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3" r:id="rId5"/>
  </p:sldMasterIdLst>
  <p:notesMasterIdLst>
    <p:notesMasterId r:id="rId28"/>
  </p:notesMasterIdLst>
  <p:sldIdLst>
    <p:sldId id="548" r:id="rId6"/>
    <p:sldId id="385" r:id="rId7"/>
    <p:sldId id="534" r:id="rId8"/>
    <p:sldId id="411" r:id="rId9"/>
    <p:sldId id="485" r:id="rId10"/>
    <p:sldId id="412" r:id="rId11"/>
    <p:sldId id="407" r:id="rId12"/>
    <p:sldId id="261" r:id="rId13"/>
    <p:sldId id="455" r:id="rId14"/>
    <p:sldId id="421" r:id="rId15"/>
    <p:sldId id="529" r:id="rId16"/>
    <p:sldId id="417" r:id="rId17"/>
    <p:sldId id="519" r:id="rId18"/>
    <p:sldId id="537" r:id="rId19"/>
    <p:sldId id="540" r:id="rId20"/>
    <p:sldId id="538" r:id="rId21"/>
    <p:sldId id="539" r:id="rId22"/>
    <p:sldId id="523" r:id="rId23"/>
    <p:sldId id="524" r:id="rId24"/>
    <p:sldId id="525" r:id="rId25"/>
    <p:sldId id="345" r:id="rId26"/>
    <p:sldId id="341" r:id="rId2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CF1386-5401-46A5-9DEB-A8FBF294EEF0}" v="1" dt="2025-05-28T09:48:33.7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0224" autoAdjust="0"/>
  </p:normalViewPr>
  <p:slideViewPr>
    <p:cSldViewPr snapToGrid="0">
      <p:cViewPr varScale="1">
        <p:scale>
          <a:sx n="38" d="100"/>
          <a:sy n="38" d="100"/>
        </p:scale>
        <p:origin x="176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diagrams/_rels/data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image" Target="../media/image3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42197C-7D59-49A6-8DE7-D4BD7216FE93}" type="doc">
      <dgm:prSet loTypeId="urn:microsoft.com/office/officeart/2005/8/layout/hierarchy1" loCatId="hierarchy" qsTypeId="urn:microsoft.com/office/officeart/2005/8/quickstyle/simple5" qsCatId="simple" csTypeId="urn:microsoft.com/office/officeart/2005/8/colors/accent1_2" csCatId="accent1"/>
      <dgm:spPr/>
      <dgm:t>
        <a:bodyPr/>
        <a:lstStyle/>
        <a:p>
          <a:endParaRPr lang="en-US"/>
        </a:p>
      </dgm:t>
    </dgm:pt>
    <dgm:pt modelId="{D2DD2BC8-DD5D-4B1A-BDA3-506CAE35ACFC}">
      <dgm:prSet/>
      <dgm:spPr/>
      <dgm:t>
        <a:bodyPr/>
        <a:lstStyle/>
        <a:p>
          <a:r>
            <a:rPr lang="en-US"/>
            <a:t>Kirjoita paperille 5 asiaa, mitä toivot tulevaisuudessa sinulle tapahtuvan (esim. Opiskelu, asuminen, työ, läheiset, harrastukset jne. </a:t>
          </a:r>
        </a:p>
      </dgm:t>
    </dgm:pt>
    <dgm:pt modelId="{176B6B8A-5CED-428F-82EA-B2229789BEFD}" type="parTrans" cxnId="{0D6E1BE9-DBEE-41F0-A348-EE94169B5206}">
      <dgm:prSet/>
      <dgm:spPr/>
      <dgm:t>
        <a:bodyPr/>
        <a:lstStyle/>
        <a:p>
          <a:endParaRPr lang="en-US"/>
        </a:p>
      </dgm:t>
    </dgm:pt>
    <dgm:pt modelId="{76D3688E-6DD7-421C-B6C4-43C919F5D3BB}" type="sibTrans" cxnId="{0D6E1BE9-DBEE-41F0-A348-EE94169B5206}">
      <dgm:prSet/>
      <dgm:spPr/>
      <dgm:t>
        <a:bodyPr/>
        <a:lstStyle/>
        <a:p>
          <a:endParaRPr lang="en-US"/>
        </a:p>
      </dgm:t>
    </dgm:pt>
    <dgm:pt modelId="{E426D259-962F-4F9B-872E-6C05F688CC2E}">
      <dgm:prSet/>
      <dgm:spPr/>
      <dgm:t>
        <a:bodyPr/>
        <a:lstStyle/>
        <a:p>
          <a:r>
            <a:rPr lang="en-US"/>
            <a:t>Pohdi miten riippuvuus, päihteiden käyttö tai muut ongelmat voivat vaikuttaa unelmiesi toteutumiseen.</a:t>
          </a:r>
        </a:p>
      </dgm:t>
    </dgm:pt>
    <dgm:pt modelId="{ED2A4D19-8059-4640-8E01-6DEB3A935E60}" type="parTrans" cxnId="{57C8B059-0BA4-4864-879B-37D9906D9862}">
      <dgm:prSet/>
      <dgm:spPr/>
      <dgm:t>
        <a:bodyPr/>
        <a:lstStyle/>
        <a:p>
          <a:endParaRPr lang="en-US"/>
        </a:p>
      </dgm:t>
    </dgm:pt>
    <dgm:pt modelId="{9A9BDB09-6F8C-44DA-82EB-99EE67AA27A5}" type="sibTrans" cxnId="{57C8B059-0BA4-4864-879B-37D9906D9862}">
      <dgm:prSet/>
      <dgm:spPr/>
      <dgm:t>
        <a:bodyPr/>
        <a:lstStyle/>
        <a:p>
          <a:endParaRPr lang="en-US"/>
        </a:p>
      </dgm:t>
    </dgm:pt>
    <dgm:pt modelId="{E0DADC39-7BBC-4540-AA43-C9F486ED05AF}">
      <dgm:prSet/>
      <dgm:spPr/>
      <dgm:t>
        <a:bodyPr/>
        <a:lstStyle/>
        <a:p>
          <a:r>
            <a:rPr lang="en-US"/>
            <a:t>Miten voin vahvistaa hyviä asioita elämässäni, jotka auttavat haaveita toteutumaan?</a:t>
          </a:r>
        </a:p>
      </dgm:t>
    </dgm:pt>
    <dgm:pt modelId="{459AE4A9-3291-49C5-92EA-D19BE57EA19B}" type="parTrans" cxnId="{20E6A00E-858E-4976-951E-648C456229DB}">
      <dgm:prSet/>
      <dgm:spPr/>
      <dgm:t>
        <a:bodyPr/>
        <a:lstStyle/>
        <a:p>
          <a:endParaRPr lang="en-US"/>
        </a:p>
      </dgm:t>
    </dgm:pt>
    <dgm:pt modelId="{D4F78B3F-A4C2-4C13-AC5A-09B859E1DB2A}" type="sibTrans" cxnId="{20E6A00E-858E-4976-951E-648C456229DB}">
      <dgm:prSet/>
      <dgm:spPr/>
      <dgm:t>
        <a:bodyPr/>
        <a:lstStyle/>
        <a:p>
          <a:endParaRPr lang="en-US"/>
        </a:p>
      </dgm:t>
    </dgm:pt>
    <dgm:pt modelId="{B5FE4147-EA0D-42F7-8ADA-86191096E684}" type="pres">
      <dgm:prSet presAssocID="{BF42197C-7D59-49A6-8DE7-D4BD7216FE93}" presName="hierChild1" presStyleCnt="0">
        <dgm:presLayoutVars>
          <dgm:chPref val="1"/>
          <dgm:dir/>
          <dgm:animOne val="branch"/>
          <dgm:animLvl val="lvl"/>
          <dgm:resizeHandles/>
        </dgm:presLayoutVars>
      </dgm:prSet>
      <dgm:spPr/>
    </dgm:pt>
    <dgm:pt modelId="{A26BD0EA-9C17-4B15-90A8-B3400BFDFF1E}" type="pres">
      <dgm:prSet presAssocID="{D2DD2BC8-DD5D-4B1A-BDA3-506CAE35ACFC}" presName="hierRoot1" presStyleCnt="0"/>
      <dgm:spPr/>
    </dgm:pt>
    <dgm:pt modelId="{253DB5F4-25C8-4CB8-8CBA-725C97024819}" type="pres">
      <dgm:prSet presAssocID="{D2DD2BC8-DD5D-4B1A-BDA3-506CAE35ACFC}" presName="composite" presStyleCnt="0"/>
      <dgm:spPr/>
    </dgm:pt>
    <dgm:pt modelId="{8DC3D430-D330-41AA-B323-2EB6C5AADF80}" type="pres">
      <dgm:prSet presAssocID="{D2DD2BC8-DD5D-4B1A-BDA3-506CAE35ACFC}" presName="background" presStyleLbl="node0" presStyleIdx="0" presStyleCnt="3"/>
      <dgm:spPr/>
    </dgm:pt>
    <dgm:pt modelId="{9B7A230D-E9BF-49B9-A6CD-B9ACF8C1AACC}" type="pres">
      <dgm:prSet presAssocID="{D2DD2BC8-DD5D-4B1A-BDA3-506CAE35ACFC}" presName="text" presStyleLbl="fgAcc0" presStyleIdx="0" presStyleCnt="3">
        <dgm:presLayoutVars>
          <dgm:chPref val="3"/>
        </dgm:presLayoutVars>
      </dgm:prSet>
      <dgm:spPr/>
    </dgm:pt>
    <dgm:pt modelId="{C48CC18E-C617-491E-B772-D209FD632E8C}" type="pres">
      <dgm:prSet presAssocID="{D2DD2BC8-DD5D-4B1A-BDA3-506CAE35ACFC}" presName="hierChild2" presStyleCnt="0"/>
      <dgm:spPr/>
    </dgm:pt>
    <dgm:pt modelId="{6BDB7493-2559-4E03-919E-601C47079D1D}" type="pres">
      <dgm:prSet presAssocID="{E426D259-962F-4F9B-872E-6C05F688CC2E}" presName="hierRoot1" presStyleCnt="0"/>
      <dgm:spPr/>
    </dgm:pt>
    <dgm:pt modelId="{803796A2-00A6-4710-80B2-FBC02B1E8DBA}" type="pres">
      <dgm:prSet presAssocID="{E426D259-962F-4F9B-872E-6C05F688CC2E}" presName="composite" presStyleCnt="0"/>
      <dgm:spPr/>
    </dgm:pt>
    <dgm:pt modelId="{E01BAF0D-D584-4330-9977-0C8AE278B59F}" type="pres">
      <dgm:prSet presAssocID="{E426D259-962F-4F9B-872E-6C05F688CC2E}" presName="background" presStyleLbl="node0" presStyleIdx="1" presStyleCnt="3"/>
      <dgm:spPr/>
    </dgm:pt>
    <dgm:pt modelId="{72175002-6D08-4A1B-B360-EE8E417FB9DB}" type="pres">
      <dgm:prSet presAssocID="{E426D259-962F-4F9B-872E-6C05F688CC2E}" presName="text" presStyleLbl="fgAcc0" presStyleIdx="1" presStyleCnt="3">
        <dgm:presLayoutVars>
          <dgm:chPref val="3"/>
        </dgm:presLayoutVars>
      </dgm:prSet>
      <dgm:spPr/>
    </dgm:pt>
    <dgm:pt modelId="{5F56AE39-660F-41F8-A6B6-0DA554D982B2}" type="pres">
      <dgm:prSet presAssocID="{E426D259-962F-4F9B-872E-6C05F688CC2E}" presName="hierChild2" presStyleCnt="0"/>
      <dgm:spPr/>
    </dgm:pt>
    <dgm:pt modelId="{622DCE0B-B1FA-438A-B9CD-8826398B8A53}" type="pres">
      <dgm:prSet presAssocID="{E0DADC39-7BBC-4540-AA43-C9F486ED05AF}" presName="hierRoot1" presStyleCnt="0"/>
      <dgm:spPr/>
    </dgm:pt>
    <dgm:pt modelId="{827DEDCC-7513-4F23-BB9C-3B82124F8A45}" type="pres">
      <dgm:prSet presAssocID="{E0DADC39-7BBC-4540-AA43-C9F486ED05AF}" presName="composite" presStyleCnt="0"/>
      <dgm:spPr/>
    </dgm:pt>
    <dgm:pt modelId="{71E3BE23-FA02-4AD4-84B8-D63C997988EC}" type="pres">
      <dgm:prSet presAssocID="{E0DADC39-7BBC-4540-AA43-C9F486ED05AF}" presName="background" presStyleLbl="node0" presStyleIdx="2" presStyleCnt="3"/>
      <dgm:spPr/>
    </dgm:pt>
    <dgm:pt modelId="{DE827EB4-261E-4E54-911C-565357B33964}" type="pres">
      <dgm:prSet presAssocID="{E0DADC39-7BBC-4540-AA43-C9F486ED05AF}" presName="text" presStyleLbl="fgAcc0" presStyleIdx="2" presStyleCnt="3">
        <dgm:presLayoutVars>
          <dgm:chPref val="3"/>
        </dgm:presLayoutVars>
      </dgm:prSet>
      <dgm:spPr/>
    </dgm:pt>
    <dgm:pt modelId="{10753A8B-E2F0-4253-B621-EA54D3494B5B}" type="pres">
      <dgm:prSet presAssocID="{E0DADC39-7BBC-4540-AA43-C9F486ED05AF}" presName="hierChild2" presStyleCnt="0"/>
      <dgm:spPr/>
    </dgm:pt>
  </dgm:ptLst>
  <dgm:cxnLst>
    <dgm:cxn modelId="{20E6A00E-858E-4976-951E-648C456229DB}" srcId="{BF42197C-7D59-49A6-8DE7-D4BD7216FE93}" destId="{E0DADC39-7BBC-4540-AA43-C9F486ED05AF}" srcOrd="2" destOrd="0" parTransId="{459AE4A9-3291-49C5-92EA-D19BE57EA19B}" sibTransId="{D4F78B3F-A4C2-4C13-AC5A-09B859E1DB2A}"/>
    <dgm:cxn modelId="{6832BD55-F0FC-4B87-922B-5A75F89F7121}" type="presOf" srcId="{E0DADC39-7BBC-4540-AA43-C9F486ED05AF}" destId="{DE827EB4-261E-4E54-911C-565357B33964}" srcOrd="0" destOrd="0" presId="urn:microsoft.com/office/officeart/2005/8/layout/hierarchy1"/>
    <dgm:cxn modelId="{57C8B059-0BA4-4864-879B-37D9906D9862}" srcId="{BF42197C-7D59-49A6-8DE7-D4BD7216FE93}" destId="{E426D259-962F-4F9B-872E-6C05F688CC2E}" srcOrd="1" destOrd="0" parTransId="{ED2A4D19-8059-4640-8E01-6DEB3A935E60}" sibTransId="{9A9BDB09-6F8C-44DA-82EB-99EE67AA27A5}"/>
    <dgm:cxn modelId="{96C8F8A7-7AFC-4E7F-9DCF-E28FE0FFECA7}" type="presOf" srcId="{BF42197C-7D59-49A6-8DE7-D4BD7216FE93}" destId="{B5FE4147-EA0D-42F7-8ADA-86191096E684}" srcOrd="0" destOrd="0" presId="urn:microsoft.com/office/officeart/2005/8/layout/hierarchy1"/>
    <dgm:cxn modelId="{9587F7C6-DBC3-41FB-A4EB-762E27F69EBD}" type="presOf" srcId="{E426D259-962F-4F9B-872E-6C05F688CC2E}" destId="{72175002-6D08-4A1B-B360-EE8E417FB9DB}" srcOrd="0" destOrd="0" presId="urn:microsoft.com/office/officeart/2005/8/layout/hierarchy1"/>
    <dgm:cxn modelId="{0D6E1BE9-DBEE-41F0-A348-EE94169B5206}" srcId="{BF42197C-7D59-49A6-8DE7-D4BD7216FE93}" destId="{D2DD2BC8-DD5D-4B1A-BDA3-506CAE35ACFC}" srcOrd="0" destOrd="0" parTransId="{176B6B8A-5CED-428F-82EA-B2229789BEFD}" sibTransId="{76D3688E-6DD7-421C-B6C4-43C919F5D3BB}"/>
    <dgm:cxn modelId="{3B5351ED-D6A5-440E-BFEA-14F942DECB31}" type="presOf" srcId="{D2DD2BC8-DD5D-4B1A-BDA3-506CAE35ACFC}" destId="{9B7A230D-E9BF-49B9-A6CD-B9ACF8C1AACC}" srcOrd="0" destOrd="0" presId="urn:microsoft.com/office/officeart/2005/8/layout/hierarchy1"/>
    <dgm:cxn modelId="{AD8AE896-21C2-43EE-A015-9F62EFC64271}" type="presParOf" srcId="{B5FE4147-EA0D-42F7-8ADA-86191096E684}" destId="{A26BD0EA-9C17-4B15-90A8-B3400BFDFF1E}" srcOrd="0" destOrd="0" presId="urn:microsoft.com/office/officeart/2005/8/layout/hierarchy1"/>
    <dgm:cxn modelId="{02D12812-8227-490C-8314-EF590F5D4467}" type="presParOf" srcId="{A26BD0EA-9C17-4B15-90A8-B3400BFDFF1E}" destId="{253DB5F4-25C8-4CB8-8CBA-725C97024819}" srcOrd="0" destOrd="0" presId="urn:microsoft.com/office/officeart/2005/8/layout/hierarchy1"/>
    <dgm:cxn modelId="{A2E8AB5E-E5DB-4E2F-BC23-D0C253B15E40}" type="presParOf" srcId="{253DB5F4-25C8-4CB8-8CBA-725C97024819}" destId="{8DC3D430-D330-41AA-B323-2EB6C5AADF80}" srcOrd="0" destOrd="0" presId="urn:microsoft.com/office/officeart/2005/8/layout/hierarchy1"/>
    <dgm:cxn modelId="{D81C14EA-F086-431E-97A3-CE91A8B67A88}" type="presParOf" srcId="{253DB5F4-25C8-4CB8-8CBA-725C97024819}" destId="{9B7A230D-E9BF-49B9-A6CD-B9ACF8C1AACC}" srcOrd="1" destOrd="0" presId="urn:microsoft.com/office/officeart/2005/8/layout/hierarchy1"/>
    <dgm:cxn modelId="{20880FC8-55A6-40B5-89B3-51695383291D}" type="presParOf" srcId="{A26BD0EA-9C17-4B15-90A8-B3400BFDFF1E}" destId="{C48CC18E-C617-491E-B772-D209FD632E8C}" srcOrd="1" destOrd="0" presId="urn:microsoft.com/office/officeart/2005/8/layout/hierarchy1"/>
    <dgm:cxn modelId="{D7B8034A-A0C3-4D85-98D3-081EA010933B}" type="presParOf" srcId="{B5FE4147-EA0D-42F7-8ADA-86191096E684}" destId="{6BDB7493-2559-4E03-919E-601C47079D1D}" srcOrd="1" destOrd="0" presId="urn:microsoft.com/office/officeart/2005/8/layout/hierarchy1"/>
    <dgm:cxn modelId="{CA13FF49-1DF6-4708-A6DD-1FB40B20AEE0}" type="presParOf" srcId="{6BDB7493-2559-4E03-919E-601C47079D1D}" destId="{803796A2-00A6-4710-80B2-FBC02B1E8DBA}" srcOrd="0" destOrd="0" presId="urn:microsoft.com/office/officeart/2005/8/layout/hierarchy1"/>
    <dgm:cxn modelId="{77E99213-18D2-4B29-B520-5ECEB606B935}" type="presParOf" srcId="{803796A2-00A6-4710-80B2-FBC02B1E8DBA}" destId="{E01BAF0D-D584-4330-9977-0C8AE278B59F}" srcOrd="0" destOrd="0" presId="urn:microsoft.com/office/officeart/2005/8/layout/hierarchy1"/>
    <dgm:cxn modelId="{868C2049-079D-412B-BF05-F74C34C21142}" type="presParOf" srcId="{803796A2-00A6-4710-80B2-FBC02B1E8DBA}" destId="{72175002-6D08-4A1B-B360-EE8E417FB9DB}" srcOrd="1" destOrd="0" presId="urn:microsoft.com/office/officeart/2005/8/layout/hierarchy1"/>
    <dgm:cxn modelId="{20DD08EE-4CF1-4E02-98DF-3F29E153F828}" type="presParOf" srcId="{6BDB7493-2559-4E03-919E-601C47079D1D}" destId="{5F56AE39-660F-41F8-A6B6-0DA554D982B2}" srcOrd="1" destOrd="0" presId="urn:microsoft.com/office/officeart/2005/8/layout/hierarchy1"/>
    <dgm:cxn modelId="{E8534038-41DC-4168-A0B5-30CE9E3ADD08}" type="presParOf" srcId="{B5FE4147-EA0D-42F7-8ADA-86191096E684}" destId="{622DCE0B-B1FA-438A-B9CD-8826398B8A53}" srcOrd="2" destOrd="0" presId="urn:microsoft.com/office/officeart/2005/8/layout/hierarchy1"/>
    <dgm:cxn modelId="{8B385DEA-D451-4491-ACE5-6C3C1CEB1507}" type="presParOf" srcId="{622DCE0B-B1FA-438A-B9CD-8826398B8A53}" destId="{827DEDCC-7513-4F23-BB9C-3B82124F8A45}" srcOrd="0" destOrd="0" presId="urn:microsoft.com/office/officeart/2005/8/layout/hierarchy1"/>
    <dgm:cxn modelId="{C3981F8F-C43D-45EB-AD5B-0624BBA82388}" type="presParOf" srcId="{827DEDCC-7513-4F23-BB9C-3B82124F8A45}" destId="{71E3BE23-FA02-4AD4-84B8-D63C997988EC}" srcOrd="0" destOrd="0" presId="urn:microsoft.com/office/officeart/2005/8/layout/hierarchy1"/>
    <dgm:cxn modelId="{3E5C50F9-3A68-4420-B307-36B957B470A0}" type="presParOf" srcId="{827DEDCC-7513-4F23-BB9C-3B82124F8A45}" destId="{DE827EB4-261E-4E54-911C-565357B33964}" srcOrd="1" destOrd="0" presId="urn:microsoft.com/office/officeart/2005/8/layout/hierarchy1"/>
    <dgm:cxn modelId="{B7A4AEFD-2A08-41F9-986F-5AA569F15ABC}" type="presParOf" srcId="{622DCE0B-B1FA-438A-B9CD-8826398B8A53}" destId="{10753A8B-E2F0-4253-B621-EA54D3494B5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DC477F-E3FD-4F3A-A8E1-95F3AF37B106}"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C3A00128-EC7C-4955-BFEE-62168854493F}">
      <dgm:prSet/>
      <dgm:spPr>
        <a:solidFill>
          <a:schemeClr val="tx2"/>
        </a:solidFill>
      </dgm:spPr>
      <dgm:t>
        <a:bodyPr/>
        <a:lstStyle/>
        <a:p>
          <a:r>
            <a:rPr lang="fi-FI"/>
            <a:t>Alle 18-vuotiasta tulee suojella kaikenlaiselta kasvua ja kehitystä vaarantavalta toiminnalta.</a:t>
          </a:r>
          <a:endParaRPr lang="en-US"/>
        </a:p>
      </dgm:t>
    </dgm:pt>
    <dgm:pt modelId="{A17CEA40-00AD-4CBB-8054-BDFAE1083D57}" type="parTrans" cxnId="{48418AFA-2356-415F-A0FC-B356BC51777A}">
      <dgm:prSet/>
      <dgm:spPr/>
      <dgm:t>
        <a:bodyPr/>
        <a:lstStyle/>
        <a:p>
          <a:endParaRPr lang="en-US"/>
        </a:p>
      </dgm:t>
    </dgm:pt>
    <dgm:pt modelId="{F51C6792-6CF7-4BC2-8413-A68ED7FCD0DB}" type="sibTrans" cxnId="{48418AFA-2356-415F-A0FC-B356BC51777A}">
      <dgm:prSet/>
      <dgm:spPr/>
      <dgm:t>
        <a:bodyPr/>
        <a:lstStyle/>
        <a:p>
          <a:endParaRPr lang="en-US"/>
        </a:p>
      </dgm:t>
    </dgm:pt>
    <dgm:pt modelId="{5EBAB01C-2995-4986-AFB1-C800F9B20BD4}">
      <dgm:prSet/>
      <dgm:spPr>
        <a:solidFill>
          <a:schemeClr val="tx2"/>
        </a:solidFill>
      </dgm:spPr>
      <dgm:t>
        <a:bodyPr/>
        <a:lstStyle/>
        <a:p>
          <a:r>
            <a:rPr lang="fi-FI"/>
            <a:t>Lapsella on oikeus saada ikätasoistaan tietoa maailmasta.</a:t>
          </a:r>
          <a:endParaRPr lang="en-US"/>
        </a:p>
      </dgm:t>
    </dgm:pt>
    <dgm:pt modelId="{71CE7CFD-D22C-47D9-9F8E-661D4FB193A7}" type="parTrans" cxnId="{B30A209A-A490-46D0-88E2-AF54983B010E}">
      <dgm:prSet/>
      <dgm:spPr/>
      <dgm:t>
        <a:bodyPr/>
        <a:lstStyle/>
        <a:p>
          <a:endParaRPr lang="en-US"/>
        </a:p>
      </dgm:t>
    </dgm:pt>
    <dgm:pt modelId="{EC83ED45-1573-4802-B936-49B205036D7B}" type="sibTrans" cxnId="{B30A209A-A490-46D0-88E2-AF54983B010E}">
      <dgm:prSet/>
      <dgm:spPr/>
      <dgm:t>
        <a:bodyPr/>
        <a:lstStyle/>
        <a:p>
          <a:endParaRPr lang="en-US"/>
        </a:p>
      </dgm:t>
    </dgm:pt>
    <dgm:pt modelId="{34239F34-2D7A-4A8F-AE3A-2604DDFA7C36}">
      <dgm:prSet/>
      <dgm:spPr>
        <a:blipFill rotWithShape="0">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t>
        <a:bodyPr/>
        <a:lstStyle/>
        <a:p>
          <a:r>
            <a:rPr lang="fi-FI" dirty="0">
              <a:solidFill>
                <a:schemeClr val="bg1"/>
              </a:solidFill>
              <a:latin typeface="Arial"/>
            </a:rPr>
            <a:t>Lapsen</a:t>
          </a:r>
          <a:r>
            <a:rPr lang="fi-FI" dirty="0">
              <a:solidFill>
                <a:schemeClr val="bg1"/>
              </a:solidFill>
            </a:rPr>
            <a:t> vastuulla</a:t>
          </a:r>
        </a:p>
        <a:p>
          <a:r>
            <a:rPr lang="fi-FI" dirty="0">
              <a:solidFill>
                <a:schemeClr val="bg1"/>
              </a:solidFill>
            </a:rPr>
            <a:t> on ottaa oppia maailmasta</a:t>
          </a:r>
          <a:endParaRPr lang="en-US" dirty="0">
            <a:solidFill>
              <a:schemeClr val="bg1"/>
            </a:solidFill>
          </a:endParaRPr>
        </a:p>
      </dgm:t>
    </dgm:pt>
    <dgm:pt modelId="{02AEEF84-9226-45A3-B843-9237B76F6601}" type="parTrans" cxnId="{FDA37598-47FD-4E7E-BA9D-315307B54846}">
      <dgm:prSet/>
      <dgm:spPr/>
      <dgm:t>
        <a:bodyPr/>
        <a:lstStyle/>
        <a:p>
          <a:endParaRPr lang="en-US"/>
        </a:p>
      </dgm:t>
    </dgm:pt>
    <dgm:pt modelId="{701D7A7E-A63E-4BCD-AF5B-A1328553507D}" type="sibTrans" cxnId="{FDA37598-47FD-4E7E-BA9D-315307B54846}">
      <dgm:prSet/>
      <dgm:spPr/>
      <dgm:t>
        <a:bodyPr/>
        <a:lstStyle/>
        <a:p>
          <a:endParaRPr lang="en-US"/>
        </a:p>
      </dgm:t>
    </dgm:pt>
    <dgm:pt modelId="{01531D1D-D8DA-47A0-B829-B70EB30FA110}">
      <dgm:prSet/>
      <dgm:spPr>
        <a:solidFill>
          <a:schemeClr val="tx2"/>
        </a:solidFill>
      </dgm:spPr>
      <dgm:t>
        <a:bodyPr/>
        <a:lstStyle/>
        <a:p>
          <a:r>
            <a:rPr lang="fi-FI"/>
            <a:t>Yhdessä tavoitetaan parempaa todellisuutta. Lain tuntemus on jokaisen velvollisuus.</a:t>
          </a:r>
          <a:endParaRPr lang="en-US"/>
        </a:p>
      </dgm:t>
    </dgm:pt>
    <dgm:pt modelId="{AB6260F3-3B3D-4D0E-8BB3-9C6C50DC571A}" type="parTrans" cxnId="{6E824673-7CAF-428C-9DB9-559DDC728873}">
      <dgm:prSet/>
      <dgm:spPr/>
      <dgm:t>
        <a:bodyPr/>
        <a:lstStyle/>
        <a:p>
          <a:endParaRPr lang="en-US"/>
        </a:p>
      </dgm:t>
    </dgm:pt>
    <dgm:pt modelId="{42E75795-44FF-43ED-A9AC-C08205651572}" type="sibTrans" cxnId="{6E824673-7CAF-428C-9DB9-559DDC728873}">
      <dgm:prSet/>
      <dgm:spPr/>
      <dgm:t>
        <a:bodyPr/>
        <a:lstStyle/>
        <a:p>
          <a:endParaRPr lang="en-US"/>
        </a:p>
      </dgm:t>
    </dgm:pt>
    <dgm:pt modelId="{6315B23E-A7CF-4C8D-BB97-A07FA7B60BD0}">
      <dgm:prSet/>
      <dgm:spPr>
        <a:blipFill rotWithShape="0">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t>
        <a:bodyPr/>
        <a:lstStyle/>
        <a:p>
          <a:r>
            <a:rPr lang="fi-FI">
              <a:solidFill>
                <a:schemeClr val="bg1"/>
              </a:solidFill>
              <a:latin typeface="Arial"/>
            </a:rPr>
            <a:t>Jokaisella</a:t>
          </a:r>
          <a:r>
            <a:rPr lang="fi-FI">
              <a:solidFill>
                <a:schemeClr val="bg1"/>
              </a:solidFill>
            </a:rPr>
            <a:t> on oikeus olla turvassa ja rauhassa</a:t>
          </a:r>
          <a:endParaRPr lang="en-US">
            <a:solidFill>
              <a:schemeClr val="bg1"/>
            </a:solidFill>
          </a:endParaRPr>
        </a:p>
      </dgm:t>
    </dgm:pt>
    <dgm:pt modelId="{D238F9E8-CB44-4A2B-BC47-3804BC6AB9B5}" type="parTrans" cxnId="{9ECB02F6-AB2F-4BC7-A949-F55A5B11C477}">
      <dgm:prSet/>
      <dgm:spPr/>
      <dgm:t>
        <a:bodyPr/>
        <a:lstStyle/>
        <a:p>
          <a:endParaRPr lang="en-US"/>
        </a:p>
      </dgm:t>
    </dgm:pt>
    <dgm:pt modelId="{8DFDB5B5-83A2-4546-9EB7-38CCA097D61E}" type="sibTrans" cxnId="{9ECB02F6-AB2F-4BC7-A949-F55A5B11C477}">
      <dgm:prSet/>
      <dgm:spPr/>
      <dgm:t>
        <a:bodyPr/>
        <a:lstStyle/>
        <a:p>
          <a:endParaRPr lang="en-US"/>
        </a:p>
      </dgm:t>
    </dgm:pt>
    <dgm:pt modelId="{DE46EF26-4C47-4E5B-B976-61AB084BF23C}">
      <dgm:prSet custT="1"/>
      <dgm:spPr/>
      <dgm:t>
        <a:bodyPr/>
        <a:lstStyle/>
        <a:p>
          <a:r>
            <a:rPr lang="en-US" sz="1400" err="1"/>
            <a:t>Jokaisella</a:t>
          </a:r>
          <a:r>
            <a:rPr lang="en-US" sz="1400"/>
            <a:t> on </a:t>
          </a:r>
          <a:r>
            <a:rPr lang="en-US" sz="1400" err="1"/>
            <a:t>myös</a:t>
          </a:r>
          <a:r>
            <a:rPr lang="en-US" sz="1400"/>
            <a:t> </a:t>
          </a:r>
          <a:r>
            <a:rPr lang="en-US" sz="1400" err="1"/>
            <a:t>vastuu</a:t>
          </a:r>
          <a:r>
            <a:rPr lang="en-US" sz="1400"/>
            <a:t> </a:t>
          </a:r>
          <a:r>
            <a:rPr lang="en-US" sz="1400" err="1"/>
            <a:t>omista</a:t>
          </a:r>
          <a:r>
            <a:rPr lang="en-US" sz="1400"/>
            <a:t> </a:t>
          </a:r>
          <a:r>
            <a:rPr lang="en-US" sz="1400" err="1"/>
            <a:t>teoistaan</a:t>
          </a:r>
          <a:endParaRPr lang="en-US" sz="1400"/>
        </a:p>
      </dgm:t>
    </dgm:pt>
    <dgm:pt modelId="{DC355BA9-A9D2-4369-B8B8-7A7791C1109D}" type="parTrans" cxnId="{5000AA85-F5E6-422E-A7AF-D5E0559A233A}">
      <dgm:prSet/>
      <dgm:spPr/>
      <dgm:t>
        <a:bodyPr/>
        <a:lstStyle/>
        <a:p>
          <a:endParaRPr lang="fi-FI"/>
        </a:p>
      </dgm:t>
    </dgm:pt>
    <dgm:pt modelId="{914C491E-28EA-4C7C-A0A0-6236B9A97BEF}" type="sibTrans" cxnId="{5000AA85-F5E6-422E-A7AF-D5E0559A233A}">
      <dgm:prSet/>
      <dgm:spPr/>
      <dgm:t>
        <a:bodyPr/>
        <a:lstStyle/>
        <a:p>
          <a:endParaRPr lang="fi-FI"/>
        </a:p>
      </dgm:t>
    </dgm:pt>
    <dgm:pt modelId="{E827DAB6-3CA4-4087-8CFB-0B3443882E25}">
      <dgm:prSet custT="1"/>
      <dgm:spPr/>
      <dgm:t>
        <a:bodyPr/>
        <a:lstStyle/>
        <a:p>
          <a:r>
            <a:rPr lang="en-US" sz="1000"/>
            <a:t> </a:t>
          </a:r>
          <a:r>
            <a:rPr lang="en-US" sz="1050" err="1"/>
            <a:t>rikosoikeudellinen</a:t>
          </a:r>
          <a:r>
            <a:rPr lang="en-US" sz="1050"/>
            <a:t> </a:t>
          </a:r>
          <a:r>
            <a:rPr lang="en-US" sz="1050" err="1"/>
            <a:t>vastuu</a:t>
          </a:r>
          <a:r>
            <a:rPr lang="en-US" sz="1050"/>
            <a:t> </a:t>
          </a:r>
        </a:p>
      </dgm:t>
    </dgm:pt>
    <dgm:pt modelId="{AFF9ADA6-8EFE-49D1-92E0-705FC2120D6E}" type="parTrans" cxnId="{79C581F4-F5FE-43F3-83AF-FF9869EA02F1}">
      <dgm:prSet/>
      <dgm:spPr/>
      <dgm:t>
        <a:bodyPr/>
        <a:lstStyle/>
        <a:p>
          <a:endParaRPr lang="fi-FI"/>
        </a:p>
      </dgm:t>
    </dgm:pt>
    <dgm:pt modelId="{16F627B9-1CEB-4695-BF07-6A12A2731153}" type="sibTrans" cxnId="{79C581F4-F5FE-43F3-83AF-FF9869EA02F1}">
      <dgm:prSet/>
      <dgm:spPr/>
      <dgm:t>
        <a:bodyPr/>
        <a:lstStyle/>
        <a:p>
          <a:endParaRPr lang="fi-FI"/>
        </a:p>
      </dgm:t>
    </dgm:pt>
    <dgm:pt modelId="{0409C565-9DF1-46D2-BB25-4453A0EE857C}">
      <dgm:prSet custT="1"/>
      <dgm:spPr/>
      <dgm:t>
        <a:bodyPr/>
        <a:lstStyle/>
        <a:p>
          <a:r>
            <a:rPr lang="en-US" sz="1050" err="1"/>
            <a:t>vahingonkorvausvelvollisuus</a:t>
          </a:r>
          <a:endParaRPr lang="en-US" sz="1050"/>
        </a:p>
      </dgm:t>
    </dgm:pt>
    <dgm:pt modelId="{3BE9CBB8-B660-4E8D-8CEA-A27DD0A39B9C}" type="parTrans" cxnId="{668381DE-2326-45D4-9C14-0779818DA895}">
      <dgm:prSet/>
      <dgm:spPr/>
      <dgm:t>
        <a:bodyPr/>
        <a:lstStyle/>
        <a:p>
          <a:endParaRPr lang="fi-FI"/>
        </a:p>
      </dgm:t>
    </dgm:pt>
    <dgm:pt modelId="{87AF16EC-008C-459E-AC69-ADD20B699B46}" type="sibTrans" cxnId="{668381DE-2326-45D4-9C14-0779818DA895}">
      <dgm:prSet/>
      <dgm:spPr/>
      <dgm:t>
        <a:bodyPr/>
        <a:lstStyle/>
        <a:p>
          <a:endParaRPr lang="fi-FI"/>
        </a:p>
      </dgm:t>
    </dgm:pt>
    <dgm:pt modelId="{4E2A56E9-6AD3-4173-BEE9-DE1525FD1F74}">
      <dgm:prSet/>
      <dgm:spPr>
        <a:blipFill rotWithShape="0">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t>
        <a:bodyPr/>
        <a:lstStyle/>
        <a:p>
          <a:pPr rtl="0"/>
          <a:r>
            <a:rPr lang="fi-FI">
              <a:latin typeface="Arial"/>
            </a:rPr>
            <a:t>                                                                                </a:t>
          </a:r>
          <a:r>
            <a:rPr lang="fi-FI">
              <a:solidFill>
                <a:schemeClr val="bg1"/>
              </a:solidFill>
              <a:latin typeface="Arial"/>
            </a:rPr>
            <a:t>Vastuu on aikuisilla</a:t>
          </a:r>
          <a:endParaRPr lang="en-US">
            <a:solidFill>
              <a:schemeClr val="bg1"/>
            </a:solidFill>
          </a:endParaRPr>
        </a:p>
      </dgm:t>
    </dgm:pt>
    <dgm:pt modelId="{B7C42B4D-C800-4790-A110-A3CFDAD426DD}" type="sibTrans" cxnId="{9A4ABBA4-1217-4FDF-9747-1A2AEA1B52BB}">
      <dgm:prSet/>
      <dgm:spPr/>
      <dgm:t>
        <a:bodyPr/>
        <a:lstStyle/>
        <a:p>
          <a:endParaRPr lang="en-US"/>
        </a:p>
      </dgm:t>
    </dgm:pt>
    <dgm:pt modelId="{D5232B0D-D9B4-4E73-99F8-3D8936F7ABAD}" type="parTrans" cxnId="{9A4ABBA4-1217-4FDF-9747-1A2AEA1B52BB}">
      <dgm:prSet/>
      <dgm:spPr/>
      <dgm:t>
        <a:bodyPr/>
        <a:lstStyle/>
        <a:p>
          <a:endParaRPr lang="en-US"/>
        </a:p>
      </dgm:t>
    </dgm:pt>
    <dgm:pt modelId="{E7C978A6-CFC6-4D78-8CD3-142FDBCB737B}" type="pres">
      <dgm:prSet presAssocID="{01DC477F-E3FD-4F3A-A8E1-95F3AF37B106}" presName="diagram" presStyleCnt="0">
        <dgm:presLayoutVars>
          <dgm:chPref val="1"/>
          <dgm:dir/>
          <dgm:animOne val="branch"/>
          <dgm:animLvl val="lvl"/>
          <dgm:resizeHandles/>
        </dgm:presLayoutVars>
      </dgm:prSet>
      <dgm:spPr/>
    </dgm:pt>
    <dgm:pt modelId="{FBC00F93-4234-47A1-969E-7D407EB8C2A3}" type="pres">
      <dgm:prSet presAssocID="{C3A00128-EC7C-4955-BFEE-62168854493F}" presName="root" presStyleCnt="0"/>
      <dgm:spPr/>
    </dgm:pt>
    <dgm:pt modelId="{11D2D7D0-59E1-4A0D-A059-6314A049DBBE}" type="pres">
      <dgm:prSet presAssocID="{C3A00128-EC7C-4955-BFEE-62168854493F}" presName="rootComposite" presStyleCnt="0"/>
      <dgm:spPr/>
    </dgm:pt>
    <dgm:pt modelId="{706771DF-C35C-4519-A79B-65642553301D}" type="pres">
      <dgm:prSet presAssocID="{C3A00128-EC7C-4955-BFEE-62168854493F}" presName="rootText" presStyleLbl="node1" presStyleIdx="0" presStyleCnt="3"/>
      <dgm:spPr/>
    </dgm:pt>
    <dgm:pt modelId="{4D4038FB-CAB6-4BE0-931D-4EC2311B3CA8}" type="pres">
      <dgm:prSet presAssocID="{C3A00128-EC7C-4955-BFEE-62168854493F}" presName="rootConnector" presStyleLbl="node1" presStyleIdx="0" presStyleCnt="3"/>
      <dgm:spPr/>
    </dgm:pt>
    <dgm:pt modelId="{456D7E73-D55B-41DE-A5B0-4323DDF096C8}" type="pres">
      <dgm:prSet presAssocID="{C3A00128-EC7C-4955-BFEE-62168854493F}" presName="childShape" presStyleCnt="0"/>
      <dgm:spPr/>
    </dgm:pt>
    <dgm:pt modelId="{2D64A4A0-AE09-4456-8AAE-82CF816609BC}" type="pres">
      <dgm:prSet presAssocID="{D5232B0D-D9B4-4E73-99F8-3D8936F7ABAD}" presName="Name13" presStyleLbl="parChTrans1D2" presStyleIdx="0" presStyleCnt="4"/>
      <dgm:spPr/>
    </dgm:pt>
    <dgm:pt modelId="{383A3477-88DB-4AE3-82F3-853635A01F55}" type="pres">
      <dgm:prSet presAssocID="{4E2A56E9-6AD3-4173-BEE9-DE1525FD1F74}" presName="childText" presStyleLbl="bgAcc1" presStyleIdx="0" presStyleCnt="4" custScaleX="109227" custScaleY="86951" custLinFactNeighborX="1296">
        <dgm:presLayoutVars>
          <dgm:bulletEnabled val="1"/>
        </dgm:presLayoutVars>
      </dgm:prSet>
      <dgm:spPr/>
    </dgm:pt>
    <dgm:pt modelId="{0C327F07-B52D-42A0-914B-A46F88A22701}" type="pres">
      <dgm:prSet presAssocID="{5EBAB01C-2995-4986-AFB1-C800F9B20BD4}" presName="root" presStyleCnt="0"/>
      <dgm:spPr/>
    </dgm:pt>
    <dgm:pt modelId="{C0540D19-6A7F-4479-A2CB-346538BE5A46}" type="pres">
      <dgm:prSet presAssocID="{5EBAB01C-2995-4986-AFB1-C800F9B20BD4}" presName="rootComposite" presStyleCnt="0"/>
      <dgm:spPr/>
    </dgm:pt>
    <dgm:pt modelId="{CD00A016-F297-4D7F-BA11-B2D834275671}" type="pres">
      <dgm:prSet presAssocID="{5EBAB01C-2995-4986-AFB1-C800F9B20BD4}" presName="rootText" presStyleLbl="node1" presStyleIdx="1" presStyleCnt="3"/>
      <dgm:spPr/>
    </dgm:pt>
    <dgm:pt modelId="{C580C0FF-8E26-4120-88B9-4CC0E3C85FE1}" type="pres">
      <dgm:prSet presAssocID="{5EBAB01C-2995-4986-AFB1-C800F9B20BD4}" presName="rootConnector" presStyleLbl="node1" presStyleIdx="1" presStyleCnt="3"/>
      <dgm:spPr/>
    </dgm:pt>
    <dgm:pt modelId="{F994C0C1-AAF8-44A9-A817-503867CC9D02}" type="pres">
      <dgm:prSet presAssocID="{5EBAB01C-2995-4986-AFB1-C800F9B20BD4}" presName="childShape" presStyleCnt="0"/>
      <dgm:spPr/>
    </dgm:pt>
    <dgm:pt modelId="{E8BDF414-8EC1-4158-87C7-4A51599C76D5}" type="pres">
      <dgm:prSet presAssocID="{02AEEF84-9226-45A3-B843-9237B76F6601}" presName="Name13" presStyleLbl="parChTrans1D2" presStyleIdx="1" presStyleCnt="4"/>
      <dgm:spPr/>
    </dgm:pt>
    <dgm:pt modelId="{29A6E5D8-190F-4AD3-B000-4D7489537D59}" type="pres">
      <dgm:prSet presAssocID="{34239F34-2D7A-4A8F-AE3A-2604DDFA7C36}" presName="childText" presStyleLbl="bgAcc1" presStyleIdx="1" presStyleCnt="4">
        <dgm:presLayoutVars>
          <dgm:bulletEnabled val="1"/>
        </dgm:presLayoutVars>
      </dgm:prSet>
      <dgm:spPr/>
    </dgm:pt>
    <dgm:pt modelId="{92382315-DB66-4D91-8200-80D396979049}" type="pres">
      <dgm:prSet presAssocID="{01531D1D-D8DA-47A0-B829-B70EB30FA110}" presName="root" presStyleCnt="0"/>
      <dgm:spPr/>
    </dgm:pt>
    <dgm:pt modelId="{045EC9AB-D548-45E0-8540-C25D616EBE3C}" type="pres">
      <dgm:prSet presAssocID="{01531D1D-D8DA-47A0-B829-B70EB30FA110}" presName="rootComposite" presStyleCnt="0"/>
      <dgm:spPr/>
    </dgm:pt>
    <dgm:pt modelId="{8A088FE8-4455-413D-9BC9-B22B9DEDA1B9}" type="pres">
      <dgm:prSet presAssocID="{01531D1D-D8DA-47A0-B829-B70EB30FA110}" presName="rootText" presStyleLbl="node1" presStyleIdx="2" presStyleCnt="3"/>
      <dgm:spPr/>
    </dgm:pt>
    <dgm:pt modelId="{E78E4615-3377-4FE1-A940-6DDE88CBE11B}" type="pres">
      <dgm:prSet presAssocID="{01531D1D-D8DA-47A0-B829-B70EB30FA110}" presName="rootConnector" presStyleLbl="node1" presStyleIdx="2" presStyleCnt="3"/>
      <dgm:spPr/>
    </dgm:pt>
    <dgm:pt modelId="{7C7A9B7F-0D20-4B07-B110-01D066D604EF}" type="pres">
      <dgm:prSet presAssocID="{01531D1D-D8DA-47A0-B829-B70EB30FA110}" presName="childShape" presStyleCnt="0"/>
      <dgm:spPr/>
    </dgm:pt>
    <dgm:pt modelId="{A9F7D04A-12B3-45A3-BEC0-817BC6C081FC}" type="pres">
      <dgm:prSet presAssocID="{D238F9E8-CB44-4A2B-BC47-3804BC6AB9B5}" presName="Name13" presStyleLbl="parChTrans1D2" presStyleIdx="2" presStyleCnt="4"/>
      <dgm:spPr/>
    </dgm:pt>
    <dgm:pt modelId="{DB9A7C04-6578-441C-AAC3-5DB5138B7B45}" type="pres">
      <dgm:prSet presAssocID="{6315B23E-A7CF-4C8D-BB97-A07FA7B60BD0}" presName="childText" presStyleLbl="bgAcc1" presStyleIdx="2" presStyleCnt="4">
        <dgm:presLayoutVars>
          <dgm:bulletEnabled val="1"/>
        </dgm:presLayoutVars>
      </dgm:prSet>
      <dgm:spPr/>
    </dgm:pt>
    <dgm:pt modelId="{CC80BFD3-B430-45C1-97F1-F6FA402DD412}" type="pres">
      <dgm:prSet presAssocID="{DC355BA9-A9D2-4369-B8B8-7A7791C1109D}" presName="Name13" presStyleLbl="parChTrans1D2" presStyleIdx="3" presStyleCnt="4"/>
      <dgm:spPr/>
    </dgm:pt>
    <dgm:pt modelId="{B1F4B00C-2F4D-466A-9BDF-66D55093734C}" type="pres">
      <dgm:prSet presAssocID="{DE46EF26-4C47-4E5B-B976-61AB084BF23C}" presName="childText" presStyleLbl="bgAcc1" presStyleIdx="3" presStyleCnt="4" custScaleX="145285" custScaleY="63839" custLinFactNeighborX="2160" custLinFactNeighborY="1678">
        <dgm:presLayoutVars>
          <dgm:bulletEnabled val="1"/>
        </dgm:presLayoutVars>
      </dgm:prSet>
      <dgm:spPr/>
    </dgm:pt>
  </dgm:ptLst>
  <dgm:cxnLst>
    <dgm:cxn modelId="{63BAA00C-EE2F-4BFC-9613-2E16C104C28A}" type="presOf" srcId="{E827DAB6-3CA4-4087-8CFB-0B3443882E25}" destId="{B1F4B00C-2F4D-466A-9BDF-66D55093734C}" srcOrd="0" destOrd="1" presId="urn:microsoft.com/office/officeart/2005/8/layout/hierarchy3"/>
    <dgm:cxn modelId="{D16F6621-A356-43D0-AA9B-DFF5AFC77BBA}" type="presOf" srcId="{01531D1D-D8DA-47A0-B829-B70EB30FA110}" destId="{E78E4615-3377-4FE1-A940-6DDE88CBE11B}" srcOrd="1" destOrd="0" presId="urn:microsoft.com/office/officeart/2005/8/layout/hierarchy3"/>
    <dgm:cxn modelId="{C8FE482F-28B6-4CF8-9D46-E1005D562300}" type="presOf" srcId="{01531D1D-D8DA-47A0-B829-B70EB30FA110}" destId="{8A088FE8-4455-413D-9BC9-B22B9DEDA1B9}" srcOrd="0" destOrd="0" presId="urn:microsoft.com/office/officeart/2005/8/layout/hierarchy3"/>
    <dgm:cxn modelId="{237B3039-C85F-4ED0-8B81-5446D9834124}" type="presOf" srcId="{C3A00128-EC7C-4955-BFEE-62168854493F}" destId="{4D4038FB-CAB6-4BE0-931D-4EC2311B3CA8}" srcOrd="1" destOrd="0" presId="urn:microsoft.com/office/officeart/2005/8/layout/hierarchy3"/>
    <dgm:cxn modelId="{23A5C93D-A6AB-4581-8671-629356B39E4D}" type="presOf" srcId="{4E2A56E9-6AD3-4173-BEE9-DE1525FD1F74}" destId="{383A3477-88DB-4AE3-82F3-853635A01F55}" srcOrd="0" destOrd="0" presId="urn:microsoft.com/office/officeart/2005/8/layout/hierarchy3"/>
    <dgm:cxn modelId="{B88C2E4E-2889-46E3-BC2B-02011C4D3C6B}" type="presOf" srcId="{5EBAB01C-2995-4986-AFB1-C800F9B20BD4}" destId="{C580C0FF-8E26-4120-88B9-4CC0E3C85FE1}" srcOrd="1" destOrd="0" presId="urn:microsoft.com/office/officeart/2005/8/layout/hierarchy3"/>
    <dgm:cxn modelId="{6E824673-7CAF-428C-9DB9-559DDC728873}" srcId="{01DC477F-E3FD-4F3A-A8E1-95F3AF37B106}" destId="{01531D1D-D8DA-47A0-B829-B70EB30FA110}" srcOrd="2" destOrd="0" parTransId="{AB6260F3-3B3D-4D0E-8BB3-9C6C50DC571A}" sibTransId="{42E75795-44FF-43ED-A9AC-C08205651572}"/>
    <dgm:cxn modelId="{B7B94880-D00F-4013-A0C6-129A7A1BD33D}" type="presOf" srcId="{6315B23E-A7CF-4C8D-BB97-A07FA7B60BD0}" destId="{DB9A7C04-6578-441C-AAC3-5DB5138B7B45}" srcOrd="0" destOrd="0" presId="urn:microsoft.com/office/officeart/2005/8/layout/hierarchy3"/>
    <dgm:cxn modelId="{5000AA85-F5E6-422E-A7AF-D5E0559A233A}" srcId="{01531D1D-D8DA-47A0-B829-B70EB30FA110}" destId="{DE46EF26-4C47-4E5B-B976-61AB084BF23C}" srcOrd="1" destOrd="0" parTransId="{DC355BA9-A9D2-4369-B8B8-7A7791C1109D}" sibTransId="{914C491E-28EA-4C7C-A0A0-6236B9A97BEF}"/>
    <dgm:cxn modelId="{01E54287-288C-41AA-A56B-96EF6E095408}" type="presOf" srcId="{0409C565-9DF1-46D2-BB25-4453A0EE857C}" destId="{B1F4B00C-2F4D-466A-9BDF-66D55093734C}" srcOrd="0" destOrd="2" presId="urn:microsoft.com/office/officeart/2005/8/layout/hierarchy3"/>
    <dgm:cxn modelId="{FDA37598-47FD-4E7E-BA9D-315307B54846}" srcId="{5EBAB01C-2995-4986-AFB1-C800F9B20BD4}" destId="{34239F34-2D7A-4A8F-AE3A-2604DDFA7C36}" srcOrd="0" destOrd="0" parTransId="{02AEEF84-9226-45A3-B843-9237B76F6601}" sibTransId="{701D7A7E-A63E-4BCD-AF5B-A1328553507D}"/>
    <dgm:cxn modelId="{B30A209A-A490-46D0-88E2-AF54983B010E}" srcId="{01DC477F-E3FD-4F3A-A8E1-95F3AF37B106}" destId="{5EBAB01C-2995-4986-AFB1-C800F9B20BD4}" srcOrd="1" destOrd="0" parTransId="{71CE7CFD-D22C-47D9-9F8E-661D4FB193A7}" sibTransId="{EC83ED45-1573-4802-B936-49B205036D7B}"/>
    <dgm:cxn modelId="{B14EE89C-D4B5-4942-BC9F-72651EF30483}" type="presOf" srcId="{02AEEF84-9226-45A3-B843-9237B76F6601}" destId="{E8BDF414-8EC1-4158-87C7-4A51599C76D5}" srcOrd="0" destOrd="0" presId="urn:microsoft.com/office/officeart/2005/8/layout/hierarchy3"/>
    <dgm:cxn modelId="{94ACC9A1-C80C-4EF8-A4ED-12D648EE77BB}" type="presOf" srcId="{5EBAB01C-2995-4986-AFB1-C800F9B20BD4}" destId="{CD00A016-F297-4D7F-BA11-B2D834275671}" srcOrd="0" destOrd="0" presId="urn:microsoft.com/office/officeart/2005/8/layout/hierarchy3"/>
    <dgm:cxn modelId="{E56AD5A3-6C0C-4CBB-9235-C3B30E6081A7}" type="presOf" srcId="{DE46EF26-4C47-4E5B-B976-61AB084BF23C}" destId="{B1F4B00C-2F4D-466A-9BDF-66D55093734C}" srcOrd="0" destOrd="0" presId="urn:microsoft.com/office/officeart/2005/8/layout/hierarchy3"/>
    <dgm:cxn modelId="{9A4ABBA4-1217-4FDF-9747-1A2AEA1B52BB}" srcId="{C3A00128-EC7C-4955-BFEE-62168854493F}" destId="{4E2A56E9-6AD3-4173-BEE9-DE1525FD1F74}" srcOrd="0" destOrd="0" parTransId="{D5232B0D-D9B4-4E73-99F8-3D8936F7ABAD}" sibTransId="{B7C42B4D-C800-4790-A110-A3CFDAD426DD}"/>
    <dgm:cxn modelId="{EE11A4AA-AB97-4DA8-8005-06A76063E79B}" type="presOf" srcId="{C3A00128-EC7C-4955-BFEE-62168854493F}" destId="{706771DF-C35C-4519-A79B-65642553301D}" srcOrd="0" destOrd="0" presId="urn:microsoft.com/office/officeart/2005/8/layout/hierarchy3"/>
    <dgm:cxn modelId="{489AE8BD-3647-488C-BC68-177ECFBD0CDD}" type="presOf" srcId="{01DC477F-E3FD-4F3A-A8E1-95F3AF37B106}" destId="{E7C978A6-CFC6-4D78-8CD3-142FDBCB737B}" srcOrd="0" destOrd="0" presId="urn:microsoft.com/office/officeart/2005/8/layout/hierarchy3"/>
    <dgm:cxn modelId="{E4D49BC6-7436-49F0-B093-6D9222A44BD7}" type="presOf" srcId="{D238F9E8-CB44-4A2B-BC47-3804BC6AB9B5}" destId="{A9F7D04A-12B3-45A3-BEC0-817BC6C081FC}" srcOrd="0" destOrd="0" presId="urn:microsoft.com/office/officeart/2005/8/layout/hierarchy3"/>
    <dgm:cxn modelId="{668381DE-2326-45D4-9C14-0779818DA895}" srcId="{DE46EF26-4C47-4E5B-B976-61AB084BF23C}" destId="{0409C565-9DF1-46D2-BB25-4453A0EE857C}" srcOrd="1" destOrd="0" parTransId="{3BE9CBB8-B660-4E8D-8CEA-A27DD0A39B9C}" sibTransId="{87AF16EC-008C-459E-AC69-ADD20B699B46}"/>
    <dgm:cxn modelId="{F72372E7-C850-4A98-945A-633B9E6998E8}" type="presOf" srcId="{DC355BA9-A9D2-4369-B8B8-7A7791C1109D}" destId="{CC80BFD3-B430-45C1-97F1-F6FA402DD412}" srcOrd="0" destOrd="0" presId="urn:microsoft.com/office/officeart/2005/8/layout/hierarchy3"/>
    <dgm:cxn modelId="{79C581F4-F5FE-43F3-83AF-FF9869EA02F1}" srcId="{DE46EF26-4C47-4E5B-B976-61AB084BF23C}" destId="{E827DAB6-3CA4-4087-8CFB-0B3443882E25}" srcOrd="0" destOrd="0" parTransId="{AFF9ADA6-8EFE-49D1-92E0-705FC2120D6E}" sibTransId="{16F627B9-1CEB-4695-BF07-6A12A2731153}"/>
    <dgm:cxn modelId="{9ECB02F6-AB2F-4BC7-A949-F55A5B11C477}" srcId="{01531D1D-D8DA-47A0-B829-B70EB30FA110}" destId="{6315B23E-A7CF-4C8D-BB97-A07FA7B60BD0}" srcOrd="0" destOrd="0" parTransId="{D238F9E8-CB44-4A2B-BC47-3804BC6AB9B5}" sibTransId="{8DFDB5B5-83A2-4546-9EB7-38CCA097D61E}"/>
    <dgm:cxn modelId="{562448F6-3D4F-480F-A5A2-38C5EAC9EE86}" type="presOf" srcId="{34239F34-2D7A-4A8F-AE3A-2604DDFA7C36}" destId="{29A6E5D8-190F-4AD3-B000-4D7489537D59}" srcOrd="0" destOrd="0" presId="urn:microsoft.com/office/officeart/2005/8/layout/hierarchy3"/>
    <dgm:cxn modelId="{E92CEDF6-29F5-42E1-8DD1-727A62D2A346}" type="presOf" srcId="{D5232B0D-D9B4-4E73-99F8-3D8936F7ABAD}" destId="{2D64A4A0-AE09-4456-8AAE-82CF816609BC}" srcOrd="0" destOrd="0" presId="urn:microsoft.com/office/officeart/2005/8/layout/hierarchy3"/>
    <dgm:cxn modelId="{48418AFA-2356-415F-A0FC-B356BC51777A}" srcId="{01DC477F-E3FD-4F3A-A8E1-95F3AF37B106}" destId="{C3A00128-EC7C-4955-BFEE-62168854493F}" srcOrd="0" destOrd="0" parTransId="{A17CEA40-00AD-4CBB-8054-BDFAE1083D57}" sibTransId="{F51C6792-6CF7-4BC2-8413-A68ED7FCD0DB}"/>
    <dgm:cxn modelId="{8CBEDF0C-F86A-42F3-A01A-27ABECC80598}" type="presParOf" srcId="{E7C978A6-CFC6-4D78-8CD3-142FDBCB737B}" destId="{FBC00F93-4234-47A1-969E-7D407EB8C2A3}" srcOrd="0" destOrd="0" presId="urn:microsoft.com/office/officeart/2005/8/layout/hierarchy3"/>
    <dgm:cxn modelId="{2C8D4F56-BD82-40F4-A3D1-38473AC9670C}" type="presParOf" srcId="{FBC00F93-4234-47A1-969E-7D407EB8C2A3}" destId="{11D2D7D0-59E1-4A0D-A059-6314A049DBBE}" srcOrd="0" destOrd="0" presId="urn:microsoft.com/office/officeart/2005/8/layout/hierarchy3"/>
    <dgm:cxn modelId="{14FE5E1D-118B-40BA-BCC6-9A42D6E73B36}" type="presParOf" srcId="{11D2D7D0-59E1-4A0D-A059-6314A049DBBE}" destId="{706771DF-C35C-4519-A79B-65642553301D}" srcOrd="0" destOrd="0" presId="urn:microsoft.com/office/officeart/2005/8/layout/hierarchy3"/>
    <dgm:cxn modelId="{9C47FBED-56DA-4C32-B7E5-80E74457DDBC}" type="presParOf" srcId="{11D2D7D0-59E1-4A0D-A059-6314A049DBBE}" destId="{4D4038FB-CAB6-4BE0-931D-4EC2311B3CA8}" srcOrd="1" destOrd="0" presId="urn:microsoft.com/office/officeart/2005/8/layout/hierarchy3"/>
    <dgm:cxn modelId="{DFB6F9AC-C7D8-4E5E-8574-EE5811BE826C}" type="presParOf" srcId="{FBC00F93-4234-47A1-969E-7D407EB8C2A3}" destId="{456D7E73-D55B-41DE-A5B0-4323DDF096C8}" srcOrd="1" destOrd="0" presId="urn:microsoft.com/office/officeart/2005/8/layout/hierarchy3"/>
    <dgm:cxn modelId="{758101F5-9DBB-424C-BBB4-F70C1FBB981E}" type="presParOf" srcId="{456D7E73-D55B-41DE-A5B0-4323DDF096C8}" destId="{2D64A4A0-AE09-4456-8AAE-82CF816609BC}" srcOrd="0" destOrd="0" presId="urn:microsoft.com/office/officeart/2005/8/layout/hierarchy3"/>
    <dgm:cxn modelId="{B1B77ED9-FBDA-4707-8CB8-B73D4274CED4}" type="presParOf" srcId="{456D7E73-D55B-41DE-A5B0-4323DDF096C8}" destId="{383A3477-88DB-4AE3-82F3-853635A01F55}" srcOrd="1" destOrd="0" presId="urn:microsoft.com/office/officeart/2005/8/layout/hierarchy3"/>
    <dgm:cxn modelId="{B0FF7101-35D4-4B1A-8742-8217D08472DA}" type="presParOf" srcId="{E7C978A6-CFC6-4D78-8CD3-142FDBCB737B}" destId="{0C327F07-B52D-42A0-914B-A46F88A22701}" srcOrd="1" destOrd="0" presId="urn:microsoft.com/office/officeart/2005/8/layout/hierarchy3"/>
    <dgm:cxn modelId="{7067A141-4B2A-449B-84F6-36E834A7CDBB}" type="presParOf" srcId="{0C327F07-B52D-42A0-914B-A46F88A22701}" destId="{C0540D19-6A7F-4479-A2CB-346538BE5A46}" srcOrd="0" destOrd="0" presId="urn:microsoft.com/office/officeart/2005/8/layout/hierarchy3"/>
    <dgm:cxn modelId="{6F8364E6-5CE7-42E0-97B3-5F7F841C0180}" type="presParOf" srcId="{C0540D19-6A7F-4479-A2CB-346538BE5A46}" destId="{CD00A016-F297-4D7F-BA11-B2D834275671}" srcOrd="0" destOrd="0" presId="urn:microsoft.com/office/officeart/2005/8/layout/hierarchy3"/>
    <dgm:cxn modelId="{85CEE19D-2601-48E2-BCAC-DBC36BF54BC3}" type="presParOf" srcId="{C0540D19-6A7F-4479-A2CB-346538BE5A46}" destId="{C580C0FF-8E26-4120-88B9-4CC0E3C85FE1}" srcOrd="1" destOrd="0" presId="urn:microsoft.com/office/officeart/2005/8/layout/hierarchy3"/>
    <dgm:cxn modelId="{90D0A9A6-625A-4BDE-B912-F84B372B57BC}" type="presParOf" srcId="{0C327F07-B52D-42A0-914B-A46F88A22701}" destId="{F994C0C1-AAF8-44A9-A817-503867CC9D02}" srcOrd="1" destOrd="0" presId="urn:microsoft.com/office/officeart/2005/8/layout/hierarchy3"/>
    <dgm:cxn modelId="{4158489C-DDC2-4DAD-A7A1-B38EEEF28619}" type="presParOf" srcId="{F994C0C1-AAF8-44A9-A817-503867CC9D02}" destId="{E8BDF414-8EC1-4158-87C7-4A51599C76D5}" srcOrd="0" destOrd="0" presId="urn:microsoft.com/office/officeart/2005/8/layout/hierarchy3"/>
    <dgm:cxn modelId="{B302C2FC-A95B-4FB7-9D1B-B3AAF70F6C18}" type="presParOf" srcId="{F994C0C1-AAF8-44A9-A817-503867CC9D02}" destId="{29A6E5D8-190F-4AD3-B000-4D7489537D59}" srcOrd="1" destOrd="0" presId="urn:microsoft.com/office/officeart/2005/8/layout/hierarchy3"/>
    <dgm:cxn modelId="{B930B689-5BC8-4A05-8885-14057BB1F564}" type="presParOf" srcId="{E7C978A6-CFC6-4D78-8CD3-142FDBCB737B}" destId="{92382315-DB66-4D91-8200-80D396979049}" srcOrd="2" destOrd="0" presId="urn:microsoft.com/office/officeart/2005/8/layout/hierarchy3"/>
    <dgm:cxn modelId="{B67CC0CC-C7D8-4DF6-B038-913C78BAB339}" type="presParOf" srcId="{92382315-DB66-4D91-8200-80D396979049}" destId="{045EC9AB-D548-45E0-8540-C25D616EBE3C}" srcOrd="0" destOrd="0" presId="urn:microsoft.com/office/officeart/2005/8/layout/hierarchy3"/>
    <dgm:cxn modelId="{10678D66-1031-4841-BB82-3EBECEB0D390}" type="presParOf" srcId="{045EC9AB-D548-45E0-8540-C25D616EBE3C}" destId="{8A088FE8-4455-413D-9BC9-B22B9DEDA1B9}" srcOrd="0" destOrd="0" presId="urn:microsoft.com/office/officeart/2005/8/layout/hierarchy3"/>
    <dgm:cxn modelId="{E2EE4001-54A1-429F-8B45-F93E6E8199AC}" type="presParOf" srcId="{045EC9AB-D548-45E0-8540-C25D616EBE3C}" destId="{E78E4615-3377-4FE1-A940-6DDE88CBE11B}" srcOrd="1" destOrd="0" presId="urn:microsoft.com/office/officeart/2005/8/layout/hierarchy3"/>
    <dgm:cxn modelId="{735A6212-4042-444B-BC6D-689BD600655A}" type="presParOf" srcId="{92382315-DB66-4D91-8200-80D396979049}" destId="{7C7A9B7F-0D20-4B07-B110-01D066D604EF}" srcOrd="1" destOrd="0" presId="urn:microsoft.com/office/officeart/2005/8/layout/hierarchy3"/>
    <dgm:cxn modelId="{57E99BAA-5C16-479F-BACB-E34BE22A15A2}" type="presParOf" srcId="{7C7A9B7F-0D20-4B07-B110-01D066D604EF}" destId="{A9F7D04A-12B3-45A3-BEC0-817BC6C081FC}" srcOrd="0" destOrd="0" presId="urn:microsoft.com/office/officeart/2005/8/layout/hierarchy3"/>
    <dgm:cxn modelId="{6D93CDBD-2D92-4FCB-981F-6B844D1D6520}" type="presParOf" srcId="{7C7A9B7F-0D20-4B07-B110-01D066D604EF}" destId="{DB9A7C04-6578-441C-AAC3-5DB5138B7B45}" srcOrd="1" destOrd="0" presId="urn:microsoft.com/office/officeart/2005/8/layout/hierarchy3"/>
    <dgm:cxn modelId="{AA6EC04E-7394-4267-99EB-2BA370F05E63}" type="presParOf" srcId="{7C7A9B7F-0D20-4B07-B110-01D066D604EF}" destId="{CC80BFD3-B430-45C1-97F1-F6FA402DD412}" srcOrd="2" destOrd="0" presId="urn:microsoft.com/office/officeart/2005/8/layout/hierarchy3"/>
    <dgm:cxn modelId="{AA490A6E-830A-42E4-B71C-939CF881F5F9}" type="presParOf" srcId="{7C7A9B7F-0D20-4B07-B110-01D066D604EF}" destId="{B1F4B00C-2F4D-466A-9BDF-66D55093734C}" srcOrd="3" destOrd="0" presId="urn:microsoft.com/office/officeart/2005/8/layout/hierarchy3"/>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BCE147-F3FE-43C1-B2CA-1D6A9EB7CE0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i-FI"/>
        </a:p>
      </dgm:t>
    </dgm:pt>
    <dgm:pt modelId="{142FCE0A-F562-4BC6-9825-F2EFB0DCEFCF}">
      <dgm:prSet phldrT="[Teksti]" phldr="0" custT="1"/>
      <dgm:spPr>
        <a:solidFill>
          <a:schemeClr val="bg1">
            <a:lumMod val="95000"/>
          </a:schemeClr>
        </a:solidFill>
        <a:ln w="3175">
          <a:solidFill>
            <a:srgbClr val="404040"/>
          </a:solidFill>
        </a:ln>
      </dgm:spPr>
      <dgm:t>
        <a:bodyPr/>
        <a:lstStyle/>
        <a:p>
          <a:pPr rtl="0">
            <a:buNone/>
          </a:pPr>
          <a:r>
            <a:rPr lang="fi-FI" sz="1200" b="1">
              <a:solidFill>
                <a:schemeClr val="tx1"/>
              </a:solidFill>
              <a:latin typeface="+mj-lt"/>
            </a:rPr>
            <a:t>Fyysistä</a:t>
          </a:r>
        </a:p>
        <a:p>
          <a:pPr rtl="0">
            <a:buNone/>
          </a:pPr>
          <a:endParaRPr lang="fi-FI" sz="1200" b="1">
            <a:solidFill>
              <a:schemeClr val="tx1"/>
            </a:solidFill>
            <a:latin typeface="+mj-lt"/>
          </a:endParaRPr>
        </a:p>
      </dgm:t>
    </dgm:pt>
    <dgm:pt modelId="{FCF79053-FF9F-47D6-9047-7709B21A545E}" type="parTrans" cxnId="{6CE48A9A-638B-4ED0-A32C-294ADA50B6C8}">
      <dgm:prSet/>
      <dgm:spPr/>
      <dgm:t>
        <a:bodyPr/>
        <a:lstStyle/>
        <a:p>
          <a:endParaRPr lang="fi-FI"/>
        </a:p>
      </dgm:t>
    </dgm:pt>
    <dgm:pt modelId="{A82FE022-E567-4B9B-9024-64701ABFD6FA}" type="sibTrans" cxnId="{6CE48A9A-638B-4ED0-A32C-294ADA50B6C8}">
      <dgm:prSet/>
      <dgm:spPr/>
      <dgm:t>
        <a:bodyPr/>
        <a:lstStyle/>
        <a:p>
          <a:endParaRPr lang="fi-FI"/>
        </a:p>
      </dgm:t>
    </dgm:pt>
    <dgm:pt modelId="{F61B01B5-1FA7-4F75-B82A-6D790EB354FF}">
      <dgm:prSet phldrT="[Teksti]" phldr="0" custT="1"/>
      <dgm:spPr>
        <a:solidFill>
          <a:schemeClr val="bg1">
            <a:lumMod val="95000"/>
          </a:schemeClr>
        </a:solidFill>
      </dgm:spPr>
      <dgm:t>
        <a:bodyPr/>
        <a:lstStyle/>
        <a:p>
          <a:pPr rtl="0">
            <a:buFont typeface="Wingdings" panose="05000000000000000000" pitchFamily="2" charset="2"/>
            <a:buChar char="Ø"/>
          </a:pPr>
          <a:r>
            <a:rPr lang="fi-FI" sz="1100">
              <a:solidFill>
                <a:schemeClr val="tx1"/>
              </a:solidFill>
              <a:latin typeface="+mj-lt"/>
            </a:rPr>
            <a:t>Kuten tönimistä, hiuksista repimistä, kuristamista, potkimista ja hakkaamista. </a:t>
          </a:r>
        </a:p>
      </dgm:t>
    </dgm:pt>
    <dgm:pt modelId="{E53B7893-27DF-4A1F-AF76-1BC05FAF748C}" type="parTrans" cxnId="{C7292112-ED18-47F7-8651-007FEC8BF2B1}">
      <dgm:prSet/>
      <dgm:spPr/>
      <dgm:t>
        <a:bodyPr/>
        <a:lstStyle/>
        <a:p>
          <a:endParaRPr lang="fi-FI"/>
        </a:p>
      </dgm:t>
    </dgm:pt>
    <dgm:pt modelId="{ED0B504D-9B52-4F14-8272-691A43DBD746}" type="sibTrans" cxnId="{C7292112-ED18-47F7-8651-007FEC8BF2B1}">
      <dgm:prSet/>
      <dgm:spPr/>
      <dgm:t>
        <a:bodyPr/>
        <a:lstStyle/>
        <a:p>
          <a:endParaRPr lang="fi-FI"/>
        </a:p>
      </dgm:t>
    </dgm:pt>
    <dgm:pt modelId="{201D93D5-543C-4CFB-B17C-A0D1BB785795}">
      <dgm:prSet phldrT="[Teksti]" phldr="0" custT="1"/>
      <dgm:spPr>
        <a:solidFill>
          <a:schemeClr val="bg1">
            <a:lumMod val="95000"/>
          </a:schemeClr>
        </a:solidFill>
        <a:ln w="3175">
          <a:solidFill>
            <a:srgbClr val="404040"/>
          </a:solidFill>
        </a:ln>
      </dgm:spPr>
      <dgm:t>
        <a:bodyPr/>
        <a:lstStyle/>
        <a:p>
          <a:pPr rtl="0">
            <a:buNone/>
          </a:pPr>
          <a:r>
            <a:rPr lang="fi-FI" sz="1200" b="1">
              <a:solidFill>
                <a:schemeClr val="tx1"/>
              </a:solidFill>
              <a:latin typeface="+mj-lt"/>
            </a:rPr>
            <a:t>Henkistä</a:t>
          </a:r>
        </a:p>
        <a:p>
          <a:pPr rtl="0">
            <a:buNone/>
          </a:pPr>
          <a:endParaRPr lang="fi-FI" sz="1200" b="1">
            <a:solidFill>
              <a:schemeClr val="tx1"/>
            </a:solidFill>
            <a:latin typeface="+mj-lt"/>
          </a:endParaRPr>
        </a:p>
      </dgm:t>
    </dgm:pt>
    <dgm:pt modelId="{EEA28BCD-E813-4802-A213-2694370D474C}" type="parTrans" cxnId="{1F543836-3EF3-4E60-974E-A9F317BA45F4}">
      <dgm:prSet/>
      <dgm:spPr/>
      <dgm:t>
        <a:bodyPr/>
        <a:lstStyle/>
        <a:p>
          <a:endParaRPr lang="fi-FI"/>
        </a:p>
      </dgm:t>
    </dgm:pt>
    <dgm:pt modelId="{B0801F2A-CC50-4140-A2E9-247DDD5A1C0C}" type="sibTrans" cxnId="{1F543836-3EF3-4E60-974E-A9F317BA45F4}">
      <dgm:prSet/>
      <dgm:spPr/>
      <dgm:t>
        <a:bodyPr/>
        <a:lstStyle/>
        <a:p>
          <a:endParaRPr lang="fi-FI"/>
        </a:p>
      </dgm:t>
    </dgm:pt>
    <dgm:pt modelId="{6117F660-7D54-4A82-8FDB-BD161F83997B}">
      <dgm:prSet phldrT="[Teksti]" phldr="0" custT="1"/>
      <dgm:spPr>
        <a:solidFill>
          <a:srgbClr val="EAEAEA"/>
        </a:solidFill>
        <a:ln w="3175">
          <a:solidFill>
            <a:srgbClr val="404040"/>
          </a:solidFill>
        </a:ln>
      </dgm:spPr>
      <dgm:t>
        <a:bodyPr/>
        <a:lstStyle/>
        <a:p>
          <a:pPr rtl="0">
            <a:buNone/>
          </a:pPr>
          <a:r>
            <a:rPr lang="fi-FI" sz="1100" b="1">
              <a:solidFill>
                <a:schemeClr val="tx1"/>
              </a:solidFill>
              <a:latin typeface="+mj-lt"/>
            </a:rPr>
            <a:t>Seksuaaliväkivaltaa</a:t>
          </a:r>
        </a:p>
        <a:p>
          <a:pPr rtl="0">
            <a:buNone/>
          </a:pPr>
          <a:endParaRPr lang="fi-FI" sz="1600" b="1">
            <a:solidFill>
              <a:schemeClr val="tx1"/>
            </a:solidFill>
            <a:latin typeface="+mj-lt"/>
          </a:endParaRPr>
        </a:p>
      </dgm:t>
    </dgm:pt>
    <dgm:pt modelId="{25573A23-A2F8-4FF0-BFDD-C015821294FF}" type="parTrans" cxnId="{607258C4-C7AB-475B-9D86-E34FD4CF807D}">
      <dgm:prSet/>
      <dgm:spPr/>
      <dgm:t>
        <a:bodyPr/>
        <a:lstStyle/>
        <a:p>
          <a:endParaRPr lang="fi-FI"/>
        </a:p>
      </dgm:t>
    </dgm:pt>
    <dgm:pt modelId="{F07BB929-8D6F-4259-B3D2-899AEAAED307}" type="sibTrans" cxnId="{607258C4-C7AB-475B-9D86-E34FD4CF807D}">
      <dgm:prSet/>
      <dgm:spPr/>
      <dgm:t>
        <a:bodyPr/>
        <a:lstStyle/>
        <a:p>
          <a:endParaRPr lang="fi-FI"/>
        </a:p>
      </dgm:t>
    </dgm:pt>
    <dgm:pt modelId="{28483383-48CB-4D95-B591-84DF96F467AC}">
      <dgm:prSet phldrT="[Teksti]" phldr="0" custT="1"/>
      <dgm:spPr>
        <a:solidFill>
          <a:srgbClr val="EAEAEA"/>
        </a:solidFill>
        <a:ln w="3175">
          <a:solidFill>
            <a:srgbClr val="404040"/>
          </a:solidFill>
        </a:ln>
      </dgm:spPr>
      <dgm:t>
        <a:bodyPr/>
        <a:lstStyle/>
        <a:p>
          <a:pPr rtl="0">
            <a:buNone/>
          </a:pPr>
          <a:r>
            <a:rPr lang="fi-FI" sz="1200" b="1">
              <a:solidFill>
                <a:schemeClr val="tx1"/>
              </a:solidFill>
              <a:latin typeface="+mj-lt"/>
            </a:rPr>
            <a:t>Taloudellista</a:t>
          </a:r>
        </a:p>
        <a:p>
          <a:pPr rtl="0">
            <a:buNone/>
          </a:pPr>
          <a:endParaRPr lang="fi-FI" sz="1200" b="1">
            <a:solidFill>
              <a:schemeClr val="tx1"/>
            </a:solidFill>
            <a:latin typeface="+mj-lt"/>
          </a:endParaRPr>
        </a:p>
      </dgm:t>
    </dgm:pt>
    <dgm:pt modelId="{B46EEA67-FEDE-4985-A7A9-4EE4A8975F33}" type="parTrans" cxnId="{FA33D276-2CEB-427D-B426-FC6F94EA8FFB}">
      <dgm:prSet/>
      <dgm:spPr/>
      <dgm:t>
        <a:bodyPr/>
        <a:lstStyle/>
        <a:p>
          <a:endParaRPr lang="fi-FI"/>
        </a:p>
      </dgm:t>
    </dgm:pt>
    <dgm:pt modelId="{F5898FE2-A78B-472C-BB7F-0978AC2BE876}" type="sibTrans" cxnId="{FA33D276-2CEB-427D-B426-FC6F94EA8FFB}">
      <dgm:prSet/>
      <dgm:spPr/>
      <dgm:t>
        <a:bodyPr/>
        <a:lstStyle/>
        <a:p>
          <a:endParaRPr lang="fi-FI"/>
        </a:p>
      </dgm:t>
    </dgm:pt>
    <dgm:pt modelId="{2A4D3661-B2DA-4727-9B12-E7C4CD9E34A8}">
      <dgm:prSet phldrT="[Teksti]" phldr="0" custT="1"/>
      <dgm:spPr>
        <a:solidFill>
          <a:srgbClr val="EAEAEA"/>
        </a:solidFill>
        <a:ln w="3175">
          <a:solidFill>
            <a:srgbClr val="404040"/>
          </a:solidFill>
        </a:ln>
      </dgm:spPr>
      <dgm:t>
        <a:bodyPr/>
        <a:lstStyle/>
        <a:p>
          <a:pPr rtl="0">
            <a:buNone/>
          </a:pPr>
          <a:r>
            <a:rPr lang="fi-FI" sz="1200" b="1">
              <a:solidFill>
                <a:schemeClr val="tx1"/>
              </a:solidFill>
              <a:latin typeface="+mj-lt"/>
            </a:rPr>
            <a:t>Sosiaalista</a:t>
          </a:r>
        </a:p>
        <a:p>
          <a:pPr rtl="0">
            <a:buNone/>
          </a:pPr>
          <a:endParaRPr lang="fi-FI" sz="1200" b="1">
            <a:solidFill>
              <a:schemeClr val="tx1"/>
            </a:solidFill>
            <a:latin typeface="+mj-lt"/>
          </a:endParaRPr>
        </a:p>
      </dgm:t>
    </dgm:pt>
    <dgm:pt modelId="{C1A3BFE4-73C0-4A64-8D20-DB48F68000D1}" type="parTrans" cxnId="{E8AB5266-AC92-46CB-AC88-42963480E232}">
      <dgm:prSet/>
      <dgm:spPr/>
      <dgm:t>
        <a:bodyPr/>
        <a:lstStyle/>
        <a:p>
          <a:endParaRPr lang="fi-FI"/>
        </a:p>
      </dgm:t>
    </dgm:pt>
    <dgm:pt modelId="{F7E816D2-5738-4992-86F8-20505B7266FC}" type="sibTrans" cxnId="{E8AB5266-AC92-46CB-AC88-42963480E232}">
      <dgm:prSet/>
      <dgm:spPr/>
      <dgm:t>
        <a:bodyPr/>
        <a:lstStyle/>
        <a:p>
          <a:endParaRPr lang="fi-FI"/>
        </a:p>
      </dgm:t>
    </dgm:pt>
    <dgm:pt modelId="{0794C62B-569E-4957-B075-FCEF47A97102}">
      <dgm:prSet phldr="0" custT="1"/>
      <dgm:spPr>
        <a:solidFill>
          <a:schemeClr val="bg1">
            <a:lumMod val="95000"/>
          </a:schemeClr>
        </a:solidFill>
      </dgm:spPr>
      <dgm:t>
        <a:bodyPr/>
        <a:lstStyle/>
        <a:p>
          <a:pPr algn="l" rtl="0">
            <a:buFont typeface="Wingdings" panose="05000000000000000000" pitchFamily="2" charset="2"/>
            <a:buChar char="Ø"/>
          </a:pPr>
          <a:r>
            <a:rPr lang="fi-FI" sz="1050">
              <a:solidFill>
                <a:schemeClr val="tx1"/>
              </a:solidFill>
              <a:latin typeface="+mj-lt"/>
            </a:rPr>
            <a:t>Alistamista nimittelyä,  haukkumista tai  kaltoinkohtelua.</a:t>
          </a:r>
        </a:p>
      </dgm:t>
    </dgm:pt>
    <dgm:pt modelId="{3D1C8CAD-A9CC-4E31-98F2-FD111475F3DF}" type="parTrans" cxnId="{9BA94FFF-25CD-4F52-8B5E-AF3EBD18B611}">
      <dgm:prSet/>
      <dgm:spPr/>
      <dgm:t>
        <a:bodyPr/>
        <a:lstStyle/>
        <a:p>
          <a:endParaRPr lang="fi-FI"/>
        </a:p>
      </dgm:t>
    </dgm:pt>
    <dgm:pt modelId="{2060D5E5-7704-46BC-8CCC-76C093F8250B}" type="sibTrans" cxnId="{9BA94FFF-25CD-4F52-8B5E-AF3EBD18B611}">
      <dgm:prSet/>
      <dgm:spPr/>
      <dgm:t>
        <a:bodyPr/>
        <a:lstStyle/>
        <a:p>
          <a:endParaRPr lang="fi-FI"/>
        </a:p>
      </dgm:t>
    </dgm:pt>
    <dgm:pt modelId="{12604050-D1A8-403C-8D29-72B7BF049055}">
      <dgm:prSet phldr="0" custT="1"/>
      <dgm:spPr>
        <a:solidFill>
          <a:srgbClr val="EAEAEA"/>
        </a:solidFill>
        <a:ln w="3175">
          <a:solidFill>
            <a:srgbClr val="404040"/>
          </a:solidFill>
        </a:ln>
      </dgm:spPr>
      <dgm:t>
        <a:bodyPr/>
        <a:lstStyle/>
        <a:p>
          <a:pPr rtl="0">
            <a:buNone/>
          </a:pPr>
          <a:r>
            <a:rPr lang="fi-FI" sz="1100" b="1">
              <a:solidFill>
                <a:schemeClr val="tx1"/>
              </a:solidFill>
              <a:latin typeface="+mj-lt"/>
            </a:rPr>
            <a:t>Uskonnollista</a:t>
          </a:r>
        </a:p>
        <a:p>
          <a:pPr rtl="0">
            <a:buNone/>
          </a:pPr>
          <a:endParaRPr lang="fi-FI" sz="1100" b="1">
            <a:solidFill>
              <a:schemeClr val="tx1"/>
            </a:solidFill>
            <a:latin typeface="+mj-lt"/>
          </a:endParaRPr>
        </a:p>
      </dgm:t>
    </dgm:pt>
    <dgm:pt modelId="{8EC08BF4-83EB-4296-A790-3616D0BF08A8}" type="parTrans" cxnId="{29230A2B-46C1-4A77-A85E-52117019F408}">
      <dgm:prSet/>
      <dgm:spPr/>
      <dgm:t>
        <a:bodyPr/>
        <a:lstStyle/>
        <a:p>
          <a:endParaRPr lang="fi-FI"/>
        </a:p>
      </dgm:t>
    </dgm:pt>
    <dgm:pt modelId="{04B906B5-F204-462B-8D37-F4BB6D5FA797}" type="sibTrans" cxnId="{29230A2B-46C1-4A77-A85E-52117019F408}">
      <dgm:prSet/>
      <dgm:spPr/>
      <dgm:t>
        <a:bodyPr/>
        <a:lstStyle/>
        <a:p>
          <a:endParaRPr lang="fi-FI"/>
        </a:p>
      </dgm:t>
    </dgm:pt>
    <dgm:pt modelId="{7751ECD7-AA49-471B-80B6-1DDA2CD98EB0}">
      <dgm:prSet phldr="0" custT="1"/>
      <dgm:spPr>
        <a:solidFill>
          <a:srgbClr val="EAEAEA"/>
        </a:solidFill>
      </dgm:spPr>
      <dgm:t>
        <a:bodyPr/>
        <a:lstStyle/>
        <a:p>
          <a:pPr algn="l" rtl="0">
            <a:buFont typeface="Wingdings" panose="05000000000000000000" pitchFamily="2" charset="2"/>
            <a:buChar char="Ø"/>
          </a:pPr>
          <a:r>
            <a:rPr lang="fi-FI" sz="1000">
              <a:solidFill>
                <a:schemeClr val="tx1"/>
              </a:solidFill>
              <a:latin typeface="+mj-lt"/>
            </a:rPr>
            <a:t>Esimerkiksi toisen rahankäytön estämistä</a:t>
          </a:r>
        </a:p>
      </dgm:t>
    </dgm:pt>
    <dgm:pt modelId="{3ECA4BE5-CF1B-4596-A9CE-2257B95B81C7}" type="parTrans" cxnId="{4A5EDC55-F03A-4680-AFDD-6834E9B56E09}">
      <dgm:prSet/>
      <dgm:spPr/>
      <dgm:t>
        <a:bodyPr/>
        <a:lstStyle/>
        <a:p>
          <a:endParaRPr lang="fi-FI"/>
        </a:p>
      </dgm:t>
    </dgm:pt>
    <dgm:pt modelId="{4ABCF9C2-07C1-4081-A1C4-FAA58CD5715C}" type="sibTrans" cxnId="{4A5EDC55-F03A-4680-AFDD-6834E9B56E09}">
      <dgm:prSet/>
      <dgm:spPr/>
      <dgm:t>
        <a:bodyPr/>
        <a:lstStyle/>
        <a:p>
          <a:endParaRPr lang="fi-FI"/>
        </a:p>
      </dgm:t>
    </dgm:pt>
    <dgm:pt modelId="{F3227C12-0127-4577-BE87-3F01F5A2B21B}">
      <dgm:prSet phldr="0" custT="1"/>
      <dgm:spPr>
        <a:solidFill>
          <a:srgbClr val="EAEAEA"/>
        </a:solidFill>
      </dgm:spPr>
      <dgm:t>
        <a:bodyPr/>
        <a:lstStyle/>
        <a:p>
          <a:pPr rtl="0">
            <a:buFont typeface="Wingdings" panose="05000000000000000000" pitchFamily="2" charset="2"/>
            <a:buChar char="Ø"/>
          </a:pPr>
          <a:r>
            <a:rPr lang="fi-FI" sz="1100">
              <a:solidFill>
                <a:schemeClr val="tx1"/>
              </a:solidFill>
              <a:latin typeface="+mj-lt"/>
            </a:rPr>
            <a:t>Esim. vapaan liikkumisen kontrollointia tai yhteydenpidon rajoittamista ystäviin ja sukulaisiin sekä sosiaalisen eristämisen uhkaa. </a:t>
          </a:r>
        </a:p>
      </dgm:t>
    </dgm:pt>
    <dgm:pt modelId="{684114F2-3015-4720-8B7D-DF3A2D0DC2E0}" type="parTrans" cxnId="{48534301-72D9-4CFA-80A2-CB4E5B5D870A}">
      <dgm:prSet/>
      <dgm:spPr/>
      <dgm:t>
        <a:bodyPr/>
        <a:lstStyle/>
        <a:p>
          <a:endParaRPr lang="fi-FI"/>
        </a:p>
      </dgm:t>
    </dgm:pt>
    <dgm:pt modelId="{FAA98674-AF8B-48C9-8E76-4453BD2F4EB6}" type="sibTrans" cxnId="{48534301-72D9-4CFA-80A2-CB4E5B5D870A}">
      <dgm:prSet/>
      <dgm:spPr/>
      <dgm:t>
        <a:bodyPr/>
        <a:lstStyle/>
        <a:p>
          <a:endParaRPr lang="fi-FI"/>
        </a:p>
      </dgm:t>
    </dgm:pt>
    <dgm:pt modelId="{39354EFC-F46F-4526-ABF9-8155342CDEBC}">
      <dgm:prSet phldr="0" custT="1"/>
      <dgm:spPr>
        <a:solidFill>
          <a:schemeClr val="bg1">
            <a:lumMod val="95000"/>
          </a:schemeClr>
        </a:solidFill>
      </dgm:spPr>
      <dgm:t>
        <a:bodyPr/>
        <a:lstStyle/>
        <a:p>
          <a:pPr>
            <a:buFont typeface="Wingdings" panose="05000000000000000000" pitchFamily="2" charset="2"/>
            <a:buChar char="Ø"/>
          </a:pPr>
          <a:r>
            <a:rPr lang="fi-FI" sz="1100">
              <a:solidFill>
                <a:schemeClr val="tx1"/>
              </a:solidFill>
              <a:latin typeface="+mj-lt"/>
            </a:rPr>
            <a:t>Fyysinen väkivalta ei aina jätä näkyviä jälkiä. Henkiset jäljet jäävät aina</a:t>
          </a:r>
        </a:p>
      </dgm:t>
    </dgm:pt>
    <dgm:pt modelId="{2A39AB61-7C8B-4AC6-9178-6993FEA32D21}" type="parTrans" cxnId="{4F5692C8-308E-455E-8D1D-9331D1305C4F}">
      <dgm:prSet/>
      <dgm:spPr/>
      <dgm:t>
        <a:bodyPr/>
        <a:lstStyle/>
        <a:p>
          <a:endParaRPr lang="fi-FI"/>
        </a:p>
      </dgm:t>
    </dgm:pt>
    <dgm:pt modelId="{96598C77-290A-46E9-80EA-8E009F2E08E7}" type="sibTrans" cxnId="{4F5692C8-308E-455E-8D1D-9331D1305C4F}">
      <dgm:prSet/>
      <dgm:spPr/>
      <dgm:t>
        <a:bodyPr/>
        <a:lstStyle/>
        <a:p>
          <a:endParaRPr lang="fi-FI"/>
        </a:p>
      </dgm:t>
    </dgm:pt>
    <dgm:pt modelId="{0D00161A-A9FC-4D96-93F3-9721E6DD5AC3}">
      <dgm:prSet phldr="0" custT="1"/>
      <dgm:spPr>
        <a:solidFill>
          <a:srgbClr val="EAEAEA"/>
        </a:solidFill>
      </dgm:spPr>
      <dgm:t>
        <a:bodyPr/>
        <a:lstStyle/>
        <a:p>
          <a:pPr rtl="0">
            <a:buFont typeface="Wingdings" panose="05000000000000000000" pitchFamily="2" charset="2"/>
            <a:buChar char="Ø"/>
          </a:pPr>
          <a:r>
            <a:rPr lang="fi-FI" sz="1050">
              <a:solidFill>
                <a:schemeClr val="tx1"/>
              </a:solidFill>
              <a:latin typeface="+mj-lt"/>
            </a:rPr>
            <a:t>Toisen uskonnollisuuden , halveksimista tai jopa kieltämistä</a:t>
          </a:r>
        </a:p>
      </dgm:t>
    </dgm:pt>
    <dgm:pt modelId="{5CE16443-B48E-4B95-B17E-C2FB5CFBCE37}" type="parTrans" cxnId="{FD526A5C-4841-45FE-ACC6-3298791072C8}">
      <dgm:prSet/>
      <dgm:spPr/>
      <dgm:t>
        <a:bodyPr/>
        <a:lstStyle/>
        <a:p>
          <a:endParaRPr lang="fi-FI"/>
        </a:p>
      </dgm:t>
    </dgm:pt>
    <dgm:pt modelId="{B1505624-2732-4014-9D17-75559E3EB36A}" type="sibTrans" cxnId="{FD526A5C-4841-45FE-ACC6-3298791072C8}">
      <dgm:prSet/>
      <dgm:spPr/>
      <dgm:t>
        <a:bodyPr/>
        <a:lstStyle/>
        <a:p>
          <a:endParaRPr lang="fi-FI"/>
        </a:p>
      </dgm:t>
    </dgm:pt>
    <dgm:pt modelId="{9BA17574-966D-4ADF-B41A-2ECE98FB831D}">
      <dgm:prSet phldr="0" custT="1"/>
      <dgm:spPr>
        <a:solidFill>
          <a:srgbClr val="EAEAEA"/>
        </a:solidFill>
      </dgm:spPr>
      <dgm:t>
        <a:bodyPr/>
        <a:lstStyle/>
        <a:p>
          <a:pPr>
            <a:buFont typeface="Wingdings" panose="05000000000000000000" pitchFamily="2" charset="2"/>
            <a:buChar char="Ø"/>
          </a:pPr>
          <a:r>
            <a:rPr lang="fi-FI" sz="1050">
              <a:solidFill>
                <a:schemeClr val="tx1"/>
              </a:solidFill>
              <a:latin typeface="+mj-lt"/>
            </a:rPr>
            <a:t>Pakottamista noudattamaan jonkin uskonnon mukaisia normeja ja sääntöjä. </a:t>
          </a:r>
        </a:p>
      </dgm:t>
    </dgm:pt>
    <dgm:pt modelId="{10EA7A60-759B-42C7-A20D-93D8060BF41C}" type="parTrans" cxnId="{73F51126-10B6-4CE9-B696-DAB271A547A3}">
      <dgm:prSet/>
      <dgm:spPr/>
      <dgm:t>
        <a:bodyPr/>
        <a:lstStyle/>
        <a:p>
          <a:endParaRPr lang="fi-FI"/>
        </a:p>
      </dgm:t>
    </dgm:pt>
    <dgm:pt modelId="{EC44B46F-F199-464B-96A3-05BAE1CBD261}" type="sibTrans" cxnId="{73F51126-10B6-4CE9-B696-DAB271A547A3}">
      <dgm:prSet/>
      <dgm:spPr/>
      <dgm:t>
        <a:bodyPr/>
        <a:lstStyle/>
        <a:p>
          <a:endParaRPr lang="fi-FI"/>
        </a:p>
      </dgm:t>
    </dgm:pt>
    <dgm:pt modelId="{AC630B8F-0308-4D26-8633-BBD210036C4A}">
      <dgm:prSet phldr="0" custT="1"/>
      <dgm:spPr>
        <a:solidFill>
          <a:schemeClr val="bg1">
            <a:lumMod val="95000"/>
          </a:schemeClr>
        </a:solidFill>
      </dgm:spPr>
      <dgm:t>
        <a:bodyPr/>
        <a:lstStyle/>
        <a:p>
          <a:pPr algn="l" rtl="0">
            <a:buFont typeface="Wingdings" panose="05000000000000000000" pitchFamily="2" charset="2"/>
            <a:buChar char="Ø"/>
          </a:pPr>
          <a:r>
            <a:rPr lang="fi-FI" sz="1050">
              <a:solidFill>
                <a:schemeClr val="tx1"/>
              </a:solidFill>
              <a:latin typeface="+mj-lt"/>
            </a:rPr>
            <a:t>Voi olla julkista nolaamista tai se voi tapahtua neljän seinän sisällä piilossa. </a:t>
          </a:r>
        </a:p>
      </dgm:t>
    </dgm:pt>
    <dgm:pt modelId="{731C4AC5-97FE-4A9E-99FD-A29C79F9C23F}" type="parTrans" cxnId="{9AC6E238-E3F1-4B47-9486-EB1EE2B6E72C}">
      <dgm:prSet/>
      <dgm:spPr/>
      <dgm:t>
        <a:bodyPr/>
        <a:lstStyle/>
        <a:p>
          <a:endParaRPr lang="fi-FI"/>
        </a:p>
      </dgm:t>
    </dgm:pt>
    <dgm:pt modelId="{F3241C96-AED0-4C95-951F-C7A1AC1BF811}" type="sibTrans" cxnId="{9AC6E238-E3F1-4B47-9486-EB1EE2B6E72C}">
      <dgm:prSet/>
      <dgm:spPr/>
      <dgm:t>
        <a:bodyPr/>
        <a:lstStyle/>
        <a:p>
          <a:endParaRPr lang="fi-FI"/>
        </a:p>
      </dgm:t>
    </dgm:pt>
    <dgm:pt modelId="{3F11C7A2-83BA-4AD2-A52C-54302C3684F2}">
      <dgm:prSet phldr="0" custT="1"/>
      <dgm:spPr>
        <a:solidFill>
          <a:schemeClr val="bg1">
            <a:lumMod val="95000"/>
          </a:schemeClr>
        </a:solidFill>
      </dgm:spPr>
      <dgm:t>
        <a:bodyPr/>
        <a:lstStyle/>
        <a:p>
          <a:pPr algn="l" rtl="0">
            <a:buFont typeface="Wingdings" panose="05000000000000000000" pitchFamily="2" charset="2"/>
            <a:buChar char="Ø"/>
          </a:pPr>
          <a:r>
            <a:rPr lang="fi-FI" sz="1050">
              <a:solidFill>
                <a:schemeClr val="tx1"/>
              </a:solidFill>
              <a:latin typeface="+mj-lt"/>
            </a:rPr>
            <a:t>Jo väkivallan uhka on henkistä väkivaltaa</a:t>
          </a:r>
          <a:r>
            <a:rPr lang="fi-FI" sz="900">
              <a:solidFill>
                <a:schemeClr val="tx1"/>
              </a:solidFill>
              <a:latin typeface="+mj-lt"/>
            </a:rPr>
            <a:t>. </a:t>
          </a:r>
          <a:endParaRPr lang="fi-FI" sz="500">
            <a:solidFill>
              <a:schemeClr val="tx1"/>
            </a:solidFill>
            <a:latin typeface="+mj-lt"/>
          </a:endParaRPr>
        </a:p>
      </dgm:t>
    </dgm:pt>
    <dgm:pt modelId="{21500A30-2396-44D8-B477-35C92C66AFAA}" type="parTrans" cxnId="{B46455B5-96CC-4218-8233-55063E084630}">
      <dgm:prSet/>
      <dgm:spPr/>
      <dgm:t>
        <a:bodyPr/>
        <a:lstStyle/>
        <a:p>
          <a:endParaRPr lang="fi-FI"/>
        </a:p>
      </dgm:t>
    </dgm:pt>
    <dgm:pt modelId="{A70A97BC-22DD-45D5-A8A4-0ACC701A0242}" type="sibTrans" cxnId="{B46455B5-96CC-4218-8233-55063E084630}">
      <dgm:prSet/>
      <dgm:spPr/>
      <dgm:t>
        <a:bodyPr/>
        <a:lstStyle/>
        <a:p>
          <a:endParaRPr lang="fi-FI"/>
        </a:p>
      </dgm:t>
    </dgm:pt>
    <dgm:pt modelId="{985E0381-1615-4D3B-8D24-186ACFE91A38}">
      <dgm:prSet phldr="0" custT="1"/>
      <dgm:spPr>
        <a:solidFill>
          <a:srgbClr val="EAEAEA"/>
        </a:solidFill>
      </dgm:spPr>
      <dgm:t>
        <a:bodyPr/>
        <a:lstStyle/>
        <a:p>
          <a:pPr algn="l">
            <a:buFont typeface="Wingdings" panose="05000000000000000000" pitchFamily="2" charset="2"/>
            <a:buChar char="Ø"/>
          </a:pPr>
          <a:r>
            <a:rPr lang="fi-FI" sz="1050">
              <a:solidFill>
                <a:schemeClr val="tx1"/>
              </a:solidFill>
              <a:latin typeface="+mj-lt"/>
            </a:rPr>
            <a:t>Esimerkiksi raiskaus, seksiin pakottaminen ja painostaminen, kuvaaminen ilman lupaa, nukkuvan tai sammuneen hyväksikäyttö sekä seksuaalinen ahdistelu ovat seksuaaliväkivaltaa</a:t>
          </a:r>
          <a:r>
            <a:rPr lang="fi-FI" sz="800">
              <a:solidFill>
                <a:schemeClr val="tx1"/>
              </a:solidFill>
              <a:latin typeface="+mj-lt"/>
            </a:rPr>
            <a:t>.</a:t>
          </a:r>
        </a:p>
      </dgm:t>
    </dgm:pt>
    <dgm:pt modelId="{0DE153BD-D7BB-4712-8C9A-12F58CDFB629}" type="parTrans" cxnId="{1C227921-D53E-4BDB-B571-FACDFAAB5A4E}">
      <dgm:prSet/>
      <dgm:spPr/>
      <dgm:t>
        <a:bodyPr/>
        <a:lstStyle/>
        <a:p>
          <a:endParaRPr lang="fi-FI"/>
        </a:p>
      </dgm:t>
    </dgm:pt>
    <dgm:pt modelId="{AD2415F3-B517-4DAA-9569-A3CB9EBAE0AB}" type="sibTrans" cxnId="{1C227921-D53E-4BDB-B571-FACDFAAB5A4E}">
      <dgm:prSet/>
      <dgm:spPr/>
      <dgm:t>
        <a:bodyPr/>
        <a:lstStyle/>
        <a:p>
          <a:endParaRPr lang="fi-FI"/>
        </a:p>
      </dgm:t>
    </dgm:pt>
    <dgm:pt modelId="{3C913627-33E9-43FE-815A-47FF49C10EB9}">
      <dgm:prSet phldr="0" custT="1"/>
      <dgm:spPr>
        <a:solidFill>
          <a:srgbClr val="EAEAEA"/>
        </a:solidFill>
      </dgm:spPr>
      <dgm:t>
        <a:bodyPr/>
        <a:lstStyle/>
        <a:p>
          <a:pPr algn="l" rtl="0">
            <a:buFont typeface="Wingdings" panose="05000000000000000000" pitchFamily="2" charset="2"/>
            <a:buChar char="Ø"/>
          </a:pPr>
          <a:r>
            <a:rPr lang="fi-FI" sz="1000">
              <a:solidFill>
                <a:schemeClr val="tx1"/>
              </a:solidFill>
              <a:latin typeface="+mj-lt"/>
            </a:rPr>
            <a:t> Toisen  rahattomana pitämistä</a:t>
          </a:r>
        </a:p>
      </dgm:t>
    </dgm:pt>
    <dgm:pt modelId="{71EDD927-BCB2-4E3D-9623-A8C5DA8B8F2E}" type="parTrans" cxnId="{CA124C2E-54EE-4BAF-B85A-636855480355}">
      <dgm:prSet/>
      <dgm:spPr/>
      <dgm:t>
        <a:bodyPr/>
        <a:lstStyle/>
        <a:p>
          <a:endParaRPr lang="fi-FI"/>
        </a:p>
      </dgm:t>
    </dgm:pt>
    <dgm:pt modelId="{F4E2A639-2709-477F-84C1-4834EA068849}" type="sibTrans" cxnId="{CA124C2E-54EE-4BAF-B85A-636855480355}">
      <dgm:prSet/>
      <dgm:spPr/>
      <dgm:t>
        <a:bodyPr/>
        <a:lstStyle/>
        <a:p>
          <a:endParaRPr lang="fi-FI"/>
        </a:p>
      </dgm:t>
    </dgm:pt>
    <dgm:pt modelId="{94A67B18-7121-425B-945D-38F2E2D9F2A4}">
      <dgm:prSet phldr="0" custT="1"/>
      <dgm:spPr>
        <a:solidFill>
          <a:srgbClr val="EAEAEA"/>
        </a:solidFill>
      </dgm:spPr>
      <dgm:t>
        <a:bodyPr/>
        <a:lstStyle/>
        <a:p>
          <a:pPr algn="l" rtl="0">
            <a:buFont typeface="Wingdings" panose="05000000000000000000" pitchFamily="2" charset="2"/>
            <a:buChar char="Ø"/>
          </a:pPr>
          <a:r>
            <a:rPr lang="fi-FI" sz="1000">
              <a:solidFill>
                <a:schemeClr val="tx1"/>
              </a:solidFill>
              <a:latin typeface="+mj-lt"/>
            </a:rPr>
            <a:t>Taloudellisen päätäntävallan rajoittamista</a:t>
          </a:r>
        </a:p>
      </dgm:t>
    </dgm:pt>
    <dgm:pt modelId="{E5CC873B-0285-45FD-8CDD-E5B4DBF71C06}" type="parTrans" cxnId="{B38C409B-3D4B-4589-BE46-CB2E83AE9B00}">
      <dgm:prSet/>
      <dgm:spPr/>
      <dgm:t>
        <a:bodyPr/>
        <a:lstStyle/>
        <a:p>
          <a:endParaRPr lang="fi-FI"/>
        </a:p>
      </dgm:t>
    </dgm:pt>
    <dgm:pt modelId="{5BC3D1DF-7F8E-4F79-A200-2C2866C1E3F6}" type="sibTrans" cxnId="{B38C409B-3D4B-4589-BE46-CB2E83AE9B00}">
      <dgm:prSet/>
      <dgm:spPr/>
      <dgm:t>
        <a:bodyPr/>
        <a:lstStyle/>
        <a:p>
          <a:endParaRPr lang="fi-FI"/>
        </a:p>
      </dgm:t>
    </dgm:pt>
    <dgm:pt modelId="{1F151DE3-0C77-4409-B694-D4D1C9117FFA}">
      <dgm:prSet phldr="0" custT="1"/>
      <dgm:spPr>
        <a:solidFill>
          <a:srgbClr val="EAEAEA"/>
        </a:solidFill>
      </dgm:spPr>
      <dgm:t>
        <a:bodyPr/>
        <a:lstStyle/>
        <a:p>
          <a:pPr algn="l" rtl="0">
            <a:buFont typeface="Wingdings" panose="05000000000000000000" pitchFamily="2" charset="2"/>
            <a:buChar char="Ø"/>
          </a:pPr>
          <a:r>
            <a:rPr lang="fi-FI" sz="1000">
              <a:solidFill>
                <a:schemeClr val="tx1"/>
              </a:solidFill>
              <a:latin typeface="+mj-lt"/>
            </a:rPr>
            <a:t>Toisen omaisuuden tai rahan luvatonta käyttämistä. </a:t>
          </a:r>
        </a:p>
      </dgm:t>
    </dgm:pt>
    <dgm:pt modelId="{72BC628A-B5DC-431E-96E6-4C6F20111A3B}" type="parTrans" cxnId="{540B8C86-A8D5-4D2A-BC9B-CBF0CC5ECEE1}">
      <dgm:prSet/>
      <dgm:spPr/>
      <dgm:t>
        <a:bodyPr/>
        <a:lstStyle/>
        <a:p>
          <a:endParaRPr lang="fi-FI"/>
        </a:p>
      </dgm:t>
    </dgm:pt>
    <dgm:pt modelId="{C975E2E2-40F9-4473-B933-04F1056DBD40}" type="sibTrans" cxnId="{540B8C86-A8D5-4D2A-BC9B-CBF0CC5ECEE1}">
      <dgm:prSet/>
      <dgm:spPr/>
      <dgm:t>
        <a:bodyPr/>
        <a:lstStyle/>
        <a:p>
          <a:endParaRPr lang="fi-FI"/>
        </a:p>
      </dgm:t>
    </dgm:pt>
    <dgm:pt modelId="{851B404B-DD7D-4CBC-BB96-4731BF5E1CA2}" type="pres">
      <dgm:prSet presAssocID="{84BCE147-F3FE-43C1-B2CA-1D6A9EB7CE0C}" presName="diagram" presStyleCnt="0">
        <dgm:presLayoutVars>
          <dgm:dir/>
          <dgm:resizeHandles val="exact"/>
        </dgm:presLayoutVars>
      </dgm:prSet>
      <dgm:spPr/>
    </dgm:pt>
    <dgm:pt modelId="{B1B19130-B99F-4B74-86EB-0B7CF165A0D9}" type="pres">
      <dgm:prSet presAssocID="{142FCE0A-F562-4BC6-9825-F2EFB0DCEFCF}" presName="node" presStyleLbl="node1" presStyleIdx="0" presStyleCnt="6">
        <dgm:presLayoutVars>
          <dgm:bulletEnabled val="1"/>
        </dgm:presLayoutVars>
      </dgm:prSet>
      <dgm:spPr/>
    </dgm:pt>
    <dgm:pt modelId="{C0682408-C35C-4FF2-B17D-0FBD8D466FFC}" type="pres">
      <dgm:prSet presAssocID="{A82FE022-E567-4B9B-9024-64701ABFD6FA}" presName="sibTrans" presStyleCnt="0"/>
      <dgm:spPr/>
    </dgm:pt>
    <dgm:pt modelId="{C62E9476-ED93-4066-B061-3FF8792467CA}" type="pres">
      <dgm:prSet presAssocID="{201D93D5-543C-4CFB-B17C-A0D1BB785795}" presName="node" presStyleLbl="node1" presStyleIdx="1" presStyleCnt="6">
        <dgm:presLayoutVars>
          <dgm:bulletEnabled val="1"/>
        </dgm:presLayoutVars>
      </dgm:prSet>
      <dgm:spPr/>
    </dgm:pt>
    <dgm:pt modelId="{CB5415BC-01C6-448A-BCE7-C490C1AAEE32}" type="pres">
      <dgm:prSet presAssocID="{B0801F2A-CC50-4140-A2E9-247DDD5A1C0C}" presName="sibTrans" presStyleCnt="0"/>
      <dgm:spPr/>
    </dgm:pt>
    <dgm:pt modelId="{42932A2E-8B0F-4EC2-9BDF-A21003F70D3D}" type="pres">
      <dgm:prSet presAssocID="{6117F660-7D54-4A82-8FDB-BD161F83997B}" presName="node" presStyleLbl="node1" presStyleIdx="2" presStyleCnt="6" custLinFactNeighborX="-448" custLinFactNeighborY="290">
        <dgm:presLayoutVars>
          <dgm:bulletEnabled val="1"/>
        </dgm:presLayoutVars>
      </dgm:prSet>
      <dgm:spPr/>
    </dgm:pt>
    <dgm:pt modelId="{3E674C57-F520-48D9-85E1-FA835A40B8CD}" type="pres">
      <dgm:prSet presAssocID="{F07BB929-8D6F-4259-B3D2-899AEAAED307}" presName="sibTrans" presStyleCnt="0"/>
      <dgm:spPr/>
    </dgm:pt>
    <dgm:pt modelId="{8FAAF1AB-378F-4838-ACF5-9DE9DB6CED77}" type="pres">
      <dgm:prSet presAssocID="{28483383-48CB-4D95-B591-84DF96F467AC}" presName="node" presStyleLbl="node1" presStyleIdx="3" presStyleCnt="6" custLinFactX="-100000" custLinFactY="7053" custLinFactNeighborX="-121584" custLinFactNeighborY="100000">
        <dgm:presLayoutVars>
          <dgm:bulletEnabled val="1"/>
        </dgm:presLayoutVars>
      </dgm:prSet>
      <dgm:spPr/>
    </dgm:pt>
    <dgm:pt modelId="{9CCE3F75-C755-495B-8CCF-CA5F81B14E4C}" type="pres">
      <dgm:prSet presAssocID="{F5898FE2-A78B-472C-BB7F-0978AC2BE876}" presName="sibTrans" presStyleCnt="0"/>
      <dgm:spPr/>
    </dgm:pt>
    <dgm:pt modelId="{8B161A59-9577-44BE-955A-BB0933181C42}" type="pres">
      <dgm:prSet presAssocID="{2A4D3661-B2DA-4727-9B12-E7C4CD9E34A8}" presName="node" presStyleLbl="node1" presStyleIdx="4" presStyleCnt="6" custLinFactX="-10419" custLinFactNeighborX="-100000" custLinFactNeighborY="-9258">
        <dgm:presLayoutVars>
          <dgm:bulletEnabled val="1"/>
        </dgm:presLayoutVars>
      </dgm:prSet>
      <dgm:spPr/>
    </dgm:pt>
    <dgm:pt modelId="{A8C1346F-4B36-4B64-87D9-EB0774EC802D}" type="pres">
      <dgm:prSet presAssocID="{F7E816D2-5738-4992-86F8-20505B7266FC}" presName="sibTrans" presStyleCnt="0"/>
      <dgm:spPr/>
    </dgm:pt>
    <dgm:pt modelId="{13AAAD9C-087B-4CB0-A241-9D7BB5ECCC48}" type="pres">
      <dgm:prSet presAssocID="{12604050-D1A8-403C-8D29-72B7BF049055}" presName="node" presStyleLbl="node1" presStyleIdx="5" presStyleCnt="6" custLinFactNeighborX="-448" custLinFactNeighborY="-9258">
        <dgm:presLayoutVars>
          <dgm:bulletEnabled val="1"/>
        </dgm:presLayoutVars>
      </dgm:prSet>
      <dgm:spPr/>
    </dgm:pt>
  </dgm:ptLst>
  <dgm:cxnLst>
    <dgm:cxn modelId="{48534301-72D9-4CFA-80A2-CB4E5B5D870A}" srcId="{2A4D3661-B2DA-4727-9B12-E7C4CD9E34A8}" destId="{F3227C12-0127-4577-BE87-3F01F5A2B21B}" srcOrd="0" destOrd="0" parTransId="{684114F2-3015-4720-8B7D-DF3A2D0DC2E0}" sibTransId="{FAA98674-AF8B-48C9-8E76-4453BD2F4EB6}"/>
    <dgm:cxn modelId="{F07DC30E-39F3-4A10-BB00-DC24B6965B6F}" type="presOf" srcId="{0D00161A-A9FC-4D96-93F3-9721E6DD5AC3}" destId="{13AAAD9C-087B-4CB0-A241-9D7BB5ECCC48}" srcOrd="0" destOrd="1" presId="urn:microsoft.com/office/officeart/2005/8/layout/default"/>
    <dgm:cxn modelId="{E31F0C10-E96E-489B-AF71-A48A31D61DBF}" type="presOf" srcId="{2A4D3661-B2DA-4727-9B12-E7C4CD9E34A8}" destId="{8B161A59-9577-44BE-955A-BB0933181C42}" srcOrd="0" destOrd="0" presId="urn:microsoft.com/office/officeart/2005/8/layout/default"/>
    <dgm:cxn modelId="{C7292112-ED18-47F7-8651-007FEC8BF2B1}" srcId="{142FCE0A-F562-4BC6-9825-F2EFB0DCEFCF}" destId="{F61B01B5-1FA7-4F75-B82A-6D790EB354FF}" srcOrd="0" destOrd="0" parTransId="{E53B7893-27DF-4A1F-AF76-1BC05FAF748C}" sibTransId="{ED0B504D-9B52-4F14-8272-691A43DBD746}"/>
    <dgm:cxn modelId="{743A9E1C-9C15-4336-AD97-44D691F46626}" type="presOf" srcId="{1F151DE3-0C77-4409-B694-D4D1C9117FFA}" destId="{8FAAF1AB-378F-4838-ACF5-9DE9DB6CED77}" srcOrd="0" destOrd="4" presId="urn:microsoft.com/office/officeart/2005/8/layout/default"/>
    <dgm:cxn modelId="{1C227921-D53E-4BDB-B571-FACDFAAB5A4E}" srcId="{6117F660-7D54-4A82-8FDB-BD161F83997B}" destId="{985E0381-1615-4D3B-8D24-186ACFE91A38}" srcOrd="0" destOrd="0" parTransId="{0DE153BD-D7BB-4712-8C9A-12F58CDFB629}" sibTransId="{AD2415F3-B517-4DAA-9569-A3CB9EBAE0AB}"/>
    <dgm:cxn modelId="{B6EFBB22-9078-4A27-8412-0655C73488D2}" type="presOf" srcId="{7751ECD7-AA49-471B-80B6-1DDA2CD98EB0}" destId="{8FAAF1AB-378F-4838-ACF5-9DE9DB6CED77}" srcOrd="0" destOrd="1" presId="urn:microsoft.com/office/officeart/2005/8/layout/default"/>
    <dgm:cxn modelId="{73F51126-10B6-4CE9-B696-DAB271A547A3}" srcId="{12604050-D1A8-403C-8D29-72B7BF049055}" destId="{9BA17574-966D-4ADF-B41A-2ECE98FB831D}" srcOrd="1" destOrd="0" parTransId="{10EA7A60-759B-42C7-A20D-93D8060BF41C}" sibTransId="{EC44B46F-F199-464B-96A3-05BAE1CBD261}"/>
    <dgm:cxn modelId="{29230A2B-46C1-4A77-A85E-52117019F408}" srcId="{84BCE147-F3FE-43C1-B2CA-1D6A9EB7CE0C}" destId="{12604050-D1A8-403C-8D29-72B7BF049055}" srcOrd="5" destOrd="0" parTransId="{8EC08BF4-83EB-4296-A790-3616D0BF08A8}" sibTransId="{04B906B5-F204-462B-8D37-F4BB6D5FA797}"/>
    <dgm:cxn modelId="{811FC52B-D7E6-4DDE-97E2-2E8A65CD2D8C}" type="presOf" srcId="{6117F660-7D54-4A82-8FDB-BD161F83997B}" destId="{42932A2E-8B0F-4EC2-9BDF-A21003F70D3D}" srcOrd="0" destOrd="0" presId="urn:microsoft.com/office/officeart/2005/8/layout/default"/>
    <dgm:cxn modelId="{CA124C2E-54EE-4BAF-B85A-636855480355}" srcId="{28483383-48CB-4D95-B591-84DF96F467AC}" destId="{3C913627-33E9-43FE-815A-47FF49C10EB9}" srcOrd="1" destOrd="0" parTransId="{71EDD927-BCB2-4E3D-9623-A8C5DA8B8F2E}" sibTransId="{F4E2A639-2709-477F-84C1-4834EA068849}"/>
    <dgm:cxn modelId="{1F543836-3EF3-4E60-974E-A9F317BA45F4}" srcId="{84BCE147-F3FE-43C1-B2CA-1D6A9EB7CE0C}" destId="{201D93D5-543C-4CFB-B17C-A0D1BB785795}" srcOrd="1" destOrd="0" parTransId="{EEA28BCD-E813-4802-A213-2694370D474C}" sibTransId="{B0801F2A-CC50-4140-A2E9-247DDD5A1C0C}"/>
    <dgm:cxn modelId="{9AC6E238-E3F1-4B47-9486-EB1EE2B6E72C}" srcId="{201D93D5-543C-4CFB-B17C-A0D1BB785795}" destId="{AC630B8F-0308-4D26-8633-BBD210036C4A}" srcOrd="1" destOrd="0" parTransId="{731C4AC5-97FE-4A9E-99FD-A29C79F9C23F}" sibTransId="{F3241C96-AED0-4C95-951F-C7A1AC1BF811}"/>
    <dgm:cxn modelId="{7E0E2C3D-00D3-4864-8940-FA61A6C8ED07}" type="presOf" srcId="{3F11C7A2-83BA-4AD2-A52C-54302C3684F2}" destId="{C62E9476-ED93-4066-B061-3FF8792467CA}" srcOrd="0" destOrd="3" presId="urn:microsoft.com/office/officeart/2005/8/layout/default"/>
    <dgm:cxn modelId="{FD526A5C-4841-45FE-ACC6-3298791072C8}" srcId="{12604050-D1A8-403C-8D29-72B7BF049055}" destId="{0D00161A-A9FC-4D96-93F3-9721E6DD5AC3}" srcOrd="0" destOrd="0" parTransId="{5CE16443-B48E-4B95-B17E-C2FB5CFBCE37}" sibTransId="{B1505624-2732-4014-9D17-75559E3EB36A}"/>
    <dgm:cxn modelId="{E8AB5266-AC92-46CB-AC88-42963480E232}" srcId="{84BCE147-F3FE-43C1-B2CA-1D6A9EB7CE0C}" destId="{2A4D3661-B2DA-4727-9B12-E7C4CD9E34A8}" srcOrd="4" destOrd="0" parTransId="{C1A3BFE4-73C0-4A64-8D20-DB48F68000D1}" sibTransId="{F7E816D2-5738-4992-86F8-20505B7266FC}"/>
    <dgm:cxn modelId="{BEC8EB69-D0C3-4AB9-8899-31461F748C4E}" type="presOf" srcId="{AC630B8F-0308-4D26-8633-BBD210036C4A}" destId="{C62E9476-ED93-4066-B061-3FF8792467CA}" srcOrd="0" destOrd="2" presId="urn:microsoft.com/office/officeart/2005/8/layout/default"/>
    <dgm:cxn modelId="{F9DCE66C-A8BD-4201-B739-102C6FE4D148}" type="presOf" srcId="{3C913627-33E9-43FE-815A-47FF49C10EB9}" destId="{8FAAF1AB-378F-4838-ACF5-9DE9DB6CED77}" srcOrd="0" destOrd="2" presId="urn:microsoft.com/office/officeart/2005/8/layout/default"/>
    <dgm:cxn modelId="{DAD2C470-3E6C-48A8-A29F-B91DCCB27FBF}" type="presOf" srcId="{28483383-48CB-4D95-B591-84DF96F467AC}" destId="{8FAAF1AB-378F-4838-ACF5-9DE9DB6CED77}" srcOrd="0" destOrd="0" presId="urn:microsoft.com/office/officeart/2005/8/layout/default"/>
    <dgm:cxn modelId="{4A5EDC55-F03A-4680-AFDD-6834E9B56E09}" srcId="{28483383-48CB-4D95-B591-84DF96F467AC}" destId="{7751ECD7-AA49-471B-80B6-1DDA2CD98EB0}" srcOrd="0" destOrd="0" parTransId="{3ECA4BE5-CF1B-4596-A9CE-2257B95B81C7}" sibTransId="{4ABCF9C2-07C1-4081-A1C4-FAA58CD5715C}"/>
    <dgm:cxn modelId="{FA33D276-2CEB-427D-B426-FC6F94EA8FFB}" srcId="{84BCE147-F3FE-43C1-B2CA-1D6A9EB7CE0C}" destId="{28483383-48CB-4D95-B591-84DF96F467AC}" srcOrd="3" destOrd="0" parTransId="{B46EEA67-FEDE-4985-A7A9-4EE4A8975F33}" sibTransId="{F5898FE2-A78B-472C-BB7F-0978AC2BE876}"/>
    <dgm:cxn modelId="{90E73E7E-2F18-4336-BD34-8012E7A66BE2}" type="presOf" srcId="{F61B01B5-1FA7-4F75-B82A-6D790EB354FF}" destId="{B1B19130-B99F-4B74-86EB-0B7CF165A0D9}" srcOrd="0" destOrd="1" presId="urn:microsoft.com/office/officeart/2005/8/layout/default"/>
    <dgm:cxn modelId="{BFF8DA7F-2615-49CA-B66F-4994EBE3EA6F}" type="presOf" srcId="{201D93D5-543C-4CFB-B17C-A0D1BB785795}" destId="{C62E9476-ED93-4066-B061-3FF8792467CA}" srcOrd="0" destOrd="0" presId="urn:microsoft.com/office/officeart/2005/8/layout/default"/>
    <dgm:cxn modelId="{540B8C86-A8D5-4D2A-BC9B-CBF0CC5ECEE1}" srcId="{28483383-48CB-4D95-B591-84DF96F467AC}" destId="{1F151DE3-0C77-4409-B694-D4D1C9117FFA}" srcOrd="3" destOrd="0" parTransId="{72BC628A-B5DC-431E-96E6-4C6F20111A3B}" sibTransId="{C975E2E2-40F9-4473-B933-04F1056DBD40}"/>
    <dgm:cxn modelId="{E0B34799-5E15-4C4A-8238-C50112F6D54E}" type="presOf" srcId="{F3227C12-0127-4577-BE87-3F01F5A2B21B}" destId="{8B161A59-9577-44BE-955A-BB0933181C42}" srcOrd="0" destOrd="1" presId="urn:microsoft.com/office/officeart/2005/8/layout/default"/>
    <dgm:cxn modelId="{6CE48A9A-638B-4ED0-A32C-294ADA50B6C8}" srcId="{84BCE147-F3FE-43C1-B2CA-1D6A9EB7CE0C}" destId="{142FCE0A-F562-4BC6-9825-F2EFB0DCEFCF}" srcOrd="0" destOrd="0" parTransId="{FCF79053-FF9F-47D6-9047-7709B21A545E}" sibTransId="{A82FE022-E567-4B9B-9024-64701ABFD6FA}"/>
    <dgm:cxn modelId="{B38C409B-3D4B-4589-BE46-CB2E83AE9B00}" srcId="{28483383-48CB-4D95-B591-84DF96F467AC}" destId="{94A67B18-7121-425B-945D-38F2E2D9F2A4}" srcOrd="2" destOrd="0" parTransId="{E5CC873B-0285-45FD-8CDD-E5B4DBF71C06}" sibTransId="{5BC3D1DF-7F8E-4F79-A200-2C2866C1E3F6}"/>
    <dgm:cxn modelId="{1D9D449B-DCA1-4CC3-9A20-D0C001957E8B}" type="presOf" srcId="{84BCE147-F3FE-43C1-B2CA-1D6A9EB7CE0C}" destId="{851B404B-DD7D-4CBC-BB96-4731BF5E1CA2}" srcOrd="0" destOrd="0" presId="urn:microsoft.com/office/officeart/2005/8/layout/default"/>
    <dgm:cxn modelId="{432F43A9-D704-42DA-B601-AAF5FD5A32D2}" type="presOf" srcId="{12604050-D1A8-403C-8D29-72B7BF049055}" destId="{13AAAD9C-087B-4CB0-A241-9D7BB5ECCC48}" srcOrd="0" destOrd="0" presId="urn:microsoft.com/office/officeart/2005/8/layout/default"/>
    <dgm:cxn modelId="{B46455B5-96CC-4218-8233-55063E084630}" srcId="{201D93D5-543C-4CFB-B17C-A0D1BB785795}" destId="{3F11C7A2-83BA-4AD2-A52C-54302C3684F2}" srcOrd="2" destOrd="0" parTransId="{21500A30-2396-44D8-B477-35C92C66AFAA}" sibTransId="{A70A97BC-22DD-45D5-A8A4-0ACC701A0242}"/>
    <dgm:cxn modelId="{607258C4-C7AB-475B-9D86-E34FD4CF807D}" srcId="{84BCE147-F3FE-43C1-B2CA-1D6A9EB7CE0C}" destId="{6117F660-7D54-4A82-8FDB-BD161F83997B}" srcOrd="2" destOrd="0" parTransId="{25573A23-A2F8-4FF0-BFDD-C015821294FF}" sibTransId="{F07BB929-8D6F-4259-B3D2-899AEAAED307}"/>
    <dgm:cxn modelId="{8A3819C6-E019-4CBC-B4D1-352E264ADBA3}" type="presOf" srcId="{985E0381-1615-4D3B-8D24-186ACFE91A38}" destId="{42932A2E-8B0F-4EC2-9BDF-A21003F70D3D}" srcOrd="0" destOrd="1" presId="urn:microsoft.com/office/officeart/2005/8/layout/default"/>
    <dgm:cxn modelId="{4F5692C8-308E-455E-8D1D-9331D1305C4F}" srcId="{142FCE0A-F562-4BC6-9825-F2EFB0DCEFCF}" destId="{39354EFC-F46F-4526-ABF9-8155342CDEBC}" srcOrd="1" destOrd="0" parTransId="{2A39AB61-7C8B-4AC6-9178-6993FEA32D21}" sibTransId="{96598C77-290A-46E9-80EA-8E009F2E08E7}"/>
    <dgm:cxn modelId="{3FED87DA-A5B9-4156-8587-906E3767B97D}" type="presOf" srcId="{39354EFC-F46F-4526-ABF9-8155342CDEBC}" destId="{B1B19130-B99F-4B74-86EB-0B7CF165A0D9}" srcOrd="0" destOrd="2" presId="urn:microsoft.com/office/officeart/2005/8/layout/default"/>
    <dgm:cxn modelId="{F137F9DE-B196-4AB7-8A3F-AB3B49F9C1A9}" type="presOf" srcId="{142FCE0A-F562-4BC6-9825-F2EFB0DCEFCF}" destId="{B1B19130-B99F-4B74-86EB-0B7CF165A0D9}" srcOrd="0" destOrd="0" presId="urn:microsoft.com/office/officeart/2005/8/layout/default"/>
    <dgm:cxn modelId="{B9388DEA-952F-40B5-B09F-7DE488650B68}" type="presOf" srcId="{94A67B18-7121-425B-945D-38F2E2D9F2A4}" destId="{8FAAF1AB-378F-4838-ACF5-9DE9DB6CED77}" srcOrd="0" destOrd="3" presId="urn:microsoft.com/office/officeart/2005/8/layout/default"/>
    <dgm:cxn modelId="{9B9108F3-6FDF-4F18-91E7-E6BA49095551}" type="presOf" srcId="{9BA17574-966D-4ADF-B41A-2ECE98FB831D}" destId="{13AAAD9C-087B-4CB0-A241-9D7BB5ECCC48}" srcOrd="0" destOrd="2" presId="urn:microsoft.com/office/officeart/2005/8/layout/default"/>
    <dgm:cxn modelId="{1AAE43F3-6442-44B4-B0AE-150AF44C22F1}" type="presOf" srcId="{0794C62B-569E-4957-B075-FCEF47A97102}" destId="{C62E9476-ED93-4066-B061-3FF8792467CA}" srcOrd="0" destOrd="1" presId="urn:microsoft.com/office/officeart/2005/8/layout/default"/>
    <dgm:cxn modelId="{9BA94FFF-25CD-4F52-8B5E-AF3EBD18B611}" srcId="{201D93D5-543C-4CFB-B17C-A0D1BB785795}" destId="{0794C62B-569E-4957-B075-FCEF47A97102}" srcOrd="0" destOrd="0" parTransId="{3D1C8CAD-A9CC-4E31-98F2-FD111475F3DF}" sibTransId="{2060D5E5-7704-46BC-8CCC-76C093F8250B}"/>
    <dgm:cxn modelId="{7857067C-640D-444E-932E-E417EC17C173}" type="presParOf" srcId="{851B404B-DD7D-4CBC-BB96-4731BF5E1CA2}" destId="{B1B19130-B99F-4B74-86EB-0B7CF165A0D9}" srcOrd="0" destOrd="0" presId="urn:microsoft.com/office/officeart/2005/8/layout/default"/>
    <dgm:cxn modelId="{F2D05C4E-CE48-4C4E-AFB7-5DF583BB5404}" type="presParOf" srcId="{851B404B-DD7D-4CBC-BB96-4731BF5E1CA2}" destId="{C0682408-C35C-4FF2-B17D-0FBD8D466FFC}" srcOrd="1" destOrd="0" presId="urn:microsoft.com/office/officeart/2005/8/layout/default"/>
    <dgm:cxn modelId="{D178E72D-0CBC-4A5A-A5CA-1B429CC5CC37}" type="presParOf" srcId="{851B404B-DD7D-4CBC-BB96-4731BF5E1CA2}" destId="{C62E9476-ED93-4066-B061-3FF8792467CA}" srcOrd="2" destOrd="0" presId="urn:microsoft.com/office/officeart/2005/8/layout/default"/>
    <dgm:cxn modelId="{FA46437F-4252-4853-A432-6FC73FCD365B}" type="presParOf" srcId="{851B404B-DD7D-4CBC-BB96-4731BF5E1CA2}" destId="{CB5415BC-01C6-448A-BCE7-C490C1AAEE32}" srcOrd="3" destOrd="0" presId="urn:microsoft.com/office/officeart/2005/8/layout/default"/>
    <dgm:cxn modelId="{032272AB-2B69-4173-82BE-6ED66928AD35}" type="presParOf" srcId="{851B404B-DD7D-4CBC-BB96-4731BF5E1CA2}" destId="{42932A2E-8B0F-4EC2-9BDF-A21003F70D3D}" srcOrd="4" destOrd="0" presId="urn:microsoft.com/office/officeart/2005/8/layout/default"/>
    <dgm:cxn modelId="{BD046BD2-2D69-43E5-ABA6-E796B0EE8A93}" type="presParOf" srcId="{851B404B-DD7D-4CBC-BB96-4731BF5E1CA2}" destId="{3E674C57-F520-48D9-85E1-FA835A40B8CD}" srcOrd="5" destOrd="0" presId="urn:microsoft.com/office/officeart/2005/8/layout/default"/>
    <dgm:cxn modelId="{C388E8C9-5718-440C-AAAF-2B2A6519137A}" type="presParOf" srcId="{851B404B-DD7D-4CBC-BB96-4731BF5E1CA2}" destId="{8FAAF1AB-378F-4838-ACF5-9DE9DB6CED77}" srcOrd="6" destOrd="0" presId="urn:microsoft.com/office/officeart/2005/8/layout/default"/>
    <dgm:cxn modelId="{FA2FC7BF-08F0-472E-9DE9-0AAAB19385D1}" type="presParOf" srcId="{851B404B-DD7D-4CBC-BB96-4731BF5E1CA2}" destId="{9CCE3F75-C755-495B-8CCF-CA5F81B14E4C}" srcOrd="7" destOrd="0" presId="urn:microsoft.com/office/officeart/2005/8/layout/default"/>
    <dgm:cxn modelId="{4F3CC948-180C-4023-ADFC-FA6903498C74}" type="presParOf" srcId="{851B404B-DD7D-4CBC-BB96-4731BF5E1CA2}" destId="{8B161A59-9577-44BE-955A-BB0933181C42}" srcOrd="8" destOrd="0" presId="urn:microsoft.com/office/officeart/2005/8/layout/default"/>
    <dgm:cxn modelId="{550D7E57-2C3C-4EC4-8788-B32B4BB77500}" type="presParOf" srcId="{851B404B-DD7D-4CBC-BB96-4731BF5E1CA2}" destId="{A8C1346F-4B36-4B64-87D9-EB0774EC802D}" srcOrd="9" destOrd="0" presId="urn:microsoft.com/office/officeart/2005/8/layout/default"/>
    <dgm:cxn modelId="{A7B93235-841B-46D4-9177-9043B0C3F121}" type="presParOf" srcId="{851B404B-DD7D-4CBC-BB96-4731BF5E1CA2}" destId="{13AAAD9C-087B-4CB0-A241-9D7BB5ECCC48}"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C3D430-D330-41AA-B323-2EB6C5AADF80}">
      <dsp:nvSpPr>
        <dsp:cNvPr id="0" name=""/>
        <dsp:cNvSpPr/>
      </dsp:nvSpPr>
      <dsp:spPr>
        <a:xfrm>
          <a:off x="0" y="1423664"/>
          <a:ext cx="3242023" cy="2058684"/>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B7A230D-E9BF-49B9-A6CD-B9ACF8C1AACC}">
      <dsp:nvSpPr>
        <dsp:cNvPr id="0" name=""/>
        <dsp:cNvSpPr/>
      </dsp:nvSpPr>
      <dsp:spPr>
        <a:xfrm>
          <a:off x="360224" y="1765877"/>
          <a:ext cx="3242023" cy="205868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Kirjoita paperille 5 asiaa, mitä toivot tulevaisuudessa sinulle tapahtuvan (esim. Opiskelu, asuminen, työ, läheiset, harrastukset jne. </a:t>
          </a:r>
        </a:p>
      </dsp:txBody>
      <dsp:txXfrm>
        <a:off x="420521" y="1826174"/>
        <a:ext cx="3121429" cy="1938090"/>
      </dsp:txXfrm>
    </dsp:sp>
    <dsp:sp modelId="{E01BAF0D-D584-4330-9977-0C8AE278B59F}">
      <dsp:nvSpPr>
        <dsp:cNvPr id="0" name=""/>
        <dsp:cNvSpPr/>
      </dsp:nvSpPr>
      <dsp:spPr>
        <a:xfrm>
          <a:off x="3962472" y="1423664"/>
          <a:ext cx="3242023" cy="2058684"/>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2175002-6D08-4A1B-B360-EE8E417FB9DB}">
      <dsp:nvSpPr>
        <dsp:cNvPr id="0" name=""/>
        <dsp:cNvSpPr/>
      </dsp:nvSpPr>
      <dsp:spPr>
        <a:xfrm>
          <a:off x="4322697" y="1765877"/>
          <a:ext cx="3242023" cy="205868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Pohdi miten riippuvuus, päihteiden käyttö tai muut ongelmat voivat vaikuttaa unelmiesi toteutumiseen.</a:t>
          </a:r>
        </a:p>
      </dsp:txBody>
      <dsp:txXfrm>
        <a:off x="4382994" y="1826174"/>
        <a:ext cx="3121429" cy="1938090"/>
      </dsp:txXfrm>
    </dsp:sp>
    <dsp:sp modelId="{71E3BE23-FA02-4AD4-84B8-D63C997988EC}">
      <dsp:nvSpPr>
        <dsp:cNvPr id="0" name=""/>
        <dsp:cNvSpPr/>
      </dsp:nvSpPr>
      <dsp:spPr>
        <a:xfrm>
          <a:off x="7924945" y="1423664"/>
          <a:ext cx="3242023" cy="2058684"/>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E827EB4-261E-4E54-911C-565357B33964}">
      <dsp:nvSpPr>
        <dsp:cNvPr id="0" name=""/>
        <dsp:cNvSpPr/>
      </dsp:nvSpPr>
      <dsp:spPr>
        <a:xfrm>
          <a:off x="8285170" y="1765877"/>
          <a:ext cx="3242023" cy="205868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Miten voin vahvistaa hyviä asioita elämässäni, jotka auttavat haaveita toteutumaan?</a:t>
          </a:r>
        </a:p>
      </dsp:txBody>
      <dsp:txXfrm>
        <a:off x="8345467" y="1826174"/>
        <a:ext cx="3121429" cy="19380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771DF-C35C-4519-A79B-65642553301D}">
      <dsp:nvSpPr>
        <dsp:cNvPr id="0" name=""/>
        <dsp:cNvSpPr/>
      </dsp:nvSpPr>
      <dsp:spPr>
        <a:xfrm>
          <a:off x="90148" y="1712"/>
          <a:ext cx="2951248" cy="1475624"/>
        </a:xfrm>
        <a:prstGeom prst="roundRect">
          <a:avLst>
            <a:gd name="adj" fmla="val 10000"/>
          </a:avLst>
        </a:prstGeom>
        <a:solidFill>
          <a:schemeClr val="tx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fi-FI" sz="2000" kern="1200"/>
            <a:t>Alle 18-vuotiasta tulee suojella kaikenlaiselta kasvua ja kehitystä vaarantavalta toiminnalta.</a:t>
          </a:r>
          <a:endParaRPr lang="en-US" sz="2000" kern="1200"/>
        </a:p>
      </dsp:txBody>
      <dsp:txXfrm>
        <a:off x="133368" y="44932"/>
        <a:ext cx="2864808" cy="1389184"/>
      </dsp:txXfrm>
    </dsp:sp>
    <dsp:sp modelId="{2D64A4A0-AE09-4456-8AAE-82CF816609BC}">
      <dsp:nvSpPr>
        <dsp:cNvPr id="0" name=""/>
        <dsp:cNvSpPr/>
      </dsp:nvSpPr>
      <dsp:spPr>
        <a:xfrm>
          <a:off x="385273" y="1477336"/>
          <a:ext cx="325723" cy="1010440"/>
        </a:xfrm>
        <a:custGeom>
          <a:avLst/>
          <a:gdLst/>
          <a:ahLst/>
          <a:cxnLst/>
          <a:rect l="0" t="0" r="0" b="0"/>
          <a:pathLst>
            <a:path>
              <a:moveTo>
                <a:pt x="0" y="0"/>
              </a:moveTo>
              <a:lnTo>
                <a:pt x="0" y="1010440"/>
              </a:lnTo>
              <a:lnTo>
                <a:pt x="325723" y="101044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83A3477-88DB-4AE3-82F3-853635A01F55}">
      <dsp:nvSpPr>
        <dsp:cNvPr id="0" name=""/>
        <dsp:cNvSpPr/>
      </dsp:nvSpPr>
      <dsp:spPr>
        <a:xfrm>
          <a:off x="710996" y="1846242"/>
          <a:ext cx="2578847" cy="1283069"/>
        </a:xfrm>
        <a:prstGeom prst="roundRect">
          <a:avLst>
            <a:gd name="adj" fmla="val 10000"/>
          </a:avLst>
        </a:prstGeom>
        <a:blipFill rotWithShape="0">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rtl="0">
            <a:lnSpc>
              <a:spcPct val="90000"/>
            </a:lnSpc>
            <a:spcBef>
              <a:spcPct val="0"/>
            </a:spcBef>
            <a:spcAft>
              <a:spcPct val="35000"/>
            </a:spcAft>
            <a:buNone/>
          </a:pPr>
          <a:r>
            <a:rPr lang="fi-FI" sz="2300" kern="1200">
              <a:latin typeface="Arial"/>
            </a:rPr>
            <a:t>                                                                                </a:t>
          </a:r>
          <a:r>
            <a:rPr lang="fi-FI" sz="2300" kern="1200">
              <a:solidFill>
                <a:schemeClr val="bg1"/>
              </a:solidFill>
              <a:latin typeface="Arial"/>
            </a:rPr>
            <a:t>Vastuu on aikuisilla</a:t>
          </a:r>
          <a:endParaRPr lang="en-US" sz="2300" kern="1200">
            <a:solidFill>
              <a:schemeClr val="bg1"/>
            </a:solidFill>
          </a:endParaRPr>
        </a:p>
      </dsp:txBody>
      <dsp:txXfrm>
        <a:off x="748576" y="1883822"/>
        <a:ext cx="2503687" cy="1207909"/>
      </dsp:txXfrm>
    </dsp:sp>
    <dsp:sp modelId="{CD00A016-F297-4D7F-BA11-B2D834275671}">
      <dsp:nvSpPr>
        <dsp:cNvPr id="0" name=""/>
        <dsp:cNvSpPr/>
      </dsp:nvSpPr>
      <dsp:spPr>
        <a:xfrm>
          <a:off x="3779208" y="1712"/>
          <a:ext cx="2951248" cy="1475624"/>
        </a:xfrm>
        <a:prstGeom prst="roundRect">
          <a:avLst>
            <a:gd name="adj" fmla="val 10000"/>
          </a:avLst>
        </a:prstGeom>
        <a:solidFill>
          <a:schemeClr val="tx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fi-FI" sz="2000" kern="1200"/>
            <a:t>Lapsella on oikeus saada ikätasoistaan tietoa maailmasta.</a:t>
          </a:r>
          <a:endParaRPr lang="en-US" sz="2000" kern="1200"/>
        </a:p>
      </dsp:txBody>
      <dsp:txXfrm>
        <a:off x="3822428" y="44932"/>
        <a:ext cx="2864808" cy="1389184"/>
      </dsp:txXfrm>
    </dsp:sp>
    <dsp:sp modelId="{E8BDF414-8EC1-4158-87C7-4A51599C76D5}">
      <dsp:nvSpPr>
        <dsp:cNvPr id="0" name=""/>
        <dsp:cNvSpPr/>
      </dsp:nvSpPr>
      <dsp:spPr>
        <a:xfrm>
          <a:off x="4074333" y="1477336"/>
          <a:ext cx="295124" cy="1106718"/>
        </a:xfrm>
        <a:custGeom>
          <a:avLst/>
          <a:gdLst/>
          <a:ahLst/>
          <a:cxnLst/>
          <a:rect l="0" t="0" r="0" b="0"/>
          <a:pathLst>
            <a:path>
              <a:moveTo>
                <a:pt x="0" y="0"/>
              </a:moveTo>
              <a:lnTo>
                <a:pt x="0" y="1106718"/>
              </a:lnTo>
              <a:lnTo>
                <a:pt x="295124" y="110671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9A6E5D8-190F-4AD3-B000-4D7489537D59}">
      <dsp:nvSpPr>
        <dsp:cNvPr id="0" name=""/>
        <dsp:cNvSpPr/>
      </dsp:nvSpPr>
      <dsp:spPr>
        <a:xfrm>
          <a:off x="4369458" y="1846242"/>
          <a:ext cx="2360998" cy="1475624"/>
        </a:xfrm>
        <a:prstGeom prst="roundRect">
          <a:avLst>
            <a:gd name="adj" fmla="val 10000"/>
          </a:avLst>
        </a:prstGeom>
        <a:blipFill rotWithShape="0">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fi-FI" sz="2300" kern="1200" dirty="0">
              <a:solidFill>
                <a:schemeClr val="bg1"/>
              </a:solidFill>
              <a:latin typeface="Arial"/>
            </a:rPr>
            <a:t>Lapsen</a:t>
          </a:r>
          <a:r>
            <a:rPr lang="fi-FI" sz="2300" kern="1200" dirty="0">
              <a:solidFill>
                <a:schemeClr val="bg1"/>
              </a:solidFill>
            </a:rPr>
            <a:t> vastuulla</a:t>
          </a:r>
        </a:p>
        <a:p>
          <a:pPr marL="0" lvl="0" indent="0" algn="ctr" defTabSz="1022350">
            <a:lnSpc>
              <a:spcPct val="90000"/>
            </a:lnSpc>
            <a:spcBef>
              <a:spcPct val="0"/>
            </a:spcBef>
            <a:spcAft>
              <a:spcPct val="35000"/>
            </a:spcAft>
            <a:buNone/>
          </a:pPr>
          <a:r>
            <a:rPr lang="fi-FI" sz="2300" kern="1200" dirty="0">
              <a:solidFill>
                <a:schemeClr val="bg1"/>
              </a:solidFill>
            </a:rPr>
            <a:t> on ottaa oppia maailmasta</a:t>
          </a:r>
          <a:endParaRPr lang="en-US" sz="2300" kern="1200" dirty="0">
            <a:solidFill>
              <a:schemeClr val="bg1"/>
            </a:solidFill>
          </a:endParaRPr>
        </a:p>
      </dsp:txBody>
      <dsp:txXfrm>
        <a:off x="4412678" y="1889462"/>
        <a:ext cx="2274558" cy="1389184"/>
      </dsp:txXfrm>
    </dsp:sp>
    <dsp:sp modelId="{8A088FE8-4455-413D-9BC9-B22B9DEDA1B9}">
      <dsp:nvSpPr>
        <dsp:cNvPr id="0" name=""/>
        <dsp:cNvSpPr/>
      </dsp:nvSpPr>
      <dsp:spPr>
        <a:xfrm>
          <a:off x="7468268" y="1712"/>
          <a:ext cx="2951248" cy="1475624"/>
        </a:xfrm>
        <a:prstGeom prst="roundRect">
          <a:avLst>
            <a:gd name="adj" fmla="val 10000"/>
          </a:avLst>
        </a:prstGeom>
        <a:solidFill>
          <a:schemeClr val="tx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fi-FI" sz="2000" kern="1200"/>
            <a:t>Yhdessä tavoitetaan parempaa todellisuutta. Lain tuntemus on jokaisen velvollisuus.</a:t>
          </a:r>
          <a:endParaRPr lang="en-US" sz="2000" kern="1200"/>
        </a:p>
      </dsp:txBody>
      <dsp:txXfrm>
        <a:off x="7511488" y="44932"/>
        <a:ext cx="2864808" cy="1389184"/>
      </dsp:txXfrm>
    </dsp:sp>
    <dsp:sp modelId="{A9F7D04A-12B3-45A3-BEC0-817BC6C081FC}">
      <dsp:nvSpPr>
        <dsp:cNvPr id="0" name=""/>
        <dsp:cNvSpPr/>
      </dsp:nvSpPr>
      <dsp:spPr>
        <a:xfrm>
          <a:off x="7763393" y="1477336"/>
          <a:ext cx="295124" cy="1106718"/>
        </a:xfrm>
        <a:custGeom>
          <a:avLst/>
          <a:gdLst/>
          <a:ahLst/>
          <a:cxnLst/>
          <a:rect l="0" t="0" r="0" b="0"/>
          <a:pathLst>
            <a:path>
              <a:moveTo>
                <a:pt x="0" y="0"/>
              </a:moveTo>
              <a:lnTo>
                <a:pt x="0" y="1106718"/>
              </a:lnTo>
              <a:lnTo>
                <a:pt x="295124" y="110671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B9A7C04-6578-441C-AAC3-5DB5138B7B45}">
      <dsp:nvSpPr>
        <dsp:cNvPr id="0" name=""/>
        <dsp:cNvSpPr/>
      </dsp:nvSpPr>
      <dsp:spPr>
        <a:xfrm>
          <a:off x="8058518" y="1846242"/>
          <a:ext cx="2360998" cy="1475624"/>
        </a:xfrm>
        <a:prstGeom prst="roundRect">
          <a:avLst>
            <a:gd name="adj" fmla="val 10000"/>
          </a:avLst>
        </a:prstGeom>
        <a:blipFill rotWithShape="0">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fi-FI" sz="2300" kern="1200">
              <a:solidFill>
                <a:schemeClr val="bg1"/>
              </a:solidFill>
              <a:latin typeface="Arial"/>
            </a:rPr>
            <a:t>Jokaisella</a:t>
          </a:r>
          <a:r>
            <a:rPr lang="fi-FI" sz="2300" kern="1200">
              <a:solidFill>
                <a:schemeClr val="bg1"/>
              </a:solidFill>
            </a:rPr>
            <a:t> on oikeus olla turvassa ja rauhassa</a:t>
          </a:r>
          <a:endParaRPr lang="en-US" sz="2300" kern="1200">
            <a:solidFill>
              <a:schemeClr val="bg1"/>
            </a:solidFill>
          </a:endParaRPr>
        </a:p>
      </dsp:txBody>
      <dsp:txXfrm>
        <a:off x="8101738" y="1889462"/>
        <a:ext cx="2274558" cy="1389184"/>
      </dsp:txXfrm>
    </dsp:sp>
    <dsp:sp modelId="{CC80BFD3-B430-45C1-97F1-F6FA402DD412}">
      <dsp:nvSpPr>
        <dsp:cNvPr id="0" name=""/>
        <dsp:cNvSpPr/>
      </dsp:nvSpPr>
      <dsp:spPr>
        <a:xfrm>
          <a:off x="7763393" y="1477336"/>
          <a:ext cx="346122" cy="2686160"/>
        </a:xfrm>
        <a:custGeom>
          <a:avLst/>
          <a:gdLst/>
          <a:ahLst/>
          <a:cxnLst/>
          <a:rect l="0" t="0" r="0" b="0"/>
          <a:pathLst>
            <a:path>
              <a:moveTo>
                <a:pt x="0" y="0"/>
              </a:moveTo>
              <a:lnTo>
                <a:pt x="0" y="2686160"/>
              </a:lnTo>
              <a:lnTo>
                <a:pt x="346122" y="268616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1F4B00C-2F4D-466A-9BDF-66D55093734C}">
      <dsp:nvSpPr>
        <dsp:cNvPr id="0" name=""/>
        <dsp:cNvSpPr/>
      </dsp:nvSpPr>
      <dsp:spPr>
        <a:xfrm>
          <a:off x="8109515" y="3692485"/>
          <a:ext cx="3430176" cy="94202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t" anchorCtr="0">
          <a:noAutofit/>
        </a:bodyPr>
        <a:lstStyle/>
        <a:p>
          <a:pPr marL="0" lvl="0" indent="0" algn="l" defTabSz="622300">
            <a:lnSpc>
              <a:spcPct val="90000"/>
            </a:lnSpc>
            <a:spcBef>
              <a:spcPct val="0"/>
            </a:spcBef>
            <a:spcAft>
              <a:spcPct val="35000"/>
            </a:spcAft>
            <a:buNone/>
          </a:pPr>
          <a:r>
            <a:rPr lang="en-US" sz="1400" kern="1200" err="1"/>
            <a:t>Jokaisella</a:t>
          </a:r>
          <a:r>
            <a:rPr lang="en-US" sz="1400" kern="1200"/>
            <a:t> on </a:t>
          </a:r>
          <a:r>
            <a:rPr lang="en-US" sz="1400" kern="1200" err="1"/>
            <a:t>myös</a:t>
          </a:r>
          <a:r>
            <a:rPr lang="en-US" sz="1400" kern="1200"/>
            <a:t> </a:t>
          </a:r>
          <a:r>
            <a:rPr lang="en-US" sz="1400" kern="1200" err="1"/>
            <a:t>vastuu</a:t>
          </a:r>
          <a:r>
            <a:rPr lang="en-US" sz="1400" kern="1200"/>
            <a:t> </a:t>
          </a:r>
          <a:r>
            <a:rPr lang="en-US" sz="1400" kern="1200" err="1"/>
            <a:t>omista</a:t>
          </a:r>
          <a:r>
            <a:rPr lang="en-US" sz="1400" kern="1200"/>
            <a:t> </a:t>
          </a:r>
          <a:r>
            <a:rPr lang="en-US" sz="1400" kern="1200" err="1"/>
            <a:t>teoistaan</a:t>
          </a:r>
          <a:endParaRPr lang="en-US" sz="1400" kern="1200"/>
        </a:p>
        <a:p>
          <a:pPr marL="57150" lvl="1" indent="-57150" algn="l" defTabSz="444500">
            <a:lnSpc>
              <a:spcPct val="90000"/>
            </a:lnSpc>
            <a:spcBef>
              <a:spcPct val="0"/>
            </a:spcBef>
            <a:spcAft>
              <a:spcPct val="15000"/>
            </a:spcAft>
            <a:buChar char="•"/>
          </a:pPr>
          <a:r>
            <a:rPr lang="en-US" sz="1000" kern="1200"/>
            <a:t> </a:t>
          </a:r>
          <a:r>
            <a:rPr lang="en-US" sz="1050" kern="1200" err="1"/>
            <a:t>rikosoikeudellinen</a:t>
          </a:r>
          <a:r>
            <a:rPr lang="en-US" sz="1050" kern="1200"/>
            <a:t> </a:t>
          </a:r>
          <a:r>
            <a:rPr lang="en-US" sz="1050" kern="1200" err="1"/>
            <a:t>vastuu</a:t>
          </a:r>
          <a:r>
            <a:rPr lang="en-US" sz="1050" kern="1200"/>
            <a:t> </a:t>
          </a:r>
        </a:p>
        <a:p>
          <a:pPr marL="57150" lvl="1" indent="-57150" algn="l" defTabSz="466725">
            <a:lnSpc>
              <a:spcPct val="90000"/>
            </a:lnSpc>
            <a:spcBef>
              <a:spcPct val="0"/>
            </a:spcBef>
            <a:spcAft>
              <a:spcPct val="15000"/>
            </a:spcAft>
            <a:buChar char="•"/>
          </a:pPr>
          <a:r>
            <a:rPr lang="en-US" sz="1050" kern="1200" err="1"/>
            <a:t>vahingonkorvausvelvollisuus</a:t>
          </a:r>
          <a:endParaRPr lang="en-US" sz="1050" kern="1200"/>
        </a:p>
      </dsp:txBody>
      <dsp:txXfrm>
        <a:off x="8137106" y="3720076"/>
        <a:ext cx="3374994" cy="8868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19130-B99F-4B74-86EB-0B7CF165A0D9}">
      <dsp:nvSpPr>
        <dsp:cNvPr id="0" name=""/>
        <dsp:cNvSpPr/>
      </dsp:nvSpPr>
      <dsp:spPr>
        <a:xfrm>
          <a:off x="278337" y="230"/>
          <a:ext cx="2519220" cy="1511532"/>
        </a:xfrm>
        <a:prstGeom prst="rect">
          <a:avLst/>
        </a:prstGeom>
        <a:solidFill>
          <a:schemeClr val="bg1">
            <a:lumMod val="95000"/>
          </a:schemeClr>
        </a:solidFill>
        <a:ln w="3175" cap="flat" cmpd="sng" algn="ctr">
          <a:solidFill>
            <a:srgbClr val="4040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rtl="0">
            <a:lnSpc>
              <a:spcPct val="90000"/>
            </a:lnSpc>
            <a:spcBef>
              <a:spcPct val="0"/>
            </a:spcBef>
            <a:spcAft>
              <a:spcPct val="35000"/>
            </a:spcAft>
            <a:buNone/>
          </a:pPr>
          <a:r>
            <a:rPr lang="fi-FI" sz="1200" b="1" kern="1200">
              <a:solidFill>
                <a:schemeClr val="tx1"/>
              </a:solidFill>
              <a:latin typeface="+mj-lt"/>
            </a:rPr>
            <a:t>Fyysistä</a:t>
          </a:r>
        </a:p>
        <a:p>
          <a:pPr marL="0" lvl="0" indent="0" algn="l" defTabSz="533400" rtl="0">
            <a:lnSpc>
              <a:spcPct val="90000"/>
            </a:lnSpc>
            <a:spcBef>
              <a:spcPct val="0"/>
            </a:spcBef>
            <a:spcAft>
              <a:spcPct val="35000"/>
            </a:spcAft>
            <a:buNone/>
          </a:pPr>
          <a:endParaRPr lang="fi-FI" sz="1200" b="1" kern="1200">
            <a:solidFill>
              <a:schemeClr val="tx1"/>
            </a:solidFill>
            <a:latin typeface="+mj-lt"/>
          </a:endParaRPr>
        </a:p>
        <a:p>
          <a:pPr marL="57150" lvl="1" indent="-57150" algn="l" defTabSz="488950" rtl="0">
            <a:lnSpc>
              <a:spcPct val="90000"/>
            </a:lnSpc>
            <a:spcBef>
              <a:spcPct val="0"/>
            </a:spcBef>
            <a:spcAft>
              <a:spcPct val="15000"/>
            </a:spcAft>
            <a:buFont typeface="Wingdings" panose="05000000000000000000" pitchFamily="2" charset="2"/>
            <a:buChar char="Ø"/>
          </a:pPr>
          <a:r>
            <a:rPr lang="fi-FI" sz="1100" kern="1200">
              <a:solidFill>
                <a:schemeClr val="tx1"/>
              </a:solidFill>
              <a:latin typeface="+mj-lt"/>
            </a:rPr>
            <a:t>Kuten tönimistä, hiuksista repimistä, kuristamista, potkimista ja hakkaamista. </a:t>
          </a:r>
        </a:p>
        <a:p>
          <a:pPr marL="57150" lvl="1" indent="-57150" algn="l" defTabSz="488950">
            <a:lnSpc>
              <a:spcPct val="90000"/>
            </a:lnSpc>
            <a:spcBef>
              <a:spcPct val="0"/>
            </a:spcBef>
            <a:spcAft>
              <a:spcPct val="15000"/>
            </a:spcAft>
            <a:buFont typeface="Wingdings" panose="05000000000000000000" pitchFamily="2" charset="2"/>
            <a:buChar char="Ø"/>
          </a:pPr>
          <a:r>
            <a:rPr lang="fi-FI" sz="1100" kern="1200">
              <a:solidFill>
                <a:schemeClr val="tx1"/>
              </a:solidFill>
              <a:latin typeface="+mj-lt"/>
            </a:rPr>
            <a:t>Fyysinen väkivalta ei aina jätä näkyviä jälkiä. Henkiset jäljet jäävät aina</a:t>
          </a:r>
        </a:p>
      </dsp:txBody>
      <dsp:txXfrm>
        <a:off x="278337" y="230"/>
        <a:ext cx="2519220" cy="1511532"/>
      </dsp:txXfrm>
    </dsp:sp>
    <dsp:sp modelId="{C62E9476-ED93-4066-B061-3FF8792467CA}">
      <dsp:nvSpPr>
        <dsp:cNvPr id="0" name=""/>
        <dsp:cNvSpPr/>
      </dsp:nvSpPr>
      <dsp:spPr>
        <a:xfrm>
          <a:off x="3049480" y="230"/>
          <a:ext cx="2519220" cy="1511532"/>
        </a:xfrm>
        <a:prstGeom prst="rect">
          <a:avLst/>
        </a:prstGeom>
        <a:solidFill>
          <a:schemeClr val="bg1">
            <a:lumMod val="95000"/>
          </a:schemeClr>
        </a:solidFill>
        <a:ln w="3175" cap="flat" cmpd="sng" algn="ctr">
          <a:solidFill>
            <a:srgbClr val="4040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rtl="0">
            <a:lnSpc>
              <a:spcPct val="90000"/>
            </a:lnSpc>
            <a:spcBef>
              <a:spcPct val="0"/>
            </a:spcBef>
            <a:spcAft>
              <a:spcPct val="35000"/>
            </a:spcAft>
            <a:buNone/>
          </a:pPr>
          <a:r>
            <a:rPr lang="fi-FI" sz="1200" b="1" kern="1200">
              <a:solidFill>
                <a:schemeClr val="tx1"/>
              </a:solidFill>
              <a:latin typeface="+mj-lt"/>
            </a:rPr>
            <a:t>Henkistä</a:t>
          </a:r>
        </a:p>
        <a:p>
          <a:pPr marL="0" lvl="0" indent="0" algn="l" defTabSz="533400" rtl="0">
            <a:lnSpc>
              <a:spcPct val="90000"/>
            </a:lnSpc>
            <a:spcBef>
              <a:spcPct val="0"/>
            </a:spcBef>
            <a:spcAft>
              <a:spcPct val="35000"/>
            </a:spcAft>
            <a:buNone/>
          </a:pPr>
          <a:endParaRPr lang="fi-FI" sz="1200" b="1" kern="1200">
            <a:solidFill>
              <a:schemeClr val="tx1"/>
            </a:solidFill>
            <a:latin typeface="+mj-lt"/>
          </a:endParaRPr>
        </a:p>
        <a:p>
          <a:pPr marL="57150" lvl="1" indent="-57150" algn="l" defTabSz="466725" rtl="0">
            <a:lnSpc>
              <a:spcPct val="90000"/>
            </a:lnSpc>
            <a:spcBef>
              <a:spcPct val="0"/>
            </a:spcBef>
            <a:spcAft>
              <a:spcPct val="15000"/>
            </a:spcAft>
            <a:buFont typeface="Wingdings" panose="05000000000000000000" pitchFamily="2" charset="2"/>
            <a:buChar char="Ø"/>
          </a:pPr>
          <a:r>
            <a:rPr lang="fi-FI" sz="1050" kern="1200">
              <a:solidFill>
                <a:schemeClr val="tx1"/>
              </a:solidFill>
              <a:latin typeface="+mj-lt"/>
            </a:rPr>
            <a:t>Alistamista nimittelyä,  haukkumista tai  kaltoinkohtelua.</a:t>
          </a:r>
        </a:p>
        <a:p>
          <a:pPr marL="57150" lvl="1" indent="-57150" algn="l" defTabSz="466725" rtl="0">
            <a:lnSpc>
              <a:spcPct val="90000"/>
            </a:lnSpc>
            <a:spcBef>
              <a:spcPct val="0"/>
            </a:spcBef>
            <a:spcAft>
              <a:spcPct val="15000"/>
            </a:spcAft>
            <a:buFont typeface="Wingdings" panose="05000000000000000000" pitchFamily="2" charset="2"/>
            <a:buChar char="Ø"/>
          </a:pPr>
          <a:r>
            <a:rPr lang="fi-FI" sz="1050" kern="1200">
              <a:solidFill>
                <a:schemeClr val="tx1"/>
              </a:solidFill>
              <a:latin typeface="+mj-lt"/>
            </a:rPr>
            <a:t>Voi olla julkista nolaamista tai se voi tapahtua neljän seinän sisällä piilossa. </a:t>
          </a:r>
        </a:p>
        <a:p>
          <a:pPr marL="57150" lvl="1" indent="-57150" algn="l" defTabSz="466725" rtl="0">
            <a:lnSpc>
              <a:spcPct val="90000"/>
            </a:lnSpc>
            <a:spcBef>
              <a:spcPct val="0"/>
            </a:spcBef>
            <a:spcAft>
              <a:spcPct val="15000"/>
            </a:spcAft>
            <a:buFont typeface="Wingdings" panose="05000000000000000000" pitchFamily="2" charset="2"/>
            <a:buChar char="Ø"/>
          </a:pPr>
          <a:r>
            <a:rPr lang="fi-FI" sz="1050" kern="1200">
              <a:solidFill>
                <a:schemeClr val="tx1"/>
              </a:solidFill>
              <a:latin typeface="+mj-lt"/>
            </a:rPr>
            <a:t>Jo väkivallan uhka on henkistä väkivaltaa</a:t>
          </a:r>
          <a:r>
            <a:rPr lang="fi-FI" sz="900" kern="1200">
              <a:solidFill>
                <a:schemeClr val="tx1"/>
              </a:solidFill>
              <a:latin typeface="+mj-lt"/>
            </a:rPr>
            <a:t>. </a:t>
          </a:r>
          <a:endParaRPr lang="fi-FI" sz="500" kern="1200">
            <a:solidFill>
              <a:schemeClr val="tx1"/>
            </a:solidFill>
            <a:latin typeface="+mj-lt"/>
          </a:endParaRPr>
        </a:p>
      </dsp:txBody>
      <dsp:txXfrm>
        <a:off x="3049480" y="230"/>
        <a:ext cx="2519220" cy="1511532"/>
      </dsp:txXfrm>
    </dsp:sp>
    <dsp:sp modelId="{42932A2E-8B0F-4EC2-9BDF-A21003F70D3D}">
      <dsp:nvSpPr>
        <dsp:cNvPr id="0" name=""/>
        <dsp:cNvSpPr/>
      </dsp:nvSpPr>
      <dsp:spPr>
        <a:xfrm>
          <a:off x="5809337" y="4613"/>
          <a:ext cx="2519220" cy="1511532"/>
        </a:xfrm>
        <a:prstGeom prst="rect">
          <a:avLst/>
        </a:prstGeom>
        <a:solidFill>
          <a:srgbClr val="EAEAEA"/>
        </a:solidFill>
        <a:ln w="3175" cap="flat" cmpd="sng" algn="ctr">
          <a:solidFill>
            <a:srgbClr val="4040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rtl="0">
            <a:lnSpc>
              <a:spcPct val="90000"/>
            </a:lnSpc>
            <a:spcBef>
              <a:spcPct val="0"/>
            </a:spcBef>
            <a:spcAft>
              <a:spcPct val="35000"/>
            </a:spcAft>
            <a:buNone/>
          </a:pPr>
          <a:r>
            <a:rPr lang="fi-FI" sz="1100" b="1" kern="1200">
              <a:solidFill>
                <a:schemeClr val="tx1"/>
              </a:solidFill>
              <a:latin typeface="+mj-lt"/>
            </a:rPr>
            <a:t>Seksuaaliväkivaltaa</a:t>
          </a:r>
        </a:p>
        <a:p>
          <a:pPr marL="0" lvl="0" indent="0" algn="l" defTabSz="488950" rtl="0">
            <a:lnSpc>
              <a:spcPct val="90000"/>
            </a:lnSpc>
            <a:spcBef>
              <a:spcPct val="0"/>
            </a:spcBef>
            <a:spcAft>
              <a:spcPct val="35000"/>
            </a:spcAft>
            <a:buNone/>
          </a:pPr>
          <a:endParaRPr lang="fi-FI" sz="1600" b="1" kern="1200">
            <a:solidFill>
              <a:schemeClr val="tx1"/>
            </a:solidFill>
            <a:latin typeface="+mj-lt"/>
          </a:endParaRPr>
        </a:p>
        <a:p>
          <a:pPr marL="57150" lvl="1" indent="-57150" algn="l" defTabSz="466725">
            <a:lnSpc>
              <a:spcPct val="90000"/>
            </a:lnSpc>
            <a:spcBef>
              <a:spcPct val="0"/>
            </a:spcBef>
            <a:spcAft>
              <a:spcPct val="15000"/>
            </a:spcAft>
            <a:buFont typeface="Wingdings" panose="05000000000000000000" pitchFamily="2" charset="2"/>
            <a:buChar char="Ø"/>
          </a:pPr>
          <a:r>
            <a:rPr lang="fi-FI" sz="1050" kern="1200">
              <a:solidFill>
                <a:schemeClr val="tx1"/>
              </a:solidFill>
              <a:latin typeface="+mj-lt"/>
            </a:rPr>
            <a:t>Esimerkiksi raiskaus, seksiin pakottaminen ja painostaminen, kuvaaminen ilman lupaa, nukkuvan tai sammuneen hyväksikäyttö sekä seksuaalinen ahdistelu ovat seksuaaliväkivaltaa</a:t>
          </a:r>
          <a:r>
            <a:rPr lang="fi-FI" sz="800" kern="1200">
              <a:solidFill>
                <a:schemeClr val="tx1"/>
              </a:solidFill>
              <a:latin typeface="+mj-lt"/>
            </a:rPr>
            <a:t>.</a:t>
          </a:r>
        </a:p>
      </dsp:txBody>
      <dsp:txXfrm>
        <a:off x="5809337" y="4613"/>
        <a:ext cx="2519220" cy="1511532"/>
      </dsp:txXfrm>
    </dsp:sp>
    <dsp:sp modelId="{8FAAF1AB-378F-4838-ACF5-9DE9DB6CED77}">
      <dsp:nvSpPr>
        <dsp:cNvPr id="0" name=""/>
        <dsp:cNvSpPr/>
      </dsp:nvSpPr>
      <dsp:spPr>
        <a:xfrm>
          <a:off x="3009576" y="1618371"/>
          <a:ext cx="2519220" cy="1511532"/>
        </a:xfrm>
        <a:prstGeom prst="rect">
          <a:avLst/>
        </a:prstGeom>
        <a:solidFill>
          <a:srgbClr val="EAEAEA"/>
        </a:solidFill>
        <a:ln w="3175" cap="flat" cmpd="sng" algn="ctr">
          <a:solidFill>
            <a:srgbClr val="4040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rtl="0">
            <a:lnSpc>
              <a:spcPct val="90000"/>
            </a:lnSpc>
            <a:spcBef>
              <a:spcPct val="0"/>
            </a:spcBef>
            <a:spcAft>
              <a:spcPct val="35000"/>
            </a:spcAft>
            <a:buNone/>
          </a:pPr>
          <a:r>
            <a:rPr lang="fi-FI" sz="1200" b="1" kern="1200">
              <a:solidFill>
                <a:schemeClr val="tx1"/>
              </a:solidFill>
              <a:latin typeface="+mj-lt"/>
            </a:rPr>
            <a:t>Taloudellista</a:t>
          </a:r>
        </a:p>
        <a:p>
          <a:pPr marL="0" lvl="0" indent="0" algn="l" defTabSz="533400" rtl="0">
            <a:lnSpc>
              <a:spcPct val="90000"/>
            </a:lnSpc>
            <a:spcBef>
              <a:spcPct val="0"/>
            </a:spcBef>
            <a:spcAft>
              <a:spcPct val="35000"/>
            </a:spcAft>
            <a:buNone/>
          </a:pPr>
          <a:endParaRPr lang="fi-FI" sz="1200" b="1" kern="1200">
            <a:solidFill>
              <a:schemeClr val="tx1"/>
            </a:solidFill>
            <a:latin typeface="+mj-lt"/>
          </a:endParaRPr>
        </a:p>
        <a:p>
          <a:pPr marL="57150" lvl="1" indent="-57150" algn="l" defTabSz="444500" rtl="0">
            <a:lnSpc>
              <a:spcPct val="90000"/>
            </a:lnSpc>
            <a:spcBef>
              <a:spcPct val="0"/>
            </a:spcBef>
            <a:spcAft>
              <a:spcPct val="15000"/>
            </a:spcAft>
            <a:buFont typeface="Wingdings" panose="05000000000000000000" pitchFamily="2" charset="2"/>
            <a:buChar char="Ø"/>
          </a:pPr>
          <a:r>
            <a:rPr lang="fi-FI" sz="1000" kern="1200">
              <a:solidFill>
                <a:schemeClr val="tx1"/>
              </a:solidFill>
              <a:latin typeface="+mj-lt"/>
            </a:rPr>
            <a:t>Esimerkiksi toisen rahankäytön estämistä</a:t>
          </a:r>
        </a:p>
        <a:p>
          <a:pPr marL="57150" lvl="1" indent="-57150" algn="l" defTabSz="444500" rtl="0">
            <a:lnSpc>
              <a:spcPct val="90000"/>
            </a:lnSpc>
            <a:spcBef>
              <a:spcPct val="0"/>
            </a:spcBef>
            <a:spcAft>
              <a:spcPct val="15000"/>
            </a:spcAft>
            <a:buFont typeface="Wingdings" panose="05000000000000000000" pitchFamily="2" charset="2"/>
            <a:buChar char="Ø"/>
          </a:pPr>
          <a:r>
            <a:rPr lang="fi-FI" sz="1000" kern="1200">
              <a:solidFill>
                <a:schemeClr val="tx1"/>
              </a:solidFill>
              <a:latin typeface="+mj-lt"/>
            </a:rPr>
            <a:t> Toisen  rahattomana pitämistä</a:t>
          </a:r>
        </a:p>
        <a:p>
          <a:pPr marL="57150" lvl="1" indent="-57150" algn="l" defTabSz="444500" rtl="0">
            <a:lnSpc>
              <a:spcPct val="90000"/>
            </a:lnSpc>
            <a:spcBef>
              <a:spcPct val="0"/>
            </a:spcBef>
            <a:spcAft>
              <a:spcPct val="15000"/>
            </a:spcAft>
            <a:buFont typeface="Wingdings" panose="05000000000000000000" pitchFamily="2" charset="2"/>
            <a:buChar char="Ø"/>
          </a:pPr>
          <a:r>
            <a:rPr lang="fi-FI" sz="1000" kern="1200">
              <a:solidFill>
                <a:schemeClr val="tx1"/>
              </a:solidFill>
              <a:latin typeface="+mj-lt"/>
            </a:rPr>
            <a:t>Taloudellisen päätäntävallan rajoittamista</a:t>
          </a:r>
        </a:p>
        <a:p>
          <a:pPr marL="57150" lvl="1" indent="-57150" algn="l" defTabSz="444500" rtl="0">
            <a:lnSpc>
              <a:spcPct val="90000"/>
            </a:lnSpc>
            <a:spcBef>
              <a:spcPct val="0"/>
            </a:spcBef>
            <a:spcAft>
              <a:spcPct val="15000"/>
            </a:spcAft>
            <a:buFont typeface="Wingdings" panose="05000000000000000000" pitchFamily="2" charset="2"/>
            <a:buChar char="Ø"/>
          </a:pPr>
          <a:r>
            <a:rPr lang="fi-FI" sz="1000" kern="1200">
              <a:solidFill>
                <a:schemeClr val="tx1"/>
              </a:solidFill>
              <a:latin typeface="+mj-lt"/>
            </a:rPr>
            <a:t>Toisen omaisuuden tai rahan luvatonta käyttämistä. </a:t>
          </a:r>
        </a:p>
      </dsp:txBody>
      <dsp:txXfrm>
        <a:off x="3009576" y="1618371"/>
        <a:ext cx="2519220" cy="1511532"/>
      </dsp:txXfrm>
    </dsp:sp>
    <dsp:sp modelId="{8B161A59-9577-44BE-955A-BB0933181C42}">
      <dsp:nvSpPr>
        <dsp:cNvPr id="0" name=""/>
        <dsp:cNvSpPr/>
      </dsp:nvSpPr>
      <dsp:spPr>
        <a:xfrm>
          <a:off x="267782" y="1623747"/>
          <a:ext cx="2519220" cy="1511532"/>
        </a:xfrm>
        <a:prstGeom prst="rect">
          <a:avLst/>
        </a:prstGeom>
        <a:solidFill>
          <a:srgbClr val="EAEAEA"/>
        </a:solidFill>
        <a:ln w="3175" cap="flat" cmpd="sng" algn="ctr">
          <a:solidFill>
            <a:srgbClr val="4040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rtl="0">
            <a:lnSpc>
              <a:spcPct val="90000"/>
            </a:lnSpc>
            <a:spcBef>
              <a:spcPct val="0"/>
            </a:spcBef>
            <a:spcAft>
              <a:spcPct val="35000"/>
            </a:spcAft>
            <a:buNone/>
          </a:pPr>
          <a:r>
            <a:rPr lang="fi-FI" sz="1200" b="1" kern="1200">
              <a:solidFill>
                <a:schemeClr val="tx1"/>
              </a:solidFill>
              <a:latin typeface="+mj-lt"/>
            </a:rPr>
            <a:t>Sosiaalista</a:t>
          </a:r>
        </a:p>
        <a:p>
          <a:pPr marL="0" lvl="0" indent="0" algn="l" defTabSz="533400" rtl="0">
            <a:lnSpc>
              <a:spcPct val="90000"/>
            </a:lnSpc>
            <a:spcBef>
              <a:spcPct val="0"/>
            </a:spcBef>
            <a:spcAft>
              <a:spcPct val="35000"/>
            </a:spcAft>
            <a:buNone/>
          </a:pPr>
          <a:endParaRPr lang="fi-FI" sz="1200" b="1" kern="1200">
            <a:solidFill>
              <a:schemeClr val="tx1"/>
            </a:solidFill>
            <a:latin typeface="+mj-lt"/>
          </a:endParaRPr>
        </a:p>
        <a:p>
          <a:pPr marL="57150" lvl="1" indent="-57150" algn="l" defTabSz="488950" rtl="0">
            <a:lnSpc>
              <a:spcPct val="90000"/>
            </a:lnSpc>
            <a:spcBef>
              <a:spcPct val="0"/>
            </a:spcBef>
            <a:spcAft>
              <a:spcPct val="15000"/>
            </a:spcAft>
            <a:buFont typeface="Wingdings" panose="05000000000000000000" pitchFamily="2" charset="2"/>
            <a:buChar char="Ø"/>
          </a:pPr>
          <a:r>
            <a:rPr lang="fi-FI" sz="1100" kern="1200">
              <a:solidFill>
                <a:schemeClr val="tx1"/>
              </a:solidFill>
              <a:latin typeface="+mj-lt"/>
            </a:rPr>
            <a:t>Esim. vapaan liikkumisen kontrollointia tai yhteydenpidon rajoittamista ystäviin ja sukulaisiin sekä sosiaalisen eristämisen uhkaa. </a:t>
          </a:r>
        </a:p>
      </dsp:txBody>
      <dsp:txXfrm>
        <a:off x="267782" y="1623747"/>
        <a:ext cx="2519220" cy="1511532"/>
      </dsp:txXfrm>
    </dsp:sp>
    <dsp:sp modelId="{13AAAD9C-087B-4CB0-A241-9D7BB5ECCC48}">
      <dsp:nvSpPr>
        <dsp:cNvPr id="0" name=""/>
        <dsp:cNvSpPr/>
      </dsp:nvSpPr>
      <dsp:spPr>
        <a:xfrm>
          <a:off x="5809337" y="1623747"/>
          <a:ext cx="2519220" cy="1511532"/>
        </a:xfrm>
        <a:prstGeom prst="rect">
          <a:avLst/>
        </a:prstGeom>
        <a:solidFill>
          <a:srgbClr val="EAEAEA"/>
        </a:solidFill>
        <a:ln w="3175" cap="flat" cmpd="sng" algn="ctr">
          <a:solidFill>
            <a:srgbClr val="4040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rtl="0">
            <a:lnSpc>
              <a:spcPct val="90000"/>
            </a:lnSpc>
            <a:spcBef>
              <a:spcPct val="0"/>
            </a:spcBef>
            <a:spcAft>
              <a:spcPct val="35000"/>
            </a:spcAft>
            <a:buNone/>
          </a:pPr>
          <a:r>
            <a:rPr lang="fi-FI" sz="1100" b="1" kern="1200">
              <a:solidFill>
                <a:schemeClr val="tx1"/>
              </a:solidFill>
              <a:latin typeface="+mj-lt"/>
            </a:rPr>
            <a:t>Uskonnollista</a:t>
          </a:r>
        </a:p>
        <a:p>
          <a:pPr marL="0" lvl="0" indent="0" algn="l" defTabSz="488950" rtl="0">
            <a:lnSpc>
              <a:spcPct val="90000"/>
            </a:lnSpc>
            <a:spcBef>
              <a:spcPct val="0"/>
            </a:spcBef>
            <a:spcAft>
              <a:spcPct val="35000"/>
            </a:spcAft>
            <a:buNone/>
          </a:pPr>
          <a:endParaRPr lang="fi-FI" sz="1100" b="1" kern="1200">
            <a:solidFill>
              <a:schemeClr val="tx1"/>
            </a:solidFill>
            <a:latin typeface="+mj-lt"/>
          </a:endParaRPr>
        </a:p>
        <a:p>
          <a:pPr marL="57150" lvl="1" indent="-57150" algn="l" defTabSz="466725" rtl="0">
            <a:lnSpc>
              <a:spcPct val="90000"/>
            </a:lnSpc>
            <a:spcBef>
              <a:spcPct val="0"/>
            </a:spcBef>
            <a:spcAft>
              <a:spcPct val="15000"/>
            </a:spcAft>
            <a:buFont typeface="Wingdings" panose="05000000000000000000" pitchFamily="2" charset="2"/>
            <a:buChar char="Ø"/>
          </a:pPr>
          <a:r>
            <a:rPr lang="fi-FI" sz="1050" kern="1200">
              <a:solidFill>
                <a:schemeClr val="tx1"/>
              </a:solidFill>
              <a:latin typeface="+mj-lt"/>
            </a:rPr>
            <a:t>Toisen uskonnollisuuden , halveksimista tai jopa kieltämistä</a:t>
          </a:r>
        </a:p>
        <a:p>
          <a:pPr marL="57150" lvl="1" indent="-57150" algn="l" defTabSz="466725">
            <a:lnSpc>
              <a:spcPct val="90000"/>
            </a:lnSpc>
            <a:spcBef>
              <a:spcPct val="0"/>
            </a:spcBef>
            <a:spcAft>
              <a:spcPct val="15000"/>
            </a:spcAft>
            <a:buFont typeface="Wingdings" panose="05000000000000000000" pitchFamily="2" charset="2"/>
            <a:buChar char="Ø"/>
          </a:pPr>
          <a:r>
            <a:rPr lang="fi-FI" sz="1050" kern="1200">
              <a:solidFill>
                <a:schemeClr val="tx1"/>
              </a:solidFill>
              <a:latin typeface="+mj-lt"/>
            </a:rPr>
            <a:t>Pakottamista noudattamaan jonkin uskonnon mukaisia normeja ja sääntöjä. </a:t>
          </a:r>
        </a:p>
      </dsp:txBody>
      <dsp:txXfrm>
        <a:off x="5809337" y="1623747"/>
        <a:ext cx="2519220" cy="151153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59D7A6-FCE6-426B-8739-D08F428DD73A}" type="datetimeFigureOut">
              <a:rPr lang="fi-FI" smtClean="0"/>
              <a:t>8.10.2025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4D0AA4-3FBA-4007-8A00-D6A1E3B70174}" type="slidenum">
              <a:rPr lang="fi-FI" smtClean="0"/>
              <a:t>‹#›</a:t>
            </a:fld>
            <a:endParaRPr lang="fi-FI"/>
          </a:p>
        </p:txBody>
      </p:sp>
    </p:spTree>
    <p:extLst>
      <p:ext uri="{BB962C8B-B14F-4D97-AF65-F5344CB8AC3E}">
        <p14:creationId xmlns:p14="http://schemas.microsoft.com/office/powerpoint/2010/main" val="3123694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dn.mll.fi/prod/2018/01/18155139/El%C3%A4m%C3%A4n-pelikortit.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reate.kahoot.it/details/1d6a335c-e667-4e58-80f5-ce569ba162e1"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Alustuksena</a:t>
            </a:r>
            <a:r>
              <a:rPr lang="en-US" dirty="0">
                <a:cs typeface="Calibri"/>
              </a:rPr>
              <a:t> </a:t>
            </a:r>
            <a:r>
              <a:rPr lang="en-US" dirty="0" err="1">
                <a:cs typeface="Calibri"/>
              </a:rPr>
              <a:t>aiheeseen</a:t>
            </a:r>
            <a:r>
              <a:rPr lang="en-US" dirty="0">
                <a:cs typeface="Calibri"/>
              </a:rPr>
              <a:t> </a:t>
            </a:r>
            <a:r>
              <a:rPr lang="en-US" dirty="0" err="1">
                <a:cs typeface="Calibri"/>
              </a:rPr>
              <a:t>kysytään</a:t>
            </a:r>
            <a:r>
              <a:rPr lang="en-US" dirty="0">
                <a:cs typeface="Calibri"/>
              </a:rPr>
              <a:t> </a:t>
            </a:r>
            <a:r>
              <a:rPr lang="en-US" dirty="0" err="1">
                <a:cs typeface="Calibri"/>
              </a:rPr>
              <a:t>oppilailta</a:t>
            </a:r>
            <a:r>
              <a:rPr lang="en-US" dirty="0">
                <a:cs typeface="Calibri"/>
              </a:rPr>
              <a:t> </a:t>
            </a:r>
            <a:r>
              <a:rPr lang="en-US" dirty="0" err="1">
                <a:cs typeface="Calibri"/>
              </a:rPr>
              <a:t>mitä</a:t>
            </a:r>
            <a:r>
              <a:rPr lang="en-US" dirty="0">
                <a:cs typeface="Calibri"/>
              </a:rPr>
              <a:t> </a:t>
            </a:r>
            <a:r>
              <a:rPr lang="en-US" dirty="0" err="1">
                <a:cs typeface="Calibri"/>
              </a:rPr>
              <a:t>päihteitä</a:t>
            </a:r>
            <a:r>
              <a:rPr lang="en-US" dirty="0">
                <a:cs typeface="Calibri"/>
              </a:rPr>
              <a:t> he </a:t>
            </a:r>
            <a:r>
              <a:rPr lang="en-US" dirty="0" err="1">
                <a:cs typeface="Calibri"/>
              </a:rPr>
              <a:t>tietävät</a:t>
            </a:r>
            <a:r>
              <a:rPr lang="en-US" dirty="0">
                <a:cs typeface="Calibri"/>
              </a:rPr>
              <a:t>. </a:t>
            </a:r>
            <a:r>
              <a:rPr lang="en-US" dirty="0" err="1">
                <a:cs typeface="Calibri"/>
              </a:rPr>
              <a:t>Seuraavassa</a:t>
            </a:r>
            <a:r>
              <a:rPr lang="en-US" dirty="0">
                <a:cs typeface="Calibri"/>
              </a:rPr>
              <a:t> </a:t>
            </a:r>
            <a:r>
              <a:rPr lang="en-US" dirty="0" err="1">
                <a:cs typeface="Calibri"/>
              </a:rPr>
              <a:t>diassa</a:t>
            </a:r>
            <a:r>
              <a:rPr lang="en-US" dirty="0">
                <a:cs typeface="Calibri"/>
              </a:rPr>
              <a:t> </a:t>
            </a:r>
            <a:r>
              <a:rPr lang="en-US" dirty="0" err="1">
                <a:cs typeface="Calibri"/>
              </a:rPr>
              <a:t>päihteet</a:t>
            </a:r>
            <a:r>
              <a:rPr lang="en-US" dirty="0">
                <a:cs typeface="Calibri"/>
              </a:rPr>
              <a:t> </a:t>
            </a:r>
            <a:r>
              <a:rPr lang="en-US" dirty="0" err="1">
                <a:cs typeface="Calibri"/>
              </a:rPr>
              <a:t>jaoteltu</a:t>
            </a:r>
            <a:r>
              <a:rPr lang="en-US" dirty="0">
                <a:cs typeface="Calibri"/>
              </a:rPr>
              <a:t> </a:t>
            </a:r>
            <a:r>
              <a:rPr lang="en-US" dirty="0" err="1">
                <a:cs typeface="Calibri"/>
              </a:rPr>
              <a:t>ikärajojen</a:t>
            </a:r>
            <a:r>
              <a:rPr lang="en-US" dirty="0">
                <a:cs typeface="Calibri"/>
              </a:rPr>
              <a:t> </a:t>
            </a:r>
            <a:r>
              <a:rPr lang="en-US" dirty="0" err="1">
                <a:cs typeface="Calibri"/>
              </a:rPr>
              <a:t>mukaan</a:t>
            </a:r>
            <a:r>
              <a:rPr lang="en-US" dirty="0">
                <a:cs typeface="Calibri"/>
              </a:rPr>
              <a:t> </a:t>
            </a:r>
            <a:r>
              <a:rPr lang="en-US" dirty="0" err="1">
                <a:cs typeface="Calibri"/>
              </a:rPr>
              <a:t>tueksi</a:t>
            </a:r>
            <a:r>
              <a:rPr lang="en-US" dirty="0">
                <a:cs typeface="Calibri"/>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7576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a:buChar char="•"/>
            </a:pPr>
            <a:r>
              <a:rPr lang="en-US" dirty="0" err="1">
                <a:cs typeface="Calibri"/>
              </a:rPr>
              <a:t>Tässä</a:t>
            </a:r>
            <a:r>
              <a:rPr lang="en-US" dirty="0">
                <a:cs typeface="Calibri"/>
              </a:rPr>
              <a:t> </a:t>
            </a:r>
            <a:r>
              <a:rPr lang="en-US" dirty="0" err="1">
                <a:cs typeface="Calibri"/>
              </a:rPr>
              <a:t>esimerkkejä</a:t>
            </a:r>
            <a:r>
              <a:rPr lang="en-US" dirty="0">
                <a:cs typeface="Calibri"/>
              </a:rPr>
              <a:t> </a:t>
            </a:r>
            <a:r>
              <a:rPr lang="en-US" dirty="0" err="1">
                <a:cs typeface="Calibri"/>
              </a:rPr>
              <a:t>ominaisuuksista</a:t>
            </a:r>
            <a:r>
              <a:rPr lang="en-US" dirty="0">
                <a:cs typeface="Calibri"/>
              </a:rPr>
              <a:t> </a:t>
            </a:r>
            <a:r>
              <a:rPr lang="en-US" dirty="0" err="1">
                <a:cs typeface="Calibri"/>
              </a:rPr>
              <a:t>tulostettavaksi</a:t>
            </a:r>
            <a:r>
              <a:rPr lang="en-US" dirty="0">
                <a:cs typeface="Calibri"/>
              </a:rPr>
              <a:t>. </a:t>
            </a:r>
            <a:endParaRPr lang="fi-FI" dirty="0">
              <a:cs typeface="Calibri"/>
            </a:endParaRPr>
          </a:p>
          <a:p>
            <a:pPr marL="171450" indent="-171450">
              <a:buFont typeface="Arial"/>
              <a:buChar char="•"/>
            </a:pPr>
            <a:r>
              <a:rPr lang="fi-FI" dirty="0">
                <a:cs typeface="Calibri"/>
              </a:rPr>
              <a:t>Tulostettavan version löydät </a:t>
            </a:r>
            <a:r>
              <a:rPr lang="fi-FI" dirty="0">
                <a:hlinkClick r:id="rId3"/>
              </a:rPr>
              <a:t>Elämän-pelikortit.pdf (mll.fi)</a:t>
            </a:r>
            <a:endParaRPr lang="en-US" dirty="0">
              <a:cs typeface="Calibri"/>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9238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dirty="0" err="1">
                <a:cs typeface="Calibri"/>
              </a:rPr>
              <a:t>Tämän</a:t>
            </a:r>
            <a:r>
              <a:rPr lang="en-US" dirty="0">
                <a:cs typeface="Calibri"/>
              </a:rPr>
              <a:t> </a:t>
            </a:r>
            <a:r>
              <a:rPr lang="en-US" dirty="0" err="1">
                <a:cs typeface="Calibri"/>
              </a:rPr>
              <a:t>tehtävän</a:t>
            </a:r>
            <a:r>
              <a:rPr lang="en-US" dirty="0">
                <a:cs typeface="Calibri"/>
              </a:rPr>
              <a:t> </a:t>
            </a:r>
            <a:r>
              <a:rPr lang="en-US" dirty="0" err="1">
                <a:cs typeface="Calibri"/>
              </a:rPr>
              <a:t>voi</a:t>
            </a:r>
            <a:r>
              <a:rPr lang="en-US" dirty="0">
                <a:cs typeface="Calibri"/>
              </a:rPr>
              <a:t> </a:t>
            </a:r>
            <a:r>
              <a:rPr lang="en-US" dirty="0" err="1">
                <a:cs typeface="Calibri"/>
              </a:rPr>
              <a:t>ottaa</a:t>
            </a:r>
            <a:r>
              <a:rPr lang="en-US" dirty="0">
                <a:cs typeface="Calibri"/>
              </a:rPr>
              <a:t> </a:t>
            </a:r>
            <a:r>
              <a:rPr lang="en-US" dirty="0" err="1">
                <a:cs typeface="Calibri"/>
              </a:rPr>
              <a:t>käyttöön</a:t>
            </a:r>
            <a:r>
              <a:rPr lang="en-US" dirty="0">
                <a:cs typeface="Calibri"/>
              </a:rPr>
              <a:t> tai </a:t>
            </a:r>
            <a:r>
              <a:rPr lang="en-US" dirty="0" err="1">
                <a:cs typeface="Calibri"/>
              </a:rPr>
              <a:t>antaa</a:t>
            </a:r>
            <a:r>
              <a:rPr lang="en-US" dirty="0">
                <a:cs typeface="Calibri"/>
              </a:rPr>
              <a:t> </a:t>
            </a:r>
            <a:r>
              <a:rPr lang="en-US" dirty="0" err="1">
                <a:cs typeface="Calibri"/>
              </a:rPr>
              <a:t>kotitehtäväksi</a:t>
            </a:r>
            <a:r>
              <a:rPr lang="en-US" dirty="0">
                <a:cs typeface="Calibri"/>
              </a:rPr>
              <a:t>.</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304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Tunnilla puhutaan rikoksista ja laillisuudesta. </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Tehdään myös yksi yhteinen ryhmätehtävä.</a:t>
            </a:r>
            <a:endParaRPr lang="fi-FI" sz="1800" kern="100" dirty="0">
              <a:effectLst/>
              <a:latin typeface="Aptos"/>
              <a:ea typeface="Aptos"/>
              <a:cs typeface="Times New Roman" panose="02020603050405020304" pitchFamily="18" charset="0"/>
            </a:endParaRPr>
          </a:p>
          <a:p>
            <a:pPr>
              <a:lnSpc>
                <a:spcPct val="107000"/>
              </a:lnSpc>
              <a:spcAft>
                <a:spcPts val="800"/>
              </a:spcAft>
            </a:pPr>
            <a:r>
              <a:rPr lang="fi-FI" sz="1800" kern="100" dirty="0">
                <a:effectLst/>
                <a:latin typeface="Arial" panose="020B0604020202020204" pitchFamily="34" charset="0"/>
                <a:ea typeface="Aptos"/>
                <a:cs typeface="Times New Roman" panose="02020603050405020304" pitchFamily="18" charset="0"/>
              </a:rPr>
              <a:t>Osa voi tietää tunnin aiheista jo tosi paljon. Älä epäröi tuoda tietämystäsi esille, koska se auttaa muitakin.</a:t>
            </a:r>
            <a:endParaRPr lang="fi-FI" sz="1800" kern="100" dirty="0">
              <a:effectLst/>
              <a:latin typeface="Aptos"/>
              <a:ea typeface="Aptos"/>
              <a:cs typeface="Times New Roman" panose="02020603050405020304" pitchFamily="18" charset="0"/>
            </a:endParaRPr>
          </a:p>
          <a:p>
            <a:pPr marL="171450" indent="-171450">
              <a:buFont typeface="Arial"/>
              <a:buChar char="•"/>
            </a:pPr>
            <a:endParaRPr lang="en-US" dirty="0">
              <a:ea typeface="Calibri"/>
              <a:cs typeface="Calibri"/>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3468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Kootaan yhteen vielä muutama asia laillisuudesta, siihen liittyy aina vastuu. </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Kysy oppilaita, tietävätkö he koska alkaa rikosoikeudellinen vastuu (15-vuotiaana) ja koska alkaa vahingonkorvausvelvollisuus (olemassa aina)?</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Ihmiset ovat päätyneet siihen, että lapsia tulee suojella ja siksi on olemassa esim. ikärajoja (elokuvat, pelit). Lisäksi ajatellaan, että lapset kehittyvät ja oppivat, siksi osa vastuusta tulee 15-vuotiaana, osa vasta 18-vuotiaana. </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Rikoslaki löytyy kokonaisuudessaan finlex.fi -osoitteesta.</a:t>
            </a:r>
            <a:endParaRPr lang="fi-FI" sz="1800" kern="100" dirty="0">
              <a:effectLst/>
              <a:latin typeface="Aptos"/>
              <a:ea typeface="Aptos"/>
              <a:cs typeface="Times New Roman" panose="02020603050405020304" pitchFamily="18" charset="0"/>
            </a:endParaRPr>
          </a:p>
          <a:p>
            <a:pPr>
              <a:lnSpc>
                <a:spcPct val="107000"/>
              </a:lnSpc>
              <a:spcAft>
                <a:spcPts val="800"/>
              </a:spcAft>
            </a:pPr>
            <a:r>
              <a:rPr lang="fi-FI" sz="1800" kern="100" dirty="0">
                <a:effectLst/>
                <a:latin typeface="Arial" panose="020B0604020202020204" pitchFamily="34" charset="0"/>
                <a:ea typeface="Aptos"/>
                <a:cs typeface="Times New Roman" panose="02020603050405020304" pitchFamily="18" charset="0"/>
              </a:rPr>
              <a:t>Tehkää lopuksi lyhyt kysely siitä, mitä laki sanoo. </a:t>
            </a:r>
            <a:endParaRPr lang="fi-FI" sz="1800" kern="100" dirty="0">
              <a:effectLst/>
              <a:latin typeface="Aptos"/>
              <a:ea typeface="Aptos"/>
              <a:cs typeface="Times New Roman" panose="02020603050405020304" pitchFamily="18" charset="0"/>
            </a:endParaRPr>
          </a:p>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427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Tunnin pitäjä voi muistuttaa siitä, että on tärkeää, että jokaisella on elämässään turvallisia aikuisia, joille uskaltaa kertoa, jos kohtaa vaikeita asioita.</a:t>
            </a:r>
            <a:endParaRPr lang="fi-FI" sz="1800" kern="100" dirty="0">
              <a:effectLst/>
              <a:latin typeface="Aptos"/>
              <a:ea typeface="Aptos"/>
              <a:cs typeface="Times New Roman" panose="02020603050405020304" pitchFamily="18" charset="0"/>
            </a:endParaRPr>
          </a:p>
          <a:p>
            <a:pPr>
              <a:lnSpc>
                <a:spcPct val="107000"/>
              </a:lnSpc>
              <a:spcAft>
                <a:spcPts val="800"/>
              </a:spcAft>
            </a:pPr>
            <a:r>
              <a:rPr lang="fi-FI" sz="1800" kern="100" dirty="0">
                <a:effectLst/>
                <a:latin typeface="Arial" panose="020B0604020202020204" pitchFamily="34" charset="0"/>
                <a:ea typeface="Aptos"/>
                <a:cs typeface="Times New Roman" panose="02020603050405020304" pitchFamily="18" charset="0"/>
              </a:rPr>
              <a:t>Väkivallan muodot on hyvä käydä läpi, koska usein väkivallaksi mielletään vain fyysinen väkivalta.</a:t>
            </a:r>
            <a:endParaRPr lang="fi-FI" sz="1800" kern="100" dirty="0">
              <a:effectLst/>
              <a:latin typeface="Aptos"/>
              <a:ea typeface="Aptos"/>
              <a:cs typeface="Times New Roman" panose="02020603050405020304" pitchFamily="18" charset="0"/>
            </a:endParaRPr>
          </a:p>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4788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Lainaukset usein kuulluista sanonnoista herättää varmasti keskustelua ja sille on hyvä antaa aikaa. Voi kysyä oppilailta, ovatko he kuulleet sanontoja aikaisemmin ja millaisissa yhteyksissä?</a:t>
            </a:r>
            <a:endParaRPr lang="fi-FI" sz="1800" kern="100" dirty="0">
              <a:effectLst/>
              <a:latin typeface="Aptos"/>
              <a:ea typeface="Aptos"/>
              <a:cs typeface="Times New Roman" panose="02020603050405020304" pitchFamily="18" charset="0"/>
            </a:endParaRPr>
          </a:p>
          <a:p>
            <a:pPr>
              <a:lnSpc>
                <a:spcPct val="107000"/>
              </a:lnSpc>
              <a:spcAft>
                <a:spcPts val="800"/>
              </a:spcAft>
            </a:pPr>
            <a:r>
              <a:rPr lang="fi-FI" sz="1800" kern="100" dirty="0">
                <a:effectLst/>
                <a:latin typeface="Arial" panose="020B0604020202020204" pitchFamily="34" charset="0"/>
                <a:ea typeface="Aptos"/>
                <a:cs typeface="Times New Roman" panose="02020603050405020304" pitchFamily="18" charset="0"/>
              </a:rPr>
              <a:t>Mukana on myös aikuisten joskus käyttämiä sanontoja, joista on myös hyvä keskustella.</a:t>
            </a:r>
            <a:endParaRPr lang="fi-FI" sz="1800" kern="100" dirty="0">
              <a:effectLst/>
              <a:latin typeface="Aptos"/>
              <a:ea typeface="Aptos"/>
              <a:cs typeface="Times New Roman" panose="02020603050405020304" pitchFamily="18" charset="0"/>
            </a:endParaRPr>
          </a:p>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9892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Katsotaan seuraavaksi mitä rikoksia nuoret saattavat tehdä. </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Nuoruus on ihmisen elämän rikosaltteinta aikaa, sillä nuorena halutaan usein kokeilla rajoja.</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Eri rikoksista määrätään eri mittaisia rangaistuksia sen mukaan, onko kyseessä lievä, perusmuotoinen vai törkeä toteutustapa. Lisäksi tulevat usein vahingonkorvaukset. </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Diassa lueteltujen rikosten rangaistukset ovat sakoista kymmeneen vuotta vankeutta.</a:t>
            </a:r>
            <a:endParaRPr lang="fi-FI" sz="1800" kern="100" dirty="0">
              <a:effectLst/>
              <a:latin typeface="Aptos"/>
              <a:ea typeface="Aptos"/>
              <a:cs typeface="Times New Roman" panose="02020603050405020304" pitchFamily="18" charset="0"/>
            </a:endParaRPr>
          </a:p>
          <a:p>
            <a:pPr>
              <a:lnSpc>
                <a:spcPct val="107000"/>
              </a:lnSpc>
              <a:spcAft>
                <a:spcPts val="800"/>
              </a:spcAft>
            </a:pPr>
            <a:r>
              <a:rPr lang="fi-FI" sz="1800" kern="100" dirty="0">
                <a:effectLst/>
                <a:latin typeface="Arial" panose="020B0604020202020204" pitchFamily="34" charset="0"/>
                <a:ea typeface="Aptos"/>
                <a:cs typeface="Times New Roman" panose="02020603050405020304" pitchFamily="18" charset="0"/>
              </a:rPr>
              <a:t>Keskustelkaa yhdessä siitä, millaisiin rikoksiin netissä voi törmätä? </a:t>
            </a:r>
            <a:endParaRPr lang="fi-FI" sz="1800" kern="100" dirty="0">
              <a:effectLst/>
              <a:latin typeface="Aptos"/>
              <a:ea typeface="Aptos"/>
              <a:cs typeface="Times New Roman" panose="02020603050405020304" pitchFamily="18" charset="0"/>
            </a:endParaRPr>
          </a:p>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1249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kern="100" dirty="0" err="1">
                <a:effectLst/>
                <a:latin typeface="Arial" panose="020B0604020202020204" pitchFamily="34" charset="0"/>
                <a:ea typeface="Aptos"/>
                <a:cs typeface="Times New Roman" panose="02020603050405020304" pitchFamily="18" charset="0"/>
              </a:rPr>
              <a:t>Huom</a:t>
            </a:r>
            <a:r>
              <a:rPr lang="fi-FI" sz="1800" kern="100" dirty="0">
                <a:effectLst/>
                <a:latin typeface="Arial" panose="020B0604020202020204" pitchFamily="34" charset="0"/>
                <a:ea typeface="Aptos"/>
                <a:cs typeface="Times New Roman" panose="02020603050405020304" pitchFamily="18" charset="0"/>
              </a:rPr>
              <a:t>! Lastensuojeluilmoituksen tekemisestä alkava prosessi on erillinen, lisätietoa esim. Lastensuojelun käsikirjasta.</a:t>
            </a:r>
            <a:endParaRPr lang="fi-FI" sz="1800" kern="100" dirty="0">
              <a:effectLst/>
              <a:latin typeface="Aptos"/>
              <a:ea typeface="Aptos"/>
              <a:cs typeface="Times New Roman" panose="02020603050405020304" pitchFamily="18" charset="0"/>
            </a:endParaRPr>
          </a:p>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3600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Ohessa näet tosielämän esimerkkejä nuorten tekemistä rikoksista.</a:t>
            </a:r>
            <a:endParaRPr lang="fi-FI" sz="1800" kern="100" dirty="0">
              <a:effectLst/>
              <a:latin typeface="Aptos"/>
              <a:ea typeface="Aptos"/>
              <a:cs typeface="Times New Roman" panose="02020603050405020304" pitchFamily="18" charset="0"/>
            </a:endParaRPr>
          </a:p>
          <a:p>
            <a:pPr>
              <a:lnSpc>
                <a:spcPct val="107000"/>
              </a:lnSpc>
              <a:spcAft>
                <a:spcPts val="800"/>
              </a:spcAft>
            </a:pPr>
            <a:r>
              <a:rPr lang="fi-FI" sz="1800" kern="100" dirty="0">
                <a:effectLst/>
                <a:latin typeface="Arial" panose="020B0604020202020204" pitchFamily="34" charset="0"/>
                <a:ea typeface="Aptos"/>
                <a:cs typeface="Times New Roman" panose="02020603050405020304" pitchFamily="18" charset="0"/>
              </a:rPr>
              <a:t>Ohje tunnin pitäjälle: näpäyttämällä hiirtä saat esiin aina uuden rikoksen. Voit lukea linkistä myös koko uutisen luokan kanssa. </a:t>
            </a:r>
            <a:endParaRPr lang="fi-FI" sz="1800" kern="100" dirty="0">
              <a:effectLst/>
              <a:latin typeface="Aptos"/>
              <a:ea typeface="Aptos"/>
              <a:cs typeface="Times New Roman" panose="02020603050405020304" pitchFamily="18" charset="0"/>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7374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28600">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Pohtikaa 3-5 hengen ryhmissä mitä rikoksia tarinassa tapahtuu.</a:t>
            </a:r>
            <a:endParaRPr lang="fi-FI" sz="1800" kern="100" dirty="0">
              <a:effectLst/>
              <a:latin typeface="Aptos"/>
              <a:ea typeface="Aptos"/>
              <a:cs typeface="Times New Roman" panose="02020603050405020304" pitchFamily="18" charset="0"/>
            </a:endParaRPr>
          </a:p>
          <a:p>
            <a:pPr marL="228600">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Jos kyseessä on pieni luokka, voi tehtävän tehdä myös koko luokka yhdessä. </a:t>
            </a:r>
            <a:endParaRPr lang="fi-FI" sz="1800" kern="100" dirty="0">
              <a:effectLst/>
              <a:latin typeface="Aptos"/>
              <a:ea typeface="Aptos"/>
              <a:cs typeface="Times New Roman" panose="02020603050405020304" pitchFamily="18" charset="0"/>
            </a:endParaRPr>
          </a:p>
          <a:p>
            <a:pPr marL="228600">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Mitä rikoksia tarinassa tapahtuu?</a:t>
            </a:r>
            <a:endParaRPr lang="fi-FI" sz="1800" kern="100" dirty="0">
              <a:effectLst/>
              <a:latin typeface="Aptos"/>
              <a:ea typeface="Aptos"/>
              <a:cs typeface="Times New Roman" panose="02020603050405020304" pitchFamily="18" charset="0"/>
            </a:endParaRPr>
          </a:p>
          <a:p>
            <a:pPr marL="228600">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Miten voisi toimia toisin?</a:t>
            </a:r>
            <a:endParaRPr lang="fi-FI" sz="1800" kern="100" dirty="0">
              <a:effectLst/>
              <a:latin typeface="Aptos"/>
              <a:ea typeface="Aptos"/>
              <a:cs typeface="Times New Roman" panose="02020603050405020304" pitchFamily="18" charset="0"/>
            </a:endParaRPr>
          </a:p>
          <a:p>
            <a:pPr marL="228600">
              <a:lnSpc>
                <a:spcPct val="107000"/>
              </a:lnSpc>
              <a:spcAft>
                <a:spcPts val="800"/>
              </a:spcAft>
            </a:pPr>
            <a:r>
              <a:rPr lang="fi-FI" sz="1800" kern="100" dirty="0">
                <a:effectLst/>
                <a:latin typeface="Arial" panose="020B0604020202020204" pitchFamily="34" charset="0"/>
                <a:ea typeface="Aptos"/>
                <a:cs typeface="Times New Roman" panose="02020603050405020304" pitchFamily="18" charset="0"/>
              </a:rPr>
              <a:t>Käydään lopuksi yhteisesti läpi mitä löydettiin.</a:t>
            </a:r>
            <a:endParaRPr lang="fi-FI" sz="1800" kern="100" dirty="0">
              <a:effectLst/>
              <a:latin typeface="Aptos"/>
              <a:ea typeface="Aptos"/>
              <a:cs typeface="Times New Roman" panose="02020603050405020304" pitchFamily="18" charset="0"/>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7893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Alle 18-vuotiailta on kaikki päihteet kielletty laissa. Eri maissa voi olla erilaisia lainsäädäntöjä, mutta Suomessa noudatetaan Suomen lakia.</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K-18 Nikotiinituotteet ja miedot alkoholijuomat. Nuuska on poikkeus, sen käyttö on laillista täysi-ikäisille, mutta myynti, ostaminen ja lahjoittaminen on kuitenkin Suomessa kielletty. </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K-20 Väkevät alkoholijuomat (Alkossa myynnissä olevat).</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Huomioitavaa, että ulkomailta tilatut sähkötupakat (eli lähes kaikki joita nuorilla on hallussa) ovat laittomia, koska nikotiinin määrä ylittää lain salliman 20mg. Rikosnimike tämän kaltaisen sähkötupakan hallussapidosta on ”laittomaan tuontitavaraan ryhtyminen”.</a:t>
            </a:r>
            <a:endParaRPr lang="fi-FI" sz="1800" kern="100" dirty="0">
              <a:effectLst/>
              <a:latin typeface="Aptos"/>
              <a:ea typeface="Aptos"/>
              <a:cs typeface="Times New Roman" panose="02020603050405020304" pitchFamily="18" charset="0"/>
            </a:endParaRPr>
          </a:p>
          <a:p>
            <a:pPr>
              <a:lnSpc>
                <a:spcPct val="107000"/>
              </a:lnSpc>
              <a:spcAft>
                <a:spcPts val="800"/>
              </a:spcAft>
            </a:pPr>
            <a:r>
              <a:rPr lang="fi-FI" sz="1800" kern="100" dirty="0">
                <a:effectLst/>
                <a:latin typeface="Arial" panose="020B0604020202020204" pitchFamily="34" charset="0"/>
                <a:ea typeface="Aptos"/>
                <a:cs typeface="Times New Roman" panose="02020603050405020304" pitchFamily="18" charset="0"/>
              </a:rPr>
              <a:t>Muiden haitallisten aineiden käyttö ei ole laitonta, mutta haittaa nuorten kasvua ja kehitystä, sekä turvallisuutta. Tärkeää painottaa, että näiden käytössä on aina hengenvaara. </a:t>
            </a:r>
            <a:endParaRPr lang="fi-FI" sz="1800" kern="100" dirty="0">
              <a:effectLst/>
              <a:latin typeface="Aptos"/>
              <a:ea typeface="Aptos"/>
              <a:cs typeface="Times New Roman" panose="02020603050405020304" pitchFamily="18" charset="0"/>
            </a:endParaRPr>
          </a:p>
          <a:p>
            <a:endParaRPr lang="en-US" dirty="0">
              <a:cs typeface="Calibri"/>
            </a:endParaRPr>
          </a:p>
          <a:p>
            <a:pPr marL="171450" indent="-171450">
              <a:buFont typeface="Arial"/>
              <a:buChar char="•"/>
            </a:pPr>
            <a:endParaRPr lang="en-US" dirty="0">
              <a:cs typeface="Calibri"/>
            </a:endParaRPr>
          </a:p>
          <a:p>
            <a:pPr marL="171450" indent="-1714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BE7C63-45AC-462C-8CAC-E5D2ABECD87C}"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379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85750" indent="-285750">
              <a:buFont typeface="Arial"/>
              <a:buChar char="•"/>
            </a:pPr>
            <a:r>
              <a:rPr lang="fi-FI" dirty="0">
                <a:ea typeface="Calibri"/>
                <a:cs typeface="Calibri"/>
              </a:rPr>
              <a:t>Luetaan tarina ääneen. </a:t>
            </a:r>
            <a:endParaRPr lang="fi-FI" dirty="0"/>
          </a:p>
          <a:p>
            <a:pPr marL="285750" indent="-285750">
              <a:buFont typeface="Arial"/>
              <a:buChar char="•"/>
            </a:pPr>
            <a:r>
              <a:rPr lang="fi-FI" dirty="0" err="1">
                <a:ea typeface="Calibri"/>
                <a:cs typeface="Calibri"/>
              </a:rPr>
              <a:t>Huom</a:t>
            </a:r>
            <a:r>
              <a:rPr lang="fi-FI" dirty="0">
                <a:ea typeface="Calibri"/>
                <a:cs typeface="Calibri"/>
              </a:rPr>
              <a:t>: dian lopussa on oikeat vastaukset. Älä paina niitä heti esiin vaan vasta keskustelun jälkeen. </a:t>
            </a:r>
          </a:p>
          <a:p>
            <a:endParaRPr lang="fi-FI" dirty="0">
              <a:solidFill>
                <a:srgbClr val="000000"/>
              </a:solidFill>
              <a:latin typeface="Calibri"/>
              <a:ea typeface="Calibri"/>
              <a:cs typeface="Calibri"/>
            </a:endParaRPr>
          </a:p>
          <a:p>
            <a:pPr algn="l" rtl="0" fontAlgn="base"/>
            <a:r>
              <a:rPr lang="fi-FI" sz="1800" b="1" i="0" dirty="0">
                <a:solidFill>
                  <a:srgbClr val="000000"/>
                </a:solidFill>
                <a:effectLst/>
                <a:latin typeface="Calibri"/>
                <a:ea typeface="Calibri"/>
                <a:cs typeface="Calibri"/>
              </a:rPr>
              <a:t>TARINA:</a:t>
            </a:r>
            <a:r>
              <a:rPr lang="fi-FI" sz="1800" b="0" i="0" dirty="0">
                <a:solidFill>
                  <a:srgbClr val="000000"/>
                </a:solidFill>
                <a:effectLst/>
                <a:latin typeface="Calibri"/>
                <a:ea typeface="Calibri"/>
                <a:cs typeface="Calibri"/>
              </a:rPr>
              <a:t>  </a:t>
            </a:r>
            <a:endParaRPr lang="fi-FI" b="0" i="0" dirty="0">
              <a:solidFill>
                <a:srgbClr val="000000"/>
              </a:solidFill>
              <a:effectLst/>
              <a:latin typeface="Calibri"/>
              <a:ea typeface="Calibri"/>
              <a:cs typeface="Calibri"/>
            </a:endParaRPr>
          </a:p>
          <a:p>
            <a:pPr algn="l" rtl="0" fontAlgn="base"/>
            <a:r>
              <a:rPr lang="fi-FI" sz="1800" b="0" i="0" u="sng" dirty="0">
                <a:solidFill>
                  <a:srgbClr val="000000"/>
                </a:solidFill>
                <a:effectLst/>
                <a:latin typeface="Calibri"/>
                <a:ea typeface="Calibri"/>
                <a:cs typeface="Calibri"/>
              </a:rPr>
              <a:t>Konstaapeli Danielin kertoma case – Päättäribileet sivut 154-155</a:t>
            </a:r>
            <a:r>
              <a:rPr lang="fi-FI" sz="1800" b="0" i="0" dirty="0">
                <a:solidFill>
                  <a:srgbClr val="000000"/>
                </a:solidFill>
                <a:effectLst/>
                <a:latin typeface="Calibri"/>
                <a:ea typeface="Calibri"/>
                <a:cs typeface="Calibri"/>
              </a:rPr>
              <a:t>  </a:t>
            </a:r>
            <a:endParaRPr lang="fi-FI" b="0" i="0" dirty="0">
              <a:solidFill>
                <a:srgbClr val="000000"/>
              </a:solidFill>
              <a:effectLst/>
              <a:latin typeface="Calibri"/>
              <a:ea typeface="Calibri"/>
              <a:cs typeface="Calibri"/>
            </a:endParaRPr>
          </a:p>
          <a:p>
            <a:pPr algn="l" rtl="0" fontAlgn="base"/>
            <a:r>
              <a:rPr lang="fi-FI" sz="1800" b="0" i="0" dirty="0">
                <a:solidFill>
                  <a:srgbClr val="000000"/>
                </a:solidFill>
                <a:effectLst/>
                <a:latin typeface="Calibri"/>
                <a:ea typeface="Calibri"/>
                <a:cs typeface="Calibri"/>
              </a:rPr>
              <a:t> </a:t>
            </a:r>
            <a:endParaRPr lang="fi-FI" b="0" i="0" dirty="0">
              <a:solidFill>
                <a:srgbClr val="000000"/>
              </a:solidFill>
              <a:effectLst/>
              <a:latin typeface="Calibri"/>
              <a:ea typeface="Calibri"/>
              <a:cs typeface="Calibri"/>
            </a:endParaRPr>
          </a:p>
          <a:p>
            <a:pPr algn="l" rtl="0" fontAlgn="base"/>
            <a:r>
              <a:rPr lang="fi-FI" sz="1800" b="0" i="0" dirty="0">
                <a:solidFill>
                  <a:srgbClr val="000000"/>
                </a:solidFill>
                <a:effectLst/>
                <a:latin typeface="Calibri"/>
                <a:ea typeface="Calibri"/>
                <a:cs typeface="Calibri"/>
              </a:rPr>
              <a:t> </a:t>
            </a:r>
            <a:endParaRPr lang="fi-FI" b="0" i="0" dirty="0">
              <a:solidFill>
                <a:srgbClr val="000000"/>
              </a:solidFill>
              <a:effectLst/>
              <a:latin typeface="Calibri"/>
              <a:ea typeface="Calibri"/>
              <a:cs typeface="Calibri"/>
            </a:endParaRPr>
          </a:p>
          <a:p>
            <a:pPr algn="l" rtl="0" fontAlgn="base"/>
            <a:endParaRPr lang="fi-FI" sz="1800" b="0" i="0" dirty="0">
              <a:solidFill>
                <a:srgbClr val="000000"/>
              </a:solidFill>
              <a:effectLst/>
              <a:latin typeface="Calibri"/>
              <a:ea typeface="Calibri"/>
              <a:cs typeface="Calibri"/>
            </a:endParaRPr>
          </a:p>
          <a:p>
            <a:pPr algn="l" rtl="0" fontAlgn="base"/>
            <a:r>
              <a:rPr lang="fi-FI" sz="1800" b="0" i="0" dirty="0">
                <a:solidFill>
                  <a:srgbClr val="000000"/>
                </a:solidFill>
                <a:effectLst/>
                <a:latin typeface="Calibri"/>
                <a:ea typeface="Calibri"/>
                <a:cs typeface="Calibri"/>
              </a:rPr>
              <a:t> </a:t>
            </a:r>
            <a:endParaRPr lang="fi-FI" b="0" i="0" dirty="0">
              <a:solidFill>
                <a:srgbClr val="000000"/>
              </a:solidFill>
              <a:effectLst/>
              <a:latin typeface="Calibri"/>
              <a:ea typeface="Calibri"/>
              <a:cs typeface="Calibri"/>
            </a:endParaRPr>
          </a:p>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533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cs typeface="Calibri"/>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4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dirty="0" err="1">
                <a:hlinkClick r:id="rId3"/>
              </a:rPr>
              <a:t>Päihdetieto</a:t>
            </a:r>
            <a:r>
              <a:rPr lang="en-US" dirty="0">
                <a:hlinkClick r:id="rId3"/>
              </a:rPr>
              <a:t> - Details - Kahoot!</a:t>
            </a:r>
            <a:endParaRPr lang="en-US" dirty="0">
              <a:cs typeface="Calibri" panose="020F0502020204030204"/>
            </a:endParaRPr>
          </a:p>
          <a:p>
            <a:endParaRPr lang="en-US" dirty="0">
              <a:cs typeface="Calibri" panose="020F0502020204030204"/>
            </a:endParaRPr>
          </a:p>
          <a:p>
            <a:r>
              <a:rPr lang="en-US" dirty="0">
                <a:cs typeface="Calibri" panose="020F0502020204030204"/>
              </a:rPr>
              <a:t>Jos </a:t>
            </a:r>
            <a:r>
              <a:rPr lang="en-US" dirty="0" err="1">
                <a:cs typeface="Calibri"/>
              </a:rPr>
              <a:t>linkki</a:t>
            </a:r>
            <a:r>
              <a:rPr lang="en-US" dirty="0">
                <a:cs typeface="Calibri"/>
              </a:rPr>
              <a:t> </a:t>
            </a:r>
            <a:r>
              <a:rPr lang="en-US" dirty="0" err="1">
                <a:cs typeface="Calibri"/>
              </a:rPr>
              <a:t>ei</a:t>
            </a:r>
            <a:r>
              <a:rPr lang="en-US" dirty="0">
                <a:cs typeface="Calibri"/>
              </a:rPr>
              <a:t> </a:t>
            </a:r>
            <a:r>
              <a:rPr lang="en-US" dirty="0" err="1">
                <a:cs typeface="Calibri"/>
              </a:rPr>
              <a:t>toimi</a:t>
            </a:r>
            <a:r>
              <a:rPr lang="en-US" dirty="0">
                <a:cs typeface="Calibri"/>
              </a:rPr>
              <a:t>, </a:t>
            </a:r>
            <a:r>
              <a:rPr lang="en-US" dirty="0" err="1">
                <a:cs typeface="Calibri"/>
              </a:rPr>
              <a:t>löydät</a:t>
            </a:r>
            <a:r>
              <a:rPr lang="en-US" dirty="0">
                <a:cs typeface="Calibri"/>
              </a:rPr>
              <a:t> </a:t>
            </a:r>
            <a:r>
              <a:rPr lang="en-US" dirty="0" err="1">
                <a:cs typeface="Calibri"/>
              </a:rPr>
              <a:t>kahootin</a:t>
            </a:r>
            <a:r>
              <a:rPr lang="en-US" dirty="0">
                <a:cs typeface="Calibri"/>
              </a:rPr>
              <a:t> </a:t>
            </a:r>
            <a:r>
              <a:rPr lang="en-US" dirty="0" err="1">
                <a:cs typeface="Calibri"/>
              </a:rPr>
              <a:t>tiedoilla</a:t>
            </a:r>
            <a:r>
              <a:rPr lang="en-US" dirty="0">
                <a:cs typeface="Calibri"/>
              </a:rPr>
              <a:t>: </a:t>
            </a:r>
            <a:r>
              <a:rPr lang="en-US" dirty="0" err="1">
                <a:cs typeface="Calibri"/>
              </a:rPr>
              <a:t>tekijä</a:t>
            </a:r>
            <a:r>
              <a:rPr lang="en-US" dirty="0">
                <a:cs typeface="Calibri"/>
              </a:rPr>
              <a:t> sannatahko25 </a:t>
            </a:r>
            <a:r>
              <a:rPr lang="en-US" dirty="0" err="1">
                <a:cs typeface="Calibri"/>
              </a:rPr>
              <a:t>kahootin</a:t>
            </a:r>
            <a:r>
              <a:rPr lang="en-US" dirty="0">
                <a:cs typeface="Calibri"/>
              </a:rPr>
              <a:t> </a:t>
            </a:r>
            <a:r>
              <a:rPr lang="en-US" dirty="0" err="1">
                <a:cs typeface="Calibri"/>
              </a:rPr>
              <a:t>nimi</a:t>
            </a:r>
            <a:r>
              <a:rPr lang="en-US" dirty="0">
                <a:cs typeface="Calibri"/>
              </a:rPr>
              <a:t>: </a:t>
            </a:r>
            <a:r>
              <a:rPr lang="en-US" dirty="0" err="1">
                <a:cs typeface="Calibri"/>
              </a:rPr>
              <a:t>päihdetieto</a:t>
            </a:r>
            <a:r>
              <a:rPr lang="en-US" dirty="0">
                <a:cs typeface="Calibri"/>
              </a:rPr>
              <a:t> </a:t>
            </a:r>
            <a:endParaRPr lang="en-US" dirty="0">
              <a:ea typeface="Calibri"/>
              <a:cs typeface="Calibri"/>
            </a:endParaRPr>
          </a:p>
          <a:p>
            <a:r>
              <a:rPr lang="en-US" dirty="0" err="1">
                <a:ea typeface="Calibri"/>
                <a:cs typeface="Calibri"/>
              </a:rPr>
              <a:t>Pyydä</a:t>
            </a:r>
            <a:r>
              <a:rPr lang="en-US" dirty="0">
                <a:ea typeface="Calibri"/>
                <a:cs typeface="Calibri"/>
              </a:rPr>
              <a:t> </a:t>
            </a:r>
            <a:r>
              <a:rPr lang="en-US" dirty="0" err="1">
                <a:ea typeface="Calibri"/>
                <a:cs typeface="Calibri"/>
              </a:rPr>
              <a:t>oppilaita</a:t>
            </a:r>
            <a:r>
              <a:rPr lang="en-US" dirty="0">
                <a:ea typeface="Calibri"/>
                <a:cs typeface="Calibri"/>
              </a:rPr>
              <a:t> </a:t>
            </a:r>
            <a:r>
              <a:rPr lang="en-US" dirty="0" err="1">
                <a:ea typeface="Calibri"/>
                <a:cs typeface="Calibri"/>
              </a:rPr>
              <a:t>menemään</a:t>
            </a:r>
            <a:r>
              <a:rPr lang="en-US" dirty="0">
                <a:ea typeface="Calibri"/>
                <a:cs typeface="Calibri"/>
              </a:rPr>
              <a:t> </a:t>
            </a:r>
            <a:r>
              <a:rPr lang="en-US" dirty="0" err="1">
                <a:ea typeface="Calibri"/>
                <a:cs typeface="Calibri"/>
              </a:rPr>
              <a:t>osoitteeseen</a:t>
            </a:r>
            <a:r>
              <a:rPr lang="en-US" dirty="0">
                <a:ea typeface="Calibri"/>
                <a:cs typeface="Calibri"/>
              </a:rPr>
              <a:t> kahoot.it ja </a:t>
            </a:r>
            <a:r>
              <a:rPr lang="en-US" dirty="0" err="1">
                <a:ea typeface="Calibri"/>
                <a:cs typeface="Calibri"/>
              </a:rPr>
              <a:t>kirjautumaan</a:t>
            </a:r>
            <a:r>
              <a:rPr lang="en-US" dirty="0">
                <a:ea typeface="Calibri"/>
                <a:cs typeface="Calibri"/>
              </a:rPr>
              <a:t> </a:t>
            </a:r>
            <a:r>
              <a:rPr lang="en-US" dirty="0" err="1">
                <a:ea typeface="Calibri"/>
                <a:cs typeface="Calibri"/>
              </a:rPr>
              <a:t>peliin</a:t>
            </a:r>
            <a:r>
              <a:rPr lang="en-US" dirty="0">
                <a:ea typeface="Calibri"/>
                <a:cs typeface="Calibri"/>
              </a:rPr>
              <a:t> </a:t>
            </a:r>
            <a:r>
              <a:rPr lang="en-US" dirty="0" err="1">
                <a:ea typeface="Calibri"/>
                <a:cs typeface="Calibri"/>
              </a:rPr>
              <a:t>mukaan</a:t>
            </a:r>
            <a:r>
              <a:rPr lang="en-US" dirty="0">
                <a:ea typeface="Calibri"/>
                <a:cs typeface="Calibri"/>
              </a:rPr>
              <a:t>.</a:t>
            </a:r>
          </a:p>
          <a:p>
            <a:endParaRPr lang="en-US" dirty="0">
              <a:cs typeface="Calibri"/>
            </a:endParaRPr>
          </a:p>
          <a:p>
            <a:r>
              <a:rPr lang="en-US" dirty="0" err="1">
                <a:cs typeface="Calibri"/>
              </a:rPr>
              <a:t>Kahootin</a:t>
            </a:r>
            <a:r>
              <a:rPr lang="en-US" dirty="0">
                <a:cs typeface="Calibri"/>
              </a:rPr>
              <a:t> </a:t>
            </a:r>
            <a:r>
              <a:rPr lang="en-US" dirty="0" err="1">
                <a:cs typeface="Calibri"/>
              </a:rPr>
              <a:t>kysymyksiin</a:t>
            </a:r>
            <a:r>
              <a:rPr lang="en-US" dirty="0">
                <a:cs typeface="Calibri"/>
              </a:rPr>
              <a:t> </a:t>
            </a:r>
            <a:r>
              <a:rPr lang="en-US" dirty="0" err="1">
                <a:cs typeface="Calibri"/>
              </a:rPr>
              <a:t>vastauksiin</a:t>
            </a:r>
            <a:r>
              <a:rPr lang="en-US" dirty="0">
                <a:cs typeface="Calibri"/>
              </a:rPr>
              <a:t> </a:t>
            </a:r>
            <a:r>
              <a:rPr lang="en-US" dirty="0" err="1">
                <a:cs typeface="Calibri"/>
              </a:rPr>
              <a:t>tueksi</a:t>
            </a:r>
            <a:r>
              <a:rPr lang="en-US" dirty="0">
                <a:cs typeface="Calibri"/>
              </a:rPr>
              <a:t>:</a:t>
            </a:r>
          </a:p>
          <a:p>
            <a:pPr marL="228600" indent="-228600">
              <a:buAutoNum type="arabicPeriod"/>
            </a:pPr>
            <a:r>
              <a:rPr lang="en-US" dirty="0" err="1">
                <a:cs typeface="Calibri"/>
              </a:rPr>
              <a:t>Sähkötupakka</a:t>
            </a:r>
            <a:r>
              <a:rPr lang="en-US" dirty="0">
                <a:cs typeface="Calibri"/>
              </a:rPr>
              <a:t> on </a:t>
            </a:r>
            <a:r>
              <a:rPr lang="en-US" dirty="0" err="1">
                <a:cs typeface="Calibri"/>
              </a:rPr>
              <a:t>tupakkalain</a:t>
            </a:r>
            <a:r>
              <a:rPr lang="en-US" dirty="0">
                <a:cs typeface="Calibri"/>
              </a:rPr>
              <a:t> </a:t>
            </a:r>
            <a:r>
              <a:rPr lang="en-US" dirty="0" err="1">
                <a:cs typeface="Calibri"/>
              </a:rPr>
              <a:t>mukaisesti</a:t>
            </a:r>
            <a:r>
              <a:rPr lang="en-US" dirty="0">
                <a:cs typeface="Calibri"/>
              </a:rPr>
              <a:t> </a:t>
            </a:r>
            <a:r>
              <a:rPr lang="en-US" dirty="0" err="1">
                <a:cs typeface="Calibri"/>
              </a:rPr>
              <a:t>päihteeksi</a:t>
            </a:r>
            <a:r>
              <a:rPr lang="en-US" dirty="0">
                <a:cs typeface="Calibri"/>
              </a:rPr>
              <a:t> </a:t>
            </a:r>
            <a:r>
              <a:rPr lang="en-US" dirty="0" err="1">
                <a:cs typeface="Calibri"/>
              </a:rPr>
              <a:t>laskettava</a:t>
            </a:r>
            <a:r>
              <a:rPr lang="en-US" dirty="0">
                <a:cs typeface="Calibri"/>
              </a:rPr>
              <a:t>. </a:t>
            </a:r>
            <a:r>
              <a:rPr lang="en-US" dirty="0" err="1">
                <a:cs typeface="Calibri"/>
              </a:rPr>
              <a:t>Sillä</a:t>
            </a:r>
            <a:r>
              <a:rPr lang="en-US" dirty="0">
                <a:cs typeface="Calibri"/>
              </a:rPr>
              <a:t> </a:t>
            </a:r>
            <a:r>
              <a:rPr lang="en-US" dirty="0" err="1">
                <a:cs typeface="Calibri"/>
              </a:rPr>
              <a:t>ei</a:t>
            </a:r>
            <a:r>
              <a:rPr lang="en-US" dirty="0">
                <a:cs typeface="Calibri"/>
              </a:rPr>
              <a:t> ole </a:t>
            </a:r>
            <a:r>
              <a:rPr lang="en-US" dirty="0" err="1">
                <a:cs typeface="Calibri"/>
              </a:rPr>
              <a:t>merkitystä</a:t>
            </a:r>
            <a:r>
              <a:rPr lang="en-US" dirty="0">
                <a:cs typeface="Calibri"/>
              </a:rPr>
              <a:t> </a:t>
            </a:r>
            <a:r>
              <a:rPr lang="en-US" dirty="0" err="1">
                <a:cs typeface="Calibri"/>
              </a:rPr>
              <a:t>onko</a:t>
            </a:r>
            <a:r>
              <a:rPr lang="en-US" dirty="0">
                <a:cs typeface="Calibri"/>
              </a:rPr>
              <a:t> </a:t>
            </a:r>
            <a:r>
              <a:rPr lang="en-US" dirty="0" err="1">
                <a:cs typeface="Calibri"/>
              </a:rPr>
              <a:t>siinä</a:t>
            </a:r>
            <a:r>
              <a:rPr lang="en-US" dirty="0">
                <a:cs typeface="Calibri"/>
              </a:rPr>
              <a:t> </a:t>
            </a:r>
            <a:r>
              <a:rPr lang="en-US" dirty="0" err="1">
                <a:cs typeface="Calibri"/>
              </a:rPr>
              <a:t>nikotiinia</a:t>
            </a:r>
            <a:r>
              <a:rPr lang="en-US" dirty="0">
                <a:cs typeface="Calibri"/>
              </a:rPr>
              <a:t> </a:t>
            </a:r>
            <a:r>
              <a:rPr lang="en-US" dirty="0" err="1">
                <a:cs typeface="Calibri"/>
              </a:rPr>
              <a:t>vai</a:t>
            </a:r>
            <a:r>
              <a:rPr lang="en-US" dirty="0">
                <a:cs typeface="Calibri"/>
              </a:rPr>
              <a:t> </a:t>
            </a:r>
            <a:r>
              <a:rPr lang="en-US" dirty="0" err="1">
                <a:cs typeface="Calibri"/>
              </a:rPr>
              <a:t>ei</a:t>
            </a:r>
            <a:r>
              <a:rPr lang="en-US" dirty="0">
                <a:cs typeface="Calibri"/>
              </a:rPr>
              <a:t>. </a:t>
            </a:r>
          </a:p>
          <a:p>
            <a:pPr marL="228600" indent="-228600">
              <a:buAutoNum type="arabicPeriod"/>
            </a:pPr>
            <a:r>
              <a:rPr lang="en-US" dirty="0" err="1">
                <a:cs typeface="Calibri"/>
              </a:rPr>
              <a:t>Nuuska</a:t>
            </a:r>
            <a:r>
              <a:rPr lang="en-US" dirty="0">
                <a:cs typeface="Calibri"/>
              </a:rPr>
              <a:t> </a:t>
            </a:r>
            <a:r>
              <a:rPr lang="en-US" dirty="0" err="1">
                <a:cs typeface="Calibri"/>
              </a:rPr>
              <a:t>nostaa</a:t>
            </a:r>
            <a:r>
              <a:rPr lang="en-US" dirty="0">
                <a:cs typeface="Calibri"/>
              </a:rPr>
              <a:t> </a:t>
            </a:r>
            <a:r>
              <a:rPr lang="en-US" dirty="0" err="1">
                <a:cs typeface="Calibri"/>
              </a:rPr>
              <a:t>verenpainetta</a:t>
            </a:r>
            <a:r>
              <a:rPr lang="en-US" dirty="0">
                <a:cs typeface="Calibri"/>
              </a:rPr>
              <a:t> ja </a:t>
            </a:r>
            <a:r>
              <a:rPr lang="en-US" dirty="0" err="1">
                <a:cs typeface="Calibri"/>
              </a:rPr>
              <a:t>kiihdyttää</a:t>
            </a:r>
            <a:r>
              <a:rPr lang="en-US" dirty="0">
                <a:cs typeface="Calibri"/>
              </a:rPr>
              <a:t> </a:t>
            </a:r>
            <a:r>
              <a:rPr lang="en-US" dirty="0" err="1">
                <a:cs typeface="Calibri"/>
              </a:rPr>
              <a:t>sydämen</a:t>
            </a:r>
            <a:r>
              <a:rPr lang="en-US" dirty="0">
                <a:cs typeface="Calibri"/>
              </a:rPr>
              <a:t> </a:t>
            </a:r>
            <a:r>
              <a:rPr lang="en-US" dirty="0" err="1">
                <a:cs typeface="Calibri"/>
              </a:rPr>
              <a:t>sykettä</a:t>
            </a:r>
            <a:r>
              <a:rPr lang="en-US" dirty="0">
                <a:cs typeface="Calibri"/>
              </a:rPr>
              <a:t>, </a:t>
            </a:r>
            <a:r>
              <a:rPr lang="en-US" dirty="0" err="1">
                <a:cs typeface="Calibri"/>
              </a:rPr>
              <a:t>jolloin</a:t>
            </a:r>
            <a:r>
              <a:rPr lang="en-US" dirty="0">
                <a:cs typeface="Calibri"/>
              </a:rPr>
              <a:t> </a:t>
            </a:r>
            <a:r>
              <a:rPr lang="en-US" dirty="0" err="1">
                <a:cs typeface="Calibri"/>
              </a:rPr>
              <a:t>ihminesen</a:t>
            </a:r>
            <a:r>
              <a:rPr lang="en-US" dirty="0">
                <a:cs typeface="Calibri"/>
              </a:rPr>
              <a:t> </a:t>
            </a:r>
            <a:r>
              <a:rPr lang="en-US" dirty="0" err="1">
                <a:cs typeface="Calibri"/>
              </a:rPr>
              <a:t>elimistö</a:t>
            </a:r>
            <a:r>
              <a:rPr lang="en-US" dirty="0">
                <a:cs typeface="Calibri"/>
              </a:rPr>
              <a:t> on jo </a:t>
            </a:r>
            <a:r>
              <a:rPr lang="en-US" dirty="0" err="1">
                <a:cs typeface="Calibri"/>
              </a:rPr>
              <a:t>rasitustilassa</a:t>
            </a:r>
            <a:r>
              <a:rPr lang="en-US" dirty="0">
                <a:cs typeface="Calibri"/>
              </a:rPr>
              <a:t>. </a:t>
            </a:r>
            <a:r>
              <a:rPr lang="en-US" dirty="0" err="1">
                <a:cs typeface="Calibri"/>
              </a:rPr>
              <a:t>Tästä</a:t>
            </a:r>
            <a:r>
              <a:rPr lang="en-US" dirty="0">
                <a:cs typeface="Calibri"/>
              </a:rPr>
              <a:t> </a:t>
            </a:r>
            <a:r>
              <a:rPr lang="en-US" dirty="0" err="1">
                <a:cs typeface="Calibri"/>
              </a:rPr>
              <a:t>johtuen</a:t>
            </a:r>
            <a:r>
              <a:rPr lang="en-US" dirty="0">
                <a:cs typeface="Calibri"/>
              </a:rPr>
              <a:t> se </a:t>
            </a:r>
            <a:r>
              <a:rPr lang="en-US" dirty="0" err="1">
                <a:cs typeface="Calibri"/>
              </a:rPr>
              <a:t>voi</a:t>
            </a:r>
            <a:r>
              <a:rPr lang="en-US" dirty="0">
                <a:cs typeface="Calibri"/>
              </a:rPr>
              <a:t> </a:t>
            </a:r>
            <a:r>
              <a:rPr lang="en-US" dirty="0" err="1">
                <a:cs typeface="Calibri"/>
              </a:rPr>
              <a:t>jopa</a:t>
            </a:r>
            <a:r>
              <a:rPr lang="en-US" dirty="0">
                <a:cs typeface="Calibri"/>
              </a:rPr>
              <a:t> </a:t>
            </a:r>
            <a:r>
              <a:rPr lang="en-US" dirty="0" err="1">
                <a:cs typeface="Calibri"/>
              </a:rPr>
              <a:t>heikentää</a:t>
            </a:r>
            <a:r>
              <a:rPr lang="en-US" dirty="0">
                <a:cs typeface="Calibri"/>
              </a:rPr>
              <a:t> </a:t>
            </a:r>
            <a:r>
              <a:rPr lang="en-US" dirty="0" err="1">
                <a:cs typeface="Calibri"/>
              </a:rPr>
              <a:t>urheilusuoritusta</a:t>
            </a:r>
            <a:r>
              <a:rPr lang="en-US" dirty="0">
                <a:cs typeface="Calibri"/>
              </a:rPr>
              <a:t>.</a:t>
            </a:r>
          </a:p>
          <a:p>
            <a:pPr marL="228600" indent="-228600">
              <a:buAutoNum type="arabicPeriod"/>
            </a:pPr>
            <a:r>
              <a:rPr lang="en-US" dirty="0" err="1">
                <a:cs typeface="Calibri"/>
              </a:rPr>
              <a:t>Alkoholi</a:t>
            </a:r>
            <a:r>
              <a:rPr lang="en-US" dirty="0">
                <a:cs typeface="Calibri"/>
              </a:rPr>
              <a:t> on </a:t>
            </a:r>
            <a:r>
              <a:rPr lang="en-US" dirty="0" err="1">
                <a:cs typeface="Calibri"/>
              </a:rPr>
              <a:t>yksi</a:t>
            </a:r>
            <a:r>
              <a:rPr lang="en-US" dirty="0">
                <a:cs typeface="Calibri"/>
              </a:rPr>
              <a:t> </a:t>
            </a:r>
            <a:r>
              <a:rPr lang="en-US" dirty="0" err="1">
                <a:cs typeface="Calibri"/>
              </a:rPr>
              <a:t>yleisimpiä</a:t>
            </a:r>
            <a:r>
              <a:rPr lang="en-US" dirty="0">
                <a:cs typeface="Calibri"/>
              </a:rPr>
              <a:t> </a:t>
            </a:r>
            <a:r>
              <a:rPr lang="en-US" dirty="0" err="1">
                <a:cs typeface="Calibri"/>
              </a:rPr>
              <a:t>työikäisten</a:t>
            </a:r>
            <a:r>
              <a:rPr lang="en-US" dirty="0">
                <a:cs typeface="Calibri"/>
              </a:rPr>
              <a:t> </a:t>
            </a:r>
            <a:r>
              <a:rPr lang="en-US" dirty="0" err="1">
                <a:cs typeface="Calibri"/>
              </a:rPr>
              <a:t>suomalaisten</a:t>
            </a:r>
            <a:r>
              <a:rPr lang="en-US" dirty="0">
                <a:cs typeface="Calibri"/>
              </a:rPr>
              <a:t> </a:t>
            </a:r>
            <a:r>
              <a:rPr lang="en-US" dirty="0" err="1">
                <a:cs typeface="Calibri"/>
              </a:rPr>
              <a:t>kuolinsyyn</a:t>
            </a:r>
            <a:r>
              <a:rPr lang="en-US" dirty="0">
                <a:cs typeface="Calibri"/>
              </a:rPr>
              <a:t> </a:t>
            </a:r>
            <a:r>
              <a:rPr lang="en-US" dirty="0" err="1">
                <a:cs typeface="Calibri"/>
              </a:rPr>
              <a:t>aiheuttajia</a:t>
            </a:r>
            <a:r>
              <a:rPr lang="en-US" dirty="0">
                <a:cs typeface="Calibri"/>
              </a:rPr>
              <a:t>. </a:t>
            </a:r>
            <a:r>
              <a:rPr lang="en-US" dirty="0" err="1">
                <a:cs typeface="Calibri"/>
              </a:rPr>
              <a:t>Terveyshaittojen</a:t>
            </a:r>
            <a:r>
              <a:rPr lang="en-US" dirty="0">
                <a:cs typeface="Calibri"/>
              </a:rPr>
              <a:t> </a:t>
            </a:r>
            <a:r>
              <a:rPr lang="en-US" dirty="0" err="1">
                <a:cs typeface="Calibri"/>
              </a:rPr>
              <a:t>lisäksi</a:t>
            </a:r>
            <a:r>
              <a:rPr lang="en-US" dirty="0">
                <a:cs typeface="Calibri"/>
              </a:rPr>
              <a:t> </a:t>
            </a:r>
            <a:r>
              <a:rPr lang="en-US" dirty="0" err="1">
                <a:cs typeface="Calibri"/>
              </a:rPr>
              <a:t>onnettomuudet</a:t>
            </a:r>
            <a:r>
              <a:rPr lang="en-US" dirty="0">
                <a:cs typeface="Calibri"/>
              </a:rPr>
              <a:t>, </a:t>
            </a:r>
            <a:r>
              <a:rPr lang="en-US" dirty="0" err="1">
                <a:cs typeface="Calibri"/>
              </a:rPr>
              <a:t>tapaturmat</a:t>
            </a:r>
            <a:r>
              <a:rPr lang="en-US" dirty="0">
                <a:cs typeface="Calibri"/>
              </a:rPr>
              <a:t> mm. </a:t>
            </a:r>
            <a:r>
              <a:rPr lang="en-US" dirty="0" err="1">
                <a:cs typeface="Calibri"/>
              </a:rPr>
              <a:t>Rattijuopumukset</a:t>
            </a:r>
            <a:r>
              <a:rPr lang="en-US" dirty="0">
                <a:cs typeface="Calibri"/>
              </a:rPr>
              <a:t> ja </a:t>
            </a:r>
            <a:r>
              <a:rPr lang="en-US" dirty="0" err="1">
                <a:cs typeface="Calibri"/>
              </a:rPr>
              <a:t>hukkumiskuolemat</a:t>
            </a:r>
            <a:r>
              <a:rPr lang="en-US" dirty="0">
                <a:cs typeface="Calibri"/>
              </a:rPr>
              <a:t> </a:t>
            </a:r>
            <a:r>
              <a:rPr lang="en-US" dirty="0" err="1">
                <a:cs typeface="Calibri"/>
              </a:rPr>
              <a:t>lasketaan</a:t>
            </a:r>
            <a:r>
              <a:rPr lang="en-US" dirty="0">
                <a:cs typeface="Calibri"/>
              </a:rPr>
              <a:t> </a:t>
            </a:r>
            <a:r>
              <a:rPr lang="en-US" dirty="0" err="1">
                <a:cs typeface="Calibri"/>
              </a:rPr>
              <a:t>mukaan</a:t>
            </a:r>
            <a:r>
              <a:rPr lang="en-US" dirty="0">
                <a:cs typeface="Calibri"/>
              </a:rPr>
              <a:t>.</a:t>
            </a:r>
          </a:p>
          <a:p>
            <a:pPr marL="228600" indent="-228600">
              <a:buAutoNum type="arabicPeriod"/>
            </a:pPr>
            <a:r>
              <a:rPr lang="en-US" dirty="0" err="1">
                <a:cs typeface="Calibri"/>
              </a:rPr>
              <a:t>Nuuskan</a:t>
            </a:r>
            <a:r>
              <a:rPr lang="en-US" dirty="0">
                <a:cs typeface="Calibri"/>
              </a:rPr>
              <a:t> </a:t>
            </a:r>
            <a:r>
              <a:rPr lang="en-US" dirty="0" err="1">
                <a:cs typeface="Calibri"/>
              </a:rPr>
              <a:t>lahjoittaminenkin</a:t>
            </a:r>
            <a:r>
              <a:rPr lang="en-US" dirty="0">
                <a:cs typeface="Calibri"/>
              </a:rPr>
              <a:t> on </a:t>
            </a:r>
            <a:r>
              <a:rPr lang="en-US" dirty="0" err="1">
                <a:cs typeface="Calibri"/>
              </a:rPr>
              <a:t>laissa</a:t>
            </a:r>
            <a:r>
              <a:rPr lang="en-US" dirty="0">
                <a:cs typeface="Calibri"/>
              </a:rPr>
              <a:t> </a:t>
            </a:r>
            <a:r>
              <a:rPr lang="en-US" dirty="0" err="1">
                <a:cs typeface="Calibri"/>
              </a:rPr>
              <a:t>kielletty</a:t>
            </a:r>
            <a:r>
              <a:rPr lang="en-US" dirty="0">
                <a:cs typeface="Calibri"/>
              </a:rPr>
              <a:t>. </a:t>
            </a:r>
            <a:r>
              <a:rPr lang="en-US" dirty="0" err="1">
                <a:cs typeface="Calibri"/>
              </a:rPr>
              <a:t>Vapessa</a:t>
            </a:r>
            <a:r>
              <a:rPr lang="en-US" dirty="0">
                <a:cs typeface="Calibri"/>
              </a:rPr>
              <a:t> on </a:t>
            </a:r>
            <a:r>
              <a:rPr lang="en-US" dirty="0" err="1">
                <a:cs typeface="Calibri"/>
              </a:rPr>
              <a:t>todettu</a:t>
            </a:r>
            <a:r>
              <a:rPr lang="en-US" dirty="0">
                <a:cs typeface="Calibri"/>
              </a:rPr>
              <a:t> </a:t>
            </a:r>
            <a:r>
              <a:rPr lang="en-US" dirty="0" err="1">
                <a:cs typeface="Calibri"/>
              </a:rPr>
              <a:t>vaarallisia</a:t>
            </a:r>
            <a:r>
              <a:rPr lang="en-US" dirty="0">
                <a:cs typeface="Calibri"/>
              </a:rPr>
              <a:t> </a:t>
            </a:r>
            <a:r>
              <a:rPr lang="en-US" dirty="0" err="1">
                <a:cs typeface="Calibri"/>
              </a:rPr>
              <a:t>määriä</a:t>
            </a:r>
            <a:r>
              <a:rPr lang="en-US" dirty="0">
                <a:cs typeface="Calibri"/>
              </a:rPr>
              <a:t> </a:t>
            </a:r>
            <a:r>
              <a:rPr lang="en-US" dirty="0" err="1">
                <a:cs typeface="Calibri"/>
              </a:rPr>
              <a:t>lyijyä</a:t>
            </a:r>
            <a:r>
              <a:rPr lang="en-US" dirty="0">
                <a:cs typeface="Calibri"/>
              </a:rPr>
              <a:t> (</a:t>
            </a:r>
            <a:r>
              <a:rPr lang="en-US" dirty="0" err="1">
                <a:cs typeface="Calibri"/>
              </a:rPr>
              <a:t>Ylen</a:t>
            </a:r>
            <a:r>
              <a:rPr lang="en-US" dirty="0">
                <a:cs typeface="Calibri"/>
              </a:rPr>
              <a:t> video), </a:t>
            </a:r>
            <a:r>
              <a:rPr lang="en-US" dirty="0" err="1">
                <a:cs typeface="Calibri"/>
              </a:rPr>
              <a:t>kannabiksen</a:t>
            </a:r>
            <a:r>
              <a:rPr lang="en-US" dirty="0">
                <a:cs typeface="Calibri"/>
              </a:rPr>
              <a:t> </a:t>
            </a:r>
            <a:r>
              <a:rPr lang="en-US" dirty="0" err="1">
                <a:cs typeface="Calibri"/>
              </a:rPr>
              <a:t>käyttö</a:t>
            </a:r>
            <a:r>
              <a:rPr lang="en-US" dirty="0">
                <a:cs typeface="Calibri"/>
              </a:rPr>
              <a:t> </a:t>
            </a:r>
            <a:r>
              <a:rPr lang="en-US" dirty="0" err="1">
                <a:cs typeface="Calibri"/>
              </a:rPr>
              <a:t>voi</a:t>
            </a:r>
            <a:r>
              <a:rPr lang="en-US" dirty="0">
                <a:cs typeface="Calibri"/>
              </a:rPr>
              <a:t> </a:t>
            </a:r>
            <a:r>
              <a:rPr lang="en-US" dirty="0" err="1">
                <a:cs typeface="Calibri"/>
              </a:rPr>
              <a:t>aiheuttaa</a:t>
            </a:r>
            <a:r>
              <a:rPr lang="en-US" dirty="0">
                <a:cs typeface="Calibri"/>
              </a:rPr>
              <a:t> jo </a:t>
            </a:r>
            <a:r>
              <a:rPr lang="en-US" dirty="0" err="1">
                <a:cs typeface="Calibri"/>
              </a:rPr>
              <a:t>ensimmäisellä</a:t>
            </a:r>
            <a:r>
              <a:rPr lang="en-US" dirty="0">
                <a:cs typeface="Calibri"/>
              </a:rPr>
              <a:t> </a:t>
            </a:r>
            <a:r>
              <a:rPr lang="en-US" dirty="0" err="1">
                <a:cs typeface="Calibri"/>
              </a:rPr>
              <a:t>kokeilulla</a:t>
            </a:r>
            <a:r>
              <a:rPr lang="en-US" dirty="0">
                <a:cs typeface="Calibri"/>
              </a:rPr>
              <a:t> </a:t>
            </a:r>
            <a:r>
              <a:rPr lang="en-US" dirty="0" err="1">
                <a:cs typeface="Calibri"/>
              </a:rPr>
              <a:t>psykoosin</a:t>
            </a:r>
            <a:r>
              <a:rPr lang="en-US" dirty="0">
                <a:cs typeface="Calibri"/>
              </a:rPr>
              <a:t>, </a:t>
            </a:r>
            <a:r>
              <a:rPr lang="en-US" dirty="0" err="1">
                <a:cs typeface="Calibri"/>
              </a:rPr>
              <a:t>jos</a:t>
            </a:r>
            <a:r>
              <a:rPr lang="en-US" dirty="0">
                <a:cs typeface="Calibri"/>
              </a:rPr>
              <a:t> </a:t>
            </a:r>
            <a:r>
              <a:rPr lang="en-US" dirty="0" err="1">
                <a:cs typeface="Calibri"/>
              </a:rPr>
              <a:t>ihmisellä</a:t>
            </a:r>
            <a:r>
              <a:rPr lang="en-US" dirty="0">
                <a:cs typeface="Calibri"/>
              </a:rPr>
              <a:t> on </a:t>
            </a:r>
            <a:r>
              <a:rPr lang="en-US" dirty="0" err="1">
                <a:cs typeface="Calibri"/>
              </a:rPr>
              <a:t>alttius</a:t>
            </a:r>
            <a:r>
              <a:rPr lang="en-US" dirty="0">
                <a:cs typeface="Calibri"/>
              </a:rPr>
              <a:t> </a:t>
            </a:r>
            <a:r>
              <a:rPr lang="en-US" dirty="0" err="1">
                <a:cs typeface="Calibri"/>
              </a:rPr>
              <a:t>olemassa</a:t>
            </a:r>
            <a:r>
              <a:rPr lang="en-US" dirty="0">
                <a:cs typeface="Calibri"/>
              </a:rPr>
              <a:t>. </a:t>
            </a:r>
            <a:r>
              <a:rPr lang="en-US" b="1" dirty="0" err="1">
                <a:cs typeface="Calibri"/>
              </a:rPr>
              <a:t>Passiivinen</a:t>
            </a:r>
            <a:r>
              <a:rPr lang="en-US" b="1" dirty="0">
                <a:cs typeface="Calibri"/>
              </a:rPr>
              <a:t> </a:t>
            </a:r>
            <a:r>
              <a:rPr lang="en-US" b="1" dirty="0" err="1">
                <a:cs typeface="Calibri"/>
              </a:rPr>
              <a:t>tupakointi</a:t>
            </a:r>
            <a:r>
              <a:rPr lang="en-US" b="1" dirty="0">
                <a:cs typeface="Calibri"/>
              </a:rPr>
              <a:t> on </a:t>
            </a:r>
            <a:r>
              <a:rPr lang="en-US" b="1" dirty="0" err="1">
                <a:cs typeface="Calibri"/>
              </a:rPr>
              <a:t>tärkeä</a:t>
            </a:r>
            <a:r>
              <a:rPr lang="en-US" b="1" dirty="0">
                <a:cs typeface="Calibri"/>
              </a:rPr>
              <a:t> </a:t>
            </a:r>
            <a:r>
              <a:rPr lang="en-US" b="1" dirty="0" err="1">
                <a:cs typeface="Calibri"/>
              </a:rPr>
              <a:t>käydä</a:t>
            </a:r>
            <a:r>
              <a:rPr lang="en-US" b="1" dirty="0">
                <a:cs typeface="Calibri"/>
              </a:rPr>
              <a:t> </a:t>
            </a:r>
            <a:r>
              <a:rPr lang="en-US" b="1" dirty="0" err="1">
                <a:cs typeface="Calibri"/>
              </a:rPr>
              <a:t>läpi</a:t>
            </a:r>
            <a:r>
              <a:rPr lang="en-US" b="1" dirty="0">
                <a:cs typeface="Calibri"/>
              </a:rPr>
              <a:t> </a:t>
            </a:r>
            <a:r>
              <a:rPr lang="en-US" b="1" dirty="0" err="1">
                <a:cs typeface="Calibri"/>
              </a:rPr>
              <a:t>tässä</a:t>
            </a:r>
            <a:r>
              <a:rPr lang="en-US" b="1" dirty="0">
                <a:cs typeface="Calibri"/>
              </a:rPr>
              <a:t>,</a:t>
            </a:r>
            <a:r>
              <a:rPr lang="en-US" dirty="0">
                <a:cs typeface="Calibri"/>
              </a:rPr>
              <a:t> </a:t>
            </a:r>
            <a:r>
              <a:rPr lang="en-US" dirty="0" err="1">
                <a:cs typeface="Calibri"/>
              </a:rPr>
              <a:t>myös</a:t>
            </a:r>
            <a:r>
              <a:rPr lang="en-US" dirty="0">
                <a:cs typeface="Calibri"/>
              </a:rPr>
              <a:t> </a:t>
            </a:r>
            <a:r>
              <a:rPr lang="en-US" dirty="0" err="1">
                <a:cs typeface="Calibri"/>
              </a:rPr>
              <a:t>vapen</a:t>
            </a:r>
            <a:r>
              <a:rPr lang="en-US" dirty="0">
                <a:cs typeface="Calibri"/>
              </a:rPr>
              <a:t> </a:t>
            </a:r>
            <a:r>
              <a:rPr lang="en-US" dirty="0" err="1">
                <a:cs typeface="Calibri"/>
              </a:rPr>
              <a:t>höyryistä</a:t>
            </a:r>
            <a:r>
              <a:rPr lang="en-US" dirty="0">
                <a:cs typeface="Calibri"/>
              </a:rPr>
              <a:t> on </a:t>
            </a:r>
            <a:r>
              <a:rPr lang="en-US" dirty="0" err="1">
                <a:cs typeface="Calibri"/>
              </a:rPr>
              <a:t>haittoja</a:t>
            </a:r>
            <a:r>
              <a:rPr lang="en-US" dirty="0">
                <a:cs typeface="Calibri"/>
              </a:rPr>
              <a:t> </a:t>
            </a:r>
            <a:r>
              <a:rPr lang="en-US" dirty="0" err="1">
                <a:cs typeface="Calibri"/>
              </a:rPr>
              <a:t>ympärillä</a:t>
            </a:r>
            <a:r>
              <a:rPr lang="en-US" dirty="0">
                <a:cs typeface="Calibri"/>
              </a:rPr>
              <a:t> </a:t>
            </a:r>
            <a:r>
              <a:rPr lang="en-US" dirty="0" err="1">
                <a:cs typeface="Calibri"/>
              </a:rPr>
              <a:t>oleville</a:t>
            </a:r>
            <a:r>
              <a:rPr lang="en-US" dirty="0">
                <a:cs typeface="Calibri"/>
              </a:rPr>
              <a:t>, </a:t>
            </a:r>
            <a:r>
              <a:rPr lang="en-US" dirty="0" err="1">
                <a:cs typeface="Calibri"/>
              </a:rPr>
              <a:t>ei</a:t>
            </a:r>
            <a:r>
              <a:rPr lang="en-US" dirty="0">
                <a:cs typeface="Calibri"/>
              </a:rPr>
              <a:t> vain </a:t>
            </a:r>
            <a:r>
              <a:rPr lang="en-US" dirty="0" err="1">
                <a:cs typeface="Calibri"/>
              </a:rPr>
              <a:t>tupakan</a:t>
            </a:r>
            <a:r>
              <a:rPr lang="en-US" dirty="0">
                <a:cs typeface="Calibri"/>
              </a:rPr>
              <a:t> </a:t>
            </a:r>
            <a:r>
              <a:rPr lang="en-US" dirty="0" err="1">
                <a:cs typeface="Calibri"/>
              </a:rPr>
              <a:t>savusta</a:t>
            </a:r>
            <a:r>
              <a:rPr lang="en-US" dirty="0">
                <a:cs typeface="Calibri"/>
              </a:rPr>
              <a:t>.</a:t>
            </a:r>
          </a:p>
          <a:p>
            <a:pPr marL="228600" indent="-228600">
              <a:buAutoNum type="arabicPeriod"/>
            </a:pPr>
            <a:r>
              <a:rPr lang="en-US" dirty="0" err="1">
                <a:cs typeface="Calibri"/>
              </a:rPr>
              <a:t>Vapen</a:t>
            </a:r>
            <a:r>
              <a:rPr lang="en-US" dirty="0">
                <a:cs typeface="Calibri"/>
              </a:rPr>
              <a:t> </a:t>
            </a:r>
            <a:r>
              <a:rPr lang="en-US" dirty="0" err="1">
                <a:cs typeface="Calibri"/>
              </a:rPr>
              <a:t>käytöstä</a:t>
            </a:r>
            <a:r>
              <a:rPr lang="en-US" dirty="0">
                <a:cs typeface="Calibri"/>
              </a:rPr>
              <a:t> </a:t>
            </a:r>
            <a:r>
              <a:rPr lang="en-US" dirty="0" err="1">
                <a:cs typeface="Calibri"/>
              </a:rPr>
              <a:t>voi</a:t>
            </a:r>
            <a:r>
              <a:rPr lang="en-US" dirty="0">
                <a:cs typeface="Calibri"/>
              </a:rPr>
              <a:t> </a:t>
            </a:r>
            <a:r>
              <a:rPr lang="en-US" dirty="0" err="1">
                <a:cs typeface="Calibri"/>
              </a:rPr>
              <a:t>tulla</a:t>
            </a:r>
            <a:r>
              <a:rPr lang="en-US" dirty="0">
                <a:cs typeface="Calibri"/>
              </a:rPr>
              <a:t> </a:t>
            </a:r>
            <a:r>
              <a:rPr lang="en-US" dirty="0" err="1">
                <a:cs typeface="Calibri"/>
              </a:rPr>
              <a:t>näitä</a:t>
            </a:r>
            <a:r>
              <a:rPr lang="en-US" dirty="0">
                <a:cs typeface="Calibri"/>
              </a:rPr>
              <a:t> </a:t>
            </a:r>
            <a:r>
              <a:rPr lang="en-US" dirty="0" err="1">
                <a:cs typeface="Calibri"/>
              </a:rPr>
              <a:t>kaikkia</a:t>
            </a:r>
            <a:r>
              <a:rPr lang="en-US" dirty="0">
                <a:cs typeface="Calibri"/>
              </a:rPr>
              <a:t> </a:t>
            </a:r>
            <a:r>
              <a:rPr lang="en-US" dirty="0" err="1">
                <a:cs typeface="Calibri"/>
              </a:rPr>
              <a:t>haittoja</a:t>
            </a:r>
            <a:r>
              <a:rPr lang="en-US" dirty="0">
                <a:cs typeface="Calibri"/>
              </a:rPr>
              <a:t>. </a:t>
            </a:r>
            <a:r>
              <a:rPr lang="en-US" dirty="0" err="1">
                <a:cs typeface="Calibri"/>
              </a:rPr>
              <a:t>Pitkäaikaisvaikutuksista</a:t>
            </a:r>
            <a:r>
              <a:rPr lang="en-US" dirty="0">
                <a:cs typeface="Calibri"/>
              </a:rPr>
              <a:t> </a:t>
            </a:r>
            <a:r>
              <a:rPr lang="en-US" dirty="0" err="1">
                <a:cs typeface="Calibri"/>
              </a:rPr>
              <a:t>ei</a:t>
            </a:r>
            <a:r>
              <a:rPr lang="en-US" dirty="0">
                <a:cs typeface="Calibri"/>
              </a:rPr>
              <a:t> </a:t>
            </a:r>
            <a:r>
              <a:rPr lang="en-US" dirty="0" err="1">
                <a:cs typeface="Calibri"/>
              </a:rPr>
              <a:t>vielä</a:t>
            </a:r>
            <a:r>
              <a:rPr lang="en-US" dirty="0">
                <a:cs typeface="Calibri"/>
              </a:rPr>
              <a:t> ole </a:t>
            </a:r>
            <a:r>
              <a:rPr lang="en-US" dirty="0" err="1">
                <a:cs typeface="Calibri"/>
              </a:rPr>
              <a:t>edes</a:t>
            </a:r>
            <a:r>
              <a:rPr lang="en-US" dirty="0">
                <a:cs typeface="Calibri"/>
              </a:rPr>
              <a:t> </a:t>
            </a:r>
            <a:r>
              <a:rPr lang="en-US" dirty="0" err="1">
                <a:cs typeface="Calibri"/>
              </a:rPr>
              <a:t>tutkittua</a:t>
            </a:r>
            <a:r>
              <a:rPr lang="en-US" dirty="0">
                <a:cs typeface="Calibri"/>
              </a:rPr>
              <a:t> </a:t>
            </a:r>
            <a:r>
              <a:rPr lang="en-US" dirty="0" err="1">
                <a:cs typeface="Calibri"/>
              </a:rPr>
              <a:t>tietoa</a:t>
            </a:r>
            <a:r>
              <a:rPr lang="en-US" dirty="0">
                <a:cs typeface="Calibri"/>
              </a:rPr>
              <a:t>. </a:t>
            </a:r>
          </a:p>
          <a:p>
            <a:pPr marL="228600" indent="-228600">
              <a:buAutoNum type="arabicPeriod"/>
            </a:pPr>
            <a:r>
              <a:rPr lang="en-US" dirty="0" err="1">
                <a:cs typeface="Calibri"/>
              </a:rPr>
              <a:t>Ensin</a:t>
            </a:r>
            <a:r>
              <a:rPr lang="en-US" dirty="0">
                <a:cs typeface="Calibri"/>
              </a:rPr>
              <a:t> </a:t>
            </a:r>
            <a:r>
              <a:rPr lang="en-US" dirty="0" err="1">
                <a:cs typeface="Calibri"/>
              </a:rPr>
              <a:t>käydään</a:t>
            </a:r>
            <a:r>
              <a:rPr lang="en-US" dirty="0">
                <a:cs typeface="Calibri"/>
              </a:rPr>
              <a:t> </a:t>
            </a:r>
            <a:r>
              <a:rPr lang="en-US" dirty="0" err="1">
                <a:cs typeface="Calibri"/>
              </a:rPr>
              <a:t>läpi</a:t>
            </a:r>
            <a:r>
              <a:rPr lang="en-US" dirty="0">
                <a:cs typeface="Calibri"/>
              </a:rPr>
              <a:t> </a:t>
            </a:r>
            <a:r>
              <a:rPr lang="en-US" dirty="0" err="1">
                <a:cs typeface="Calibri"/>
              </a:rPr>
              <a:t>mitä</a:t>
            </a:r>
            <a:r>
              <a:rPr lang="en-US" dirty="0">
                <a:cs typeface="Calibri"/>
              </a:rPr>
              <a:t> on </a:t>
            </a:r>
            <a:r>
              <a:rPr lang="en-US" dirty="0" err="1">
                <a:cs typeface="Calibri"/>
              </a:rPr>
              <a:t>julkiset</a:t>
            </a:r>
            <a:r>
              <a:rPr lang="en-US" dirty="0">
                <a:cs typeface="Calibri"/>
              </a:rPr>
              <a:t> </a:t>
            </a:r>
            <a:r>
              <a:rPr lang="en-US" dirty="0" err="1">
                <a:cs typeface="Calibri"/>
              </a:rPr>
              <a:t>tilat</a:t>
            </a:r>
            <a:r>
              <a:rPr lang="en-US" dirty="0">
                <a:cs typeface="Calibri"/>
              </a:rPr>
              <a:t> (</a:t>
            </a:r>
            <a:r>
              <a:rPr lang="en-US" dirty="0" err="1">
                <a:cs typeface="Calibri"/>
              </a:rPr>
              <a:t>esim</a:t>
            </a:r>
            <a:r>
              <a:rPr lang="en-US" dirty="0">
                <a:cs typeface="Calibri"/>
              </a:rPr>
              <a:t>. </a:t>
            </a:r>
            <a:r>
              <a:rPr lang="en-US" dirty="0" err="1">
                <a:cs typeface="Calibri"/>
              </a:rPr>
              <a:t>Kauppakeskukset</a:t>
            </a:r>
            <a:r>
              <a:rPr lang="en-US" dirty="0">
                <a:cs typeface="Calibri"/>
              </a:rPr>
              <a:t>, </a:t>
            </a:r>
            <a:r>
              <a:rPr lang="en-US" dirty="0" err="1">
                <a:cs typeface="Calibri"/>
              </a:rPr>
              <a:t>kirjastot</a:t>
            </a:r>
            <a:r>
              <a:rPr lang="en-US" dirty="0">
                <a:cs typeface="Calibri"/>
              </a:rPr>
              <a:t>, </a:t>
            </a:r>
            <a:r>
              <a:rPr lang="en-US" dirty="0" err="1">
                <a:cs typeface="Calibri"/>
              </a:rPr>
              <a:t>nuorisotilat</a:t>
            </a:r>
            <a:r>
              <a:rPr lang="en-US" dirty="0">
                <a:cs typeface="Calibri"/>
              </a:rPr>
              <a:t> </a:t>
            </a:r>
            <a:r>
              <a:rPr lang="en-US" dirty="0" err="1">
                <a:cs typeface="Calibri"/>
              </a:rPr>
              <a:t>ym</a:t>
            </a:r>
            <a:r>
              <a:rPr lang="en-US" dirty="0">
                <a:cs typeface="Calibri"/>
              </a:rPr>
              <a:t>.) </a:t>
            </a:r>
            <a:r>
              <a:rPr lang="en-US" dirty="0" err="1">
                <a:cs typeface="Calibri"/>
              </a:rPr>
              <a:t>Erikseen</a:t>
            </a:r>
            <a:r>
              <a:rPr lang="en-US" dirty="0">
                <a:cs typeface="Calibri"/>
              </a:rPr>
              <a:t> </a:t>
            </a:r>
            <a:r>
              <a:rPr lang="en-US" dirty="0" err="1">
                <a:cs typeface="Calibri"/>
              </a:rPr>
              <a:t>voi</a:t>
            </a:r>
            <a:r>
              <a:rPr lang="en-US" dirty="0">
                <a:cs typeface="Calibri"/>
              </a:rPr>
              <a:t> </a:t>
            </a:r>
            <a:r>
              <a:rPr lang="en-US" dirty="0" err="1">
                <a:cs typeface="Calibri"/>
              </a:rPr>
              <a:t>mainita</a:t>
            </a:r>
            <a:r>
              <a:rPr lang="en-US" dirty="0">
                <a:cs typeface="Calibri"/>
              </a:rPr>
              <a:t> </a:t>
            </a:r>
            <a:r>
              <a:rPr lang="en-US" dirty="0" err="1">
                <a:cs typeface="Calibri"/>
              </a:rPr>
              <a:t>kouluihin</a:t>
            </a:r>
            <a:r>
              <a:rPr lang="en-US" dirty="0">
                <a:cs typeface="Calibri"/>
              </a:rPr>
              <a:t> </a:t>
            </a:r>
            <a:r>
              <a:rPr lang="en-US" dirty="0" err="1">
                <a:cs typeface="Calibri"/>
              </a:rPr>
              <a:t>liittyvästä</a:t>
            </a:r>
            <a:r>
              <a:rPr lang="en-US" dirty="0">
                <a:cs typeface="Calibri"/>
              </a:rPr>
              <a:t> </a:t>
            </a:r>
            <a:r>
              <a:rPr lang="en-US" dirty="0" err="1">
                <a:cs typeface="Calibri"/>
              </a:rPr>
              <a:t>lainsäädännöstä</a:t>
            </a:r>
            <a:r>
              <a:rPr lang="en-US" dirty="0">
                <a:cs typeface="Calibri"/>
              </a:rPr>
              <a:t>. </a:t>
            </a:r>
            <a:r>
              <a:rPr lang="en-US" dirty="0" err="1">
                <a:cs typeface="Calibri"/>
              </a:rPr>
              <a:t>Julkisten</a:t>
            </a:r>
            <a:r>
              <a:rPr lang="en-US" dirty="0">
                <a:cs typeface="Calibri"/>
              </a:rPr>
              <a:t> </a:t>
            </a:r>
            <a:r>
              <a:rPr lang="en-US" dirty="0" err="1">
                <a:cs typeface="Calibri"/>
              </a:rPr>
              <a:t>tilojen</a:t>
            </a:r>
            <a:r>
              <a:rPr lang="en-US" dirty="0">
                <a:cs typeface="Calibri"/>
              </a:rPr>
              <a:t> </a:t>
            </a:r>
            <a:r>
              <a:rPr lang="en-US" dirty="0" err="1">
                <a:cs typeface="Calibri"/>
              </a:rPr>
              <a:t>tupakointikielto</a:t>
            </a:r>
            <a:r>
              <a:rPr lang="en-US" dirty="0">
                <a:cs typeface="Calibri"/>
              </a:rPr>
              <a:t> </a:t>
            </a:r>
            <a:r>
              <a:rPr lang="en-US" dirty="0" err="1">
                <a:cs typeface="Calibri"/>
              </a:rPr>
              <a:t>koskee</a:t>
            </a:r>
            <a:r>
              <a:rPr lang="en-US" dirty="0">
                <a:cs typeface="Calibri"/>
              </a:rPr>
              <a:t> </a:t>
            </a:r>
            <a:r>
              <a:rPr lang="en-US" dirty="0" err="1">
                <a:cs typeface="Calibri"/>
              </a:rPr>
              <a:t>myös</a:t>
            </a:r>
            <a:r>
              <a:rPr lang="en-US" dirty="0">
                <a:cs typeface="Calibri"/>
              </a:rPr>
              <a:t> </a:t>
            </a:r>
            <a:r>
              <a:rPr lang="en-US" dirty="0" err="1">
                <a:cs typeface="Calibri"/>
              </a:rPr>
              <a:t>sähkötupakkaa</a:t>
            </a:r>
            <a:r>
              <a:rPr lang="en-US" dirty="0">
                <a:cs typeface="Calibri"/>
              </a:rPr>
              <a:t> ja </a:t>
            </a:r>
            <a:r>
              <a:rPr lang="en-US" dirty="0" err="1">
                <a:cs typeface="Calibri"/>
              </a:rPr>
              <a:t>kaikkia</a:t>
            </a:r>
            <a:r>
              <a:rPr lang="en-US" dirty="0">
                <a:cs typeface="Calibri"/>
              </a:rPr>
              <a:t> </a:t>
            </a:r>
            <a:r>
              <a:rPr lang="en-US" dirty="0" err="1">
                <a:cs typeface="Calibri"/>
              </a:rPr>
              <a:t>savuavia</a:t>
            </a:r>
            <a:r>
              <a:rPr lang="en-US" dirty="0">
                <a:cs typeface="Calibri"/>
              </a:rPr>
              <a:t> </a:t>
            </a:r>
            <a:r>
              <a:rPr lang="en-US" dirty="0" err="1">
                <a:cs typeface="Calibri"/>
              </a:rPr>
              <a:t>tupakkatuotteita</a:t>
            </a:r>
            <a:endParaRPr lang="en-US" dirty="0">
              <a:cs typeface="Calibri"/>
            </a:endParaRPr>
          </a:p>
          <a:p>
            <a:pPr marL="228600" indent="-228600">
              <a:buAutoNum type="arabicPeriod"/>
            </a:pPr>
            <a:r>
              <a:rPr lang="en-US" dirty="0" err="1">
                <a:cs typeface="Calibri"/>
              </a:rPr>
              <a:t>Myös</a:t>
            </a:r>
            <a:r>
              <a:rPr lang="en-US" dirty="0">
                <a:cs typeface="Calibri"/>
              </a:rPr>
              <a:t> </a:t>
            </a:r>
            <a:r>
              <a:rPr lang="en-US" dirty="0" err="1">
                <a:cs typeface="Calibri"/>
              </a:rPr>
              <a:t>täysi-ikäinen</a:t>
            </a:r>
            <a:r>
              <a:rPr lang="en-US" dirty="0">
                <a:cs typeface="Calibri"/>
              </a:rPr>
              <a:t> </a:t>
            </a:r>
            <a:r>
              <a:rPr lang="en-US" dirty="0" err="1">
                <a:cs typeface="Calibri"/>
              </a:rPr>
              <a:t>voi</a:t>
            </a:r>
            <a:r>
              <a:rPr lang="en-US" dirty="0">
                <a:cs typeface="Calibri"/>
              </a:rPr>
              <a:t> </a:t>
            </a:r>
            <a:r>
              <a:rPr lang="en-US" dirty="0" err="1">
                <a:cs typeface="Calibri"/>
              </a:rPr>
              <a:t>saada</a:t>
            </a:r>
            <a:r>
              <a:rPr lang="en-US" dirty="0">
                <a:cs typeface="Calibri"/>
              </a:rPr>
              <a:t> </a:t>
            </a:r>
            <a:r>
              <a:rPr lang="en-US" dirty="0" err="1">
                <a:cs typeface="Calibri"/>
              </a:rPr>
              <a:t>sakkoa</a:t>
            </a:r>
            <a:r>
              <a:rPr lang="en-US" dirty="0">
                <a:cs typeface="Calibri"/>
              </a:rPr>
              <a:t> </a:t>
            </a:r>
            <a:r>
              <a:rPr lang="en-US" dirty="0" err="1">
                <a:cs typeface="Calibri"/>
              </a:rPr>
              <a:t>vapen</a:t>
            </a:r>
            <a:r>
              <a:rPr lang="en-US" dirty="0">
                <a:cs typeface="Calibri"/>
              </a:rPr>
              <a:t> </a:t>
            </a:r>
            <a:r>
              <a:rPr lang="en-US" dirty="0" err="1">
                <a:cs typeface="Calibri"/>
              </a:rPr>
              <a:t>hallussapidosta</a:t>
            </a:r>
            <a:r>
              <a:rPr lang="en-US" dirty="0">
                <a:cs typeface="Calibri"/>
              </a:rPr>
              <a:t>, </a:t>
            </a:r>
            <a:r>
              <a:rPr lang="en-US" dirty="0" err="1">
                <a:cs typeface="Calibri"/>
              </a:rPr>
              <a:t>jos</a:t>
            </a:r>
            <a:r>
              <a:rPr lang="en-US" dirty="0">
                <a:cs typeface="Calibri"/>
              </a:rPr>
              <a:t> </a:t>
            </a:r>
            <a:r>
              <a:rPr lang="en-US" dirty="0" err="1">
                <a:cs typeface="Calibri"/>
              </a:rPr>
              <a:t>tuotteessa</a:t>
            </a:r>
            <a:r>
              <a:rPr lang="en-US" dirty="0">
                <a:cs typeface="Calibri"/>
              </a:rPr>
              <a:t> on </a:t>
            </a:r>
            <a:r>
              <a:rPr lang="en-US" dirty="0" err="1">
                <a:cs typeface="Calibri"/>
              </a:rPr>
              <a:t>nikotiinia</a:t>
            </a:r>
            <a:r>
              <a:rPr lang="en-US" dirty="0">
                <a:cs typeface="Calibri"/>
              </a:rPr>
              <a:t> </a:t>
            </a:r>
            <a:r>
              <a:rPr lang="en-US" dirty="0" err="1">
                <a:cs typeface="Calibri"/>
              </a:rPr>
              <a:t>yli</a:t>
            </a:r>
            <a:r>
              <a:rPr lang="en-US" dirty="0">
                <a:cs typeface="Calibri"/>
              </a:rPr>
              <a:t> 20mg. 20mg on </a:t>
            </a:r>
            <a:r>
              <a:rPr lang="en-US" dirty="0" err="1">
                <a:cs typeface="Calibri"/>
              </a:rPr>
              <a:t>Suomessa</a:t>
            </a:r>
            <a:r>
              <a:rPr lang="en-US" dirty="0">
                <a:cs typeface="Calibri"/>
              </a:rPr>
              <a:t> lain </a:t>
            </a:r>
            <a:r>
              <a:rPr lang="en-US" dirty="0" err="1">
                <a:cs typeface="Calibri"/>
              </a:rPr>
              <a:t>sallima</a:t>
            </a:r>
            <a:r>
              <a:rPr lang="en-US" dirty="0">
                <a:cs typeface="Calibri"/>
              </a:rPr>
              <a:t> raja </a:t>
            </a:r>
            <a:r>
              <a:rPr lang="en-US" dirty="0" err="1">
                <a:cs typeface="Calibri"/>
              </a:rPr>
              <a:t>nikotiinille</a:t>
            </a:r>
            <a:r>
              <a:rPr lang="en-US" dirty="0">
                <a:cs typeface="Calibri"/>
              </a:rPr>
              <a:t>, </a:t>
            </a:r>
            <a:r>
              <a:rPr lang="en-US" dirty="0" err="1">
                <a:cs typeface="Calibri"/>
              </a:rPr>
              <a:t>lähes</a:t>
            </a:r>
            <a:r>
              <a:rPr lang="en-US" dirty="0">
                <a:cs typeface="Calibri"/>
              </a:rPr>
              <a:t> </a:t>
            </a:r>
            <a:r>
              <a:rPr lang="en-US" dirty="0" err="1">
                <a:cs typeface="Calibri"/>
              </a:rPr>
              <a:t>kaikissa</a:t>
            </a:r>
            <a:r>
              <a:rPr lang="en-US" dirty="0">
                <a:cs typeface="Calibri"/>
              </a:rPr>
              <a:t> </a:t>
            </a:r>
            <a:r>
              <a:rPr lang="en-US" dirty="0" err="1">
                <a:cs typeface="Calibri"/>
              </a:rPr>
              <a:t>ulkomailta</a:t>
            </a:r>
            <a:r>
              <a:rPr lang="en-US" dirty="0">
                <a:cs typeface="Calibri"/>
              </a:rPr>
              <a:t> </a:t>
            </a:r>
            <a:r>
              <a:rPr lang="en-US" dirty="0" err="1">
                <a:cs typeface="Calibri"/>
              </a:rPr>
              <a:t>tuoduissa</a:t>
            </a:r>
            <a:r>
              <a:rPr lang="en-US" dirty="0">
                <a:cs typeface="Calibri"/>
              </a:rPr>
              <a:t> </a:t>
            </a:r>
            <a:r>
              <a:rPr lang="en-US" dirty="0" err="1">
                <a:cs typeface="Calibri"/>
              </a:rPr>
              <a:t>vapeissa</a:t>
            </a:r>
            <a:r>
              <a:rPr lang="en-US" dirty="0">
                <a:cs typeface="Calibri"/>
              </a:rPr>
              <a:t> on </a:t>
            </a:r>
            <a:r>
              <a:rPr lang="en-US" dirty="0" err="1">
                <a:cs typeface="Calibri"/>
              </a:rPr>
              <a:t>nikotiinia</a:t>
            </a:r>
            <a:r>
              <a:rPr lang="en-US" dirty="0">
                <a:cs typeface="Calibri"/>
              </a:rPr>
              <a:t> </a:t>
            </a:r>
            <a:r>
              <a:rPr lang="en-US" dirty="0" err="1">
                <a:cs typeface="Calibri"/>
              </a:rPr>
              <a:t>enemmän</a:t>
            </a:r>
            <a:r>
              <a:rPr lang="en-US" dirty="0">
                <a:cs typeface="Calibri"/>
              </a:rPr>
              <a:t>. </a:t>
            </a:r>
            <a:r>
              <a:rPr lang="en-US" dirty="0" err="1">
                <a:cs typeface="Calibri"/>
              </a:rPr>
              <a:t>Rikosnimike</a:t>
            </a:r>
            <a:r>
              <a:rPr lang="en-US" dirty="0">
                <a:cs typeface="Calibri"/>
              </a:rPr>
              <a:t> on "</a:t>
            </a:r>
            <a:r>
              <a:rPr lang="en-US" dirty="0" err="1">
                <a:cs typeface="Calibri"/>
              </a:rPr>
              <a:t>lievä</a:t>
            </a:r>
            <a:r>
              <a:rPr lang="en-US" dirty="0">
                <a:cs typeface="Calibri"/>
              </a:rPr>
              <a:t> </a:t>
            </a:r>
            <a:r>
              <a:rPr lang="en-US" dirty="0" err="1">
                <a:cs typeface="Calibri"/>
              </a:rPr>
              <a:t>laittomaan</a:t>
            </a:r>
            <a:r>
              <a:rPr lang="en-US" dirty="0">
                <a:cs typeface="Calibri"/>
              </a:rPr>
              <a:t> </a:t>
            </a:r>
            <a:r>
              <a:rPr lang="en-US" dirty="0" err="1">
                <a:cs typeface="Calibri"/>
              </a:rPr>
              <a:t>tuontitavaraan</a:t>
            </a:r>
            <a:r>
              <a:rPr lang="en-US" dirty="0">
                <a:cs typeface="Calibri"/>
              </a:rPr>
              <a:t> </a:t>
            </a:r>
            <a:r>
              <a:rPr lang="en-US" dirty="0" err="1">
                <a:cs typeface="Calibri"/>
              </a:rPr>
              <a:t>ryhtyminen</a:t>
            </a:r>
            <a:r>
              <a:rPr lang="en-US" dirty="0">
                <a:cs typeface="Calibri"/>
              </a:rPr>
              <a:t>". </a:t>
            </a:r>
            <a:r>
              <a:rPr lang="en-US" dirty="0" err="1">
                <a:cs typeface="Calibri"/>
              </a:rPr>
              <a:t>Tärkeä</a:t>
            </a:r>
            <a:r>
              <a:rPr lang="en-US" dirty="0">
                <a:cs typeface="Calibri"/>
              </a:rPr>
              <a:t> </a:t>
            </a:r>
            <a:r>
              <a:rPr lang="en-US" dirty="0" err="1">
                <a:cs typeface="Calibri"/>
              </a:rPr>
              <a:t>muistuttaa</a:t>
            </a:r>
            <a:r>
              <a:rPr lang="en-US" dirty="0">
                <a:cs typeface="Calibri"/>
              </a:rPr>
              <a:t>, </a:t>
            </a:r>
            <a:r>
              <a:rPr lang="en-US" dirty="0" err="1">
                <a:cs typeface="Calibri"/>
              </a:rPr>
              <a:t>että</a:t>
            </a:r>
            <a:r>
              <a:rPr lang="en-US" dirty="0">
                <a:cs typeface="Calibri"/>
              </a:rPr>
              <a:t> </a:t>
            </a:r>
            <a:r>
              <a:rPr lang="en-US" dirty="0" err="1">
                <a:cs typeface="Calibri"/>
              </a:rPr>
              <a:t>ulkomailta</a:t>
            </a:r>
            <a:r>
              <a:rPr lang="en-US" dirty="0">
                <a:cs typeface="Calibri"/>
              </a:rPr>
              <a:t> </a:t>
            </a:r>
            <a:r>
              <a:rPr lang="en-US" dirty="0" err="1">
                <a:cs typeface="Calibri"/>
              </a:rPr>
              <a:t>tuoduissa</a:t>
            </a:r>
            <a:r>
              <a:rPr lang="en-US" dirty="0">
                <a:cs typeface="Calibri"/>
              </a:rPr>
              <a:t> </a:t>
            </a:r>
            <a:r>
              <a:rPr lang="en-US" dirty="0" err="1">
                <a:cs typeface="Calibri"/>
              </a:rPr>
              <a:t>vapeissa</a:t>
            </a:r>
            <a:r>
              <a:rPr lang="en-US" dirty="0">
                <a:cs typeface="Calibri"/>
              </a:rPr>
              <a:t> </a:t>
            </a:r>
            <a:r>
              <a:rPr lang="en-US" dirty="0" err="1">
                <a:cs typeface="Calibri"/>
              </a:rPr>
              <a:t>ei</a:t>
            </a:r>
            <a:r>
              <a:rPr lang="en-US" dirty="0">
                <a:cs typeface="Calibri"/>
              </a:rPr>
              <a:t> </a:t>
            </a:r>
            <a:r>
              <a:rPr lang="en-US" dirty="0" err="1">
                <a:cs typeface="Calibri"/>
              </a:rPr>
              <a:t>voi</a:t>
            </a:r>
            <a:r>
              <a:rPr lang="en-US" dirty="0">
                <a:cs typeface="Calibri"/>
              </a:rPr>
              <a:t> </a:t>
            </a:r>
            <a:r>
              <a:rPr lang="en-US" dirty="0" err="1">
                <a:cs typeface="Calibri"/>
              </a:rPr>
              <a:t>luottaa</a:t>
            </a:r>
            <a:r>
              <a:rPr lang="en-US" dirty="0">
                <a:cs typeface="Calibri"/>
              </a:rPr>
              <a:t> </a:t>
            </a:r>
            <a:r>
              <a:rPr lang="en-US" dirty="0" err="1">
                <a:cs typeface="Calibri"/>
              </a:rPr>
              <a:t>nikotiinimäärä</a:t>
            </a:r>
            <a:r>
              <a:rPr lang="en-US" dirty="0">
                <a:cs typeface="Calibri"/>
              </a:rPr>
              <a:t> </a:t>
            </a:r>
            <a:r>
              <a:rPr lang="en-US" dirty="0" err="1">
                <a:cs typeface="Calibri"/>
              </a:rPr>
              <a:t>merkintään</a:t>
            </a:r>
            <a:r>
              <a:rPr lang="en-US" dirty="0">
                <a:cs typeface="Calibri"/>
              </a:rPr>
              <a:t>. </a:t>
            </a:r>
            <a:r>
              <a:rPr lang="en-US" dirty="0" err="1">
                <a:cs typeface="Calibri"/>
              </a:rPr>
              <a:t>Tuontituotteista</a:t>
            </a:r>
            <a:r>
              <a:rPr lang="en-US" dirty="0">
                <a:cs typeface="Calibri"/>
              </a:rPr>
              <a:t> on </a:t>
            </a:r>
            <a:r>
              <a:rPr lang="en-US" dirty="0" err="1">
                <a:cs typeface="Calibri"/>
              </a:rPr>
              <a:t>tunnistettu</a:t>
            </a:r>
            <a:r>
              <a:rPr lang="en-US" dirty="0">
                <a:cs typeface="Calibri"/>
              </a:rPr>
              <a:t> </a:t>
            </a:r>
            <a:r>
              <a:rPr lang="en-US" dirty="0" err="1">
                <a:cs typeface="Calibri"/>
              </a:rPr>
              <a:t>huomattavasti</a:t>
            </a:r>
            <a:r>
              <a:rPr lang="en-US" dirty="0">
                <a:cs typeface="Calibri"/>
              </a:rPr>
              <a:t> </a:t>
            </a:r>
            <a:r>
              <a:rPr lang="en-US" dirty="0" err="1">
                <a:cs typeface="Calibri"/>
              </a:rPr>
              <a:t>suurempia</a:t>
            </a:r>
            <a:r>
              <a:rPr lang="en-US" dirty="0">
                <a:cs typeface="Calibri"/>
              </a:rPr>
              <a:t> </a:t>
            </a:r>
            <a:r>
              <a:rPr lang="en-US" dirty="0" err="1">
                <a:cs typeface="Calibri"/>
              </a:rPr>
              <a:t>nikotiinimääriä</a:t>
            </a:r>
            <a:r>
              <a:rPr lang="en-US" dirty="0">
                <a:cs typeface="Calibri"/>
              </a:rPr>
              <a:t>, </a:t>
            </a:r>
            <a:r>
              <a:rPr lang="en-US" dirty="0" err="1">
                <a:cs typeface="Calibri"/>
              </a:rPr>
              <a:t>kuin</a:t>
            </a:r>
            <a:r>
              <a:rPr lang="en-US" dirty="0">
                <a:cs typeface="Calibri"/>
              </a:rPr>
              <a:t> </a:t>
            </a:r>
            <a:r>
              <a:rPr lang="en-US" dirty="0" err="1">
                <a:cs typeface="Calibri"/>
              </a:rPr>
              <a:t>mitä</a:t>
            </a:r>
            <a:r>
              <a:rPr lang="en-US" dirty="0">
                <a:cs typeface="Calibri"/>
              </a:rPr>
              <a:t> </a:t>
            </a:r>
            <a:r>
              <a:rPr lang="en-US" dirty="0" err="1">
                <a:cs typeface="Calibri"/>
              </a:rPr>
              <a:t>pakkauksessa</a:t>
            </a:r>
            <a:r>
              <a:rPr lang="en-US" dirty="0">
                <a:cs typeface="Calibri"/>
              </a:rPr>
              <a:t> on </a:t>
            </a:r>
            <a:r>
              <a:rPr lang="en-US" dirty="0" err="1">
                <a:cs typeface="Calibri"/>
              </a:rPr>
              <a:t>mainittu</a:t>
            </a:r>
            <a:r>
              <a:rPr lang="en-US" dirty="0">
                <a:cs typeface="Calibri"/>
              </a:rPr>
              <a:t>.</a:t>
            </a:r>
          </a:p>
          <a:p>
            <a:pPr marL="228600" indent="-228600">
              <a:buAutoNum type="arabicPeriod"/>
            </a:pPr>
            <a:r>
              <a:rPr lang="en-US" dirty="0" err="1">
                <a:cs typeface="Calibri"/>
              </a:rPr>
              <a:t>Höyrystäminen</a:t>
            </a:r>
            <a:r>
              <a:rPr lang="en-US" dirty="0">
                <a:cs typeface="Calibri"/>
              </a:rPr>
              <a:t> </a:t>
            </a:r>
            <a:r>
              <a:rPr lang="en-US" dirty="0" err="1">
                <a:cs typeface="Calibri"/>
              </a:rPr>
              <a:t>aiheuttaa</a:t>
            </a:r>
            <a:r>
              <a:rPr lang="en-US" dirty="0">
                <a:cs typeface="Calibri"/>
              </a:rPr>
              <a:t> </a:t>
            </a:r>
            <a:r>
              <a:rPr lang="en-US" dirty="0" err="1">
                <a:cs typeface="Calibri"/>
              </a:rPr>
              <a:t>makunesteissä</a:t>
            </a:r>
            <a:r>
              <a:rPr lang="en-US" dirty="0">
                <a:cs typeface="Calibri"/>
              </a:rPr>
              <a:t> </a:t>
            </a:r>
            <a:r>
              <a:rPr lang="en-US" dirty="0" err="1">
                <a:cs typeface="Calibri"/>
              </a:rPr>
              <a:t>myrkyllisiä</a:t>
            </a:r>
            <a:r>
              <a:rPr lang="en-US" dirty="0">
                <a:cs typeface="Calibri"/>
              </a:rPr>
              <a:t> </a:t>
            </a:r>
            <a:r>
              <a:rPr lang="en-US" dirty="0" err="1">
                <a:cs typeface="Calibri"/>
              </a:rPr>
              <a:t>yhdisteitä</a:t>
            </a:r>
            <a:r>
              <a:rPr lang="en-US" dirty="0">
                <a:cs typeface="Calibri"/>
              </a:rPr>
              <a:t>. </a:t>
            </a:r>
            <a:r>
              <a:rPr lang="en-US" dirty="0" err="1">
                <a:cs typeface="Calibri"/>
              </a:rPr>
              <a:t>Makunesteet</a:t>
            </a:r>
            <a:r>
              <a:rPr lang="en-US" dirty="0">
                <a:cs typeface="Calibri"/>
              </a:rPr>
              <a:t> </a:t>
            </a:r>
            <a:r>
              <a:rPr lang="en-US" dirty="0" err="1">
                <a:cs typeface="Calibri"/>
              </a:rPr>
              <a:t>eivät</a:t>
            </a:r>
            <a:r>
              <a:rPr lang="en-US" dirty="0">
                <a:cs typeface="Calibri"/>
              </a:rPr>
              <a:t> ole </a:t>
            </a:r>
            <a:r>
              <a:rPr lang="en-US" dirty="0" err="1">
                <a:cs typeface="Calibri"/>
              </a:rPr>
              <a:t>tarkoitettu</a:t>
            </a:r>
            <a:r>
              <a:rPr lang="en-US" dirty="0">
                <a:cs typeface="Calibri"/>
              </a:rPr>
              <a:t> </a:t>
            </a:r>
            <a:r>
              <a:rPr lang="en-US" dirty="0" err="1">
                <a:cs typeface="Calibri"/>
              </a:rPr>
              <a:t>höyrystettäväksi</a:t>
            </a:r>
            <a:r>
              <a:rPr lang="en-US" dirty="0">
                <a:cs typeface="Calibri"/>
              </a:rPr>
              <a:t>, </a:t>
            </a:r>
            <a:r>
              <a:rPr lang="en-US" dirty="0" err="1">
                <a:cs typeface="Calibri"/>
              </a:rPr>
              <a:t>vaan</a:t>
            </a:r>
            <a:r>
              <a:rPr lang="en-US" dirty="0">
                <a:cs typeface="Calibri"/>
              </a:rPr>
              <a:t> </a:t>
            </a:r>
            <a:r>
              <a:rPr lang="en-US" dirty="0" err="1">
                <a:cs typeface="Calibri"/>
              </a:rPr>
              <a:t>esim</a:t>
            </a:r>
            <a:r>
              <a:rPr lang="en-US" dirty="0">
                <a:cs typeface="Calibri"/>
              </a:rPr>
              <a:t>. </a:t>
            </a:r>
            <a:r>
              <a:rPr lang="en-US" dirty="0" err="1">
                <a:cs typeface="Calibri"/>
              </a:rPr>
              <a:t>Elintarvikekäyttöön</a:t>
            </a:r>
            <a:r>
              <a:rPr lang="en-US" dirty="0">
                <a:cs typeface="Calibri"/>
              </a:rPr>
              <a:t>. </a:t>
            </a:r>
          </a:p>
          <a:p>
            <a:pPr marL="228600" indent="-228600">
              <a:buAutoNum type="arabicPeriod"/>
            </a:pPr>
            <a:r>
              <a:rPr lang="en-US" dirty="0" err="1">
                <a:cs typeface="Calibri"/>
              </a:rPr>
              <a:t>Luonnon</a:t>
            </a:r>
            <a:r>
              <a:rPr lang="en-US" dirty="0">
                <a:cs typeface="Calibri"/>
              </a:rPr>
              <a:t> </a:t>
            </a:r>
            <a:r>
              <a:rPr lang="en-US" dirty="0" err="1">
                <a:cs typeface="Calibri"/>
              </a:rPr>
              <a:t>eläimet</a:t>
            </a:r>
            <a:r>
              <a:rPr lang="en-US" dirty="0">
                <a:cs typeface="Calibri"/>
              </a:rPr>
              <a:t>, </a:t>
            </a:r>
            <a:r>
              <a:rPr lang="en-US" dirty="0" err="1">
                <a:cs typeface="Calibri"/>
              </a:rPr>
              <a:t>sekä</a:t>
            </a:r>
            <a:r>
              <a:rPr lang="en-US" dirty="0">
                <a:cs typeface="Calibri"/>
              </a:rPr>
              <a:t> </a:t>
            </a:r>
            <a:r>
              <a:rPr lang="en-US" dirty="0" err="1">
                <a:cs typeface="Calibri"/>
              </a:rPr>
              <a:t>lemmikit</a:t>
            </a:r>
            <a:r>
              <a:rPr lang="en-US" dirty="0">
                <a:cs typeface="Calibri"/>
              </a:rPr>
              <a:t> </a:t>
            </a:r>
            <a:r>
              <a:rPr lang="en-US" dirty="0" err="1">
                <a:cs typeface="Calibri"/>
              </a:rPr>
              <a:t>voivat</a:t>
            </a:r>
            <a:r>
              <a:rPr lang="en-US" dirty="0">
                <a:cs typeface="Calibri"/>
              </a:rPr>
              <a:t> </a:t>
            </a:r>
            <a:r>
              <a:rPr lang="en-US" dirty="0" err="1">
                <a:cs typeface="Calibri"/>
              </a:rPr>
              <a:t>syödä</a:t>
            </a:r>
            <a:r>
              <a:rPr lang="en-US" dirty="0">
                <a:cs typeface="Calibri"/>
              </a:rPr>
              <a:t> </a:t>
            </a:r>
            <a:r>
              <a:rPr lang="en-US" dirty="0" err="1">
                <a:cs typeface="Calibri"/>
              </a:rPr>
              <a:t>näitä</a:t>
            </a:r>
            <a:r>
              <a:rPr lang="en-US" dirty="0">
                <a:cs typeface="Calibri"/>
              </a:rPr>
              <a:t> </a:t>
            </a:r>
            <a:r>
              <a:rPr lang="en-US" dirty="0" err="1">
                <a:cs typeface="Calibri"/>
              </a:rPr>
              <a:t>roskia</a:t>
            </a:r>
            <a:r>
              <a:rPr lang="en-US" dirty="0">
                <a:cs typeface="Calibri"/>
              </a:rPr>
              <a:t> ja </a:t>
            </a:r>
            <a:r>
              <a:rPr lang="en-US" dirty="0" err="1">
                <a:cs typeface="Calibri"/>
              </a:rPr>
              <a:t>saada</a:t>
            </a:r>
            <a:r>
              <a:rPr lang="en-US" dirty="0">
                <a:cs typeface="Calibri"/>
              </a:rPr>
              <a:t> </a:t>
            </a:r>
            <a:r>
              <a:rPr lang="en-US" dirty="0" err="1">
                <a:cs typeface="Calibri"/>
              </a:rPr>
              <a:t>nikotiinimyrkytyksen</a:t>
            </a:r>
            <a:r>
              <a:rPr lang="en-US" dirty="0">
                <a:cs typeface="Calibri"/>
              </a:rPr>
              <a:t>, </a:t>
            </a:r>
            <a:r>
              <a:rPr lang="en-US" dirty="0" err="1">
                <a:cs typeface="Calibri"/>
              </a:rPr>
              <a:t>joka</a:t>
            </a:r>
            <a:r>
              <a:rPr lang="en-US" dirty="0">
                <a:cs typeface="Calibri"/>
              </a:rPr>
              <a:t> </a:t>
            </a:r>
            <a:r>
              <a:rPr lang="en-US" dirty="0" err="1">
                <a:cs typeface="Calibri"/>
              </a:rPr>
              <a:t>pienellä</a:t>
            </a:r>
            <a:r>
              <a:rPr lang="en-US" dirty="0">
                <a:cs typeface="Calibri"/>
              </a:rPr>
              <a:t> </a:t>
            </a:r>
            <a:r>
              <a:rPr lang="en-US" dirty="0" err="1">
                <a:cs typeface="Calibri"/>
              </a:rPr>
              <a:t>eläimellä</a:t>
            </a:r>
            <a:r>
              <a:rPr lang="en-US" dirty="0">
                <a:cs typeface="Calibri"/>
              </a:rPr>
              <a:t> </a:t>
            </a:r>
            <a:r>
              <a:rPr lang="en-US" dirty="0" err="1">
                <a:cs typeface="Calibri"/>
              </a:rPr>
              <a:t>johtaa</a:t>
            </a:r>
            <a:r>
              <a:rPr lang="en-US" dirty="0">
                <a:cs typeface="Calibri"/>
              </a:rPr>
              <a:t> </a:t>
            </a:r>
            <a:r>
              <a:rPr lang="en-US" dirty="0" err="1">
                <a:cs typeface="Calibri"/>
              </a:rPr>
              <a:t>kuolemaan</a:t>
            </a:r>
            <a:r>
              <a:rPr lang="en-US" dirty="0">
                <a:cs typeface="Calibri"/>
              </a:rPr>
              <a:t>. </a:t>
            </a:r>
            <a:r>
              <a:rPr lang="en-US" dirty="0" err="1">
                <a:cs typeface="Calibri"/>
              </a:rPr>
              <a:t>Myös</a:t>
            </a:r>
            <a:r>
              <a:rPr lang="en-US" dirty="0">
                <a:cs typeface="Calibri"/>
              </a:rPr>
              <a:t> </a:t>
            </a:r>
            <a:r>
              <a:rPr lang="en-US" dirty="0" err="1">
                <a:cs typeface="Calibri"/>
              </a:rPr>
              <a:t>imeytyminen</a:t>
            </a:r>
            <a:r>
              <a:rPr lang="en-US" dirty="0">
                <a:cs typeface="Calibri"/>
              </a:rPr>
              <a:t> </a:t>
            </a:r>
            <a:r>
              <a:rPr lang="en-US" dirty="0" err="1">
                <a:cs typeface="Calibri"/>
              </a:rPr>
              <a:t>maaperään</a:t>
            </a:r>
            <a:r>
              <a:rPr lang="en-US" dirty="0">
                <a:cs typeface="Calibri"/>
              </a:rPr>
              <a:t> ja </a:t>
            </a:r>
            <a:r>
              <a:rPr lang="en-US" dirty="0" err="1">
                <a:cs typeface="Calibri"/>
              </a:rPr>
              <a:t>vesistöihin</a:t>
            </a:r>
            <a:r>
              <a:rPr lang="en-US" dirty="0">
                <a:cs typeface="Calibri"/>
              </a:rPr>
              <a:t> </a:t>
            </a:r>
            <a:r>
              <a:rPr lang="en-US" dirty="0" err="1">
                <a:cs typeface="Calibri"/>
              </a:rPr>
              <a:t>aiheuttaa</a:t>
            </a:r>
            <a:r>
              <a:rPr lang="en-US" dirty="0">
                <a:cs typeface="Calibri"/>
              </a:rPr>
              <a:t> </a:t>
            </a:r>
            <a:r>
              <a:rPr lang="en-US" dirty="0" err="1">
                <a:cs typeface="Calibri"/>
              </a:rPr>
              <a:t>tuhoa</a:t>
            </a:r>
            <a:r>
              <a:rPr lang="en-US" dirty="0">
                <a:cs typeface="Calibri"/>
              </a:rPr>
              <a:t>. </a:t>
            </a:r>
          </a:p>
          <a:p>
            <a:pPr marL="228600" indent="-228600">
              <a:buAutoNum type="arabicPeriod"/>
            </a:pPr>
            <a:r>
              <a:rPr lang="en-US" dirty="0" err="1">
                <a:cs typeface="Calibri"/>
              </a:rPr>
              <a:t>Riippuvuus</a:t>
            </a:r>
            <a:r>
              <a:rPr lang="en-US" dirty="0">
                <a:cs typeface="Calibri"/>
              </a:rPr>
              <a:t> </a:t>
            </a:r>
            <a:r>
              <a:rPr lang="en-US" dirty="0" err="1">
                <a:cs typeface="Calibri"/>
              </a:rPr>
              <a:t>voi</a:t>
            </a:r>
            <a:r>
              <a:rPr lang="en-US" dirty="0">
                <a:cs typeface="Calibri"/>
              </a:rPr>
              <a:t> </a:t>
            </a:r>
            <a:r>
              <a:rPr lang="en-US" dirty="0" err="1">
                <a:cs typeface="Calibri"/>
              </a:rPr>
              <a:t>aiheuttaa</a:t>
            </a:r>
            <a:r>
              <a:rPr lang="en-US" dirty="0">
                <a:cs typeface="Calibri"/>
              </a:rPr>
              <a:t> </a:t>
            </a:r>
            <a:r>
              <a:rPr lang="en-US" dirty="0" err="1">
                <a:cs typeface="Calibri"/>
              </a:rPr>
              <a:t>monenlaisia</a:t>
            </a:r>
            <a:r>
              <a:rPr lang="en-US" dirty="0">
                <a:cs typeface="Calibri"/>
              </a:rPr>
              <a:t> </a:t>
            </a:r>
            <a:r>
              <a:rPr lang="en-US" dirty="0" err="1">
                <a:cs typeface="Calibri"/>
              </a:rPr>
              <a:t>eri</a:t>
            </a:r>
            <a:r>
              <a:rPr lang="en-US" dirty="0">
                <a:cs typeface="Calibri"/>
              </a:rPr>
              <a:t> </a:t>
            </a:r>
            <a:r>
              <a:rPr lang="en-US" dirty="0" err="1">
                <a:cs typeface="Calibri"/>
              </a:rPr>
              <a:t>haittoja</a:t>
            </a:r>
            <a:r>
              <a:rPr lang="en-US" dirty="0">
                <a:cs typeface="Calibri"/>
              </a:rPr>
              <a:t> </a:t>
            </a:r>
            <a:r>
              <a:rPr lang="en-US" dirty="0" err="1">
                <a:cs typeface="Calibri"/>
              </a:rPr>
              <a:t>niin</a:t>
            </a:r>
            <a:r>
              <a:rPr lang="en-US" dirty="0">
                <a:cs typeface="Calibri"/>
              </a:rPr>
              <a:t> </a:t>
            </a:r>
            <a:r>
              <a:rPr lang="en-US" dirty="0" err="1">
                <a:cs typeface="Calibri"/>
              </a:rPr>
              <a:t>tunnetasolla</a:t>
            </a:r>
            <a:r>
              <a:rPr lang="en-US" dirty="0">
                <a:cs typeface="Calibri"/>
              </a:rPr>
              <a:t>, </a:t>
            </a:r>
            <a:r>
              <a:rPr lang="en-US" dirty="0" err="1">
                <a:cs typeface="Calibri"/>
              </a:rPr>
              <a:t>kuin</a:t>
            </a:r>
            <a:r>
              <a:rPr lang="en-US" dirty="0">
                <a:cs typeface="Calibri"/>
              </a:rPr>
              <a:t> </a:t>
            </a:r>
            <a:r>
              <a:rPr lang="en-US" dirty="0" err="1">
                <a:cs typeface="Calibri"/>
              </a:rPr>
              <a:t>terveydellisesti</a:t>
            </a:r>
            <a:r>
              <a:rPr lang="en-US" dirty="0">
                <a:cs typeface="Calibri"/>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264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Tehtävään voi valita ryhmälle sopivia kysymyksiä tämän hetken ilmiöihin liittyen. Hyväksi todettuja kysymyksiä on esimerkiksi: </a:t>
            </a: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Mikä auttaa jaksamaan? Miksi jotkut nuoret käyttävät päihteitä? Miten päihteidenkäyttö voi vaikuttaa tulevaisuuteen? Miten päihteidenkäyttö voi vaikuttaa käyttäjän läheisiin? Miten voin kieltäytyä jos minulle tarjotaan päihteitä? Miten koulussa voidaan vaikuttaa nuorten päihteiden käyttöön?</a:t>
            </a:r>
          </a:p>
          <a:p>
            <a:pPr>
              <a:lnSpc>
                <a:spcPct val="107000"/>
              </a:lnSpc>
              <a:spcAft>
                <a:spcPts val="800"/>
              </a:spcAft>
              <a:buNone/>
            </a:pP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Jos ryhmätyöskentely ei ole mahdollista, voidaan kysymyksiin vastata yksilöinä tai parityönä. </a:t>
            </a:r>
            <a:endParaRPr lang="fi-FI" sz="1800" kern="100" dirty="0">
              <a:effectLst/>
              <a:latin typeface="Aptos"/>
              <a:ea typeface="Aptos"/>
              <a:cs typeface="Times New Roman" panose="02020603050405020304" pitchFamily="18" charset="0"/>
            </a:endParaRPr>
          </a:p>
          <a:p>
            <a:pPr>
              <a:lnSpc>
                <a:spcPct val="107000"/>
              </a:lnSpc>
              <a:spcAft>
                <a:spcPts val="800"/>
              </a:spcAft>
            </a:pPr>
            <a:r>
              <a:rPr lang="fi-FI" sz="1800" kern="100" dirty="0">
                <a:effectLst/>
                <a:latin typeface="Arial" panose="020B0604020202020204" pitchFamily="34" charset="0"/>
                <a:ea typeface="Aptos"/>
                <a:cs typeface="Times New Roman" panose="02020603050405020304" pitchFamily="18" charset="0"/>
              </a:rPr>
              <a:t>Kysymyksen voi kirjoittaa paperin keskelle, </a:t>
            </a:r>
            <a:r>
              <a:rPr lang="fi-FI" sz="1800" kern="100" dirty="0" err="1">
                <a:effectLst/>
                <a:latin typeface="Arial" panose="020B0604020202020204" pitchFamily="34" charset="0"/>
                <a:ea typeface="Aptos"/>
                <a:cs typeface="Times New Roman" panose="02020603050405020304" pitchFamily="18" charset="0"/>
              </a:rPr>
              <a:t>vihkon</a:t>
            </a:r>
            <a:r>
              <a:rPr lang="fi-FI" sz="1800" kern="100" dirty="0">
                <a:effectLst/>
                <a:latin typeface="Arial" panose="020B0604020202020204" pitchFamily="34" charset="0"/>
                <a:ea typeface="Aptos"/>
                <a:cs typeface="Times New Roman" panose="02020603050405020304" pitchFamily="18" charset="0"/>
              </a:rPr>
              <a:t> otsikoksi, tai halutessaan voi tulostaa tekstin visuaaliselle pohjalle, jolloin tuotokset voi jättää esim. luokan seinälle esille. </a:t>
            </a:r>
            <a:endParaRPr lang="fi-FI" sz="1800" kern="100" dirty="0">
              <a:effectLst/>
              <a:latin typeface="Aptos"/>
              <a:ea typeface="Aptos"/>
              <a:cs typeface="Times New Roman" panose="02020603050405020304" pitchFamily="18" charset="0"/>
            </a:endParaRPr>
          </a:p>
          <a:p>
            <a:pPr marL="171450" indent="-1714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BE7C63-45AC-462C-8CAC-E5D2ABECD87C}"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6144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Tunnin</a:t>
            </a:r>
            <a:r>
              <a:rPr lang="en-US" dirty="0"/>
              <a:t> </a:t>
            </a:r>
            <a:r>
              <a:rPr lang="en-US" dirty="0" err="1"/>
              <a:t>aiheena</a:t>
            </a:r>
            <a:r>
              <a:rPr lang="en-US" dirty="0"/>
              <a:t> </a:t>
            </a:r>
            <a:r>
              <a:rPr lang="en-US" dirty="0" err="1"/>
              <a:t>riippuvuus</a:t>
            </a:r>
            <a:r>
              <a:rPr lang="en-US" dirty="0"/>
              <a:t> ja </a:t>
            </a:r>
            <a:r>
              <a:rPr lang="en-US" dirty="0" err="1"/>
              <a:t>miten</a:t>
            </a:r>
            <a:r>
              <a:rPr lang="en-US" dirty="0"/>
              <a:t> </a:t>
            </a:r>
            <a:r>
              <a:rPr lang="en-US" dirty="0" err="1"/>
              <a:t>omat</a:t>
            </a:r>
            <a:r>
              <a:rPr lang="en-US" dirty="0"/>
              <a:t> </a:t>
            </a:r>
            <a:r>
              <a:rPr lang="en-US" dirty="0" err="1"/>
              <a:t>vahvuudet</a:t>
            </a:r>
            <a:r>
              <a:rPr lang="en-US" dirty="0"/>
              <a:t> ja </a:t>
            </a:r>
            <a:r>
              <a:rPr lang="en-US" dirty="0" err="1"/>
              <a:t>niiden</a:t>
            </a:r>
            <a:r>
              <a:rPr lang="en-US" dirty="0"/>
              <a:t> </a:t>
            </a:r>
            <a:r>
              <a:rPr lang="en-US" dirty="0" err="1"/>
              <a:t>tunnistaminen</a:t>
            </a:r>
            <a:r>
              <a:rPr lang="en-US" dirty="0"/>
              <a:t> </a:t>
            </a:r>
            <a:r>
              <a:rPr lang="en-US" dirty="0" err="1"/>
              <a:t>suojaavat</a:t>
            </a:r>
            <a:r>
              <a:rPr lang="en-US" dirty="0"/>
              <a:t> </a:t>
            </a:r>
            <a:r>
              <a:rPr lang="en-US" dirty="0" err="1"/>
              <a:t>myös</a:t>
            </a:r>
            <a:r>
              <a:rPr lang="en-US" dirty="0"/>
              <a:t> </a:t>
            </a:r>
            <a:r>
              <a:rPr lang="en-US" dirty="0" err="1"/>
              <a:t>päihdeongelmilta</a:t>
            </a:r>
            <a:r>
              <a:rPr lang="en-US" dirty="0"/>
              <a:t>.</a:t>
            </a:r>
            <a:endParaRPr lang="fi-FI" dirty="0"/>
          </a:p>
        </p:txBody>
      </p:sp>
      <p:sp>
        <p:nvSpPr>
          <p:cNvPr id="4" name="Slide Number Placeholder 3"/>
          <p:cNvSpPr>
            <a:spLocks noGrp="1"/>
          </p:cNvSpPr>
          <p:nvPr>
            <p:ph type="sldNum" sz="quarter" idx="5"/>
          </p:nvPr>
        </p:nvSpPr>
        <p:spPr/>
        <p:txBody>
          <a:bodyPr/>
          <a:lstStyle/>
          <a:p>
            <a:fld id="{984D0AA4-3FBA-4007-8A00-D6A1E3B70174}" type="slidenum">
              <a:rPr lang="fi-FI" smtClean="0"/>
              <a:t>6</a:t>
            </a:fld>
            <a:endParaRPr lang="fi-FI"/>
          </a:p>
        </p:txBody>
      </p:sp>
    </p:spTree>
    <p:extLst>
      <p:ext uri="{BB962C8B-B14F-4D97-AF65-F5344CB8AC3E}">
        <p14:creationId xmlns:p14="http://schemas.microsoft.com/office/powerpoint/2010/main" val="3816900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a:cs typeface="Calibri"/>
              </a:rPr>
              <a:t>Dian </a:t>
            </a:r>
            <a:r>
              <a:rPr lang="en-US" dirty="0" err="1">
                <a:cs typeface="Calibri"/>
              </a:rPr>
              <a:t>alussa</a:t>
            </a:r>
            <a:r>
              <a:rPr lang="en-US" dirty="0">
                <a:cs typeface="Calibri"/>
              </a:rPr>
              <a:t> </a:t>
            </a:r>
            <a:r>
              <a:rPr lang="en-US" dirty="0" err="1">
                <a:cs typeface="Calibri"/>
              </a:rPr>
              <a:t>keskustellaan</a:t>
            </a:r>
            <a:r>
              <a:rPr lang="en-US" dirty="0">
                <a:cs typeface="Calibri"/>
              </a:rPr>
              <a:t> </a:t>
            </a:r>
            <a:r>
              <a:rPr lang="en-US" dirty="0" err="1">
                <a:cs typeface="Calibri"/>
              </a:rPr>
              <a:t>mitä</a:t>
            </a:r>
            <a:r>
              <a:rPr lang="en-US" dirty="0">
                <a:cs typeface="Calibri"/>
              </a:rPr>
              <a:t> </a:t>
            </a:r>
            <a:r>
              <a:rPr lang="en-US" dirty="0" err="1">
                <a:cs typeface="Calibri"/>
              </a:rPr>
              <a:t>riippuvuus</a:t>
            </a:r>
            <a:r>
              <a:rPr lang="en-US" dirty="0">
                <a:cs typeface="Calibri"/>
              </a:rPr>
              <a:t> on ja </a:t>
            </a:r>
            <a:r>
              <a:rPr lang="en-US" dirty="0" err="1">
                <a:cs typeface="Calibri"/>
              </a:rPr>
              <a:t>mistä</a:t>
            </a:r>
            <a:r>
              <a:rPr lang="en-US" dirty="0">
                <a:cs typeface="Calibri"/>
              </a:rPr>
              <a:t> </a:t>
            </a:r>
            <a:r>
              <a:rPr lang="en-US" dirty="0" err="1">
                <a:cs typeface="Calibri"/>
              </a:rPr>
              <a:t>voi</a:t>
            </a:r>
            <a:r>
              <a:rPr lang="en-US" dirty="0">
                <a:cs typeface="Calibri"/>
              </a:rPr>
              <a:t> </a:t>
            </a:r>
            <a:r>
              <a:rPr lang="en-US" dirty="0" err="1">
                <a:cs typeface="Calibri"/>
              </a:rPr>
              <a:t>tulla</a:t>
            </a:r>
            <a:r>
              <a:rPr lang="en-US" dirty="0">
                <a:cs typeface="Calibri"/>
              </a:rPr>
              <a:t> </a:t>
            </a:r>
            <a:r>
              <a:rPr lang="en-US" dirty="0" err="1">
                <a:cs typeface="Calibri"/>
              </a:rPr>
              <a:t>riippuvaiseksi</a:t>
            </a:r>
            <a:r>
              <a:rPr lang="en-US" dirty="0">
                <a:cs typeface="Calibri"/>
              </a:rPr>
              <a:t>.</a:t>
            </a:r>
            <a:endParaRPr lang="fi-FI" dirty="0"/>
          </a:p>
          <a:p>
            <a:pPr marL="0" indent="0">
              <a:buFont typeface="Arial"/>
              <a:buNone/>
            </a:pPr>
            <a:r>
              <a:rPr lang="en-US" dirty="0">
                <a:cs typeface="Calibri"/>
              </a:rPr>
              <a:t>On </a:t>
            </a:r>
            <a:r>
              <a:rPr lang="en-US" dirty="0" err="1">
                <a:cs typeface="Calibri"/>
              </a:rPr>
              <a:t>hyvä</a:t>
            </a:r>
            <a:r>
              <a:rPr lang="en-US" dirty="0">
                <a:cs typeface="Calibri"/>
              </a:rPr>
              <a:t> </a:t>
            </a:r>
            <a:r>
              <a:rPr lang="en-US" dirty="0" err="1">
                <a:cs typeface="Calibri"/>
              </a:rPr>
              <a:t>nostaa</a:t>
            </a:r>
            <a:r>
              <a:rPr lang="en-US" dirty="0">
                <a:cs typeface="Calibri"/>
              </a:rPr>
              <a:t> </a:t>
            </a:r>
            <a:r>
              <a:rPr lang="en-US" dirty="0" err="1">
                <a:cs typeface="Calibri"/>
              </a:rPr>
              <a:t>esille</a:t>
            </a:r>
            <a:r>
              <a:rPr lang="en-US" dirty="0">
                <a:cs typeface="Calibri"/>
              </a:rPr>
              <a:t> </a:t>
            </a:r>
            <a:r>
              <a:rPr lang="en-US" dirty="0" err="1">
                <a:cs typeface="Calibri"/>
              </a:rPr>
              <a:t>muitakin</a:t>
            </a:r>
            <a:r>
              <a:rPr lang="en-US" dirty="0">
                <a:cs typeface="Calibri"/>
              </a:rPr>
              <a:t> </a:t>
            </a:r>
            <a:r>
              <a:rPr lang="en-US" dirty="0" err="1">
                <a:cs typeface="Calibri"/>
              </a:rPr>
              <a:t>kuin</a:t>
            </a:r>
            <a:r>
              <a:rPr lang="en-US" dirty="0">
                <a:cs typeface="Calibri"/>
              </a:rPr>
              <a:t> </a:t>
            </a:r>
            <a:r>
              <a:rPr lang="en-US" dirty="0" err="1">
                <a:cs typeface="Calibri"/>
              </a:rPr>
              <a:t>päihteet</a:t>
            </a:r>
            <a:r>
              <a:rPr lang="en-US" dirty="0">
                <a:cs typeface="Calibri"/>
              </a:rPr>
              <a:t>, </a:t>
            </a:r>
            <a:r>
              <a:rPr lang="en-US" dirty="0" err="1">
                <a:cs typeface="Calibri"/>
              </a:rPr>
              <a:t>esim</a:t>
            </a:r>
            <a:r>
              <a:rPr lang="en-US" dirty="0">
                <a:cs typeface="Calibri"/>
              </a:rPr>
              <a:t>. </a:t>
            </a:r>
            <a:r>
              <a:rPr lang="en-US" dirty="0" err="1">
                <a:cs typeface="Calibri"/>
              </a:rPr>
              <a:t>sokeri</a:t>
            </a:r>
            <a:r>
              <a:rPr lang="en-US" dirty="0">
                <a:cs typeface="Calibri"/>
              </a:rPr>
              <a:t>, </a:t>
            </a:r>
            <a:r>
              <a:rPr lang="en-US" dirty="0" err="1">
                <a:cs typeface="Calibri"/>
              </a:rPr>
              <a:t>energiajuomat</a:t>
            </a:r>
            <a:r>
              <a:rPr lang="en-US" dirty="0">
                <a:cs typeface="Calibri"/>
              </a:rPr>
              <a:t>, </a:t>
            </a:r>
            <a:r>
              <a:rPr lang="en-US" dirty="0" err="1">
                <a:cs typeface="Calibri"/>
              </a:rPr>
              <a:t>kahvi</a:t>
            </a:r>
            <a:r>
              <a:rPr lang="en-US" dirty="0">
                <a:cs typeface="Calibri"/>
              </a:rPr>
              <a:t> </a:t>
            </a:r>
            <a:r>
              <a:rPr lang="en-US" dirty="0" err="1">
                <a:cs typeface="Calibri"/>
              </a:rPr>
              <a:t>yms</a:t>
            </a:r>
            <a:r>
              <a:rPr lang="en-US" dirty="0">
                <a:cs typeface="Calibri"/>
              </a:rPr>
              <a:t>. </a:t>
            </a:r>
            <a:endParaRPr lang="en-US" dirty="0">
              <a:ea typeface="Calibri"/>
              <a:cs typeface="Calibri"/>
            </a:endParaRPr>
          </a:p>
          <a:p>
            <a:pPr marL="0" indent="0">
              <a:buFont typeface="Arial"/>
              <a:buNone/>
            </a:pPr>
            <a:r>
              <a:rPr lang="en-US" dirty="0" err="1">
                <a:cs typeface="Calibri"/>
              </a:rPr>
              <a:t>Riippuvuutta</a:t>
            </a:r>
            <a:r>
              <a:rPr lang="en-US" dirty="0">
                <a:cs typeface="Calibri"/>
              </a:rPr>
              <a:t> on </a:t>
            </a:r>
            <a:r>
              <a:rPr lang="en-US" dirty="0" err="1">
                <a:cs typeface="Calibri"/>
              </a:rPr>
              <a:t>monenlaista</a:t>
            </a:r>
            <a:r>
              <a:rPr lang="en-US" dirty="0">
                <a:cs typeface="Calibri"/>
              </a:rPr>
              <a:t>, </a:t>
            </a:r>
            <a:r>
              <a:rPr lang="en-US" dirty="0" err="1">
                <a:cs typeface="Calibri"/>
              </a:rPr>
              <a:t>lievää</a:t>
            </a:r>
            <a:r>
              <a:rPr lang="en-US" dirty="0">
                <a:cs typeface="Calibri"/>
              </a:rPr>
              <a:t> ja </a:t>
            </a:r>
            <a:r>
              <a:rPr lang="en-US" dirty="0" err="1">
                <a:cs typeface="Calibri"/>
              </a:rPr>
              <a:t>vakavaa</a:t>
            </a:r>
            <a:r>
              <a:rPr lang="en-US" dirty="0">
                <a:cs typeface="Calibri"/>
              </a:rPr>
              <a:t>. Tulee </a:t>
            </a:r>
            <a:r>
              <a:rPr lang="en-US" dirty="0" err="1">
                <a:cs typeface="Calibri"/>
              </a:rPr>
              <a:t>varoa</a:t>
            </a:r>
            <a:r>
              <a:rPr lang="en-US" dirty="0">
                <a:cs typeface="Calibri"/>
              </a:rPr>
              <a:t> </a:t>
            </a:r>
            <a:r>
              <a:rPr lang="en-US" dirty="0" err="1">
                <a:cs typeface="Calibri"/>
              </a:rPr>
              <a:t>ettei</a:t>
            </a:r>
            <a:r>
              <a:rPr lang="en-US" dirty="0">
                <a:cs typeface="Calibri"/>
              </a:rPr>
              <a:t> </a:t>
            </a:r>
            <a:r>
              <a:rPr lang="en-US" dirty="0" err="1">
                <a:cs typeface="Calibri"/>
              </a:rPr>
              <a:t>pelottele</a:t>
            </a:r>
            <a:r>
              <a:rPr lang="en-US" dirty="0">
                <a:cs typeface="Calibri"/>
              </a:rPr>
              <a:t> </a:t>
            </a:r>
            <a:r>
              <a:rPr lang="en-US" dirty="0" err="1">
                <a:cs typeface="Calibri"/>
              </a:rPr>
              <a:t>aiheella</a:t>
            </a:r>
            <a:r>
              <a:rPr lang="en-US" dirty="0">
                <a:cs typeface="Calibri"/>
              </a:rPr>
              <a:t> ja </a:t>
            </a:r>
            <a:r>
              <a:rPr lang="en-US" dirty="0" err="1">
                <a:cs typeface="Calibri"/>
              </a:rPr>
              <a:t>ottaa</a:t>
            </a:r>
            <a:r>
              <a:rPr lang="en-US" dirty="0">
                <a:cs typeface="Calibri"/>
              </a:rPr>
              <a:t> </a:t>
            </a:r>
            <a:r>
              <a:rPr lang="en-US" dirty="0" err="1">
                <a:cs typeface="Calibri"/>
              </a:rPr>
              <a:t>huomioon</a:t>
            </a:r>
            <a:r>
              <a:rPr lang="en-US" dirty="0">
                <a:cs typeface="Calibri"/>
              </a:rPr>
              <a:t> </a:t>
            </a:r>
            <a:r>
              <a:rPr lang="en-US" dirty="0" err="1">
                <a:cs typeface="Calibri"/>
              </a:rPr>
              <a:t>jos</a:t>
            </a:r>
            <a:r>
              <a:rPr lang="en-US" dirty="0">
                <a:cs typeface="Calibri"/>
              </a:rPr>
              <a:t> on </a:t>
            </a:r>
            <a:r>
              <a:rPr lang="en-US" dirty="0" err="1">
                <a:cs typeface="Calibri"/>
              </a:rPr>
              <a:t>tiedossa</a:t>
            </a:r>
            <a:r>
              <a:rPr lang="en-US" dirty="0">
                <a:cs typeface="Calibri"/>
              </a:rPr>
              <a:t>, </a:t>
            </a:r>
            <a:r>
              <a:rPr lang="en-US" dirty="0" err="1">
                <a:cs typeface="Calibri"/>
              </a:rPr>
              <a:t>että</a:t>
            </a:r>
            <a:r>
              <a:rPr lang="en-US" dirty="0">
                <a:cs typeface="Calibri"/>
              </a:rPr>
              <a:t> </a:t>
            </a:r>
            <a:r>
              <a:rPr lang="en-US" dirty="0" err="1">
                <a:cs typeface="Calibri"/>
              </a:rPr>
              <a:t>jollain</a:t>
            </a:r>
            <a:r>
              <a:rPr lang="en-US" dirty="0">
                <a:cs typeface="Calibri"/>
              </a:rPr>
              <a:t> on </a:t>
            </a:r>
            <a:r>
              <a:rPr lang="en-US" dirty="0" err="1">
                <a:cs typeface="Calibri"/>
              </a:rPr>
              <a:t>kotona</a:t>
            </a:r>
            <a:r>
              <a:rPr lang="en-US" dirty="0">
                <a:cs typeface="Calibri"/>
              </a:rPr>
              <a:t> </a:t>
            </a:r>
            <a:r>
              <a:rPr lang="en-US" dirty="0" err="1">
                <a:cs typeface="Calibri"/>
              </a:rPr>
              <a:t>asiaan</a:t>
            </a:r>
            <a:r>
              <a:rPr lang="en-US" dirty="0">
                <a:cs typeface="Calibri"/>
              </a:rPr>
              <a:t> </a:t>
            </a:r>
            <a:r>
              <a:rPr lang="en-US" dirty="0" err="1">
                <a:cs typeface="Calibri"/>
              </a:rPr>
              <a:t>liittyviä</a:t>
            </a:r>
            <a:r>
              <a:rPr lang="en-US" dirty="0">
                <a:cs typeface="Calibri"/>
              </a:rPr>
              <a:t> </a:t>
            </a:r>
            <a:r>
              <a:rPr lang="en-US" dirty="0" err="1">
                <a:cs typeface="Calibri"/>
              </a:rPr>
              <a:t>haasteita</a:t>
            </a:r>
            <a:r>
              <a:rPr lang="en-US" dirty="0">
                <a:cs typeface="Calibri"/>
              </a:rPr>
              <a:t>.</a:t>
            </a:r>
            <a:endParaRPr lang="en-US" dirty="0">
              <a:ea typeface="Calibri"/>
              <a:cs typeface="Calibri"/>
            </a:endParaRPr>
          </a:p>
          <a:p>
            <a:pPr marL="0" indent="0">
              <a:buFont typeface="Arial" panose="020B0604020202020204" pitchFamily="34" charset="0"/>
              <a:buNone/>
            </a:pPr>
            <a:endParaRPr lang="en-US" dirty="0">
              <a:cs typeface="Calibri"/>
            </a:endParaRPr>
          </a:p>
          <a:p>
            <a:pPr marL="0" indent="0">
              <a:buFont typeface="Arial"/>
              <a:buNone/>
            </a:pPr>
            <a:r>
              <a:rPr lang="en-US" dirty="0" err="1">
                <a:cs typeface="Calibri"/>
              </a:rPr>
              <a:t>Kuvasta</a:t>
            </a:r>
            <a:r>
              <a:rPr lang="en-US" dirty="0">
                <a:cs typeface="Calibri"/>
              </a:rPr>
              <a:t> </a:t>
            </a:r>
            <a:r>
              <a:rPr lang="en-US" dirty="0" err="1">
                <a:cs typeface="Calibri"/>
              </a:rPr>
              <a:t>poimitaan</a:t>
            </a:r>
            <a:r>
              <a:rPr lang="en-US" dirty="0">
                <a:cs typeface="Calibri"/>
              </a:rPr>
              <a:t> </a:t>
            </a:r>
            <a:r>
              <a:rPr lang="en-US" dirty="0" err="1">
                <a:cs typeface="Calibri"/>
              </a:rPr>
              <a:t>asioita</a:t>
            </a:r>
            <a:r>
              <a:rPr lang="en-US" dirty="0">
                <a:cs typeface="Calibri"/>
              </a:rPr>
              <a:t> </a:t>
            </a:r>
            <a:r>
              <a:rPr lang="en-US" dirty="0" err="1">
                <a:cs typeface="Calibri"/>
              </a:rPr>
              <a:t>kysymyksellä</a:t>
            </a:r>
            <a:r>
              <a:rPr lang="en-US" dirty="0">
                <a:cs typeface="Calibri"/>
              </a:rPr>
              <a:t> "</a:t>
            </a:r>
            <a:r>
              <a:rPr lang="en-US" dirty="0" err="1">
                <a:cs typeface="Calibri"/>
              </a:rPr>
              <a:t>mitä</a:t>
            </a:r>
            <a:r>
              <a:rPr lang="en-US" dirty="0">
                <a:cs typeface="Calibri"/>
              </a:rPr>
              <a:t> </a:t>
            </a:r>
            <a:r>
              <a:rPr lang="en-US" dirty="0" err="1">
                <a:cs typeface="Calibri"/>
              </a:rPr>
              <a:t>te</a:t>
            </a:r>
            <a:r>
              <a:rPr lang="en-US" dirty="0">
                <a:cs typeface="Calibri"/>
              </a:rPr>
              <a:t> </a:t>
            </a:r>
            <a:r>
              <a:rPr lang="en-US" dirty="0" err="1">
                <a:cs typeface="Calibri"/>
              </a:rPr>
              <a:t>näette</a:t>
            </a:r>
            <a:r>
              <a:rPr lang="en-US" dirty="0">
                <a:cs typeface="Calibri"/>
              </a:rPr>
              <a:t> </a:t>
            </a:r>
            <a:r>
              <a:rPr lang="en-US" dirty="0" err="1">
                <a:cs typeface="Calibri"/>
              </a:rPr>
              <a:t>tässä</a:t>
            </a:r>
            <a:r>
              <a:rPr lang="en-US" dirty="0">
                <a:cs typeface="Calibri"/>
              </a:rPr>
              <a:t> </a:t>
            </a:r>
            <a:r>
              <a:rPr lang="en-US" dirty="0" err="1">
                <a:cs typeface="Calibri"/>
              </a:rPr>
              <a:t>kuvassa</a:t>
            </a:r>
            <a:r>
              <a:rPr lang="en-US" dirty="0">
                <a:cs typeface="Calibri"/>
              </a:rPr>
              <a:t>?" </a:t>
            </a:r>
            <a:r>
              <a:rPr lang="en-US" dirty="0" err="1">
                <a:cs typeface="Calibri"/>
              </a:rPr>
              <a:t>Hyviä</a:t>
            </a:r>
            <a:r>
              <a:rPr lang="en-US" dirty="0">
                <a:cs typeface="Calibri"/>
              </a:rPr>
              <a:t> </a:t>
            </a:r>
            <a:r>
              <a:rPr lang="en-US" dirty="0" err="1">
                <a:cs typeface="Calibri"/>
              </a:rPr>
              <a:t>nostoja</a:t>
            </a:r>
            <a:r>
              <a:rPr lang="en-US" dirty="0">
                <a:cs typeface="Calibri"/>
              </a:rPr>
              <a:t> on </a:t>
            </a:r>
            <a:r>
              <a:rPr lang="en-US" dirty="0" err="1">
                <a:cs typeface="Calibri"/>
              </a:rPr>
              <a:t>esimerkiksi</a:t>
            </a:r>
            <a:r>
              <a:rPr lang="en-US" dirty="0">
                <a:cs typeface="Calibri"/>
              </a:rPr>
              <a:t> </a:t>
            </a:r>
            <a:r>
              <a:rPr lang="en-US" dirty="0" err="1">
                <a:cs typeface="Calibri"/>
              </a:rPr>
              <a:t>että</a:t>
            </a:r>
            <a:r>
              <a:rPr lang="en-US" dirty="0">
                <a:cs typeface="Calibri"/>
              </a:rPr>
              <a:t> ".</a:t>
            </a:r>
            <a:r>
              <a:rPr lang="en-US" dirty="0" err="1">
                <a:cs typeface="Calibri"/>
              </a:rPr>
              <a:t>rahat</a:t>
            </a:r>
            <a:r>
              <a:rPr lang="en-US" dirty="0">
                <a:cs typeface="Calibri"/>
              </a:rPr>
              <a:t> </a:t>
            </a:r>
            <a:r>
              <a:rPr lang="en-US" dirty="0" err="1">
                <a:cs typeface="Calibri"/>
              </a:rPr>
              <a:t>menee</a:t>
            </a:r>
            <a:r>
              <a:rPr lang="en-US" dirty="0">
                <a:cs typeface="Calibri"/>
              </a:rPr>
              <a:t>, </a:t>
            </a:r>
            <a:r>
              <a:rPr lang="en-US" dirty="0" err="1">
                <a:cs typeface="Calibri"/>
              </a:rPr>
              <a:t>joku</a:t>
            </a:r>
            <a:r>
              <a:rPr lang="en-US" dirty="0">
                <a:cs typeface="Calibri"/>
              </a:rPr>
              <a:t> </a:t>
            </a:r>
            <a:r>
              <a:rPr lang="en-US" dirty="0" err="1">
                <a:cs typeface="Calibri"/>
              </a:rPr>
              <a:t>muu</a:t>
            </a:r>
            <a:r>
              <a:rPr lang="en-US" dirty="0">
                <a:cs typeface="Calibri"/>
              </a:rPr>
              <a:t> </a:t>
            </a:r>
            <a:r>
              <a:rPr lang="en-US" dirty="0" err="1">
                <a:cs typeface="Calibri"/>
              </a:rPr>
              <a:t>tarjoaa</a:t>
            </a:r>
            <a:r>
              <a:rPr lang="en-US" dirty="0">
                <a:cs typeface="Calibri"/>
              </a:rPr>
              <a:t>, </a:t>
            </a:r>
            <a:r>
              <a:rPr lang="en-US" dirty="0" err="1">
                <a:cs typeface="Calibri"/>
              </a:rPr>
              <a:t>vahvemmatkin</a:t>
            </a:r>
            <a:r>
              <a:rPr lang="en-US" dirty="0">
                <a:cs typeface="Calibri"/>
              </a:rPr>
              <a:t> </a:t>
            </a:r>
            <a:r>
              <a:rPr lang="en-US" dirty="0" err="1">
                <a:cs typeface="Calibri"/>
              </a:rPr>
              <a:t>päihteet</a:t>
            </a:r>
            <a:r>
              <a:rPr lang="en-US" dirty="0">
                <a:cs typeface="Calibri"/>
              </a:rPr>
              <a:t> </a:t>
            </a:r>
            <a:r>
              <a:rPr lang="en-US" dirty="0" err="1">
                <a:cs typeface="Calibri"/>
              </a:rPr>
              <a:t>tulee</a:t>
            </a:r>
            <a:r>
              <a:rPr lang="en-US" dirty="0">
                <a:cs typeface="Calibri"/>
              </a:rPr>
              <a:t> </a:t>
            </a:r>
            <a:r>
              <a:rPr lang="en-US" dirty="0" err="1">
                <a:cs typeface="Calibri"/>
              </a:rPr>
              <a:t>mukaan</a:t>
            </a:r>
            <a:r>
              <a:rPr lang="en-US" dirty="0">
                <a:cs typeface="Calibri"/>
              </a:rPr>
              <a:t>, </a:t>
            </a:r>
            <a:r>
              <a:rPr lang="en-US" dirty="0" err="1">
                <a:cs typeface="Calibri"/>
              </a:rPr>
              <a:t>olemus</a:t>
            </a:r>
            <a:r>
              <a:rPr lang="en-US" dirty="0">
                <a:cs typeface="Calibri"/>
              </a:rPr>
              <a:t> on </a:t>
            </a:r>
            <a:r>
              <a:rPr lang="en-US" dirty="0" err="1">
                <a:cs typeface="Calibri"/>
              </a:rPr>
              <a:t>sekava</a:t>
            </a:r>
            <a:r>
              <a:rPr lang="en-US" dirty="0">
                <a:cs typeface="Calibri"/>
              </a:rPr>
              <a:t>".  </a:t>
            </a:r>
          </a:p>
          <a:p>
            <a:pPr marL="0" indent="0">
              <a:buFont typeface="Arial" panose="020B0604020202020204" pitchFamily="34" charset="0"/>
              <a:buNone/>
            </a:pPr>
            <a:endParaRPr lang="en-US" dirty="0">
              <a:cs typeface="Calibri"/>
            </a:endParaRPr>
          </a:p>
          <a:p>
            <a:pPr marL="0" indent="0">
              <a:buFont typeface="Arial"/>
              <a:buNone/>
            </a:pPr>
            <a:r>
              <a:rPr lang="en-US" dirty="0" err="1">
                <a:cs typeface="Calibri"/>
              </a:rPr>
              <a:t>Opettaja</a:t>
            </a:r>
            <a:r>
              <a:rPr lang="en-US" dirty="0">
                <a:cs typeface="Calibri"/>
              </a:rPr>
              <a:t> </a:t>
            </a:r>
            <a:r>
              <a:rPr lang="en-US" dirty="0" err="1">
                <a:cs typeface="Calibri"/>
              </a:rPr>
              <a:t>voi</a:t>
            </a:r>
            <a:r>
              <a:rPr lang="en-US" dirty="0">
                <a:cs typeface="Calibri"/>
              </a:rPr>
              <a:t> </a:t>
            </a:r>
            <a:r>
              <a:rPr lang="en-US" dirty="0" err="1">
                <a:cs typeface="Calibri"/>
              </a:rPr>
              <a:t>nostaa</a:t>
            </a:r>
            <a:r>
              <a:rPr lang="en-US" dirty="0">
                <a:cs typeface="Calibri"/>
              </a:rPr>
              <a:t> </a:t>
            </a:r>
            <a:r>
              <a:rPr lang="en-US" dirty="0" err="1">
                <a:cs typeface="Calibri"/>
              </a:rPr>
              <a:t>esiin</a:t>
            </a:r>
            <a:r>
              <a:rPr lang="en-US" dirty="0">
                <a:cs typeface="Calibri"/>
              </a:rPr>
              <a:t> </a:t>
            </a:r>
            <a:r>
              <a:rPr lang="en-US" dirty="0" err="1">
                <a:cs typeface="Calibri"/>
              </a:rPr>
              <a:t>leimaamisen</a:t>
            </a:r>
            <a:r>
              <a:rPr lang="en-US" dirty="0">
                <a:cs typeface="Calibri"/>
              </a:rPr>
              <a:t>. </a:t>
            </a:r>
            <a:r>
              <a:rPr lang="en-US" dirty="0" err="1">
                <a:cs typeface="Calibri"/>
              </a:rPr>
              <a:t>Riippuvainen</a:t>
            </a:r>
            <a:r>
              <a:rPr lang="en-US" dirty="0">
                <a:cs typeface="Calibri"/>
              </a:rPr>
              <a:t> </a:t>
            </a:r>
            <a:r>
              <a:rPr lang="en-US" dirty="0" err="1">
                <a:cs typeface="Calibri"/>
              </a:rPr>
              <a:t>saa</a:t>
            </a:r>
            <a:r>
              <a:rPr lang="en-US" dirty="0">
                <a:cs typeface="Calibri"/>
              </a:rPr>
              <a:t> </a:t>
            </a:r>
            <a:r>
              <a:rPr lang="en-US" dirty="0" err="1">
                <a:cs typeface="Calibri"/>
              </a:rPr>
              <a:t>helposti</a:t>
            </a:r>
            <a:r>
              <a:rPr lang="en-US" dirty="0">
                <a:cs typeface="Calibri"/>
              </a:rPr>
              <a:t> </a:t>
            </a:r>
            <a:r>
              <a:rPr lang="en-US" dirty="0" err="1">
                <a:cs typeface="Calibri"/>
              </a:rPr>
              <a:t>leiman</a:t>
            </a:r>
            <a:r>
              <a:rPr lang="en-US" dirty="0">
                <a:cs typeface="Calibri"/>
              </a:rPr>
              <a:t> </a:t>
            </a:r>
            <a:r>
              <a:rPr lang="en-US" dirty="0" err="1">
                <a:cs typeface="Calibri"/>
              </a:rPr>
              <a:t>joka</a:t>
            </a:r>
            <a:r>
              <a:rPr lang="en-US" dirty="0">
                <a:cs typeface="Calibri"/>
              </a:rPr>
              <a:t> </a:t>
            </a:r>
            <a:r>
              <a:rPr lang="en-US" dirty="0" err="1">
                <a:cs typeface="Calibri"/>
              </a:rPr>
              <a:t>voi</a:t>
            </a:r>
            <a:r>
              <a:rPr lang="en-US" dirty="0">
                <a:cs typeface="Calibri"/>
              </a:rPr>
              <a:t> </a:t>
            </a:r>
            <a:r>
              <a:rPr lang="en-US" dirty="0" err="1">
                <a:cs typeface="Calibri"/>
              </a:rPr>
              <a:t>puhekielessä</a:t>
            </a:r>
            <a:r>
              <a:rPr lang="en-US" dirty="0">
                <a:cs typeface="Calibri"/>
              </a:rPr>
              <a:t> olla </a:t>
            </a:r>
            <a:r>
              <a:rPr lang="en-US" dirty="0" err="1">
                <a:cs typeface="Calibri"/>
              </a:rPr>
              <a:t>halventava</a:t>
            </a:r>
            <a:r>
              <a:rPr lang="en-US" dirty="0">
                <a:cs typeface="Calibri"/>
              </a:rPr>
              <a:t> "</a:t>
            </a:r>
            <a:r>
              <a:rPr lang="en-US" dirty="0" err="1">
                <a:cs typeface="Calibri"/>
              </a:rPr>
              <a:t>nisti</a:t>
            </a:r>
            <a:r>
              <a:rPr lang="en-US" dirty="0">
                <a:cs typeface="Calibri"/>
              </a:rPr>
              <a:t>, </a:t>
            </a:r>
            <a:r>
              <a:rPr lang="en-US" dirty="0" err="1">
                <a:cs typeface="Calibri"/>
              </a:rPr>
              <a:t>juoppo</a:t>
            </a:r>
            <a:r>
              <a:rPr lang="en-US" dirty="0">
                <a:cs typeface="Calibri"/>
              </a:rPr>
              <a:t>, </a:t>
            </a:r>
            <a:r>
              <a:rPr lang="en-US" dirty="0" err="1">
                <a:cs typeface="Calibri"/>
              </a:rPr>
              <a:t>narkkari</a:t>
            </a:r>
            <a:r>
              <a:rPr lang="en-US" dirty="0">
                <a:cs typeface="Calibri"/>
              </a:rPr>
              <a:t>" </a:t>
            </a:r>
            <a:r>
              <a:rPr lang="en-US" dirty="0" err="1">
                <a:cs typeface="Calibri"/>
              </a:rPr>
              <a:t>yms</a:t>
            </a:r>
            <a:r>
              <a:rPr lang="en-US" dirty="0">
                <a:cs typeface="Calibri"/>
              </a:rPr>
              <a:t>. On </a:t>
            </a:r>
            <a:r>
              <a:rPr lang="en-US" dirty="0" err="1">
                <a:cs typeface="Calibri"/>
              </a:rPr>
              <a:t>tärkeä</a:t>
            </a:r>
            <a:r>
              <a:rPr lang="en-US" dirty="0">
                <a:cs typeface="Calibri"/>
              </a:rPr>
              <a:t> </a:t>
            </a:r>
            <a:r>
              <a:rPr lang="en-US" dirty="0" err="1">
                <a:cs typeface="Calibri"/>
              </a:rPr>
              <a:t>tuoda</a:t>
            </a:r>
            <a:r>
              <a:rPr lang="en-US" dirty="0">
                <a:cs typeface="Calibri"/>
              </a:rPr>
              <a:t> </a:t>
            </a:r>
            <a:r>
              <a:rPr lang="en-US" dirty="0" err="1">
                <a:cs typeface="Calibri"/>
              </a:rPr>
              <a:t>esille</a:t>
            </a:r>
            <a:r>
              <a:rPr lang="en-US" dirty="0">
                <a:cs typeface="Calibri"/>
              </a:rPr>
              <a:t> </a:t>
            </a:r>
            <a:r>
              <a:rPr lang="en-US" dirty="0" err="1">
                <a:cs typeface="Calibri"/>
              </a:rPr>
              <a:t>näkökulma</a:t>
            </a:r>
            <a:r>
              <a:rPr lang="en-US" dirty="0">
                <a:cs typeface="Calibri"/>
              </a:rPr>
              <a:t>, </a:t>
            </a:r>
            <a:r>
              <a:rPr lang="en-US" dirty="0" err="1">
                <a:cs typeface="Calibri"/>
              </a:rPr>
              <a:t>että</a:t>
            </a:r>
            <a:r>
              <a:rPr lang="en-US" dirty="0">
                <a:cs typeface="Calibri"/>
              </a:rPr>
              <a:t> </a:t>
            </a:r>
            <a:r>
              <a:rPr lang="en-US" dirty="0" err="1">
                <a:cs typeface="Calibri"/>
              </a:rPr>
              <a:t>kukaan</a:t>
            </a:r>
            <a:r>
              <a:rPr lang="en-US" dirty="0">
                <a:cs typeface="Calibri"/>
              </a:rPr>
              <a:t> </a:t>
            </a:r>
            <a:r>
              <a:rPr lang="en-US" dirty="0" err="1">
                <a:cs typeface="Calibri"/>
              </a:rPr>
              <a:t>ei</a:t>
            </a:r>
            <a:r>
              <a:rPr lang="en-US" dirty="0">
                <a:cs typeface="Calibri"/>
              </a:rPr>
              <a:t> </a:t>
            </a:r>
            <a:r>
              <a:rPr lang="en-US" dirty="0" err="1">
                <a:cs typeface="Calibri"/>
              </a:rPr>
              <a:t>nuorena</a:t>
            </a:r>
            <a:r>
              <a:rPr lang="en-US" dirty="0">
                <a:cs typeface="Calibri"/>
              </a:rPr>
              <a:t> </a:t>
            </a:r>
            <a:r>
              <a:rPr lang="en-US" dirty="0" err="1">
                <a:cs typeface="Calibri"/>
              </a:rPr>
              <a:t>suunnittele</a:t>
            </a:r>
            <a:r>
              <a:rPr lang="en-US" dirty="0">
                <a:cs typeface="Calibri"/>
              </a:rPr>
              <a:t> </a:t>
            </a:r>
            <a:r>
              <a:rPr lang="en-US" dirty="0" err="1">
                <a:cs typeface="Calibri"/>
              </a:rPr>
              <a:t>itselleen</a:t>
            </a:r>
            <a:r>
              <a:rPr lang="en-US" dirty="0">
                <a:cs typeface="Calibri"/>
              </a:rPr>
              <a:t> </a:t>
            </a:r>
            <a:r>
              <a:rPr lang="en-US" dirty="0" err="1">
                <a:cs typeface="Calibri"/>
              </a:rPr>
              <a:t>sellaista</a:t>
            </a:r>
            <a:r>
              <a:rPr lang="en-US" dirty="0">
                <a:cs typeface="Calibri"/>
              </a:rPr>
              <a:t> </a:t>
            </a:r>
            <a:r>
              <a:rPr lang="en-US" dirty="0" err="1">
                <a:cs typeface="Calibri"/>
              </a:rPr>
              <a:t>tulevaisuutta</a:t>
            </a:r>
            <a:r>
              <a:rPr lang="en-US" dirty="0">
                <a:cs typeface="Calibri"/>
              </a:rPr>
              <a:t>, </a:t>
            </a:r>
            <a:r>
              <a:rPr lang="en-US" dirty="0" err="1">
                <a:cs typeface="Calibri"/>
              </a:rPr>
              <a:t>vaan</a:t>
            </a:r>
            <a:r>
              <a:rPr lang="en-US" dirty="0">
                <a:cs typeface="Calibri"/>
              </a:rPr>
              <a:t> </a:t>
            </a:r>
            <a:r>
              <a:rPr lang="en-US" dirty="0" err="1">
                <a:cs typeface="Calibri"/>
              </a:rPr>
              <a:t>riippuvuus</a:t>
            </a:r>
            <a:r>
              <a:rPr lang="en-US" dirty="0">
                <a:cs typeface="Calibri"/>
              </a:rPr>
              <a:t> </a:t>
            </a:r>
            <a:r>
              <a:rPr lang="en-US" dirty="0" err="1">
                <a:cs typeface="Calibri"/>
              </a:rPr>
              <a:t>aiheuttaa</a:t>
            </a:r>
            <a:r>
              <a:rPr lang="en-US" dirty="0">
                <a:cs typeface="Calibri"/>
              </a:rPr>
              <a:t> </a:t>
            </a:r>
            <a:r>
              <a:rPr lang="en-US" dirty="0" err="1">
                <a:cs typeface="Calibri"/>
              </a:rPr>
              <a:t>sen.</a:t>
            </a:r>
            <a:r>
              <a:rPr lang="en-US" dirty="0">
                <a:cs typeface="Calibri"/>
              </a:rPr>
              <a:t> </a:t>
            </a:r>
            <a:endParaRPr lang="en-US" dirty="0">
              <a:ea typeface="Calibri"/>
              <a:cs typeface="Calibri"/>
            </a:endParaRPr>
          </a:p>
          <a:p>
            <a:pPr marL="0" indent="0">
              <a:buFont typeface="Arial"/>
              <a:buNone/>
            </a:pPr>
            <a:r>
              <a:rPr lang="en-US" dirty="0" err="1">
                <a:cs typeface="Calibri"/>
              </a:rPr>
              <a:t>Ihmisarvo</a:t>
            </a:r>
            <a:r>
              <a:rPr lang="en-US" dirty="0">
                <a:cs typeface="Calibri"/>
              </a:rPr>
              <a:t> - </a:t>
            </a:r>
            <a:r>
              <a:rPr lang="en-US" dirty="0" err="1">
                <a:cs typeface="Calibri"/>
              </a:rPr>
              <a:t>jokainen</a:t>
            </a:r>
            <a:r>
              <a:rPr lang="en-US" dirty="0">
                <a:cs typeface="Calibri"/>
              </a:rPr>
              <a:t> </a:t>
            </a:r>
            <a:r>
              <a:rPr lang="en-US" dirty="0" err="1">
                <a:cs typeface="Calibri"/>
              </a:rPr>
              <a:t>meistä</a:t>
            </a:r>
            <a:r>
              <a:rPr lang="en-US" dirty="0">
                <a:cs typeface="Calibri"/>
              </a:rPr>
              <a:t> on saman </a:t>
            </a:r>
            <a:r>
              <a:rPr lang="en-US" dirty="0" err="1">
                <a:cs typeface="Calibri"/>
              </a:rPr>
              <a:t>arvoinen</a:t>
            </a:r>
            <a:r>
              <a:rPr lang="en-US" dirty="0">
                <a:cs typeface="Calibri"/>
              </a:rPr>
              <a:t> </a:t>
            </a:r>
            <a:r>
              <a:rPr lang="en-US" dirty="0" err="1">
                <a:cs typeface="Calibri"/>
              </a:rPr>
              <a:t>haasteista</a:t>
            </a:r>
            <a:r>
              <a:rPr lang="en-US" dirty="0">
                <a:cs typeface="Calibri"/>
              </a:rPr>
              <a:t> </a:t>
            </a:r>
            <a:r>
              <a:rPr lang="en-US" dirty="0" err="1">
                <a:cs typeface="Calibri"/>
              </a:rPr>
              <a:t>huolimatta</a:t>
            </a:r>
            <a:r>
              <a:rPr lang="en-US" dirty="0">
                <a:cs typeface="Calibri"/>
              </a:rPr>
              <a:t>.</a:t>
            </a:r>
            <a:endParaRPr lang="en-US" dirty="0">
              <a:ea typeface="Calibri"/>
              <a:cs typeface="Calibri"/>
            </a:endParaRPr>
          </a:p>
          <a:p>
            <a:pPr marL="0" indent="0">
              <a:buFont typeface="Arial"/>
              <a:buNone/>
            </a:pPr>
            <a:r>
              <a:rPr lang="en-US" dirty="0">
                <a:cs typeface="Calibri"/>
              </a:rPr>
              <a:t>Jos/</a:t>
            </a:r>
            <a:r>
              <a:rPr lang="en-US" dirty="0" err="1">
                <a:cs typeface="Calibri"/>
              </a:rPr>
              <a:t>kun</a:t>
            </a:r>
            <a:r>
              <a:rPr lang="en-US" dirty="0">
                <a:cs typeface="Calibri"/>
              </a:rPr>
              <a:t> </a:t>
            </a:r>
            <a:r>
              <a:rPr lang="en-US" dirty="0" err="1">
                <a:cs typeface="Calibri"/>
              </a:rPr>
              <a:t>käyttäjä</a:t>
            </a:r>
            <a:r>
              <a:rPr lang="en-US" dirty="0">
                <a:cs typeface="Calibri"/>
              </a:rPr>
              <a:t> </a:t>
            </a:r>
            <a:r>
              <a:rPr lang="en-US" dirty="0" err="1">
                <a:cs typeface="Calibri"/>
              </a:rPr>
              <a:t>pääsee</a:t>
            </a:r>
            <a:r>
              <a:rPr lang="en-US" dirty="0">
                <a:cs typeface="Calibri"/>
              </a:rPr>
              <a:t> </a:t>
            </a:r>
            <a:r>
              <a:rPr lang="en-US" dirty="0" err="1">
                <a:cs typeface="Calibri"/>
              </a:rPr>
              <a:t>irti</a:t>
            </a:r>
            <a:r>
              <a:rPr lang="en-US" dirty="0">
                <a:cs typeface="Calibri"/>
              </a:rPr>
              <a:t> </a:t>
            </a:r>
            <a:r>
              <a:rPr lang="en-US" dirty="0" err="1">
                <a:cs typeface="Calibri"/>
              </a:rPr>
              <a:t>päihteistä</a:t>
            </a:r>
            <a:r>
              <a:rPr lang="en-US" dirty="0">
                <a:cs typeface="Calibri"/>
              </a:rPr>
              <a:t>, </a:t>
            </a:r>
            <a:r>
              <a:rPr lang="en-US" dirty="0" err="1">
                <a:cs typeface="Calibri"/>
              </a:rPr>
              <a:t>leimasta</a:t>
            </a:r>
            <a:r>
              <a:rPr lang="en-US" dirty="0">
                <a:cs typeface="Calibri"/>
              </a:rPr>
              <a:t> on </a:t>
            </a:r>
            <a:r>
              <a:rPr lang="en-US" dirty="0" err="1">
                <a:cs typeface="Calibri"/>
              </a:rPr>
              <a:t>vaikeampi</a:t>
            </a:r>
            <a:r>
              <a:rPr lang="en-US" dirty="0">
                <a:cs typeface="Calibri"/>
              </a:rPr>
              <a:t> </a:t>
            </a:r>
            <a:r>
              <a:rPr lang="en-US" dirty="0" err="1">
                <a:cs typeface="Calibri"/>
              </a:rPr>
              <a:t>päästä</a:t>
            </a:r>
            <a:r>
              <a:rPr lang="en-US" dirty="0">
                <a:cs typeface="Calibri"/>
              </a:rPr>
              <a:t> </a:t>
            </a:r>
            <a:r>
              <a:rPr lang="en-US" dirty="0" err="1">
                <a:cs typeface="Calibri"/>
              </a:rPr>
              <a:t>eroon</a:t>
            </a:r>
            <a:r>
              <a:rPr lang="en-US" dirty="0">
                <a:cs typeface="Calibri"/>
              </a:rPr>
              <a:t> ja </a:t>
            </a:r>
            <a:r>
              <a:rPr lang="en-US" dirty="0" err="1">
                <a:cs typeface="Calibri"/>
              </a:rPr>
              <a:t>leimaantuminen</a:t>
            </a:r>
            <a:r>
              <a:rPr lang="en-US" dirty="0">
                <a:cs typeface="Calibri"/>
              </a:rPr>
              <a:t> </a:t>
            </a:r>
            <a:r>
              <a:rPr lang="en-US" dirty="0" err="1">
                <a:cs typeface="Calibri"/>
              </a:rPr>
              <a:t>voi</a:t>
            </a:r>
            <a:r>
              <a:rPr lang="en-US" dirty="0">
                <a:cs typeface="Calibri"/>
              </a:rPr>
              <a:t> </a:t>
            </a:r>
            <a:r>
              <a:rPr lang="en-US" dirty="0" err="1">
                <a:cs typeface="Calibri"/>
              </a:rPr>
              <a:t>vaikuttaa</a:t>
            </a:r>
            <a:r>
              <a:rPr lang="en-US" dirty="0">
                <a:cs typeface="Calibri"/>
              </a:rPr>
              <a:t> </a:t>
            </a:r>
            <a:r>
              <a:rPr lang="en-US" dirty="0" err="1">
                <a:cs typeface="Calibri"/>
              </a:rPr>
              <a:t>myös</a:t>
            </a:r>
            <a:r>
              <a:rPr lang="en-US" dirty="0">
                <a:cs typeface="Calibri"/>
              </a:rPr>
              <a:t> </a:t>
            </a:r>
            <a:r>
              <a:rPr lang="en-US" dirty="0" err="1">
                <a:cs typeface="Calibri"/>
              </a:rPr>
              <a:t>riippuvuuden</a:t>
            </a:r>
            <a:r>
              <a:rPr lang="en-US" dirty="0">
                <a:cs typeface="Calibri"/>
              </a:rPr>
              <a:t> </a:t>
            </a:r>
            <a:r>
              <a:rPr lang="en-US" dirty="0" err="1">
                <a:cs typeface="Calibri"/>
              </a:rPr>
              <a:t>jatkumiseen</a:t>
            </a:r>
            <a:r>
              <a:rPr lang="en-US" dirty="0">
                <a:cs typeface="Calibri"/>
              </a:rPr>
              <a:t>. </a:t>
            </a:r>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8626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err="1">
                <a:cs typeface="Calibri"/>
              </a:rPr>
              <a:t>Tärkeä</a:t>
            </a:r>
            <a:r>
              <a:rPr lang="en-US" dirty="0">
                <a:cs typeface="Calibri"/>
              </a:rPr>
              <a:t> </a:t>
            </a:r>
            <a:r>
              <a:rPr lang="en-US" dirty="0" err="1">
                <a:cs typeface="Calibri"/>
              </a:rPr>
              <a:t>myös</a:t>
            </a:r>
            <a:r>
              <a:rPr lang="en-US" dirty="0">
                <a:cs typeface="Calibri"/>
              </a:rPr>
              <a:t> </a:t>
            </a:r>
            <a:r>
              <a:rPr lang="en-US" dirty="0" err="1">
                <a:cs typeface="Calibri"/>
              </a:rPr>
              <a:t>muistuttaa</a:t>
            </a:r>
            <a:r>
              <a:rPr lang="en-US" dirty="0">
                <a:cs typeface="Calibri"/>
              </a:rPr>
              <a:t>, </a:t>
            </a:r>
            <a:r>
              <a:rPr lang="en-US" dirty="0" err="1">
                <a:cs typeface="Calibri"/>
              </a:rPr>
              <a:t>että</a:t>
            </a:r>
            <a:r>
              <a:rPr lang="en-US" dirty="0">
                <a:cs typeface="Calibri"/>
              </a:rPr>
              <a:t> </a:t>
            </a:r>
            <a:r>
              <a:rPr lang="en-US" dirty="0" err="1">
                <a:cs typeface="Calibri"/>
              </a:rPr>
              <a:t>riippuvuutta</a:t>
            </a:r>
            <a:r>
              <a:rPr lang="en-US" dirty="0">
                <a:cs typeface="Calibri"/>
              </a:rPr>
              <a:t> </a:t>
            </a:r>
            <a:r>
              <a:rPr lang="en-US" dirty="0" err="1">
                <a:cs typeface="Calibri"/>
              </a:rPr>
              <a:t>voi</a:t>
            </a:r>
            <a:r>
              <a:rPr lang="en-US" dirty="0">
                <a:cs typeface="Calibri"/>
              </a:rPr>
              <a:t> olla </a:t>
            </a:r>
            <a:r>
              <a:rPr lang="en-US" dirty="0" err="1">
                <a:cs typeface="Calibri"/>
              </a:rPr>
              <a:t>myös</a:t>
            </a:r>
            <a:r>
              <a:rPr lang="en-US" dirty="0">
                <a:cs typeface="Calibri"/>
              </a:rPr>
              <a:t> </a:t>
            </a:r>
            <a:r>
              <a:rPr lang="en-US" dirty="0" err="1">
                <a:cs typeface="Calibri"/>
              </a:rPr>
              <a:t>lievää</a:t>
            </a:r>
            <a:r>
              <a:rPr lang="en-US" dirty="0">
                <a:cs typeface="Calibri"/>
              </a:rPr>
              <a:t>, </a:t>
            </a:r>
            <a:r>
              <a:rPr lang="en-US" dirty="0" err="1">
                <a:cs typeface="Calibri"/>
              </a:rPr>
              <a:t>jolloin</a:t>
            </a:r>
            <a:r>
              <a:rPr lang="en-US" dirty="0">
                <a:cs typeface="Calibri"/>
              </a:rPr>
              <a:t> </a:t>
            </a:r>
            <a:r>
              <a:rPr lang="en-US" dirty="0" err="1">
                <a:cs typeface="Calibri"/>
              </a:rPr>
              <a:t>ei</a:t>
            </a:r>
            <a:r>
              <a:rPr lang="en-US" dirty="0">
                <a:cs typeface="Calibri"/>
              </a:rPr>
              <a:t> ole </a:t>
            </a:r>
            <a:r>
              <a:rPr lang="en-US" dirty="0" err="1">
                <a:cs typeface="Calibri"/>
              </a:rPr>
              <a:t>tarve</a:t>
            </a:r>
            <a:r>
              <a:rPr lang="en-US" dirty="0">
                <a:cs typeface="Calibri"/>
              </a:rPr>
              <a:t> </a:t>
            </a:r>
            <a:r>
              <a:rPr lang="en-US" dirty="0" err="1">
                <a:cs typeface="Calibri"/>
              </a:rPr>
              <a:t>huolestua</a:t>
            </a:r>
            <a:r>
              <a:rPr lang="en-US" dirty="0">
                <a:cs typeface="Calibri"/>
              </a:rPr>
              <a:t> (</a:t>
            </a:r>
            <a:r>
              <a:rPr lang="en-US" dirty="0" err="1">
                <a:cs typeface="Calibri"/>
              </a:rPr>
              <a:t>esim</a:t>
            </a:r>
            <a:r>
              <a:rPr lang="en-US" dirty="0">
                <a:cs typeface="Calibri"/>
              </a:rPr>
              <a:t>. </a:t>
            </a:r>
            <a:r>
              <a:rPr lang="en-US" dirty="0" err="1">
                <a:cs typeface="Calibri"/>
              </a:rPr>
              <a:t>omien</a:t>
            </a:r>
            <a:r>
              <a:rPr lang="en-US" dirty="0">
                <a:cs typeface="Calibri"/>
              </a:rPr>
              <a:t> </a:t>
            </a:r>
            <a:r>
              <a:rPr lang="en-US" dirty="0" err="1">
                <a:cs typeface="Calibri"/>
              </a:rPr>
              <a:t>vanhempien</a:t>
            </a:r>
            <a:r>
              <a:rPr lang="en-US" dirty="0">
                <a:cs typeface="Calibri"/>
              </a:rPr>
              <a:t> </a:t>
            </a:r>
            <a:r>
              <a:rPr lang="en-US" dirty="0" err="1">
                <a:cs typeface="Calibri"/>
              </a:rPr>
              <a:t>tupakointi</a:t>
            </a:r>
            <a:r>
              <a:rPr lang="en-US" dirty="0">
                <a:cs typeface="Calibri"/>
              </a:rPr>
              <a:t>).</a:t>
            </a:r>
          </a:p>
          <a:p>
            <a:pPr marL="0" indent="0">
              <a:buFont typeface="Arial"/>
              <a:buNone/>
            </a:pPr>
            <a:r>
              <a:rPr lang="en-US" dirty="0" err="1">
                <a:cs typeface="Calibri"/>
              </a:rPr>
              <a:t>Milloin</a:t>
            </a:r>
            <a:r>
              <a:rPr lang="en-US" dirty="0">
                <a:cs typeface="Calibri"/>
              </a:rPr>
              <a:t> </a:t>
            </a:r>
            <a:r>
              <a:rPr lang="en-US" dirty="0" err="1">
                <a:cs typeface="Calibri"/>
              </a:rPr>
              <a:t>riippuvuus</a:t>
            </a:r>
            <a:r>
              <a:rPr lang="en-US" dirty="0">
                <a:cs typeface="Calibri"/>
              </a:rPr>
              <a:t> </a:t>
            </a:r>
            <a:r>
              <a:rPr lang="en-US" dirty="0" err="1">
                <a:cs typeface="Calibri"/>
              </a:rPr>
              <a:t>sitten</a:t>
            </a:r>
            <a:r>
              <a:rPr lang="en-US" dirty="0">
                <a:cs typeface="Calibri"/>
              </a:rPr>
              <a:t> on </a:t>
            </a:r>
            <a:r>
              <a:rPr lang="en-US" dirty="0" err="1">
                <a:cs typeface="Calibri"/>
              </a:rPr>
              <a:t>vakava</a:t>
            </a:r>
            <a:r>
              <a:rPr lang="en-US" dirty="0">
                <a:cs typeface="Calibri"/>
              </a:rPr>
              <a:t>? Kun </a:t>
            </a:r>
            <a:r>
              <a:rPr lang="en-US" dirty="0" err="1">
                <a:cs typeface="Calibri"/>
              </a:rPr>
              <a:t>riippuvuutta</a:t>
            </a:r>
            <a:r>
              <a:rPr lang="en-US" dirty="0">
                <a:cs typeface="Calibri"/>
              </a:rPr>
              <a:t> </a:t>
            </a:r>
            <a:r>
              <a:rPr lang="en-US" dirty="0" err="1">
                <a:cs typeface="Calibri"/>
              </a:rPr>
              <a:t>aiheuttava</a:t>
            </a:r>
            <a:r>
              <a:rPr lang="en-US" dirty="0">
                <a:cs typeface="Calibri"/>
              </a:rPr>
              <a:t> </a:t>
            </a:r>
            <a:r>
              <a:rPr lang="en-US" dirty="0" err="1">
                <a:cs typeface="Calibri"/>
              </a:rPr>
              <a:t>asia</a:t>
            </a:r>
            <a:r>
              <a:rPr lang="en-US" dirty="0">
                <a:cs typeface="Calibri"/>
              </a:rPr>
              <a:t> </a:t>
            </a:r>
            <a:r>
              <a:rPr lang="en-US" dirty="0" err="1">
                <a:cs typeface="Calibri"/>
              </a:rPr>
              <a:t>menee</a:t>
            </a:r>
            <a:r>
              <a:rPr lang="en-US" dirty="0">
                <a:cs typeface="Calibri"/>
              </a:rPr>
              <a:t> </a:t>
            </a:r>
            <a:r>
              <a:rPr lang="en-US" dirty="0" err="1">
                <a:cs typeface="Calibri"/>
              </a:rPr>
              <a:t>muiden</a:t>
            </a:r>
            <a:r>
              <a:rPr lang="en-US" dirty="0">
                <a:cs typeface="Calibri"/>
              </a:rPr>
              <a:t> </a:t>
            </a:r>
            <a:r>
              <a:rPr lang="en-US" dirty="0" err="1">
                <a:cs typeface="Calibri"/>
              </a:rPr>
              <a:t>tärkeiden</a:t>
            </a:r>
            <a:r>
              <a:rPr lang="en-US" dirty="0">
                <a:cs typeface="Calibri"/>
              </a:rPr>
              <a:t> </a:t>
            </a:r>
            <a:r>
              <a:rPr lang="en-US" dirty="0" err="1">
                <a:cs typeface="Calibri"/>
              </a:rPr>
              <a:t>asioiden</a:t>
            </a:r>
            <a:r>
              <a:rPr lang="en-US" dirty="0">
                <a:cs typeface="Calibri"/>
              </a:rPr>
              <a:t> </a:t>
            </a:r>
            <a:r>
              <a:rPr lang="en-US" dirty="0" err="1">
                <a:cs typeface="Calibri"/>
              </a:rPr>
              <a:t>edelle</a:t>
            </a:r>
            <a:r>
              <a:rPr lang="en-US" dirty="0">
                <a:cs typeface="Calibri"/>
              </a:rPr>
              <a:t> ja </a:t>
            </a:r>
            <a:r>
              <a:rPr lang="en-US" dirty="0" err="1">
                <a:cs typeface="Calibri"/>
              </a:rPr>
              <a:t>elämä</a:t>
            </a:r>
            <a:r>
              <a:rPr lang="en-US" dirty="0">
                <a:cs typeface="Calibri"/>
              </a:rPr>
              <a:t> </a:t>
            </a:r>
            <a:r>
              <a:rPr lang="en-US" dirty="0" err="1">
                <a:cs typeface="Calibri"/>
              </a:rPr>
              <a:t>pyörii</a:t>
            </a:r>
            <a:r>
              <a:rPr lang="en-US" dirty="0">
                <a:cs typeface="Calibri"/>
              </a:rPr>
              <a:t> </a:t>
            </a:r>
            <a:r>
              <a:rPr lang="en-US" dirty="0" err="1">
                <a:cs typeface="Calibri"/>
              </a:rPr>
              <a:t>riippuvuuden</a:t>
            </a:r>
            <a:r>
              <a:rPr lang="en-US" dirty="0">
                <a:cs typeface="Calibri"/>
              </a:rPr>
              <a:t> </a:t>
            </a:r>
            <a:r>
              <a:rPr lang="en-US" dirty="0" err="1">
                <a:cs typeface="Calibri"/>
              </a:rPr>
              <a:t>aiheuttajan</a:t>
            </a:r>
            <a:r>
              <a:rPr lang="en-US" dirty="0">
                <a:cs typeface="Calibri"/>
              </a:rPr>
              <a:t> </a:t>
            </a:r>
            <a:r>
              <a:rPr lang="en-US" dirty="0" err="1">
                <a:cs typeface="Calibri"/>
              </a:rPr>
              <a:t>ympärillä</a:t>
            </a:r>
            <a:r>
              <a:rPr lang="en-US" dirty="0">
                <a:cs typeface="Calibri"/>
              </a:rPr>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BE7C63-45AC-462C-8CAC-E5D2ABECD87C}"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817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err="1">
                <a:cs typeface="Calibri"/>
              </a:rPr>
              <a:t>Tärkeä</a:t>
            </a:r>
            <a:r>
              <a:rPr lang="en-US" dirty="0">
                <a:cs typeface="Calibri"/>
              </a:rPr>
              <a:t> </a:t>
            </a:r>
            <a:r>
              <a:rPr lang="en-US" dirty="0" err="1">
                <a:cs typeface="Calibri"/>
              </a:rPr>
              <a:t>tuoda</a:t>
            </a:r>
            <a:r>
              <a:rPr lang="en-US" dirty="0">
                <a:cs typeface="Calibri"/>
              </a:rPr>
              <a:t> </a:t>
            </a:r>
            <a:r>
              <a:rPr lang="en-US" dirty="0" err="1">
                <a:cs typeface="Calibri"/>
              </a:rPr>
              <a:t>esille</a:t>
            </a:r>
            <a:r>
              <a:rPr lang="en-US" dirty="0">
                <a:cs typeface="Calibri"/>
              </a:rPr>
              <a:t>, </a:t>
            </a:r>
            <a:r>
              <a:rPr lang="en-US" dirty="0" err="1">
                <a:cs typeface="Calibri"/>
              </a:rPr>
              <a:t>että</a:t>
            </a:r>
            <a:r>
              <a:rPr lang="en-US" dirty="0">
                <a:cs typeface="Calibri"/>
              </a:rPr>
              <a:t> </a:t>
            </a:r>
            <a:r>
              <a:rPr lang="en-US" dirty="0" err="1">
                <a:cs typeface="Calibri"/>
              </a:rPr>
              <a:t>nämä</a:t>
            </a:r>
            <a:r>
              <a:rPr lang="en-US" dirty="0">
                <a:cs typeface="Calibri"/>
              </a:rPr>
              <a:t> </a:t>
            </a:r>
            <a:r>
              <a:rPr lang="en-US" dirty="0" err="1">
                <a:cs typeface="Calibri"/>
              </a:rPr>
              <a:t>ovat</a:t>
            </a:r>
            <a:r>
              <a:rPr lang="en-US" dirty="0">
                <a:cs typeface="Calibri"/>
              </a:rPr>
              <a:t> </a:t>
            </a:r>
            <a:r>
              <a:rPr lang="en-US" dirty="0" err="1">
                <a:cs typeface="Calibri"/>
              </a:rPr>
              <a:t>asioita</a:t>
            </a:r>
            <a:r>
              <a:rPr lang="en-US" dirty="0">
                <a:cs typeface="Calibri"/>
              </a:rPr>
              <a:t> </a:t>
            </a:r>
            <a:r>
              <a:rPr lang="en-US" dirty="0" err="1">
                <a:cs typeface="Calibri"/>
              </a:rPr>
              <a:t>joista</a:t>
            </a:r>
            <a:r>
              <a:rPr lang="en-US" dirty="0">
                <a:cs typeface="Calibri"/>
              </a:rPr>
              <a:t> </a:t>
            </a:r>
            <a:r>
              <a:rPr lang="en-US" dirty="0" err="1">
                <a:cs typeface="Calibri"/>
              </a:rPr>
              <a:t>suurimpaan</a:t>
            </a:r>
            <a:r>
              <a:rPr lang="en-US" dirty="0">
                <a:cs typeface="Calibri"/>
              </a:rPr>
              <a:t> </a:t>
            </a:r>
            <a:r>
              <a:rPr lang="en-US" dirty="0" err="1">
                <a:cs typeface="Calibri"/>
              </a:rPr>
              <a:t>osaan</a:t>
            </a:r>
            <a:r>
              <a:rPr lang="en-US" dirty="0">
                <a:cs typeface="Calibri"/>
              </a:rPr>
              <a:t> </a:t>
            </a:r>
            <a:r>
              <a:rPr lang="en-US" dirty="0" err="1">
                <a:cs typeface="Calibri"/>
              </a:rPr>
              <a:t>voi</a:t>
            </a:r>
            <a:r>
              <a:rPr lang="en-US" dirty="0">
                <a:cs typeface="Calibri"/>
              </a:rPr>
              <a:t> </a:t>
            </a:r>
            <a:r>
              <a:rPr lang="en-US" dirty="0" err="1">
                <a:cs typeface="Calibri"/>
              </a:rPr>
              <a:t>vaikuttaa</a:t>
            </a:r>
            <a:r>
              <a:rPr lang="en-US" dirty="0">
                <a:cs typeface="Calibri"/>
              </a:rPr>
              <a:t> </a:t>
            </a:r>
            <a:r>
              <a:rPr lang="en-US" dirty="0" err="1">
                <a:cs typeface="Calibri"/>
              </a:rPr>
              <a:t>itse</a:t>
            </a:r>
            <a:r>
              <a:rPr lang="en-US" dirty="0">
                <a:cs typeface="Calibri"/>
              </a:rPr>
              <a:t>. </a:t>
            </a:r>
            <a:endParaRPr lang="fi-FI" dirty="0"/>
          </a:p>
          <a:p>
            <a:pPr marL="0" indent="0">
              <a:buFont typeface="Arial"/>
              <a:buNone/>
            </a:pPr>
            <a:r>
              <a:rPr lang="en-US" dirty="0" err="1">
                <a:cs typeface="Calibri"/>
              </a:rPr>
              <a:t>Onnistumiset</a:t>
            </a:r>
            <a:r>
              <a:rPr lang="en-US" dirty="0">
                <a:cs typeface="Calibri"/>
              </a:rPr>
              <a:t> </a:t>
            </a:r>
            <a:r>
              <a:rPr lang="en-US" dirty="0" err="1">
                <a:cs typeface="Calibri"/>
              </a:rPr>
              <a:t>voivat</a:t>
            </a:r>
            <a:r>
              <a:rPr lang="en-US" dirty="0">
                <a:cs typeface="Calibri"/>
              </a:rPr>
              <a:t> olla </a:t>
            </a:r>
            <a:r>
              <a:rPr lang="en-US" dirty="0" err="1">
                <a:cs typeface="Calibri"/>
              </a:rPr>
              <a:t>pieniä</a:t>
            </a:r>
            <a:r>
              <a:rPr lang="en-US" dirty="0">
                <a:cs typeface="Calibri"/>
              </a:rPr>
              <a:t> </a:t>
            </a:r>
            <a:r>
              <a:rPr lang="en-US" dirty="0" err="1">
                <a:cs typeface="Calibri"/>
              </a:rPr>
              <a:t>arjen</a:t>
            </a:r>
            <a:r>
              <a:rPr lang="en-US" dirty="0">
                <a:cs typeface="Calibri"/>
              </a:rPr>
              <a:t> </a:t>
            </a:r>
            <a:r>
              <a:rPr lang="en-US" dirty="0" err="1">
                <a:cs typeface="Calibri"/>
              </a:rPr>
              <a:t>asioita</a:t>
            </a:r>
            <a:r>
              <a:rPr lang="en-US" dirty="0">
                <a:cs typeface="Calibri"/>
              </a:rPr>
              <a:t>. </a:t>
            </a:r>
            <a:r>
              <a:rPr lang="en-US" dirty="0" err="1">
                <a:cs typeface="Calibri"/>
              </a:rPr>
              <a:t>Esimerkiksi</a:t>
            </a:r>
            <a:r>
              <a:rPr lang="en-US" dirty="0">
                <a:cs typeface="Calibri"/>
              </a:rPr>
              <a:t> jo se, </a:t>
            </a:r>
            <a:r>
              <a:rPr lang="en-US" dirty="0" err="1">
                <a:cs typeface="Calibri"/>
              </a:rPr>
              <a:t>että</a:t>
            </a:r>
            <a:r>
              <a:rPr lang="en-US" dirty="0">
                <a:cs typeface="Calibri"/>
              </a:rPr>
              <a:t> on </a:t>
            </a:r>
            <a:r>
              <a:rPr lang="en-US" dirty="0" err="1">
                <a:cs typeface="Calibri"/>
              </a:rPr>
              <a:t>tänä</a:t>
            </a:r>
            <a:r>
              <a:rPr lang="en-US" dirty="0">
                <a:cs typeface="Calibri"/>
              </a:rPr>
              <a:t> </a:t>
            </a:r>
            <a:r>
              <a:rPr lang="en-US" dirty="0" err="1">
                <a:cs typeface="Calibri"/>
              </a:rPr>
              <a:t>aamuna</a:t>
            </a:r>
            <a:r>
              <a:rPr lang="en-US" dirty="0">
                <a:cs typeface="Calibri"/>
              </a:rPr>
              <a:t> </a:t>
            </a:r>
            <a:r>
              <a:rPr lang="en-US" dirty="0" err="1">
                <a:cs typeface="Calibri"/>
              </a:rPr>
              <a:t>noussut</a:t>
            </a:r>
            <a:r>
              <a:rPr lang="en-US" dirty="0">
                <a:cs typeface="Calibri"/>
              </a:rPr>
              <a:t> ja </a:t>
            </a:r>
            <a:r>
              <a:rPr lang="en-US" dirty="0" err="1">
                <a:cs typeface="Calibri"/>
              </a:rPr>
              <a:t>päässyt</a:t>
            </a:r>
            <a:r>
              <a:rPr lang="en-US" dirty="0">
                <a:cs typeface="Calibri"/>
              </a:rPr>
              <a:t> </a:t>
            </a:r>
            <a:r>
              <a:rPr lang="en-US" dirty="0" err="1">
                <a:cs typeface="Calibri"/>
              </a:rPr>
              <a:t>kouluun</a:t>
            </a:r>
            <a:r>
              <a:rPr lang="en-US" dirty="0">
                <a:cs typeface="Calibri"/>
              </a:rPr>
              <a:t> on </a:t>
            </a:r>
            <a:r>
              <a:rPr lang="en-US" dirty="0" err="1">
                <a:cs typeface="Calibri"/>
              </a:rPr>
              <a:t>onnistuminen</a:t>
            </a:r>
            <a:r>
              <a:rPr lang="en-US" dirty="0">
                <a:cs typeface="Calibri"/>
              </a:rPr>
              <a:t>. </a:t>
            </a:r>
          </a:p>
          <a:p>
            <a:pPr marL="0" indent="0">
              <a:buFont typeface="Arial" panose="020B0604020202020204" pitchFamily="34" charset="0"/>
              <a:buNone/>
            </a:pPr>
            <a:endParaRPr lang="en-US" dirty="0">
              <a:cs typeface="Calibri"/>
            </a:endParaRPr>
          </a:p>
          <a:p>
            <a:pPr marL="0" indent="0">
              <a:buFont typeface="Arial"/>
              <a:buNone/>
            </a:pPr>
            <a:r>
              <a:rPr lang="en-US" dirty="0" err="1">
                <a:cs typeface="Calibri"/>
              </a:rPr>
              <a:t>Mitä</a:t>
            </a:r>
            <a:r>
              <a:rPr lang="en-US" dirty="0">
                <a:cs typeface="Calibri"/>
              </a:rPr>
              <a:t> on </a:t>
            </a:r>
            <a:r>
              <a:rPr lang="en-US" dirty="0" err="1">
                <a:cs typeface="Calibri"/>
              </a:rPr>
              <a:t>hyvä</a:t>
            </a:r>
            <a:r>
              <a:rPr lang="en-US" dirty="0">
                <a:cs typeface="Calibri"/>
              </a:rPr>
              <a:t> </a:t>
            </a:r>
            <a:r>
              <a:rPr lang="en-US" dirty="0" err="1">
                <a:cs typeface="Calibri"/>
              </a:rPr>
              <a:t>itsetunto</a:t>
            </a:r>
            <a:r>
              <a:rPr lang="en-US" dirty="0">
                <a:cs typeface="Calibri"/>
              </a:rPr>
              <a:t>? </a:t>
            </a:r>
            <a:r>
              <a:rPr lang="en-US" dirty="0" err="1">
                <a:cs typeface="Calibri"/>
              </a:rPr>
              <a:t>Entä</a:t>
            </a:r>
            <a:r>
              <a:rPr lang="en-US" dirty="0">
                <a:cs typeface="Calibri"/>
              </a:rPr>
              <a:t> </a:t>
            </a:r>
            <a:r>
              <a:rPr lang="en-US" dirty="0" err="1">
                <a:cs typeface="Calibri"/>
              </a:rPr>
              <a:t>myönteinen</a:t>
            </a:r>
            <a:r>
              <a:rPr lang="en-US" dirty="0">
                <a:cs typeface="Calibri"/>
              </a:rPr>
              <a:t> </a:t>
            </a:r>
            <a:r>
              <a:rPr lang="en-US" dirty="0" err="1">
                <a:cs typeface="Calibri"/>
              </a:rPr>
              <a:t>minäkuva</a:t>
            </a:r>
            <a:r>
              <a:rPr lang="en-US" dirty="0">
                <a:cs typeface="Calibri"/>
              </a:rPr>
              <a:t>?</a:t>
            </a:r>
          </a:p>
          <a:p>
            <a:pPr marL="0" indent="0">
              <a:buFont typeface="Arial"/>
              <a:buNone/>
            </a:pPr>
            <a:r>
              <a:rPr lang="en-US" dirty="0">
                <a:cs typeface="Calibri"/>
              </a:rPr>
              <a:t>Eli </a:t>
            </a:r>
            <a:r>
              <a:rPr lang="en-US" dirty="0" err="1">
                <a:cs typeface="Calibri"/>
              </a:rPr>
              <a:t>käydään</a:t>
            </a:r>
            <a:r>
              <a:rPr lang="en-US" dirty="0">
                <a:cs typeface="Calibri"/>
              </a:rPr>
              <a:t> </a:t>
            </a:r>
            <a:r>
              <a:rPr lang="en-US" dirty="0" err="1">
                <a:cs typeface="Calibri"/>
              </a:rPr>
              <a:t>läpi</a:t>
            </a:r>
            <a:r>
              <a:rPr lang="en-US" dirty="0">
                <a:cs typeface="Calibri"/>
              </a:rPr>
              <a:t> </a:t>
            </a:r>
            <a:r>
              <a:rPr lang="en-US" dirty="0" err="1">
                <a:cs typeface="Calibri"/>
              </a:rPr>
              <a:t>asioita</a:t>
            </a:r>
            <a:r>
              <a:rPr lang="en-US" dirty="0">
                <a:cs typeface="Calibri"/>
              </a:rPr>
              <a:t> </a:t>
            </a:r>
            <a:r>
              <a:rPr lang="en-US" dirty="0" err="1">
                <a:cs typeface="Calibri"/>
              </a:rPr>
              <a:t>miten</a:t>
            </a:r>
            <a:r>
              <a:rPr lang="en-US" dirty="0">
                <a:cs typeface="Calibri"/>
              </a:rPr>
              <a:t> </a:t>
            </a:r>
            <a:r>
              <a:rPr lang="en-US" dirty="0" err="1">
                <a:cs typeface="Calibri"/>
              </a:rPr>
              <a:t>itsestään</a:t>
            </a:r>
            <a:r>
              <a:rPr lang="en-US" dirty="0">
                <a:cs typeface="Calibri"/>
              </a:rPr>
              <a:t> </a:t>
            </a:r>
            <a:r>
              <a:rPr lang="en-US" dirty="0" err="1">
                <a:cs typeface="Calibri"/>
              </a:rPr>
              <a:t>ajattelee</a:t>
            </a:r>
            <a:r>
              <a:rPr lang="en-US" dirty="0">
                <a:cs typeface="Calibri"/>
              </a:rPr>
              <a:t> </a:t>
            </a:r>
            <a:r>
              <a:rPr lang="en-US" dirty="0" err="1">
                <a:cs typeface="Calibri"/>
              </a:rPr>
              <a:t>hyvää</a:t>
            </a:r>
            <a:r>
              <a:rPr lang="en-US" dirty="0">
                <a:cs typeface="Calibri"/>
              </a:rPr>
              <a:t> ja </a:t>
            </a:r>
            <a:r>
              <a:rPr lang="en-US" dirty="0" err="1">
                <a:cs typeface="Calibri"/>
              </a:rPr>
              <a:t>onko</a:t>
            </a:r>
            <a:r>
              <a:rPr lang="en-US" dirty="0">
                <a:cs typeface="Calibri"/>
              </a:rPr>
              <a:t> se </a:t>
            </a:r>
            <a:r>
              <a:rPr lang="en-US" dirty="0" err="1">
                <a:cs typeface="Calibri"/>
              </a:rPr>
              <a:t>vaikeaa</a:t>
            </a:r>
            <a:r>
              <a:rPr lang="en-US" dirty="0">
                <a:cs typeface="Calibri"/>
              </a:rPr>
              <a:t>. </a:t>
            </a:r>
            <a:r>
              <a:rPr lang="en-US" dirty="0" err="1">
                <a:cs typeface="Calibri"/>
              </a:rPr>
              <a:t>Tunnin</a:t>
            </a:r>
            <a:r>
              <a:rPr lang="en-US" dirty="0">
                <a:cs typeface="Calibri"/>
              </a:rPr>
              <a:t> </a:t>
            </a:r>
            <a:r>
              <a:rPr lang="en-US" dirty="0" err="1">
                <a:cs typeface="Calibri"/>
              </a:rPr>
              <a:t>seuraava</a:t>
            </a:r>
            <a:r>
              <a:rPr lang="en-US" dirty="0">
                <a:cs typeface="Calibri"/>
              </a:rPr>
              <a:t> </a:t>
            </a:r>
            <a:r>
              <a:rPr lang="en-US" dirty="0" err="1">
                <a:cs typeface="Calibri"/>
              </a:rPr>
              <a:t>tehtävä</a:t>
            </a:r>
            <a:r>
              <a:rPr lang="en-US" dirty="0">
                <a:cs typeface="Calibri"/>
              </a:rPr>
              <a:t> </a:t>
            </a:r>
            <a:r>
              <a:rPr lang="en-US" dirty="0" err="1">
                <a:cs typeface="Calibri"/>
              </a:rPr>
              <a:t>liittyy</a:t>
            </a:r>
            <a:r>
              <a:rPr lang="en-US" dirty="0">
                <a:cs typeface="Calibri"/>
              </a:rPr>
              <a:t> </a:t>
            </a:r>
            <a:r>
              <a:rPr lang="en-US" dirty="0" err="1">
                <a:cs typeface="Calibri"/>
              </a:rPr>
              <a:t>tähän</a:t>
            </a:r>
            <a:r>
              <a:rPr lang="en-US" dirty="0">
                <a:cs typeface="Calibri"/>
              </a:rPr>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7035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dirty="0" err="1">
                <a:cs typeface="Calibri"/>
              </a:rPr>
              <a:t>Ominaisuuksien</a:t>
            </a:r>
            <a:r>
              <a:rPr lang="en-US" dirty="0">
                <a:cs typeface="Calibri"/>
              </a:rPr>
              <a:t> </a:t>
            </a:r>
            <a:r>
              <a:rPr lang="en-US" dirty="0" err="1">
                <a:cs typeface="Calibri"/>
              </a:rPr>
              <a:t>vaihtokaupassa</a:t>
            </a:r>
            <a:r>
              <a:rPr lang="en-US" dirty="0">
                <a:cs typeface="Calibri"/>
              </a:rPr>
              <a:t> </a:t>
            </a:r>
            <a:r>
              <a:rPr lang="en-US" dirty="0" err="1">
                <a:cs typeface="Calibri"/>
              </a:rPr>
              <a:t>pöydälle</a:t>
            </a:r>
            <a:r>
              <a:rPr lang="en-US" dirty="0">
                <a:cs typeface="Calibri"/>
              </a:rPr>
              <a:t> </a:t>
            </a:r>
            <a:r>
              <a:rPr lang="en-US" dirty="0" err="1">
                <a:cs typeface="Calibri"/>
              </a:rPr>
              <a:t>laitetaan</a:t>
            </a:r>
            <a:r>
              <a:rPr lang="en-US" dirty="0">
                <a:cs typeface="Calibri"/>
              </a:rPr>
              <a:t> </a:t>
            </a:r>
            <a:r>
              <a:rPr lang="en-US" dirty="0" err="1">
                <a:cs typeface="Calibri"/>
              </a:rPr>
              <a:t>laatikko</a:t>
            </a:r>
            <a:r>
              <a:rPr lang="en-US" dirty="0">
                <a:cs typeface="Calibri"/>
              </a:rPr>
              <a:t>, </a:t>
            </a:r>
            <a:r>
              <a:rPr lang="en-US" dirty="0" err="1">
                <a:cs typeface="Calibri"/>
              </a:rPr>
              <a:t>josta</a:t>
            </a:r>
            <a:r>
              <a:rPr lang="en-US" dirty="0">
                <a:cs typeface="Calibri"/>
              </a:rPr>
              <a:t> </a:t>
            </a:r>
            <a:r>
              <a:rPr lang="en-US" dirty="0" err="1">
                <a:cs typeface="Calibri"/>
              </a:rPr>
              <a:t>jokainen</a:t>
            </a:r>
            <a:r>
              <a:rPr lang="en-US" dirty="0">
                <a:cs typeface="Calibri"/>
              </a:rPr>
              <a:t> </a:t>
            </a:r>
            <a:r>
              <a:rPr lang="en-US" dirty="0" err="1">
                <a:cs typeface="Calibri"/>
              </a:rPr>
              <a:t>ottaa</a:t>
            </a:r>
            <a:r>
              <a:rPr lang="en-US" dirty="0">
                <a:cs typeface="Calibri"/>
              </a:rPr>
              <a:t> 3 </a:t>
            </a:r>
            <a:r>
              <a:rPr lang="en-US" dirty="0" err="1">
                <a:cs typeface="Calibri"/>
              </a:rPr>
              <a:t>lappua</a:t>
            </a:r>
            <a:r>
              <a:rPr lang="en-US" dirty="0">
                <a:cs typeface="Calibri"/>
              </a:rPr>
              <a:t>, </a:t>
            </a:r>
            <a:r>
              <a:rPr lang="en-US" dirty="0" err="1">
                <a:cs typeface="Calibri"/>
              </a:rPr>
              <a:t>joissa</a:t>
            </a:r>
            <a:r>
              <a:rPr lang="en-US" dirty="0">
                <a:cs typeface="Calibri"/>
              </a:rPr>
              <a:t> on </a:t>
            </a:r>
            <a:r>
              <a:rPr lang="en-US" dirty="0" err="1">
                <a:cs typeface="Calibri"/>
              </a:rPr>
              <a:t>eri</a:t>
            </a:r>
            <a:r>
              <a:rPr lang="en-US" dirty="0">
                <a:cs typeface="Calibri"/>
              </a:rPr>
              <a:t> </a:t>
            </a:r>
            <a:r>
              <a:rPr lang="en-US" dirty="0" err="1">
                <a:cs typeface="Calibri"/>
              </a:rPr>
              <a:t>ominaisuuksia</a:t>
            </a:r>
            <a:r>
              <a:rPr lang="en-US" dirty="0">
                <a:cs typeface="Calibri"/>
              </a:rPr>
              <a:t> (</a:t>
            </a:r>
            <a:r>
              <a:rPr lang="en-US" dirty="0" err="1">
                <a:cs typeface="Calibri"/>
              </a:rPr>
              <a:t>esim</a:t>
            </a:r>
            <a:r>
              <a:rPr lang="en-US" dirty="0">
                <a:cs typeface="Calibri"/>
              </a:rPr>
              <a:t>. </a:t>
            </a:r>
            <a:r>
              <a:rPr lang="en-US" dirty="0" err="1">
                <a:cs typeface="Calibri"/>
              </a:rPr>
              <a:t>olen</a:t>
            </a:r>
            <a:r>
              <a:rPr lang="en-US" dirty="0">
                <a:cs typeface="Calibri"/>
              </a:rPr>
              <a:t> </a:t>
            </a:r>
            <a:r>
              <a:rPr lang="en-US" dirty="0" err="1">
                <a:cs typeface="Calibri"/>
              </a:rPr>
              <a:t>ystävällinen</a:t>
            </a:r>
            <a:r>
              <a:rPr lang="en-US" dirty="0">
                <a:cs typeface="Calibri"/>
              </a:rPr>
              <a:t>, </a:t>
            </a:r>
            <a:r>
              <a:rPr lang="en-US" dirty="0" err="1">
                <a:cs typeface="Calibri"/>
              </a:rPr>
              <a:t>olen</a:t>
            </a:r>
            <a:r>
              <a:rPr lang="en-US" dirty="0">
                <a:cs typeface="Calibri"/>
              </a:rPr>
              <a:t> </a:t>
            </a:r>
            <a:r>
              <a:rPr lang="en-US" dirty="0" err="1">
                <a:cs typeface="Calibri"/>
              </a:rPr>
              <a:t>urheilullinen</a:t>
            </a:r>
            <a:r>
              <a:rPr lang="en-US" dirty="0">
                <a:cs typeface="Calibri"/>
              </a:rPr>
              <a:t>). </a:t>
            </a:r>
            <a:r>
              <a:rPr lang="en-US" dirty="0" err="1">
                <a:cs typeface="Calibri"/>
              </a:rPr>
              <a:t>Tarkoitus</a:t>
            </a:r>
            <a:r>
              <a:rPr lang="en-US" dirty="0">
                <a:cs typeface="Calibri"/>
              </a:rPr>
              <a:t> on </a:t>
            </a:r>
            <a:r>
              <a:rPr lang="en-US" dirty="0" err="1">
                <a:cs typeface="Calibri"/>
              </a:rPr>
              <a:t>kiertää</a:t>
            </a:r>
            <a:r>
              <a:rPr lang="en-US" dirty="0">
                <a:cs typeface="Calibri"/>
              </a:rPr>
              <a:t> </a:t>
            </a:r>
            <a:r>
              <a:rPr lang="en-US" dirty="0" err="1">
                <a:cs typeface="Calibri"/>
              </a:rPr>
              <a:t>luokassa</a:t>
            </a:r>
            <a:r>
              <a:rPr lang="en-US" dirty="0">
                <a:cs typeface="Calibri"/>
              </a:rPr>
              <a:t> ja </a:t>
            </a:r>
            <a:r>
              <a:rPr lang="en-US" dirty="0" err="1">
                <a:cs typeface="Calibri"/>
              </a:rPr>
              <a:t>vaihtaa</a:t>
            </a:r>
            <a:r>
              <a:rPr lang="en-US" dirty="0">
                <a:cs typeface="Calibri"/>
              </a:rPr>
              <a:t> </a:t>
            </a:r>
            <a:r>
              <a:rPr lang="en-US" dirty="0" err="1">
                <a:cs typeface="Calibri"/>
              </a:rPr>
              <a:t>muiden</a:t>
            </a:r>
            <a:r>
              <a:rPr lang="en-US" dirty="0">
                <a:cs typeface="Calibri"/>
              </a:rPr>
              <a:t> </a:t>
            </a:r>
            <a:r>
              <a:rPr lang="en-US" dirty="0" err="1">
                <a:cs typeface="Calibri"/>
              </a:rPr>
              <a:t>kanssa</a:t>
            </a:r>
            <a:r>
              <a:rPr lang="en-US" dirty="0">
                <a:cs typeface="Calibri"/>
              </a:rPr>
              <a:t> </a:t>
            </a:r>
            <a:r>
              <a:rPr lang="en-US" dirty="0" err="1">
                <a:cs typeface="Calibri"/>
              </a:rPr>
              <a:t>lappuja</a:t>
            </a:r>
            <a:r>
              <a:rPr lang="en-US" dirty="0">
                <a:cs typeface="Calibri"/>
              </a:rPr>
              <a:t>, </a:t>
            </a:r>
            <a:r>
              <a:rPr lang="en-US" dirty="0" err="1">
                <a:cs typeface="Calibri"/>
              </a:rPr>
              <a:t>kunnes</a:t>
            </a:r>
            <a:r>
              <a:rPr lang="en-US" dirty="0">
                <a:cs typeface="Calibri"/>
              </a:rPr>
              <a:t> </a:t>
            </a:r>
            <a:r>
              <a:rPr lang="en-US" dirty="0" err="1">
                <a:cs typeface="Calibri"/>
              </a:rPr>
              <a:t>itsellä</a:t>
            </a:r>
            <a:r>
              <a:rPr lang="en-US" dirty="0">
                <a:cs typeface="Calibri"/>
              </a:rPr>
              <a:t> on </a:t>
            </a:r>
            <a:r>
              <a:rPr lang="en-US" dirty="0" err="1">
                <a:cs typeface="Calibri"/>
              </a:rPr>
              <a:t>kolme</a:t>
            </a:r>
            <a:r>
              <a:rPr lang="en-US" dirty="0">
                <a:cs typeface="Calibri"/>
              </a:rPr>
              <a:t> </a:t>
            </a:r>
            <a:r>
              <a:rPr lang="en-US" dirty="0" err="1">
                <a:cs typeface="Calibri"/>
              </a:rPr>
              <a:t>itseä</a:t>
            </a:r>
            <a:r>
              <a:rPr lang="en-US" dirty="0">
                <a:cs typeface="Calibri"/>
              </a:rPr>
              <a:t> </a:t>
            </a:r>
            <a:r>
              <a:rPr lang="en-US" dirty="0" err="1">
                <a:cs typeface="Calibri"/>
              </a:rPr>
              <a:t>hyvin</a:t>
            </a:r>
            <a:r>
              <a:rPr lang="en-US" dirty="0">
                <a:cs typeface="Calibri"/>
              </a:rPr>
              <a:t> </a:t>
            </a:r>
            <a:r>
              <a:rPr lang="en-US" dirty="0" err="1">
                <a:cs typeface="Calibri"/>
              </a:rPr>
              <a:t>kuvaavaa</a:t>
            </a:r>
            <a:r>
              <a:rPr lang="en-US" dirty="0">
                <a:cs typeface="Calibri"/>
              </a:rPr>
              <a:t> </a:t>
            </a:r>
            <a:r>
              <a:rPr lang="en-US" dirty="0" err="1">
                <a:cs typeface="Calibri"/>
              </a:rPr>
              <a:t>ominaisuutta</a:t>
            </a:r>
            <a:r>
              <a:rPr lang="en-US" dirty="0">
                <a:cs typeface="Calibri"/>
              </a:rPr>
              <a:t>. </a:t>
            </a:r>
            <a:r>
              <a:rPr lang="en-US" dirty="0" err="1">
                <a:cs typeface="Calibri"/>
              </a:rPr>
              <a:t>Jakaannutaan</a:t>
            </a:r>
            <a:r>
              <a:rPr lang="en-US" dirty="0">
                <a:cs typeface="Calibri"/>
              </a:rPr>
              <a:t> </a:t>
            </a:r>
            <a:r>
              <a:rPr lang="en-US" dirty="0" err="1">
                <a:cs typeface="Calibri"/>
              </a:rPr>
              <a:t>pienryhmiin</a:t>
            </a:r>
            <a:r>
              <a:rPr lang="en-US" dirty="0">
                <a:cs typeface="Calibri"/>
              </a:rPr>
              <a:t> ja </a:t>
            </a:r>
            <a:r>
              <a:rPr lang="en-US" dirty="0" err="1">
                <a:cs typeface="Calibri"/>
              </a:rPr>
              <a:t>esitellään</a:t>
            </a:r>
            <a:r>
              <a:rPr lang="en-US" dirty="0">
                <a:cs typeface="Calibri"/>
              </a:rPr>
              <a:t> </a:t>
            </a:r>
            <a:r>
              <a:rPr lang="en-US" dirty="0" err="1">
                <a:cs typeface="Calibri"/>
              </a:rPr>
              <a:t>omat</a:t>
            </a:r>
            <a:r>
              <a:rPr lang="en-US" dirty="0">
                <a:cs typeface="Calibri"/>
              </a:rPr>
              <a:t> </a:t>
            </a:r>
            <a:r>
              <a:rPr lang="en-US" dirty="0" err="1">
                <a:cs typeface="Calibri"/>
              </a:rPr>
              <a:t>vahvuudet</a:t>
            </a:r>
            <a:r>
              <a:rPr lang="en-US" dirty="0">
                <a:cs typeface="Calibri"/>
              </a:rPr>
              <a:t> ja </a:t>
            </a:r>
            <a:r>
              <a:rPr lang="en-US" dirty="0" err="1">
                <a:cs typeface="Calibri"/>
              </a:rPr>
              <a:t>ominaisuudet</a:t>
            </a:r>
            <a:r>
              <a:rPr lang="en-US" dirty="0">
                <a:cs typeface="Calibri"/>
              </a:rPr>
              <a:t> </a:t>
            </a:r>
            <a:r>
              <a:rPr lang="en-US" dirty="0" err="1">
                <a:cs typeface="Calibri"/>
              </a:rPr>
              <a:t>muille</a:t>
            </a:r>
            <a:r>
              <a:rPr lang="en-US" dirty="0">
                <a:cs typeface="Calibri"/>
              </a:rPr>
              <a:t> </a:t>
            </a:r>
            <a:r>
              <a:rPr lang="en-US" dirty="0" err="1">
                <a:cs typeface="Calibri"/>
              </a:rPr>
              <a:t>ryhmässä</a:t>
            </a:r>
            <a:r>
              <a:rPr lang="en-US" dirty="0">
                <a:cs typeface="Calibri"/>
              </a:rPr>
              <a:t>. On </a:t>
            </a:r>
            <a:r>
              <a:rPr lang="en-US" dirty="0" err="1">
                <a:cs typeface="Calibri"/>
              </a:rPr>
              <a:t>tärkeää</a:t>
            </a:r>
            <a:r>
              <a:rPr lang="en-US" dirty="0">
                <a:cs typeface="Calibri"/>
              </a:rPr>
              <a:t> </a:t>
            </a:r>
            <a:r>
              <a:rPr lang="en-US" dirty="0" err="1">
                <a:cs typeface="Calibri"/>
              </a:rPr>
              <a:t>osata</a:t>
            </a:r>
            <a:r>
              <a:rPr lang="en-US" dirty="0">
                <a:cs typeface="Calibri"/>
              </a:rPr>
              <a:t> </a:t>
            </a:r>
            <a:r>
              <a:rPr lang="en-US" dirty="0" err="1">
                <a:cs typeface="Calibri"/>
              </a:rPr>
              <a:t>myös</a:t>
            </a:r>
            <a:r>
              <a:rPr lang="en-US" dirty="0">
                <a:cs typeface="Calibri"/>
              </a:rPr>
              <a:t> </a:t>
            </a:r>
            <a:r>
              <a:rPr lang="en-US" dirty="0" err="1">
                <a:cs typeface="Calibri"/>
              </a:rPr>
              <a:t>sanoittaa</a:t>
            </a:r>
            <a:r>
              <a:rPr lang="en-US" dirty="0">
                <a:cs typeface="Calibri"/>
              </a:rPr>
              <a:t> ja </a:t>
            </a:r>
            <a:r>
              <a:rPr lang="en-US" dirty="0" err="1">
                <a:cs typeface="Calibri"/>
              </a:rPr>
              <a:t>kertoa</a:t>
            </a:r>
            <a:r>
              <a:rPr lang="en-US" dirty="0">
                <a:cs typeface="Calibri"/>
              </a:rPr>
              <a:t> </a:t>
            </a:r>
            <a:r>
              <a:rPr lang="en-US" dirty="0" err="1">
                <a:cs typeface="Calibri"/>
              </a:rPr>
              <a:t>ääneen</a:t>
            </a:r>
            <a:r>
              <a:rPr lang="en-US" dirty="0">
                <a:cs typeface="Calibri"/>
              </a:rPr>
              <a:t> </a:t>
            </a:r>
            <a:r>
              <a:rPr lang="en-US" dirty="0" err="1">
                <a:cs typeface="Calibri"/>
              </a:rPr>
              <a:t>omia</a:t>
            </a:r>
            <a:r>
              <a:rPr lang="en-US" dirty="0">
                <a:cs typeface="Calibri"/>
              </a:rPr>
              <a:t> </a:t>
            </a:r>
            <a:r>
              <a:rPr lang="en-US" dirty="0" err="1">
                <a:cs typeface="Calibri"/>
              </a:rPr>
              <a:t>hyviä</a:t>
            </a:r>
            <a:r>
              <a:rPr lang="en-US" dirty="0">
                <a:cs typeface="Calibri"/>
              </a:rPr>
              <a:t> </a:t>
            </a:r>
            <a:r>
              <a:rPr lang="en-US" dirty="0" err="1">
                <a:cs typeface="Calibri"/>
              </a:rPr>
              <a:t>puolia</a:t>
            </a:r>
            <a:r>
              <a:rPr lang="en-US" dirty="0">
                <a:cs typeface="Calibri"/>
              </a:rPr>
              <a:t>. </a:t>
            </a:r>
          </a:p>
          <a:p>
            <a:endParaRPr lang="en-US" dirty="0">
              <a:cs typeface="Calibri"/>
            </a:endParaRPr>
          </a:p>
          <a:p>
            <a:r>
              <a:rPr lang="en-US" dirty="0" err="1">
                <a:cs typeface="Calibri"/>
              </a:rPr>
              <a:t>Tehtävän</a:t>
            </a:r>
            <a:r>
              <a:rPr lang="en-US" dirty="0">
                <a:cs typeface="Calibri"/>
              </a:rPr>
              <a:t> </a:t>
            </a:r>
            <a:r>
              <a:rPr lang="en-US" dirty="0" err="1">
                <a:cs typeface="Calibri"/>
              </a:rPr>
              <a:t>voi</a:t>
            </a:r>
            <a:r>
              <a:rPr lang="en-US" dirty="0">
                <a:cs typeface="Calibri"/>
              </a:rPr>
              <a:t> </a:t>
            </a:r>
            <a:r>
              <a:rPr lang="en-US" dirty="0" err="1">
                <a:cs typeface="Calibri"/>
              </a:rPr>
              <a:t>toteuttaa</a:t>
            </a:r>
            <a:r>
              <a:rPr lang="en-US" dirty="0">
                <a:cs typeface="Calibri"/>
              </a:rPr>
              <a:t> </a:t>
            </a:r>
            <a:r>
              <a:rPr lang="en-US" dirty="0" err="1">
                <a:cs typeface="Calibri"/>
              </a:rPr>
              <a:t>tulostamalla</a:t>
            </a:r>
            <a:r>
              <a:rPr lang="en-US" dirty="0">
                <a:cs typeface="Calibri"/>
              </a:rPr>
              <a:t> </a:t>
            </a:r>
            <a:r>
              <a:rPr lang="en-US" dirty="0" err="1">
                <a:cs typeface="Calibri"/>
              </a:rPr>
              <a:t>oppaassa</a:t>
            </a:r>
            <a:r>
              <a:rPr lang="en-US" dirty="0">
                <a:cs typeface="Calibri"/>
              </a:rPr>
              <a:t> </a:t>
            </a:r>
            <a:r>
              <a:rPr lang="en-US" dirty="0" err="1">
                <a:cs typeface="Calibri"/>
              </a:rPr>
              <a:t>olevat</a:t>
            </a:r>
            <a:r>
              <a:rPr lang="en-US" dirty="0">
                <a:cs typeface="Calibri"/>
              </a:rPr>
              <a:t> </a:t>
            </a:r>
            <a:r>
              <a:rPr lang="en-US" dirty="0" err="1">
                <a:cs typeface="Calibri"/>
              </a:rPr>
              <a:t>Elämän</a:t>
            </a:r>
            <a:r>
              <a:rPr lang="en-US" dirty="0">
                <a:cs typeface="Calibri"/>
              </a:rPr>
              <a:t> </a:t>
            </a:r>
            <a:r>
              <a:rPr lang="en-US" dirty="0" err="1">
                <a:cs typeface="Calibri"/>
              </a:rPr>
              <a:t>pelikortit</a:t>
            </a:r>
            <a:r>
              <a:rPr lang="en-US" dirty="0">
                <a:cs typeface="Calibri"/>
              </a:rPr>
              <a:t> (</a:t>
            </a:r>
            <a:r>
              <a:rPr lang="en-US" dirty="0" err="1">
                <a:cs typeface="Calibri"/>
              </a:rPr>
              <a:t>seuraava</a:t>
            </a:r>
            <a:r>
              <a:rPr lang="en-US" dirty="0">
                <a:cs typeface="Calibri"/>
              </a:rPr>
              <a:t> </a:t>
            </a:r>
            <a:r>
              <a:rPr lang="en-US" dirty="0" err="1">
                <a:cs typeface="Calibri"/>
              </a:rPr>
              <a:t>dia</a:t>
            </a:r>
            <a:r>
              <a:rPr lang="en-US" dirty="0">
                <a:cs typeface="Calibri"/>
              </a:rPr>
              <a:t>) ja </a:t>
            </a:r>
            <a:r>
              <a:rPr lang="en-US" dirty="0" err="1">
                <a:cs typeface="Calibri"/>
              </a:rPr>
              <a:t>levittämällä</a:t>
            </a:r>
            <a:r>
              <a:rPr lang="en-US" dirty="0">
                <a:cs typeface="Calibri"/>
              </a:rPr>
              <a:t> ne </a:t>
            </a:r>
            <a:r>
              <a:rPr lang="en-US" dirty="0" err="1">
                <a:cs typeface="Calibri"/>
              </a:rPr>
              <a:t>pöydälle</a:t>
            </a:r>
            <a:r>
              <a:rPr lang="en-US" dirty="0">
                <a:cs typeface="Calibri"/>
              </a:rPr>
              <a:t>, </a:t>
            </a:r>
            <a:r>
              <a:rPr lang="en-US" dirty="0" err="1">
                <a:cs typeface="Calibri"/>
              </a:rPr>
              <a:t>josta</a:t>
            </a:r>
            <a:r>
              <a:rPr lang="en-US" dirty="0">
                <a:cs typeface="Calibri"/>
              </a:rPr>
              <a:t> </a:t>
            </a:r>
            <a:r>
              <a:rPr lang="en-US" dirty="0" err="1">
                <a:cs typeface="Calibri"/>
              </a:rPr>
              <a:t>oppilaat</a:t>
            </a:r>
            <a:r>
              <a:rPr lang="en-US" dirty="0">
                <a:cs typeface="Calibri"/>
              </a:rPr>
              <a:t> </a:t>
            </a:r>
            <a:r>
              <a:rPr lang="en-US" dirty="0" err="1">
                <a:cs typeface="Calibri"/>
              </a:rPr>
              <a:t>poimivat</a:t>
            </a:r>
            <a:r>
              <a:rPr lang="en-US" dirty="0">
                <a:cs typeface="Calibri"/>
              </a:rPr>
              <a:t> </a:t>
            </a:r>
            <a:r>
              <a:rPr lang="en-US" dirty="0" err="1">
                <a:cs typeface="Calibri"/>
              </a:rPr>
              <a:t>kaikki</a:t>
            </a:r>
            <a:r>
              <a:rPr lang="en-US" dirty="0">
                <a:cs typeface="Calibri"/>
              </a:rPr>
              <a:t> 2-3 </a:t>
            </a:r>
            <a:r>
              <a:rPr lang="en-US" dirty="0" err="1">
                <a:cs typeface="Calibri"/>
              </a:rPr>
              <a:t>ominaisuutta</a:t>
            </a:r>
            <a:r>
              <a:rPr lang="en-US" dirty="0">
                <a:cs typeface="Calibri"/>
              </a:rPr>
              <a:t>. </a:t>
            </a:r>
            <a:r>
              <a:rPr lang="en-US" b="1" dirty="0" err="1">
                <a:cs typeface="Calibri"/>
              </a:rPr>
              <a:t>Tehtävän</a:t>
            </a:r>
            <a:r>
              <a:rPr lang="en-US" b="1" dirty="0">
                <a:cs typeface="Calibri"/>
              </a:rPr>
              <a:t> </a:t>
            </a:r>
            <a:r>
              <a:rPr lang="en-US" b="1" dirty="0" err="1">
                <a:cs typeface="Calibri"/>
              </a:rPr>
              <a:t>voi</a:t>
            </a:r>
            <a:r>
              <a:rPr lang="en-US" b="1" dirty="0">
                <a:cs typeface="Calibri"/>
              </a:rPr>
              <a:t> </a:t>
            </a:r>
            <a:r>
              <a:rPr lang="en-US" b="1" dirty="0" err="1">
                <a:cs typeface="Calibri"/>
              </a:rPr>
              <a:t>vaihtoehtoisesti</a:t>
            </a:r>
            <a:r>
              <a:rPr lang="en-US" b="1" dirty="0">
                <a:cs typeface="Calibri"/>
              </a:rPr>
              <a:t> </a:t>
            </a:r>
            <a:r>
              <a:rPr lang="en-US" b="1" dirty="0" err="1">
                <a:cs typeface="Calibri"/>
              </a:rPr>
              <a:t>toteuttaa</a:t>
            </a:r>
            <a:r>
              <a:rPr lang="en-US" b="1" dirty="0">
                <a:cs typeface="Calibri"/>
              </a:rPr>
              <a:t> </a:t>
            </a:r>
            <a:r>
              <a:rPr lang="en-US" b="1" dirty="0" err="1">
                <a:cs typeface="Calibri"/>
              </a:rPr>
              <a:t>myös</a:t>
            </a:r>
            <a:r>
              <a:rPr lang="en-US" b="1" dirty="0">
                <a:cs typeface="Calibri"/>
              </a:rPr>
              <a:t> </a:t>
            </a:r>
            <a:r>
              <a:rPr lang="en-US" b="1" dirty="0" err="1">
                <a:cs typeface="Calibri"/>
              </a:rPr>
              <a:t>pyytämällä</a:t>
            </a:r>
            <a:r>
              <a:rPr lang="en-US" b="1" dirty="0">
                <a:cs typeface="Calibri"/>
              </a:rPr>
              <a:t> </a:t>
            </a:r>
            <a:r>
              <a:rPr lang="en-US" b="1" dirty="0" err="1">
                <a:cs typeface="Calibri"/>
              </a:rPr>
              <a:t>oppilaita</a:t>
            </a:r>
            <a:r>
              <a:rPr lang="en-US" b="1" dirty="0">
                <a:cs typeface="Calibri"/>
              </a:rPr>
              <a:t> </a:t>
            </a:r>
            <a:r>
              <a:rPr lang="en-US" b="1" dirty="0" err="1">
                <a:cs typeface="Calibri"/>
              </a:rPr>
              <a:t>kirjoittamaan</a:t>
            </a:r>
            <a:r>
              <a:rPr lang="en-US" b="1" dirty="0">
                <a:cs typeface="Calibri"/>
              </a:rPr>
              <a:t> 3 </a:t>
            </a:r>
            <a:r>
              <a:rPr lang="en-US" b="1" dirty="0" err="1">
                <a:cs typeface="Calibri"/>
              </a:rPr>
              <a:t>itse</a:t>
            </a:r>
            <a:r>
              <a:rPr lang="en-US" b="1" dirty="0">
                <a:cs typeface="Calibri"/>
              </a:rPr>
              <a:t> </a:t>
            </a:r>
            <a:r>
              <a:rPr lang="en-US" b="1" dirty="0" err="1">
                <a:cs typeface="Calibri"/>
              </a:rPr>
              <a:t>keksimäänsä</a:t>
            </a:r>
            <a:r>
              <a:rPr lang="en-US" b="1" dirty="0">
                <a:cs typeface="Calibri"/>
              </a:rPr>
              <a:t> </a:t>
            </a:r>
            <a:r>
              <a:rPr lang="en-US" b="1" dirty="0" err="1">
                <a:cs typeface="Calibri"/>
              </a:rPr>
              <a:t>ominaisuutta</a:t>
            </a:r>
            <a:r>
              <a:rPr lang="en-US" b="1" dirty="0">
                <a:cs typeface="Calibri"/>
              </a:rPr>
              <a:t> </a:t>
            </a:r>
            <a:r>
              <a:rPr lang="en-US" b="1" dirty="0" err="1">
                <a:cs typeface="Calibri"/>
              </a:rPr>
              <a:t>esim</a:t>
            </a:r>
            <a:r>
              <a:rPr lang="en-US" b="1" dirty="0">
                <a:cs typeface="Calibri"/>
              </a:rPr>
              <a:t> </a:t>
            </a:r>
            <a:r>
              <a:rPr lang="en-US" b="1" dirty="0" err="1">
                <a:cs typeface="Calibri"/>
              </a:rPr>
              <a:t>post-it</a:t>
            </a:r>
            <a:r>
              <a:rPr lang="en-US" b="1" dirty="0">
                <a:cs typeface="Calibri"/>
              </a:rPr>
              <a:t> </a:t>
            </a:r>
            <a:r>
              <a:rPr lang="en-US" b="1" dirty="0" err="1">
                <a:cs typeface="Calibri"/>
              </a:rPr>
              <a:t>lapuille</a:t>
            </a:r>
            <a:r>
              <a:rPr lang="en-US" b="1" dirty="0">
                <a:cs typeface="Calibri"/>
              </a:rPr>
              <a:t>, </a:t>
            </a:r>
            <a:r>
              <a:rPr lang="en-US" b="1" dirty="0" err="1">
                <a:cs typeface="Calibri"/>
              </a:rPr>
              <a:t>jos</a:t>
            </a:r>
            <a:r>
              <a:rPr lang="en-US" b="1" dirty="0">
                <a:cs typeface="Calibri"/>
              </a:rPr>
              <a:t> </a:t>
            </a:r>
            <a:r>
              <a:rPr lang="en-US" b="1" dirty="0" err="1">
                <a:cs typeface="Calibri"/>
              </a:rPr>
              <a:t>tulostusmahdollisuutta</a:t>
            </a:r>
            <a:r>
              <a:rPr lang="en-US" b="1" dirty="0">
                <a:cs typeface="Calibri"/>
              </a:rPr>
              <a:t> </a:t>
            </a:r>
            <a:r>
              <a:rPr lang="en-US" b="1" dirty="0" err="1">
                <a:cs typeface="Calibri"/>
              </a:rPr>
              <a:t>ei</a:t>
            </a:r>
            <a:r>
              <a:rPr lang="en-US" b="1" dirty="0">
                <a:cs typeface="Calibri"/>
              </a:rPr>
              <a:t> ole.</a:t>
            </a:r>
          </a:p>
          <a:p>
            <a:endParaRPr lang="en-US" dirty="0">
              <a:cs typeface="Calibri"/>
            </a:endParaRPr>
          </a:p>
          <a:p>
            <a:r>
              <a:rPr lang="en-US" dirty="0" err="1">
                <a:cs typeface="Calibri"/>
              </a:rPr>
              <a:t>Tehtävän</a:t>
            </a:r>
            <a:r>
              <a:rPr lang="en-US" dirty="0">
                <a:cs typeface="Calibri"/>
              </a:rPr>
              <a:t> </a:t>
            </a:r>
            <a:r>
              <a:rPr lang="en-US" dirty="0" err="1">
                <a:cs typeface="Calibri"/>
              </a:rPr>
              <a:t>tarkoituksena</a:t>
            </a:r>
            <a:r>
              <a:rPr lang="en-US" dirty="0">
                <a:cs typeface="Calibri"/>
              </a:rPr>
              <a:t> on </a:t>
            </a:r>
            <a:r>
              <a:rPr lang="en-US" dirty="0" err="1">
                <a:cs typeface="Calibri"/>
              </a:rPr>
              <a:t>opetella</a:t>
            </a:r>
            <a:r>
              <a:rPr lang="en-US" dirty="0">
                <a:cs typeface="Calibri"/>
              </a:rPr>
              <a:t> </a:t>
            </a:r>
            <a:r>
              <a:rPr lang="en-US" dirty="0" err="1">
                <a:cs typeface="Calibri"/>
              </a:rPr>
              <a:t>nostamaan</a:t>
            </a:r>
            <a:r>
              <a:rPr lang="en-US" dirty="0">
                <a:cs typeface="Calibri"/>
              </a:rPr>
              <a:t> </a:t>
            </a:r>
            <a:r>
              <a:rPr lang="en-US" dirty="0" err="1">
                <a:cs typeface="Calibri"/>
              </a:rPr>
              <a:t>esille</a:t>
            </a:r>
            <a:r>
              <a:rPr lang="en-US" dirty="0">
                <a:cs typeface="Calibri"/>
              </a:rPr>
              <a:t> ja </a:t>
            </a:r>
            <a:r>
              <a:rPr lang="en-US" dirty="0" err="1">
                <a:cs typeface="Calibri"/>
              </a:rPr>
              <a:t>tunnistamaan</a:t>
            </a:r>
            <a:r>
              <a:rPr lang="en-US" dirty="0">
                <a:cs typeface="Calibri"/>
              </a:rPr>
              <a:t> </a:t>
            </a:r>
            <a:r>
              <a:rPr lang="en-US" dirty="0" err="1">
                <a:cs typeface="Calibri"/>
              </a:rPr>
              <a:t>omia</a:t>
            </a:r>
            <a:r>
              <a:rPr lang="en-US" dirty="0">
                <a:cs typeface="Calibri"/>
              </a:rPr>
              <a:t> </a:t>
            </a:r>
            <a:r>
              <a:rPr lang="en-US" dirty="0" err="1">
                <a:cs typeface="Calibri"/>
              </a:rPr>
              <a:t>ominaisuuksia</a:t>
            </a:r>
            <a:r>
              <a:rPr lang="en-US" dirty="0">
                <a:cs typeface="Calibri"/>
              </a:rPr>
              <a:t> ja </a:t>
            </a:r>
            <a:r>
              <a:rPr lang="en-US" dirty="0" err="1">
                <a:cs typeface="Calibri"/>
              </a:rPr>
              <a:t>tunninpitäjä</a:t>
            </a:r>
            <a:r>
              <a:rPr lang="en-US" dirty="0">
                <a:cs typeface="Calibri"/>
              </a:rPr>
              <a:t> </a:t>
            </a:r>
            <a:r>
              <a:rPr lang="en-US" dirty="0" err="1">
                <a:cs typeface="Calibri"/>
              </a:rPr>
              <a:t>voi</a:t>
            </a:r>
            <a:r>
              <a:rPr lang="en-US" dirty="0">
                <a:cs typeface="Calibri"/>
              </a:rPr>
              <a:t> </a:t>
            </a:r>
            <a:r>
              <a:rPr lang="en-US" dirty="0" err="1">
                <a:cs typeface="Calibri"/>
              </a:rPr>
              <a:t>korostaa</a:t>
            </a:r>
            <a:r>
              <a:rPr lang="en-US" dirty="0">
                <a:cs typeface="Calibri"/>
              </a:rPr>
              <a:t> </a:t>
            </a:r>
            <a:r>
              <a:rPr lang="en-US" dirty="0" err="1">
                <a:cs typeface="Calibri"/>
              </a:rPr>
              <a:t>hyvän</a:t>
            </a:r>
            <a:r>
              <a:rPr lang="en-US" dirty="0">
                <a:cs typeface="Calibri"/>
              </a:rPr>
              <a:t> </a:t>
            </a:r>
            <a:r>
              <a:rPr lang="en-US" dirty="0" err="1">
                <a:cs typeface="Calibri"/>
              </a:rPr>
              <a:t>itsetuntemuksen</a:t>
            </a:r>
            <a:r>
              <a:rPr lang="en-US" dirty="0">
                <a:cs typeface="Calibri"/>
              </a:rPr>
              <a:t> </a:t>
            </a:r>
            <a:r>
              <a:rPr lang="en-US" dirty="0" err="1">
                <a:cs typeface="Calibri"/>
              </a:rPr>
              <a:t>merkitystä</a:t>
            </a:r>
            <a:r>
              <a:rPr lang="en-US" dirty="0">
                <a:cs typeface="Calibri"/>
              </a:rPr>
              <a:t> </a:t>
            </a:r>
            <a:r>
              <a:rPr lang="en-US" dirty="0" err="1">
                <a:cs typeface="Calibri"/>
              </a:rPr>
              <a:t>päihteiltä</a:t>
            </a:r>
            <a:r>
              <a:rPr lang="en-US" dirty="0">
                <a:cs typeface="Calibri"/>
              </a:rPr>
              <a:t> </a:t>
            </a:r>
            <a:r>
              <a:rPr lang="en-US" dirty="0" err="1">
                <a:cs typeface="Calibri"/>
              </a:rPr>
              <a:t>suojaavana</a:t>
            </a:r>
            <a:r>
              <a:rPr lang="en-US" dirty="0">
                <a:cs typeface="Calibri"/>
              </a:rPr>
              <a:t> </a:t>
            </a:r>
            <a:r>
              <a:rPr lang="en-US" dirty="0" err="1">
                <a:cs typeface="Calibri"/>
              </a:rPr>
              <a:t>tekijänä</a:t>
            </a:r>
            <a:r>
              <a:rPr lang="en-US" dirty="0">
                <a:cs typeface="Calibri"/>
              </a:rPr>
              <a:t>.</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4882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12.svg"/><Relationship Id="rId2" Type="http://schemas.openxmlformats.org/officeDocument/2006/relationships/image" Target="../media/image25.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di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978449" y="2947809"/>
            <a:ext cx="10311633" cy="1838535"/>
          </a:xfrm>
        </p:spPr>
        <p:txBody>
          <a:bodyPr anchor="t" anchorCtr="0">
            <a:noAutofit/>
          </a:bodyPr>
          <a:lstStyle>
            <a:lvl1pPr>
              <a:lnSpc>
                <a:spcPct val="85000"/>
              </a:lnSpc>
              <a:defRPr sz="7466">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979347" y="4873524"/>
            <a:ext cx="10310736" cy="585081"/>
          </a:xfrm>
          <a:prstGeom prst="rect">
            <a:avLst/>
          </a:prstGeom>
        </p:spPr>
        <p:txBody>
          <a:bodyPr lIns="0" rIns="0" anchor="t" anchorCtr="0">
            <a:noAutofit/>
          </a:bodyPr>
          <a:lstStyle>
            <a:lvl1pPr marL="0" indent="0" algn="l">
              <a:lnSpc>
                <a:spcPct val="100000"/>
              </a:lnSpc>
              <a:spcAft>
                <a:spcPts val="0"/>
              </a:spcAft>
              <a:buNone/>
              <a:defRPr sz="3200"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Alaotsikko</a:t>
            </a:r>
            <a:endParaRPr lang="en-US"/>
          </a:p>
        </p:txBody>
      </p:sp>
      <p:sp>
        <p:nvSpPr>
          <p:cNvPr id="3" name="Tekstin paikkamerkki 2">
            <a:extLst>
              <a:ext uri="{FF2B5EF4-FFF2-40B4-BE49-F238E27FC236}">
                <a16:creationId xmlns:a16="http://schemas.microsoft.com/office/drawing/2014/main" id="{CA645D20-53F6-47A9-A67B-C5C4E0AD1E40}"/>
              </a:ext>
            </a:extLst>
          </p:cNvPr>
          <p:cNvSpPr>
            <a:spLocks noGrp="1"/>
          </p:cNvSpPr>
          <p:nvPr>
            <p:ph type="body" sz="quarter" idx="10" hasCustomPrompt="1"/>
          </p:nvPr>
        </p:nvSpPr>
        <p:spPr>
          <a:xfrm>
            <a:off x="978449" y="5883965"/>
            <a:ext cx="7548033" cy="342187"/>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a:t>Nimi / pvm</a:t>
            </a:r>
          </a:p>
        </p:txBody>
      </p:sp>
      <p:pic>
        <p:nvPicPr>
          <p:cNvPr id="6" name="Picture 5" descr="Logo: Turku Åb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1183" y="1061075"/>
            <a:ext cx="1826787" cy="957077"/>
          </a:xfrm>
          <a:prstGeom prst="rect">
            <a:avLst/>
          </a:prstGeom>
        </p:spPr>
      </p:pic>
    </p:spTree>
    <p:extLst>
      <p:ext uri="{BB962C8B-B14F-4D97-AF65-F5344CB8AC3E}">
        <p14:creationId xmlns:p14="http://schemas.microsoft.com/office/powerpoint/2010/main" val="1675537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ysymykse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703231" y="4105699"/>
            <a:ext cx="10788284" cy="2269508"/>
          </a:xfrm>
        </p:spPr>
        <p:txBody>
          <a:bodyPr anchor="t">
            <a:noAutofit/>
          </a:bodyPr>
          <a:lstStyle>
            <a:lvl1pPr algn="ctr">
              <a:lnSpc>
                <a:spcPct val="90000"/>
              </a:lnSpc>
              <a:defRPr sz="7466">
                <a:solidFill>
                  <a:schemeClr val="bg1"/>
                </a:solidFill>
              </a:defRPr>
            </a:lvl1pPr>
          </a:lstStyle>
          <a:p>
            <a:r>
              <a:rPr lang="fi-FI" noProof="0"/>
              <a:t>Muokkaa otsikkoa napsauttamalla</a:t>
            </a:r>
          </a:p>
        </p:txBody>
      </p:sp>
      <p:grpSp>
        <p:nvGrpSpPr>
          <p:cNvPr id="4" name="Group 6">
            <a:extLst>
              <a:ext uri="{FF2B5EF4-FFF2-40B4-BE49-F238E27FC236}">
                <a16:creationId xmlns:a16="http://schemas.microsoft.com/office/drawing/2014/main" id="{32B4390B-9075-4E0A-A9AF-04F1505275D2}"/>
              </a:ext>
              <a:ext uri="{C183D7F6-B498-43B3-948B-1728B52AA6E4}">
                <adec:decorative xmlns:adec="http://schemas.microsoft.com/office/drawing/2017/decorative" val="1"/>
              </a:ext>
            </a:extLst>
          </p:cNvPr>
          <p:cNvGrpSpPr/>
          <p:nvPr userDrawn="1"/>
        </p:nvGrpSpPr>
        <p:grpSpPr>
          <a:xfrm>
            <a:off x="3642751" y="1017053"/>
            <a:ext cx="4906499" cy="3088647"/>
            <a:chOff x="2777122" y="837205"/>
            <a:chExt cx="3679874" cy="2316485"/>
          </a:xfrm>
        </p:grpSpPr>
        <p:pic>
          <p:nvPicPr>
            <p:cNvPr id="5" name="Picture 4" descr="A picture containing drawing&#10;&#10;Description automatically generated">
              <a:extLst>
                <a:ext uri="{FF2B5EF4-FFF2-40B4-BE49-F238E27FC236}">
                  <a16:creationId xmlns:a16="http://schemas.microsoft.com/office/drawing/2014/main" id="{5AA8C56B-3819-4543-839E-1C1FD515B18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77122" y="837205"/>
              <a:ext cx="2221997" cy="2316485"/>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7DD5EB96-9346-431E-B07C-D5D5FCA190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4905384" y="890637"/>
              <a:ext cx="1551612" cy="1617593"/>
            </a:xfrm>
            <a:prstGeom prst="rect">
              <a:avLst/>
            </a:prstGeom>
          </p:spPr>
        </p:pic>
      </p:grpSp>
      <p:pic>
        <p:nvPicPr>
          <p:cNvPr id="8" name="Picture 6">
            <a:extLst>
              <a:ext uri="{FF2B5EF4-FFF2-40B4-BE49-F238E27FC236}">
                <a16:creationId xmlns:a16="http://schemas.microsoft.com/office/drawing/2014/main" id="{D3A46EBC-73BA-4877-AAF0-73F2A48B1152}"/>
              </a:ext>
              <a:ext uri="{C183D7F6-B498-43B3-948B-1728B52AA6E4}">
                <adec:decorative xmlns:adec="http://schemas.microsoft.com/office/drawing/2017/decorative" val="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60398" y="5671686"/>
            <a:ext cx="661095" cy="936908"/>
          </a:xfrm>
          <a:prstGeom prst="rect">
            <a:avLst/>
          </a:prstGeom>
        </p:spPr>
      </p:pic>
    </p:spTree>
    <p:extLst>
      <p:ext uri="{BB962C8B-B14F-4D97-AF65-F5344CB8AC3E}">
        <p14:creationId xmlns:p14="http://schemas.microsoft.com/office/powerpoint/2010/main" val="4202212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petusdia kuva">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BE391C1B-AD5B-4C2F-9881-EE44FA79B2F8}"/>
              </a:ext>
            </a:extLst>
          </p:cNvPr>
          <p:cNvSpPr>
            <a:spLocks noGrp="1"/>
          </p:cNvSpPr>
          <p:nvPr>
            <p:ph type="pic" sz="quarter" idx="13" hasCustomPrompt="1"/>
          </p:nvPr>
        </p:nvSpPr>
        <p:spPr>
          <a:xfrm>
            <a:off x="1" y="0"/>
            <a:ext cx="12192001" cy="6858000"/>
          </a:xfrm>
        </p:spPr>
        <p:txBody>
          <a:bodyPr lIns="252000" tIns="216000" rIns="252000" bIns="252000" anchor="t">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467"/>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25,4 x 14,3 cm. Kuvasuhde on 16:9.</a:t>
            </a:r>
          </a:p>
        </p:txBody>
      </p:sp>
      <p:sp>
        <p:nvSpPr>
          <p:cNvPr id="4" name="Tekstin paikkamerkki 2">
            <a:extLst>
              <a:ext uri="{FF2B5EF4-FFF2-40B4-BE49-F238E27FC236}">
                <a16:creationId xmlns:a16="http://schemas.microsoft.com/office/drawing/2014/main" id="{AD0C20ED-879F-4492-91EA-2218BB4422C0}"/>
              </a:ext>
            </a:extLst>
          </p:cNvPr>
          <p:cNvSpPr>
            <a:spLocks noGrp="1"/>
          </p:cNvSpPr>
          <p:nvPr>
            <p:ph type="body" sz="quarter" idx="19" hasCustomPrompt="1"/>
          </p:nvPr>
        </p:nvSpPr>
        <p:spPr>
          <a:xfrm>
            <a:off x="10596722" y="638198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3082417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ogan">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1" y="1200006"/>
            <a:ext cx="10433001" cy="4457989"/>
          </a:xfrm>
        </p:spPr>
        <p:txBody>
          <a:bodyPr anchor="ctr" anchorCtr="0">
            <a:noAutofit/>
          </a:bodyPr>
          <a:lstStyle>
            <a:lvl1pPr algn="ctr">
              <a:lnSpc>
                <a:spcPct val="90000"/>
              </a:lnSpc>
              <a:defRPr sz="8000">
                <a:solidFill>
                  <a:schemeClr val="bg1"/>
                </a:solidFill>
              </a:defRPr>
            </a:lvl1pPr>
          </a:lstStyle>
          <a:p>
            <a:r>
              <a:rPr lang="fi-FI"/>
              <a:t>Muokkaa slogania napsauttamalla</a:t>
            </a:r>
            <a:endParaRPr lang="en-US"/>
          </a:p>
        </p:txBody>
      </p:sp>
    </p:spTree>
    <p:extLst>
      <p:ext uri="{BB962C8B-B14F-4D97-AF65-F5344CB8AC3E}">
        <p14:creationId xmlns:p14="http://schemas.microsoft.com/office/powerpoint/2010/main" val="3831038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iitos">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C3A0389-86EC-4472-829C-009BEE20910D}"/>
              </a:ext>
            </a:extLst>
          </p:cNvPr>
          <p:cNvSpPr>
            <a:spLocks noGrp="1"/>
          </p:cNvSpPr>
          <p:nvPr>
            <p:ph type="title" hasCustomPrompt="1"/>
          </p:nvPr>
        </p:nvSpPr>
        <p:spPr>
          <a:xfrm>
            <a:off x="1154562" y="3503826"/>
            <a:ext cx="9882879" cy="1296087"/>
          </a:xfrm>
        </p:spPr>
        <p:txBody>
          <a:bodyPr anchor="t" anchorCtr="0"/>
          <a:lstStyle>
            <a:lvl1pPr algn="ctr">
              <a:lnSpc>
                <a:spcPct val="90000"/>
              </a:lnSpc>
              <a:defRPr sz="8800">
                <a:solidFill>
                  <a:schemeClr val="bg1"/>
                </a:solidFill>
              </a:defRPr>
            </a:lvl1pPr>
          </a:lstStyle>
          <a:p>
            <a:r>
              <a:rPr lang="fi-FI"/>
              <a:t>Kiitos!</a:t>
            </a:r>
          </a:p>
        </p:txBody>
      </p:sp>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93130" y="1467175"/>
            <a:ext cx="1208485" cy="1679796"/>
          </a:xfrm>
          <a:prstGeom prst="rect">
            <a:avLst/>
          </a:prstGeom>
        </p:spPr>
      </p:pic>
    </p:spTree>
    <p:extLst>
      <p:ext uri="{BB962C8B-B14F-4D97-AF65-F5344CB8AC3E}">
        <p14:creationId xmlns:p14="http://schemas.microsoft.com/office/powerpoint/2010/main" val="2337818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408640-B386-4818-BE5C-0F6FBA3121F4}"/>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49F73F85-EB08-4FA7-A3F5-C204C4557540}"/>
              </a:ext>
            </a:extLst>
          </p:cNvPr>
          <p:cNvSpPr>
            <a:spLocks noGrp="1"/>
          </p:cNvSpPr>
          <p:nvPr>
            <p:ph type="subTitle" idx="1"/>
          </p:nvPr>
        </p:nvSpPr>
        <p:spPr>
          <a:xfrm>
            <a:off x="1524000" y="3602037"/>
            <a:ext cx="9144000" cy="165576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9B067582-14F4-4A90-8419-E4D92C85C288}"/>
              </a:ext>
            </a:extLst>
          </p:cNvPr>
          <p:cNvSpPr>
            <a:spLocks noGrp="1"/>
          </p:cNvSpPr>
          <p:nvPr>
            <p:ph type="dt" sz="half" idx="10"/>
          </p:nvPr>
        </p:nvSpPr>
        <p:spPr/>
        <p:txBody>
          <a:bodyPr/>
          <a:lstStyle/>
          <a:p>
            <a:fld id="{AB1CD408-71B9-4B7C-8CA1-C0086111714F}" type="datetimeFigureOut">
              <a:rPr lang="fi-FI" smtClean="0"/>
              <a:t>8.10.2025</a:t>
            </a:fld>
            <a:endParaRPr lang="fi-FI"/>
          </a:p>
        </p:txBody>
      </p:sp>
      <p:sp>
        <p:nvSpPr>
          <p:cNvPr id="5" name="Alatunnisteen paikkamerkki 4">
            <a:extLst>
              <a:ext uri="{FF2B5EF4-FFF2-40B4-BE49-F238E27FC236}">
                <a16:creationId xmlns:a16="http://schemas.microsoft.com/office/drawing/2014/main" id="{ADF5E8B0-B619-4007-87CC-FC3CC48844C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54F4B4D-81C1-4FA1-ABED-84AF02199D64}"/>
              </a:ext>
            </a:extLst>
          </p:cNvPr>
          <p:cNvSpPr>
            <a:spLocks noGrp="1"/>
          </p:cNvSpPr>
          <p:nvPr>
            <p:ph type="sldNum" sz="quarter" idx="12"/>
          </p:nvPr>
        </p:nvSpPr>
        <p:spPr/>
        <p:txBody>
          <a:bodyPr/>
          <a:lstStyle/>
          <a:p>
            <a:fld id="{21DF17D8-7266-42AC-AE10-1CEE8D668E3B}" type="slidenum">
              <a:rPr lang="fi-FI" smtClean="0"/>
              <a:t>‹#›</a:t>
            </a:fld>
            <a:endParaRPr lang="fi-FI"/>
          </a:p>
        </p:txBody>
      </p:sp>
    </p:spTree>
    <p:extLst>
      <p:ext uri="{BB962C8B-B14F-4D97-AF65-F5344CB8AC3E}">
        <p14:creationId xmlns:p14="http://schemas.microsoft.com/office/powerpoint/2010/main" val="3976865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211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23F4AB-E1D5-188D-FF76-F5C0F6E37534}"/>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96E6EC22-E633-AAC8-F590-6940323704A9}"/>
              </a:ext>
            </a:extLst>
          </p:cNvPr>
          <p:cNvSpPr>
            <a:spLocks noGrp="1"/>
          </p:cNvSpPr>
          <p:nvPr>
            <p:ph type="dt" sz="half" idx="10"/>
          </p:nvPr>
        </p:nvSpPr>
        <p:spPr/>
        <p:txBody>
          <a:bodyPr/>
          <a:lstStyle/>
          <a:p>
            <a:fld id="{4E477688-4B8F-4379-8DC8-84E28DE2943E}" type="datetimeFigureOut">
              <a:rPr lang="fi-FI" smtClean="0"/>
              <a:t>8.10.2025</a:t>
            </a:fld>
            <a:endParaRPr lang="fi-FI"/>
          </a:p>
        </p:txBody>
      </p:sp>
      <p:sp>
        <p:nvSpPr>
          <p:cNvPr id="4" name="Alatunnisteen paikkamerkki 3">
            <a:extLst>
              <a:ext uri="{FF2B5EF4-FFF2-40B4-BE49-F238E27FC236}">
                <a16:creationId xmlns:a16="http://schemas.microsoft.com/office/drawing/2014/main" id="{EA926F83-A1D0-86E9-7A9D-C5BBC68F2CBF}"/>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84931315-6871-C7D0-2633-EBF996F456EF}"/>
              </a:ext>
            </a:extLst>
          </p:cNvPr>
          <p:cNvSpPr>
            <a:spLocks noGrp="1"/>
          </p:cNvSpPr>
          <p:nvPr>
            <p:ph type="sldNum" sz="quarter" idx="12"/>
          </p:nvPr>
        </p:nvSpPr>
        <p:spPr/>
        <p:txBody>
          <a:bodyPr/>
          <a:lstStyle/>
          <a:p>
            <a:fld id="{AB6BC383-0CD1-46FF-A723-1AFBB224125A}" type="slidenum">
              <a:rPr lang="fi-FI" smtClean="0"/>
              <a:t>‹#›</a:t>
            </a:fld>
            <a:endParaRPr lang="fi-FI"/>
          </a:p>
        </p:txBody>
      </p:sp>
    </p:spTree>
    <p:extLst>
      <p:ext uri="{BB962C8B-B14F-4D97-AF65-F5344CB8AC3E}">
        <p14:creationId xmlns:p14="http://schemas.microsoft.com/office/powerpoint/2010/main" val="1873475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ulukko">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0B38B565-8F9E-DD32-00C1-5094D10F4EAE}"/>
              </a:ext>
            </a:extLst>
          </p:cNvPr>
          <p:cNvSpPr>
            <a:spLocks noGrp="1"/>
          </p:cNvSpPr>
          <p:nvPr>
            <p:ph type="title" hasCustomPrompt="1"/>
          </p:nvPr>
        </p:nvSpPr>
        <p:spPr>
          <a:xfrm>
            <a:off x="951500" y="768766"/>
            <a:ext cx="10306051" cy="713620"/>
          </a:xfrm>
        </p:spPr>
        <p:txBody>
          <a:bodyPr anchor="b" anchorCtr="0"/>
          <a:lstStyle>
            <a:lvl1pPr algn="l">
              <a:lnSpc>
                <a:spcPct val="90000"/>
              </a:lnSpc>
              <a:defRPr sz="4800">
                <a:solidFill>
                  <a:schemeClr val="bg2"/>
                </a:solidFill>
              </a:defRPr>
            </a:lvl1pPr>
          </a:lstStyle>
          <a:p>
            <a:r>
              <a:rPr lang="fi-FI"/>
              <a:t>Taulukko</a:t>
            </a:r>
            <a:endParaRPr lang="fi-FI" noProof="0"/>
          </a:p>
        </p:txBody>
      </p:sp>
      <p:pic>
        <p:nvPicPr>
          <p:cNvPr id="3" name="Logo">
            <a:extLst>
              <a:ext uri="{FF2B5EF4-FFF2-40B4-BE49-F238E27FC236}">
                <a16:creationId xmlns:a16="http://schemas.microsoft.com/office/drawing/2014/main" id="{A89294ED-093D-A2C9-7838-6527055B8A3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33733" y="411957"/>
            <a:ext cx="464715" cy="713620"/>
          </a:xfrm>
          <a:prstGeom prst="rect">
            <a:avLst/>
          </a:prstGeom>
        </p:spPr>
      </p:pic>
      <p:sp>
        <p:nvSpPr>
          <p:cNvPr id="9" name="Taulukon paikkamerkki 8">
            <a:extLst>
              <a:ext uri="{FF2B5EF4-FFF2-40B4-BE49-F238E27FC236}">
                <a16:creationId xmlns:a16="http://schemas.microsoft.com/office/drawing/2014/main" id="{E50C6200-29D5-CBBB-D347-4AE7666FC34B}"/>
              </a:ext>
            </a:extLst>
          </p:cNvPr>
          <p:cNvSpPr>
            <a:spLocks noGrp="1"/>
          </p:cNvSpPr>
          <p:nvPr>
            <p:ph type="tbl" sz="quarter" idx="10" hasCustomPrompt="1"/>
          </p:nvPr>
        </p:nvSpPr>
        <p:spPr>
          <a:xfrm>
            <a:off x="952500" y="1854200"/>
            <a:ext cx="10306051" cy="4212167"/>
          </a:xfrm>
        </p:spPr>
        <p:txBody>
          <a:bodyPr>
            <a:normAutofit/>
          </a:bodyPr>
          <a:lstStyle>
            <a:lvl1pPr marL="0" indent="0">
              <a:buNone/>
              <a:defRPr sz="1867"/>
            </a:lvl1pPr>
          </a:lstStyle>
          <a:p>
            <a:r>
              <a:rPr lang="fi-FI"/>
              <a:t>Lisää taulukko kuvakkeesta.</a:t>
            </a:r>
          </a:p>
        </p:txBody>
      </p:sp>
    </p:spTree>
    <p:extLst>
      <p:ext uri="{BB962C8B-B14F-4D97-AF65-F5344CB8AC3E}">
        <p14:creationId xmlns:p14="http://schemas.microsoft.com/office/powerpoint/2010/main" val="3520684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tsikko + 2 tekstilaatikkoa">
    <p:bg>
      <p:bgPr>
        <a:solidFill>
          <a:schemeClr val="bg1"/>
        </a:solidFill>
        <a:effectLst/>
      </p:bgPr>
    </p:bg>
    <p:spTree>
      <p:nvGrpSpPr>
        <p:cNvPr id="1" name=""/>
        <p:cNvGrpSpPr/>
        <p:nvPr/>
      </p:nvGrpSpPr>
      <p:grpSpPr>
        <a:xfrm>
          <a:off x="0" y="0"/>
          <a:ext cx="0" cy="0"/>
          <a:chOff x="0" y="0"/>
          <a:chExt cx="0" cy="0"/>
        </a:xfrm>
      </p:grpSpPr>
      <p:sp>
        <p:nvSpPr>
          <p:cNvPr id="5" name="Otsikko"/>
          <p:cNvSpPr>
            <a:spLocks noGrp="1"/>
          </p:cNvSpPr>
          <p:nvPr>
            <p:ph type="title" hasCustomPrompt="1"/>
          </p:nvPr>
        </p:nvSpPr>
        <p:spPr>
          <a:xfrm>
            <a:off x="904425" y="1255352"/>
            <a:ext cx="10435091" cy="715331"/>
          </a:xfrm>
          <a:prstGeom prst="rect">
            <a:avLst/>
          </a:prstGeom>
        </p:spPr>
        <p:txBody>
          <a:bodyPr vert="horz" lIns="0" tIns="0" rIns="0" bIns="0" rtlCol="0" anchor="b" anchorCtr="0">
            <a:noAutofit/>
          </a:bodyPr>
          <a:lstStyle>
            <a:lvl1pPr>
              <a:lnSpc>
                <a:spcPct val="90000"/>
              </a:lnSpc>
              <a:defRPr sz="4800">
                <a:solidFill>
                  <a:schemeClr val="bg2"/>
                </a:solidFill>
              </a:defRPr>
            </a:lvl1pPr>
          </a:lstStyle>
          <a:p>
            <a:r>
              <a:rPr lang="fi-FI"/>
              <a:t>Muokkaa otsikkoa napsauttamalla</a:t>
            </a:r>
            <a:endParaRPr lang="en-US"/>
          </a:p>
        </p:txBody>
      </p:sp>
      <p:sp>
        <p:nvSpPr>
          <p:cNvPr id="2" name="Tekstin paikkamerkki">
            <a:extLst>
              <a:ext uri="{FF2B5EF4-FFF2-40B4-BE49-F238E27FC236}">
                <a16:creationId xmlns:a16="http://schemas.microsoft.com/office/drawing/2014/main" id="{D5A8602F-1A9F-CD5B-300A-C20E0DCC4781}"/>
              </a:ext>
            </a:extLst>
          </p:cNvPr>
          <p:cNvSpPr>
            <a:spLocks noGrp="1"/>
          </p:cNvSpPr>
          <p:nvPr>
            <p:ph type="body" idx="1" hasCustomPrompt="1"/>
          </p:nvPr>
        </p:nvSpPr>
        <p:spPr>
          <a:xfrm>
            <a:off x="904425" y="2245871"/>
            <a:ext cx="4926531" cy="3857844"/>
          </a:xfrm>
          <a:prstGeom prst="rect">
            <a:avLst/>
          </a:prstGeom>
        </p:spPr>
        <p:txBody>
          <a:bodyPr vert="horz" lIns="0" tIns="45720" rIns="0" bIns="45720" rtlCol="0">
            <a:noAutofit/>
          </a:bodyPr>
          <a:lstStyle>
            <a:lvl1pPr marL="239994" indent="-239994">
              <a:lnSpc>
                <a:spcPct val="107000"/>
              </a:lnSpc>
              <a:spcAft>
                <a:spcPts val="1067"/>
              </a:spcAft>
              <a:buClrTx/>
              <a:buSzPct val="100000"/>
              <a:buFont typeface="Arial" panose="020B0604020202020204" pitchFamily="34" charset="0"/>
              <a:buChar char="•"/>
              <a:defRPr sz="2400"/>
            </a:lvl1pPr>
            <a:lvl2pPr marL="719965" indent="-263993">
              <a:lnSpc>
                <a:spcPct val="107000"/>
              </a:lnSpc>
              <a:spcAft>
                <a:spcPts val="1067"/>
              </a:spcAft>
              <a:buFont typeface="Lucida Grande"/>
              <a:buChar char="–"/>
              <a:defRPr sz="2000"/>
            </a:lvl2pPr>
            <a:lvl3pPr marL="1151971" indent="-191995">
              <a:lnSpc>
                <a:spcPct val="107000"/>
              </a:lnSpc>
              <a:spcAft>
                <a:spcPts val="1067"/>
              </a:spcAft>
              <a:buSzPct val="100000"/>
              <a:buFont typeface="Arial" panose="020B0604020202020204" pitchFamily="34" charset="0"/>
              <a:buChar char="•"/>
              <a:defRPr sz="1600"/>
            </a:lvl3pPr>
            <a:lvl4pPr marL="1631959" indent="-191995">
              <a:lnSpc>
                <a:spcPct val="107000"/>
              </a:lnSpc>
              <a:spcAft>
                <a:spcPts val="1067"/>
              </a:spcAft>
              <a:buSzPct val="100000"/>
              <a:buFont typeface="Lucida Grande"/>
              <a:buChar char="–"/>
              <a:defRPr sz="1600"/>
            </a:lvl4pPr>
            <a:lvl5pPr marL="2111947" indent="-191995">
              <a:lnSpc>
                <a:spcPct val="107000"/>
              </a:lnSpc>
              <a:spcAft>
                <a:spcPts val="1067"/>
              </a:spcAft>
              <a:defRPr sz="1400"/>
            </a:lvl5pPr>
          </a:lstStyle>
          <a:p>
            <a:pPr lvl="0"/>
            <a:r>
              <a:rPr lang="fi-FI"/>
              <a:t>Muokkaa tekstiä napsauttamalla.  </a:t>
            </a:r>
          </a:p>
          <a:p>
            <a:pPr lvl="1"/>
            <a:r>
              <a:rPr lang="fi-FI"/>
              <a:t>toinen taso</a:t>
            </a:r>
          </a:p>
          <a:p>
            <a:pPr lvl="2"/>
            <a:r>
              <a:rPr lang="fi-FI"/>
              <a:t>kolmas taso</a:t>
            </a:r>
          </a:p>
          <a:p>
            <a:pPr lvl="3"/>
            <a:r>
              <a:rPr lang="fi-FI"/>
              <a:t>neljäs taso</a:t>
            </a:r>
          </a:p>
          <a:p>
            <a:pPr lvl="4"/>
            <a:r>
              <a:rPr lang="fi-FI"/>
              <a:t>viides taso</a:t>
            </a:r>
            <a:endParaRPr lang="en-US"/>
          </a:p>
        </p:txBody>
      </p:sp>
      <p:pic>
        <p:nvPicPr>
          <p:cNvPr id="6" name="Logo">
            <a:extLst>
              <a:ext uri="{FF2B5EF4-FFF2-40B4-BE49-F238E27FC236}">
                <a16:creationId xmlns:a16="http://schemas.microsoft.com/office/drawing/2014/main" id="{259B880E-B17C-0B91-2EBF-4003C503E4A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33733" y="411957"/>
            <a:ext cx="464715" cy="713620"/>
          </a:xfrm>
          <a:prstGeom prst="rect">
            <a:avLst/>
          </a:prstGeom>
        </p:spPr>
      </p:pic>
      <p:sp>
        <p:nvSpPr>
          <p:cNvPr id="3" name="Tekstin paikkamerkki">
            <a:extLst>
              <a:ext uri="{FF2B5EF4-FFF2-40B4-BE49-F238E27FC236}">
                <a16:creationId xmlns:a16="http://schemas.microsoft.com/office/drawing/2014/main" id="{A15C5302-7981-1B60-FF03-2035B6E5FE2C}"/>
              </a:ext>
            </a:extLst>
          </p:cNvPr>
          <p:cNvSpPr>
            <a:spLocks noGrp="1"/>
          </p:cNvSpPr>
          <p:nvPr>
            <p:ph type="body" idx="10" hasCustomPrompt="1"/>
          </p:nvPr>
        </p:nvSpPr>
        <p:spPr>
          <a:xfrm>
            <a:off x="6412988" y="2245871"/>
            <a:ext cx="4926529" cy="3857844"/>
          </a:xfrm>
          <a:prstGeom prst="rect">
            <a:avLst/>
          </a:prstGeom>
        </p:spPr>
        <p:txBody>
          <a:bodyPr vert="horz" lIns="0" tIns="45720" rIns="0" bIns="45720" rtlCol="0">
            <a:noAutofit/>
          </a:bodyPr>
          <a:lstStyle>
            <a:lvl1pPr marL="239994" indent="-239994">
              <a:lnSpc>
                <a:spcPct val="107000"/>
              </a:lnSpc>
              <a:spcAft>
                <a:spcPts val="1067"/>
              </a:spcAft>
              <a:buClrTx/>
              <a:buSzPct val="100000"/>
              <a:buFont typeface="Arial" panose="020B0604020202020204" pitchFamily="34" charset="0"/>
              <a:buChar char="•"/>
              <a:defRPr sz="2400"/>
            </a:lvl1pPr>
            <a:lvl2pPr marL="719965" indent="-263993">
              <a:lnSpc>
                <a:spcPct val="107000"/>
              </a:lnSpc>
              <a:spcAft>
                <a:spcPts val="1067"/>
              </a:spcAft>
              <a:buFont typeface="Lucida Grande"/>
              <a:buChar char="–"/>
              <a:defRPr sz="2000"/>
            </a:lvl2pPr>
            <a:lvl3pPr marL="1151971" indent="-191995">
              <a:lnSpc>
                <a:spcPct val="107000"/>
              </a:lnSpc>
              <a:spcAft>
                <a:spcPts val="1067"/>
              </a:spcAft>
              <a:buSzPct val="100000"/>
              <a:buFont typeface="Arial" panose="020B0604020202020204" pitchFamily="34" charset="0"/>
              <a:buChar char="•"/>
              <a:defRPr sz="1600"/>
            </a:lvl3pPr>
            <a:lvl4pPr marL="1631959" indent="-191995">
              <a:lnSpc>
                <a:spcPct val="107000"/>
              </a:lnSpc>
              <a:spcAft>
                <a:spcPts val="1067"/>
              </a:spcAft>
              <a:buSzPct val="100000"/>
              <a:buFont typeface="Lucida Grande"/>
              <a:buChar char="–"/>
              <a:defRPr sz="1600"/>
            </a:lvl4pPr>
            <a:lvl5pPr marL="2111947" indent="-191995">
              <a:lnSpc>
                <a:spcPct val="107000"/>
              </a:lnSpc>
              <a:spcAft>
                <a:spcPts val="1067"/>
              </a:spcAft>
              <a:defRPr sz="1400"/>
            </a:lvl5pPr>
          </a:lstStyle>
          <a:p>
            <a:pPr lvl="0"/>
            <a:r>
              <a:rPr lang="fi-FI"/>
              <a:t>Muokkaa tekstiä napsauttamalla.  </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22508415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ilaatikot 4">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0B38B565-8F9E-DD32-00C1-5094D10F4EAE}"/>
              </a:ext>
            </a:extLst>
          </p:cNvPr>
          <p:cNvSpPr>
            <a:spLocks noGrp="1"/>
          </p:cNvSpPr>
          <p:nvPr>
            <p:ph type="title" hasCustomPrompt="1"/>
          </p:nvPr>
        </p:nvSpPr>
        <p:spPr>
          <a:xfrm>
            <a:off x="952500" y="768766"/>
            <a:ext cx="10306051" cy="713620"/>
          </a:xfrm>
        </p:spPr>
        <p:txBody>
          <a:bodyPr anchor="b" anchorCtr="0"/>
          <a:lstStyle>
            <a:lvl1pPr algn="l">
              <a:lnSpc>
                <a:spcPct val="90000"/>
              </a:lnSpc>
              <a:defRPr sz="4800">
                <a:solidFill>
                  <a:schemeClr val="bg2"/>
                </a:solidFill>
              </a:defRPr>
            </a:lvl1pPr>
          </a:lstStyle>
          <a:p>
            <a:r>
              <a:rPr lang="fi-FI"/>
              <a:t>Muokkaa otsikkoa napsauttamalla</a:t>
            </a:r>
            <a:endParaRPr lang="fi-FI" noProof="0"/>
          </a:p>
        </p:txBody>
      </p:sp>
      <p:sp>
        <p:nvSpPr>
          <p:cNvPr id="22" name="Otsikkolaatikko 1">
            <a:extLst>
              <a:ext uri="{FF2B5EF4-FFF2-40B4-BE49-F238E27FC236}">
                <a16:creationId xmlns:a16="http://schemas.microsoft.com/office/drawing/2014/main" id="{E65D2ABF-97FC-4BDD-BDB8-E326E108140D}"/>
              </a:ext>
            </a:extLst>
          </p:cNvPr>
          <p:cNvSpPr>
            <a:spLocks noGrp="1"/>
          </p:cNvSpPr>
          <p:nvPr>
            <p:ph type="body" sz="quarter" idx="59"/>
          </p:nvPr>
        </p:nvSpPr>
        <p:spPr>
          <a:xfrm>
            <a:off x="952500" y="1698689"/>
            <a:ext cx="2304000" cy="889001"/>
          </a:xfrm>
          <a:prstGeom prst="roundRect">
            <a:avLst>
              <a:gd name="adj" fmla="val 4958"/>
            </a:avLst>
          </a:prstGeom>
          <a:solidFill>
            <a:schemeClr val="bg2"/>
          </a:solidFill>
        </p:spPr>
        <p:txBody>
          <a:bodyPr lIns="108000" tIns="72000" rIns="108000" bIns="72000" anchor="ctr" anchorCtr="0">
            <a:noAutofit/>
          </a:bodyPr>
          <a:lstStyle>
            <a:lvl1pPr marL="0" indent="0" algn="ctr">
              <a:lnSpc>
                <a:spcPct val="107000"/>
              </a:lnSpc>
              <a:spcAft>
                <a:spcPts val="0"/>
              </a:spcAft>
              <a:buNone/>
              <a:defRPr sz="1600" b="1">
                <a:solidFill>
                  <a:schemeClr val="bg1"/>
                </a:solidFill>
              </a:defRPr>
            </a:lvl1pPr>
            <a:lvl2pPr marL="457167" indent="0">
              <a:buNone/>
              <a:defRPr/>
            </a:lvl2pPr>
          </a:lstStyle>
          <a:p>
            <a:pPr lvl="0"/>
            <a:r>
              <a:rPr lang="fi-FI"/>
              <a:t>Muokkaa tekstin perustyylejä napsauttamalla</a:t>
            </a:r>
          </a:p>
        </p:txBody>
      </p:sp>
      <p:sp>
        <p:nvSpPr>
          <p:cNvPr id="4" name="Text Placeholder 1">
            <a:extLst>
              <a:ext uri="{FF2B5EF4-FFF2-40B4-BE49-F238E27FC236}">
                <a16:creationId xmlns:a16="http://schemas.microsoft.com/office/drawing/2014/main" id="{43717AC1-6E9D-77B3-EBC1-5000AA2CCAEC}"/>
              </a:ext>
            </a:extLst>
          </p:cNvPr>
          <p:cNvSpPr>
            <a:spLocks noGrp="1"/>
          </p:cNvSpPr>
          <p:nvPr>
            <p:ph type="body" idx="1" hasCustomPrompt="1"/>
          </p:nvPr>
        </p:nvSpPr>
        <p:spPr>
          <a:xfrm>
            <a:off x="950562" y="2761477"/>
            <a:ext cx="2303999" cy="3483811"/>
          </a:xfrm>
          <a:prstGeom prst="rect">
            <a:avLst/>
          </a:prstGeom>
        </p:spPr>
        <p:txBody>
          <a:bodyPr vert="horz" lIns="0" tIns="45720" rIns="0" bIns="45720" rtlCol="0">
            <a:noAutofit/>
          </a:bodyPr>
          <a:lstStyle>
            <a:lvl1pPr marL="143996" indent="-143996">
              <a:lnSpc>
                <a:spcPct val="107000"/>
              </a:lnSpc>
              <a:spcAft>
                <a:spcPts val="1067"/>
              </a:spcAft>
              <a:buClrTx/>
              <a:buSzPct val="100000"/>
              <a:buFont typeface="Arial" panose="020B0604020202020204" pitchFamily="34" charset="0"/>
              <a:buChar char="•"/>
              <a:defRPr sz="1333"/>
            </a:lvl1pPr>
            <a:lvl2pPr marL="479988" indent="-191995">
              <a:lnSpc>
                <a:spcPct val="107000"/>
              </a:lnSpc>
              <a:spcAft>
                <a:spcPts val="1067"/>
              </a:spcAft>
              <a:buFont typeface="Lucida Grande"/>
              <a:buChar char="–"/>
              <a:defRPr sz="1200"/>
            </a:lvl2pPr>
            <a:lvl3pPr marL="719982" indent="-143996">
              <a:lnSpc>
                <a:spcPct val="107000"/>
              </a:lnSpc>
              <a:spcAft>
                <a:spcPts val="1067"/>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a:t>Muokkaa tekstiä napsauttamalla. </a:t>
            </a:r>
          </a:p>
          <a:p>
            <a:pPr lvl="1"/>
            <a:r>
              <a:rPr lang="fi-FI"/>
              <a:t>toinen taso</a:t>
            </a:r>
          </a:p>
          <a:p>
            <a:pPr lvl="2"/>
            <a:r>
              <a:rPr lang="fi-FI"/>
              <a:t>kolmas taso</a:t>
            </a:r>
          </a:p>
        </p:txBody>
      </p:sp>
      <p:sp>
        <p:nvSpPr>
          <p:cNvPr id="5" name="Otsikkolaatikko 2">
            <a:extLst>
              <a:ext uri="{FF2B5EF4-FFF2-40B4-BE49-F238E27FC236}">
                <a16:creationId xmlns:a16="http://schemas.microsoft.com/office/drawing/2014/main" id="{5021C194-C47B-97AA-463D-46681436CE2E}"/>
              </a:ext>
            </a:extLst>
          </p:cNvPr>
          <p:cNvSpPr>
            <a:spLocks noGrp="1"/>
          </p:cNvSpPr>
          <p:nvPr>
            <p:ph type="body" sz="quarter" idx="60"/>
          </p:nvPr>
        </p:nvSpPr>
        <p:spPr>
          <a:xfrm>
            <a:off x="3619851" y="1698689"/>
            <a:ext cx="2304000" cy="889001"/>
          </a:xfrm>
          <a:prstGeom prst="roundRect">
            <a:avLst>
              <a:gd name="adj" fmla="val 4791"/>
            </a:avLst>
          </a:prstGeom>
          <a:solidFill>
            <a:schemeClr val="bg2"/>
          </a:solidFill>
        </p:spPr>
        <p:txBody>
          <a:bodyPr lIns="108000" tIns="72000" rIns="108000" bIns="72000" anchor="ctr" anchorCtr="0">
            <a:noAutofit/>
          </a:bodyPr>
          <a:lstStyle>
            <a:lvl1pPr marL="0" indent="0" algn="ctr">
              <a:lnSpc>
                <a:spcPct val="107000"/>
              </a:lnSpc>
              <a:spcAft>
                <a:spcPts val="0"/>
              </a:spcAft>
              <a:buNone/>
              <a:defRPr sz="1600" b="1">
                <a:solidFill>
                  <a:schemeClr val="bg1"/>
                </a:solidFill>
              </a:defRPr>
            </a:lvl1pPr>
            <a:lvl2pPr marL="457167" indent="0">
              <a:buNone/>
              <a:defRPr/>
            </a:lvl2pPr>
          </a:lstStyle>
          <a:p>
            <a:pPr lvl="0"/>
            <a:r>
              <a:rPr lang="fi-FI"/>
              <a:t>Muokkaa tekstin perustyylejä napsauttamalla</a:t>
            </a:r>
          </a:p>
        </p:txBody>
      </p:sp>
      <p:sp>
        <p:nvSpPr>
          <p:cNvPr id="6" name="Text Placeholder 2">
            <a:extLst>
              <a:ext uri="{FF2B5EF4-FFF2-40B4-BE49-F238E27FC236}">
                <a16:creationId xmlns:a16="http://schemas.microsoft.com/office/drawing/2014/main" id="{3C28DD90-8DCF-47CE-B8B5-DF9C2068D62D}"/>
              </a:ext>
            </a:extLst>
          </p:cNvPr>
          <p:cNvSpPr>
            <a:spLocks noGrp="1"/>
          </p:cNvSpPr>
          <p:nvPr>
            <p:ph type="body" idx="61" hasCustomPrompt="1"/>
          </p:nvPr>
        </p:nvSpPr>
        <p:spPr>
          <a:xfrm>
            <a:off x="3619853" y="2761477"/>
            <a:ext cx="2303999" cy="3483811"/>
          </a:xfrm>
          <a:prstGeom prst="rect">
            <a:avLst/>
          </a:prstGeom>
        </p:spPr>
        <p:txBody>
          <a:bodyPr vert="horz" lIns="0" tIns="45720" rIns="0" bIns="45720" rtlCol="0">
            <a:noAutofit/>
          </a:bodyPr>
          <a:lstStyle>
            <a:lvl1pPr marL="143996" indent="-143996">
              <a:lnSpc>
                <a:spcPct val="107000"/>
              </a:lnSpc>
              <a:spcAft>
                <a:spcPts val="1067"/>
              </a:spcAft>
              <a:buClrTx/>
              <a:buSzPct val="100000"/>
              <a:buFont typeface="Arial" panose="020B0604020202020204" pitchFamily="34" charset="0"/>
              <a:buChar char="•"/>
              <a:defRPr sz="1333"/>
            </a:lvl1pPr>
            <a:lvl2pPr marL="479988" indent="-191995">
              <a:lnSpc>
                <a:spcPct val="107000"/>
              </a:lnSpc>
              <a:spcAft>
                <a:spcPts val="1067"/>
              </a:spcAft>
              <a:buFont typeface="Lucida Grande"/>
              <a:buChar char="–"/>
              <a:defRPr sz="1200"/>
            </a:lvl2pPr>
            <a:lvl3pPr marL="719982" indent="-143996">
              <a:lnSpc>
                <a:spcPct val="107000"/>
              </a:lnSpc>
              <a:spcAft>
                <a:spcPts val="1067"/>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a:t>Muokkaa tekstiä napsauttamalla. </a:t>
            </a:r>
          </a:p>
          <a:p>
            <a:pPr lvl="1"/>
            <a:r>
              <a:rPr lang="fi-FI"/>
              <a:t>toinen taso</a:t>
            </a:r>
          </a:p>
          <a:p>
            <a:pPr lvl="2"/>
            <a:r>
              <a:rPr lang="fi-FI"/>
              <a:t>kolmas taso</a:t>
            </a:r>
          </a:p>
        </p:txBody>
      </p:sp>
      <p:sp>
        <p:nvSpPr>
          <p:cNvPr id="7" name="Otsikkolaatikko 3">
            <a:extLst>
              <a:ext uri="{FF2B5EF4-FFF2-40B4-BE49-F238E27FC236}">
                <a16:creationId xmlns:a16="http://schemas.microsoft.com/office/drawing/2014/main" id="{8E03FF1F-B2A4-A3F6-4402-4C81EF0F6A98}"/>
              </a:ext>
            </a:extLst>
          </p:cNvPr>
          <p:cNvSpPr>
            <a:spLocks noGrp="1"/>
          </p:cNvSpPr>
          <p:nvPr>
            <p:ph type="body" sz="quarter" idx="62"/>
          </p:nvPr>
        </p:nvSpPr>
        <p:spPr>
          <a:xfrm>
            <a:off x="6287201" y="1698689"/>
            <a:ext cx="2304000" cy="889001"/>
          </a:xfrm>
          <a:prstGeom prst="roundRect">
            <a:avLst>
              <a:gd name="adj" fmla="val 4957"/>
            </a:avLst>
          </a:prstGeom>
          <a:solidFill>
            <a:schemeClr val="bg2"/>
          </a:solidFill>
        </p:spPr>
        <p:txBody>
          <a:bodyPr lIns="108000" tIns="72000" rIns="108000" bIns="72000" anchor="ctr" anchorCtr="0">
            <a:noAutofit/>
          </a:bodyPr>
          <a:lstStyle>
            <a:lvl1pPr marL="0" indent="0" algn="ctr">
              <a:lnSpc>
                <a:spcPct val="107000"/>
              </a:lnSpc>
              <a:spcAft>
                <a:spcPts val="0"/>
              </a:spcAft>
              <a:buNone/>
              <a:defRPr sz="1600" b="1">
                <a:solidFill>
                  <a:schemeClr val="bg1"/>
                </a:solidFill>
              </a:defRPr>
            </a:lvl1pPr>
            <a:lvl2pPr marL="457167" indent="0">
              <a:buNone/>
              <a:defRPr/>
            </a:lvl2pPr>
          </a:lstStyle>
          <a:p>
            <a:pPr lvl="0"/>
            <a:r>
              <a:rPr lang="fi-FI"/>
              <a:t>Muokkaa tekstin perustyylejä napsauttamalla</a:t>
            </a:r>
          </a:p>
        </p:txBody>
      </p:sp>
      <p:sp>
        <p:nvSpPr>
          <p:cNvPr id="8" name="Text Placeholder 3">
            <a:extLst>
              <a:ext uri="{FF2B5EF4-FFF2-40B4-BE49-F238E27FC236}">
                <a16:creationId xmlns:a16="http://schemas.microsoft.com/office/drawing/2014/main" id="{288A8FA7-9B57-D648-0652-4A64B558E31D}"/>
              </a:ext>
            </a:extLst>
          </p:cNvPr>
          <p:cNvSpPr>
            <a:spLocks noGrp="1"/>
          </p:cNvSpPr>
          <p:nvPr>
            <p:ph type="body" idx="63" hasCustomPrompt="1"/>
          </p:nvPr>
        </p:nvSpPr>
        <p:spPr>
          <a:xfrm>
            <a:off x="6286450" y="2761477"/>
            <a:ext cx="2303999" cy="3483811"/>
          </a:xfrm>
          <a:prstGeom prst="rect">
            <a:avLst/>
          </a:prstGeom>
        </p:spPr>
        <p:txBody>
          <a:bodyPr vert="horz" lIns="0" tIns="45720" rIns="0" bIns="45720" rtlCol="0">
            <a:noAutofit/>
          </a:bodyPr>
          <a:lstStyle>
            <a:lvl1pPr marL="143996" indent="-143996">
              <a:lnSpc>
                <a:spcPct val="107000"/>
              </a:lnSpc>
              <a:spcAft>
                <a:spcPts val="1067"/>
              </a:spcAft>
              <a:buClrTx/>
              <a:buSzPct val="100000"/>
              <a:buFont typeface="Arial" panose="020B0604020202020204" pitchFamily="34" charset="0"/>
              <a:buChar char="•"/>
              <a:defRPr sz="1333"/>
            </a:lvl1pPr>
            <a:lvl2pPr marL="479988" indent="-191995">
              <a:lnSpc>
                <a:spcPct val="107000"/>
              </a:lnSpc>
              <a:spcAft>
                <a:spcPts val="1067"/>
              </a:spcAft>
              <a:buFont typeface="Lucida Grande"/>
              <a:buChar char="–"/>
              <a:defRPr sz="1200"/>
            </a:lvl2pPr>
            <a:lvl3pPr marL="719982" indent="-143996">
              <a:lnSpc>
                <a:spcPct val="107000"/>
              </a:lnSpc>
              <a:spcAft>
                <a:spcPts val="1067"/>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a:t>Muokkaa tekstiä napsauttamalla. </a:t>
            </a:r>
          </a:p>
          <a:p>
            <a:pPr lvl="1"/>
            <a:r>
              <a:rPr lang="fi-FI"/>
              <a:t>toinen taso</a:t>
            </a:r>
          </a:p>
          <a:p>
            <a:pPr lvl="2"/>
            <a:r>
              <a:rPr lang="fi-FI"/>
              <a:t>kolmas taso</a:t>
            </a:r>
          </a:p>
        </p:txBody>
      </p:sp>
      <p:sp>
        <p:nvSpPr>
          <p:cNvPr id="9" name="Otsikkolaatikko 4">
            <a:extLst>
              <a:ext uri="{FF2B5EF4-FFF2-40B4-BE49-F238E27FC236}">
                <a16:creationId xmlns:a16="http://schemas.microsoft.com/office/drawing/2014/main" id="{8119B72B-B47F-D99F-DA85-8D6DBE54F05C}"/>
              </a:ext>
            </a:extLst>
          </p:cNvPr>
          <p:cNvSpPr>
            <a:spLocks noGrp="1"/>
          </p:cNvSpPr>
          <p:nvPr>
            <p:ph type="body" sz="quarter" idx="64"/>
          </p:nvPr>
        </p:nvSpPr>
        <p:spPr>
          <a:xfrm>
            <a:off x="8954552" y="1698689"/>
            <a:ext cx="2304000" cy="889001"/>
          </a:xfrm>
          <a:prstGeom prst="roundRect">
            <a:avLst>
              <a:gd name="adj" fmla="val 4957"/>
            </a:avLst>
          </a:prstGeom>
          <a:solidFill>
            <a:schemeClr val="bg2"/>
          </a:solidFill>
        </p:spPr>
        <p:txBody>
          <a:bodyPr lIns="108000" tIns="72000" rIns="108000" bIns="72000" anchor="ctr" anchorCtr="0">
            <a:noAutofit/>
          </a:bodyPr>
          <a:lstStyle>
            <a:lvl1pPr marL="0" indent="0" algn="ctr">
              <a:lnSpc>
                <a:spcPct val="107000"/>
              </a:lnSpc>
              <a:spcAft>
                <a:spcPts val="0"/>
              </a:spcAft>
              <a:buNone/>
              <a:defRPr sz="1600" b="1">
                <a:solidFill>
                  <a:schemeClr val="bg1"/>
                </a:solidFill>
              </a:defRPr>
            </a:lvl1pPr>
            <a:lvl2pPr marL="457167" indent="0">
              <a:buNone/>
              <a:defRPr/>
            </a:lvl2pPr>
          </a:lstStyle>
          <a:p>
            <a:pPr lvl="0"/>
            <a:r>
              <a:rPr lang="fi-FI"/>
              <a:t>Muokkaa tekstin perustyylejä napsauttamalla</a:t>
            </a:r>
          </a:p>
        </p:txBody>
      </p:sp>
      <p:sp>
        <p:nvSpPr>
          <p:cNvPr id="10" name="Text Placeholder 4">
            <a:extLst>
              <a:ext uri="{FF2B5EF4-FFF2-40B4-BE49-F238E27FC236}">
                <a16:creationId xmlns:a16="http://schemas.microsoft.com/office/drawing/2014/main" id="{9E49699E-2119-D43B-0CA9-0A0EBBC50DB2}"/>
              </a:ext>
            </a:extLst>
          </p:cNvPr>
          <p:cNvSpPr>
            <a:spLocks noGrp="1"/>
          </p:cNvSpPr>
          <p:nvPr>
            <p:ph type="body" idx="65" hasCustomPrompt="1"/>
          </p:nvPr>
        </p:nvSpPr>
        <p:spPr>
          <a:xfrm>
            <a:off x="8954553" y="2761477"/>
            <a:ext cx="2303999" cy="3483811"/>
          </a:xfrm>
          <a:prstGeom prst="rect">
            <a:avLst/>
          </a:prstGeom>
        </p:spPr>
        <p:txBody>
          <a:bodyPr vert="horz" lIns="0" tIns="45720" rIns="0" bIns="45720" rtlCol="0">
            <a:noAutofit/>
          </a:bodyPr>
          <a:lstStyle>
            <a:lvl1pPr marL="143996" indent="-143996">
              <a:lnSpc>
                <a:spcPct val="107000"/>
              </a:lnSpc>
              <a:spcAft>
                <a:spcPts val="1067"/>
              </a:spcAft>
              <a:buClrTx/>
              <a:buSzPct val="100000"/>
              <a:buFont typeface="Arial" panose="020B0604020202020204" pitchFamily="34" charset="0"/>
              <a:buChar char="•"/>
              <a:defRPr sz="1333"/>
            </a:lvl1pPr>
            <a:lvl2pPr marL="479988" indent="-191995">
              <a:lnSpc>
                <a:spcPct val="107000"/>
              </a:lnSpc>
              <a:spcAft>
                <a:spcPts val="1067"/>
              </a:spcAft>
              <a:buFont typeface="Lucida Grande"/>
              <a:buChar char="–"/>
              <a:defRPr sz="1200"/>
            </a:lvl2pPr>
            <a:lvl3pPr marL="719982" indent="-143996">
              <a:lnSpc>
                <a:spcPct val="107000"/>
              </a:lnSpc>
              <a:spcAft>
                <a:spcPts val="1067"/>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a:t>Muokkaa tekstiä napsauttamalla. </a:t>
            </a:r>
          </a:p>
          <a:p>
            <a:pPr lvl="1"/>
            <a:r>
              <a:rPr lang="fi-FI"/>
              <a:t>toinen taso</a:t>
            </a:r>
          </a:p>
          <a:p>
            <a:pPr lvl="2"/>
            <a:r>
              <a:rPr lang="fi-FI"/>
              <a:t>kolmas taso</a:t>
            </a:r>
          </a:p>
        </p:txBody>
      </p:sp>
      <p:pic>
        <p:nvPicPr>
          <p:cNvPr id="3" name="Logo">
            <a:extLst>
              <a:ext uri="{FF2B5EF4-FFF2-40B4-BE49-F238E27FC236}">
                <a16:creationId xmlns:a16="http://schemas.microsoft.com/office/drawing/2014/main" id="{F00509A1-9C0A-CE85-8257-910D4F9AA9D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3076984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oitusdia + kuv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47139" y="2633662"/>
            <a:ext cx="6159076" cy="2349157"/>
          </a:xfrm>
        </p:spPr>
        <p:txBody>
          <a:bodyPr anchor="b" anchorCtr="0">
            <a:noAutofit/>
          </a:bodyPr>
          <a:lstStyle>
            <a:lvl1pPr>
              <a:lnSpc>
                <a:spcPct val="85000"/>
              </a:lnSpc>
              <a:defRPr sz="6400">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647141" y="5077812"/>
            <a:ext cx="6159076" cy="453657"/>
          </a:xfrm>
          <a:prstGeom prst="rect">
            <a:avLst/>
          </a:prstGeom>
        </p:spPr>
        <p:txBody>
          <a:bodyPr lIns="0" tIns="0" rIns="0" bIns="0" anchor="t" anchorCtr="0">
            <a:noAutofit/>
          </a:bodyPr>
          <a:lstStyle>
            <a:lvl1pPr marL="0" indent="0" algn="l">
              <a:lnSpc>
                <a:spcPct val="100000"/>
              </a:lnSpc>
              <a:spcAft>
                <a:spcPts val="0"/>
              </a:spcAft>
              <a:buNone/>
              <a:defRPr sz="2933"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Alaotsikko</a:t>
            </a:r>
            <a:endParaRPr lang="en-US"/>
          </a:p>
        </p:txBody>
      </p:sp>
      <p:sp>
        <p:nvSpPr>
          <p:cNvPr id="11" name="Tekstin paikkamerkki 2">
            <a:extLst>
              <a:ext uri="{FF2B5EF4-FFF2-40B4-BE49-F238E27FC236}">
                <a16:creationId xmlns:a16="http://schemas.microsoft.com/office/drawing/2014/main" id="{7A0D5E0D-E612-44B1-8381-4EC8265D2D4A}"/>
              </a:ext>
            </a:extLst>
          </p:cNvPr>
          <p:cNvSpPr>
            <a:spLocks noGrp="1"/>
          </p:cNvSpPr>
          <p:nvPr>
            <p:ph type="body" sz="quarter" idx="10" hasCustomPrompt="1"/>
          </p:nvPr>
        </p:nvSpPr>
        <p:spPr>
          <a:xfrm>
            <a:off x="647141" y="5934744"/>
            <a:ext cx="6159076" cy="315840"/>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a:t>Nimi / pvm</a:t>
            </a:r>
          </a:p>
        </p:txBody>
      </p:sp>
      <p:sp>
        <p:nvSpPr>
          <p:cNvPr id="10" name="Kuvan paikkamerkki 2">
            <a:extLst>
              <a:ext uri="{FF2B5EF4-FFF2-40B4-BE49-F238E27FC236}">
                <a16:creationId xmlns:a16="http://schemas.microsoft.com/office/drawing/2014/main" id="{32ED3686-A12F-4190-89FF-0112BD6168F8}"/>
              </a:ext>
            </a:extLst>
          </p:cNvPr>
          <p:cNvSpPr>
            <a:spLocks noGrp="1"/>
          </p:cNvSpPr>
          <p:nvPr>
            <p:ph type="pic" sz="quarter" idx="15" hasCustomPrompt="1"/>
          </p:nvPr>
        </p:nvSpPr>
        <p:spPr>
          <a:xfrm>
            <a:off x="7285567" y="0"/>
            <a:ext cx="4906435" cy="6858000"/>
          </a:xfrm>
        </p:spPr>
        <p:txBody>
          <a:bodyPr lIns="180000" tIns="180000" rIns="180000">
            <a:no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lang="fi-FI" sz="1333" b="0" i="0" smtClean="0">
                <a:solidFill>
                  <a:schemeClr val="bg1"/>
                </a:solidFill>
                <a:effectLst/>
              </a:defRPr>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a:t>
            </a:r>
            <a:br>
              <a:rPr lang="fi-FI"/>
            </a:br>
            <a:r>
              <a:rPr lang="fi-FI"/>
              <a:t>on 10,2 x 14,3 cm.</a:t>
            </a:r>
          </a:p>
        </p:txBody>
      </p:sp>
      <p:sp>
        <p:nvSpPr>
          <p:cNvPr id="12" name="Tekstin paikkamerkki 2">
            <a:extLst>
              <a:ext uri="{FF2B5EF4-FFF2-40B4-BE49-F238E27FC236}">
                <a16:creationId xmlns:a16="http://schemas.microsoft.com/office/drawing/2014/main" id="{7B75B78D-FF90-4001-8307-6C1B603FD8B2}"/>
              </a:ext>
            </a:extLst>
          </p:cNvPr>
          <p:cNvSpPr>
            <a:spLocks noGrp="1"/>
          </p:cNvSpPr>
          <p:nvPr>
            <p:ph type="body" sz="quarter" idx="17"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pic>
        <p:nvPicPr>
          <p:cNvPr id="6" name="Picture 5" descr="Logo: Turku Åb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2941" y="1061075"/>
            <a:ext cx="1826787" cy="957077"/>
          </a:xfrm>
          <a:prstGeom prst="rect">
            <a:avLst/>
          </a:prstGeom>
        </p:spPr>
      </p:pic>
    </p:spTree>
    <p:extLst>
      <p:ext uri="{BB962C8B-B14F-4D97-AF65-F5344CB8AC3E}">
        <p14:creationId xmlns:p14="http://schemas.microsoft.com/office/powerpoint/2010/main" val="2767921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uva + otsikko + teksti">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CCF8B37E-DA57-80ED-9D18-249867C4B966}"/>
              </a:ext>
            </a:extLst>
          </p:cNvPr>
          <p:cNvSpPr>
            <a:spLocks noGrp="1"/>
          </p:cNvSpPr>
          <p:nvPr>
            <p:ph type="title" hasCustomPrompt="1"/>
          </p:nvPr>
        </p:nvSpPr>
        <p:spPr>
          <a:xfrm>
            <a:off x="7382116" y="736056"/>
            <a:ext cx="4328105" cy="1219745"/>
          </a:xfrm>
          <a:prstGeom prst="rect">
            <a:avLst/>
          </a:prstGeom>
          <a:noFill/>
        </p:spPr>
        <p:txBody>
          <a:bodyPr vert="horz" lIns="0" tIns="0" rIns="0" bIns="0" rtlCol="0" anchor="b" anchorCtr="0">
            <a:noAutofit/>
          </a:bodyPr>
          <a:lstStyle>
            <a:lvl1pPr>
              <a:lnSpc>
                <a:spcPct val="90000"/>
              </a:lnSpc>
              <a:defRPr sz="4800">
                <a:solidFill>
                  <a:schemeClr val="bg2"/>
                </a:solidFill>
              </a:defRPr>
            </a:lvl1pPr>
          </a:lstStyle>
          <a:p>
            <a:r>
              <a:rPr lang="fi-FI"/>
              <a:t>Muokkaa otsikkoa </a:t>
            </a:r>
            <a:endParaRPr lang="en-US"/>
          </a:p>
        </p:txBody>
      </p:sp>
      <p:sp>
        <p:nvSpPr>
          <p:cNvPr id="3" name="Tekstin paikkamerkki">
            <a:extLst>
              <a:ext uri="{FF2B5EF4-FFF2-40B4-BE49-F238E27FC236}">
                <a16:creationId xmlns:a16="http://schemas.microsoft.com/office/drawing/2014/main" id="{33BDBB72-3C25-1A01-EE75-CE5511ED7CAB}"/>
              </a:ext>
            </a:extLst>
          </p:cNvPr>
          <p:cNvSpPr>
            <a:spLocks noGrp="1"/>
          </p:cNvSpPr>
          <p:nvPr>
            <p:ph type="body" idx="1" hasCustomPrompt="1"/>
          </p:nvPr>
        </p:nvSpPr>
        <p:spPr>
          <a:xfrm>
            <a:off x="7382116" y="2159000"/>
            <a:ext cx="4328105" cy="4218504"/>
          </a:xfrm>
          <a:prstGeom prst="rect">
            <a:avLst/>
          </a:prstGeom>
        </p:spPr>
        <p:txBody>
          <a:bodyPr vert="horz" lIns="0" tIns="0" rIns="0" bIns="0" rtlCol="0">
            <a:noAutofit/>
          </a:bodyPr>
          <a:lstStyle>
            <a:lvl1pPr marL="239994" indent="-239994">
              <a:lnSpc>
                <a:spcPct val="107000"/>
              </a:lnSpc>
              <a:spcAft>
                <a:spcPts val="1067"/>
              </a:spcAft>
              <a:buClrTx/>
              <a:buSzPct val="100000"/>
              <a:buFont typeface="Arial" panose="020B0604020202020204" pitchFamily="34" charset="0"/>
              <a:buChar char="•"/>
              <a:defRPr sz="2133">
                <a:solidFill>
                  <a:schemeClr val="tx1"/>
                </a:solidFill>
              </a:defRPr>
            </a:lvl1pPr>
            <a:lvl2pPr marL="719965" indent="-263993">
              <a:lnSpc>
                <a:spcPct val="107000"/>
              </a:lnSpc>
              <a:spcAft>
                <a:spcPts val="1067"/>
              </a:spcAft>
              <a:buFont typeface="Lucida Grande"/>
              <a:buChar char="–"/>
              <a:defRPr sz="1867">
                <a:solidFill>
                  <a:schemeClr val="tx1"/>
                </a:solidFill>
              </a:defRPr>
            </a:lvl2pPr>
            <a:lvl3pPr marL="1151971" indent="-191995">
              <a:lnSpc>
                <a:spcPct val="107000"/>
              </a:lnSpc>
              <a:spcAft>
                <a:spcPts val="1067"/>
              </a:spcAft>
              <a:buSzPct val="100000"/>
              <a:buFont typeface="Arial" panose="020B0604020202020204" pitchFamily="34" charset="0"/>
              <a:buChar char="•"/>
              <a:defRPr sz="1467">
                <a:solidFill>
                  <a:schemeClr val="tx1"/>
                </a:solidFill>
              </a:defRPr>
            </a:lvl3pPr>
            <a:lvl4pPr marL="1631959" indent="-191995">
              <a:lnSpc>
                <a:spcPct val="107000"/>
              </a:lnSpc>
              <a:spcAft>
                <a:spcPts val="1067"/>
              </a:spcAft>
              <a:buSzPct val="100000"/>
              <a:buFont typeface="Lucida Grande"/>
              <a:buChar char="–"/>
              <a:defRPr sz="1467">
                <a:solidFill>
                  <a:schemeClr val="tx1"/>
                </a:solidFill>
              </a:defRPr>
            </a:lvl4pPr>
            <a:lvl5pPr marL="2111947" indent="-191995">
              <a:lnSpc>
                <a:spcPct val="107000"/>
              </a:lnSpc>
              <a:spcAft>
                <a:spcPts val="1067"/>
              </a:spcAft>
              <a:defRPr sz="1333">
                <a:solidFill>
                  <a:schemeClr val="tx1"/>
                </a:solidFill>
              </a:defRPr>
            </a:lvl5pPr>
          </a:lstStyle>
          <a:p>
            <a:pPr lvl="0"/>
            <a:r>
              <a:rPr lang="fi-FI"/>
              <a:t>Muokkaa tekstiä napsauttamalla.  </a:t>
            </a:r>
          </a:p>
          <a:p>
            <a:pPr lvl="1"/>
            <a:r>
              <a:rPr lang="fi-FI"/>
              <a:t>toinen taso</a:t>
            </a:r>
          </a:p>
          <a:p>
            <a:pPr lvl="2"/>
            <a:r>
              <a:rPr lang="fi-FI"/>
              <a:t>kolmas taso</a:t>
            </a:r>
          </a:p>
          <a:p>
            <a:pPr lvl="3"/>
            <a:r>
              <a:rPr lang="fi-FI"/>
              <a:t>neljäs taso</a:t>
            </a:r>
          </a:p>
          <a:p>
            <a:pPr lvl="4"/>
            <a:r>
              <a:rPr lang="fi-FI"/>
              <a:t>viides taso</a:t>
            </a:r>
            <a:endParaRPr lang="en-US"/>
          </a:p>
        </p:txBody>
      </p:sp>
      <p:sp>
        <p:nvSpPr>
          <p:cNvPr id="4" name="Kuvan paikkamerkki">
            <a:extLst>
              <a:ext uri="{FF2B5EF4-FFF2-40B4-BE49-F238E27FC236}">
                <a16:creationId xmlns:a16="http://schemas.microsoft.com/office/drawing/2014/main" id="{9BAFC866-8F3E-8728-8696-6CF2F10DA0B8}"/>
              </a:ext>
            </a:extLst>
          </p:cNvPr>
          <p:cNvSpPr>
            <a:spLocks noGrp="1"/>
          </p:cNvSpPr>
          <p:nvPr>
            <p:ph type="pic" sz="quarter" idx="11" hasCustomPrompt="1"/>
          </p:nvPr>
        </p:nvSpPr>
        <p:spPr>
          <a:xfrm>
            <a:off x="0" y="0"/>
            <a:ext cx="6859200" cy="6858000"/>
          </a:xfrm>
          <a:noFill/>
        </p:spPr>
        <p:txBody>
          <a:bodyPr lIns="252000" tIns="0" rIns="0" bIns="252000" anchor="b" anchorCtr="0">
            <a:normAutofit/>
          </a:bodyPr>
          <a:lstStyle>
            <a:lvl1pPr marL="0" indent="0">
              <a:lnSpc>
                <a:spcPct val="107000"/>
              </a:lnSpc>
              <a:spcAft>
                <a:spcPts val="0"/>
              </a:spcAft>
              <a:buNone/>
              <a:defRPr sz="1133"/>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a:t>Lisää kuva: valitse kuvan kehyslaatikko &gt; Lisää-välilehti &gt; </a:t>
            </a:r>
            <a:br>
              <a:rPr lang="fi-FI"/>
            </a:br>
            <a:r>
              <a:rPr lang="fi-FI"/>
              <a:t>Kuvat (lisää kuva omasta sijainnista ”Tämä laite” tai Microsoftin kuvapankista ”Kuvapankkikuvat”). </a:t>
            </a:r>
            <a:br>
              <a:rPr lang="fi-FI"/>
            </a:br>
            <a:br>
              <a:rPr lang="fi-FI"/>
            </a:br>
            <a:r>
              <a:rPr lang="fi-FI"/>
              <a:t>Kuvan vaihtaminen: valitse kuva &gt; hiiren oikea &gt; Vaihda kuva. </a:t>
            </a:r>
            <a:br>
              <a:rPr lang="fi-FI"/>
            </a:br>
            <a:br>
              <a:rPr lang="fi-FI"/>
            </a:br>
            <a:r>
              <a:rPr lang="fi-FI"/>
              <a:t>Kuvan rajauksen muuttaminen: valitse kuva &gt; Kuvan muoto -välilehti &gt; Rajaa. </a:t>
            </a:r>
            <a:br>
              <a:rPr lang="fi-FI"/>
            </a:br>
            <a:br>
              <a:rPr lang="fi-FI"/>
            </a:br>
            <a:r>
              <a:rPr lang="fi-FI"/>
              <a:t>Jos otsikko katoaa kuvan taakse: valitse kuva &gt; hiiren oikea &gt; Vie taakse.</a:t>
            </a:r>
          </a:p>
        </p:txBody>
      </p:sp>
      <p:sp>
        <p:nvSpPr>
          <p:cNvPr id="7" name="Kuvaaja">
            <a:extLst>
              <a:ext uri="{FF2B5EF4-FFF2-40B4-BE49-F238E27FC236}">
                <a16:creationId xmlns:a16="http://schemas.microsoft.com/office/drawing/2014/main" id="{54928A21-CB81-9B49-1BB3-E5673A110A45}"/>
              </a:ext>
            </a:extLst>
          </p:cNvPr>
          <p:cNvSpPr>
            <a:spLocks noGrp="1"/>
          </p:cNvSpPr>
          <p:nvPr>
            <p:ph type="body" sz="quarter" idx="17" hasCustomPrompt="1"/>
          </p:nvPr>
        </p:nvSpPr>
        <p:spPr>
          <a:xfrm>
            <a:off x="5270221" y="6427767"/>
            <a:ext cx="1461688" cy="279209"/>
          </a:xfrm>
          <a:prstGeom prst="roundRect">
            <a:avLst>
              <a:gd name="adj" fmla="val 14657"/>
            </a:avLst>
          </a:prstGeom>
          <a:solidFill>
            <a:schemeClr val="tx1"/>
          </a:solidFill>
        </p:spPr>
        <p:txBody>
          <a:bodyPr wrap="square" lIns="61200" tIns="54000" rIns="72000" bIns="54000" anchor="ctr" anchorCtr="0">
            <a:spAutoFit/>
          </a:bodyPr>
          <a:lstStyle>
            <a:lvl1pPr marL="0" indent="0" algn="r">
              <a:lnSpc>
                <a:spcPct val="90000"/>
              </a:lnSpc>
              <a:spcAft>
                <a:spcPts val="0"/>
              </a:spcAft>
              <a:buNone/>
              <a:defRPr lang="fi-FI" sz="1067" kern="1200" dirty="0">
                <a:solidFill>
                  <a:schemeClr val="bg1"/>
                </a:solidFill>
                <a:latin typeface="Arial"/>
                <a:ea typeface="+mn-ea"/>
                <a:cs typeface="Arial"/>
              </a:defRPr>
            </a:lvl1pPr>
          </a:lstStyle>
          <a:p>
            <a:pPr lvl="0"/>
            <a:r>
              <a:rPr lang="fi-FI"/>
              <a:t>Kuva: Kuvaajan nimi</a:t>
            </a:r>
          </a:p>
        </p:txBody>
      </p:sp>
    </p:spTree>
    <p:extLst>
      <p:ext uri="{BB962C8B-B14F-4D97-AF65-F5344CB8AC3E}">
        <p14:creationId xmlns:p14="http://schemas.microsoft.com/office/powerpoint/2010/main" val="996352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lys">
    <p:bg>
      <p:bgPr>
        <a:solidFill>
          <a:schemeClr val="bg1"/>
        </a:solidFill>
        <a:effectLst/>
      </p:bgPr>
    </p:bg>
    <p:spTree>
      <p:nvGrpSpPr>
        <p:cNvPr id="1" name=""/>
        <p:cNvGrpSpPr/>
        <p:nvPr/>
      </p:nvGrpSpPr>
      <p:grpSpPr>
        <a:xfrm>
          <a:off x="0" y="0"/>
          <a:ext cx="0" cy="0"/>
          <a:chOff x="0" y="0"/>
          <a:chExt cx="0" cy="0"/>
        </a:xfrm>
      </p:grpSpPr>
      <p:sp>
        <p:nvSpPr>
          <p:cNvPr id="5" name="Otsikko"/>
          <p:cNvSpPr>
            <a:spLocks noGrp="1"/>
          </p:cNvSpPr>
          <p:nvPr>
            <p:ph type="title" hasCustomPrompt="1"/>
          </p:nvPr>
        </p:nvSpPr>
        <p:spPr>
          <a:xfrm>
            <a:off x="1809135" y="1234763"/>
            <a:ext cx="8524571" cy="715331"/>
          </a:xfrm>
          <a:prstGeom prst="rect">
            <a:avLst/>
          </a:prstGeom>
        </p:spPr>
        <p:txBody>
          <a:bodyPr vert="horz" lIns="0" tIns="0" rIns="0" bIns="0" rtlCol="0" anchor="ctr" anchorCtr="0">
            <a:noAutofit/>
          </a:bodyPr>
          <a:lstStyle>
            <a:lvl1pPr>
              <a:lnSpc>
                <a:spcPct val="90000"/>
              </a:lnSpc>
              <a:defRPr sz="4800">
                <a:solidFill>
                  <a:schemeClr val="bg2"/>
                </a:solidFill>
              </a:defRPr>
            </a:lvl1pPr>
          </a:lstStyle>
          <a:p>
            <a:r>
              <a:rPr lang="fi-FI"/>
              <a:t>Aiheenamme tänään</a:t>
            </a:r>
            <a:endParaRPr lang="en-US"/>
          </a:p>
        </p:txBody>
      </p:sp>
      <p:sp>
        <p:nvSpPr>
          <p:cNvPr id="10" name="Teksti">
            <a:extLst>
              <a:ext uri="{FF2B5EF4-FFF2-40B4-BE49-F238E27FC236}">
                <a16:creationId xmlns:a16="http://schemas.microsoft.com/office/drawing/2014/main" id="{F1115EA9-61C8-5176-2D88-80322057D4D2}"/>
              </a:ext>
            </a:extLst>
          </p:cNvPr>
          <p:cNvSpPr>
            <a:spLocks noGrp="1"/>
          </p:cNvSpPr>
          <p:nvPr>
            <p:ph type="body" sz="quarter" idx="15" hasCustomPrompt="1"/>
          </p:nvPr>
        </p:nvSpPr>
        <p:spPr>
          <a:xfrm>
            <a:off x="1809136" y="2276177"/>
            <a:ext cx="8524571" cy="3888648"/>
          </a:xfrm>
        </p:spPr>
        <p:txBody>
          <a:bodyPr>
            <a:noAutofit/>
          </a:bodyPr>
          <a:lstStyle>
            <a:lvl1pPr marL="0" indent="0">
              <a:lnSpc>
                <a:spcPct val="107000"/>
              </a:lnSpc>
              <a:spcAft>
                <a:spcPts val="1600"/>
              </a:spcAft>
              <a:buNone/>
              <a:defRPr sz="2133" b="0">
                <a:solidFill>
                  <a:schemeClr val="bg2"/>
                </a:solidFill>
              </a:defRPr>
            </a:lvl1pPr>
            <a:lvl2pPr marL="457189" indent="0">
              <a:buNone/>
              <a:defRPr sz="1700"/>
            </a:lvl2pPr>
            <a:lvl3pPr marL="914377" indent="0">
              <a:buNone/>
              <a:defRPr sz="1700"/>
            </a:lvl3pPr>
            <a:lvl4pPr marL="1371566" indent="0">
              <a:buNone/>
              <a:defRPr sz="1700"/>
            </a:lvl4pPr>
            <a:lvl5pPr marL="1828754" indent="0">
              <a:buNone/>
              <a:defRPr sz="1700"/>
            </a:lvl5pPr>
          </a:lstStyle>
          <a:p>
            <a:pPr marL="0" marR="0" lvl="0" indent="0" algn="l" defTabSz="609570" rtl="0" eaLnBrk="1" fontAlgn="auto" latinLnBrk="0" hangingPunct="1">
              <a:lnSpc>
                <a:spcPct val="107000"/>
              </a:lnSpc>
              <a:spcBef>
                <a:spcPts val="0"/>
              </a:spcBef>
              <a:spcAft>
                <a:spcPts val="1600"/>
              </a:spcAft>
              <a:buClrTx/>
              <a:buSzTx/>
              <a:buFont typeface="Arial"/>
              <a:buNone/>
              <a:tabLst/>
              <a:defRPr/>
            </a:pPr>
            <a:r>
              <a:rPr lang="fi-FI" noProof="0"/>
              <a:t>01	Lisää aiheotsikko</a:t>
            </a:r>
          </a:p>
        </p:txBody>
      </p:sp>
      <p:pic>
        <p:nvPicPr>
          <p:cNvPr id="3" name="Logo">
            <a:extLst>
              <a:ext uri="{FF2B5EF4-FFF2-40B4-BE49-F238E27FC236}">
                <a16:creationId xmlns:a16="http://schemas.microsoft.com/office/drawing/2014/main" id="{A83CCD70-04E0-2288-D8EB-5C4853E53C0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37890265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eni kuva + otsikko + teksti">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CCF8B37E-DA57-80ED-9D18-249867C4B966}"/>
              </a:ext>
            </a:extLst>
          </p:cNvPr>
          <p:cNvSpPr>
            <a:spLocks noGrp="1"/>
          </p:cNvSpPr>
          <p:nvPr>
            <p:ph type="title" hasCustomPrompt="1"/>
          </p:nvPr>
        </p:nvSpPr>
        <p:spPr>
          <a:xfrm>
            <a:off x="4415329" y="730594"/>
            <a:ext cx="6960744" cy="1393817"/>
          </a:xfrm>
          <a:prstGeom prst="rect">
            <a:avLst/>
          </a:prstGeom>
          <a:noFill/>
        </p:spPr>
        <p:txBody>
          <a:bodyPr vert="horz" lIns="0" tIns="0" rIns="0" bIns="0" rtlCol="0" anchor="b" anchorCtr="0">
            <a:noAutofit/>
          </a:bodyPr>
          <a:lstStyle>
            <a:lvl1pPr>
              <a:lnSpc>
                <a:spcPct val="90000"/>
              </a:lnSpc>
              <a:defRPr sz="4800">
                <a:solidFill>
                  <a:schemeClr val="bg2"/>
                </a:solidFill>
              </a:defRPr>
            </a:lvl1pPr>
          </a:lstStyle>
          <a:p>
            <a:r>
              <a:rPr lang="fi-FI"/>
              <a:t>Muokkaa otsikkoa </a:t>
            </a:r>
            <a:br>
              <a:rPr lang="fi-FI"/>
            </a:br>
            <a:r>
              <a:rPr lang="fi-FI"/>
              <a:t>napsauttamalla</a:t>
            </a:r>
            <a:endParaRPr lang="en-US"/>
          </a:p>
        </p:txBody>
      </p:sp>
      <p:sp>
        <p:nvSpPr>
          <p:cNvPr id="3" name="Tekstin paikkamerkki">
            <a:extLst>
              <a:ext uri="{FF2B5EF4-FFF2-40B4-BE49-F238E27FC236}">
                <a16:creationId xmlns:a16="http://schemas.microsoft.com/office/drawing/2014/main" id="{33BDBB72-3C25-1A01-EE75-CE5511ED7CAB}"/>
              </a:ext>
            </a:extLst>
          </p:cNvPr>
          <p:cNvSpPr>
            <a:spLocks noGrp="1"/>
          </p:cNvSpPr>
          <p:nvPr>
            <p:ph type="body" idx="1" hasCustomPrompt="1"/>
          </p:nvPr>
        </p:nvSpPr>
        <p:spPr>
          <a:xfrm>
            <a:off x="4415329" y="2359742"/>
            <a:ext cx="6960744" cy="4030213"/>
          </a:xfrm>
          <a:prstGeom prst="rect">
            <a:avLst/>
          </a:prstGeom>
        </p:spPr>
        <p:txBody>
          <a:bodyPr vert="horz" lIns="0" tIns="0" rIns="0" bIns="0" rtlCol="0">
            <a:noAutofit/>
          </a:bodyPr>
          <a:lstStyle>
            <a:lvl1pPr marL="239994" indent="-239994">
              <a:lnSpc>
                <a:spcPct val="107000"/>
              </a:lnSpc>
              <a:spcAft>
                <a:spcPts val="1067"/>
              </a:spcAft>
              <a:buClrTx/>
              <a:buSzPct val="100000"/>
              <a:buFont typeface="Arial" panose="020B0604020202020204" pitchFamily="34" charset="0"/>
              <a:buChar char="•"/>
              <a:defRPr sz="2133">
                <a:solidFill>
                  <a:schemeClr val="tx1"/>
                </a:solidFill>
              </a:defRPr>
            </a:lvl1pPr>
            <a:lvl2pPr marL="719965" indent="-263993">
              <a:lnSpc>
                <a:spcPct val="107000"/>
              </a:lnSpc>
              <a:spcAft>
                <a:spcPts val="1067"/>
              </a:spcAft>
              <a:buFont typeface="Lucida Grande"/>
              <a:buChar char="–"/>
              <a:defRPr sz="1867">
                <a:solidFill>
                  <a:schemeClr val="tx1"/>
                </a:solidFill>
              </a:defRPr>
            </a:lvl2pPr>
            <a:lvl3pPr marL="1151971" indent="-191995">
              <a:lnSpc>
                <a:spcPct val="107000"/>
              </a:lnSpc>
              <a:spcAft>
                <a:spcPts val="1067"/>
              </a:spcAft>
              <a:buSzPct val="100000"/>
              <a:buFont typeface="Arial" panose="020B0604020202020204" pitchFamily="34" charset="0"/>
              <a:buChar char="•"/>
              <a:defRPr sz="1467">
                <a:solidFill>
                  <a:schemeClr val="tx1"/>
                </a:solidFill>
              </a:defRPr>
            </a:lvl3pPr>
            <a:lvl4pPr marL="1631959" indent="-191995">
              <a:lnSpc>
                <a:spcPct val="107000"/>
              </a:lnSpc>
              <a:spcAft>
                <a:spcPts val="1067"/>
              </a:spcAft>
              <a:buSzPct val="100000"/>
              <a:buFont typeface="Lucida Grande"/>
              <a:buChar char="–"/>
              <a:defRPr sz="1467">
                <a:solidFill>
                  <a:schemeClr val="tx1"/>
                </a:solidFill>
              </a:defRPr>
            </a:lvl4pPr>
            <a:lvl5pPr marL="2111947" indent="-191995">
              <a:lnSpc>
                <a:spcPct val="107000"/>
              </a:lnSpc>
              <a:spcAft>
                <a:spcPts val="1067"/>
              </a:spcAft>
              <a:defRPr sz="1333">
                <a:solidFill>
                  <a:schemeClr val="tx1"/>
                </a:solidFill>
              </a:defRPr>
            </a:lvl5pPr>
          </a:lstStyle>
          <a:p>
            <a:pPr lvl="0"/>
            <a:r>
              <a:rPr lang="fi-FI"/>
              <a:t>Muokkaa tekstiä napsauttamalla. </a:t>
            </a:r>
          </a:p>
          <a:p>
            <a:pPr lvl="1"/>
            <a:r>
              <a:rPr lang="fi-FI"/>
              <a:t>toinen taso</a:t>
            </a:r>
          </a:p>
          <a:p>
            <a:pPr lvl="2"/>
            <a:r>
              <a:rPr lang="fi-FI"/>
              <a:t>kolmas taso</a:t>
            </a:r>
          </a:p>
          <a:p>
            <a:pPr lvl="3"/>
            <a:r>
              <a:rPr lang="fi-FI"/>
              <a:t>neljäs taso</a:t>
            </a:r>
          </a:p>
          <a:p>
            <a:pPr lvl="4"/>
            <a:r>
              <a:rPr lang="fi-FI"/>
              <a:t>viides taso</a:t>
            </a:r>
            <a:endParaRPr lang="en-US"/>
          </a:p>
        </p:txBody>
      </p:sp>
      <p:sp>
        <p:nvSpPr>
          <p:cNvPr id="9" name="Kuvan paikkamerkki 1">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654566" y="809250"/>
            <a:ext cx="3263041" cy="3263041"/>
          </a:xfrm>
          <a:prstGeom prst="roundRect">
            <a:avLst>
              <a:gd name="adj" fmla="val 2490"/>
            </a:avLst>
          </a:prstGeom>
          <a:noFill/>
        </p:spPr>
        <p:txBody>
          <a:bodyPr lIns="144000" tIns="0" rIns="144000" anchor="ctr" anchorCtr="0">
            <a:noAutofit/>
          </a:bodyPr>
          <a:lstStyle>
            <a:lvl1pPr marL="0" marR="0" indent="0" algn="l" defTabSz="609570" rtl="0" eaLnBrk="1" fontAlgn="auto" latinLnBrk="0" hangingPunct="1">
              <a:lnSpc>
                <a:spcPct val="100000"/>
              </a:lnSpc>
              <a:spcBef>
                <a:spcPts val="0"/>
              </a:spcBef>
              <a:spcAft>
                <a:spcPts val="0"/>
              </a:spcAft>
              <a:buClrTx/>
              <a:buSzTx/>
              <a:buFont typeface="Arial"/>
              <a:buNone/>
              <a:tabLst/>
              <a:defRPr sz="1067"/>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a:t>Lisää kuva: valitse kuvan kehyslaatikko &gt; Lisää-välilehti &gt; Kuvat (lisää kuva omasta sijainnista ”Tämä laite” tai Microsoftin kuvapankista ”Kuvapankkikuvat”).</a:t>
            </a:r>
            <a:br>
              <a:rPr lang="fi-FI"/>
            </a:br>
            <a:br>
              <a:rPr lang="fi-FI"/>
            </a:br>
            <a:r>
              <a:rPr lang="fi-FI"/>
              <a:t>Kuvan vaihtaminen: valitse kuva &gt; hiiren oikea &gt; Vaihda kuva. </a:t>
            </a:r>
            <a:br>
              <a:rPr lang="fi-FI"/>
            </a:br>
            <a:br>
              <a:rPr lang="fi-FI"/>
            </a:br>
            <a:r>
              <a:rPr lang="fi-FI"/>
              <a:t>Kuvan rajauksen muuttaminen: valitse kuva &gt; Kuvan muoto -välilehti &gt; Rajaa. </a:t>
            </a:r>
          </a:p>
        </p:txBody>
      </p:sp>
      <p:sp>
        <p:nvSpPr>
          <p:cNvPr id="6" name="Kuvaaja">
            <a:extLst>
              <a:ext uri="{FF2B5EF4-FFF2-40B4-BE49-F238E27FC236}">
                <a16:creationId xmlns:a16="http://schemas.microsoft.com/office/drawing/2014/main" id="{6F5CA3D7-C29D-0F5A-11A9-650FC10A4ED5}"/>
              </a:ext>
            </a:extLst>
          </p:cNvPr>
          <p:cNvSpPr>
            <a:spLocks noGrp="1"/>
          </p:cNvSpPr>
          <p:nvPr>
            <p:ph type="body" sz="quarter" idx="22" hasCustomPrompt="1"/>
          </p:nvPr>
        </p:nvSpPr>
        <p:spPr>
          <a:xfrm>
            <a:off x="654565" y="4168883"/>
            <a:ext cx="2734992" cy="205965"/>
          </a:xfrm>
        </p:spPr>
        <p:txBody>
          <a:bodyPr lIns="0" tIns="0" rIns="0" bIns="0" anchor="b" anchorCtr="0">
            <a:noAutofit/>
          </a:bodyPr>
          <a:lstStyle>
            <a:lvl1pPr marL="0" indent="0" algn="l">
              <a:lnSpc>
                <a:spcPct val="90000"/>
              </a:lnSpc>
              <a:spcAft>
                <a:spcPts val="0"/>
              </a:spcAft>
              <a:buNone/>
              <a:defRPr sz="1067">
                <a:solidFill>
                  <a:schemeClr val="tx1"/>
                </a:solidFill>
              </a:defRPr>
            </a:lvl1pPr>
          </a:lstStyle>
          <a:p>
            <a:pPr lvl="0"/>
            <a:r>
              <a:rPr lang="fi-FI"/>
              <a:t>Kuva: Kuvaajan nimi </a:t>
            </a:r>
          </a:p>
        </p:txBody>
      </p:sp>
    </p:spTree>
    <p:extLst>
      <p:ext uri="{BB962C8B-B14F-4D97-AF65-F5344CB8AC3E}">
        <p14:creationId xmlns:p14="http://schemas.microsoft.com/office/powerpoint/2010/main" val="31002513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Otsikko + kaareva kuva">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9" name="Pääotsikko"/>
          <p:cNvSpPr>
            <a:spLocks noGrp="1"/>
          </p:cNvSpPr>
          <p:nvPr>
            <p:ph type="ctrTitle" hasCustomPrompt="1"/>
          </p:nvPr>
        </p:nvSpPr>
        <p:spPr>
          <a:xfrm>
            <a:off x="6602096" y="2317820"/>
            <a:ext cx="5018313" cy="2222360"/>
          </a:xfrm>
        </p:spPr>
        <p:txBody>
          <a:bodyPr anchor="ctr" anchorCtr="0">
            <a:noAutofit/>
          </a:bodyPr>
          <a:lstStyle>
            <a:lvl1pPr>
              <a:lnSpc>
                <a:spcPct val="80000"/>
              </a:lnSpc>
              <a:defRPr sz="8000" spc="-200" baseline="0">
                <a:solidFill>
                  <a:schemeClr val="bg2"/>
                </a:solidFill>
              </a:defRPr>
            </a:lvl1pPr>
          </a:lstStyle>
          <a:p>
            <a:r>
              <a:rPr lang="fi-FI" dirty="0"/>
              <a:t>Muokkaa otsikkoa</a:t>
            </a:r>
            <a:endParaRPr lang="en-US" dirty="0"/>
          </a:p>
        </p:txBody>
      </p:sp>
      <p:sp>
        <p:nvSpPr>
          <p:cNvPr id="7" name="Alaotsikko">
            <a:extLst>
              <a:ext uri="{FF2B5EF4-FFF2-40B4-BE49-F238E27FC236}">
                <a16:creationId xmlns:a16="http://schemas.microsoft.com/office/drawing/2014/main" id="{C64CF030-755E-7DA3-721C-16AB93895BFD}"/>
              </a:ext>
            </a:extLst>
          </p:cNvPr>
          <p:cNvSpPr>
            <a:spLocks noGrp="1"/>
          </p:cNvSpPr>
          <p:nvPr>
            <p:ph type="subTitle" idx="1" hasCustomPrompt="1"/>
          </p:nvPr>
        </p:nvSpPr>
        <p:spPr>
          <a:xfrm>
            <a:off x="6602097" y="4660791"/>
            <a:ext cx="5018312" cy="585081"/>
          </a:xfrm>
          <a:prstGeom prst="rect">
            <a:avLst/>
          </a:prstGeom>
        </p:spPr>
        <p:txBody>
          <a:bodyPr lIns="0" rIns="0" anchor="t" anchorCtr="0">
            <a:noAutofit/>
          </a:bodyPr>
          <a:lstStyle>
            <a:lvl1pPr marL="0" indent="0" algn="l">
              <a:lnSpc>
                <a:spcPct val="100000"/>
              </a:lnSpc>
              <a:spcAft>
                <a:spcPts val="0"/>
              </a:spcAft>
              <a:buNone/>
              <a:defRPr sz="3200" b="1">
                <a:solidFill>
                  <a:schemeClr val="bg2"/>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fi-FI" dirty="0"/>
              <a:t>Alaotsikko</a:t>
            </a:r>
            <a:endParaRPr lang="en-US" dirty="0"/>
          </a:p>
        </p:txBody>
      </p:sp>
      <p:sp>
        <p:nvSpPr>
          <p:cNvPr id="2" name="Kuvan paikkamerkki">
            <a:extLst>
              <a:ext uri="{FF2B5EF4-FFF2-40B4-BE49-F238E27FC236}">
                <a16:creationId xmlns:a16="http://schemas.microsoft.com/office/drawing/2014/main" id="{23DF094B-952A-029C-852B-6ED629746F6C}"/>
              </a:ext>
            </a:extLst>
          </p:cNvPr>
          <p:cNvSpPr>
            <a:spLocks noGrp="1"/>
          </p:cNvSpPr>
          <p:nvPr>
            <p:ph type="pic" sz="quarter" idx="13" hasCustomPrompt="1"/>
          </p:nvPr>
        </p:nvSpPr>
        <p:spPr>
          <a:xfrm>
            <a:off x="0" y="-5400"/>
            <a:ext cx="6096000" cy="6868800"/>
          </a:xfrm>
          <a:prstGeom prst="flowChartDelay">
            <a:avLst/>
          </a:prstGeom>
          <a:solidFill>
            <a:schemeClr val="bg1">
              <a:lumMod val="95000"/>
            </a:schemeClr>
          </a:solidFill>
        </p:spPr>
        <p:txBody>
          <a:bodyPr lIns="216000" tIns="180000" rIns="180000" bIns="180000" anchor="t" anchorCtr="0">
            <a:normAutofit/>
          </a:bodyPr>
          <a:lstStyle>
            <a:lvl1pPr marL="0" marR="0" indent="0" algn="l" defTabSz="609570" rtl="0" eaLnBrk="1" fontAlgn="auto" latinLnBrk="0" hangingPunct="1">
              <a:lnSpc>
                <a:spcPct val="114000"/>
              </a:lnSpc>
              <a:spcBef>
                <a:spcPts val="0"/>
              </a:spcBef>
              <a:spcAft>
                <a:spcPts val="0"/>
              </a:spcAft>
              <a:buClrTx/>
              <a:buSzTx/>
              <a:buFont typeface="Arial"/>
              <a:buNone/>
              <a:tabLst/>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HUOM. Kuvan rajaavaa muotoa ei saa venyttää leveämmäksi tai kapeammaksi.</a:t>
            </a:r>
            <a:br>
              <a:rPr lang="fi-FI" dirty="0"/>
            </a:br>
            <a:br>
              <a:rPr lang="fi-FI" dirty="0"/>
            </a:br>
            <a:r>
              <a:rPr lang="fi-FI" dirty="0"/>
              <a:t>Lisää kuva: valitse kuvan kehyslaatikko &gt; Lisää-välilehti &gt; Kuvat </a:t>
            </a:r>
            <a:br>
              <a:rPr lang="fi-FI" dirty="0"/>
            </a:br>
            <a:r>
              <a:rPr lang="fi-FI" dirty="0"/>
              <a:t>(lisää kuva omasta sijainnista ”Tämä laite” tai Microsoftin kuvapankista ”Kuvapankkikuvat”). </a:t>
            </a:r>
            <a:br>
              <a:rPr lang="fi-FI" dirty="0"/>
            </a:br>
            <a:br>
              <a:rPr lang="fi-FI" dirty="0"/>
            </a:br>
            <a:r>
              <a:rPr lang="fi-FI" dirty="0"/>
              <a:t>Kuvan vaihtaminen: valitse kuva &gt; hiiren oikea &gt; Vaihda kuva. </a:t>
            </a:r>
            <a:br>
              <a:rPr lang="fi-FI" dirty="0"/>
            </a:br>
            <a:br>
              <a:rPr lang="fi-FI" dirty="0"/>
            </a:br>
            <a:r>
              <a:rPr lang="fi-FI" dirty="0"/>
              <a:t>Kuvan rajauksen muuttaminen: valitse kuva &gt; Kuvan muoto -välilehti &gt; Rajaa. </a:t>
            </a:r>
          </a:p>
        </p:txBody>
      </p:sp>
      <p:sp>
        <p:nvSpPr>
          <p:cNvPr id="10" name="Kuvaaja">
            <a:extLst>
              <a:ext uri="{FF2B5EF4-FFF2-40B4-BE49-F238E27FC236}">
                <a16:creationId xmlns:a16="http://schemas.microsoft.com/office/drawing/2014/main" id="{BD83F1B7-6C9C-CEF7-D447-7A1A30F363E2}"/>
              </a:ext>
            </a:extLst>
          </p:cNvPr>
          <p:cNvSpPr>
            <a:spLocks noGrp="1"/>
          </p:cNvSpPr>
          <p:nvPr>
            <p:ph type="body" sz="quarter" idx="19" hasCustomPrompt="1"/>
          </p:nvPr>
        </p:nvSpPr>
        <p:spPr>
          <a:xfrm>
            <a:off x="142822" y="6440700"/>
            <a:ext cx="1435462" cy="276573"/>
          </a:xfrm>
          <a:prstGeom prst="roundRect">
            <a:avLst>
              <a:gd name="adj" fmla="val 9529"/>
            </a:avLst>
          </a:prstGeom>
          <a:solidFill>
            <a:schemeClr val="tx1"/>
          </a:solidFill>
        </p:spPr>
        <p:txBody>
          <a:bodyPr wrap="none" lIns="61200" tIns="54000" rIns="72000" bIns="54000" anchor="ctr" anchorCtr="0">
            <a:spAutoFit/>
          </a:bodyPr>
          <a:lstStyle>
            <a:lvl1pPr marL="0" indent="0" algn="l">
              <a:lnSpc>
                <a:spcPct val="90000"/>
              </a:lnSpc>
              <a:spcAft>
                <a:spcPts val="0"/>
              </a:spcAft>
              <a:buNone/>
              <a:defRPr sz="1100">
                <a:solidFill>
                  <a:schemeClr val="bg1"/>
                </a:solidFill>
              </a:defRPr>
            </a:lvl1pPr>
          </a:lstStyle>
          <a:p>
            <a:pPr lvl="0"/>
            <a:r>
              <a:rPr lang="fi-FI" dirty="0"/>
              <a:t>Kuva: Kuvaajan nimi</a:t>
            </a:r>
          </a:p>
        </p:txBody>
      </p:sp>
      <p:pic>
        <p:nvPicPr>
          <p:cNvPr id="5" name="800">
            <a:extLst>
              <a:ext uri="{FF2B5EF4-FFF2-40B4-BE49-F238E27FC236}">
                <a16:creationId xmlns:a16="http://schemas.microsoft.com/office/drawing/2014/main" id="{15657B6A-C049-3592-7C9A-E6640B6CC5D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8" y="5912499"/>
            <a:ext cx="820800" cy="517806"/>
          </a:xfrm>
          <a:prstGeom prst="rect">
            <a:avLst/>
          </a:prstGeom>
        </p:spPr>
      </p:pic>
      <p:pic>
        <p:nvPicPr>
          <p:cNvPr id="6" name="Vaakuna">
            <a:extLst>
              <a:ext uri="{FF2B5EF4-FFF2-40B4-BE49-F238E27FC236}">
                <a16:creationId xmlns:a16="http://schemas.microsoft.com/office/drawing/2014/main" id="{9103B39C-58C5-856B-46B6-A0BD235D9C70}"/>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56227" y="465122"/>
            <a:ext cx="464182" cy="712800"/>
          </a:xfrm>
          <a:prstGeom prst="rect">
            <a:avLst/>
          </a:prstGeom>
        </p:spPr>
      </p:pic>
    </p:spTree>
    <p:extLst>
      <p:ext uri="{BB962C8B-B14F-4D97-AF65-F5344CB8AC3E}">
        <p14:creationId xmlns:p14="http://schemas.microsoft.com/office/powerpoint/2010/main" val="15112117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tsikko + raidat">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8" name="Otsikko"/>
          <p:cNvSpPr>
            <a:spLocks noGrp="1"/>
          </p:cNvSpPr>
          <p:nvPr>
            <p:ph type="ctrTitle" hasCustomPrompt="1"/>
          </p:nvPr>
        </p:nvSpPr>
        <p:spPr>
          <a:xfrm>
            <a:off x="3078258" y="2274582"/>
            <a:ext cx="8255475" cy="2308837"/>
          </a:xfrm>
        </p:spPr>
        <p:txBody>
          <a:bodyPr anchor="ctr" anchorCtr="0">
            <a:noAutofit/>
          </a:bodyPr>
          <a:lstStyle>
            <a:lvl1pPr algn="l">
              <a:lnSpc>
                <a:spcPct val="80000"/>
              </a:lnSpc>
              <a:defRPr sz="8800" spc="-200" baseline="0">
                <a:solidFill>
                  <a:schemeClr val="bg2"/>
                </a:solidFill>
              </a:defRPr>
            </a:lvl1pPr>
          </a:lstStyle>
          <a:p>
            <a:r>
              <a:rPr lang="fi-FI" dirty="0"/>
              <a:t>Muokkaa otsikkoa</a:t>
            </a:r>
            <a:endParaRPr lang="en-US" dirty="0"/>
          </a:p>
        </p:txBody>
      </p:sp>
      <p:sp>
        <p:nvSpPr>
          <p:cNvPr id="2" name="Alaotsikko">
            <a:extLst>
              <a:ext uri="{FF2B5EF4-FFF2-40B4-BE49-F238E27FC236}">
                <a16:creationId xmlns:a16="http://schemas.microsoft.com/office/drawing/2014/main" id="{C5BBCDCF-131C-E56D-4AB7-A3D58E4E8019}"/>
              </a:ext>
            </a:extLst>
          </p:cNvPr>
          <p:cNvSpPr>
            <a:spLocks noGrp="1"/>
          </p:cNvSpPr>
          <p:nvPr>
            <p:ph type="subTitle" idx="1" hasCustomPrompt="1"/>
          </p:nvPr>
        </p:nvSpPr>
        <p:spPr>
          <a:xfrm>
            <a:off x="3078258" y="4717084"/>
            <a:ext cx="8255475" cy="495495"/>
          </a:xfrm>
          <a:prstGeom prst="rect">
            <a:avLst/>
          </a:prstGeom>
        </p:spPr>
        <p:txBody>
          <a:bodyPr lIns="0" rIns="0" anchor="t" anchorCtr="0">
            <a:noAutofit/>
          </a:bodyPr>
          <a:lstStyle>
            <a:lvl1pPr marL="0" indent="0" algn="l">
              <a:lnSpc>
                <a:spcPct val="95000"/>
              </a:lnSpc>
              <a:spcAft>
                <a:spcPts val="0"/>
              </a:spcAft>
              <a:buNone/>
              <a:defRPr sz="3200" b="1">
                <a:solidFill>
                  <a:schemeClr val="bg2"/>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fi-FI" dirty="0"/>
              <a:t>Alaotsikko</a:t>
            </a:r>
            <a:endParaRPr lang="en-US" dirty="0"/>
          </a:p>
        </p:txBody>
      </p:sp>
      <p:grpSp>
        <p:nvGrpSpPr>
          <p:cNvPr id="3" name="Raidat">
            <a:extLst>
              <a:ext uri="{FF2B5EF4-FFF2-40B4-BE49-F238E27FC236}">
                <a16:creationId xmlns:a16="http://schemas.microsoft.com/office/drawing/2014/main" id="{340AEC8B-34A2-7284-71D8-1885A5AAD914}"/>
              </a:ext>
              <a:ext uri="{C183D7F6-B498-43B3-948B-1728B52AA6E4}">
                <adec:decorative xmlns:adec="http://schemas.microsoft.com/office/drawing/2017/decorative" val="1"/>
              </a:ext>
            </a:extLst>
          </p:cNvPr>
          <p:cNvGrpSpPr/>
          <p:nvPr userDrawn="1"/>
        </p:nvGrpSpPr>
        <p:grpSpPr>
          <a:xfrm>
            <a:off x="-4414" y="-1"/>
            <a:ext cx="2299252" cy="6858001"/>
            <a:chOff x="10065368" y="-1"/>
            <a:chExt cx="2130116" cy="6858001"/>
          </a:xfrm>
          <a:solidFill>
            <a:schemeClr val="bg2"/>
          </a:solidFill>
        </p:grpSpPr>
        <p:sp>
          <p:nvSpPr>
            <p:cNvPr id="5" name="Suorakulmio 4">
              <a:extLst>
                <a:ext uri="{FF2B5EF4-FFF2-40B4-BE49-F238E27FC236}">
                  <a16:creationId xmlns:a16="http://schemas.microsoft.com/office/drawing/2014/main" id="{777DF43F-843A-96EF-666F-F00231B60B74}"/>
                </a:ext>
              </a:extLst>
            </p:cNvPr>
            <p:cNvSpPr>
              <a:spLocks/>
            </p:cNvSpPr>
            <p:nvPr userDrawn="1"/>
          </p:nvSpPr>
          <p:spPr>
            <a:xfrm>
              <a:off x="10065368" y="-1"/>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6" name="Suorakulmio 5">
              <a:extLst>
                <a:ext uri="{FF2B5EF4-FFF2-40B4-BE49-F238E27FC236}">
                  <a16:creationId xmlns:a16="http://schemas.microsoft.com/office/drawing/2014/main" id="{9CA4C15A-7E30-04F7-B06C-0111EB14748B}"/>
                </a:ext>
              </a:extLst>
            </p:cNvPr>
            <p:cNvSpPr>
              <a:spLocks/>
            </p:cNvSpPr>
            <p:nvPr userDrawn="1"/>
          </p:nvSpPr>
          <p:spPr>
            <a:xfrm>
              <a:off x="10065368" y="547799"/>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Suorakulmio 6">
              <a:extLst>
                <a:ext uri="{FF2B5EF4-FFF2-40B4-BE49-F238E27FC236}">
                  <a16:creationId xmlns:a16="http://schemas.microsoft.com/office/drawing/2014/main" id="{9A24009D-84D6-4BF1-D274-C2B7AF9CBAA8}"/>
                </a:ext>
              </a:extLst>
            </p:cNvPr>
            <p:cNvSpPr>
              <a:spLocks/>
            </p:cNvSpPr>
            <p:nvPr userDrawn="1"/>
          </p:nvSpPr>
          <p:spPr>
            <a:xfrm>
              <a:off x="10065368" y="1095599"/>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FE1BE785-25A4-71F1-0CFD-1541D36298BD}"/>
                </a:ext>
              </a:extLst>
            </p:cNvPr>
            <p:cNvSpPr>
              <a:spLocks/>
            </p:cNvSpPr>
            <p:nvPr userDrawn="1"/>
          </p:nvSpPr>
          <p:spPr>
            <a:xfrm>
              <a:off x="10065368" y="1643399"/>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5FDC194F-8C3A-4FF3-BB17-C82A5B8CEED0}"/>
                </a:ext>
              </a:extLst>
            </p:cNvPr>
            <p:cNvSpPr>
              <a:spLocks/>
            </p:cNvSpPr>
            <p:nvPr userDrawn="1"/>
          </p:nvSpPr>
          <p:spPr>
            <a:xfrm>
              <a:off x="10065368" y="2191199"/>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4" name="Suorakulmio 13">
              <a:extLst>
                <a:ext uri="{FF2B5EF4-FFF2-40B4-BE49-F238E27FC236}">
                  <a16:creationId xmlns:a16="http://schemas.microsoft.com/office/drawing/2014/main" id="{444CD19E-092F-574A-A6C3-597D27204FF8}"/>
                </a:ext>
              </a:extLst>
            </p:cNvPr>
            <p:cNvSpPr>
              <a:spLocks/>
            </p:cNvSpPr>
            <p:nvPr userDrawn="1"/>
          </p:nvSpPr>
          <p:spPr>
            <a:xfrm>
              <a:off x="10065368" y="2738999"/>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A5600F91-40C6-43A5-51D6-C689AF2C8D0F}"/>
                </a:ext>
              </a:extLst>
            </p:cNvPr>
            <p:cNvSpPr>
              <a:spLocks/>
            </p:cNvSpPr>
            <p:nvPr userDrawn="1"/>
          </p:nvSpPr>
          <p:spPr>
            <a:xfrm>
              <a:off x="10065368" y="3286799"/>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1DB7EA6D-57E2-69CF-0E9E-374146229CCD}"/>
                </a:ext>
              </a:extLst>
            </p:cNvPr>
            <p:cNvSpPr>
              <a:spLocks/>
            </p:cNvSpPr>
            <p:nvPr userDrawn="1"/>
          </p:nvSpPr>
          <p:spPr>
            <a:xfrm>
              <a:off x="10065368" y="3834599"/>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17" name="Suorakulmio 16">
              <a:extLst>
                <a:ext uri="{FF2B5EF4-FFF2-40B4-BE49-F238E27FC236}">
                  <a16:creationId xmlns:a16="http://schemas.microsoft.com/office/drawing/2014/main" id="{FF9048B6-23D0-89D6-07A7-6470ED01602D}"/>
                </a:ext>
              </a:extLst>
            </p:cNvPr>
            <p:cNvSpPr>
              <a:spLocks/>
            </p:cNvSpPr>
            <p:nvPr userDrawn="1"/>
          </p:nvSpPr>
          <p:spPr>
            <a:xfrm>
              <a:off x="10065368" y="4382399"/>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12F6E7DE-3D85-CB2D-23F2-DE9B96FD61D7}"/>
                </a:ext>
              </a:extLst>
            </p:cNvPr>
            <p:cNvSpPr>
              <a:spLocks/>
            </p:cNvSpPr>
            <p:nvPr userDrawn="1"/>
          </p:nvSpPr>
          <p:spPr>
            <a:xfrm>
              <a:off x="10065368" y="4930199"/>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2CB7213A-5DC4-5EAB-3731-731E44006417}"/>
                </a:ext>
              </a:extLst>
            </p:cNvPr>
            <p:cNvSpPr>
              <a:spLocks/>
            </p:cNvSpPr>
            <p:nvPr userDrawn="1"/>
          </p:nvSpPr>
          <p:spPr>
            <a:xfrm>
              <a:off x="10065368" y="5477999"/>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Suorakulmio 19">
              <a:extLst>
                <a:ext uri="{FF2B5EF4-FFF2-40B4-BE49-F238E27FC236}">
                  <a16:creationId xmlns:a16="http://schemas.microsoft.com/office/drawing/2014/main" id="{830463F5-BDCF-92DA-8901-9190EB6869D5}"/>
                </a:ext>
              </a:extLst>
            </p:cNvPr>
            <p:cNvSpPr>
              <a:spLocks/>
            </p:cNvSpPr>
            <p:nvPr userDrawn="1"/>
          </p:nvSpPr>
          <p:spPr>
            <a:xfrm>
              <a:off x="10065368" y="6025799"/>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1" name="Suorakulmio 20">
              <a:extLst>
                <a:ext uri="{FF2B5EF4-FFF2-40B4-BE49-F238E27FC236}">
                  <a16:creationId xmlns:a16="http://schemas.microsoft.com/office/drawing/2014/main" id="{188155C5-4EB0-696B-7883-454D92937816}"/>
                </a:ext>
              </a:extLst>
            </p:cNvPr>
            <p:cNvSpPr>
              <a:spLocks/>
            </p:cNvSpPr>
            <p:nvPr userDrawn="1"/>
          </p:nvSpPr>
          <p:spPr>
            <a:xfrm>
              <a:off x="10065368" y="6573600"/>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pic>
        <p:nvPicPr>
          <p:cNvPr id="9" name="800">
            <a:extLst>
              <a:ext uri="{FF2B5EF4-FFF2-40B4-BE49-F238E27FC236}">
                <a16:creationId xmlns:a16="http://schemas.microsoft.com/office/drawing/2014/main" id="{8C2B8073-9A88-163A-F2CD-AD0AE9DFE99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22" name="Vaakuna">
            <a:extLst>
              <a:ext uri="{FF2B5EF4-FFF2-40B4-BE49-F238E27FC236}">
                <a16:creationId xmlns:a16="http://schemas.microsoft.com/office/drawing/2014/main" id="{ABEBD45E-12FC-7815-DCB4-CC11456847BC}"/>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41855648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tsikko + kaari">
    <p:bg>
      <p:bgPr>
        <a:solidFill>
          <a:schemeClr val="bg2"/>
        </a:solidFill>
        <a:effectLst/>
      </p:bgPr>
    </p:bg>
    <p:spTree>
      <p:nvGrpSpPr>
        <p:cNvPr id="1" name=""/>
        <p:cNvGrpSpPr/>
        <p:nvPr/>
      </p:nvGrpSpPr>
      <p:grpSpPr>
        <a:xfrm>
          <a:off x="0" y="0"/>
          <a:ext cx="0" cy="0"/>
          <a:chOff x="0" y="0"/>
          <a:chExt cx="0" cy="0"/>
        </a:xfrm>
      </p:grpSpPr>
      <p:sp>
        <p:nvSpPr>
          <p:cNvPr id="4" name="Kaarimuoto">
            <a:extLst>
              <a:ext uri="{FF2B5EF4-FFF2-40B4-BE49-F238E27FC236}">
                <a16:creationId xmlns:a16="http://schemas.microsoft.com/office/drawing/2014/main" id="{8AB6E32C-6D46-712E-7623-AE25EA1B4F97}"/>
              </a:ext>
              <a:ext uri="{C183D7F6-B498-43B3-948B-1728B52AA6E4}">
                <adec:decorative xmlns:adec="http://schemas.microsoft.com/office/drawing/2017/decorative" val="1"/>
              </a:ext>
            </a:extLst>
          </p:cNvPr>
          <p:cNvSpPr/>
          <p:nvPr userDrawn="1"/>
        </p:nvSpPr>
        <p:spPr>
          <a:xfrm rot="5400000">
            <a:off x="2341879" y="-2341882"/>
            <a:ext cx="6858002" cy="11541765"/>
          </a:xfrm>
          <a:prstGeom prst="round2SameRect">
            <a:avLst>
              <a:gd name="adj1" fmla="val 50000"/>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Otsikko"/>
          <p:cNvSpPr>
            <a:spLocks noGrp="1"/>
          </p:cNvSpPr>
          <p:nvPr>
            <p:ph type="ctrTitle" hasCustomPrompt="1"/>
          </p:nvPr>
        </p:nvSpPr>
        <p:spPr>
          <a:xfrm>
            <a:off x="1057925" y="2033906"/>
            <a:ext cx="9536184" cy="2790188"/>
          </a:xfrm>
        </p:spPr>
        <p:txBody>
          <a:bodyPr anchor="ctr" anchorCtr="0">
            <a:noAutofit/>
          </a:bodyPr>
          <a:lstStyle>
            <a:lvl1pPr algn="l">
              <a:lnSpc>
                <a:spcPct val="80000"/>
              </a:lnSpc>
              <a:defRPr sz="8800" spc="-200" baseline="0">
                <a:solidFill>
                  <a:schemeClr val="bg2"/>
                </a:solidFill>
              </a:defRPr>
            </a:lvl1pPr>
          </a:lstStyle>
          <a:p>
            <a:r>
              <a:rPr lang="fi-FI" dirty="0"/>
              <a:t>Muokkaa otsikkoa</a:t>
            </a:r>
            <a:endParaRPr lang="en-US" dirty="0"/>
          </a:p>
        </p:txBody>
      </p:sp>
      <p:sp>
        <p:nvSpPr>
          <p:cNvPr id="2" name="Alaotsikko">
            <a:extLst>
              <a:ext uri="{FF2B5EF4-FFF2-40B4-BE49-F238E27FC236}">
                <a16:creationId xmlns:a16="http://schemas.microsoft.com/office/drawing/2014/main" id="{C5BBCDCF-131C-E56D-4AB7-A3D58E4E8019}"/>
              </a:ext>
            </a:extLst>
          </p:cNvPr>
          <p:cNvSpPr>
            <a:spLocks noGrp="1"/>
          </p:cNvSpPr>
          <p:nvPr>
            <p:ph type="subTitle" idx="1" hasCustomPrompt="1"/>
          </p:nvPr>
        </p:nvSpPr>
        <p:spPr>
          <a:xfrm>
            <a:off x="1057925" y="4922406"/>
            <a:ext cx="8416013" cy="495495"/>
          </a:xfrm>
          <a:prstGeom prst="rect">
            <a:avLst/>
          </a:prstGeom>
        </p:spPr>
        <p:txBody>
          <a:bodyPr lIns="0" rIns="0" anchor="t" anchorCtr="0">
            <a:noAutofit/>
          </a:bodyPr>
          <a:lstStyle>
            <a:lvl1pPr marL="0" indent="0" algn="l">
              <a:lnSpc>
                <a:spcPct val="95000"/>
              </a:lnSpc>
              <a:spcAft>
                <a:spcPts val="0"/>
              </a:spcAft>
              <a:buNone/>
              <a:defRPr sz="3200" b="1">
                <a:solidFill>
                  <a:schemeClr val="bg2"/>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fi-FI" dirty="0"/>
              <a:t>Alaotsikko</a:t>
            </a:r>
            <a:endParaRPr lang="en-US" dirty="0"/>
          </a:p>
        </p:txBody>
      </p:sp>
      <p:pic>
        <p:nvPicPr>
          <p:cNvPr id="13" name="800">
            <a:extLst>
              <a:ext uri="{FF2B5EF4-FFF2-40B4-BE49-F238E27FC236}">
                <a16:creationId xmlns:a16="http://schemas.microsoft.com/office/drawing/2014/main" id="{EDCFAC54-CACC-2491-DBA0-7F151CC53F2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8" y="5912499"/>
            <a:ext cx="820800" cy="517806"/>
          </a:xfrm>
          <a:prstGeom prst="rect">
            <a:avLst/>
          </a:prstGeom>
        </p:spPr>
      </p:pic>
      <p:pic>
        <p:nvPicPr>
          <p:cNvPr id="12" name="Vaakuna">
            <a:extLst>
              <a:ext uri="{FF2B5EF4-FFF2-40B4-BE49-F238E27FC236}">
                <a16:creationId xmlns:a16="http://schemas.microsoft.com/office/drawing/2014/main" id="{7BB84CC5-9CD2-7A6D-6648-7991582F5036}"/>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56227" y="465122"/>
            <a:ext cx="464182" cy="712800"/>
          </a:xfrm>
          <a:prstGeom prst="rect">
            <a:avLst/>
          </a:prstGeom>
        </p:spPr>
      </p:pic>
    </p:spTree>
    <p:extLst>
      <p:ext uri="{BB962C8B-B14F-4D97-AF65-F5344CB8AC3E}">
        <p14:creationId xmlns:p14="http://schemas.microsoft.com/office/powerpoint/2010/main" val="42218866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siintyjän esittely">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CCF8B37E-DA57-80ED-9D18-249867C4B966}"/>
              </a:ext>
            </a:extLst>
          </p:cNvPr>
          <p:cNvSpPr>
            <a:spLocks noGrp="1"/>
          </p:cNvSpPr>
          <p:nvPr>
            <p:ph type="title" hasCustomPrompt="1"/>
          </p:nvPr>
        </p:nvSpPr>
        <p:spPr>
          <a:xfrm>
            <a:off x="4042692" y="1086377"/>
            <a:ext cx="5759012" cy="839997"/>
          </a:xfrm>
          <a:prstGeom prst="rect">
            <a:avLst/>
          </a:prstGeom>
          <a:noFill/>
        </p:spPr>
        <p:txBody>
          <a:bodyPr vert="horz" lIns="0" tIns="0" rIns="0" bIns="0" rtlCol="0" anchor="b" anchorCtr="0">
            <a:noAutofit/>
          </a:bodyPr>
          <a:lstStyle>
            <a:lvl1pPr>
              <a:lnSpc>
                <a:spcPct val="85000"/>
              </a:lnSpc>
              <a:defRPr sz="5200" spc="-100" baseline="0">
                <a:solidFill>
                  <a:schemeClr val="bg2"/>
                </a:solidFill>
              </a:defRPr>
            </a:lvl1pPr>
          </a:lstStyle>
          <a:p>
            <a:r>
              <a:rPr lang="fi-FI" dirty="0"/>
              <a:t>Esiintyjän nimi</a:t>
            </a:r>
            <a:endParaRPr lang="en-US" dirty="0"/>
          </a:p>
        </p:txBody>
      </p:sp>
      <p:sp>
        <p:nvSpPr>
          <p:cNvPr id="6" name="Titteli">
            <a:extLst>
              <a:ext uri="{FF2B5EF4-FFF2-40B4-BE49-F238E27FC236}">
                <a16:creationId xmlns:a16="http://schemas.microsoft.com/office/drawing/2014/main" id="{619EB2D6-81D5-B0DF-380A-1A77EE1A15A1}"/>
              </a:ext>
            </a:extLst>
          </p:cNvPr>
          <p:cNvSpPr>
            <a:spLocks noGrp="1"/>
          </p:cNvSpPr>
          <p:nvPr>
            <p:ph type="subTitle" idx="23" hasCustomPrompt="1"/>
          </p:nvPr>
        </p:nvSpPr>
        <p:spPr>
          <a:xfrm>
            <a:off x="4042693" y="2018237"/>
            <a:ext cx="5759011" cy="365161"/>
          </a:xfrm>
          <a:prstGeom prst="rect">
            <a:avLst/>
          </a:prstGeom>
        </p:spPr>
        <p:txBody>
          <a:bodyPr lIns="0" rIns="0" anchor="ctr" anchorCtr="0">
            <a:noAutofit/>
          </a:bodyPr>
          <a:lstStyle>
            <a:lvl1pPr marL="0" indent="0" algn="l">
              <a:lnSpc>
                <a:spcPct val="100000"/>
              </a:lnSpc>
              <a:spcAft>
                <a:spcPts val="0"/>
              </a:spcAft>
              <a:buNone/>
              <a:defRPr sz="2700" b="0">
                <a:solidFill>
                  <a:schemeClr val="bg2"/>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fi-FI" dirty="0"/>
              <a:t>Titteli</a:t>
            </a:r>
            <a:endParaRPr lang="en-US" dirty="0"/>
          </a:p>
        </p:txBody>
      </p:sp>
      <p:sp>
        <p:nvSpPr>
          <p:cNvPr id="4" name="Tekstin paikkamerkki">
            <a:extLst>
              <a:ext uri="{FF2B5EF4-FFF2-40B4-BE49-F238E27FC236}">
                <a16:creationId xmlns:a16="http://schemas.microsoft.com/office/drawing/2014/main" id="{97FE2668-A743-2F30-7993-D36B2D820302}"/>
              </a:ext>
            </a:extLst>
          </p:cNvPr>
          <p:cNvSpPr>
            <a:spLocks noGrp="1"/>
          </p:cNvSpPr>
          <p:nvPr>
            <p:ph type="body" sz="quarter" idx="25" hasCustomPrompt="1"/>
          </p:nvPr>
        </p:nvSpPr>
        <p:spPr>
          <a:xfrm>
            <a:off x="4042689" y="2475260"/>
            <a:ext cx="4908806" cy="953739"/>
          </a:xfrm>
          <a:prstGeom prst="roundRect">
            <a:avLst>
              <a:gd name="adj" fmla="val 0"/>
            </a:avLst>
          </a:prstGeom>
          <a:noFill/>
          <a:ln w="22225">
            <a:noFill/>
          </a:ln>
        </p:spPr>
        <p:txBody>
          <a:bodyPr lIns="0" rIns="0" anchor="t" anchorCtr="0">
            <a:noAutofit/>
          </a:bodyPr>
          <a:lstStyle>
            <a:lvl1pPr marL="0" indent="0">
              <a:lnSpc>
                <a:spcPct val="107000"/>
              </a:lnSpc>
              <a:spcAft>
                <a:spcPts val="400"/>
              </a:spcAft>
              <a:buNone/>
              <a:defRPr sz="1900" b="1">
                <a:solidFill>
                  <a:schemeClr val="bg2"/>
                </a:solidFill>
              </a:defRPr>
            </a:lvl1pPr>
            <a:lvl2pPr marL="455989" indent="0">
              <a:buNone/>
              <a:defRPr>
                <a:solidFill>
                  <a:schemeClr val="bg1"/>
                </a:solidFill>
              </a:defRPr>
            </a:lvl2pPr>
            <a:lvl3pPr marL="959976" indent="0">
              <a:buNone/>
              <a:defRPr>
                <a:solidFill>
                  <a:schemeClr val="bg1"/>
                </a:solidFill>
              </a:defRPr>
            </a:lvl3pPr>
            <a:lvl4pPr marL="1439964" indent="0">
              <a:buNone/>
              <a:defRPr>
                <a:solidFill>
                  <a:schemeClr val="bg1"/>
                </a:solidFill>
              </a:defRPr>
            </a:lvl4pPr>
            <a:lvl5pPr marL="1919952" indent="0">
              <a:buNone/>
              <a:defRPr>
                <a:solidFill>
                  <a:schemeClr val="bg1"/>
                </a:solidFill>
              </a:defRPr>
            </a:lvl5pPr>
          </a:lstStyle>
          <a:p>
            <a:pPr lvl="0"/>
            <a:r>
              <a:rPr lang="fi-FI" dirty="0"/>
              <a:t>Tärkeää nostettavaa, yhteystiedot tms.</a:t>
            </a:r>
          </a:p>
        </p:txBody>
      </p:sp>
      <p:sp>
        <p:nvSpPr>
          <p:cNvPr id="3" name="Tekstin paikkamerkki">
            <a:extLst>
              <a:ext uri="{FF2B5EF4-FFF2-40B4-BE49-F238E27FC236}">
                <a16:creationId xmlns:a16="http://schemas.microsoft.com/office/drawing/2014/main" id="{33BDBB72-3C25-1A01-EE75-CE5511ED7CAB}"/>
              </a:ext>
            </a:extLst>
          </p:cNvPr>
          <p:cNvSpPr>
            <a:spLocks noGrp="1"/>
          </p:cNvSpPr>
          <p:nvPr>
            <p:ph type="body" idx="1" hasCustomPrompt="1"/>
          </p:nvPr>
        </p:nvSpPr>
        <p:spPr>
          <a:xfrm>
            <a:off x="913942" y="4087706"/>
            <a:ext cx="6087359" cy="2053787"/>
          </a:xfrm>
          <a:prstGeom prst="roundRect">
            <a:avLst>
              <a:gd name="adj" fmla="val 0"/>
            </a:avLst>
          </a:prstGeom>
          <a:noFill/>
        </p:spPr>
        <p:txBody>
          <a:bodyPr vert="horz" lIns="0" tIns="0" rIns="0" bIns="0" rtlCol="0" anchor="t" anchorCtr="0">
            <a:noAutofit/>
          </a:bodyPr>
          <a:lstStyle>
            <a:lvl1pPr marL="239994" indent="-239994">
              <a:lnSpc>
                <a:spcPct val="107000"/>
              </a:lnSpc>
              <a:spcAft>
                <a:spcPts val="1000"/>
              </a:spcAft>
              <a:buClr>
                <a:schemeClr val="tx1"/>
              </a:buClr>
              <a:buSzPct val="100000"/>
              <a:buFont typeface="Arial" panose="020B0604020202020204" pitchFamily="34" charset="0"/>
              <a:buChar char="•"/>
              <a:defRPr sz="2100">
                <a:solidFill>
                  <a:schemeClr val="tx1"/>
                </a:solidFill>
              </a:defRPr>
            </a:lvl1pPr>
            <a:lvl2pPr marL="719965" indent="-263993">
              <a:lnSpc>
                <a:spcPct val="107000"/>
              </a:lnSpc>
              <a:spcAft>
                <a:spcPts val="1000"/>
              </a:spcAft>
              <a:buFont typeface="Lucida Grande"/>
              <a:buChar char="–"/>
              <a:defRPr sz="1900">
                <a:solidFill>
                  <a:schemeClr val="tx1"/>
                </a:solidFill>
              </a:defRPr>
            </a:lvl2pPr>
            <a:lvl3pPr marL="1151971" indent="-191995">
              <a:lnSpc>
                <a:spcPct val="107000"/>
              </a:lnSpc>
              <a:spcAft>
                <a:spcPts val="1000"/>
              </a:spcAft>
              <a:buSzPct val="100000"/>
              <a:buFont typeface="Arial" panose="020B0604020202020204" pitchFamily="34" charset="0"/>
              <a:buChar char="•"/>
              <a:defRPr sz="1500">
                <a:solidFill>
                  <a:schemeClr val="tx1"/>
                </a:solidFill>
              </a:defRPr>
            </a:lvl3pPr>
            <a:lvl4pPr marL="1631959" indent="-191995">
              <a:lnSpc>
                <a:spcPct val="107000"/>
              </a:lnSpc>
              <a:spcAft>
                <a:spcPts val="1000"/>
              </a:spcAft>
              <a:buSzPct val="100000"/>
              <a:buFont typeface="Lucida Grande"/>
              <a:buChar char="–"/>
              <a:defRPr sz="1500">
                <a:solidFill>
                  <a:schemeClr val="tx1"/>
                </a:solidFill>
              </a:defRPr>
            </a:lvl4pPr>
            <a:lvl5pPr marL="2111947" indent="-191995">
              <a:lnSpc>
                <a:spcPct val="107000"/>
              </a:lnSpc>
              <a:spcAft>
                <a:spcPts val="1000"/>
              </a:spcAft>
              <a:defRPr sz="1300">
                <a:solidFill>
                  <a:schemeClr val="tx1"/>
                </a:solidFill>
              </a:defRPr>
            </a:lvl5pPr>
          </a:lstStyle>
          <a:p>
            <a:pPr lvl="0"/>
            <a:r>
              <a:rPr lang="fi-FI" dirty="0"/>
              <a:t>Tietoja esiintyjästä </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9" name="Kuvan paikkamerkki">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913942" y="943886"/>
            <a:ext cx="2686796" cy="2686796"/>
          </a:xfrm>
          <a:prstGeom prst="roundRect">
            <a:avLst>
              <a:gd name="adj" fmla="val 4775"/>
            </a:avLst>
          </a:prstGeom>
          <a:noFill/>
        </p:spPr>
        <p:txBody>
          <a:bodyPr lIns="72000" tIns="72000" rIns="72000" anchor="t" anchorCtr="0">
            <a:noAutofit/>
          </a:bodyPr>
          <a:lstStyle>
            <a:lvl1pPr marL="0" marR="0" indent="0" algn="l" defTabSz="609570" rtl="0" eaLnBrk="1" fontAlgn="auto" latinLnBrk="0" hangingPunct="1">
              <a:lnSpc>
                <a:spcPct val="100000"/>
              </a:lnSpc>
              <a:spcBef>
                <a:spcPts val="0"/>
              </a:spcBef>
              <a:spcAft>
                <a:spcPts val="0"/>
              </a:spcAft>
              <a:buClrTx/>
              <a:buSzTx/>
              <a:buFont typeface="Arial"/>
              <a:buNone/>
              <a:tabLst/>
              <a:defRPr sz="14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esiintyjän kuva: </a:t>
            </a:r>
            <a:br>
              <a:rPr lang="fi-FI" dirty="0"/>
            </a:br>
            <a:r>
              <a:rPr lang="fi-FI" dirty="0"/>
              <a:t>klikkaa keskellä olevaa ikonia. </a:t>
            </a:r>
          </a:p>
        </p:txBody>
      </p:sp>
      <p:pic>
        <p:nvPicPr>
          <p:cNvPr id="10" name="800">
            <a:extLst>
              <a:ext uri="{FF2B5EF4-FFF2-40B4-BE49-F238E27FC236}">
                <a16:creationId xmlns:a16="http://schemas.microsoft.com/office/drawing/2014/main" id="{F47BFA32-7C3C-5F7A-BC3F-414BA660CD5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11" name="Vaakuna">
            <a:extLst>
              <a:ext uri="{FF2B5EF4-FFF2-40B4-BE49-F238E27FC236}">
                <a16:creationId xmlns:a16="http://schemas.microsoft.com/office/drawing/2014/main" id="{6388CEFB-33BF-8CEC-A93F-57D1E9B6AF7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10962728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sällys">
    <p:bg>
      <p:bgPr>
        <a:solidFill>
          <a:schemeClr val="bg2"/>
        </a:solidFill>
        <a:effectLst/>
      </p:bgPr>
    </p:bg>
    <p:spTree>
      <p:nvGrpSpPr>
        <p:cNvPr id="1" name=""/>
        <p:cNvGrpSpPr/>
        <p:nvPr/>
      </p:nvGrpSpPr>
      <p:grpSpPr>
        <a:xfrm>
          <a:off x="0" y="0"/>
          <a:ext cx="0" cy="0"/>
          <a:chOff x="0" y="0"/>
          <a:chExt cx="0" cy="0"/>
        </a:xfrm>
      </p:grpSpPr>
      <p:sp>
        <p:nvSpPr>
          <p:cNvPr id="4" name="Kaarimuoto">
            <a:extLst>
              <a:ext uri="{FF2B5EF4-FFF2-40B4-BE49-F238E27FC236}">
                <a16:creationId xmlns:a16="http://schemas.microsoft.com/office/drawing/2014/main" id="{D964BA91-9CD5-3ACB-7F23-E5D13BF02DA1}"/>
              </a:ext>
              <a:ext uri="{C183D7F6-B498-43B3-948B-1728B52AA6E4}">
                <adec:decorative xmlns:adec="http://schemas.microsoft.com/office/drawing/2017/decorative" val="1"/>
              </a:ext>
            </a:extLst>
          </p:cNvPr>
          <p:cNvSpPr/>
          <p:nvPr userDrawn="1"/>
        </p:nvSpPr>
        <p:spPr>
          <a:xfrm rot="5400000">
            <a:off x="2341879" y="-2341882"/>
            <a:ext cx="6858002" cy="11541765"/>
          </a:xfrm>
          <a:prstGeom prst="round2SameRect">
            <a:avLst>
              <a:gd name="adj1" fmla="val 50000"/>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 name="Otsikko">
            <a:extLst>
              <a:ext uri="{FF2B5EF4-FFF2-40B4-BE49-F238E27FC236}">
                <a16:creationId xmlns:a16="http://schemas.microsoft.com/office/drawing/2014/main" id="{09E8DA99-B9B4-7C82-8A61-C355879141A6}"/>
              </a:ext>
            </a:extLst>
          </p:cNvPr>
          <p:cNvSpPr>
            <a:spLocks noGrp="1"/>
          </p:cNvSpPr>
          <p:nvPr>
            <p:ph type="title" hasCustomPrompt="1"/>
          </p:nvPr>
        </p:nvSpPr>
        <p:spPr>
          <a:xfrm>
            <a:off x="1135369" y="1826556"/>
            <a:ext cx="8524571" cy="715331"/>
          </a:xfrm>
          <a:prstGeom prst="rect">
            <a:avLst/>
          </a:prstGeom>
        </p:spPr>
        <p:txBody>
          <a:bodyPr vert="horz" lIns="0" tIns="0" rIns="0" bIns="0" rtlCol="0" anchor="ctr" anchorCtr="0">
            <a:noAutofit/>
          </a:bodyPr>
          <a:lstStyle>
            <a:lvl1pPr>
              <a:lnSpc>
                <a:spcPct val="90000"/>
              </a:lnSpc>
              <a:defRPr sz="7200" spc="-150" baseline="0">
                <a:solidFill>
                  <a:schemeClr val="bg2"/>
                </a:solidFill>
              </a:defRPr>
            </a:lvl1pPr>
          </a:lstStyle>
          <a:p>
            <a:r>
              <a:rPr lang="fi-FI" dirty="0"/>
              <a:t>Muokkaa otsikkoa</a:t>
            </a:r>
            <a:endParaRPr lang="en-US" dirty="0"/>
          </a:p>
        </p:txBody>
      </p:sp>
      <p:sp>
        <p:nvSpPr>
          <p:cNvPr id="3" name="Teksti">
            <a:extLst>
              <a:ext uri="{FF2B5EF4-FFF2-40B4-BE49-F238E27FC236}">
                <a16:creationId xmlns:a16="http://schemas.microsoft.com/office/drawing/2014/main" id="{A04C0188-FA0E-BDAA-7B37-3B1FBADEF2F9}"/>
              </a:ext>
            </a:extLst>
          </p:cNvPr>
          <p:cNvSpPr>
            <a:spLocks noGrp="1"/>
          </p:cNvSpPr>
          <p:nvPr>
            <p:ph type="body" sz="quarter" idx="15" hasCustomPrompt="1"/>
          </p:nvPr>
        </p:nvSpPr>
        <p:spPr>
          <a:xfrm>
            <a:off x="1135369" y="3193699"/>
            <a:ext cx="4724012" cy="2244829"/>
          </a:xfrm>
        </p:spPr>
        <p:txBody>
          <a:bodyPr>
            <a:noAutofit/>
          </a:bodyPr>
          <a:lstStyle>
            <a:lvl1pPr marL="0" indent="0">
              <a:lnSpc>
                <a:spcPct val="107000"/>
              </a:lnSpc>
              <a:spcAft>
                <a:spcPts val="1200"/>
              </a:spcAft>
              <a:buNone/>
              <a:defRPr sz="2100" b="0">
                <a:solidFill>
                  <a:schemeClr val="bg2"/>
                </a:solidFill>
              </a:defRPr>
            </a:lvl1pPr>
            <a:lvl2pPr marL="457189" indent="0">
              <a:buNone/>
              <a:defRPr sz="1700"/>
            </a:lvl2pPr>
            <a:lvl3pPr marL="914377" indent="0">
              <a:buNone/>
              <a:defRPr sz="1700"/>
            </a:lvl3pPr>
            <a:lvl4pPr marL="1371566" indent="0">
              <a:buNone/>
              <a:defRPr sz="1700"/>
            </a:lvl4pPr>
            <a:lvl5pPr marL="1828754" indent="0">
              <a:buNone/>
              <a:defRPr sz="1700"/>
            </a:lvl5pPr>
          </a:lstStyle>
          <a:p>
            <a:pPr marL="0" marR="0" lvl="0" indent="0" algn="l" defTabSz="609570" rtl="0" eaLnBrk="1" fontAlgn="auto" latinLnBrk="0" hangingPunct="1">
              <a:lnSpc>
                <a:spcPct val="107000"/>
              </a:lnSpc>
              <a:spcBef>
                <a:spcPts val="0"/>
              </a:spcBef>
              <a:spcAft>
                <a:spcPts val="1600"/>
              </a:spcAft>
              <a:buClrTx/>
              <a:buSzTx/>
              <a:buFont typeface="Arial"/>
              <a:buNone/>
              <a:tabLst/>
              <a:defRPr/>
            </a:pPr>
            <a:r>
              <a:rPr lang="fi-FI" noProof="0" dirty="0"/>
              <a:t>01	Lisää aiheotsikko</a:t>
            </a:r>
          </a:p>
          <a:p>
            <a:pPr marL="0" marR="0" lvl="0" indent="0" algn="l" defTabSz="609570" rtl="0" eaLnBrk="1" fontAlgn="auto" latinLnBrk="0" hangingPunct="1">
              <a:lnSpc>
                <a:spcPct val="107000"/>
              </a:lnSpc>
              <a:spcBef>
                <a:spcPts val="0"/>
              </a:spcBef>
              <a:spcAft>
                <a:spcPts val="1600"/>
              </a:spcAft>
              <a:buClrTx/>
              <a:buSzTx/>
              <a:buFont typeface="Arial"/>
              <a:buNone/>
              <a:tabLst/>
              <a:defRPr/>
            </a:pPr>
            <a:endParaRPr lang="fi-FI" noProof="0" dirty="0"/>
          </a:p>
        </p:txBody>
      </p:sp>
      <p:sp>
        <p:nvSpPr>
          <p:cNvPr id="8" name="Teksti">
            <a:extLst>
              <a:ext uri="{FF2B5EF4-FFF2-40B4-BE49-F238E27FC236}">
                <a16:creationId xmlns:a16="http://schemas.microsoft.com/office/drawing/2014/main" id="{4E06A3FA-D67F-8CD4-2A8D-97FA2E616890}"/>
              </a:ext>
            </a:extLst>
          </p:cNvPr>
          <p:cNvSpPr>
            <a:spLocks noGrp="1"/>
          </p:cNvSpPr>
          <p:nvPr>
            <p:ph type="body" sz="quarter" idx="16" hasCustomPrompt="1"/>
          </p:nvPr>
        </p:nvSpPr>
        <p:spPr>
          <a:xfrm>
            <a:off x="6277970" y="3193699"/>
            <a:ext cx="4724012" cy="2244829"/>
          </a:xfrm>
        </p:spPr>
        <p:txBody>
          <a:bodyPr>
            <a:noAutofit/>
          </a:bodyPr>
          <a:lstStyle>
            <a:lvl1pPr marL="0" indent="0">
              <a:lnSpc>
                <a:spcPct val="107000"/>
              </a:lnSpc>
              <a:spcAft>
                <a:spcPts val="1200"/>
              </a:spcAft>
              <a:buNone/>
              <a:defRPr sz="2100" b="0">
                <a:solidFill>
                  <a:schemeClr val="bg2"/>
                </a:solidFill>
              </a:defRPr>
            </a:lvl1pPr>
            <a:lvl2pPr marL="457189" indent="0">
              <a:buNone/>
              <a:defRPr sz="1700"/>
            </a:lvl2pPr>
            <a:lvl3pPr marL="914377" indent="0">
              <a:buNone/>
              <a:defRPr sz="1700"/>
            </a:lvl3pPr>
            <a:lvl4pPr marL="1371566" indent="0">
              <a:buNone/>
              <a:defRPr sz="1700"/>
            </a:lvl4pPr>
            <a:lvl5pPr marL="1828754" indent="0">
              <a:buNone/>
              <a:defRPr sz="1700"/>
            </a:lvl5pPr>
          </a:lstStyle>
          <a:p>
            <a:pPr marL="0" marR="0" lvl="0" indent="0" algn="l" defTabSz="609570" rtl="0" eaLnBrk="1" fontAlgn="auto" latinLnBrk="0" hangingPunct="1">
              <a:lnSpc>
                <a:spcPct val="107000"/>
              </a:lnSpc>
              <a:spcBef>
                <a:spcPts val="0"/>
              </a:spcBef>
              <a:spcAft>
                <a:spcPts val="1600"/>
              </a:spcAft>
              <a:buClrTx/>
              <a:buSzTx/>
              <a:buFont typeface="Arial"/>
              <a:buNone/>
              <a:tabLst/>
              <a:defRPr/>
            </a:pPr>
            <a:r>
              <a:rPr lang="fi-FI" noProof="0" dirty="0"/>
              <a:t>01	Lisää aiheotsikko</a:t>
            </a:r>
          </a:p>
        </p:txBody>
      </p:sp>
      <p:pic>
        <p:nvPicPr>
          <p:cNvPr id="6" name="800">
            <a:extLst>
              <a:ext uri="{FF2B5EF4-FFF2-40B4-BE49-F238E27FC236}">
                <a16:creationId xmlns:a16="http://schemas.microsoft.com/office/drawing/2014/main" id="{6AC15A56-08E7-5024-B1BE-7A094E090E5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8" y="5912499"/>
            <a:ext cx="820800" cy="517806"/>
          </a:xfrm>
          <a:prstGeom prst="rect">
            <a:avLst/>
          </a:prstGeom>
        </p:spPr>
      </p:pic>
      <p:pic>
        <p:nvPicPr>
          <p:cNvPr id="7" name="Vaakuna">
            <a:extLst>
              <a:ext uri="{FF2B5EF4-FFF2-40B4-BE49-F238E27FC236}">
                <a16:creationId xmlns:a16="http://schemas.microsoft.com/office/drawing/2014/main" id="{07B95F4E-609E-3CFB-2269-6C1F97A483D4}"/>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56227" y="465122"/>
            <a:ext cx="464182" cy="712800"/>
          </a:xfrm>
          <a:prstGeom prst="rect">
            <a:avLst/>
          </a:prstGeom>
        </p:spPr>
      </p:pic>
    </p:spTree>
    <p:extLst>
      <p:ext uri="{BB962C8B-B14F-4D97-AF65-F5344CB8AC3E}">
        <p14:creationId xmlns:p14="http://schemas.microsoft.com/office/powerpoint/2010/main" val="1774932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umeroitu väliotsikko">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9" name="Numero">
            <a:extLst>
              <a:ext uri="{FF2B5EF4-FFF2-40B4-BE49-F238E27FC236}">
                <a16:creationId xmlns:a16="http://schemas.microsoft.com/office/drawing/2014/main" id="{D57041E5-369A-D442-FDB5-9A0BCF7803D9}"/>
              </a:ext>
            </a:extLst>
          </p:cNvPr>
          <p:cNvSpPr>
            <a:spLocks noGrp="1"/>
          </p:cNvSpPr>
          <p:nvPr>
            <p:ph type="body" sz="quarter" idx="10" hasCustomPrompt="1"/>
          </p:nvPr>
        </p:nvSpPr>
        <p:spPr>
          <a:xfrm>
            <a:off x="271079" y="836578"/>
            <a:ext cx="3979107" cy="1583708"/>
          </a:xfrm>
        </p:spPr>
        <p:txBody>
          <a:bodyPr lIns="0" tIns="0" rIns="0" bIns="0" anchor="ctr" anchorCtr="0">
            <a:noAutofit/>
          </a:bodyPr>
          <a:lstStyle>
            <a:lvl1pPr marL="0" indent="0" algn="l">
              <a:lnSpc>
                <a:spcPct val="70000"/>
              </a:lnSpc>
              <a:spcAft>
                <a:spcPts val="0"/>
              </a:spcAft>
              <a:buNone/>
              <a:defRPr sz="17700" b="1" spc="-200" baseline="0">
                <a:solidFill>
                  <a:schemeClr val="bg2"/>
                </a:solidFill>
              </a:defRPr>
            </a:lvl1pPr>
          </a:lstStyle>
          <a:p>
            <a:pPr lvl="0"/>
            <a:r>
              <a:rPr lang="fi-FI" dirty="0"/>
              <a:t>00</a:t>
            </a:r>
          </a:p>
        </p:txBody>
      </p:sp>
      <p:sp>
        <p:nvSpPr>
          <p:cNvPr id="8" name="Otsikko"/>
          <p:cNvSpPr>
            <a:spLocks noGrp="1"/>
          </p:cNvSpPr>
          <p:nvPr>
            <p:ph type="ctrTitle" hasCustomPrompt="1"/>
          </p:nvPr>
        </p:nvSpPr>
        <p:spPr>
          <a:xfrm>
            <a:off x="2897526" y="2449301"/>
            <a:ext cx="7945880" cy="2790188"/>
          </a:xfrm>
        </p:spPr>
        <p:txBody>
          <a:bodyPr anchor="ctr" anchorCtr="0">
            <a:noAutofit/>
          </a:bodyPr>
          <a:lstStyle>
            <a:lvl1pPr algn="l">
              <a:lnSpc>
                <a:spcPct val="80000"/>
              </a:lnSpc>
              <a:defRPr sz="8800" spc="-200" baseline="0">
                <a:solidFill>
                  <a:schemeClr val="bg2"/>
                </a:solidFill>
              </a:defRPr>
            </a:lvl1pPr>
          </a:lstStyle>
          <a:p>
            <a:r>
              <a:rPr lang="fi-FI" dirty="0"/>
              <a:t>Muokkaa väliotsikkoa</a:t>
            </a:r>
            <a:endParaRPr lang="en-US" dirty="0"/>
          </a:p>
        </p:txBody>
      </p:sp>
      <p:sp>
        <p:nvSpPr>
          <p:cNvPr id="2" name="Alaotsikko">
            <a:extLst>
              <a:ext uri="{FF2B5EF4-FFF2-40B4-BE49-F238E27FC236}">
                <a16:creationId xmlns:a16="http://schemas.microsoft.com/office/drawing/2014/main" id="{C5BBCDCF-131C-E56D-4AB7-A3D58E4E8019}"/>
              </a:ext>
            </a:extLst>
          </p:cNvPr>
          <p:cNvSpPr>
            <a:spLocks noGrp="1"/>
          </p:cNvSpPr>
          <p:nvPr>
            <p:ph type="subTitle" idx="1" hasCustomPrompt="1"/>
          </p:nvPr>
        </p:nvSpPr>
        <p:spPr>
          <a:xfrm>
            <a:off x="2897526" y="5337115"/>
            <a:ext cx="7945880" cy="495495"/>
          </a:xfrm>
          <a:prstGeom prst="rect">
            <a:avLst/>
          </a:prstGeom>
        </p:spPr>
        <p:txBody>
          <a:bodyPr lIns="0" rIns="0" anchor="t" anchorCtr="0">
            <a:noAutofit/>
          </a:bodyPr>
          <a:lstStyle>
            <a:lvl1pPr marL="0" indent="0" algn="l">
              <a:lnSpc>
                <a:spcPct val="95000"/>
              </a:lnSpc>
              <a:spcAft>
                <a:spcPts val="0"/>
              </a:spcAft>
              <a:buNone/>
              <a:defRPr sz="3200" b="1">
                <a:solidFill>
                  <a:schemeClr val="bg2"/>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fi-FI" dirty="0"/>
              <a:t>Alaotsikko</a:t>
            </a:r>
            <a:endParaRPr lang="en-US" dirty="0"/>
          </a:p>
        </p:txBody>
      </p:sp>
      <p:pic>
        <p:nvPicPr>
          <p:cNvPr id="13" name="800">
            <a:extLst>
              <a:ext uri="{FF2B5EF4-FFF2-40B4-BE49-F238E27FC236}">
                <a16:creationId xmlns:a16="http://schemas.microsoft.com/office/drawing/2014/main" id="{EDCFAC54-CACC-2491-DBA0-7F151CC53F2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8" y="5912499"/>
            <a:ext cx="820800" cy="517806"/>
          </a:xfrm>
          <a:prstGeom prst="rect">
            <a:avLst/>
          </a:prstGeom>
        </p:spPr>
      </p:pic>
      <p:pic>
        <p:nvPicPr>
          <p:cNvPr id="12" name="Vaakuna">
            <a:extLst>
              <a:ext uri="{FF2B5EF4-FFF2-40B4-BE49-F238E27FC236}">
                <a16:creationId xmlns:a16="http://schemas.microsoft.com/office/drawing/2014/main" id="{7BB84CC5-9CD2-7A6D-6648-7991582F5036}"/>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56227" y="465122"/>
            <a:ext cx="464182" cy="712800"/>
          </a:xfrm>
          <a:prstGeom prst="rect">
            <a:avLst/>
          </a:prstGeom>
        </p:spPr>
      </p:pic>
    </p:spTree>
    <p:extLst>
      <p:ext uri="{BB962C8B-B14F-4D97-AF65-F5344CB8AC3E}">
        <p14:creationId xmlns:p14="http://schemas.microsoft.com/office/powerpoint/2010/main" val="29468965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aari + otsikko + teksti">
    <p:bg>
      <p:bgPr>
        <a:solidFill>
          <a:schemeClr val="bg1"/>
        </a:solidFill>
        <a:effectLst/>
      </p:bgPr>
    </p:bg>
    <p:spTree>
      <p:nvGrpSpPr>
        <p:cNvPr id="1" name=""/>
        <p:cNvGrpSpPr/>
        <p:nvPr/>
      </p:nvGrpSpPr>
      <p:grpSpPr>
        <a:xfrm>
          <a:off x="0" y="0"/>
          <a:ext cx="0" cy="0"/>
          <a:chOff x="0" y="0"/>
          <a:chExt cx="0" cy="0"/>
        </a:xfrm>
      </p:grpSpPr>
      <p:sp>
        <p:nvSpPr>
          <p:cNvPr id="6" name="Kaarimuoto">
            <a:extLst>
              <a:ext uri="{FF2B5EF4-FFF2-40B4-BE49-F238E27FC236}">
                <a16:creationId xmlns:a16="http://schemas.microsoft.com/office/drawing/2014/main" id="{00A5A775-FCE3-0FB1-FC12-7373A98CE5A1}"/>
              </a:ext>
              <a:ext uri="{C183D7F6-B498-43B3-948B-1728B52AA6E4}">
                <adec:decorative xmlns:adec="http://schemas.microsoft.com/office/drawing/2017/decorative" val="1"/>
              </a:ext>
            </a:extLst>
          </p:cNvPr>
          <p:cNvSpPr/>
          <p:nvPr userDrawn="1"/>
        </p:nvSpPr>
        <p:spPr>
          <a:xfrm>
            <a:off x="0" y="-9000"/>
            <a:ext cx="6096000" cy="6876000"/>
          </a:xfrm>
          <a:prstGeom prst="flowChartDelay">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 name="Otsikko">
            <a:extLst>
              <a:ext uri="{FF2B5EF4-FFF2-40B4-BE49-F238E27FC236}">
                <a16:creationId xmlns:a16="http://schemas.microsoft.com/office/drawing/2014/main" id="{CCF8B37E-DA57-80ED-9D18-249867C4B966}"/>
              </a:ext>
            </a:extLst>
          </p:cNvPr>
          <p:cNvSpPr>
            <a:spLocks noGrp="1"/>
          </p:cNvSpPr>
          <p:nvPr>
            <p:ph type="title" hasCustomPrompt="1"/>
          </p:nvPr>
        </p:nvSpPr>
        <p:spPr>
          <a:xfrm>
            <a:off x="751573" y="1675219"/>
            <a:ext cx="4624828" cy="3507563"/>
          </a:xfrm>
          <a:prstGeom prst="rect">
            <a:avLst/>
          </a:prstGeom>
          <a:noFill/>
        </p:spPr>
        <p:txBody>
          <a:bodyPr vert="horz" lIns="0" tIns="0" rIns="0" bIns="0" rtlCol="0" anchor="ctr" anchorCtr="0">
            <a:noAutofit/>
          </a:bodyPr>
          <a:lstStyle>
            <a:lvl1pPr>
              <a:lnSpc>
                <a:spcPct val="85000"/>
              </a:lnSpc>
              <a:defRPr sz="6600" spc="-100" baseline="0">
                <a:solidFill>
                  <a:schemeClr val="bg2"/>
                </a:solidFill>
              </a:defRPr>
            </a:lvl1pPr>
          </a:lstStyle>
          <a:p>
            <a:r>
              <a:rPr lang="fi-FI" dirty="0"/>
              <a:t>Muokkaa otsikkoa </a:t>
            </a:r>
            <a:endParaRPr lang="en-US" dirty="0"/>
          </a:p>
        </p:txBody>
      </p:sp>
      <p:sp>
        <p:nvSpPr>
          <p:cNvPr id="3" name="Tekstin paikkamerkki">
            <a:extLst>
              <a:ext uri="{FF2B5EF4-FFF2-40B4-BE49-F238E27FC236}">
                <a16:creationId xmlns:a16="http://schemas.microsoft.com/office/drawing/2014/main" id="{33BDBB72-3C25-1A01-EE75-CE5511ED7CAB}"/>
              </a:ext>
            </a:extLst>
          </p:cNvPr>
          <p:cNvSpPr>
            <a:spLocks noGrp="1"/>
          </p:cNvSpPr>
          <p:nvPr>
            <p:ph type="body" idx="1" hasCustomPrompt="1"/>
          </p:nvPr>
        </p:nvSpPr>
        <p:spPr>
          <a:xfrm>
            <a:off x="6707800" y="1765738"/>
            <a:ext cx="4624828" cy="4346757"/>
          </a:xfrm>
          <a:prstGeom prst="rect">
            <a:avLst/>
          </a:prstGeom>
        </p:spPr>
        <p:txBody>
          <a:bodyPr vert="horz" lIns="0" tIns="0" rIns="0" bIns="0" rtlCol="0">
            <a:noAutofit/>
          </a:bodyPr>
          <a:lstStyle>
            <a:lvl1pPr marL="239994" indent="-239994">
              <a:lnSpc>
                <a:spcPct val="107000"/>
              </a:lnSpc>
              <a:spcAft>
                <a:spcPts val="1000"/>
              </a:spcAft>
              <a:buClrTx/>
              <a:buSzPct val="100000"/>
              <a:buFont typeface="Arial" panose="020B0604020202020204" pitchFamily="34" charset="0"/>
              <a:buChar char="•"/>
              <a:defRPr sz="2100">
                <a:solidFill>
                  <a:schemeClr val="tx1"/>
                </a:solidFill>
              </a:defRPr>
            </a:lvl1pPr>
            <a:lvl2pPr marL="719965" indent="-263993">
              <a:lnSpc>
                <a:spcPct val="107000"/>
              </a:lnSpc>
              <a:spcAft>
                <a:spcPts val="1000"/>
              </a:spcAft>
              <a:buFont typeface="Lucida Grande"/>
              <a:buChar char="–"/>
              <a:defRPr sz="1900">
                <a:solidFill>
                  <a:schemeClr val="tx1"/>
                </a:solidFill>
              </a:defRPr>
            </a:lvl2pPr>
            <a:lvl3pPr marL="1151971" indent="-191995">
              <a:lnSpc>
                <a:spcPct val="107000"/>
              </a:lnSpc>
              <a:spcAft>
                <a:spcPts val="1000"/>
              </a:spcAft>
              <a:buSzPct val="100000"/>
              <a:buFont typeface="Arial" panose="020B0604020202020204" pitchFamily="34" charset="0"/>
              <a:buChar char="•"/>
              <a:defRPr sz="1500">
                <a:solidFill>
                  <a:schemeClr val="tx1"/>
                </a:solidFill>
              </a:defRPr>
            </a:lvl3pPr>
            <a:lvl4pPr marL="1631959" indent="-191995">
              <a:lnSpc>
                <a:spcPct val="107000"/>
              </a:lnSpc>
              <a:spcAft>
                <a:spcPts val="1000"/>
              </a:spcAft>
              <a:buSzPct val="100000"/>
              <a:buFont typeface="Lucida Grande"/>
              <a:buChar char="–"/>
              <a:defRPr sz="1500">
                <a:solidFill>
                  <a:schemeClr val="tx1"/>
                </a:solidFill>
              </a:defRPr>
            </a:lvl4pPr>
            <a:lvl5pPr marL="2111947" indent="-191995">
              <a:lnSpc>
                <a:spcPct val="107000"/>
              </a:lnSpc>
              <a:spcAft>
                <a:spcPts val="1000"/>
              </a:spcAft>
              <a:defRPr sz="1300">
                <a:solidFill>
                  <a:schemeClr val="tx1"/>
                </a:solidFill>
              </a:defRPr>
            </a:lvl5pPr>
          </a:lstStyle>
          <a:p>
            <a:pPr lvl="0"/>
            <a:r>
              <a:rPr lang="fi-FI" dirty="0"/>
              <a:t>Muokkaa tekstiä napsauttamalla.  </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pic>
        <p:nvPicPr>
          <p:cNvPr id="4" name="800">
            <a:extLst>
              <a:ext uri="{FF2B5EF4-FFF2-40B4-BE49-F238E27FC236}">
                <a16:creationId xmlns:a16="http://schemas.microsoft.com/office/drawing/2014/main" id="{CE32CAEC-2723-1D7C-BD7D-88B8C9429D3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5" name="Vaakuna">
            <a:extLst>
              <a:ext uri="{FF2B5EF4-FFF2-40B4-BE49-F238E27FC236}">
                <a16:creationId xmlns:a16="http://schemas.microsoft.com/office/drawing/2014/main" id="{56D8DA46-C49F-3275-C2D5-3C32093A42D4}"/>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312329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väliotsikko väritaustalla">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1" y="1200006"/>
            <a:ext cx="10433001" cy="4457989"/>
          </a:xfrm>
        </p:spPr>
        <p:txBody>
          <a:bodyPr anchor="ctr" anchorCtr="0">
            <a:noAutofit/>
          </a:bodyPr>
          <a:lstStyle>
            <a:lvl1pPr algn="ctr">
              <a:lnSpc>
                <a:spcPct val="90000"/>
              </a:lnSpc>
              <a:defRPr sz="7466">
                <a:solidFill>
                  <a:schemeClr val="bg1"/>
                </a:solidFill>
              </a:defRPr>
            </a:lvl1pPr>
          </a:lstStyle>
          <a:p>
            <a:r>
              <a:rPr lang="fi-FI"/>
              <a:t>Muokkaa väliotsikkoa napsauttamalla</a:t>
            </a:r>
            <a:endParaRPr lang="en-US"/>
          </a:p>
        </p:txBody>
      </p:sp>
      <p:pic>
        <p:nvPicPr>
          <p:cNvPr id="7" name="Picture 6">
            <a:extLst>
              <a:ext uri="{FF2B5EF4-FFF2-40B4-BE49-F238E27FC236}">
                <a16:creationId xmlns:a16="http://schemas.microsoft.com/office/drawing/2014/main" id="{1D661BE5-DDE9-4966-965A-0AFA3A9ABD75}"/>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60398" y="5671686"/>
            <a:ext cx="661095" cy="936908"/>
          </a:xfrm>
          <a:prstGeom prst="rect">
            <a:avLst/>
          </a:prstGeom>
        </p:spPr>
      </p:pic>
    </p:spTree>
    <p:extLst>
      <p:ext uri="{BB962C8B-B14F-4D97-AF65-F5344CB8AC3E}">
        <p14:creationId xmlns:p14="http://schemas.microsoft.com/office/powerpoint/2010/main" val="2178730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tsikko + teksti">
    <p:bg>
      <p:bgPr>
        <a:solidFill>
          <a:schemeClr val="bg1"/>
        </a:solidFill>
        <a:effectLst/>
      </p:bgPr>
    </p:bg>
    <p:spTree>
      <p:nvGrpSpPr>
        <p:cNvPr id="1" name=""/>
        <p:cNvGrpSpPr/>
        <p:nvPr/>
      </p:nvGrpSpPr>
      <p:grpSpPr>
        <a:xfrm>
          <a:off x="0" y="0"/>
          <a:ext cx="0" cy="0"/>
          <a:chOff x="0" y="0"/>
          <a:chExt cx="0" cy="0"/>
        </a:xfrm>
      </p:grpSpPr>
      <p:sp>
        <p:nvSpPr>
          <p:cNvPr id="5" name="Otsikko"/>
          <p:cNvSpPr>
            <a:spLocks noGrp="1"/>
          </p:cNvSpPr>
          <p:nvPr>
            <p:ph type="title" hasCustomPrompt="1"/>
          </p:nvPr>
        </p:nvSpPr>
        <p:spPr>
          <a:xfrm>
            <a:off x="904426" y="1255352"/>
            <a:ext cx="9890954" cy="715331"/>
          </a:xfrm>
          <a:prstGeom prst="rect">
            <a:avLst/>
          </a:prstGeom>
        </p:spPr>
        <p:txBody>
          <a:bodyPr vert="horz" lIns="0" tIns="0" rIns="0" bIns="0" rtlCol="0" anchor="b" anchorCtr="0">
            <a:noAutofit/>
          </a:bodyPr>
          <a:lstStyle>
            <a:lvl1pPr>
              <a:lnSpc>
                <a:spcPct val="85000"/>
              </a:lnSpc>
              <a:defRPr sz="4800" spc="-100" baseline="0">
                <a:solidFill>
                  <a:schemeClr val="bg2"/>
                </a:solidFill>
              </a:defRPr>
            </a:lvl1pPr>
          </a:lstStyle>
          <a:p>
            <a:r>
              <a:rPr lang="fi-FI" dirty="0"/>
              <a:t>Muokkaa otsikkoa napsauttamalla</a:t>
            </a:r>
            <a:endParaRPr lang="en-US" dirty="0"/>
          </a:p>
        </p:txBody>
      </p:sp>
      <p:sp>
        <p:nvSpPr>
          <p:cNvPr id="2" name="Tekstin paikkamerkki">
            <a:extLst>
              <a:ext uri="{FF2B5EF4-FFF2-40B4-BE49-F238E27FC236}">
                <a16:creationId xmlns:a16="http://schemas.microsoft.com/office/drawing/2014/main" id="{D5A8602F-1A9F-CD5B-300A-C20E0DCC4781}"/>
              </a:ext>
            </a:extLst>
          </p:cNvPr>
          <p:cNvSpPr>
            <a:spLocks noGrp="1"/>
          </p:cNvSpPr>
          <p:nvPr>
            <p:ph type="body" idx="1" hasCustomPrompt="1"/>
          </p:nvPr>
        </p:nvSpPr>
        <p:spPr>
          <a:xfrm>
            <a:off x="904426" y="2245871"/>
            <a:ext cx="9890954" cy="3857844"/>
          </a:xfrm>
          <a:prstGeom prst="rect">
            <a:avLst/>
          </a:prstGeom>
        </p:spPr>
        <p:txBody>
          <a:bodyPr vert="horz" lIns="0" tIns="45720" rIns="0" bIns="45720" rtlCol="0">
            <a:noAutofit/>
          </a:bodyPr>
          <a:lstStyle>
            <a:lvl1pPr marL="239994" indent="-239994">
              <a:lnSpc>
                <a:spcPct val="107000"/>
              </a:lnSpc>
              <a:spcAft>
                <a:spcPts val="1000"/>
              </a:spcAft>
              <a:buClrTx/>
              <a:buSzPct val="100000"/>
              <a:buFont typeface="Arial" panose="020B0604020202020204" pitchFamily="34" charset="0"/>
              <a:buChar char="•"/>
              <a:defRPr sz="2400"/>
            </a:lvl1pPr>
            <a:lvl2pPr marL="719965" indent="-263993">
              <a:lnSpc>
                <a:spcPct val="107000"/>
              </a:lnSpc>
              <a:spcAft>
                <a:spcPts val="1000"/>
              </a:spcAft>
              <a:buFont typeface="Lucida Grande"/>
              <a:buChar char="–"/>
              <a:defRPr sz="2000"/>
            </a:lvl2pPr>
            <a:lvl3pPr marL="1151971" indent="-191995">
              <a:lnSpc>
                <a:spcPct val="107000"/>
              </a:lnSpc>
              <a:spcAft>
                <a:spcPts val="1000"/>
              </a:spcAft>
              <a:buSzPct val="100000"/>
              <a:buFont typeface="Arial" panose="020B0604020202020204" pitchFamily="34" charset="0"/>
              <a:buChar char="•"/>
              <a:defRPr sz="1600"/>
            </a:lvl3pPr>
            <a:lvl4pPr marL="1631959" indent="-191995">
              <a:lnSpc>
                <a:spcPct val="107000"/>
              </a:lnSpc>
              <a:spcAft>
                <a:spcPts val="1000"/>
              </a:spcAft>
              <a:buSzPct val="100000"/>
              <a:buFont typeface="Lucida Grande"/>
              <a:buChar char="–"/>
              <a:defRPr sz="1600"/>
            </a:lvl4pPr>
            <a:lvl5pPr marL="2111947" indent="-191995">
              <a:lnSpc>
                <a:spcPct val="107000"/>
              </a:lnSpc>
              <a:spcAft>
                <a:spcPts val="1000"/>
              </a:spcAft>
              <a:defRPr sz="1400"/>
            </a:lvl5pPr>
          </a:lstStyle>
          <a:p>
            <a:pPr lvl="0"/>
            <a:r>
              <a:rPr lang="fi-FI" dirty="0"/>
              <a:t>Muokkaa tekstiä napsauttamalla.  </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pic>
        <p:nvPicPr>
          <p:cNvPr id="7" name="800">
            <a:extLst>
              <a:ext uri="{FF2B5EF4-FFF2-40B4-BE49-F238E27FC236}">
                <a16:creationId xmlns:a16="http://schemas.microsoft.com/office/drawing/2014/main" id="{D4689551-36DD-EC17-6263-FE008F0DC3A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6" name="Vaakuna">
            <a:extLst>
              <a:ext uri="{FF2B5EF4-FFF2-40B4-BE49-F238E27FC236}">
                <a16:creationId xmlns:a16="http://schemas.microsoft.com/office/drawing/2014/main" id="{259B880E-B17C-0B91-2EBF-4003C503E4AF}"/>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26645784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tsikko + 2 tekstilaatikkoa">
    <p:bg>
      <p:bgPr>
        <a:solidFill>
          <a:schemeClr val="bg1"/>
        </a:solidFill>
        <a:effectLst/>
      </p:bgPr>
    </p:bg>
    <p:spTree>
      <p:nvGrpSpPr>
        <p:cNvPr id="1" name=""/>
        <p:cNvGrpSpPr/>
        <p:nvPr/>
      </p:nvGrpSpPr>
      <p:grpSpPr>
        <a:xfrm>
          <a:off x="0" y="0"/>
          <a:ext cx="0" cy="0"/>
          <a:chOff x="0" y="0"/>
          <a:chExt cx="0" cy="0"/>
        </a:xfrm>
      </p:grpSpPr>
      <p:sp>
        <p:nvSpPr>
          <p:cNvPr id="5" name="Otsikko"/>
          <p:cNvSpPr>
            <a:spLocks noGrp="1"/>
          </p:cNvSpPr>
          <p:nvPr>
            <p:ph type="title" hasCustomPrompt="1"/>
          </p:nvPr>
        </p:nvSpPr>
        <p:spPr>
          <a:xfrm>
            <a:off x="904425" y="1255352"/>
            <a:ext cx="9943575" cy="715331"/>
          </a:xfrm>
          <a:prstGeom prst="rect">
            <a:avLst/>
          </a:prstGeom>
        </p:spPr>
        <p:txBody>
          <a:bodyPr vert="horz" lIns="0" tIns="0" rIns="0" bIns="0" rtlCol="0" anchor="b" anchorCtr="0">
            <a:noAutofit/>
          </a:bodyPr>
          <a:lstStyle>
            <a:lvl1pPr>
              <a:lnSpc>
                <a:spcPct val="85000"/>
              </a:lnSpc>
              <a:defRPr sz="4800" spc="-100" baseline="0">
                <a:solidFill>
                  <a:schemeClr val="bg2"/>
                </a:solidFill>
              </a:defRPr>
            </a:lvl1pPr>
          </a:lstStyle>
          <a:p>
            <a:r>
              <a:rPr lang="fi-FI" dirty="0"/>
              <a:t>Muokkaa otsikkoa napsauttamalla</a:t>
            </a:r>
            <a:endParaRPr lang="en-US" dirty="0"/>
          </a:p>
        </p:txBody>
      </p:sp>
      <p:sp>
        <p:nvSpPr>
          <p:cNvPr id="2" name="Tekstin paikkamerkki">
            <a:extLst>
              <a:ext uri="{FF2B5EF4-FFF2-40B4-BE49-F238E27FC236}">
                <a16:creationId xmlns:a16="http://schemas.microsoft.com/office/drawing/2014/main" id="{D5A8602F-1A9F-CD5B-300A-C20E0DCC4781}"/>
              </a:ext>
            </a:extLst>
          </p:cNvPr>
          <p:cNvSpPr>
            <a:spLocks noGrp="1"/>
          </p:cNvSpPr>
          <p:nvPr>
            <p:ph type="body" idx="1" hasCustomPrompt="1"/>
          </p:nvPr>
        </p:nvSpPr>
        <p:spPr>
          <a:xfrm>
            <a:off x="904424" y="2245871"/>
            <a:ext cx="4752000" cy="3857844"/>
          </a:xfrm>
          <a:prstGeom prst="rect">
            <a:avLst/>
          </a:prstGeom>
        </p:spPr>
        <p:txBody>
          <a:bodyPr vert="horz" lIns="0" tIns="45720" rIns="0" bIns="45720" rtlCol="0">
            <a:noAutofit/>
          </a:bodyPr>
          <a:lstStyle>
            <a:lvl1pPr marL="239994" indent="-239994">
              <a:lnSpc>
                <a:spcPct val="107000"/>
              </a:lnSpc>
              <a:spcAft>
                <a:spcPts val="1000"/>
              </a:spcAft>
              <a:buClrTx/>
              <a:buSzPct val="100000"/>
              <a:buFont typeface="Arial" panose="020B0604020202020204" pitchFamily="34" charset="0"/>
              <a:buChar char="•"/>
              <a:defRPr sz="2400"/>
            </a:lvl1pPr>
            <a:lvl2pPr marL="719965" indent="-263993">
              <a:lnSpc>
                <a:spcPct val="107000"/>
              </a:lnSpc>
              <a:spcAft>
                <a:spcPts val="1000"/>
              </a:spcAft>
              <a:buFont typeface="Lucida Grande"/>
              <a:buChar char="–"/>
              <a:defRPr sz="2000"/>
            </a:lvl2pPr>
            <a:lvl3pPr marL="1151971" indent="-191995">
              <a:lnSpc>
                <a:spcPct val="107000"/>
              </a:lnSpc>
              <a:spcAft>
                <a:spcPts val="1000"/>
              </a:spcAft>
              <a:buSzPct val="100000"/>
              <a:buFont typeface="Arial" panose="020B0604020202020204" pitchFamily="34" charset="0"/>
              <a:buChar char="•"/>
              <a:defRPr sz="1600"/>
            </a:lvl3pPr>
            <a:lvl4pPr marL="1631959" indent="-191995">
              <a:lnSpc>
                <a:spcPct val="107000"/>
              </a:lnSpc>
              <a:spcAft>
                <a:spcPts val="1000"/>
              </a:spcAft>
              <a:buSzPct val="100000"/>
              <a:buFont typeface="Lucida Grande"/>
              <a:buChar char="–"/>
              <a:defRPr sz="1600"/>
            </a:lvl4pPr>
            <a:lvl5pPr marL="2111947" indent="-191995">
              <a:lnSpc>
                <a:spcPct val="107000"/>
              </a:lnSpc>
              <a:spcAft>
                <a:spcPts val="1000"/>
              </a:spcAft>
              <a:defRPr sz="1400"/>
            </a:lvl5pPr>
          </a:lstStyle>
          <a:p>
            <a:pPr lvl="0"/>
            <a:r>
              <a:rPr lang="fi-FI" dirty="0"/>
              <a:t>Muokkaa tekstiä napsauttamalla.  </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3" name="Tekstin paikkamerkki">
            <a:extLst>
              <a:ext uri="{FF2B5EF4-FFF2-40B4-BE49-F238E27FC236}">
                <a16:creationId xmlns:a16="http://schemas.microsoft.com/office/drawing/2014/main" id="{A15C5302-7981-1B60-FF03-2035B6E5FE2C}"/>
              </a:ext>
            </a:extLst>
          </p:cNvPr>
          <p:cNvSpPr>
            <a:spLocks noGrp="1"/>
          </p:cNvSpPr>
          <p:nvPr>
            <p:ph type="body" idx="10" hasCustomPrompt="1"/>
          </p:nvPr>
        </p:nvSpPr>
        <p:spPr>
          <a:xfrm>
            <a:off x="6096000" y="2245871"/>
            <a:ext cx="4752000" cy="3857844"/>
          </a:xfrm>
          <a:prstGeom prst="rect">
            <a:avLst/>
          </a:prstGeom>
        </p:spPr>
        <p:txBody>
          <a:bodyPr vert="horz" lIns="0" tIns="45720" rIns="0" bIns="45720" rtlCol="0">
            <a:noAutofit/>
          </a:bodyPr>
          <a:lstStyle>
            <a:lvl1pPr marL="239994" indent="-239994">
              <a:lnSpc>
                <a:spcPct val="107000"/>
              </a:lnSpc>
              <a:spcAft>
                <a:spcPts val="1000"/>
              </a:spcAft>
              <a:buClrTx/>
              <a:buSzPct val="100000"/>
              <a:buFont typeface="Arial" panose="020B0604020202020204" pitchFamily="34" charset="0"/>
              <a:buChar char="•"/>
              <a:defRPr sz="2400"/>
            </a:lvl1pPr>
            <a:lvl2pPr marL="719965" indent="-263993">
              <a:lnSpc>
                <a:spcPct val="107000"/>
              </a:lnSpc>
              <a:spcAft>
                <a:spcPts val="1000"/>
              </a:spcAft>
              <a:buFont typeface="Lucida Grande"/>
              <a:buChar char="–"/>
              <a:defRPr sz="2000"/>
            </a:lvl2pPr>
            <a:lvl3pPr marL="1151971" indent="-191995">
              <a:lnSpc>
                <a:spcPct val="107000"/>
              </a:lnSpc>
              <a:spcAft>
                <a:spcPts val="1000"/>
              </a:spcAft>
              <a:buSzPct val="100000"/>
              <a:buFont typeface="Arial" panose="020B0604020202020204" pitchFamily="34" charset="0"/>
              <a:buChar char="•"/>
              <a:defRPr sz="1600"/>
            </a:lvl3pPr>
            <a:lvl4pPr marL="1631959" indent="-191995">
              <a:lnSpc>
                <a:spcPct val="107000"/>
              </a:lnSpc>
              <a:spcAft>
                <a:spcPts val="1000"/>
              </a:spcAft>
              <a:buSzPct val="100000"/>
              <a:buFont typeface="Lucida Grande"/>
              <a:buChar char="–"/>
              <a:defRPr sz="1600"/>
            </a:lvl4pPr>
            <a:lvl5pPr marL="2111947" indent="-191995">
              <a:lnSpc>
                <a:spcPct val="107000"/>
              </a:lnSpc>
              <a:spcAft>
                <a:spcPts val="1000"/>
              </a:spcAft>
              <a:defRPr sz="1400"/>
            </a:lvl5pPr>
          </a:lstStyle>
          <a:p>
            <a:pPr lvl="0"/>
            <a:r>
              <a:rPr lang="fi-FI" dirty="0"/>
              <a:t>Muokkaa tekstiä napsauttamalla.  </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pic>
        <p:nvPicPr>
          <p:cNvPr id="7" name="800">
            <a:extLst>
              <a:ext uri="{FF2B5EF4-FFF2-40B4-BE49-F238E27FC236}">
                <a16:creationId xmlns:a16="http://schemas.microsoft.com/office/drawing/2014/main" id="{9CD48E61-7006-D41D-38F9-967744B98D1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4" name="Vaakuna">
            <a:extLst>
              <a:ext uri="{FF2B5EF4-FFF2-40B4-BE49-F238E27FC236}">
                <a16:creationId xmlns:a16="http://schemas.microsoft.com/office/drawing/2014/main" id="{F4C45BBB-55B5-C605-895C-55426E7998C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381174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eveä kaareva kuva + otsikko">
    <p:bg>
      <p:bgPr>
        <a:solidFill>
          <a:schemeClr val="bg2"/>
        </a:solidFill>
        <a:effectLst/>
      </p:bgPr>
    </p:bg>
    <p:spTree>
      <p:nvGrpSpPr>
        <p:cNvPr id="1" name=""/>
        <p:cNvGrpSpPr/>
        <p:nvPr/>
      </p:nvGrpSpPr>
      <p:grpSpPr>
        <a:xfrm>
          <a:off x="0" y="0"/>
          <a:ext cx="0" cy="0"/>
          <a:chOff x="0" y="0"/>
          <a:chExt cx="0" cy="0"/>
        </a:xfrm>
      </p:grpSpPr>
      <p:sp>
        <p:nvSpPr>
          <p:cNvPr id="5" name="Kuvan paikkamerkki">
            <a:extLst>
              <a:ext uri="{FF2B5EF4-FFF2-40B4-BE49-F238E27FC236}">
                <a16:creationId xmlns:a16="http://schemas.microsoft.com/office/drawing/2014/main" id="{6BB53CD9-1364-4369-A795-7748F443FEEB}"/>
              </a:ext>
            </a:extLst>
          </p:cNvPr>
          <p:cNvSpPr>
            <a:spLocks noGrp="1"/>
          </p:cNvSpPr>
          <p:nvPr>
            <p:ph type="pic" sz="quarter" idx="13" hasCustomPrompt="1"/>
          </p:nvPr>
        </p:nvSpPr>
        <p:spPr>
          <a:xfrm>
            <a:off x="3" y="-45000"/>
            <a:ext cx="11542066" cy="6948000"/>
          </a:xfrm>
          <a:custGeom>
            <a:avLst/>
            <a:gdLst>
              <a:gd name="connsiteX0" fmla="*/ 0 w 12192001"/>
              <a:gd name="connsiteY0" fmla="*/ 0 h 6858000"/>
              <a:gd name="connsiteX1" fmla="*/ 6096001 w 12192001"/>
              <a:gd name="connsiteY1" fmla="*/ 0 h 6858000"/>
              <a:gd name="connsiteX2" fmla="*/ 12192002 w 12192001"/>
              <a:gd name="connsiteY2" fmla="*/ 3429000 h 6858000"/>
              <a:gd name="connsiteX3" fmla="*/ 6096001 w 12192001"/>
              <a:gd name="connsiteY3" fmla="*/ 6858000 h 6858000"/>
              <a:gd name="connsiteX4" fmla="*/ 0 w 12192001"/>
              <a:gd name="connsiteY4" fmla="*/ 6858000 h 6858000"/>
              <a:gd name="connsiteX5" fmla="*/ 0 w 12192001"/>
              <a:gd name="connsiteY5" fmla="*/ 0 h 6858000"/>
              <a:gd name="connsiteX0" fmla="*/ 0 w 11344277"/>
              <a:gd name="connsiteY0" fmla="*/ 0 h 6858000"/>
              <a:gd name="connsiteX1" fmla="*/ 6096001 w 11344277"/>
              <a:gd name="connsiteY1" fmla="*/ 0 h 6858000"/>
              <a:gd name="connsiteX2" fmla="*/ 11344277 w 11344277"/>
              <a:gd name="connsiteY2" fmla="*/ 3467100 h 6858000"/>
              <a:gd name="connsiteX3" fmla="*/ 6096001 w 11344277"/>
              <a:gd name="connsiteY3" fmla="*/ 6858000 h 6858000"/>
              <a:gd name="connsiteX4" fmla="*/ 0 w 11344277"/>
              <a:gd name="connsiteY4" fmla="*/ 6858000 h 6858000"/>
              <a:gd name="connsiteX5" fmla="*/ 0 w 11344277"/>
              <a:gd name="connsiteY5" fmla="*/ 0 h 6858000"/>
              <a:gd name="connsiteX0" fmla="*/ 0 w 11001377"/>
              <a:gd name="connsiteY0" fmla="*/ 0 h 6858000"/>
              <a:gd name="connsiteX1" fmla="*/ 6096001 w 11001377"/>
              <a:gd name="connsiteY1" fmla="*/ 0 h 6858000"/>
              <a:gd name="connsiteX2" fmla="*/ 11001377 w 11001377"/>
              <a:gd name="connsiteY2" fmla="*/ 3476625 h 6858000"/>
              <a:gd name="connsiteX3" fmla="*/ 6096001 w 11001377"/>
              <a:gd name="connsiteY3" fmla="*/ 6858000 h 6858000"/>
              <a:gd name="connsiteX4" fmla="*/ 0 w 11001377"/>
              <a:gd name="connsiteY4" fmla="*/ 6858000 h 6858000"/>
              <a:gd name="connsiteX5" fmla="*/ 0 w 11001377"/>
              <a:gd name="connsiteY5" fmla="*/ 0 h 6858000"/>
              <a:gd name="connsiteX0" fmla="*/ 0 w 11016060"/>
              <a:gd name="connsiteY0" fmla="*/ 0 h 6867525"/>
              <a:gd name="connsiteX1" fmla="*/ 6096001 w 11016060"/>
              <a:gd name="connsiteY1" fmla="*/ 0 h 6867525"/>
              <a:gd name="connsiteX2" fmla="*/ 11001377 w 11016060"/>
              <a:gd name="connsiteY2" fmla="*/ 3476625 h 6867525"/>
              <a:gd name="connsiteX3" fmla="*/ 6940352 w 11016060"/>
              <a:gd name="connsiteY3" fmla="*/ 6867525 h 6867525"/>
              <a:gd name="connsiteX4" fmla="*/ 0 w 11016060"/>
              <a:gd name="connsiteY4" fmla="*/ 6858000 h 6867525"/>
              <a:gd name="connsiteX5" fmla="*/ 0 w 11016060"/>
              <a:gd name="connsiteY5" fmla="*/ 0 h 6867525"/>
              <a:gd name="connsiteX0" fmla="*/ 0 w 11001545"/>
              <a:gd name="connsiteY0" fmla="*/ 19050 h 6886575"/>
              <a:gd name="connsiteX1" fmla="*/ 7012985 w 11001545"/>
              <a:gd name="connsiteY1" fmla="*/ 0 h 6886575"/>
              <a:gd name="connsiteX2" fmla="*/ 11001377 w 11001545"/>
              <a:gd name="connsiteY2" fmla="*/ 3495675 h 6886575"/>
              <a:gd name="connsiteX3" fmla="*/ 6940352 w 11001545"/>
              <a:gd name="connsiteY3" fmla="*/ 6886575 h 6886575"/>
              <a:gd name="connsiteX4" fmla="*/ 0 w 11001545"/>
              <a:gd name="connsiteY4" fmla="*/ 6877050 h 6886575"/>
              <a:gd name="connsiteX5" fmla="*/ 0 w 11001545"/>
              <a:gd name="connsiteY5" fmla="*/ 19050 h 6886575"/>
              <a:gd name="connsiteX0" fmla="*/ 0 w 11001550"/>
              <a:gd name="connsiteY0" fmla="*/ 19050 h 6886575"/>
              <a:gd name="connsiteX1" fmla="*/ 7012985 w 11001550"/>
              <a:gd name="connsiteY1" fmla="*/ 0 h 6886575"/>
              <a:gd name="connsiteX2" fmla="*/ 11001377 w 11001550"/>
              <a:gd name="connsiteY2" fmla="*/ 3495675 h 6886575"/>
              <a:gd name="connsiteX3" fmla="*/ 6940352 w 11001550"/>
              <a:gd name="connsiteY3" fmla="*/ 6886575 h 6886575"/>
              <a:gd name="connsiteX4" fmla="*/ 0 w 11001550"/>
              <a:gd name="connsiteY4" fmla="*/ 6877050 h 6886575"/>
              <a:gd name="connsiteX5" fmla="*/ 0 w 11001550"/>
              <a:gd name="connsiteY5" fmla="*/ 19050 h 6886575"/>
              <a:gd name="connsiteX0" fmla="*/ 0 w 11001575"/>
              <a:gd name="connsiteY0" fmla="*/ 29022 h 6896547"/>
              <a:gd name="connsiteX1" fmla="*/ 7012985 w 11001575"/>
              <a:gd name="connsiteY1" fmla="*/ 9972 h 6896547"/>
              <a:gd name="connsiteX2" fmla="*/ 11001377 w 11001575"/>
              <a:gd name="connsiteY2" fmla="*/ 3505647 h 6896547"/>
              <a:gd name="connsiteX3" fmla="*/ 6940352 w 11001575"/>
              <a:gd name="connsiteY3" fmla="*/ 6896547 h 6896547"/>
              <a:gd name="connsiteX4" fmla="*/ 0 w 11001575"/>
              <a:gd name="connsiteY4" fmla="*/ 6887022 h 6896547"/>
              <a:gd name="connsiteX5" fmla="*/ 0 w 11001575"/>
              <a:gd name="connsiteY5" fmla="*/ 29022 h 6896547"/>
              <a:gd name="connsiteX0" fmla="*/ 0 w 11001575"/>
              <a:gd name="connsiteY0" fmla="*/ 29022 h 6896547"/>
              <a:gd name="connsiteX1" fmla="*/ 7012985 w 11001575"/>
              <a:gd name="connsiteY1" fmla="*/ 9972 h 6896547"/>
              <a:gd name="connsiteX2" fmla="*/ 11001377 w 11001575"/>
              <a:gd name="connsiteY2" fmla="*/ 3505647 h 6896547"/>
              <a:gd name="connsiteX3" fmla="*/ 6940352 w 11001575"/>
              <a:gd name="connsiteY3" fmla="*/ 6896547 h 6896547"/>
              <a:gd name="connsiteX4" fmla="*/ 0 w 11001575"/>
              <a:gd name="connsiteY4" fmla="*/ 6887022 h 6896547"/>
              <a:gd name="connsiteX5" fmla="*/ 0 w 11001575"/>
              <a:gd name="connsiteY5" fmla="*/ 29022 h 6896547"/>
              <a:gd name="connsiteX0" fmla="*/ 0 w 11003626"/>
              <a:gd name="connsiteY0" fmla="*/ 29022 h 6906072"/>
              <a:gd name="connsiteX1" fmla="*/ 7012985 w 11003626"/>
              <a:gd name="connsiteY1" fmla="*/ 9972 h 6906072"/>
              <a:gd name="connsiteX2" fmla="*/ 11001377 w 11003626"/>
              <a:gd name="connsiteY2" fmla="*/ 3505647 h 6906072"/>
              <a:gd name="connsiteX3" fmla="*/ 7230882 w 11003626"/>
              <a:gd name="connsiteY3" fmla="*/ 6906072 h 6906072"/>
              <a:gd name="connsiteX4" fmla="*/ 0 w 11003626"/>
              <a:gd name="connsiteY4" fmla="*/ 6887022 h 6906072"/>
              <a:gd name="connsiteX5" fmla="*/ 0 w 11003626"/>
              <a:gd name="connsiteY5" fmla="*/ 29022 h 6906072"/>
              <a:gd name="connsiteX0" fmla="*/ 0 w 11001397"/>
              <a:gd name="connsiteY0" fmla="*/ 37229 h 6914279"/>
              <a:gd name="connsiteX1" fmla="*/ 7212724 w 11001397"/>
              <a:gd name="connsiteY1" fmla="*/ 8654 h 6914279"/>
              <a:gd name="connsiteX2" fmla="*/ 11001377 w 11001397"/>
              <a:gd name="connsiteY2" fmla="*/ 3513854 h 6914279"/>
              <a:gd name="connsiteX3" fmla="*/ 7230882 w 11001397"/>
              <a:gd name="connsiteY3" fmla="*/ 6914279 h 6914279"/>
              <a:gd name="connsiteX4" fmla="*/ 0 w 11001397"/>
              <a:gd name="connsiteY4" fmla="*/ 6895229 h 6914279"/>
              <a:gd name="connsiteX5" fmla="*/ 0 w 11001397"/>
              <a:gd name="connsiteY5" fmla="*/ 37229 h 6914279"/>
              <a:gd name="connsiteX0" fmla="*/ 0 w 11001397"/>
              <a:gd name="connsiteY0" fmla="*/ 37229 h 6914279"/>
              <a:gd name="connsiteX1" fmla="*/ 7212724 w 11001397"/>
              <a:gd name="connsiteY1" fmla="*/ 8654 h 6914279"/>
              <a:gd name="connsiteX2" fmla="*/ 11001377 w 11001397"/>
              <a:gd name="connsiteY2" fmla="*/ 3513854 h 6914279"/>
              <a:gd name="connsiteX3" fmla="*/ 7230882 w 11001397"/>
              <a:gd name="connsiteY3" fmla="*/ 6914279 h 6914279"/>
              <a:gd name="connsiteX4" fmla="*/ 0 w 11001397"/>
              <a:gd name="connsiteY4" fmla="*/ 6895229 h 6914279"/>
              <a:gd name="connsiteX5" fmla="*/ 0 w 11001397"/>
              <a:gd name="connsiteY5" fmla="*/ 37229 h 6914279"/>
              <a:gd name="connsiteX0" fmla="*/ 0 w 11001673"/>
              <a:gd name="connsiteY0" fmla="*/ 37229 h 6914279"/>
              <a:gd name="connsiteX1" fmla="*/ 7212724 w 11001673"/>
              <a:gd name="connsiteY1" fmla="*/ 8654 h 6914279"/>
              <a:gd name="connsiteX2" fmla="*/ 11001377 w 11001673"/>
              <a:gd name="connsiteY2" fmla="*/ 3513854 h 6914279"/>
              <a:gd name="connsiteX3" fmla="*/ 7230882 w 11001673"/>
              <a:gd name="connsiteY3" fmla="*/ 6914279 h 6914279"/>
              <a:gd name="connsiteX4" fmla="*/ 0 w 11001673"/>
              <a:gd name="connsiteY4" fmla="*/ 6895229 h 6914279"/>
              <a:gd name="connsiteX5" fmla="*/ 0 w 11001673"/>
              <a:gd name="connsiteY5" fmla="*/ 37229 h 6914279"/>
              <a:gd name="connsiteX0" fmla="*/ 0 w 11002224"/>
              <a:gd name="connsiteY0" fmla="*/ 37229 h 6914279"/>
              <a:gd name="connsiteX1" fmla="*/ 7212724 w 11002224"/>
              <a:gd name="connsiteY1" fmla="*/ 8654 h 6914279"/>
              <a:gd name="connsiteX2" fmla="*/ 11001377 w 11002224"/>
              <a:gd name="connsiteY2" fmla="*/ 3513854 h 6914279"/>
              <a:gd name="connsiteX3" fmla="*/ 7230882 w 11002224"/>
              <a:gd name="connsiteY3" fmla="*/ 6914279 h 6914279"/>
              <a:gd name="connsiteX4" fmla="*/ 0 w 11002224"/>
              <a:gd name="connsiteY4" fmla="*/ 6895229 h 6914279"/>
              <a:gd name="connsiteX5" fmla="*/ 0 w 11002224"/>
              <a:gd name="connsiteY5" fmla="*/ 37229 h 6914279"/>
              <a:gd name="connsiteX0" fmla="*/ 0 w 11001673"/>
              <a:gd name="connsiteY0" fmla="*/ 37229 h 6914279"/>
              <a:gd name="connsiteX1" fmla="*/ 7212724 w 11001673"/>
              <a:gd name="connsiteY1" fmla="*/ 8654 h 6914279"/>
              <a:gd name="connsiteX2" fmla="*/ 11001377 w 11001673"/>
              <a:gd name="connsiteY2" fmla="*/ 3513854 h 6914279"/>
              <a:gd name="connsiteX3" fmla="*/ 7230882 w 11001673"/>
              <a:gd name="connsiteY3" fmla="*/ 6914279 h 6914279"/>
              <a:gd name="connsiteX4" fmla="*/ 0 w 11001673"/>
              <a:gd name="connsiteY4" fmla="*/ 6895229 h 6914279"/>
              <a:gd name="connsiteX5" fmla="*/ 0 w 11001673"/>
              <a:gd name="connsiteY5" fmla="*/ 37229 h 6914279"/>
              <a:gd name="connsiteX0" fmla="*/ 0 w 11001673"/>
              <a:gd name="connsiteY0" fmla="*/ 28575 h 6905625"/>
              <a:gd name="connsiteX1" fmla="*/ 7212724 w 11001673"/>
              <a:gd name="connsiteY1" fmla="*/ 0 h 6905625"/>
              <a:gd name="connsiteX2" fmla="*/ 11001377 w 11001673"/>
              <a:gd name="connsiteY2" fmla="*/ 3505200 h 6905625"/>
              <a:gd name="connsiteX3" fmla="*/ 7230882 w 11001673"/>
              <a:gd name="connsiteY3" fmla="*/ 6905625 h 6905625"/>
              <a:gd name="connsiteX4" fmla="*/ 0 w 11001673"/>
              <a:gd name="connsiteY4" fmla="*/ 6886575 h 6905625"/>
              <a:gd name="connsiteX5" fmla="*/ 0 w 11001673"/>
              <a:gd name="connsiteY5" fmla="*/ 28575 h 6905625"/>
              <a:gd name="connsiteX0" fmla="*/ 0 w 11001667"/>
              <a:gd name="connsiteY0" fmla="*/ 28575 h 6905625"/>
              <a:gd name="connsiteX1" fmla="*/ 7212724 w 11001667"/>
              <a:gd name="connsiteY1" fmla="*/ 0 h 6905625"/>
              <a:gd name="connsiteX2" fmla="*/ 11001377 w 11001667"/>
              <a:gd name="connsiteY2" fmla="*/ 3505200 h 6905625"/>
              <a:gd name="connsiteX3" fmla="*/ 7230882 w 11001667"/>
              <a:gd name="connsiteY3" fmla="*/ 6905625 h 6905625"/>
              <a:gd name="connsiteX4" fmla="*/ 0 w 11001667"/>
              <a:gd name="connsiteY4" fmla="*/ 6886575 h 6905625"/>
              <a:gd name="connsiteX5" fmla="*/ 0 w 11001667"/>
              <a:gd name="connsiteY5" fmla="*/ 28575 h 6905625"/>
              <a:gd name="connsiteX0" fmla="*/ 0 w 11001667"/>
              <a:gd name="connsiteY0" fmla="*/ 28575 h 6905625"/>
              <a:gd name="connsiteX1" fmla="*/ 7212724 w 11001667"/>
              <a:gd name="connsiteY1" fmla="*/ 0 h 6905625"/>
              <a:gd name="connsiteX2" fmla="*/ 11001377 w 11001667"/>
              <a:gd name="connsiteY2" fmla="*/ 3505200 h 6905625"/>
              <a:gd name="connsiteX3" fmla="*/ 7230882 w 11001667"/>
              <a:gd name="connsiteY3" fmla="*/ 6905625 h 6905625"/>
              <a:gd name="connsiteX4" fmla="*/ 0 w 11001667"/>
              <a:gd name="connsiteY4" fmla="*/ 6886575 h 6905625"/>
              <a:gd name="connsiteX5" fmla="*/ 0 w 11001667"/>
              <a:gd name="connsiteY5" fmla="*/ 28575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01667" h="6905625">
                <a:moveTo>
                  <a:pt x="0" y="28575"/>
                </a:moveTo>
                <a:lnTo>
                  <a:pt x="7212724" y="0"/>
                </a:lnTo>
                <a:cubicBezTo>
                  <a:pt x="10670243" y="19050"/>
                  <a:pt x="10989272" y="2716212"/>
                  <a:pt x="11001377" y="3505200"/>
                </a:cubicBezTo>
                <a:cubicBezTo>
                  <a:pt x="11013482" y="4294188"/>
                  <a:pt x="10661164" y="6905625"/>
                  <a:pt x="7230882" y="6905625"/>
                </a:cubicBezTo>
                <a:lnTo>
                  <a:pt x="0" y="6886575"/>
                </a:lnTo>
                <a:lnTo>
                  <a:pt x="0" y="28575"/>
                </a:lnTo>
                <a:close/>
              </a:path>
            </a:pathLst>
          </a:custGeom>
          <a:solidFill>
            <a:schemeClr val="bg1">
              <a:lumMod val="95000"/>
            </a:schemeClr>
          </a:solidFill>
        </p:spPr>
        <p:txBody>
          <a:bodyPr lIns="252000" tIns="252000" rIns="0" bIns="252000" anchor="ctr" anchorCtr="0">
            <a:normAutofit/>
          </a:bodyPr>
          <a:lstStyle>
            <a:lvl1pPr marL="0" indent="0" algn="l">
              <a:lnSpc>
                <a:spcPct val="100000"/>
              </a:lnSpc>
              <a:spcAft>
                <a:spcPts val="0"/>
              </a:spcAft>
              <a:buNone/>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HUOM. Kuvan rajaavaa muotoa ei saa venyttää leveämmäksi tai kapeammaksi.</a:t>
            </a:r>
            <a:br>
              <a:rPr lang="fi-FI" dirty="0"/>
            </a:br>
            <a:br>
              <a:rPr lang="fi-FI" dirty="0"/>
            </a:br>
            <a:r>
              <a:rPr lang="fi-FI" dirty="0"/>
              <a:t>Lisää kuva: valitse kuvan kehyslaatikko &gt; Lisää-välilehti &gt; Kuvat </a:t>
            </a:r>
            <a:br>
              <a:rPr lang="fi-FI" dirty="0"/>
            </a:br>
            <a:r>
              <a:rPr lang="fi-FI" dirty="0"/>
              <a:t>(lisää kuva omasta sijainnista ”Tämä laite” tai Microsoftin kuvapankista ”Kuvapankkikuvat”). </a:t>
            </a:r>
            <a:br>
              <a:rPr lang="fi-FI" dirty="0"/>
            </a:br>
            <a:br>
              <a:rPr lang="fi-FI" dirty="0"/>
            </a:br>
            <a:r>
              <a:rPr lang="fi-FI" dirty="0"/>
              <a:t>Kuvan vaihtaminen: valitse kuva &gt; hiiren oikea &gt; Vaihda kuva. </a:t>
            </a:r>
            <a:br>
              <a:rPr lang="fi-FI" dirty="0"/>
            </a:br>
            <a:br>
              <a:rPr lang="fi-FI" dirty="0"/>
            </a:br>
            <a:r>
              <a:rPr lang="fi-FI" dirty="0"/>
              <a:t>Kuvan rajauksen muuttaminen: valitse kuva &gt; Kuvan muoto -välilehti &gt; Rajaa. </a:t>
            </a:r>
            <a:br>
              <a:rPr lang="fi-FI" dirty="0"/>
            </a:br>
            <a:br>
              <a:rPr lang="fi-FI" dirty="0"/>
            </a:br>
            <a:r>
              <a:rPr lang="fi-FI" dirty="0"/>
              <a:t>Jos otsikko katoaa kuvan taakse: valitse kuva &gt; hiiren oikea &gt; Vie taakse.</a:t>
            </a:r>
          </a:p>
        </p:txBody>
      </p:sp>
      <p:sp>
        <p:nvSpPr>
          <p:cNvPr id="3" name="Kuvaaja">
            <a:extLst>
              <a:ext uri="{FF2B5EF4-FFF2-40B4-BE49-F238E27FC236}">
                <a16:creationId xmlns:a16="http://schemas.microsoft.com/office/drawing/2014/main" id="{8271A88A-B0C0-4348-392E-9398E186B571}"/>
              </a:ext>
            </a:extLst>
          </p:cNvPr>
          <p:cNvSpPr>
            <a:spLocks noGrp="1"/>
          </p:cNvSpPr>
          <p:nvPr>
            <p:ph type="body" sz="quarter" idx="17" hasCustomPrompt="1"/>
          </p:nvPr>
        </p:nvSpPr>
        <p:spPr>
          <a:xfrm rot="16200000">
            <a:off x="-462287" y="679443"/>
            <a:ext cx="1435462" cy="284157"/>
          </a:xfrm>
          <a:prstGeom prst="roundRect">
            <a:avLst>
              <a:gd name="adj" fmla="val 14657"/>
            </a:avLst>
          </a:prstGeom>
          <a:solidFill>
            <a:schemeClr val="tx1"/>
          </a:solidFill>
        </p:spPr>
        <p:txBody>
          <a:bodyPr wrap="none" lIns="61200" tIns="54000" rIns="72000" bIns="54000" anchor="ctr" anchorCtr="0">
            <a:spAutoFit/>
          </a:bodyPr>
          <a:lstStyle>
            <a:lvl1pPr marL="0" indent="0" algn="r">
              <a:lnSpc>
                <a:spcPct val="90000"/>
              </a:lnSpc>
              <a:spcAft>
                <a:spcPts val="0"/>
              </a:spcAft>
              <a:buNone/>
              <a:defRPr lang="fi-FI" sz="1100" kern="1200" dirty="0">
                <a:solidFill>
                  <a:schemeClr val="bg1"/>
                </a:solidFill>
                <a:latin typeface="Arial"/>
                <a:ea typeface="+mn-ea"/>
                <a:cs typeface="Arial"/>
              </a:defRPr>
            </a:lvl1pPr>
          </a:lstStyle>
          <a:p>
            <a:pPr lvl="0"/>
            <a:r>
              <a:rPr lang="fi-FI" dirty="0"/>
              <a:t>Kuva: Kuvaajan nimi</a:t>
            </a:r>
          </a:p>
        </p:txBody>
      </p:sp>
      <p:sp>
        <p:nvSpPr>
          <p:cNvPr id="8" name="Otsikko">
            <a:extLst>
              <a:ext uri="{FF2B5EF4-FFF2-40B4-BE49-F238E27FC236}">
                <a16:creationId xmlns:a16="http://schemas.microsoft.com/office/drawing/2014/main" id="{CF7C3183-1BEE-688C-A725-D053F1CA53C0}"/>
              </a:ext>
            </a:extLst>
          </p:cNvPr>
          <p:cNvSpPr>
            <a:spLocks noGrp="1"/>
          </p:cNvSpPr>
          <p:nvPr>
            <p:ph type="title" hasCustomPrompt="1"/>
          </p:nvPr>
        </p:nvSpPr>
        <p:spPr>
          <a:xfrm>
            <a:off x="312594" y="5681357"/>
            <a:ext cx="5185838" cy="883833"/>
          </a:xfrm>
          <a:prstGeom prst="roundRect">
            <a:avLst>
              <a:gd name="adj" fmla="val 8981"/>
            </a:avLst>
          </a:prstGeom>
          <a:solidFill>
            <a:schemeClr val="bg2"/>
          </a:solidFill>
        </p:spPr>
        <p:txBody>
          <a:bodyPr wrap="square" lIns="216000" tIns="216000" rIns="180000" bIns="180000" anchor="ctr" anchorCtr="0">
            <a:spAutoFit/>
          </a:bodyPr>
          <a:lstStyle>
            <a:lvl1pPr algn="l">
              <a:lnSpc>
                <a:spcPct val="85000"/>
              </a:lnSpc>
              <a:defRPr sz="3200" spc="0" baseline="0">
                <a:solidFill>
                  <a:schemeClr val="bg1"/>
                </a:solidFill>
              </a:defRPr>
            </a:lvl1pPr>
          </a:lstStyle>
          <a:p>
            <a:r>
              <a:rPr lang="fi-FI" dirty="0"/>
              <a:t>Väliotsikko kuvan päällä</a:t>
            </a:r>
          </a:p>
        </p:txBody>
      </p:sp>
      <p:pic>
        <p:nvPicPr>
          <p:cNvPr id="7" name="800">
            <a:extLst>
              <a:ext uri="{FF2B5EF4-FFF2-40B4-BE49-F238E27FC236}">
                <a16:creationId xmlns:a16="http://schemas.microsoft.com/office/drawing/2014/main" id="{6771DD9B-5EA2-AA6E-02C7-3B0238A8666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8" y="5912499"/>
            <a:ext cx="820800" cy="517806"/>
          </a:xfrm>
          <a:prstGeom prst="rect">
            <a:avLst/>
          </a:prstGeom>
        </p:spPr>
      </p:pic>
      <p:pic>
        <p:nvPicPr>
          <p:cNvPr id="6" name="Vaakuna">
            <a:extLst>
              <a:ext uri="{FF2B5EF4-FFF2-40B4-BE49-F238E27FC236}">
                <a16:creationId xmlns:a16="http://schemas.microsoft.com/office/drawing/2014/main" id="{627B0F73-995C-43B9-AD1A-21E5076A3712}"/>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56227" y="465122"/>
            <a:ext cx="464182" cy="712800"/>
          </a:xfrm>
          <a:prstGeom prst="rect">
            <a:avLst/>
          </a:prstGeom>
        </p:spPr>
      </p:pic>
    </p:spTree>
    <p:extLst>
      <p:ext uri="{BB962C8B-B14F-4D97-AF65-F5344CB8AC3E}">
        <p14:creationId xmlns:p14="http://schemas.microsoft.com/office/powerpoint/2010/main" val="7642902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aareva kuva + otsikko + teksti">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CCF8B37E-DA57-80ED-9D18-249867C4B966}"/>
              </a:ext>
            </a:extLst>
          </p:cNvPr>
          <p:cNvSpPr>
            <a:spLocks noGrp="1"/>
          </p:cNvSpPr>
          <p:nvPr>
            <p:ph type="title" hasCustomPrompt="1"/>
          </p:nvPr>
        </p:nvSpPr>
        <p:spPr>
          <a:xfrm>
            <a:off x="6707800" y="1378425"/>
            <a:ext cx="4624828" cy="1408982"/>
          </a:xfrm>
          <a:prstGeom prst="rect">
            <a:avLst/>
          </a:prstGeom>
          <a:noFill/>
        </p:spPr>
        <p:txBody>
          <a:bodyPr vert="horz" lIns="0" tIns="0" rIns="0" bIns="0" rtlCol="0" anchor="b" anchorCtr="0">
            <a:noAutofit/>
          </a:bodyPr>
          <a:lstStyle>
            <a:lvl1pPr>
              <a:lnSpc>
                <a:spcPct val="85000"/>
              </a:lnSpc>
              <a:defRPr sz="5200" spc="-100" baseline="0">
                <a:solidFill>
                  <a:schemeClr val="bg2"/>
                </a:solidFill>
              </a:defRPr>
            </a:lvl1pPr>
          </a:lstStyle>
          <a:p>
            <a:r>
              <a:rPr lang="fi-FI" dirty="0"/>
              <a:t>Muokkaa otsikkoa </a:t>
            </a:r>
            <a:endParaRPr lang="en-US" dirty="0"/>
          </a:p>
        </p:txBody>
      </p:sp>
      <p:sp>
        <p:nvSpPr>
          <p:cNvPr id="3" name="Tekstin paikkamerkki">
            <a:extLst>
              <a:ext uri="{FF2B5EF4-FFF2-40B4-BE49-F238E27FC236}">
                <a16:creationId xmlns:a16="http://schemas.microsoft.com/office/drawing/2014/main" id="{33BDBB72-3C25-1A01-EE75-CE5511ED7CAB}"/>
              </a:ext>
            </a:extLst>
          </p:cNvPr>
          <p:cNvSpPr>
            <a:spLocks noGrp="1"/>
          </p:cNvSpPr>
          <p:nvPr>
            <p:ph type="body" idx="1" hasCustomPrompt="1"/>
          </p:nvPr>
        </p:nvSpPr>
        <p:spPr>
          <a:xfrm>
            <a:off x="6707800" y="2962283"/>
            <a:ext cx="4624828" cy="2928154"/>
          </a:xfrm>
          <a:prstGeom prst="rect">
            <a:avLst/>
          </a:prstGeom>
        </p:spPr>
        <p:txBody>
          <a:bodyPr vert="horz" lIns="0" tIns="0" rIns="0" bIns="0" rtlCol="0">
            <a:noAutofit/>
          </a:bodyPr>
          <a:lstStyle>
            <a:lvl1pPr marL="239994" indent="-239994">
              <a:lnSpc>
                <a:spcPct val="107000"/>
              </a:lnSpc>
              <a:spcAft>
                <a:spcPts val="1000"/>
              </a:spcAft>
              <a:buClrTx/>
              <a:buSzPct val="100000"/>
              <a:buFont typeface="Arial" panose="020B0604020202020204" pitchFamily="34" charset="0"/>
              <a:buChar char="•"/>
              <a:defRPr sz="2100">
                <a:solidFill>
                  <a:schemeClr val="tx1"/>
                </a:solidFill>
              </a:defRPr>
            </a:lvl1pPr>
            <a:lvl2pPr marL="719965" indent="-263993">
              <a:lnSpc>
                <a:spcPct val="107000"/>
              </a:lnSpc>
              <a:spcAft>
                <a:spcPts val="1000"/>
              </a:spcAft>
              <a:buFont typeface="Lucida Grande"/>
              <a:buChar char="–"/>
              <a:defRPr sz="1900">
                <a:solidFill>
                  <a:schemeClr val="tx1"/>
                </a:solidFill>
              </a:defRPr>
            </a:lvl2pPr>
            <a:lvl3pPr marL="1151971" indent="-191995">
              <a:lnSpc>
                <a:spcPct val="107000"/>
              </a:lnSpc>
              <a:spcAft>
                <a:spcPts val="1000"/>
              </a:spcAft>
              <a:buSzPct val="100000"/>
              <a:buFont typeface="Arial" panose="020B0604020202020204" pitchFamily="34" charset="0"/>
              <a:buChar char="•"/>
              <a:defRPr sz="1500">
                <a:solidFill>
                  <a:schemeClr val="tx1"/>
                </a:solidFill>
              </a:defRPr>
            </a:lvl3pPr>
            <a:lvl4pPr marL="1631959" indent="-191995">
              <a:lnSpc>
                <a:spcPct val="107000"/>
              </a:lnSpc>
              <a:spcAft>
                <a:spcPts val="1000"/>
              </a:spcAft>
              <a:buSzPct val="100000"/>
              <a:buFont typeface="Lucida Grande"/>
              <a:buChar char="–"/>
              <a:defRPr sz="1500">
                <a:solidFill>
                  <a:schemeClr val="tx1"/>
                </a:solidFill>
              </a:defRPr>
            </a:lvl4pPr>
            <a:lvl5pPr marL="2111947" indent="-191995">
              <a:lnSpc>
                <a:spcPct val="107000"/>
              </a:lnSpc>
              <a:spcAft>
                <a:spcPts val="1000"/>
              </a:spcAft>
              <a:defRPr sz="1300">
                <a:solidFill>
                  <a:schemeClr val="tx1"/>
                </a:solidFill>
              </a:defRPr>
            </a:lvl5pPr>
          </a:lstStyle>
          <a:p>
            <a:pPr lvl="0"/>
            <a:r>
              <a:rPr lang="fi-FI" dirty="0"/>
              <a:t>Muokkaa tekstiä napsauttamalla.  </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Kuvan paikkamerkki">
            <a:extLst>
              <a:ext uri="{FF2B5EF4-FFF2-40B4-BE49-F238E27FC236}">
                <a16:creationId xmlns:a16="http://schemas.microsoft.com/office/drawing/2014/main" id="{5511BF76-485E-B28A-E46E-C9D09051942C}"/>
              </a:ext>
            </a:extLst>
          </p:cNvPr>
          <p:cNvSpPr>
            <a:spLocks noGrp="1"/>
          </p:cNvSpPr>
          <p:nvPr>
            <p:ph type="pic" sz="quarter" idx="13" hasCustomPrompt="1"/>
          </p:nvPr>
        </p:nvSpPr>
        <p:spPr>
          <a:xfrm>
            <a:off x="0" y="-9000"/>
            <a:ext cx="6096000" cy="6876000"/>
          </a:xfrm>
          <a:prstGeom prst="flowChartDelay">
            <a:avLst/>
          </a:prstGeom>
          <a:solidFill>
            <a:schemeClr val="bg1">
              <a:lumMod val="95000"/>
            </a:schemeClr>
          </a:solidFill>
        </p:spPr>
        <p:txBody>
          <a:bodyPr lIns="216000" tIns="180000" rIns="180000" bIns="180000" anchor="t" anchorCtr="0">
            <a:normAutofit/>
          </a:bodyPr>
          <a:lstStyle>
            <a:lvl1pPr marL="0" marR="0" indent="0" algn="l" defTabSz="609570" rtl="0" eaLnBrk="1" fontAlgn="auto" latinLnBrk="0" hangingPunct="1">
              <a:lnSpc>
                <a:spcPct val="114000"/>
              </a:lnSpc>
              <a:spcBef>
                <a:spcPts val="0"/>
              </a:spcBef>
              <a:spcAft>
                <a:spcPts val="0"/>
              </a:spcAft>
              <a:buClrTx/>
              <a:buSzTx/>
              <a:buFont typeface="Arial"/>
              <a:buNone/>
              <a:tabLst/>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HUOM. Kuvan rajaavaa muotoa ei saa venyttää leveämmäksi tai kapeammaksi.</a:t>
            </a:r>
            <a:br>
              <a:rPr lang="fi-FI" dirty="0"/>
            </a:br>
            <a:br>
              <a:rPr lang="fi-FI" dirty="0"/>
            </a:br>
            <a:r>
              <a:rPr lang="fi-FI" dirty="0"/>
              <a:t>Lisää kuva: valitse kuvan kehyslaatikko &gt; Lisää-välilehti &gt; Kuvat </a:t>
            </a:r>
            <a:br>
              <a:rPr lang="fi-FI" dirty="0"/>
            </a:br>
            <a:r>
              <a:rPr lang="fi-FI" dirty="0"/>
              <a:t>(lisää kuva omasta sijainnista ”Tämä laite” tai Microsoftin kuvapankista ”Kuvapankkikuvat”). </a:t>
            </a:r>
            <a:br>
              <a:rPr lang="fi-FI" dirty="0"/>
            </a:br>
            <a:br>
              <a:rPr lang="fi-FI" dirty="0"/>
            </a:br>
            <a:r>
              <a:rPr lang="fi-FI" dirty="0"/>
              <a:t>Kuvan vaihtaminen: valitse kuva &gt; hiiren oikea &gt; Vaihda kuva. </a:t>
            </a:r>
            <a:br>
              <a:rPr lang="fi-FI" dirty="0"/>
            </a:br>
            <a:br>
              <a:rPr lang="fi-FI" dirty="0"/>
            </a:br>
            <a:r>
              <a:rPr lang="fi-FI" dirty="0"/>
              <a:t>Kuvan rajauksen muuttaminen: valitse kuva &gt; Kuvan muoto -välilehti &gt; Rajaa. </a:t>
            </a:r>
          </a:p>
        </p:txBody>
      </p:sp>
      <p:sp>
        <p:nvSpPr>
          <p:cNvPr id="7" name="Kuvaaja">
            <a:extLst>
              <a:ext uri="{FF2B5EF4-FFF2-40B4-BE49-F238E27FC236}">
                <a16:creationId xmlns:a16="http://schemas.microsoft.com/office/drawing/2014/main" id="{68802EEA-1D82-1F8B-B01A-BBD822EFAB54}"/>
              </a:ext>
            </a:extLst>
          </p:cNvPr>
          <p:cNvSpPr>
            <a:spLocks noGrp="1"/>
          </p:cNvSpPr>
          <p:nvPr>
            <p:ph type="body" sz="quarter" idx="19" hasCustomPrompt="1"/>
          </p:nvPr>
        </p:nvSpPr>
        <p:spPr>
          <a:xfrm>
            <a:off x="142822" y="6440700"/>
            <a:ext cx="1435462" cy="276573"/>
          </a:xfrm>
          <a:prstGeom prst="roundRect">
            <a:avLst>
              <a:gd name="adj" fmla="val 9529"/>
            </a:avLst>
          </a:prstGeom>
          <a:solidFill>
            <a:schemeClr val="tx1"/>
          </a:solidFill>
        </p:spPr>
        <p:txBody>
          <a:bodyPr wrap="none" lIns="61200" tIns="54000" rIns="72000" bIns="54000" anchor="ctr" anchorCtr="0">
            <a:spAutoFit/>
          </a:bodyPr>
          <a:lstStyle>
            <a:lvl1pPr marL="0" indent="0" algn="l">
              <a:lnSpc>
                <a:spcPct val="90000"/>
              </a:lnSpc>
              <a:spcAft>
                <a:spcPts val="0"/>
              </a:spcAft>
              <a:buNone/>
              <a:defRPr sz="1100">
                <a:solidFill>
                  <a:schemeClr val="bg1"/>
                </a:solidFill>
              </a:defRPr>
            </a:lvl1pPr>
          </a:lstStyle>
          <a:p>
            <a:pPr lvl="0"/>
            <a:r>
              <a:rPr lang="fi-FI" dirty="0"/>
              <a:t>Kuva: Kuvaajan nimi</a:t>
            </a:r>
          </a:p>
        </p:txBody>
      </p:sp>
      <p:pic>
        <p:nvPicPr>
          <p:cNvPr id="11" name="800">
            <a:extLst>
              <a:ext uri="{FF2B5EF4-FFF2-40B4-BE49-F238E27FC236}">
                <a16:creationId xmlns:a16="http://schemas.microsoft.com/office/drawing/2014/main" id="{E5FB02B3-80E3-0FF4-F487-14D0A7C65D7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12" name="Vaakuna">
            <a:extLst>
              <a:ext uri="{FF2B5EF4-FFF2-40B4-BE49-F238E27FC236}">
                <a16:creationId xmlns:a16="http://schemas.microsoft.com/office/drawing/2014/main" id="{67B4478F-F727-2230-4DFB-23C9D7BD3F92}"/>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19725196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uva + otsikko + teksti">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CCF8B37E-DA57-80ED-9D18-249867C4B966}"/>
              </a:ext>
            </a:extLst>
          </p:cNvPr>
          <p:cNvSpPr>
            <a:spLocks noGrp="1"/>
          </p:cNvSpPr>
          <p:nvPr>
            <p:ph type="title" hasCustomPrompt="1"/>
          </p:nvPr>
        </p:nvSpPr>
        <p:spPr>
          <a:xfrm>
            <a:off x="6568041" y="1020278"/>
            <a:ext cx="4765692" cy="1473449"/>
          </a:xfrm>
          <a:prstGeom prst="rect">
            <a:avLst/>
          </a:prstGeom>
          <a:noFill/>
        </p:spPr>
        <p:txBody>
          <a:bodyPr vert="horz" lIns="0" tIns="0" rIns="0" bIns="0" rtlCol="0" anchor="b" anchorCtr="0">
            <a:noAutofit/>
          </a:bodyPr>
          <a:lstStyle>
            <a:lvl1pPr>
              <a:lnSpc>
                <a:spcPct val="85000"/>
              </a:lnSpc>
              <a:defRPr sz="5200" spc="-100" baseline="0">
                <a:solidFill>
                  <a:schemeClr val="bg2"/>
                </a:solidFill>
              </a:defRPr>
            </a:lvl1pPr>
          </a:lstStyle>
          <a:p>
            <a:r>
              <a:rPr lang="fi-FI" dirty="0"/>
              <a:t>Muokkaa otsikkoa </a:t>
            </a:r>
            <a:endParaRPr lang="en-US" dirty="0"/>
          </a:p>
        </p:txBody>
      </p:sp>
      <p:sp>
        <p:nvSpPr>
          <p:cNvPr id="3" name="Tekstin paikkamerkki">
            <a:extLst>
              <a:ext uri="{FF2B5EF4-FFF2-40B4-BE49-F238E27FC236}">
                <a16:creationId xmlns:a16="http://schemas.microsoft.com/office/drawing/2014/main" id="{33BDBB72-3C25-1A01-EE75-CE5511ED7CAB}"/>
              </a:ext>
            </a:extLst>
          </p:cNvPr>
          <p:cNvSpPr>
            <a:spLocks noGrp="1"/>
          </p:cNvSpPr>
          <p:nvPr>
            <p:ph type="body" idx="1" hasCustomPrompt="1"/>
          </p:nvPr>
        </p:nvSpPr>
        <p:spPr>
          <a:xfrm>
            <a:off x="6568040" y="2657496"/>
            <a:ext cx="4765693" cy="3260558"/>
          </a:xfrm>
          <a:prstGeom prst="rect">
            <a:avLst/>
          </a:prstGeom>
        </p:spPr>
        <p:txBody>
          <a:bodyPr vert="horz" lIns="0" tIns="0" rIns="0" bIns="0" rtlCol="0">
            <a:noAutofit/>
          </a:bodyPr>
          <a:lstStyle>
            <a:lvl1pPr marL="239994" indent="-239994">
              <a:lnSpc>
                <a:spcPct val="107000"/>
              </a:lnSpc>
              <a:spcAft>
                <a:spcPts val="1000"/>
              </a:spcAft>
              <a:buClrTx/>
              <a:buSzPct val="100000"/>
              <a:buFont typeface="Arial" panose="020B0604020202020204" pitchFamily="34" charset="0"/>
              <a:buChar char="•"/>
              <a:defRPr sz="2100">
                <a:solidFill>
                  <a:schemeClr val="tx1"/>
                </a:solidFill>
              </a:defRPr>
            </a:lvl1pPr>
            <a:lvl2pPr marL="719965" indent="-263993">
              <a:lnSpc>
                <a:spcPct val="107000"/>
              </a:lnSpc>
              <a:spcAft>
                <a:spcPts val="1000"/>
              </a:spcAft>
              <a:buFont typeface="Lucida Grande"/>
              <a:buChar char="–"/>
              <a:defRPr sz="1900">
                <a:solidFill>
                  <a:schemeClr val="tx1"/>
                </a:solidFill>
              </a:defRPr>
            </a:lvl2pPr>
            <a:lvl3pPr marL="1151971" indent="-191995">
              <a:lnSpc>
                <a:spcPct val="107000"/>
              </a:lnSpc>
              <a:spcAft>
                <a:spcPts val="1000"/>
              </a:spcAft>
              <a:buSzPct val="100000"/>
              <a:buFont typeface="Arial" panose="020B0604020202020204" pitchFamily="34" charset="0"/>
              <a:buChar char="•"/>
              <a:defRPr sz="1500">
                <a:solidFill>
                  <a:schemeClr val="tx1"/>
                </a:solidFill>
              </a:defRPr>
            </a:lvl3pPr>
            <a:lvl4pPr marL="1631959" indent="-191995">
              <a:lnSpc>
                <a:spcPct val="107000"/>
              </a:lnSpc>
              <a:spcAft>
                <a:spcPts val="1000"/>
              </a:spcAft>
              <a:buSzPct val="100000"/>
              <a:buFont typeface="Lucida Grande"/>
              <a:buChar char="–"/>
              <a:defRPr sz="1500">
                <a:solidFill>
                  <a:schemeClr val="tx1"/>
                </a:solidFill>
              </a:defRPr>
            </a:lvl4pPr>
            <a:lvl5pPr marL="2111947" indent="-191995">
              <a:lnSpc>
                <a:spcPct val="107000"/>
              </a:lnSpc>
              <a:spcAft>
                <a:spcPts val="1000"/>
              </a:spcAft>
              <a:defRPr sz="1300">
                <a:solidFill>
                  <a:schemeClr val="tx1"/>
                </a:solidFill>
              </a:defRPr>
            </a:lvl5pPr>
          </a:lstStyle>
          <a:p>
            <a:pPr lvl="0"/>
            <a:r>
              <a:rPr lang="fi-FI" dirty="0"/>
              <a:t>Muokkaa tekstiä napsauttamalla.  </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Kuvan paikkamerkki">
            <a:extLst>
              <a:ext uri="{FF2B5EF4-FFF2-40B4-BE49-F238E27FC236}">
                <a16:creationId xmlns:a16="http://schemas.microsoft.com/office/drawing/2014/main" id="{9BAFC866-8F3E-8728-8696-6CF2F10DA0B8}"/>
              </a:ext>
            </a:extLst>
          </p:cNvPr>
          <p:cNvSpPr>
            <a:spLocks noGrp="1"/>
          </p:cNvSpPr>
          <p:nvPr userDrawn="1">
            <p:ph type="pic" sz="quarter" idx="11" hasCustomPrompt="1"/>
          </p:nvPr>
        </p:nvSpPr>
        <p:spPr>
          <a:xfrm>
            <a:off x="484773" y="657000"/>
            <a:ext cx="5544000" cy="5544000"/>
          </a:xfrm>
          <a:prstGeom prst="roundRect">
            <a:avLst>
              <a:gd name="adj" fmla="val 1688"/>
            </a:avLst>
          </a:prstGeom>
          <a:solidFill>
            <a:schemeClr val="bg1">
              <a:lumMod val="95000"/>
            </a:schemeClr>
          </a:solidFill>
        </p:spPr>
        <p:txBody>
          <a:bodyPr lIns="252000" tIns="252000" rIns="0" bIns="252000" anchor="t" anchorCtr="0">
            <a:normAutofit/>
          </a:bodyPr>
          <a:lstStyle>
            <a:lvl1pPr marL="0" indent="0">
              <a:lnSpc>
                <a:spcPct val="107000"/>
              </a:lnSpc>
              <a:spcAft>
                <a:spcPts val="0"/>
              </a:spcAft>
              <a:buNone/>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a:t>
            </a:r>
            <a:br>
              <a:rPr lang="fi-FI" dirty="0"/>
            </a:br>
            <a:r>
              <a:rPr lang="fi-FI" dirty="0"/>
              <a:t>Kuvat (lisää kuva omasta sijainnista ”Tämä laite” tai Microsoftin kuvapankista ”Kuvapankkikuvat”). </a:t>
            </a:r>
            <a:br>
              <a:rPr lang="fi-FI" dirty="0"/>
            </a:br>
            <a:br>
              <a:rPr lang="fi-FI" dirty="0"/>
            </a:br>
            <a:r>
              <a:rPr lang="fi-FI" dirty="0"/>
              <a:t>Kuvan vaihtaminen: valitse kuva &gt; hiiren oikea &gt; Vaihda kuva. </a:t>
            </a:r>
            <a:br>
              <a:rPr lang="fi-FI" dirty="0"/>
            </a:br>
            <a:br>
              <a:rPr lang="fi-FI" dirty="0"/>
            </a:br>
            <a:r>
              <a:rPr lang="fi-FI" dirty="0"/>
              <a:t>Kuvan rajauksen muuttaminen: valitse kuva &gt; Kuvan muoto -välilehti &gt; Rajaa. </a:t>
            </a:r>
          </a:p>
        </p:txBody>
      </p:sp>
      <p:sp>
        <p:nvSpPr>
          <p:cNvPr id="25" name="Kuvaaja">
            <a:extLst>
              <a:ext uri="{FF2B5EF4-FFF2-40B4-BE49-F238E27FC236}">
                <a16:creationId xmlns:a16="http://schemas.microsoft.com/office/drawing/2014/main" id="{A0F24AA8-EC72-52BA-FDAC-A0C0E916C733}"/>
              </a:ext>
            </a:extLst>
          </p:cNvPr>
          <p:cNvSpPr>
            <a:spLocks noGrp="1"/>
          </p:cNvSpPr>
          <p:nvPr>
            <p:ph type="body" sz="quarter" idx="17" hasCustomPrompt="1"/>
          </p:nvPr>
        </p:nvSpPr>
        <p:spPr>
          <a:xfrm>
            <a:off x="608866" y="5797920"/>
            <a:ext cx="1435462" cy="284157"/>
          </a:xfrm>
          <a:prstGeom prst="roundRect">
            <a:avLst>
              <a:gd name="adj" fmla="val 14657"/>
            </a:avLst>
          </a:prstGeom>
          <a:solidFill>
            <a:schemeClr val="tx1"/>
          </a:solidFill>
        </p:spPr>
        <p:txBody>
          <a:bodyPr wrap="none" lIns="61200" tIns="54000" rIns="72000" bIns="54000" anchor="ctr" anchorCtr="0">
            <a:spAutoFit/>
          </a:bodyPr>
          <a:lstStyle>
            <a:lvl1pPr marL="0" indent="0" algn="l">
              <a:lnSpc>
                <a:spcPct val="90000"/>
              </a:lnSpc>
              <a:spcAft>
                <a:spcPts val="0"/>
              </a:spcAft>
              <a:buNone/>
              <a:defRPr lang="fi-FI" sz="1100" kern="1200" dirty="0">
                <a:solidFill>
                  <a:schemeClr val="bg1"/>
                </a:solidFill>
                <a:latin typeface="Arial"/>
                <a:ea typeface="+mn-ea"/>
                <a:cs typeface="Arial"/>
              </a:defRPr>
            </a:lvl1pPr>
          </a:lstStyle>
          <a:p>
            <a:pPr lvl="0"/>
            <a:r>
              <a:rPr lang="fi-FI" dirty="0"/>
              <a:t>Kuva: Kuvaajan nimi</a:t>
            </a:r>
          </a:p>
        </p:txBody>
      </p:sp>
      <p:pic>
        <p:nvPicPr>
          <p:cNvPr id="33" name="800">
            <a:extLst>
              <a:ext uri="{FF2B5EF4-FFF2-40B4-BE49-F238E27FC236}">
                <a16:creationId xmlns:a16="http://schemas.microsoft.com/office/drawing/2014/main" id="{7A53F018-CBA4-9C93-A151-CFF7B30FC13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34" name="Vaakuna">
            <a:extLst>
              <a:ext uri="{FF2B5EF4-FFF2-40B4-BE49-F238E27FC236}">
                <a16:creationId xmlns:a16="http://schemas.microsoft.com/office/drawing/2014/main" id="{8039BFFD-BBCC-ECC7-780D-620F4630693B}"/>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6632093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ilaatikot 1">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0B38B565-8F9E-DD32-00C1-5094D10F4EAE}"/>
              </a:ext>
            </a:extLst>
          </p:cNvPr>
          <p:cNvSpPr>
            <a:spLocks noGrp="1"/>
          </p:cNvSpPr>
          <p:nvPr>
            <p:ph type="title" hasCustomPrompt="1"/>
          </p:nvPr>
        </p:nvSpPr>
        <p:spPr>
          <a:xfrm>
            <a:off x="912187" y="838747"/>
            <a:ext cx="10366877" cy="665509"/>
          </a:xfrm>
        </p:spPr>
        <p:txBody>
          <a:bodyPr anchor="b" anchorCtr="0"/>
          <a:lstStyle>
            <a:lvl1pPr algn="l">
              <a:lnSpc>
                <a:spcPct val="85000"/>
              </a:lnSpc>
              <a:defRPr sz="4800" spc="-100" baseline="0">
                <a:solidFill>
                  <a:schemeClr val="bg2"/>
                </a:solidFill>
              </a:defRPr>
            </a:lvl1pPr>
          </a:lstStyle>
          <a:p>
            <a:r>
              <a:rPr lang="fi-FI" dirty="0"/>
              <a:t>Muokkaa otsikkoa napsauttamalla</a:t>
            </a:r>
            <a:endParaRPr lang="fi-FI" noProof="0" dirty="0"/>
          </a:p>
        </p:txBody>
      </p:sp>
      <p:sp>
        <p:nvSpPr>
          <p:cNvPr id="22" name="Otsikkolaatikko 1">
            <a:extLst>
              <a:ext uri="{FF2B5EF4-FFF2-40B4-BE49-F238E27FC236}">
                <a16:creationId xmlns:a16="http://schemas.microsoft.com/office/drawing/2014/main" id="{E65D2ABF-97FC-4BDD-BDB8-E326E108140D}"/>
              </a:ext>
            </a:extLst>
          </p:cNvPr>
          <p:cNvSpPr>
            <a:spLocks noGrp="1"/>
          </p:cNvSpPr>
          <p:nvPr>
            <p:ph type="body" sz="quarter" idx="59" hasCustomPrompt="1"/>
          </p:nvPr>
        </p:nvSpPr>
        <p:spPr>
          <a:xfrm>
            <a:off x="912686" y="1931436"/>
            <a:ext cx="4625797" cy="720000"/>
          </a:xfrm>
          <a:prstGeom prst="rect">
            <a:avLst/>
          </a:prstGeom>
          <a:noFill/>
        </p:spPr>
        <p:txBody>
          <a:bodyPr lIns="0" tIns="0" rIns="0" bIns="0" anchor="ctr" anchorCtr="0">
            <a:normAutofit/>
          </a:bodyPr>
          <a:lstStyle>
            <a:lvl1pPr marL="0" indent="0" algn="l">
              <a:lnSpc>
                <a:spcPct val="95000"/>
              </a:lnSpc>
              <a:spcAft>
                <a:spcPts val="0"/>
              </a:spcAft>
              <a:buNone/>
              <a:defRPr sz="2400" b="1">
                <a:solidFill>
                  <a:schemeClr val="bg2"/>
                </a:solidFill>
              </a:defRPr>
            </a:lvl1pPr>
            <a:lvl2pPr marL="457167" indent="0">
              <a:buNone/>
              <a:defRPr/>
            </a:lvl2pPr>
          </a:lstStyle>
          <a:p>
            <a:pPr lvl="0"/>
            <a:r>
              <a:rPr lang="fi-FI" noProof="0" dirty="0"/>
              <a:t>Otsikko yhdellä rivillä</a:t>
            </a:r>
          </a:p>
        </p:txBody>
      </p:sp>
      <p:sp>
        <p:nvSpPr>
          <p:cNvPr id="4" name="Tekstin paikkamerkki">
            <a:extLst>
              <a:ext uri="{FF2B5EF4-FFF2-40B4-BE49-F238E27FC236}">
                <a16:creationId xmlns:a16="http://schemas.microsoft.com/office/drawing/2014/main" id="{43717AC1-6E9D-77B3-EBC1-5000AA2CCAEC}"/>
              </a:ext>
            </a:extLst>
          </p:cNvPr>
          <p:cNvSpPr>
            <a:spLocks noGrp="1"/>
          </p:cNvSpPr>
          <p:nvPr>
            <p:ph type="body" idx="1" hasCustomPrompt="1"/>
          </p:nvPr>
        </p:nvSpPr>
        <p:spPr>
          <a:xfrm>
            <a:off x="910245" y="2665192"/>
            <a:ext cx="4627988" cy="1187141"/>
          </a:xfrm>
          <a:prstGeom prst="rect">
            <a:avLst/>
          </a:prstGeom>
        </p:spPr>
        <p:txBody>
          <a:bodyPr vert="horz" lIns="0" tIns="45720" rIns="0" bIns="45720" rtlCol="0">
            <a:noAutofit/>
          </a:bodyPr>
          <a:lstStyle>
            <a:lvl1pPr marL="239994" indent="-239994">
              <a:lnSpc>
                <a:spcPct val="107000"/>
              </a:lnSpc>
              <a:spcAft>
                <a:spcPts val="550"/>
              </a:spcAft>
              <a:buClrTx/>
              <a:buSzPct val="100000"/>
              <a:buFont typeface="Arial" panose="020B0604020202020204" pitchFamily="34" charset="0"/>
              <a:buChar char="•"/>
              <a:defRPr sz="1600"/>
            </a:lvl1pPr>
            <a:lvl2pPr marL="671983" indent="-239994">
              <a:lnSpc>
                <a:spcPct val="107000"/>
              </a:lnSpc>
              <a:spcAft>
                <a:spcPts val="550"/>
              </a:spcAft>
              <a:buFont typeface="Lucida Grande"/>
              <a:buChar char="–"/>
              <a:defRPr sz="1450"/>
            </a:lvl2pPr>
            <a:lvl3pPr marL="719982" indent="-143996">
              <a:lnSpc>
                <a:spcPct val="107000"/>
              </a:lnSpc>
              <a:spcAft>
                <a:spcPts val="533"/>
              </a:spcAft>
              <a:buSzPct val="100000"/>
              <a:buFont typeface="Arial" panose="020B0604020202020204" pitchFamily="34" charset="0"/>
              <a:buChar char="•"/>
              <a:defRPr sz="1467"/>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a:p>
            <a:pPr lvl="1"/>
            <a:r>
              <a:rPr lang="fi-FI" dirty="0"/>
              <a:t>toinen taso</a:t>
            </a:r>
          </a:p>
        </p:txBody>
      </p:sp>
      <p:sp>
        <p:nvSpPr>
          <p:cNvPr id="16" name="Otsikkolaatikko 2">
            <a:extLst>
              <a:ext uri="{FF2B5EF4-FFF2-40B4-BE49-F238E27FC236}">
                <a16:creationId xmlns:a16="http://schemas.microsoft.com/office/drawing/2014/main" id="{C2D0AE62-DD0C-020B-1BE8-4B298B855075}"/>
              </a:ext>
            </a:extLst>
          </p:cNvPr>
          <p:cNvSpPr>
            <a:spLocks noGrp="1"/>
          </p:cNvSpPr>
          <p:nvPr>
            <p:ph type="body" sz="quarter" idx="62" hasCustomPrompt="1"/>
          </p:nvPr>
        </p:nvSpPr>
        <p:spPr>
          <a:xfrm>
            <a:off x="912435" y="4141577"/>
            <a:ext cx="4625797" cy="720000"/>
          </a:xfrm>
          <a:prstGeom prst="rect">
            <a:avLst/>
          </a:prstGeom>
          <a:noFill/>
        </p:spPr>
        <p:txBody>
          <a:bodyPr lIns="0" tIns="0" rIns="0" bIns="0" anchor="ctr" anchorCtr="0">
            <a:normAutofit/>
          </a:bodyPr>
          <a:lstStyle>
            <a:lvl1pPr marL="0" indent="0" algn="l">
              <a:lnSpc>
                <a:spcPct val="95000"/>
              </a:lnSpc>
              <a:spcAft>
                <a:spcPts val="0"/>
              </a:spcAft>
              <a:buNone/>
              <a:defRPr sz="2400" b="1">
                <a:solidFill>
                  <a:schemeClr val="bg2"/>
                </a:solidFill>
              </a:defRPr>
            </a:lvl1pPr>
            <a:lvl2pPr marL="457167" indent="0">
              <a:buNone/>
              <a:defRPr/>
            </a:lvl2pPr>
          </a:lstStyle>
          <a:p>
            <a:pPr lvl="0"/>
            <a:r>
              <a:rPr lang="fi-FI" noProof="0" dirty="0"/>
              <a:t>Otsikko yhdellä rivillä</a:t>
            </a:r>
          </a:p>
        </p:txBody>
      </p:sp>
      <p:sp>
        <p:nvSpPr>
          <p:cNvPr id="17" name="Tekstin paikkamerkki">
            <a:extLst>
              <a:ext uri="{FF2B5EF4-FFF2-40B4-BE49-F238E27FC236}">
                <a16:creationId xmlns:a16="http://schemas.microsoft.com/office/drawing/2014/main" id="{1A080DF7-5C91-87CD-380C-416F779CECA4}"/>
              </a:ext>
            </a:extLst>
          </p:cNvPr>
          <p:cNvSpPr>
            <a:spLocks noGrp="1"/>
          </p:cNvSpPr>
          <p:nvPr>
            <p:ph type="body" idx="63" hasCustomPrompt="1"/>
          </p:nvPr>
        </p:nvSpPr>
        <p:spPr>
          <a:xfrm>
            <a:off x="909994" y="4869012"/>
            <a:ext cx="4627988" cy="1185600"/>
          </a:xfrm>
          <a:prstGeom prst="rect">
            <a:avLst/>
          </a:prstGeom>
        </p:spPr>
        <p:txBody>
          <a:bodyPr vert="horz" lIns="0" tIns="45720" rIns="0" bIns="45720" rtlCol="0">
            <a:noAutofit/>
          </a:bodyPr>
          <a:lstStyle>
            <a:lvl1pPr marL="239994" indent="-239994">
              <a:lnSpc>
                <a:spcPct val="107000"/>
              </a:lnSpc>
              <a:spcAft>
                <a:spcPts val="550"/>
              </a:spcAft>
              <a:buClrTx/>
              <a:buSzPct val="100000"/>
              <a:buFont typeface="Arial" panose="020B0604020202020204" pitchFamily="34" charset="0"/>
              <a:buChar char="•"/>
              <a:defRPr sz="1600"/>
            </a:lvl1pPr>
            <a:lvl2pPr marL="671983" indent="-239994">
              <a:lnSpc>
                <a:spcPct val="107000"/>
              </a:lnSpc>
              <a:spcAft>
                <a:spcPts val="550"/>
              </a:spcAft>
              <a:buFont typeface="Lucida Grande"/>
              <a:buChar char="–"/>
              <a:defRPr sz="1450"/>
            </a:lvl2pPr>
            <a:lvl3pPr marL="719982" indent="-143996">
              <a:lnSpc>
                <a:spcPct val="107000"/>
              </a:lnSpc>
              <a:spcAft>
                <a:spcPts val="533"/>
              </a:spcAft>
              <a:buSzPct val="100000"/>
              <a:buFont typeface="Arial" panose="020B0604020202020204" pitchFamily="34" charset="0"/>
              <a:buChar char="•"/>
              <a:defRPr sz="1467"/>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a:p>
            <a:pPr lvl="1"/>
            <a:r>
              <a:rPr lang="fi-FI" dirty="0"/>
              <a:t>toinen taso</a:t>
            </a:r>
          </a:p>
        </p:txBody>
      </p:sp>
      <p:sp>
        <p:nvSpPr>
          <p:cNvPr id="12" name="Otsikkolaatikko 3">
            <a:extLst>
              <a:ext uri="{FF2B5EF4-FFF2-40B4-BE49-F238E27FC236}">
                <a16:creationId xmlns:a16="http://schemas.microsoft.com/office/drawing/2014/main" id="{8DA24908-A197-535C-2F48-6B208937896D}"/>
              </a:ext>
            </a:extLst>
          </p:cNvPr>
          <p:cNvSpPr>
            <a:spLocks noGrp="1"/>
          </p:cNvSpPr>
          <p:nvPr>
            <p:ph type="body" sz="quarter" idx="60" hasCustomPrompt="1"/>
          </p:nvPr>
        </p:nvSpPr>
        <p:spPr>
          <a:xfrm>
            <a:off x="6654019" y="1931436"/>
            <a:ext cx="4625797" cy="720000"/>
          </a:xfrm>
          <a:prstGeom prst="rect">
            <a:avLst/>
          </a:prstGeom>
          <a:noFill/>
        </p:spPr>
        <p:txBody>
          <a:bodyPr lIns="0" tIns="0" rIns="0" bIns="0" anchor="ctr" anchorCtr="0">
            <a:normAutofit/>
          </a:bodyPr>
          <a:lstStyle>
            <a:lvl1pPr marL="0" indent="0" algn="l">
              <a:lnSpc>
                <a:spcPct val="95000"/>
              </a:lnSpc>
              <a:spcAft>
                <a:spcPts val="0"/>
              </a:spcAft>
              <a:buNone/>
              <a:defRPr sz="2400" b="1">
                <a:solidFill>
                  <a:schemeClr val="bg2"/>
                </a:solidFill>
              </a:defRPr>
            </a:lvl1pPr>
            <a:lvl2pPr marL="457167" indent="0">
              <a:buNone/>
              <a:defRPr/>
            </a:lvl2pPr>
          </a:lstStyle>
          <a:p>
            <a:pPr lvl="0"/>
            <a:r>
              <a:rPr lang="fi-FI" noProof="0" dirty="0"/>
              <a:t>Otsikko yhdellä rivillä</a:t>
            </a:r>
          </a:p>
        </p:txBody>
      </p:sp>
      <p:sp>
        <p:nvSpPr>
          <p:cNvPr id="13" name="Tekstin paikkamerkki">
            <a:extLst>
              <a:ext uri="{FF2B5EF4-FFF2-40B4-BE49-F238E27FC236}">
                <a16:creationId xmlns:a16="http://schemas.microsoft.com/office/drawing/2014/main" id="{23C485E0-6D64-611A-5E95-94F4547B653C}"/>
              </a:ext>
            </a:extLst>
          </p:cNvPr>
          <p:cNvSpPr>
            <a:spLocks noGrp="1"/>
          </p:cNvSpPr>
          <p:nvPr>
            <p:ph type="body" idx="61" hasCustomPrompt="1"/>
          </p:nvPr>
        </p:nvSpPr>
        <p:spPr>
          <a:xfrm>
            <a:off x="6651578" y="2665192"/>
            <a:ext cx="4627988" cy="1187141"/>
          </a:xfrm>
          <a:prstGeom prst="rect">
            <a:avLst/>
          </a:prstGeom>
        </p:spPr>
        <p:txBody>
          <a:bodyPr vert="horz" lIns="0" tIns="45720" rIns="0" bIns="45720" rtlCol="0">
            <a:noAutofit/>
          </a:bodyPr>
          <a:lstStyle>
            <a:lvl1pPr marL="239994" indent="-239994">
              <a:lnSpc>
                <a:spcPct val="107000"/>
              </a:lnSpc>
              <a:spcAft>
                <a:spcPts val="550"/>
              </a:spcAft>
              <a:buClrTx/>
              <a:buSzPct val="100000"/>
              <a:buFont typeface="Arial" panose="020B0604020202020204" pitchFamily="34" charset="0"/>
              <a:buChar char="•"/>
              <a:defRPr sz="1600"/>
            </a:lvl1pPr>
            <a:lvl2pPr marL="671983" indent="-239994">
              <a:lnSpc>
                <a:spcPct val="107000"/>
              </a:lnSpc>
              <a:spcAft>
                <a:spcPts val="550"/>
              </a:spcAft>
              <a:buFont typeface="Lucida Grande"/>
              <a:buChar char="–"/>
              <a:defRPr sz="1450"/>
            </a:lvl2pPr>
            <a:lvl3pPr marL="719982" indent="-143996">
              <a:lnSpc>
                <a:spcPct val="107000"/>
              </a:lnSpc>
              <a:spcAft>
                <a:spcPts val="533"/>
              </a:spcAft>
              <a:buSzPct val="100000"/>
              <a:buFont typeface="Arial" panose="020B0604020202020204" pitchFamily="34" charset="0"/>
              <a:buChar char="•"/>
              <a:defRPr sz="1467"/>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a:p>
            <a:pPr lvl="1"/>
            <a:r>
              <a:rPr lang="fi-FI" dirty="0"/>
              <a:t>toinen taso</a:t>
            </a:r>
          </a:p>
        </p:txBody>
      </p:sp>
      <p:sp>
        <p:nvSpPr>
          <p:cNvPr id="18" name="Otsikkolaatikko 4">
            <a:extLst>
              <a:ext uri="{FF2B5EF4-FFF2-40B4-BE49-F238E27FC236}">
                <a16:creationId xmlns:a16="http://schemas.microsoft.com/office/drawing/2014/main" id="{3B6CFB1E-7EBA-534D-7160-0359174C56E9}"/>
              </a:ext>
            </a:extLst>
          </p:cNvPr>
          <p:cNvSpPr>
            <a:spLocks noGrp="1"/>
          </p:cNvSpPr>
          <p:nvPr>
            <p:ph type="body" sz="quarter" idx="64" hasCustomPrompt="1"/>
          </p:nvPr>
        </p:nvSpPr>
        <p:spPr>
          <a:xfrm>
            <a:off x="6653267" y="4141577"/>
            <a:ext cx="4625797" cy="720000"/>
          </a:xfrm>
          <a:prstGeom prst="rect">
            <a:avLst/>
          </a:prstGeom>
          <a:noFill/>
        </p:spPr>
        <p:txBody>
          <a:bodyPr lIns="0" tIns="0" rIns="0" bIns="0" anchor="ctr" anchorCtr="0">
            <a:normAutofit/>
          </a:bodyPr>
          <a:lstStyle>
            <a:lvl1pPr marL="0" indent="0" algn="l">
              <a:lnSpc>
                <a:spcPct val="95000"/>
              </a:lnSpc>
              <a:spcAft>
                <a:spcPts val="0"/>
              </a:spcAft>
              <a:buNone/>
              <a:defRPr sz="2400" b="1">
                <a:solidFill>
                  <a:schemeClr val="bg2"/>
                </a:solidFill>
              </a:defRPr>
            </a:lvl1pPr>
            <a:lvl2pPr marL="457167" indent="0">
              <a:buNone/>
              <a:defRPr/>
            </a:lvl2pPr>
          </a:lstStyle>
          <a:p>
            <a:pPr lvl="0"/>
            <a:r>
              <a:rPr lang="fi-FI" noProof="0" dirty="0"/>
              <a:t>Otsikko yhdellä rivillä</a:t>
            </a:r>
          </a:p>
        </p:txBody>
      </p:sp>
      <p:sp>
        <p:nvSpPr>
          <p:cNvPr id="19" name="Tekstin paikkamerkki">
            <a:extLst>
              <a:ext uri="{FF2B5EF4-FFF2-40B4-BE49-F238E27FC236}">
                <a16:creationId xmlns:a16="http://schemas.microsoft.com/office/drawing/2014/main" id="{0E488217-7472-6C91-5C64-4156DAECCE9F}"/>
              </a:ext>
            </a:extLst>
          </p:cNvPr>
          <p:cNvSpPr>
            <a:spLocks noGrp="1"/>
          </p:cNvSpPr>
          <p:nvPr>
            <p:ph type="body" idx="65" hasCustomPrompt="1"/>
          </p:nvPr>
        </p:nvSpPr>
        <p:spPr>
          <a:xfrm>
            <a:off x="6651327" y="4869012"/>
            <a:ext cx="4627988" cy="1185600"/>
          </a:xfrm>
          <a:prstGeom prst="rect">
            <a:avLst/>
          </a:prstGeom>
        </p:spPr>
        <p:txBody>
          <a:bodyPr vert="horz" lIns="0" tIns="45720" rIns="0" bIns="45720" rtlCol="0">
            <a:noAutofit/>
          </a:bodyPr>
          <a:lstStyle>
            <a:lvl1pPr marL="239994" indent="-239994">
              <a:lnSpc>
                <a:spcPct val="107000"/>
              </a:lnSpc>
              <a:spcAft>
                <a:spcPts val="550"/>
              </a:spcAft>
              <a:buClrTx/>
              <a:buSzPct val="100000"/>
              <a:buFont typeface="Arial" panose="020B0604020202020204" pitchFamily="34" charset="0"/>
              <a:buChar char="•"/>
              <a:defRPr sz="1600"/>
            </a:lvl1pPr>
            <a:lvl2pPr marL="671983" indent="-239994">
              <a:lnSpc>
                <a:spcPct val="107000"/>
              </a:lnSpc>
              <a:spcAft>
                <a:spcPts val="550"/>
              </a:spcAft>
              <a:buFont typeface="Lucida Grande"/>
              <a:buChar char="–"/>
              <a:defRPr sz="1450"/>
            </a:lvl2pPr>
            <a:lvl3pPr marL="719982" indent="-143996">
              <a:lnSpc>
                <a:spcPct val="107000"/>
              </a:lnSpc>
              <a:spcAft>
                <a:spcPts val="533"/>
              </a:spcAft>
              <a:buSzPct val="100000"/>
              <a:buFont typeface="Arial" panose="020B0604020202020204" pitchFamily="34" charset="0"/>
              <a:buChar char="•"/>
              <a:defRPr sz="1467"/>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a:p>
            <a:pPr lvl="1"/>
            <a:r>
              <a:rPr lang="fi-FI" dirty="0"/>
              <a:t>toinen taso</a:t>
            </a:r>
          </a:p>
        </p:txBody>
      </p:sp>
    </p:spTree>
    <p:extLst>
      <p:ext uri="{BB962C8B-B14F-4D97-AF65-F5344CB8AC3E}">
        <p14:creationId xmlns:p14="http://schemas.microsoft.com/office/powerpoint/2010/main" val="7050523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kstilaatikot 2">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0B38B565-8F9E-DD32-00C1-5094D10F4EAE}"/>
              </a:ext>
            </a:extLst>
          </p:cNvPr>
          <p:cNvSpPr>
            <a:spLocks noGrp="1"/>
          </p:cNvSpPr>
          <p:nvPr>
            <p:ph type="title" hasCustomPrompt="1"/>
          </p:nvPr>
        </p:nvSpPr>
        <p:spPr>
          <a:xfrm>
            <a:off x="951500" y="934191"/>
            <a:ext cx="10306051" cy="713620"/>
          </a:xfrm>
        </p:spPr>
        <p:txBody>
          <a:bodyPr anchor="b" anchorCtr="0"/>
          <a:lstStyle>
            <a:lvl1pPr algn="l">
              <a:lnSpc>
                <a:spcPct val="85000"/>
              </a:lnSpc>
              <a:defRPr sz="4800" spc="-100" baseline="0">
                <a:solidFill>
                  <a:schemeClr val="bg2"/>
                </a:solidFill>
              </a:defRPr>
            </a:lvl1pPr>
          </a:lstStyle>
          <a:p>
            <a:r>
              <a:rPr lang="fi-FI" dirty="0"/>
              <a:t>Muokkaa otsikkoa napsauttamalla</a:t>
            </a:r>
            <a:endParaRPr lang="fi-FI" noProof="0" dirty="0"/>
          </a:p>
        </p:txBody>
      </p:sp>
      <p:sp>
        <p:nvSpPr>
          <p:cNvPr id="4" name="Tekstin paikkamerkki">
            <a:extLst>
              <a:ext uri="{FF2B5EF4-FFF2-40B4-BE49-F238E27FC236}">
                <a16:creationId xmlns:a16="http://schemas.microsoft.com/office/drawing/2014/main" id="{43717AC1-6E9D-77B3-EBC1-5000AA2CCAEC}"/>
              </a:ext>
            </a:extLst>
          </p:cNvPr>
          <p:cNvSpPr>
            <a:spLocks noGrp="1"/>
          </p:cNvSpPr>
          <p:nvPr>
            <p:ph type="body" idx="1" hasCustomPrompt="1"/>
          </p:nvPr>
        </p:nvSpPr>
        <p:spPr>
          <a:xfrm>
            <a:off x="951500" y="2207731"/>
            <a:ext cx="2880000" cy="1640367"/>
          </a:xfrm>
          <a:prstGeom prst="rect">
            <a:avLst/>
          </a:prstGeom>
        </p:spPr>
        <p:txBody>
          <a:bodyPr vert="horz" lIns="0" tIns="0" rIns="0" bIns="0" rtlCol="0" anchor="t" anchorCtr="0">
            <a:noAutofit/>
          </a:bodyPr>
          <a:lstStyle>
            <a:lvl1pPr marL="0" indent="0" algn="l">
              <a:lnSpc>
                <a:spcPct val="107000"/>
              </a:lnSpc>
              <a:spcAft>
                <a:spcPts val="1000"/>
              </a:spcAft>
              <a:buClrTx/>
              <a:buSzPct val="100000"/>
              <a:buFont typeface="Arial" panose="020B0604020202020204" pitchFamily="34" charset="0"/>
              <a:buNone/>
              <a:defRPr sz="1600"/>
            </a:lvl1pPr>
            <a:lvl2pPr marL="479988" indent="-191995">
              <a:lnSpc>
                <a:spcPct val="107000"/>
              </a:lnSpc>
              <a:spcAft>
                <a:spcPts val="533"/>
              </a:spcAft>
              <a:buFont typeface="Lucida Grande"/>
              <a:buChar char="–"/>
              <a:defRPr sz="1200"/>
            </a:lvl2pPr>
            <a:lvl3pPr marL="719982" indent="-143996">
              <a:lnSpc>
                <a:spcPct val="107000"/>
              </a:lnSpc>
              <a:spcAft>
                <a:spcPts val="533"/>
              </a:spcAft>
              <a:buSzPct val="100000"/>
              <a:buFont typeface="Arial" panose="020B0604020202020204" pitchFamily="34" charset="0"/>
              <a:buChar char="•"/>
              <a:defRPr sz="933"/>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p:txBody>
      </p:sp>
      <p:sp>
        <p:nvSpPr>
          <p:cNvPr id="5" name="Tekstin paikkamerkki">
            <a:extLst>
              <a:ext uri="{FF2B5EF4-FFF2-40B4-BE49-F238E27FC236}">
                <a16:creationId xmlns:a16="http://schemas.microsoft.com/office/drawing/2014/main" id="{D41AD942-2415-02FC-ED36-41FBDA0F1879}"/>
              </a:ext>
            </a:extLst>
          </p:cNvPr>
          <p:cNvSpPr>
            <a:spLocks noGrp="1"/>
          </p:cNvSpPr>
          <p:nvPr>
            <p:ph type="body" idx="10" hasCustomPrompt="1"/>
          </p:nvPr>
        </p:nvSpPr>
        <p:spPr>
          <a:xfrm>
            <a:off x="4656000" y="2207731"/>
            <a:ext cx="2880000" cy="1640367"/>
          </a:xfrm>
          <a:prstGeom prst="rect">
            <a:avLst/>
          </a:prstGeom>
        </p:spPr>
        <p:txBody>
          <a:bodyPr vert="horz" lIns="0" tIns="0" rIns="0" bIns="0" rtlCol="0" anchor="t" anchorCtr="0">
            <a:noAutofit/>
          </a:bodyPr>
          <a:lstStyle>
            <a:lvl1pPr marL="0" indent="0" algn="l">
              <a:lnSpc>
                <a:spcPct val="107000"/>
              </a:lnSpc>
              <a:spcAft>
                <a:spcPts val="1000"/>
              </a:spcAft>
              <a:buClrTx/>
              <a:buSzPct val="100000"/>
              <a:buFont typeface="Arial" panose="020B0604020202020204" pitchFamily="34" charset="0"/>
              <a:buNone/>
              <a:defRPr sz="1600"/>
            </a:lvl1pPr>
            <a:lvl2pPr marL="479988" indent="-191995">
              <a:lnSpc>
                <a:spcPct val="107000"/>
              </a:lnSpc>
              <a:spcAft>
                <a:spcPts val="533"/>
              </a:spcAft>
              <a:buFont typeface="Lucida Grande"/>
              <a:buChar char="–"/>
              <a:defRPr sz="1200"/>
            </a:lvl2pPr>
            <a:lvl3pPr marL="719982" indent="-143996">
              <a:lnSpc>
                <a:spcPct val="107000"/>
              </a:lnSpc>
              <a:spcAft>
                <a:spcPts val="533"/>
              </a:spcAft>
              <a:buSzPct val="100000"/>
              <a:buFont typeface="Arial" panose="020B0604020202020204" pitchFamily="34" charset="0"/>
              <a:buChar char="•"/>
              <a:defRPr sz="933"/>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p:txBody>
      </p:sp>
      <p:sp>
        <p:nvSpPr>
          <p:cNvPr id="6" name="Tekstin paikkamerkki">
            <a:extLst>
              <a:ext uri="{FF2B5EF4-FFF2-40B4-BE49-F238E27FC236}">
                <a16:creationId xmlns:a16="http://schemas.microsoft.com/office/drawing/2014/main" id="{58A81BB5-16F2-D326-E39F-DE059EDCA8B7}"/>
              </a:ext>
            </a:extLst>
          </p:cNvPr>
          <p:cNvSpPr>
            <a:spLocks noGrp="1"/>
          </p:cNvSpPr>
          <p:nvPr>
            <p:ph type="body" idx="11" hasCustomPrompt="1"/>
          </p:nvPr>
        </p:nvSpPr>
        <p:spPr>
          <a:xfrm>
            <a:off x="8360500" y="2207731"/>
            <a:ext cx="2880000" cy="1640367"/>
          </a:xfrm>
          <a:prstGeom prst="rect">
            <a:avLst/>
          </a:prstGeom>
        </p:spPr>
        <p:txBody>
          <a:bodyPr vert="horz" lIns="0" tIns="0" rIns="0" bIns="0" rtlCol="0" anchor="t" anchorCtr="0">
            <a:noAutofit/>
          </a:bodyPr>
          <a:lstStyle>
            <a:lvl1pPr marL="0" indent="0" algn="l">
              <a:lnSpc>
                <a:spcPct val="107000"/>
              </a:lnSpc>
              <a:spcAft>
                <a:spcPts val="1000"/>
              </a:spcAft>
              <a:buClrTx/>
              <a:buSzPct val="100000"/>
              <a:buFont typeface="Arial" panose="020B0604020202020204" pitchFamily="34" charset="0"/>
              <a:buNone/>
              <a:defRPr sz="1600"/>
            </a:lvl1pPr>
            <a:lvl2pPr marL="479988" indent="-191995">
              <a:lnSpc>
                <a:spcPct val="107000"/>
              </a:lnSpc>
              <a:spcAft>
                <a:spcPts val="533"/>
              </a:spcAft>
              <a:buFont typeface="Lucida Grande"/>
              <a:buChar char="–"/>
              <a:defRPr sz="1200"/>
            </a:lvl2pPr>
            <a:lvl3pPr marL="719982" indent="-143996">
              <a:lnSpc>
                <a:spcPct val="107000"/>
              </a:lnSpc>
              <a:spcAft>
                <a:spcPts val="533"/>
              </a:spcAft>
              <a:buSzPct val="100000"/>
              <a:buFont typeface="Arial" panose="020B0604020202020204" pitchFamily="34" charset="0"/>
              <a:buChar char="•"/>
              <a:defRPr sz="933"/>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p:txBody>
      </p:sp>
      <p:sp>
        <p:nvSpPr>
          <p:cNvPr id="7" name="Tekstin paikkamerkki">
            <a:extLst>
              <a:ext uri="{FF2B5EF4-FFF2-40B4-BE49-F238E27FC236}">
                <a16:creationId xmlns:a16="http://schemas.microsoft.com/office/drawing/2014/main" id="{0DB8674F-89F8-61D0-F1D6-A0B1472905EA}"/>
              </a:ext>
            </a:extLst>
          </p:cNvPr>
          <p:cNvSpPr>
            <a:spLocks noGrp="1"/>
          </p:cNvSpPr>
          <p:nvPr>
            <p:ph type="body" idx="12" hasCustomPrompt="1"/>
          </p:nvPr>
        </p:nvSpPr>
        <p:spPr>
          <a:xfrm>
            <a:off x="3033853" y="5077933"/>
            <a:ext cx="6124297" cy="1119668"/>
          </a:xfrm>
          <a:prstGeom prst="rect">
            <a:avLst/>
          </a:prstGeom>
        </p:spPr>
        <p:txBody>
          <a:bodyPr vert="horz" lIns="0" tIns="0" rIns="0" bIns="0" rtlCol="0" anchor="t" anchorCtr="0">
            <a:noAutofit/>
          </a:bodyPr>
          <a:lstStyle>
            <a:lvl1pPr marL="0" indent="0" algn="ctr">
              <a:lnSpc>
                <a:spcPct val="107000"/>
              </a:lnSpc>
              <a:spcAft>
                <a:spcPts val="1000"/>
              </a:spcAft>
              <a:buClrTx/>
              <a:buSzPct val="100000"/>
              <a:buFont typeface="Arial" panose="020B0604020202020204" pitchFamily="34" charset="0"/>
              <a:buNone/>
              <a:defRPr sz="2400" b="1">
                <a:solidFill>
                  <a:schemeClr val="bg2"/>
                </a:solidFill>
              </a:defRPr>
            </a:lvl1pPr>
            <a:lvl2pPr marL="479988" indent="-191995">
              <a:lnSpc>
                <a:spcPct val="107000"/>
              </a:lnSpc>
              <a:spcAft>
                <a:spcPts val="533"/>
              </a:spcAft>
              <a:buFont typeface="Lucida Grande"/>
              <a:buChar char="–"/>
              <a:defRPr sz="1200"/>
            </a:lvl2pPr>
            <a:lvl3pPr marL="719982" indent="-143996">
              <a:lnSpc>
                <a:spcPct val="107000"/>
              </a:lnSpc>
              <a:spcAft>
                <a:spcPts val="533"/>
              </a:spcAft>
              <a:buSzPct val="100000"/>
              <a:buFont typeface="Arial" panose="020B0604020202020204" pitchFamily="34" charset="0"/>
              <a:buChar char="•"/>
              <a:defRPr sz="933"/>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p:txBody>
      </p:sp>
    </p:spTree>
    <p:extLst>
      <p:ext uri="{BB962C8B-B14F-4D97-AF65-F5344CB8AC3E}">
        <p14:creationId xmlns:p14="http://schemas.microsoft.com/office/powerpoint/2010/main" val="38943415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ekstilaatikot 3">
    <p:bg>
      <p:bgPr>
        <a:solidFill>
          <a:schemeClr val="bg1"/>
        </a:solidFill>
        <a:effectLst/>
      </p:bgPr>
    </p:bg>
    <p:spTree>
      <p:nvGrpSpPr>
        <p:cNvPr id="1" name=""/>
        <p:cNvGrpSpPr/>
        <p:nvPr/>
      </p:nvGrpSpPr>
      <p:grpSpPr>
        <a:xfrm>
          <a:off x="0" y="0"/>
          <a:ext cx="0" cy="0"/>
          <a:chOff x="0" y="0"/>
          <a:chExt cx="0" cy="0"/>
        </a:xfrm>
      </p:grpSpPr>
      <p:sp>
        <p:nvSpPr>
          <p:cNvPr id="35" name="Otsikko">
            <a:extLst>
              <a:ext uri="{FF2B5EF4-FFF2-40B4-BE49-F238E27FC236}">
                <a16:creationId xmlns:a16="http://schemas.microsoft.com/office/drawing/2014/main" id="{F226AD1B-2D4B-4DFF-A862-60F684385205}"/>
              </a:ext>
            </a:extLst>
          </p:cNvPr>
          <p:cNvSpPr>
            <a:spLocks noGrp="1"/>
          </p:cNvSpPr>
          <p:nvPr>
            <p:ph type="title" hasCustomPrompt="1"/>
          </p:nvPr>
        </p:nvSpPr>
        <p:spPr>
          <a:xfrm>
            <a:off x="784410" y="768766"/>
            <a:ext cx="10205821" cy="713620"/>
          </a:xfrm>
        </p:spPr>
        <p:txBody>
          <a:bodyPr anchor="b" anchorCtr="0"/>
          <a:lstStyle>
            <a:lvl1pPr algn="l">
              <a:lnSpc>
                <a:spcPct val="85000"/>
              </a:lnSpc>
              <a:defRPr sz="4800" spc="-100" baseline="0">
                <a:solidFill>
                  <a:schemeClr val="bg2"/>
                </a:solidFill>
              </a:defRPr>
            </a:lvl1pPr>
          </a:lstStyle>
          <a:p>
            <a:r>
              <a:rPr lang="fi-FI" dirty="0"/>
              <a:t>Muokkaa otsikkoa napsauttamalla</a:t>
            </a:r>
            <a:endParaRPr lang="fi-FI" noProof="0" dirty="0"/>
          </a:p>
        </p:txBody>
      </p:sp>
      <p:sp>
        <p:nvSpPr>
          <p:cNvPr id="715" name="1"/>
          <p:cNvSpPr txBox="1">
            <a:spLocks noGrp="1"/>
          </p:cNvSpPr>
          <p:nvPr>
            <p:ph type="body" sz="quarter" idx="28" hasCustomPrompt="1"/>
          </p:nvPr>
        </p:nvSpPr>
        <p:spPr>
          <a:xfrm>
            <a:off x="414421" y="1749128"/>
            <a:ext cx="739980" cy="776056"/>
          </a:xfrm>
          <a:prstGeom prst="rect">
            <a:avLst/>
          </a:prstGeom>
        </p:spPr>
        <p:txBody>
          <a:bodyPr lIns="0" tIns="0" rIns="0" bIns="0" anchor="ctr">
            <a:noAutofit/>
          </a:bodyPr>
          <a:lstStyle>
            <a:lvl1pPr marL="0" indent="0" algn="r" defTabSz="412720">
              <a:lnSpc>
                <a:spcPct val="100000"/>
              </a:lnSpc>
              <a:spcBef>
                <a:spcPts val="0"/>
              </a:spcBef>
              <a:buSzTx/>
              <a:buNone/>
              <a:defRPr sz="5000" b="1">
                <a:solidFill>
                  <a:schemeClr val="bg2"/>
                </a:solidFill>
                <a:latin typeface="+mj-lt"/>
                <a:ea typeface="Domaine Display"/>
                <a:cs typeface="Domaine Display"/>
                <a:sym typeface="Domaine Display"/>
              </a:defRPr>
            </a:lvl1pPr>
          </a:lstStyle>
          <a:p>
            <a:r>
              <a:rPr lang="fi-FI" dirty="0"/>
              <a:t>1</a:t>
            </a:r>
            <a:endParaRPr dirty="0"/>
          </a:p>
        </p:txBody>
      </p:sp>
      <p:sp>
        <p:nvSpPr>
          <p:cNvPr id="714" name="Nuoli 1"/>
          <p:cNvSpPr txBox="1">
            <a:spLocks noGrp="1"/>
          </p:cNvSpPr>
          <p:nvPr>
            <p:ph type="body" sz="quarter" idx="27"/>
          </p:nvPr>
        </p:nvSpPr>
        <p:spPr>
          <a:xfrm>
            <a:off x="1282819" y="1749129"/>
            <a:ext cx="1783759" cy="776055"/>
          </a:xfrm>
          <a:prstGeom prst="homePlate">
            <a:avLst/>
          </a:prstGeom>
          <a:solidFill>
            <a:schemeClr val="bg2"/>
          </a:solidFill>
          <a:ln>
            <a:noFill/>
          </a:ln>
        </p:spPr>
        <p:txBody>
          <a:bodyPr lIns="108000" tIns="0" rIns="0" bIns="0" anchor="ctr">
            <a:noAutofit/>
          </a:bodyPr>
          <a:lstStyle>
            <a:lvl1pPr marL="0" indent="0" algn="l" defTabSz="412720">
              <a:lnSpc>
                <a:spcPct val="100000"/>
              </a:lnSpc>
              <a:spcBef>
                <a:spcPts val="0"/>
              </a:spcBef>
              <a:spcAft>
                <a:spcPts val="0"/>
              </a:spcAft>
              <a:buSzTx/>
              <a:buNone/>
              <a:defRPr sz="1400" b="1">
                <a:solidFill>
                  <a:schemeClr val="bg1"/>
                </a:solidFill>
                <a:latin typeface="+mn-lt"/>
                <a:ea typeface="+mn-ea"/>
                <a:cs typeface="+mn-cs"/>
                <a:sym typeface="Helvetica"/>
              </a:defRPr>
            </a:lvl1pPr>
          </a:lstStyle>
          <a:p>
            <a:pPr lvl="0"/>
            <a:r>
              <a:rPr lang="fi-FI" noProof="0"/>
              <a:t>Muokkaa tekstin perustyylejä napsauttamalla</a:t>
            </a:r>
          </a:p>
        </p:txBody>
      </p:sp>
      <p:sp>
        <p:nvSpPr>
          <p:cNvPr id="5" name="Tekstin paikkamerkki">
            <a:extLst>
              <a:ext uri="{FF2B5EF4-FFF2-40B4-BE49-F238E27FC236}">
                <a16:creationId xmlns:a16="http://schemas.microsoft.com/office/drawing/2014/main" id="{22BC1441-8C29-4E59-42F7-C7F7FDA957F5}"/>
              </a:ext>
            </a:extLst>
          </p:cNvPr>
          <p:cNvSpPr>
            <a:spLocks noGrp="1"/>
          </p:cNvSpPr>
          <p:nvPr>
            <p:ph type="body" idx="1" hasCustomPrompt="1"/>
          </p:nvPr>
        </p:nvSpPr>
        <p:spPr>
          <a:xfrm>
            <a:off x="805493" y="2764579"/>
            <a:ext cx="2368121" cy="3509887"/>
          </a:xfrm>
          <a:prstGeom prst="rect">
            <a:avLst/>
          </a:prstGeom>
        </p:spPr>
        <p:txBody>
          <a:bodyPr vert="horz" lIns="0" tIns="45720" rIns="0" bIns="45720" rtlCol="0">
            <a:noAutofit/>
          </a:bodyPr>
          <a:lstStyle>
            <a:lvl1pPr marL="143996" indent="-143996">
              <a:lnSpc>
                <a:spcPct val="107000"/>
              </a:lnSpc>
              <a:spcAft>
                <a:spcPts val="1000"/>
              </a:spcAft>
              <a:buClrTx/>
              <a:buSzPct val="100000"/>
              <a:buFont typeface="Arial" panose="020B0604020202020204" pitchFamily="34" charset="0"/>
              <a:buChar char="•"/>
              <a:defRPr sz="1400"/>
            </a:lvl1pPr>
            <a:lvl2pPr marL="479988" indent="-191995">
              <a:lnSpc>
                <a:spcPct val="107000"/>
              </a:lnSpc>
              <a:spcAft>
                <a:spcPts val="1000"/>
              </a:spcAft>
              <a:buFont typeface="Lucida Grande"/>
              <a:buChar char="–"/>
              <a:defRPr sz="1200"/>
            </a:lvl2pPr>
            <a:lvl3pPr marL="719982" indent="-143996">
              <a:lnSpc>
                <a:spcPct val="107000"/>
              </a:lnSpc>
              <a:spcAft>
                <a:spcPts val="1000"/>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a:p>
            <a:pPr lvl="1"/>
            <a:r>
              <a:rPr lang="fi-FI" dirty="0"/>
              <a:t>toinen taso</a:t>
            </a:r>
          </a:p>
          <a:p>
            <a:pPr lvl="2"/>
            <a:r>
              <a:rPr lang="fi-FI" dirty="0"/>
              <a:t>kolmas taso</a:t>
            </a:r>
          </a:p>
        </p:txBody>
      </p:sp>
      <p:sp>
        <p:nvSpPr>
          <p:cNvPr id="41" name="2">
            <a:extLst>
              <a:ext uri="{FF2B5EF4-FFF2-40B4-BE49-F238E27FC236}">
                <a16:creationId xmlns:a16="http://schemas.microsoft.com/office/drawing/2014/main" id="{5F7E313D-FD03-4933-AC8C-B0DB042B7E04}"/>
              </a:ext>
            </a:extLst>
          </p:cNvPr>
          <p:cNvSpPr txBox="1">
            <a:spLocks noGrp="1"/>
          </p:cNvSpPr>
          <p:nvPr>
            <p:ph type="body" sz="quarter" idx="52" hasCustomPrompt="1"/>
          </p:nvPr>
        </p:nvSpPr>
        <p:spPr>
          <a:xfrm>
            <a:off x="3150825" y="1749128"/>
            <a:ext cx="739980" cy="776056"/>
          </a:xfrm>
          <a:prstGeom prst="rect">
            <a:avLst/>
          </a:prstGeom>
        </p:spPr>
        <p:txBody>
          <a:bodyPr lIns="0" tIns="0" rIns="0" bIns="0" anchor="ctr">
            <a:noAutofit/>
          </a:bodyPr>
          <a:lstStyle>
            <a:lvl1pPr marL="0" indent="0" algn="r" defTabSz="412720">
              <a:lnSpc>
                <a:spcPct val="100000"/>
              </a:lnSpc>
              <a:spcBef>
                <a:spcPts val="0"/>
              </a:spcBef>
              <a:buSzTx/>
              <a:buNone/>
              <a:defRPr sz="5000" b="1">
                <a:solidFill>
                  <a:schemeClr val="bg2"/>
                </a:solidFill>
                <a:latin typeface="+mj-lt"/>
                <a:ea typeface="Domaine Display"/>
                <a:cs typeface="Domaine Display"/>
                <a:sym typeface="Domaine Display"/>
              </a:defRPr>
            </a:lvl1pPr>
          </a:lstStyle>
          <a:p>
            <a:r>
              <a:rPr lang="fi-FI" dirty="0"/>
              <a:t>2</a:t>
            </a:r>
            <a:endParaRPr dirty="0"/>
          </a:p>
        </p:txBody>
      </p:sp>
      <p:sp>
        <p:nvSpPr>
          <p:cNvPr id="2" name="Nuoli 2">
            <a:extLst>
              <a:ext uri="{FF2B5EF4-FFF2-40B4-BE49-F238E27FC236}">
                <a16:creationId xmlns:a16="http://schemas.microsoft.com/office/drawing/2014/main" id="{7F2BCBB5-21CA-7B00-B82A-66F972247546}"/>
              </a:ext>
            </a:extLst>
          </p:cNvPr>
          <p:cNvSpPr txBox="1">
            <a:spLocks noGrp="1"/>
          </p:cNvSpPr>
          <p:nvPr>
            <p:ph type="body" sz="quarter" idx="65"/>
          </p:nvPr>
        </p:nvSpPr>
        <p:spPr>
          <a:xfrm>
            <a:off x="4016037" y="1749129"/>
            <a:ext cx="1783759" cy="776055"/>
          </a:xfrm>
          <a:prstGeom prst="homePlate">
            <a:avLst/>
          </a:prstGeom>
          <a:solidFill>
            <a:schemeClr val="bg2"/>
          </a:solidFill>
          <a:ln>
            <a:noFill/>
          </a:ln>
        </p:spPr>
        <p:txBody>
          <a:bodyPr lIns="108000" tIns="0" rIns="0" bIns="0" anchor="ctr">
            <a:noAutofit/>
          </a:bodyPr>
          <a:lstStyle>
            <a:lvl1pPr marL="0" indent="0" algn="l" defTabSz="412720">
              <a:lnSpc>
                <a:spcPct val="100000"/>
              </a:lnSpc>
              <a:spcBef>
                <a:spcPts val="0"/>
              </a:spcBef>
              <a:spcAft>
                <a:spcPts val="0"/>
              </a:spcAft>
              <a:buSzTx/>
              <a:buNone/>
              <a:defRPr sz="1400" b="1">
                <a:solidFill>
                  <a:schemeClr val="bg1"/>
                </a:solidFill>
                <a:latin typeface="+mn-lt"/>
                <a:ea typeface="+mn-ea"/>
                <a:cs typeface="+mn-cs"/>
                <a:sym typeface="Helvetica"/>
              </a:defRPr>
            </a:lvl1pPr>
          </a:lstStyle>
          <a:p>
            <a:pPr lvl="0"/>
            <a:r>
              <a:rPr lang="fi-FI" noProof="0"/>
              <a:t>Muokkaa tekstin perustyylejä napsauttamalla</a:t>
            </a:r>
          </a:p>
        </p:txBody>
      </p:sp>
      <p:sp>
        <p:nvSpPr>
          <p:cNvPr id="7" name="Tekstin paikkamerkki">
            <a:extLst>
              <a:ext uri="{FF2B5EF4-FFF2-40B4-BE49-F238E27FC236}">
                <a16:creationId xmlns:a16="http://schemas.microsoft.com/office/drawing/2014/main" id="{B4C64DFA-3860-B507-0EA3-F2ED451ED70C}"/>
              </a:ext>
            </a:extLst>
          </p:cNvPr>
          <p:cNvSpPr>
            <a:spLocks noGrp="1"/>
          </p:cNvSpPr>
          <p:nvPr>
            <p:ph type="body" idx="68" hasCustomPrompt="1"/>
          </p:nvPr>
        </p:nvSpPr>
        <p:spPr>
          <a:xfrm>
            <a:off x="3541897" y="2764579"/>
            <a:ext cx="2368121" cy="3509887"/>
          </a:xfrm>
          <a:prstGeom prst="rect">
            <a:avLst/>
          </a:prstGeom>
        </p:spPr>
        <p:txBody>
          <a:bodyPr vert="horz" lIns="0" tIns="45720" rIns="0" bIns="45720" rtlCol="0">
            <a:noAutofit/>
          </a:bodyPr>
          <a:lstStyle>
            <a:lvl1pPr marL="143996" indent="-143996">
              <a:lnSpc>
                <a:spcPct val="107000"/>
              </a:lnSpc>
              <a:spcAft>
                <a:spcPts val="1000"/>
              </a:spcAft>
              <a:buClrTx/>
              <a:buSzPct val="100000"/>
              <a:buFont typeface="Arial" panose="020B0604020202020204" pitchFamily="34" charset="0"/>
              <a:buChar char="•"/>
              <a:defRPr sz="1400"/>
            </a:lvl1pPr>
            <a:lvl2pPr marL="479988" indent="-191995">
              <a:lnSpc>
                <a:spcPct val="107000"/>
              </a:lnSpc>
              <a:spcAft>
                <a:spcPts val="1000"/>
              </a:spcAft>
              <a:buFont typeface="Lucida Grande"/>
              <a:buChar char="–"/>
              <a:defRPr sz="1200"/>
            </a:lvl2pPr>
            <a:lvl3pPr marL="719982" indent="-143996">
              <a:lnSpc>
                <a:spcPct val="107000"/>
              </a:lnSpc>
              <a:spcAft>
                <a:spcPts val="1000"/>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a:p>
            <a:pPr lvl="1"/>
            <a:r>
              <a:rPr lang="fi-FI" dirty="0"/>
              <a:t>toinen taso</a:t>
            </a:r>
          </a:p>
          <a:p>
            <a:pPr lvl="2"/>
            <a:r>
              <a:rPr lang="fi-FI" dirty="0"/>
              <a:t>kolmas taso</a:t>
            </a:r>
          </a:p>
        </p:txBody>
      </p:sp>
      <p:sp>
        <p:nvSpPr>
          <p:cNvPr id="43" name="3">
            <a:extLst>
              <a:ext uri="{FF2B5EF4-FFF2-40B4-BE49-F238E27FC236}">
                <a16:creationId xmlns:a16="http://schemas.microsoft.com/office/drawing/2014/main" id="{A7B12C41-D2A3-401E-BCB2-3523C5F99F8B}"/>
              </a:ext>
            </a:extLst>
          </p:cNvPr>
          <p:cNvSpPr txBox="1">
            <a:spLocks noGrp="1"/>
          </p:cNvSpPr>
          <p:nvPr>
            <p:ph type="body" sz="quarter" idx="54" hasCustomPrompt="1"/>
          </p:nvPr>
        </p:nvSpPr>
        <p:spPr>
          <a:xfrm>
            <a:off x="5898453" y="1749128"/>
            <a:ext cx="739980" cy="776056"/>
          </a:xfrm>
          <a:prstGeom prst="rect">
            <a:avLst/>
          </a:prstGeom>
        </p:spPr>
        <p:txBody>
          <a:bodyPr lIns="0" tIns="0" rIns="0" bIns="0" anchor="ctr">
            <a:noAutofit/>
          </a:bodyPr>
          <a:lstStyle>
            <a:lvl1pPr marL="0" indent="0" algn="r" defTabSz="412720">
              <a:lnSpc>
                <a:spcPct val="100000"/>
              </a:lnSpc>
              <a:spcBef>
                <a:spcPts val="0"/>
              </a:spcBef>
              <a:buSzTx/>
              <a:buNone/>
              <a:defRPr sz="5000" b="1">
                <a:solidFill>
                  <a:schemeClr val="bg2"/>
                </a:solidFill>
                <a:latin typeface="+mj-lt"/>
                <a:ea typeface="Domaine Display"/>
                <a:cs typeface="Domaine Display"/>
                <a:sym typeface="Domaine Display"/>
              </a:defRPr>
            </a:lvl1pPr>
          </a:lstStyle>
          <a:p>
            <a:r>
              <a:rPr lang="fi-FI" dirty="0"/>
              <a:t>3</a:t>
            </a:r>
            <a:endParaRPr dirty="0"/>
          </a:p>
        </p:txBody>
      </p:sp>
      <p:sp>
        <p:nvSpPr>
          <p:cNvPr id="3" name="Nuoli 3">
            <a:extLst>
              <a:ext uri="{FF2B5EF4-FFF2-40B4-BE49-F238E27FC236}">
                <a16:creationId xmlns:a16="http://schemas.microsoft.com/office/drawing/2014/main" id="{506D23F4-6389-439B-13C9-7BC9B0BA3E35}"/>
              </a:ext>
            </a:extLst>
          </p:cNvPr>
          <p:cNvSpPr txBox="1">
            <a:spLocks noGrp="1"/>
          </p:cNvSpPr>
          <p:nvPr>
            <p:ph type="body" sz="quarter" idx="66"/>
          </p:nvPr>
        </p:nvSpPr>
        <p:spPr>
          <a:xfrm>
            <a:off x="6756871" y="1749129"/>
            <a:ext cx="1783759" cy="776055"/>
          </a:xfrm>
          <a:prstGeom prst="homePlate">
            <a:avLst/>
          </a:prstGeom>
          <a:solidFill>
            <a:schemeClr val="bg2"/>
          </a:solidFill>
          <a:ln>
            <a:noFill/>
          </a:ln>
        </p:spPr>
        <p:txBody>
          <a:bodyPr lIns="108000" tIns="0" rIns="0" bIns="0" anchor="ctr">
            <a:noAutofit/>
          </a:bodyPr>
          <a:lstStyle>
            <a:lvl1pPr marL="0" indent="0" algn="l" defTabSz="412720">
              <a:lnSpc>
                <a:spcPct val="100000"/>
              </a:lnSpc>
              <a:spcBef>
                <a:spcPts val="0"/>
              </a:spcBef>
              <a:spcAft>
                <a:spcPts val="0"/>
              </a:spcAft>
              <a:buSzTx/>
              <a:buNone/>
              <a:defRPr sz="1400" b="1">
                <a:solidFill>
                  <a:schemeClr val="bg1"/>
                </a:solidFill>
                <a:latin typeface="+mn-lt"/>
                <a:ea typeface="+mn-ea"/>
                <a:cs typeface="+mn-cs"/>
                <a:sym typeface="Helvetica"/>
              </a:defRPr>
            </a:lvl1pPr>
          </a:lstStyle>
          <a:p>
            <a:pPr lvl="0"/>
            <a:r>
              <a:rPr lang="fi-FI" noProof="0"/>
              <a:t>Muokkaa tekstin perustyylejä napsauttamalla</a:t>
            </a:r>
          </a:p>
        </p:txBody>
      </p:sp>
      <p:sp>
        <p:nvSpPr>
          <p:cNvPr id="8" name="Tekstin paikkamerkki">
            <a:extLst>
              <a:ext uri="{FF2B5EF4-FFF2-40B4-BE49-F238E27FC236}">
                <a16:creationId xmlns:a16="http://schemas.microsoft.com/office/drawing/2014/main" id="{7157ABE4-2A60-6006-5212-FD8E76AF9468}"/>
              </a:ext>
            </a:extLst>
          </p:cNvPr>
          <p:cNvSpPr>
            <a:spLocks noGrp="1"/>
          </p:cNvSpPr>
          <p:nvPr>
            <p:ph type="body" idx="69" hasCustomPrompt="1"/>
          </p:nvPr>
        </p:nvSpPr>
        <p:spPr>
          <a:xfrm>
            <a:off x="6296289" y="2764579"/>
            <a:ext cx="2368121" cy="3509887"/>
          </a:xfrm>
          <a:prstGeom prst="rect">
            <a:avLst/>
          </a:prstGeom>
        </p:spPr>
        <p:txBody>
          <a:bodyPr vert="horz" lIns="0" tIns="45720" rIns="0" bIns="45720" rtlCol="0">
            <a:noAutofit/>
          </a:bodyPr>
          <a:lstStyle>
            <a:lvl1pPr marL="143996" indent="-143996">
              <a:lnSpc>
                <a:spcPct val="107000"/>
              </a:lnSpc>
              <a:spcAft>
                <a:spcPts val="1000"/>
              </a:spcAft>
              <a:buClrTx/>
              <a:buSzPct val="100000"/>
              <a:buFont typeface="Arial" panose="020B0604020202020204" pitchFamily="34" charset="0"/>
              <a:buChar char="•"/>
              <a:defRPr sz="1400"/>
            </a:lvl1pPr>
            <a:lvl2pPr marL="479988" indent="-191995">
              <a:lnSpc>
                <a:spcPct val="107000"/>
              </a:lnSpc>
              <a:spcAft>
                <a:spcPts val="1000"/>
              </a:spcAft>
              <a:buFont typeface="Lucida Grande"/>
              <a:buChar char="–"/>
              <a:defRPr sz="1200"/>
            </a:lvl2pPr>
            <a:lvl3pPr marL="719982" indent="-143996">
              <a:lnSpc>
                <a:spcPct val="107000"/>
              </a:lnSpc>
              <a:spcAft>
                <a:spcPts val="1000"/>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a:p>
            <a:pPr lvl="1"/>
            <a:r>
              <a:rPr lang="fi-FI" dirty="0"/>
              <a:t>toinen taso</a:t>
            </a:r>
          </a:p>
          <a:p>
            <a:pPr lvl="2"/>
            <a:r>
              <a:rPr lang="fi-FI" dirty="0"/>
              <a:t>kolmas taso</a:t>
            </a:r>
          </a:p>
        </p:txBody>
      </p:sp>
      <p:sp>
        <p:nvSpPr>
          <p:cNvPr id="45" name="4">
            <a:extLst>
              <a:ext uri="{FF2B5EF4-FFF2-40B4-BE49-F238E27FC236}">
                <a16:creationId xmlns:a16="http://schemas.microsoft.com/office/drawing/2014/main" id="{85D7E0DA-86AD-40D0-9237-B8D725A6C7F4}"/>
              </a:ext>
            </a:extLst>
          </p:cNvPr>
          <p:cNvSpPr txBox="1">
            <a:spLocks noGrp="1"/>
          </p:cNvSpPr>
          <p:nvPr>
            <p:ph type="body" sz="quarter" idx="56" hasCustomPrompt="1"/>
          </p:nvPr>
        </p:nvSpPr>
        <p:spPr>
          <a:xfrm>
            <a:off x="8659069" y="1749128"/>
            <a:ext cx="739980" cy="776056"/>
          </a:xfrm>
          <a:prstGeom prst="rect">
            <a:avLst/>
          </a:prstGeom>
        </p:spPr>
        <p:txBody>
          <a:bodyPr lIns="0" tIns="0" rIns="0" bIns="0" anchor="ctr">
            <a:noAutofit/>
          </a:bodyPr>
          <a:lstStyle>
            <a:lvl1pPr marL="0" indent="0" algn="r" defTabSz="412720">
              <a:lnSpc>
                <a:spcPct val="100000"/>
              </a:lnSpc>
              <a:spcBef>
                <a:spcPts val="0"/>
              </a:spcBef>
              <a:buSzTx/>
              <a:buNone/>
              <a:defRPr sz="5000" b="1">
                <a:solidFill>
                  <a:schemeClr val="bg2"/>
                </a:solidFill>
                <a:latin typeface="+mj-lt"/>
                <a:ea typeface="Domaine Display"/>
                <a:cs typeface="Domaine Display"/>
                <a:sym typeface="Domaine Display"/>
              </a:defRPr>
            </a:lvl1pPr>
          </a:lstStyle>
          <a:p>
            <a:r>
              <a:rPr lang="fi-FI" dirty="0"/>
              <a:t>4</a:t>
            </a:r>
            <a:endParaRPr dirty="0"/>
          </a:p>
        </p:txBody>
      </p:sp>
      <p:sp>
        <p:nvSpPr>
          <p:cNvPr id="4" name="Nuoli 4">
            <a:extLst>
              <a:ext uri="{FF2B5EF4-FFF2-40B4-BE49-F238E27FC236}">
                <a16:creationId xmlns:a16="http://schemas.microsoft.com/office/drawing/2014/main" id="{C9BA6829-62A3-33C9-2014-CFFF9724F02F}"/>
              </a:ext>
            </a:extLst>
          </p:cNvPr>
          <p:cNvSpPr txBox="1">
            <a:spLocks noGrp="1"/>
          </p:cNvSpPr>
          <p:nvPr>
            <p:ph type="body" sz="quarter" idx="67"/>
          </p:nvPr>
        </p:nvSpPr>
        <p:spPr>
          <a:xfrm>
            <a:off x="9522361" y="1749129"/>
            <a:ext cx="1783759" cy="776055"/>
          </a:xfrm>
          <a:prstGeom prst="homePlate">
            <a:avLst/>
          </a:prstGeom>
          <a:solidFill>
            <a:schemeClr val="bg2"/>
          </a:solidFill>
          <a:ln>
            <a:noFill/>
          </a:ln>
        </p:spPr>
        <p:txBody>
          <a:bodyPr lIns="108000" tIns="0" rIns="0" bIns="0" anchor="ctr">
            <a:noAutofit/>
          </a:bodyPr>
          <a:lstStyle>
            <a:lvl1pPr marL="0" indent="0" algn="l" defTabSz="412720">
              <a:lnSpc>
                <a:spcPct val="100000"/>
              </a:lnSpc>
              <a:spcBef>
                <a:spcPts val="0"/>
              </a:spcBef>
              <a:spcAft>
                <a:spcPts val="0"/>
              </a:spcAft>
              <a:buSzTx/>
              <a:buNone/>
              <a:defRPr sz="1400" b="1">
                <a:solidFill>
                  <a:schemeClr val="bg1"/>
                </a:solidFill>
                <a:latin typeface="+mn-lt"/>
                <a:ea typeface="+mn-ea"/>
                <a:cs typeface="+mn-cs"/>
                <a:sym typeface="Helvetica"/>
              </a:defRPr>
            </a:lvl1pPr>
          </a:lstStyle>
          <a:p>
            <a:pPr lvl="0"/>
            <a:r>
              <a:rPr lang="fi-FI" noProof="0"/>
              <a:t>Muokkaa tekstin perustyylejä napsauttamalla</a:t>
            </a:r>
          </a:p>
        </p:txBody>
      </p:sp>
      <p:sp>
        <p:nvSpPr>
          <p:cNvPr id="9" name="Tekstin paikkamerkki">
            <a:extLst>
              <a:ext uri="{FF2B5EF4-FFF2-40B4-BE49-F238E27FC236}">
                <a16:creationId xmlns:a16="http://schemas.microsoft.com/office/drawing/2014/main" id="{54AAA421-26D5-C157-E063-08A39FFD76EB}"/>
              </a:ext>
            </a:extLst>
          </p:cNvPr>
          <p:cNvSpPr>
            <a:spLocks noGrp="1"/>
          </p:cNvSpPr>
          <p:nvPr>
            <p:ph type="body" idx="70" hasCustomPrompt="1"/>
          </p:nvPr>
        </p:nvSpPr>
        <p:spPr>
          <a:xfrm>
            <a:off x="9044620" y="2764578"/>
            <a:ext cx="2368121" cy="3509887"/>
          </a:xfrm>
          <a:prstGeom prst="rect">
            <a:avLst/>
          </a:prstGeom>
        </p:spPr>
        <p:txBody>
          <a:bodyPr vert="horz" lIns="0" tIns="45720" rIns="0" bIns="45720" rtlCol="0">
            <a:noAutofit/>
          </a:bodyPr>
          <a:lstStyle>
            <a:lvl1pPr marL="143996" indent="-143996">
              <a:lnSpc>
                <a:spcPct val="107000"/>
              </a:lnSpc>
              <a:spcAft>
                <a:spcPts val="1000"/>
              </a:spcAft>
              <a:buClrTx/>
              <a:buSzPct val="100000"/>
              <a:buFont typeface="Arial" panose="020B0604020202020204" pitchFamily="34" charset="0"/>
              <a:buChar char="•"/>
              <a:defRPr sz="1400"/>
            </a:lvl1pPr>
            <a:lvl2pPr marL="479988" indent="-191995">
              <a:lnSpc>
                <a:spcPct val="107000"/>
              </a:lnSpc>
              <a:spcAft>
                <a:spcPts val="1000"/>
              </a:spcAft>
              <a:buFont typeface="Lucida Grande"/>
              <a:buChar char="–"/>
              <a:defRPr sz="1200"/>
            </a:lvl2pPr>
            <a:lvl3pPr marL="719982" indent="-143996">
              <a:lnSpc>
                <a:spcPct val="107000"/>
              </a:lnSpc>
              <a:spcAft>
                <a:spcPts val="1000"/>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a:p>
            <a:pPr lvl="1"/>
            <a:r>
              <a:rPr lang="fi-FI" dirty="0"/>
              <a:t>toinen taso</a:t>
            </a:r>
          </a:p>
          <a:p>
            <a:pPr lvl="2"/>
            <a:r>
              <a:rPr lang="fi-FI" dirty="0"/>
              <a:t>kolmas taso</a:t>
            </a:r>
          </a:p>
        </p:txBody>
      </p:sp>
    </p:spTree>
    <p:extLst>
      <p:ext uri="{BB962C8B-B14F-4D97-AF65-F5344CB8AC3E}">
        <p14:creationId xmlns:p14="http://schemas.microsoft.com/office/powerpoint/2010/main" val="36859819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kstilaatikot 4">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0B38B565-8F9E-DD32-00C1-5094D10F4EAE}"/>
              </a:ext>
            </a:extLst>
          </p:cNvPr>
          <p:cNvSpPr>
            <a:spLocks noGrp="1"/>
          </p:cNvSpPr>
          <p:nvPr>
            <p:ph type="title" hasCustomPrompt="1"/>
          </p:nvPr>
        </p:nvSpPr>
        <p:spPr>
          <a:xfrm>
            <a:off x="952500" y="768766"/>
            <a:ext cx="10306051" cy="713620"/>
          </a:xfrm>
        </p:spPr>
        <p:txBody>
          <a:bodyPr anchor="b" anchorCtr="0"/>
          <a:lstStyle>
            <a:lvl1pPr algn="l">
              <a:lnSpc>
                <a:spcPct val="85000"/>
              </a:lnSpc>
              <a:defRPr sz="4800" spc="-100" baseline="0">
                <a:solidFill>
                  <a:schemeClr val="bg2"/>
                </a:solidFill>
              </a:defRPr>
            </a:lvl1pPr>
          </a:lstStyle>
          <a:p>
            <a:r>
              <a:rPr lang="fi-FI" dirty="0"/>
              <a:t>Muokkaa otsikkoa napsauttamalla</a:t>
            </a:r>
            <a:endParaRPr lang="fi-FI" noProof="0" dirty="0"/>
          </a:p>
        </p:txBody>
      </p:sp>
      <p:sp>
        <p:nvSpPr>
          <p:cNvPr id="22" name="Otsikkolaatikko 1">
            <a:extLst>
              <a:ext uri="{FF2B5EF4-FFF2-40B4-BE49-F238E27FC236}">
                <a16:creationId xmlns:a16="http://schemas.microsoft.com/office/drawing/2014/main" id="{E65D2ABF-97FC-4BDD-BDB8-E326E108140D}"/>
              </a:ext>
            </a:extLst>
          </p:cNvPr>
          <p:cNvSpPr>
            <a:spLocks noGrp="1"/>
          </p:cNvSpPr>
          <p:nvPr>
            <p:ph type="body" sz="quarter" idx="59"/>
          </p:nvPr>
        </p:nvSpPr>
        <p:spPr>
          <a:xfrm>
            <a:off x="952500" y="1698689"/>
            <a:ext cx="2304000" cy="889001"/>
          </a:xfrm>
          <a:prstGeom prst="roundRect">
            <a:avLst>
              <a:gd name="adj" fmla="val 4958"/>
            </a:avLst>
          </a:prstGeom>
          <a:solidFill>
            <a:schemeClr val="bg2"/>
          </a:solidFill>
        </p:spPr>
        <p:txBody>
          <a:bodyPr lIns="108000" tIns="72000" rIns="108000" bIns="72000" anchor="ctr" anchorCtr="0">
            <a:noAutofit/>
          </a:bodyPr>
          <a:lstStyle>
            <a:lvl1pPr marL="0" indent="0" algn="ctr">
              <a:lnSpc>
                <a:spcPct val="107000"/>
              </a:lnSpc>
              <a:spcAft>
                <a:spcPts val="0"/>
              </a:spcAft>
              <a:buNone/>
              <a:defRPr sz="1600" b="1">
                <a:solidFill>
                  <a:schemeClr val="bg1"/>
                </a:solidFill>
              </a:defRPr>
            </a:lvl1pPr>
            <a:lvl2pPr marL="457167" indent="0">
              <a:buNone/>
              <a:defRPr/>
            </a:lvl2pPr>
          </a:lstStyle>
          <a:p>
            <a:pPr lvl="0"/>
            <a:r>
              <a:rPr lang="fi-FI"/>
              <a:t>Muokkaa tekstin perustyylejä napsauttamalla</a:t>
            </a:r>
          </a:p>
        </p:txBody>
      </p:sp>
      <p:sp>
        <p:nvSpPr>
          <p:cNvPr id="4" name="Text Placeholder 1">
            <a:extLst>
              <a:ext uri="{FF2B5EF4-FFF2-40B4-BE49-F238E27FC236}">
                <a16:creationId xmlns:a16="http://schemas.microsoft.com/office/drawing/2014/main" id="{43717AC1-6E9D-77B3-EBC1-5000AA2CCAEC}"/>
              </a:ext>
            </a:extLst>
          </p:cNvPr>
          <p:cNvSpPr>
            <a:spLocks noGrp="1"/>
          </p:cNvSpPr>
          <p:nvPr>
            <p:ph type="body" idx="1" hasCustomPrompt="1"/>
          </p:nvPr>
        </p:nvSpPr>
        <p:spPr>
          <a:xfrm>
            <a:off x="950562" y="2761477"/>
            <a:ext cx="2303999" cy="3483811"/>
          </a:xfrm>
          <a:prstGeom prst="rect">
            <a:avLst/>
          </a:prstGeom>
        </p:spPr>
        <p:txBody>
          <a:bodyPr vert="horz" lIns="0" tIns="45720" rIns="0" bIns="45720" rtlCol="0">
            <a:noAutofit/>
          </a:bodyPr>
          <a:lstStyle>
            <a:lvl1pPr marL="143996" indent="-143996">
              <a:lnSpc>
                <a:spcPct val="107000"/>
              </a:lnSpc>
              <a:spcAft>
                <a:spcPts val="1000"/>
              </a:spcAft>
              <a:buClrTx/>
              <a:buSzPct val="100000"/>
              <a:buFont typeface="Arial" panose="020B0604020202020204" pitchFamily="34" charset="0"/>
              <a:buChar char="•"/>
              <a:defRPr sz="1400"/>
            </a:lvl1pPr>
            <a:lvl2pPr marL="479988" indent="-191995">
              <a:lnSpc>
                <a:spcPct val="107000"/>
              </a:lnSpc>
              <a:spcAft>
                <a:spcPts val="1000"/>
              </a:spcAft>
              <a:buFont typeface="Lucida Grande"/>
              <a:buChar char="–"/>
              <a:defRPr sz="1200"/>
            </a:lvl2pPr>
            <a:lvl3pPr marL="719982" indent="-143996">
              <a:lnSpc>
                <a:spcPct val="107000"/>
              </a:lnSpc>
              <a:spcAft>
                <a:spcPts val="1000"/>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a:p>
            <a:pPr lvl="1"/>
            <a:r>
              <a:rPr lang="fi-FI" dirty="0"/>
              <a:t>toinen taso</a:t>
            </a:r>
          </a:p>
          <a:p>
            <a:pPr lvl="2"/>
            <a:r>
              <a:rPr lang="fi-FI" dirty="0"/>
              <a:t>kolmas taso</a:t>
            </a:r>
          </a:p>
        </p:txBody>
      </p:sp>
      <p:sp>
        <p:nvSpPr>
          <p:cNvPr id="5" name="Otsikkolaatikko 2">
            <a:extLst>
              <a:ext uri="{FF2B5EF4-FFF2-40B4-BE49-F238E27FC236}">
                <a16:creationId xmlns:a16="http://schemas.microsoft.com/office/drawing/2014/main" id="{5021C194-C47B-97AA-463D-46681436CE2E}"/>
              </a:ext>
            </a:extLst>
          </p:cNvPr>
          <p:cNvSpPr>
            <a:spLocks noGrp="1"/>
          </p:cNvSpPr>
          <p:nvPr>
            <p:ph type="body" sz="quarter" idx="60"/>
          </p:nvPr>
        </p:nvSpPr>
        <p:spPr>
          <a:xfrm>
            <a:off x="3619851" y="1698689"/>
            <a:ext cx="2304000" cy="889001"/>
          </a:xfrm>
          <a:prstGeom prst="roundRect">
            <a:avLst>
              <a:gd name="adj" fmla="val 4791"/>
            </a:avLst>
          </a:prstGeom>
          <a:solidFill>
            <a:schemeClr val="bg2"/>
          </a:solidFill>
        </p:spPr>
        <p:txBody>
          <a:bodyPr lIns="108000" tIns="72000" rIns="108000" bIns="72000" anchor="ctr" anchorCtr="0">
            <a:noAutofit/>
          </a:bodyPr>
          <a:lstStyle>
            <a:lvl1pPr marL="0" indent="0" algn="ctr">
              <a:lnSpc>
                <a:spcPct val="107000"/>
              </a:lnSpc>
              <a:spcAft>
                <a:spcPts val="0"/>
              </a:spcAft>
              <a:buNone/>
              <a:defRPr sz="1600" b="1">
                <a:solidFill>
                  <a:schemeClr val="bg1"/>
                </a:solidFill>
              </a:defRPr>
            </a:lvl1pPr>
            <a:lvl2pPr marL="457167" indent="0">
              <a:buNone/>
              <a:defRPr/>
            </a:lvl2pPr>
          </a:lstStyle>
          <a:p>
            <a:pPr lvl="0"/>
            <a:r>
              <a:rPr lang="fi-FI"/>
              <a:t>Muokkaa tekstin perustyylejä napsauttamalla</a:t>
            </a:r>
          </a:p>
        </p:txBody>
      </p:sp>
      <p:sp>
        <p:nvSpPr>
          <p:cNvPr id="6" name="Text Placeholder 2">
            <a:extLst>
              <a:ext uri="{FF2B5EF4-FFF2-40B4-BE49-F238E27FC236}">
                <a16:creationId xmlns:a16="http://schemas.microsoft.com/office/drawing/2014/main" id="{3C28DD90-8DCF-47CE-B8B5-DF9C2068D62D}"/>
              </a:ext>
            </a:extLst>
          </p:cNvPr>
          <p:cNvSpPr>
            <a:spLocks noGrp="1"/>
          </p:cNvSpPr>
          <p:nvPr>
            <p:ph type="body" idx="61" hasCustomPrompt="1"/>
          </p:nvPr>
        </p:nvSpPr>
        <p:spPr>
          <a:xfrm>
            <a:off x="3619853" y="2761477"/>
            <a:ext cx="2303999" cy="3483811"/>
          </a:xfrm>
          <a:prstGeom prst="rect">
            <a:avLst/>
          </a:prstGeom>
        </p:spPr>
        <p:txBody>
          <a:bodyPr vert="horz" lIns="0" tIns="45720" rIns="0" bIns="45720" rtlCol="0">
            <a:noAutofit/>
          </a:bodyPr>
          <a:lstStyle>
            <a:lvl1pPr marL="143996" indent="-143996">
              <a:lnSpc>
                <a:spcPct val="107000"/>
              </a:lnSpc>
              <a:spcAft>
                <a:spcPts val="1000"/>
              </a:spcAft>
              <a:buClrTx/>
              <a:buSzPct val="100000"/>
              <a:buFont typeface="Arial" panose="020B0604020202020204" pitchFamily="34" charset="0"/>
              <a:buChar char="•"/>
              <a:defRPr sz="1400"/>
            </a:lvl1pPr>
            <a:lvl2pPr marL="479988" indent="-191995">
              <a:lnSpc>
                <a:spcPct val="107000"/>
              </a:lnSpc>
              <a:spcAft>
                <a:spcPts val="1000"/>
              </a:spcAft>
              <a:buFont typeface="Lucida Grande"/>
              <a:buChar char="–"/>
              <a:defRPr sz="1200"/>
            </a:lvl2pPr>
            <a:lvl3pPr marL="719982" indent="-143996">
              <a:lnSpc>
                <a:spcPct val="107000"/>
              </a:lnSpc>
              <a:spcAft>
                <a:spcPts val="1000"/>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a:p>
            <a:pPr lvl="1"/>
            <a:r>
              <a:rPr lang="fi-FI" dirty="0"/>
              <a:t>toinen taso</a:t>
            </a:r>
          </a:p>
          <a:p>
            <a:pPr lvl="2"/>
            <a:r>
              <a:rPr lang="fi-FI" dirty="0"/>
              <a:t>kolmas taso</a:t>
            </a:r>
          </a:p>
        </p:txBody>
      </p:sp>
      <p:sp>
        <p:nvSpPr>
          <p:cNvPr id="7" name="Otsikkolaatikko 3">
            <a:extLst>
              <a:ext uri="{FF2B5EF4-FFF2-40B4-BE49-F238E27FC236}">
                <a16:creationId xmlns:a16="http://schemas.microsoft.com/office/drawing/2014/main" id="{8E03FF1F-B2A4-A3F6-4402-4C81EF0F6A98}"/>
              </a:ext>
            </a:extLst>
          </p:cNvPr>
          <p:cNvSpPr>
            <a:spLocks noGrp="1"/>
          </p:cNvSpPr>
          <p:nvPr>
            <p:ph type="body" sz="quarter" idx="62"/>
          </p:nvPr>
        </p:nvSpPr>
        <p:spPr>
          <a:xfrm>
            <a:off x="6287201" y="1698689"/>
            <a:ext cx="2304000" cy="889001"/>
          </a:xfrm>
          <a:prstGeom prst="roundRect">
            <a:avLst>
              <a:gd name="adj" fmla="val 4957"/>
            </a:avLst>
          </a:prstGeom>
          <a:solidFill>
            <a:schemeClr val="bg2"/>
          </a:solidFill>
        </p:spPr>
        <p:txBody>
          <a:bodyPr lIns="108000" tIns="72000" rIns="108000" bIns="72000" anchor="ctr" anchorCtr="0">
            <a:noAutofit/>
          </a:bodyPr>
          <a:lstStyle>
            <a:lvl1pPr marL="0" indent="0" algn="ctr">
              <a:lnSpc>
                <a:spcPct val="107000"/>
              </a:lnSpc>
              <a:spcAft>
                <a:spcPts val="0"/>
              </a:spcAft>
              <a:buNone/>
              <a:defRPr sz="1600" b="1">
                <a:solidFill>
                  <a:schemeClr val="bg1"/>
                </a:solidFill>
              </a:defRPr>
            </a:lvl1pPr>
            <a:lvl2pPr marL="457167" indent="0">
              <a:buNone/>
              <a:defRPr/>
            </a:lvl2pPr>
          </a:lstStyle>
          <a:p>
            <a:pPr lvl="0"/>
            <a:r>
              <a:rPr lang="fi-FI"/>
              <a:t>Muokkaa tekstin perustyylejä napsauttamalla</a:t>
            </a:r>
          </a:p>
        </p:txBody>
      </p:sp>
      <p:sp>
        <p:nvSpPr>
          <p:cNvPr id="8" name="Text Placeholder 3">
            <a:extLst>
              <a:ext uri="{FF2B5EF4-FFF2-40B4-BE49-F238E27FC236}">
                <a16:creationId xmlns:a16="http://schemas.microsoft.com/office/drawing/2014/main" id="{288A8FA7-9B57-D648-0652-4A64B558E31D}"/>
              </a:ext>
            </a:extLst>
          </p:cNvPr>
          <p:cNvSpPr>
            <a:spLocks noGrp="1"/>
          </p:cNvSpPr>
          <p:nvPr>
            <p:ph type="body" idx="63" hasCustomPrompt="1"/>
          </p:nvPr>
        </p:nvSpPr>
        <p:spPr>
          <a:xfrm>
            <a:off x="6286450" y="2761477"/>
            <a:ext cx="2303999" cy="3483811"/>
          </a:xfrm>
          <a:prstGeom prst="rect">
            <a:avLst/>
          </a:prstGeom>
        </p:spPr>
        <p:txBody>
          <a:bodyPr vert="horz" lIns="0" tIns="45720" rIns="0" bIns="45720" rtlCol="0">
            <a:noAutofit/>
          </a:bodyPr>
          <a:lstStyle>
            <a:lvl1pPr marL="143996" indent="-143996">
              <a:lnSpc>
                <a:spcPct val="107000"/>
              </a:lnSpc>
              <a:spcAft>
                <a:spcPts val="1000"/>
              </a:spcAft>
              <a:buClrTx/>
              <a:buSzPct val="100000"/>
              <a:buFont typeface="Arial" panose="020B0604020202020204" pitchFamily="34" charset="0"/>
              <a:buChar char="•"/>
              <a:defRPr sz="1400"/>
            </a:lvl1pPr>
            <a:lvl2pPr marL="479988" indent="-191995">
              <a:lnSpc>
                <a:spcPct val="107000"/>
              </a:lnSpc>
              <a:spcAft>
                <a:spcPts val="1000"/>
              </a:spcAft>
              <a:buFont typeface="Lucida Grande"/>
              <a:buChar char="–"/>
              <a:defRPr sz="1200"/>
            </a:lvl2pPr>
            <a:lvl3pPr marL="719982" indent="-143996">
              <a:lnSpc>
                <a:spcPct val="107000"/>
              </a:lnSpc>
              <a:spcAft>
                <a:spcPts val="1000"/>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a:p>
            <a:pPr lvl="1"/>
            <a:r>
              <a:rPr lang="fi-FI" dirty="0"/>
              <a:t>toinen taso</a:t>
            </a:r>
          </a:p>
          <a:p>
            <a:pPr lvl="2"/>
            <a:r>
              <a:rPr lang="fi-FI" dirty="0"/>
              <a:t>kolmas taso</a:t>
            </a:r>
          </a:p>
        </p:txBody>
      </p:sp>
      <p:sp>
        <p:nvSpPr>
          <p:cNvPr id="9" name="Otsikkolaatikko 4">
            <a:extLst>
              <a:ext uri="{FF2B5EF4-FFF2-40B4-BE49-F238E27FC236}">
                <a16:creationId xmlns:a16="http://schemas.microsoft.com/office/drawing/2014/main" id="{8119B72B-B47F-D99F-DA85-8D6DBE54F05C}"/>
              </a:ext>
            </a:extLst>
          </p:cNvPr>
          <p:cNvSpPr>
            <a:spLocks noGrp="1"/>
          </p:cNvSpPr>
          <p:nvPr>
            <p:ph type="body" sz="quarter" idx="64"/>
          </p:nvPr>
        </p:nvSpPr>
        <p:spPr>
          <a:xfrm>
            <a:off x="8954552" y="1698689"/>
            <a:ext cx="2304000" cy="889001"/>
          </a:xfrm>
          <a:prstGeom prst="roundRect">
            <a:avLst>
              <a:gd name="adj" fmla="val 4957"/>
            </a:avLst>
          </a:prstGeom>
          <a:solidFill>
            <a:schemeClr val="bg2"/>
          </a:solidFill>
        </p:spPr>
        <p:txBody>
          <a:bodyPr lIns="108000" tIns="72000" rIns="108000" bIns="72000" anchor="ctr" anchorCtr="0">
            <a:noAutofit/>
          </a:bodyPr>
          <a:lstStyle>
            <a:lvl1pPr marL="0" indent="0" algn="ctr">
              <a:lnSpc>
                <a:spcPct val="107000"/>
              </a:lnSpc>
              <a:spcAft>
                <a:spcPts val="0"/>
              </a:spcAft>
              <a:buNone/>
              <a:defRPr sz="1600" b="1">
                <a:solidFill>
                  <a:schemeClr val="bg1"/>
                </a:solidFill>
              </a:defRPr>
            </a:lvl1pPr>
            <a:lvl2pPr marL="457167" indent="0">
              <a:buNone/>
              <a:defRPr/>
            </a:lvl2pPr>
          </a:lstStyle>
          <a:p>
            <a:pPr lvl="0"/>
            <a:r>
              <a:rPr lang="fi-FI"/>
              <a:t>Muokkaa tekstin perustyylejä napsauttamalla</a:t>
            </a:r>
          </a:p>
        </p:txBody>
      </p:sp>
      <p:sp>
        <p:nvSpPr>
          <p:cNvPr id="10" name="Text Placeholder 4">
            <a:extLst>
              <a:ext uri="{FF2B5EF4-FFF2-40B4-BE49-F238E27FC236}">
                <a16:creationId xmlns:a16="http://schemas.microsoft.com/office/drawing/2014/main" id="{9E49699E-2119-D43B-0CA9-0A0EBBC50DB2}"/>
              </a:ext>
            </a:extLst>
          </p:cNvPr>
          <p:cNvSpPr>
            <a:spLocks noGrp="1"/>
          </p:cNvSpPr>
          <p:nvPr>
            <p:ph type="body" idx="65" hasCustomPrompt="1"/>
          </p:nvPr>
        </p:nvSpPr>
        <p:spPr>
          <a:xfrm>
            <a:off x="8954553" y="2761477"/>
            <a:ext cx="2303999" cy="3483811"/>
          </a:xfrm>
          <a:prstGeom prst="rect">
            <a:avLst/>
          </a:prstGeom>
        </p:spPr>
        <p:txBody>
          <a:bodyPr vert="horz" lIns="0" tIns="45720" rIns="0" bIns="45720" rtlCol="0">
            <a:noAutofit/>
          </a:bodyPr>
          <a:lstStyle>
            <a:lvl1pPr marL="143996" indent="-143996">
              <a:lnSpc>
                <a:spcPct val="107000"/>
              </a:lnSpc>
              <a:spcAft>
                <a:spcPts val="1000"/>
              </a:spcAft>
              <a:buClrTx/>
              <a:buSzPct val="100000"/>
              <a:buFont typeface="Arial" panose="020B0604020202020204" pitchFamily="34" charset="0"/>
              <a:buChar char="•"/>
              <a:defRPr sz="1400"/>
            </a:lvl1pPr>
            <a:lvl2pPr marL="479988" indent="-191995">
              <a:lnSpc>
                <a:spcPct val="107000"/>
              </a:lnSpc>
              <a:spcAft>
                <a:spcPts val="1000"/>
              </a:spcAft>
              <a:buFont typeface="Lucida Grande"/>
              <a:buChar char="–"/>
              <a:defRPr sz="1200"/>
            </a:lvl2pPr>
            <a:lvl3pPr marL="719982" indent="-143996">
              <a:lnSpc>
                <a:spcPct val="107000"/>
              </a:lnSpc>
              <a:spcAft>
                <a:spcPts val="1000"/>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a:p>
            <a:pPr lvl="1"/>
            <a:r>
              <a:rPr lang="fi-FI" dirty="0"/>
              <a:t>toinen taso</a:t>
            </a:r>
          </a:p>
          <a:p>
            <a:pPr lvl="2"/>
            <a:r>
              <a:rPr lang="fi-FI" dirty="0"/>
              <a:t>kolmas taso</a:t>
            </a:r>
          </a:p>
        </p:txBody>
      </p:sp>
    </p:spTree>
    <p:extLst>
      <p:ext uri="{BB962C8B-B14F-4D97-AF65-F5344CB8AC3E}">
        <p14:creationId xmlns:p14="http://schemas.microsoft.com/office/powerpoint/2010/main" val="22901384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uva + tekstilaatikot">
    <p:bg>
      <p:bgPr>
        <a:solidFill>
          <a:schemeClr val="bg1"/>
        </a:solidFill>
        <a:effectLst/>
      </p:bgPr>
    </p:bg>
    <p:spTree>
      <p:nvGrpSpPr>
        <p:cNvPr id="1" name=""/>
        <p:cNvGrpSpPr/>
        <p:nvPr/>
      </p:nvGrpSpPr>
      <p:grpSpPr>
        <a:xfrm>
          <a:off x="0" y="0"/>
          <a:ext cx="0" cy="0"/>
          <a:chOff x="0" y="0"/>
          <a:chExt cx="0" cy="0"/>
        </a:xfrm>
      </p:grpSpPr>
      <p:sp>
        <p:nvSpPr>
          <p:cNvPr id="15" name="Otsikko">
            <a:extLst>
              <a:ext uri="{FF2B5EF4-FFF2-40B4-BE49-F238E27FC236}">
                <a16:creationId xmlns:a16="http://schemas.microsoft.com/office/drawing/2014/main" id="{88919CED-69A7-DA72-1C99-F4441B76F334}"/>
              </a:ext>
            </a:extLst>
          </p:cNvPr>
          <p:cNvSpPr>
            <a:spLocks noGrp="1"/>
          </p:cNvSpPr>
          <p:nvPr>
            <p:ph type="title" hasCustomPrompt="1"/>
          </p:nvPr>
        </p:nvSpPr>
        <p:spPr>
          <a:xfrm>
            <a:off x="676378" y="3582737"/>
            <a:ext cx="10835036" cy="574871"/>
          </a:xfrm>
        </p:spPr>
        <p:txBody>
          <a:bodyPr anchor="ctr" anchorCtr="0"/>
          <a:lstStyle>
            <a:lvl1pPr algn="l">
              <a:lnSpc>
                <a:spcPct val="85000"/>
              </a:lnSpc>
              <a:defRPr sz="3700" spc="-50" baseline="0">
                <a:solidFill>
                  <a:schemeClr val="bg2"/>
                </a:solidFill>
              </a:defRPr>
            </a:lvl1pPr>
          </a:lstStyle>
          <a:p>
            <a:r>
              <a:rPr lang="fi-FI" dirty="0"/>
              <a:t>Muokkaa otsikkoa napsauttamalla</a:t>
            </a:r>
            <a:endParaRPr lang="fi-FI" noProof="0" dirty="0"/>
          </a:p>
        </p:txBody>
      </p:sp>
      <p:sp>
        <p:nvSpPr>
          <p:cNvPr id="2" name="Nuoli 1">
            <a:extLst>
              <a:ext uri="{FF2B5EF4-FFF2-40B4-BE49-F238E27FC236}">
                <a16:creationId xmlns:a16="http://schemas.microsoft.com/office/drawing/2014/main" id="{749B0A75-5928-EF9F-8AE2-1C9B81FA8AC3}"/>
              </a:ext>
            </a:extLst>
          </p:cNvPr>
          <p:cNvSpPr txBox="1">
            <a:spLocks noGrp="1"/>
          </p:cNvSpPr>
          <p:nvPr>
            <p:ph type="body" sz="quarter" idx="65"/>
          </p:nvPr>
        </p:nvSpPr>
        <p:spPr>
          <a:xfrm>
            <a:off x="680590" y="4404319"/>
            <a:ext cx="2475225" cy="966893"/>
          </a:xfrm>
          <a:prstGeom prst="homePlate">
            <a:avLst/>
          </a:prstGeom>
          <a:solidFill>
            <a:schemeClr val="bg1"/>
          </a:solidFill>
          <a:ln w="22225">
            <a:solidFill>
              <a:schemeClr val="bg2"/>
            </a:solidFill>
          </a:ln>
        </p:spPr>
        <p:txBody>
          <a:bodyPr lIns="108000" tIns="0" rIns="0" bIns="0" anchor="ctr">
            <a:noAutofit/>
          </a:bodyPr>
          <a:lstStyle>
            <a:lvl1pPr marL="0" indent="0" algn="l" defTabSz="412720">
              <a:lnSpc>
                <a:spcPct val="100000"/>
              </a:lnSpc>
              <a:spcBef>
                <a:spcPts val="0"/>
              </a:spcBef>
              <a:spcAft>
                <a:spcPts val="0"/>
              </a:spcAft>
              <a:buSzTx/>
              <a:buNone/>
              <a:defRPr sz="1600" b="1">
                <a:solidFill>
                  <a:schemeClr val="bg2"/>
                </a:solidFill>
                <a:latin typeface="+mn-lt"/>
                <a:ea typeface="+mn-ea"/>
                <a:cs typeface="+mn-cs"/>
                <a:sym typeface="Helvetica"/>
              </a:defRPr>
            </a:lvl1pPr>
          </a:lstStyle>
          <a:p>
            <a:pPr lvl="0"/>
            <a:r>
              <a:rPr lang="fi-FI" noProof="0"/>
              <a:t>Muokkaa tekstin perustyylejä napsauttamalla</a:t>
            </a:r>
          </a:p>
        </p:txBody>
      </p:sp>
      <p:sp>
        <p:nvSpPr>
          <p:cNvPr id="8" name="Tekstin paikkamerkki">
            <a:extLst>
              <a:ext uri="{FF2B5EF4-FFF2-40B4-BE49-F238E27FC236}">
                <a16:creationId xmlns:a16="http://schemas.microsoft.com/office/drawing/2014/main" id="{A6D181D2-0BCD-D177-527A-C0A330173650}"/>
              </a:ext>
            </a:extLst>
          </p:cNvPr>
          <p:cNvSpPr>
            <a:spLocks noGrp="1"/>
          </p:cNvSpPr>
          <p:nvPr>
            <p:ph type="body" sz="quarter" idx="58" hasCustomPrompt="1"/>
          </p:nvPr>
        </p:nvSpPr>
        <p:spPr>
          <a:xfrm>
            <a:off x="680589" y="5580856"/>
            <a:ext cx="2297704" cy="966893"/>
          </a:xfrm>
        </p:spPr>
        <p:txBody>
          <a:bodyPr lIns="0" tIns="0" rIns="0" bIns="0">
            <a:normAutofit/>
          </a:bodyPr>
          <a:lstStyle>
            <a:lvl1pPr marL="0" indent="0">
              <a:lnSpc>
                <a:spcPct val="107000"/>
              </a:lnSpc>
              <a:spcAft>
                <a:spcPts val="1067"/>
              </a:spcAft>
              <a:buNone/>
              <a:defRPr sz="1400">
                <a:solidFill>
                  <a:srgbClr val="404040"/>
                </a:solidFill>
              </a:defRPr>
            </a:lvl1pPr>
          </a:lstStyle>
          <a:p>
            <a:pPr marL="0" marR="0" lvl="0" indent="0" algn="l" defTabSz="609570" rtl="0" eaLnBrk="1" fontAlgn="auto" latinLnBrk="0" hangingPunct="1">
              <a:lnSpc>
                <a:spcPct val="110000"/>
              </a:lnSpc>
              <a:spcBef>
                <a:spcPts val="0"/>
              </a:spcBef>
              <a:spcAft>
                <a:spcPts val="300"/>
              </a:spcAft>
              <a:buClrTx/>
              <a:buSzTx/>
              <a:buFont typeface="Arial"/>
              <a:buNone/>
              <a:tabLst/>
              <a:defRPr/>
            </a:pPr>
            <a:r>
              <a:rPr lang="fi-FI" dirty="0"/>
              <a:t>Muokkaa tekstiä napsauttamalla. </a:t>
            </a:r>
          </a:p>
        </p:txBody>
      </p:sp>
      <p:sp>
        <p:nvSpPr>
          <p:cNvPr id="4" name="Nuoli 2">
            <a:extLst>
              <a:ext uri="{FF2B5EF4-FFF2-40B4-BE49-F238E27FC236}">
                <a16:creationId xmlns:a16="http://schemas.microsoft.com/office/drawing/2014/main" id="{D2A3C707-10D3-7F0E-2017-C69C76B65A46}"/>
              </a:ext>
            </a:extLst>
          </p:cNvPr>
          <p:cNvSpPr txBox="1">
            <a:spLocks noGrp="1"/>
          </p:cNvSpPr>
          <p:nvPr>
            <p:ph type="body" sz="quarter" idx="67"/>
          </p:nvPr>
        </p:nvSpPr>
        <p:spPr>
          <a:xfrm>
            <a:off x="3465790" y="4404319"/>
            <a:ext cx="2475225" cy="966893"/>
          </a:xfrm>
          <a:prstGeom prst="homePlate">
            <a:avLst/>
          </a:prstGeom>
          <a:solidFill>
            <a:schemeClr val="bg1"/>
          </a:solidFill>
          <a:ln w="22225">
            <a:solidFill>
              <a:schemeClr val="bg2"/>
            </a:solidFill>
          </a:ln>
        </p:spPr>
        <p:txBody>
          <a:bodyPr lIns="108000" tIns="0" rIns="0" bIns="0" anchor="ctr">
            <a:noAutofit/>
          </a:bodyPr>
          <a:lstStyle>
            <a:lvl1pPr marL="0" indent="0" algn="l" defTabSz="412720">
              <a:lnSpc>
                <a:spcPct val="100000"/>
              </a:lnSpc>
              <a:spcBef>
                <a:spcPts val="0"/>
              </a:spcBef>
              <a:spcAft>
                <a:spcPts val="0"/>
              </a:spcAft>
              <a:buSzTx/>
              <a:buNone/>
              <a:defRPr sz="1600" b="1">
                <a:solidFill>
                  <a:schemeClr val="bg2"/>
                </a:solidFill>
                <a:latin typeface="+mn-lt"/>
                <a:ea typeface="+mn-ea"/>
                <a:cs typeface="+mn-cs"/>
                <a:sym typeface="Helvetica"/>
              </a:defRPr>
            </a:lvl1pPr>
          </a:lstStyle>
          <a:p>
            <a:pPr lvl="0"/>
            <a:r>
              <a:rPr lang="fi-FI" noProof="0"/>
              <a:t>Muokkaa tekstin perustyylejä napsauttamalla</a:t>
            </a:r>
          </a:p>
        </p:txBody>
      </p:sp>
      <p:sp>
        <p:nvSpPr>
          <p:cNvPr id="3" name="Text Placeholder 2">
            <a:extLst>
              <a:ext uri="{FF2B5EF4-FFF2-40B4-BE49-F238E27FC236}">
                <a16:creationId xmlns:a16="http://schemas.microsoft.com/office/drawing/2014/main" id="{C5ACD32F-5449-DF3E-CD8B-A925D2DB396F}"/>
              </a:ext>
            </a:extLst>
          </p:cNvPr>
          <p:cNvSpPr>
            <a:spLocks noGrp="1"/>
          </p:cNvSpPr>
          <p:nvPr>
            <p:ph type="body" sz="quarter" idx="66" hasCustomPrompt="1"/>
          </p:nvPr>
        </p:nvSpPr>
        <p:spPr>
          <a:xfrm>
            <a:off x="3465789" y="5575387"/>
            <a:ext cx="2297704" cy="966893"/>
          </a:xfrm>
        </p:spPr>
        <p:txBody>
          <a:bodyPr lIns="0" tIns="0" rIns="0" bIns="0">
            <a:normAutofit/>
          </a:bodyPr>
          <a:lstStyle>
            <a:lvl1pPr marL="0" indent="0">
              <a:lnSpc>
                <a:spcPct val="107000"/>
              </a:lnSpc>
              <a:spcAft>
                <a:spcPts val="1067"/>
              </a:spcAft>
              <a:buNone/>
              <a:defRPr sz="1400">
                <a:solidFill>
                  <a:srgbClr val="404040"/>
                </a:solidFill>
              </a:defRPr>
            </a:lvl1pPr>
          </a:lstStyle>
          <a:p>
            <a:pPr marL="0" marR="0" lvl="0" indent="0" algn="l" defTabSz="609570" rtl="0" eaLnBrk="1" fontAlgn="auto" latinLnBrk="0" hangingPunct="1">
              <a:lnSpc>
                <a:spcPct val="110000"/>
              </a:lnSpc>
              <a:spcBef>
                <a:spcPts val="0"/>
              </a:spcBef>
              <a:spcAft>
                <a:spcPts val="300"/>
              </a:spcAft>
              <a:buClrTx/>
              <a:buSzTx/>
              <a:buFont typeface="Arial"/>
              <a:buNone/>
              <a:tabLst/>
              <a:defRPr/>
            </a:pPr>
            <a:r>
              <a:rPr lang="fi-FI" dirty="0"/>
              <a:t>Muokkaa tekstiä napsauttamalla. </a:t>
            </a:r>
          </a:p>
        </p:txBody>
      </p:sp>
      <p:sp>
        <p:nvSpPr>
          <p:cNvPr id="7" name="Nuoli 3">
            <a:extLst>
              <a:ext uri="{FF2B5EF4-FFF2-40B4-BE49-F238E27FC236}">
                <a16:creationId xmlns:a16="http://schemas.microsoft.com/office/drawing/2014/main" id="{53FAD169-1D56-A58B-3846-B6C589C23513}"/>
              </a:ext>
            </a:extLst>
          </p:cNvPr>
          <p:cNvSpPr txBox="1">
            <a:spLocks noGrp="1"/>
          </p:cNvSpPr>
          <p:nvPr>
            <p:ph type="body" sz="quarter" idx="68"/>
          </p:nvPr>
        </p:nvSpPr>
        <p:spPr>
          <a:xfrm>
            <a:off x="6250990" y="4404319"/>
            <a:ext cx="2475225" cy="966893"/>
          </a:xfrm>
          <a:prstGeom prst="homePlate">
            <a:avLst/>
          </a:prstGeom>
          <a:solidFill>
            <a:schemeClr val="bg1"/>
          </a:solidFill>
          <a:ln w="22225">
            <a:solidFill>
              <a:schemeClr val="bg2"/>
            </a:solidFill>
          </a:ln>
        </p:spPr>
        <p:txBody>
          <a:bodyPr lIns="108000" tIns="0" rIns="0" bIns="0" anchor="ctr">
            <a:noAutofit/>
          </a:bodyPr>
          <a:lstStyle>
            <a:lvl1pPr marL="0" indent="0" algn="l" defTabSz="412720">
              <a:lnSpc>
                <a:spcPct val="100000"/>
              </a:lnSpc>
              <a:spcBef>
                <a:spcPts val="0"/>
              </a:spcBef>
              <a:spcAft>
                <a:spcPts val="0"/>
              </a:spcAft>
              <a:buSzTx/>
              <a:buNone/>
              <a:defRPr sz="1600" b="1">
                <a:solidFill>
                  <a:schemeClr val="bg2"/>
                </a:solidFill>
                <a:latin typeface="+mn-lt"/>
                <a:ea typeface="+mn-ea"/>
                <a:cs typeface="+mn-cs"/>
                <a:sym typeface="Helvetica"/>
              </a:defRPr>
            </a:lvl1pPr>
          </a:lstStyle>
          <a:p>
            <a:pPr lvl="0"/>
            <a:r>
              <a:rPr lang="fi-FI" noProof="0"/>
              <a:t>Muokkaa tekstin perustyylejä napsauttamalla</a:t>
            </a:r>
          </a:p>
        </p:txBody>
      </p:sp>
      <p:sp>
        <p:nvSpPr>
          <p:cNvPr id="10" name="Tekstin paikkamerkki">
            <a:extLst>
              <a:ext uri="{FF2B5EF4-FFF2-40B4-BE49-F238E27FC236}">
                <a16:creationId xmlns:a16="http://schemas.microsoft.com/office/drawing/2014/main" id="{C268B191-5160-709A-F5CC-E11878C43E7C}"/>
              </a:ext>
            </a:extLst>
          </p:cNvPr>
          <p:cNvSpPr>
            <a:spLocks noGrp="1"/>
          </p:cNvSpPr>
          <p:nvPr>
            <p:ph type="body" sz="quarter" idx="69" hasCustomPrompt="1"/>
          </p:nvPr>
        </p:nvSpPr>
        <p:spPr>
          <a:xfrm>
            <a:off x="6250989" y="5563251"/>
            <a:ext cx="2297704" cy="966893"/>
          </a:xfrm>
        </p:spPr>
        <p:txBody>
          <a:bodyPr lIns="0" tIns="0" rIns="0" bIns="0">
            <a:normAutofit/>
          </a:bodyPr>
          <a:lstStyle>
            <a:lvl1pPr marL="0" indent="0">
              <a:lnSpc>
                <a:spcPct val="107000"/>
              </a:lnSpc>
              <a:spcAft>
                <a:spcPts val="1067"/>
              </a:spcAft>
              <a:buNone/>
              <a:defRPr sz="1400">
                <a:solidFill>
                  <a:srgbClr val="404040"/>
                </a:solidFill>
              </a:defRPr>
            </a:lvl1pPr>
          </a:lstStyle>
          <a:p>
            <a:pPr marL="0" marR="0" lvl="0" indent="0" algn="l" defTabSz="609570" rtl="0" eaLnBrk="1" fontAlgn="auto" latinLnBrk="0" hangingPunct="1">
              <a:lnSpc>
                <a:spcPct val="110000"/>
              </a:lnSpc>
              <a:spcBef>
                <a:spcPts val="0"/>
              </a:spcBef>
              <a:spcAft>
                <a:spcPts val="300"/>
              </a:spcAft>
              <a:buClrTx/>
              <a:buSzTx/>
              <a:buFont typeface="Arial"/>
              <a:buNone/>
              <a:tabLst/>
              <a:defRPr/>
            </a:pPr>
            <a:r>
              <a:rPr lang="fi-FI" dirty="0"/>
              <a:t>Muokkaa tekstiä napsauttamalla. </a:t>
            </a:r>
          </a:p>
        </p:txBody>
      </p:sp>
      <p:sp>
        <p:nvSpPr>
          <p:cNvPr id="6" name="Nuoli 4">
            <a:extLst>
              <a:ext uri="{FF2B5EF4-FFF2-40B4-BE49-F238E27FC236}">
                <a16:creationId xmlns:a16="http://schemas.microsoft.com/office/drawing/2014/main" id="{E79632BE-152A-A53B-4B09-1684E3F9FFC9}"/>
              </a:ext>
            </a:extLst>
          </p:cNvPr>
          <p:cNvSpPr txBox="1">
            <a:spLocks noGrp="1"/>
          </p:cNvSpPr>
          <p:nvPr>
            <p:ph type="body" sz="quarter" idx="72"/>
          </p:nvPr>
        </p:nvSpPr>
        <p:spPr>
          <a:xfrm>
            <a:off x="9036189" y="4404319"/>
            <a:ext cx="2475225" cy="966893"/>
          </a:xfrm>
          <a:prstGeom prst="homePlate">
            <a:avLst/>
          </a:prstGeom>
          <a:solidFill>
            <a:schemeClr val="bg1"/>
          </a:solidFill>
          <a:ln w="22225">
            <a:solidFill>
              <a:schemeClr val="bg2"/>
            </a:solidFill>
          </a:ln>
        </p:spPr>
        <p:txBody>
          <a:bodyPr lIns="108000" tIns="0" rIns="0" bIns="0" anchor="ctr">
            <a:noAutofit/>
          </a:bodyPr>
          <a:lstStyle>
            <a:lvl1pPr marL="0" indent="0" algn="l" defTabSz="412720">
              <a:lnSpc>
                <a:spcPct val="100000"/>
              </a:lnSpc>
              <a:spcBef>
                <a:spcPts val="0"/>
              </a:spcBef>
              <a:spcAft>
                <a:spcPts val="0"/>
              </a:spcAft>
              <a:buSzTx/>
              <a:buNone/>
              <a:defRPr sz="1600" b="1">
                <a:solidFill>
                  <a:schemeClr val="bg2"/>
                </a:solidFill>
                <a:latin typeface="+mn-lt"/>
                <a:ea typeface="+mn-ea"/>
                <a:cs typeface="+mn-cs"/>
                <a:sym typeface="Helvetica"/>
              </a:defRPr>
            </a:lvl1pPr>
          </a:lstStyle>
          <a:p>
            <a:pPr lvl="0"/>
            <a:r>
              <a:rPr lang="fi-FI" noProof="0"/>
              <a:t>Muokkaa tekstin perustyylejä napsauttamalla</a:t>
            </a:r>
          </a:p>
        </p:txBody>
      </p:sp>
      <p:sp>
        <p:nvSpPr>
          <p:cNvPr id="12" name="Tekstin paikkamerkki">
            <a:extLst>
              <a:ext uri="{FF2B5EF4-FFF2-40B4-BE49-F238E27FC236}">
                <a16:creationId xmlns:a16="http://schemas.microsoft.com/office/drawing/2014/main" id="{6AEDAFEA-471C-6758-B89E-9BD7DA5780B4}"/>
              </a:ext>
            </a:extLst>
          </p:cNvPr>
          <p:cNvSpPr>
            <a:spLocks noGrp="1"/>
          </p:cNvSpPr>
          <p:nvPr>
            <p:ph type="body" sz="quarter" idx="71" hasCustomPrompt="1"/>
          </p:nvPr>
        </p:nvSpPr>
        <p:spPr>
          <a:xfrm>
            <a:off x="9036188" y="5560947"/>
            <a:ext cx="2297704" cy="966893"/>
          </a:xfrm>
        </p:spPr>
        <p:txBody>
          <a:bodyPr lIns="0" tIns="0" rIns="0" bIns="0">
            <a:normAutofit/>
          </a:bodyPr>
          <a:lstStyle>
            <a:lvl1pPr marL="0" indent="0">
              <a:lnSpc>
                <a:spcPct val="107000"/>
              </a:lnSpc>
              <a:spcAft>
                <a:spcPts val="1067"/>
              </a:spcAft>
              <a:buNone/>
              <a:defRPr sz="1400">
                <a:solidFill>
                  <a:srgbClr val="404040"/>
                </a:solidFill>
              </a:defRPr>
            </a:lvl1pPr>
          </a:lstStyle>
          <a:p>
            <a:pPr marL="0" marR="0" lvl="0" indent="0" algn="l" defTabSz="609570" rtl="0" eaLnBrk="1" fontAlgn="auto" latinLnBrk="0" hangingPunct="1">
              <a:lnSpc>
                <a:spcPct val="110000"/>
              </a:lnSpc>
              <a:spcBef>
                <a:spcPts val="0"/>
              </a:spcBef>
              <a:spcAft>
                <a:spcPts val="300"/>
              </a:spcAft>
              <a:buClrTx/>
              <a:buSzTx/>
              <a:buFont typeface="Arial"/>
              <a:buNone/>
              <a:tabLst/>
              <a:defRPr/>
            </a:pPr>
            <a:r>
              <a:rPr lang="fi-FI" dirty="0"/>
              <a:t>Muokkaa tekstiä napsauttamalla. </a:t>
            </a:r>
          </a:p>
        </p:txBody>
      </p:sp>
      <p:sp>
        <p:nvSpPr>
          <p:cNvPr id="9" name="Kuvan paikkamerkki 2">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0" y="-1"/>
            <a:ext cx="12192000" cy="3277076"/>
          </a:xfrm>
          <a:noFill/>
        </p:spPr>
        <p:txBody>
          <a:bodyPr lIns="216000" tIns="144000" rIns="216000" anchor="t" anchorCtr="0">
            <a:no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00">
                <a:solidFill>
                  <a:srgbClr val="404040"/>
                </a:solidFill>
              </a:defRPr>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br>
              <a:rPr lang="fi-FI" dirty="0"/>
            </a:br>
            <a:r>
              <a:rPr lang="fi-FI" dirty="0"/>
              <a:t>Kuvan vaihtaminen: valitse kuva &gt; hiiren oikea &gt; Vaihda kuva. </a:t>
            </a:r>
            <a:br>
              <a:rPr lang="fi-FI" dirty="0"/>
            </a:br>
            <a:br>
              <a:rPr lang="fi-FI" dirty="0"/>
            </a:br>
            <a:r>
              <a:rPr lang="fi-FI" dirty="0"/>
              <a:t>Kuvan rajauksen muuttaminen: valitse kuva &gt; Kuvan muoto -välilehti &gt; Rajaa. </a:t>
            </a:r>
          </a:p>
        </p:txBody>
      </p:sp>
      <p:sp>
        <p:nvSpPr>
          <p:cNvPr id="5" name="Kuvaaja">
            <a:extLst>
              <a:ext uri="{FF2B5EF4-FFF2-40B4-BE49-F238E27FC236}">
                <a16:creationId xmlns:a16="http://schemas.microsoft.com/office/drawing/2014/main" id="{EEC8E8A1-88AC-FE6A-886C-8A276FBDBF26}"/>
              </a:ext>
            </a:extLst>
          </p:cNvPr>
          <p:cNvSpPr>
            <a:spLocks noGrp="1"/>
          </p:cNvSpPr>
          <p:nvPr>
            <p:ph type="body" sz="quarter" idx="22" hasCustomPrompt="1"/>
          </p:nvPr>
        </p:nvSpPr>
        <p:spPr>
          <a:xfrm>
            <a:off x="10639454" y="2871262"/>
            <a:ext cx="1435462" cy="281629"/>
          </a:xfrm>
          <a:prstGeom prst="roundRect">
            <a:avLst>
              <a:gd name="adj" fmla="val 12646"/>
            </a:avLst>
          </a:prstGeom>
          <a:solidFill>
            <a:schemeClr val="tx1"/>
          </a:solidFill>
        </p:spPr>
        <p:txBody>
          <a:bodyPr wrap="none" lIns="72000" tIns="54000" rIns="61200" bIns="54000" anchor="ctr" anchorCtr="0">
            <a:spAutoFit/>
          </a:bodyPr>
          <a:lstStyle>
            <a:lvl1pPr marL="0" indent="0" algn="r">
              <a:lnSpc>
                <a:spcPct val="90000"/>
              </a:lnSpc>
              <a:spcAft>
                <a:spcPts val="0"/>
              </a:spcAft>
              <a:buNone/>
              <a:defRPr sz="1100">
                <a:solidFill>
                  <a:schemeClr val="bg1"/>
                </a:solidFill>
              </a:defRPr>
            </a:lvl1pPr>
          </a:lstStyle>
          <a:p>
            <a:pPr lvl="0"/>
            <a:r>
              <a:rPr lang="fi-FI" dirty="0"/>
              <a:t>Kuva: Kuvaajan nimi</a:t>
            </a:r>
          </a:p>
        </p:txBody>
      </p:sp>
    </p:spTree>
    <p:extLst>
      <p:ext uri="{BB962C8B-B14F-4D97-AF65-F5344CB8AC3E}">
        <p14:creationId xmlns:p14="http://schemas.microsoft.com/office/powerpoint/2010/main" val="89949233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 Iso väliotsikko kuvan päällä">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6BB53CD9-1364-4369-A795-7748F443FEEB}"/>
              </a:ext>
            </a:extLst>
          </p:cNvPr>
          <p:cNvSpPr>
            <a:spLocks noGrp="1"/>
          </p:cNvSpPr>
          <p:nvPr>
            <p:ph type="pic" sz="quarter" idx="13" hasCustomPrompt="1"/>
          </p:nvPr>
        </p:nvSpPr>
        <p:spPr>
          <a:xfrm>
            <a:off x="1" y="0"/>
            <a:ext cx="12192001" cy="6858000"/>
          </a:xfrm>
        </p:spPr>
        <p:txBody>
          <a:bodyPr lIns="252000" tIns="252000" rIns="252000" bIns="252000" anchor="b" anchorCtr="0">
            <a:normAutofit/>
          </a:bodyPr>
          <a:lstStyle>
            <a:lvl1pPr marL="0" indent="0" algn="l">
              <a:lnSpc>
                <a:spcPct val="114000"/>
              </a:lnSpc>
              <a:spcAft>
                <a:spcPts val="0"/>
              </a:spcAft>
              <a:buNone/>
              <a:defRPr sz="1467"/>
            </a:lvl1pPr>
          </a:lstStyle>
          <a:p>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25,4 x 14,3 cm. Kuvasuhde 16:9.</a:t>
            </a:r>
          </a:p>
        </p:txBody>
      </p:sp>
      <p:sp>
        <p:nvSpPr>
          <p:cNvPr id="4" name="Tekstin paikkamerkki 2">
            <a:extLst>
              <a:ext uri="{FF2B5EF4-FFF2-40B4-BE49-F238E27FC236}">
                <a16:creationId xmlns:a16="http://schemas.microsoft.com/office/drawing/2014/main" id="{410E57AC-F052-4EB4-91E4-68D1C8D2F347}"/>
              </a:ext>
            </a:extLst>
          </p:cNvPr>
          <p:cNvSpPr>
            <a:spLocks noGrp="1"/>
          </p:cNvSpPr>
          <p:nvPr>
            <p:ph type="body" sz="quarter" idx="16"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2" name="Otsikko 1">
            <a:extLst>
              <a:ext uri="{FF2B5EF4-FFF2-40B4-BE49-F238E27FC236}">
                <a16:creationId xmlns:a16="http://schemas.microsoft.com/office/drawing/2014/main" id="{9C77320A-281E-4200-BCF9-5CC0B2AF28D7}"/>
              </a:ext>
            </a:extLst>
          </p:cNvPr>
          <p:cNvSpPr>
            <a:spLocks noGrp="1"/>
          </p:cNvSpPr>
          <p:nvPr>
            <p:ph type="title" hasCustomPrompt="1"/>
          </p:nvPr>
        </p:nvSpPr>
        <p:spPr>
          <a:xfrm>
            <a:off x="556590" y="614305"/>
            <a:ext cx="6116436" cy="1971126"/>
          </a:xfrm>
          <a:solidFill>
            <a:schemeClr val="tx2"/>
          </a:solidFill>
        </p:spPr>
        <p:txBody>
          <a:bodyPr wrap="square" lIns="252000" tIns="252000" rIns="72000" bIns="180000" anchor="ctr" anchorCtr="0">
            <a:spAutoFit/>
          </a:bodyPr>
          <a:lstStyle>
            <a:lvl1pPr>
              <a:lnSpc>
                <a:spcPct val="85000"/>
              </a:lnSpc>
              <a:defRPr sz="5867">
                <a:solidFill>
                  <a:schemeClr val="bg1"/>
                </a:solidFill>
              </a:defRPr>
            </a:lvl1pPr>
          </a:lstStyle>
          <a:p>
            <a:r>
              <a:rPr lang="fi-FI"/>
              <a:t>Väliotsikko kuvan päällä</a:t>
            </a:r>
          </a:p>
        </p:txBody>
      </p:sp>
    </p:spTree>
    <p:extLst>
      <p:ext uri="{BB962C8B-B14F-4D97-AF65-F5344CB8AC3E}">
        <p14:creationId xmlns:p14="http://schemas.microsoft.com/office/powerpoint/2010/main" val="8789423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ikajana">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0B38B565-8F9E-DD32-00C1-5094D10F4EAE}"/>
              </a:ext>
            </a:extLst>
          </p:cNvPr>
          <p:cNvSpPr>
            <a:spLocks noGrp="1"/>
          </p:cNvSpPr>
          <p:nvPr>
            <p:ph type="title" hasCustomPrompt="1"/>
          </p:nvPr>
        </p:nvSpPr>
        <p:spPr>
          <a:xfrm>
            <a:off x="952501" y="934191"/>
            <a:ext cx="10306051" cy="713620"/>
          </a:xfrm>
        </p:spPr>
        <p:txBody>
          <a:bodyPr anchor="b" anchorCtr="0"/>
          <a:lstStyle>
            <a:lvl1pPr algn="l">
              <a:lnSpc>
                <a:spcPct val="85000"/>
              </a:lnSpc>
              <a:defRPr sz="4800" spc="-100" baseline="0">
                <a:solidFill>
                  <a:schemeClr val="bg2"/>
                </a:solidFill>
              </a:defRPr>
            </a:lvl1pPr>
          </a:lstStyle>
          <a:p>
            <a:r>
              <a:rPr lang="fi-FI" dirty="0"/>
              <a:t>Aikajana</a:t>
            </a:r>
            <a:endParaRPr lang="fi-FI" noProof="0" dirty="0"/>
          </a:p>
        </p:txBody>
      </p:sp>
      <p:sp>
        <p:nvSpPr>
          <p:cNvPr id="8" name="Text Placeholder 1">
            <a:extLst>
              <a:ext uri="{FF2B5EF4-FFF2-40B4-BE49-F238E27FC236}">
                <a16:creationId xmlns:a16="http://schemas.microsoft.com/office/drawing/2014/main" id="{4A2DFCC2-F2FB-DDB6-0E48-494730B948B3}"/>
              </a:ext>
            </a:extLst>
          </p:cNvPr>
          <p:cNvSpPr>
            <a:spLocks noGrp="1"/>
          </p:cNvSpPr>
          <p:nvPr>
            <p:ph type="body" idx="13" hasCustomPrompt="1"/>
          </p:nvPr>
        </p:nvSpPr>
        <p:spPr>
          <a:xfrm>
            <a:off x="933448" y="2173767"/>
            <a:ext cx="2303999" cy="1106967"/>
          </a:xfrm>
          <a:prstGeom prst="rect">
            <a:avLst/>
          </a:prstGeom>
        </p:spPr>
        <p:txBody>
          <a:bodyPr vert="horz" lIns="0" tIns="0" rIns="0" bIns="0" rtlCol="0" anchor="b" anchorCtr="0">
            <a:noAutofit/>
          </a:bodyPr>
          <a:lstStyle>
            <a:lvl1pPr marL="0" indent="0" algn="ctr">
              <a:lnSpc>
                <a:spcPct val="107000"/>
              </a:lnSpc>
              <a:spcAft>
                <a:spcPts val="0"/>
              </a:spcAft>
              <a:buClrTx/>
              <a:buSzPct val="100000"/>
              <a:buFont typeface="Arial" panose="020B0604020202020204" pitchFamily="34" charset="0"/>
              <a:buNone/>
              <a:defRPr sz="1600"/>
            </a:lvl1pPr>
            <a:lvl2pPr marL="479988" indent="-191995">
              <a:lnSpc>
                <a:spcPct val="107000"/>
              </a:lnSpc>
              <a:spcAft>
                <a:spcPts val="533"/>
              </a:spcAft>
              <a:buFont typeface="Lucida Grande"/>
              <a:buChar char="–"/>
              <a:defRPr sz="1200"/>
            </a:lvl2pPr>
            <a:lvl3pPr marL="719982" indent="-143996">
              <a:lnSpc>
                <a:spcPct val="107000"/>
              </a:lnSpc>
              <a:spcAft>
                <a:spcPts val="533"/>
              </a:spcAft>
              <a:buSzPct val="100000"/>
              <a:buFont typeface="Arial" panose="020B0604020202020204" pitchFamily="34" charset="0"/>
              <a:buChar char="•"/>
              <a:defRPr sz="933"/>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a:t>
            </a:r>
          </a:p>
        </p:txBody>
      </p:sp>
      <p:sp>
        <p:nvSpPr>
          <p:cNvPr id="9" name="Text Placeholder 1">
            <a:extLst>
              <a:ext uri="{FF2B5EF4-FFF2-40B4-BE49-F238E27FC236}">
                <a16:creationId xmlns:a16="http://schemas.microsoft.com/office/drawing/2014/main" id="{377C5B8A-C64D-E1EB-7677-9FD158263727}"/>
              </a:ext>
            </a:extLst>
          </p:cNvPr>
          <p:cNvSpPr>
            <a:spLocks noGrp="1"/>
          </p:cNvSpPr>
          <p:nvPr>
            <p:ph type="body" idx="14" hasCustomPrompt="1"/>
          </p:nvPr>
        </p:nvSpPr>
        <p:spPr>
          <a:xfrm>
            <a:off x="3600799" y="2173767"/>
            <a:ext cx="2303999" cy="1106967"/>
          </a:xfrm>
          <a:prstGeom prst="rect">
            <a:avLst/>
          </a:prstGeom>
        </p:spPr>
        <p:txBody>
          <a:bodyPr vert="horz" lIns="0" tIns="0" rIns="0" bIns="0" rtlCol="0" anchor="b" anchorCtr="0">
            <a:noAutofit/>
          </a:bodyPr>
          <a:lstStyle>
            <a:lvl1pPr marL="0" indent="0" algn="ctr">
              <a:lnSpc>
                <a:spcPct val="107000"/>
              </a:lnSpc>
              <a:spcAft>
                <a:spcPts val="0"/>
              </a:spcAft>
              <a:buClrTx/>
              <a:buSzPct val="100000"/>
              <a:buFont typeface="Arial" panose="020B0604020202020204" pitchFamily="34" charset="0"/>
              <a:buNone/>
              <a:defRPr sz="1600"/>
            </a:lvl1pPr>
            <a:lvl2pPr marL="479988" indent="-191995">
              <a:lnSpc>
                <a:spcPct val="107000"/>
              </a:lnSpc>
              <a:spcAft>
                <a:spcPts val="533"/>
              </a:spcAft>
              <a:buFont typeface="Lucida Grande"/>
              <a:buChar char="–"/>
              <a:defRPr sz="1200"/>
            </a:lvl2pPr>
            <a:lvl3pPr marL="719982" indent="-143996">
              <a:lnSpc>
                <a:spcPct val="107000"/>
              </a:lnSpc>
              <a:spcAft>
                <a:spcPts val="533"/>
              </a:spcAft>
              <a:buSzPct val="100000"/>
              <a:buFont typeface="Arial" panose="020B0604020202020204" pitchFamily="34" charset="0"/>
              <a:buChar char="•"/>
              <a:defRPr sz="933"/>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a:t>
            </a:r>
          </a:p>
        </p:txBody>
      </p:sp>
      <p:sp>
        <p:nvSpPr>
          <p:cNvPr id="10" name="Text Placeholder 1">
            <a:extLst>
              <a:ext uri="{FF2B5EF4-FFF2-40B4-BE49-F238E27FC236}">
                <a16:creationId xmlns:a16="http://schemas.microsoft.com/office/drawing/2014/main" id="{AAECE788-E374-B1FB-27A7-627739A3990C}"/>
              </a:ext>
            </a:extLst>
          </p:cNvPr>
          <p:cNvSpPr>
            <a:spLocks noGrp="1"/>
          </p:cNvSpPr>
          <p:nvPr>
            <p:ph type="body" idx="15" hasCustomPrompt="1"/>
          </p:nvPr>
        </p:nvSpPr>
        <p:spPr>
          <a:xfrm>
            <a:off x="6268150" y="2173767"/>
            <a:ext cx="2303999" cy="1106967"/>
          </a:xfrm>
          <a:prstGeom prst="rect">
            <a:avLst/>
          </a:prstGeom>
        </p:spPr>
        <p:txBody>
          <a:bodyPr vert="horz" lIns="0" tIns="0" rIns="0" bIns="0" rtlCol="0" anchor="b" anchorCtr="0">
            <a:noAutofit/>
          </a:bodyPr>
          <a:lstStyle>
            <a:lvl1pPr marL="0" indent="0" algn="ctr">
              <a:lnSpc>
                <a:spcPct val="107000"/>
              </a:lnSpc>
              <a:spcAft>
                <a:spcPts val="0"/>
              </a:spcAft>
              <a:buClrTx/>
              <a:buSzPct val="100000"/>
              <a:buFont typeface="Arial" panose="020B0604020202020204" pitchFamily="34" charset="0"/>
              <a:buNone/>
              <a:defRPr sz="1600"/>
            </a:lvl1pPr>
            <a:lvl2pPr marL="479988" indent="-191995">
              <a:lnSpc>
                <a:spcPct val="107000"/>
              </a:lnSpc>
              <a:spcAft>
                <a:spcPts val="533"/>
              </a:spcAft>
              <a:buFont typeface="Lucida Grande"/>
              <a:buChar char="–"/>
              <a:defRPr sz="1200"/>
            </a:lvl2pPr>
            <a:lvl3pPr marL="719982" indent="-143996">
              <a:lnSpc>
                <a:spcPct val="107000"/>
              </a:lnSpc>
              <a:spcAft>
                <a:spcPts val="533"/>
              </a:spcAft>
              <a:buSzPct val="100000"/>
              <a:buFont typeface="Arial" panose="020B0604020202020204" pitchFamily="34" charset="0"/>
              <a:buChar char="•"/>
              <a:defRPr sz="933"/>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a:t>
            </a:r>
          </a:p>
        </p:txBody>
      </p:sp>
      <p:sp>
        <p:nvSpPr>
          <p:cNvPr id="11" name="Text Placeholder 1">
            <a:extLst>
              <a:ext uri="{FF2B5EF4-FFF2-40B4-BE49-F238E27FC236}">
                <a16:creationId xmlns:a16="http://schemas.microsoft.com/office/drawing/2014/main" id="{5F264BC1-9945-2634-A6F5-1A9491B9E8A6}"/>
              </a:ext>
            </a:extLst>
          </p:cNvPr>
          <p:cNvSpPr>
            <a:spLocks noGrp="1"/>
          </p:cNvSpPr>
          <p:nvPr>
            <p:ph type="body" idx="16" hasCustomPrompt="1"/>
          </p:nvPr>
        </p:nvSpPr>
        <p:spPr>
          <a:xfrm>
            <a:off x="8935501" y="2173767"/>
            <a:ext cx="2303999" cy="1106967"/>
          </a:xfrm>
          <a:prstGeom prst="rect">
            <a:avLst/>
          </a:prstGeom>
        </p:spPr>
        <p:txBody>
          <a:bodyPr vert="horz" lIns="0" tIns="0" rIns="0" bIns="0" rtlCol="0" anchor="b" anchorCtr="0">
            <a:noAutofit/>
          </a:bodyPr>
          <a:lstStyle>
            <a:lvl1pPr marL="0" indent="0" algn="ctr">
              <a:lnSpc>
                <a:spcPct val="107000"/>
              </a:lnSpc>
              <a:spcAft>
                <a:spcPts val="0"/>
              </a:spcAft>
              <a:buClrTx/>
              <a:buSzPct val="100000"/>
              <a:buFont typeface="Arial" panose="020B0604020202020204" pitchFamily="34" charset="0"/>
              <a:buNone/>
              <a:defRPr sz="1600"/>
            </a:lvl1pPr>
            <a:lvl2pPr marL="479988" indent="-191995">
              <a:lnSpc>
                <a:spcPct val="107000"/>
              </a:lnSpc>
              <a:spcAft>
                <a:spcPts val="533"/>
              </a:spcAft>
              <a:buFont typeface="Lucida Grande"/>
              <a:buChar char="–"/>
              <a:defRPr sz="1200"/>
            </a:lvl2pPr>
            <a:lvl3pPr marL="719982" indent="-143996">
              <a:lnSpc>
                <a:spcPct val="107000"/>
              </a:lnSpc>
              <a:spcAft>
                <a:spcPts val="533"/>
              </a:spcAft>
              <a:buSzPct val="100000"/>
              <a:buFont typeface="Arial" panose="020B0604020202020204" pitchFamily="34" charset="0"/>
              <a:buChar char="•"/>
              <a:defRPr sz="933"/>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a:t>
            </a:r>
          </a:p>
        </p:txBody>
      </p:sp>
      <p:sp>
        <p:nvSpPr>
          <p:cNvPr id="4" name="Text Placeholder 1">
            <a:extLst>
              <a:ext uri="{FF2B5EF4-FFF2-40B4-BE49-F238E27FC236}">
                <a16:creationId xmlns:a16="http://schemas.microsoft.com/office/drawing/2014/main" id="{43717AC1-6E9D-77B3-EBC1-5000AA2CCAEC}"/>
              </a:ext>
            </a:extLst>
          </p:cNvPr>
          <p:cNvSpPr>
            <a:spLocks noGrp="1"/>
          </p:cNvSpPr>
          <p:nvPr>
            <p:ph type="body" idx="1" hasCustomPrompt="1"/>
          </p:nvPr>
        </p:nvSpPr>
        <p:spPr>
          <a:xfrm>
            <a:off x="952502" y="5039833"/>
            <a:ext cx="2303999" cy="1106967"/>
          </a:xfrm>
          <a:prstGeom prst="rect">
            <a:avLst/>
          </a:prstGeom>
        </p:spPr>
        <p:txBody>
          <a:bodyPr vert="horz" lIns="0" tIns="0" rIns="0" bIns="0" rtlCol="0" anchor="t" anchorCtr="0">
            <a:noAutofit/>
          </a:bodyPr>
          <a:lstStyle>
            <a:lvl1pPr marL="0" indent="0" algn="ctr">
              <a:lnSpc>
                <a:spcPct val="107000"/>
              </a:lnSpc>
              <a:spcAft>
                <a:spcPts val="0"/>
              </a:spcAft>
              <a:buClrTx/>
              <a:buSzPct val="100000"/>
              <a:buFont typeface="Arial" panose="020B0604020202020204" pitchFamily="34" charset="0"/>
              <a:buNone/>
              <a:defRPr sz="1600"/>
            </a:lvl1pPr>
            <a:lvl2pPr marL="479988" indent="-191995">
              <a:lnSpc>
                <a:spcPct val="107000"/>
              </a:lnSpc>
              <a:spcAft>
                <a:spcPts val="533"/>
              </a:spcAft>
              <a:buFont typeface="Lucida Grande"/>
              <a:buChar char="–"/>
              <a:defRPr sz="1200"/>
            </a:lvl2pPr>
            <a:lvl3pPr marL="719982" indent="-143996">
              <a:lnSpc>
                <a:spcPct val="107000"/>
              </a:lnSpc>
              <a:spcAft>
                <a:spcPts val="533"/>
              </a:spcAft>
              <a:buSzPct val="100000"/>
              <a:buFont typeface="Arial" panose="020B0604020202020204" pitchFamily="34" charset="0"/>
              <a:buChar char="•"/>
              <a:defRPr sz="933"/>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a:t>
            </a:r>
          </a:p>
        </p:txBody>
      </p:sp>
      <p:sp>
        <p:nvSpPr>
          <p:cNvPr id="5" name="Text Placeholder 1">
            <a:extLst>
              <a:ext uri="{FF2B5EF4-FFF2-40B4-BE49-F238E27FC236}">
                <a16:creationId xmlns:a16="http://schemas.microsoft.com/office/drawing/2014/main" id="{A0332319-D819-ED72-3EAC-4170892D8F84}"/>
              </a:ext>
            </a:extLst>
          </p:cNvPr>
          <p:cNvSpPr>
            <a:spLocks noGrp="1"/>
          </p:cNvSpPr>
          <p:nvPr>
            <p:ph type="body" idx="10" hasCustomPrompt="1"/>
          </p:nvPr>
        </p:nvSpPr>
        <p:spPr>
          <a:xfrm>
            <a:off x="3619853" y="5039833"/>
            <a:ext cx="2303999" cy="1106967"/>
          </a:xfrm>
          <a:prstGeom prst="rect">
            <a:avLst/>
          </a:prstGeom>
        </p:spPr>
        <p:txBody>
          <a:bodyPr vert="horz" lIns="0" tIns="0" rIns="0" bIns="0" rtlCol="0" anchor="t" anchorCtr="0">
            <a:noAutofit/>
          </a:bodyPr>
          <a:lstStyle>
            <a:lvl1pPr marL="0" indent="0" algn="ctr">
              <a:lnSpc>
                <a:spcPct val="107000"/>
              </a:lnSpc>
              <a:spcAft>
                <a:spcPts val="0"/>
              </a:spcAft>
              <a:buClrTx/>
              <a:buSzPct val="100000"/>
              <a:buFont typeface="Arial" panose="020B0604020202020204" pitchFamily="34" charset="0"/>
              <a:buNone/>
              <a:defRPr sz="1600"/>
            </a:lvl1pPr>
            <a:lvl2pPr marL="479988" indent="-191995">
              <a:lnSpc>
                <a:spcPct val="107000"/>
              </a:lnSpc>
              <a:spcAft>
                <a:spcPts val="533"/>
              </a:spcAft>
              <a:buFont typeface="Lucida Grande"/>
              <a:buChar char="–"/>
              <a:defRPr sz="1200"/>
            </a:lvl2pPr>
            <a:lvl3pPr marL="719982" indent="-143996">
              <a:lnSpc>
                <a:spcPct val="107000"/>
              </a:lnSpc>
              <a:spcAft>
                <a:spcPts val="533"/>
              </a:spcAft>
              <a:buSzPct val="100000"/>
              <a:buFont typeface="Arial" panose="020B0604020202020204" pitchFamily="34" charset="0"/>
              <a:buChar char="•"/>
              <a:defRPr sz="933"/>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a:t>
            </a:r>
          </a:p>
        </p:txBody>
      </p:sp>
      <p:sp>
        <p:nvSpPr>
          <p:cNvPr id="6" name="Text Placeholder 1">
            <a:extLst>
              <a:ext uri="{FF2B5EF4-FFF2-40B4-BE49-F238E27FC236}">
                <a16:creationId xmlns:a16="http://schemas.microsoft.com/office/drawing/2014/main" id="{92DDDBEB-5B4B-FE58-0461-C2C6200AE7C3}"/>
              </a:ext>
            </a:extLst>
          </p:cNvPr>
          <p:cNvSpPr>
            <a:spLocks noGrp="1"/>
          </p:cNvSpPr>
          <p:nvPr>
            <p:ph type="body" idx="11" hasCustomPrompt="1"/>
          </p:nvPr>
        </p:nvSpPr>
        <p:spPr>
          <a:xfrm>
            <a:off x="6287203" y="5039833"/>
            <a:ext cx="2303999" cy="1106967"/>
          </a:xfrm>
          <a:prstGeom prst="rect">
            <a:avLst/>
          </a:prstGeom>
        </p:spPr>
        <p:txBody>
          <a:bodyPr vert="horz" lIns="0" tIns="0" rIns="0" bIns="0" rtlCol="0" anchor="t" anchorCtr="0">
            <a:noAutofit/>
          </a:bodyPr>
          <a:lstStyle>
            <a:lvl1pPr marL="0" indent="0" algn="ctr">
              <a:lnSpc>
                <a:spcPct val="107000"/>
              </a:lnSpc>
              <a:spcAft>
                <a:spcPts val="0"/>
              </a:spcAft>
              <a:buClrTx/>
              <a:buSzPct val="100000"/>
              <a:buFont typeface="Arial" panose="020B0604020202020204" pitchFamily="34" charset="0"/>
              <a:buNone/>
              <a:defRPr sz="1600"/>
            </a:lvl1pPr>
            <a:lvl2pPr marL="479988" indent="-191995">
              <a:lnSpc>
                <a:spcPct val="107000"/>
              </a:lnSpc>
              <a:spcAft>
                <a:spcPts val="533"/>
              </a:spcAft>
              <a:buFont typeface="Lucida Grande"/>
              <a:buChar char="–"/>
              <a:defRPr sz="1200"/>
            </a:lvl2pPr>
            <a:lvl3pPr marL="719982" indent="-143996">
              <a:lnSpc>
                <a:spcPct val="107000"/>
              </a:lnSpc>
              <a:spcAft>
                <a:spcPts val="533"/>
              </a:spcAft>
              <a:buSzPct val="100000"/>
              <a:buFont typeface="Arial" panose="020B0604020202020204" pitchFamily="34" charset="0"/>
              <a:buChar char="•"/>
              <a:defRPr sz="933"/>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a:t>
            </a:r>
          </a:p>
        </p:txBody>
      </p:sp>
      <p:sp>
        <p:nvSpPr>
          <p:cNvPr id="7" name="Text Placeholder 1">
            <a:extLst>
              <a:ext uri="{FF2B5EF4-FFF2-40B4-BE49-F238E27FC236}">
                <a16:creationId xmlns:a16="http://schemas.microsoft.com/office/drawing/2014/main" id="{3AF46AF2-1DE8-0831-397B-2046D9539570}"/>
              </a:ext>
            </a:extLst>
          </p:cNvPr>
          <p:cNvSpPr>
            <a:spLocks noGrp="1"/>
          </p:cNvSpPr>
          <p:nvPr>
            <p:ph type="body" idx="12" hasCustomPrompt="1"/>
          </p:nvPr>
        </p:nvSpPr>
        <p:spPr>
          <a:xfrm>
            <a:off x="8954554" y="5039833"/>
            <a:ext cx="2303999" cy="1106967"/>
          </a:xfrm>
          <a:prstGeom prst="rect">
            <a:avLst/>
          </a:prstGeom>
        </p:spPr>
        <p:txBody>
          <a:bodyPr vert="horz" lIns="0" tIns="0" rIns="0" bIns="0" rtlCol="0" anchor="t" anchorCtr="0">
            <a:noAutofit/>
          </a:bodyPr>
          <a:lstStyle>
            <a:lvl1pPr marL="0" indent="0" algn="ctr">
              <a:lnSpc>
                <a:spcPct val="107000"/>
              </a:lnSpc>
              <a:spcAft>
                <a:spcPts val="0"/>
              </a:spcAft>
              <a:buClrTx/>
              <a:buSzPct val="100000"/>
              <a:buFont typeface="Arial" panose="020B0604020202020204" pitchFamily="34" charset="0"/>
              <a:buNone/>
              <a:defRPr sz="1600"/>
            </a:lvl1pPr>
            <a:lvl2pPr marL="479988" indent="-191995">
              <a:lnSpc>
                <a:spcPct val="107000"/>
              </a:lnSpc>
              <a:spcAft>
                <a:spcPts val="533"/>
              </a:spcAft>
              <a:buFont typeface="Lucida Grande"/>
              <a:buChar char="–"/>
              <a:defRPr sz="1200"/>
            </a:lvl2pPr>
            <a:lvl3pPr marL="719982" indent="-143996">
              <a:lnSpc>
                <a:spcPct val="107000"/>
              </a:lnSpc>
              <a:spcAft>
                <a:spcPts val="533"/>
              </a:spcAft>
              <a:buSzPct val="100000"/>
              <a:buFont typeface="Arial" panose="020B0604020202020204" pitchFamily="34" charset="0"/>
              <a:buChar char="•"/>
              <a:defRPr sz="933"/>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a:t>
            </a:r>
          </a:p>
        </p:txBody>
      </p:sp>
    </p:spTree>
    <p:extLst>
      <p:ext uri="{BB962C8B-B14F-4D97-AF65-F5344CB8AC3E}">
        <p14:creationId xmlns:p14="http://schemas.microsoft.com/office/powerpoint/2010/main" val="40284892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aulukko">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0B38B565-8F9E-DD32-00C1-5094D10F4EAE}"/>
              </a:ext>
            </a:extLst>
          </p:cNvPr>
          <p:cNvSpPr>
            <a:spLocks noGrp="1"/>
          </p:cNvSpPr>
          <p:nvPr>
            <p:ph type="title" hasCustomPrompt="1"/>
          </p:nvPr>
        </p:nvSpPr>
        <p:spPr>
          <a:xfrm>
            <a:off x="951500" y="768766"/>
            <a:ext cx="10306051" cy="713620"/>
          </a:xfrm>
        </p:spPr>
        <p:txBody>
          <a:bodyPr anchor="b" anchorCtr="0"/>
          <a:lstStyle>
            <a:lvl1pPr algn="l">
              <a:lnSpc>
                <a:spcPct val="85000"/>
              </a:lnSpc>
              <a:defRPr sz="4800" spc="-100" baseline="0">
                <a:solidFill>
                  <a:schemeClr val="bg2"/>
                </a:solidFill>
              </a:defRPr>
            </a:lvl1pPr>
          </a:lstStyle>
          <a:p>
            <a:r>
              <a:rPr lang="fi-FI" dirty="0"/>
              <a:t>Taulukko</a:t>
            </a:r>
            <a:endParaRPr lang="fi-FI" noProof="0" dirty="0"/>
          </a:p>
        </p:txBody>
      </p:sp>
      <p:sp>
        <p:nvSpPr>
          <p:cNvPr id="9" name="Taulukon paikkamerkki 8">
            <a:extLst>
              <a:ext uri="{FF2B5EF4-FFF2-40B4-BE49-F238E27FC236}">
                <a16:creationId xmlns:a16="http://schemas.microsoft.com/office/drawing/2014/main" id="{E50C6200-29D5-CBBB-D347-4AE7666FC34B}"/>
              </a:ext>
            </a:extLst>
          </p:cNvPr>
          <p:cNvSpPr>
            <a:spLocks noGrp="1"/>
          </p:cNvSpPr>
          <p:nvPr>
            <p:ph type="tbl" sz="quarter" idx="10" hasCustomPrompt="1"/>
          </p:nvPr>
        </p:nvSpPr>
        <p:spPr>
          <a:xfrm>
            <a:off x="952500" y="1854200"/>
            <a:ext cx="10306051" cy="4212167"/>
          </a:xfrm>
        </p:spPr>
        <p:txBody>
          <a:bodyPr>
            <a:normAutofit/>
          </a:bodyPr>
          <a:lstStyle>
            <a:lvl1pPr marL="0" indent="0">
              <a:buNone/>
              <a:defRPr sz="1867"/>
            </a:lvl1pPr>
          </a:lstStyle>
          <a:p>
            <a:r>
              <a:rPr lang="fi-FI" dirty="0"/>
              <a:t>Lisää taulukko kuvakkeesta.</a:t>
            </a:r>
          </a:p>
        </p:txBody>
      </p:sp>
    </p:spTree>
    <p:extLst>
      <p:ext uri="{BB962C8B-B14F-4D97-AF65-F5344CB8AC3E}">
        <p14:creationId xmlns:p14="http://schemas.microsoft.com/office/powerpoint/2010/main" val="9825776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ainaus">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8" name="Otsikko"/>
          <p:cNvSpPr>
            <a:spLocks noGrp="1"/>
          </p:cNvSpPr>
          <p:nvPr>
            <p:ph type="ctrTitle" hasCustomPrompt="1"/>
          </p:nvPr>
        </p:nvSpPr>
        <p:spPr>
          <a:xfrm>
            <a:off x="1033106" y="1648047"/>
            <a:ext cx="10125789" cy="2658063"/>
          </a:xfrm>
        </p:spPr>
        <p:txBody>
          <a:bodyPr anchor="ctr" anchorCtr="0">
            <a:noAutofit/>
          </a:bodyPr>
          <a:lstStyle>
            <a:lvl1pPr algn="ctr">
              <a:lnSpc>
                <a:spcPct val="85000"/>
              </a:lnSpc>
              <a:defRPr sz="6600" spc="-100" baseline="0">
                <a:solidFill>
                  <a:schemeClr val="bg2"/>
                </a:solidFill>
              </a:defRPr>
            </a:lvl1pPr>
          </a:lstStyle>
          <a:p>
            <a:r>
              <a:rPr lang="fi-FI" dirty="0">
                <a:latin typeface="Arial" panose="020B0604020202020204" pitchFamily="34" charset="0"/>
                <a:cs typeface="Arial" panose="020B0604020202020204" pitchFamily="34" charset="0"/>
              </a:rPr>
              <a:t>“</a:t>
            </a:r>
            <a:r>
              <a:rPr lang="fi-FI" dirty="0"/>
              <a:t>Lainaus</a:t>
            </a:r>
            <a:br>
              <a:rPr lang="fi-FI" dirty="0"/>
            </a:br>
            <a:r>
              <a:rPr lang="fi-FI" dirty="0"/>
              <a:t>kahdella rivillä”</a:t>
            </a:r>
            <a:endParaRPr lang="en-US" dirty="0"/>
          </a:p>
        </p:txBody>
      </p:sp>
      <p:sp>
        <p:nvSpPr>
          <p:cNvPr id="3" name="Nimi">
            <a:extLst>
              <a:ext uri="{FF2B5EF4-FFF2-40B4-BE49-F238E27FC236}">
                <a16:creationId xmlns:a16="http://schemas.microsoft.com/office/drawing/2014/main" id="{30294658-408B-E291-CED0-2DDF1B9122F9}"/>
              </a:ext>
            </a:extLst>
          </p:cNvPr>
          <p:cNvSpPr>
            <a:spLocks noGrp="1"/>
          </p:cNvSpPr>
          <p:nvPr>
            <p:ph type="subTitle" idx="1" hasCustomPrompt="1"/>
          </p:nvPr>
        </p:nvSpPr>
        <p:spPr>
          <a:xfrm>
            <a:off x="1561674" y="4464252"/>
            <a:ext cx="9068652" cy="585081"/>
          </a:xfrm>
          <a:prstGeom prst="rect">
            <a:avLst/>
          </a:prstGeom>
        </p:spPr>
        <p:txBody>
          <a:bodyPr lIns="0" rIns="0" anchor="t" anchorCtr="0">
            <a:noAutofit/>
          </a:bodyPr>
          <a:lstStyle>
            <a:lvl1pPr marL="0" indent="0" algn="ctr">
              <a:lnSpc>
                <a:spcPct val="100000"/>
              </a:lnSpc>
              <a:spcAft>
                <a:spcPts val="0"/>
              </a:spcAft>
              <a:buNone/>
              <a:defRPr sz="3200" b="0">
                <a:solidFill>
                  <a:schemeClr val="bg2"/>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fi-FI" dirty="0"/>
              <a:t>Nimi, titteli</a:t>
            </a:r>
            <a:endParaRPr lang="en-US" dirty="0"/>
          </a:p>
        </p:txBody>
      </p:sp>
      <p:pic>
        <p:nvPicPr>
          <p:cNvPr id="2" name="800">
            <a:extLst>
              <a:ext uri="{FF2B5EF4-FFF2-40B4-BE49-F238E27FC236}">
                <a16:creationId xmlns:a16="http://schemas.microsoft.com/office/drawing/2014/main" id="{A2984BF8-F6C3-AA50-4CE5-445A3F5A0CA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4" name="Vaakuna">
            <a:extLst>
              <a:ext uri="{FF2B5EF4-FFF2-40B4-BE49-F238E27FC236}">
                <a16:creationId xmlns:a16="http://schemas.microsoft.com/office/drawing/2014/main" id="{91E6EF6C-FC37-7C2D-E1C8-0B7E0C35CB4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10118602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uvakollaasi 1">
    <p:bg>
      <p:bgPr>
        <a:solidFill>
          <a:schemeClr val="bg1"/>
        </a:solidFill>
        <a:effectLst/>
      </p:bgPr>
    </p:bg>
    <p:spTree>
      <p:nvGrpSpPr>
        <p:cNvPr id="1" name=""/>
        <p:cNvGrpSpPr/>
        <p:nvPr/>
      </p:nvGrpSpPr>
      <p:grpSpPr>
        <a:xfrm>
          <a:off x="0" y="0"/>
          <a:ext cx="0" cy="0"/>
          <a:chOff x="0" y="0"/>
          <a:chExt cx="0" cy="0"/>
        </a:xfrm>
      </p:grpSpPr>
      <p:sp>
        <p:nvSpPr>
          <p:cNvPr id="3" name="Otsikko">
            <a:extLst>
              <a:ext uri="{FF2B5EF4-FFF2-40B4-BE49-F238E27FC236}">
                <a16:creationId xmlns:a16="http://schemas.microsoft.com/office/drawing/2014/main" id="{C5E65881-3885-45A7-C439-DBAF00B72F3B}"/>
              </a:ext>
            </a:extLst>
          </p:cNvPr>
          <p:cNvSpPr>
            <a:spLocks noGrp="1"/>
          </p:cNvSpPr>
          <p:nvPr>
            <p:ph type="title" hasCustomPrompt="1"/>
          </p:nvPr>
        </p:nvSpPr>
        <p:spPr>
          <a:xfrm>
            <a:off x="225047" y="214852"/>
            <a:ext cx="3528000" cy="3528000"/>
          </a:xfrm>
          <a:prstGeom prst="roundRect">
            <a:avLst>
              <a:gd name="adj" fmla="val 2951"/>
            </a:avLst>
          </a:prstGeom>
          <a:solidFill>
            <a:schemeClr val="bg2"/>
          </a:solidFill>
        </p:spPr>
        <p:txBody>
          <a:bodyPr vert="horz" lIns="252000" tIns="0" rIns="180000" bIns="0" rtlCol="0" anchor="ctr" anchorCtr="0">
            <a:noAutofit/>
          </a:bodyPr>
          <a:lstStyle>
            <a:lvl1pPr algn="l">
              <a:lnSpc>
                <a:spcPct val="90000"/>
              </a:lnSpc>
              <a:defRPr sz="3500">
                <a:solidFill>
                  <a:schemeClr val="bg1"/>
                </a:solidFill>
              </a:defRPr>
            </a:lvl1pPr>
          </a:lstStyle>
          <a:p>
            <a:r>
              <a:rPr lang="fi-FI" dirty="0"/>
              <a:t>Muokkaa otsikkoa</a:t>
            </a:r>
            <a:endParaRPr lang="en-US" dirty="0"/>
          </a:p>
        </p:txBody>
      </p:sp>
      <p:sp>
        <p:nvSpPr>
          <p:cNvPr id="13" name="Tekstin paikkamerkki">
            <a:extLst>
              <a:ext uri="{FF2B5EF4-FFF2-40B4-BE49-F238E27FC236}">
                <a16:creationId xmlns:a16="http://schemas.microsoft.com/office/drawing/2014/main" id="{F2514C7E-3C97-13C3-7EC9-BABC547C7A2E}"/>
              </a:ext>
            </a:extLst>
          </p:cNvPr>
          <p:cNvSpPr>
            <a:spLocks noGrp="1"/>
          </p:cNvSpPr>
          <p:nvPr>
            <p:ph type="body" sz="quarter" idx="24" hasCustomPrompt="1"/>
          </p:nvPr>
        </p:nvSpPr>
        <p:spPr>
          <a:xfrm>
            <a:off x="225047" y="3957702"/>
            <a:ext cx="3528000" cy="2685444"/>
          </a:xfrm>
          <a:prstGeom prst="roundRect">
            <a:avLst>
              <a:gd name="adj" fmla="val 3529"/>
            </a:avLst>
          </a:prstGeom>
          <a:solidFill>
            <a:schemeClr val="bg1">
              <a:lumMod val="95000"/>
            </a:schemeClr>
          </a:solidFill>
        </p:spPr>
        <p:txBody>
          <a:bodyPr lIns="252000" rIns="144000" anchor="ctr" anchorCtr="0">
            <a:noAutofit/>
          </a:bodyPr>
          <a:lstStyle>
            <a:lvl1pPr marL="0" indent="0">
              <a:lnSpc>
                <a:spcPct val="107000"/>
              </a:lnSpc>
              <a:spcAft>
                <a:spcPts val="1000"/>
              </a:spcAft>
              <a:buNone/>
              <a:defRPr sz="1900" b="0">
                <a:solidFill>
                  <a:schemeClr val="tx1"/>
                </a:solidFill>
              </a:defRPr>
            </a:lvl1pPr>
            <a:lvl2pPr marL="455989" indent="0">
              <a:buNone/>
              <a:defRPr>
                <a:solidFill>
                  <a:schemeClr val="bg1"/>
                </a:solidFill>
              </a:defRPr>
            </a:lvl2pPr>
            <a:lvl3pPr marL="959976" indent="0">
              <a:buNone/>
              <a:defRPr>
                <a:solidFill>
                  <a:schemeClr val="bg1"/>
                </a:solidFill>
              </a:defRPr>
            </a:lvl3pPr>
            <a:lvl4pPr marL="1439964" indent="0">
              <a:buNone/>
              <a:defRPr>
                <a:solidFill>
                  <a:schemeClr val="bg1"/>
                </a:solidFill>
              </a:defRPr>
            </a:lvl4pPr>
            <a:lvl5pPr marL="1919952" indent="0">
              <a:buNone/>
              <a:defRPr>
                <a:solidFill>
                  <a:schemeClr val="bg1"/>
                </a:solidFill>
              </a:defRPr>
            </a:lvl5pPr>
          </a:lstStyle>
          <a:p>
            <a:pPr lvl="0"/>
            <a:r>
              <a:rPr lang="fi-FI" dirty="0"/>
              <a:t>Tekstinosto. Voit käyttää osassa tekstiä lihavointia elävöittämään tekstiä.</a:t>
            </a:r>
          </a:p>
        </p:txBody>
      </p:sp>
      <p:sp>
        <p:nvSpPr>
          <p:cNvPr id="6" name="Kuvan paikkamerkki">
            <a:extLst>
              <a:ext uri="{FF2B5EF4-FFF2-40B4-BE49-F238E27FC236}">
                <a16:creationId xmlns:a16="http://schemas.microsoft.com/office/drawing/2014/main" id="{F04BCD48-6335-43D6-87AA-F4DBB59CA9F4}"/>
              </a:ext>
            </a:extLst>
          </p:cNvPr>
          <p:cNvSpPr>
            <a:spLocks noGrp="1"/>
          </p:cNvSpPr>
          <p:nvPr>
            <p:ph type="pic" sz="quarter" idx="13" hasCustomPrompt="1"/>
          </p:nvPr>
        </p:nvSpPr>
        <p:spPr>
          <a:xfrm>
            <a:off x="3967897" y="214853"/>
            <a:ext cx="3463035" cy="6428296"/>
          </a:xfrm>
          <a:prstGeom prst="roundRect">
            <a:avLst>
              <a:gd name="adj" fmla="val 3290"/>
            </a:avLst>
          </a:prstGeom>
          <a:noFill/>
        </p:spPr>
        <p:txBody>
          <a:bodyPr lIns="108000" tIns="108000" rIns="72000">
            <a:normAutofit/>
          </a:bodyPr>
          <a:lstStyle>
            <a:lvl1pPr marL="0" indent="0">
              <a:buNone/>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r>
              <a:rPr lang="fi-FI" dirty="0"/>
              <a:t>Kuvan vaihtaminen: valitse kuva &gt; hiiren oikea &gt; Vaihda kuva. </a:t>
            </a:r>
            <a:br>
              <a:rPr lang="fi-FI" dirty="0"/>
            </a:br>
            <a:r>
              <a:rPr lang="fi-FI" dirty="0"/>
              <a:t>Kuvan rajauksen muuttaminen: valitse kuva &gt; Kuvan muoto -välilehti &gt; Rajaa. </a:t>
            </a:r>
          </a:p>
        </p:txBody>
      </p:sp>
      <p:sp>
        <p:nvSpPr>
          <p:cNvPr id="5" name="Kuvaaja">
            <a:extLst>
              <a:ext uri="{FF2B5EF4-FFF2-40B4-BE49-F238E27FC236}">
                <a16:creationId xmlns:a16="http://schemas.microsoft.com/office/drawing/2014/main" id="{659F8C57-D63A-DA0E-5A55-D95CAC31DB02}"/>
              </a:ext>
            </a:extLst>
          </p:cNvPr>
          <p:cNvSpPr>
            <a:spLocks noGrp="1"/>
          </p:cNvSpPr>
          <p:nvPr>
            <p:ph type="body" sz="quarter" idx="21" hasCustomPrompt="1"/>
          </p:nvPr>
        </p:nvSpPr>
        <p:spPr>
          <a:xfrm>
            <a:off x="5886289" y="6241708"/>
            <a:ext cx="1435462" cy="281629"/>
          </a:xfrm>
          <a:prstGeom prst="roundRect">
            <a:avLst>
              <a:gd name="adj" fmla="val 12646"/>
            </a:avLst>
          </a:prstGeom>
          <a:solidFill>
            <a:schemeClr val="tx1"/>
          </a:solidFill>
        </p:spPr>
        <p:txBody>
          <a:bodyPr wrap="none" lIns="72000" tIns="54000" rIns="61200" bIns="54000" anchor="ctr" anchorCtr="0">
            <a:spAutoFit/>
          </a:bodyPr>
          <a:lstStyle>
            <a:lvl1pPr marL="0" indent="0" algn="r">
              <a:lnSpc>
                <a:spcPct val="90000"/>
              </a:lnSpc>
              <a:spcAft>
                <a:spcPts val="0"/>
              </a:spcAft>
              <a:buNone/>
              <a:defRPr sz="1100">
                <a:solidFill>
                  <a:schemeClr val="bg1"/>
                </a:solidFill>
              </a:defRPr>
            </a:lvl1pPr>
          </a:lstStyle>
          <a:p>
            <a:pPr lvl="0"/>
            <a:r>
              <a:rPr lang="fi-FI" dirty="0"/>
              <a:t>Kuva: Kuvaajan nimi</a:t>
            </a:r>
          </a:p>
        </p:txBody>
      </p:sp>
      <p:sp>
        <p:nvSpPr>
          <p:cNvPr id="12" name="Tekstin paikkamerkki">
            <a:extLst>
              <a:ext uri="{FF2B5EF4-FFF2-40B4-BE49-F238E27FC236}">
                <a16:creationId xmlns:a16="http://schemas.microsoft.com/office/drawing/2014/main" id="{126A7F2C-BBED-D1DD-F39C-10AF29F7D250}"/>
              </a:ext>
            </a:extLst>
          </p:cNvPr>
          <p:cNvSpPr>
            <a:spLocks noGrp="1"/>
          </p:cNvSpPr>
          <p:nvPr>
            <p:ph type="body" sz="quarter" idx="23" hasCustomPrompt="1"/>
          </p:nvPr>
        </p:nvSpPr>
        <p:spPr>
          <a:xfrm>
            <a:off x="7637353" y="214852"/>
            <a:ext cx="4329600" cy="3528000"/>
          </a:xfrm>
          <a:prstGeom prst="roundRect">
            <a:avLst>
              <a:gd name="adj" fmla="val 3529"/>
            </a:avLst>
          </a:prstGeom>
          <a:solidFill>
            <a:schemeClr val="bg2">
              <a:lumMod val="20000"/>
              <a:lumOff val="80000"/>
            </a:schemeClr>
          </a:solidFill>
        </p:spPr>
        <p:txBody>
          <a:bodyPr lIns="252000" rIns="180000" anchor="ctr" anchorCtr="0">
            <a:noAutofit/>
          </a:bodyPr>
          <a:lstStyle>
            <a:lvl1pPr marL="0" indent="0">
              <a:lnSpc>
                <a:spcPct val="100000"/>
              </a:lnSpc>
              <a:spcAft>
                <a:spcPts val="1000"/>
              </a:spcAft>
              <a:buNone/>
              <a:defRPr b="1">
                <a:solidFill>
                  <a:schemeClr val="bg2"/>
                </a:solidFill>
              </a:defRPr>
            </a:lvl1pPr>
            <a:lvl2pPr marL="455989" indent="0">
              <a:buNone/>
              <a:defRPr>
                <a:solidFill>
                  <a:schemeClr val="bg1"/>
                </a:solidFill>
              </a:defRPr>
            </a:lvl2pPr>
            <a:lvl3pPr marL="959976" indent="0">
              <a:buNone/>
              <a:defRPr>
                <a:solidFill>
                  <a:schemeClr val="bg1"/>
                </a:solidFill>
              </a:defRPr>
            </a:lvl3pPr>
            <a:lvl4pPr marL="1439964" indent="0">
              <a:buNone/>
              <a:defRPr>
                <a:solidFill>
                  <a:schemeClr val="bg1"/>
                </a:solidFill>
              </a:defRPr>
            </a:lvl4pPr>
            <a:lvl5pPr marL="1919952" indent="0">
              <a:buNone/>
              <a:defRPr>
                <a:solidFill>
                  <a:schemeClr val="bg1"/>
                </a:solidFill>
              </a:defRPr>
            </a:lvl5pPr>
          </a:lstStyle>
          <a:p>
            <a:pPr lvl="0"/>
            <a:r>
              <a:rPr lang="fi-FI" dirty="0"/>
              <a:t>Tekstinosto. Valitse taustalaatikon väri Turun kaupungin väreistä. Huomioithan kontrastin.</a:t>
            </a:r>
          </a:p>
        </p:txBody>
      </p:sp>
      <p:sp>
        <p:nvSpPr>
          <p:cNvPr id="8" name="Kuvan paikkamerkki">
            <a:extLst>
              <a:ext uri="{FF2B5EF4-FFF2-40B4-BE49-F238E27FC236}">
                <a16:creationId xmlns:a16="http://schemas.microsoft.com/office/drawing/2014/main" id="{B2961B63-BCE8-420E-B85A-9561A8D30056}"/>
              </a:ext>
            </a:extLst>
          </p:cNvPr>
          <p:cNvSpPr>
            <a:spLocks noGrp="1"/>
          </p:cNvSpPr>
          <p:nvPr>
            <p:ph type="pic" sz="quarter" idx="15" hasCustomPrompt="1"/>
          </p:nvPr>
        </p:nvSpPr>
        <p:spPr>
          <a:xfrm>
            <a:off x="7645785" y="3957706"/>
            <a:ext cx="4331320" cy="2685441"/>
          </a:xfrm>
          <a:prstGeom prst="roundRect">
            <a:avLst>
              <a:gd name="adj" fmla="val 4135"/>
            </a:avLst>
          </a:prstGeom>
          <a:noFill/>
        </p:spPr>
        <p:txBody>
          <a:bodyPr lIns="108000" tIns="108000" rIns="180000">
            <a:normAutofit/>
          </a:bodyPr>
          <a:lstStyle>
            <a:lvl1pPr marL="0" indent="0">
              <a:buNone/>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r>
              <a:rPr lang="fi-FI" dirty="0"/>
              <a:t>Kuvan vaihtaminen: valitse kuva &gt; hiiren oikea &gt; Vaihda kuva. </a:t>
            </a:r>
            <a:br>
              <a:rPr lang="fi-FI" dirty="0"/>
            </a:br>
            <a:r>
              <a:rPr lang="fi-FI" dirty="0"/>
              <a:t>Kuvan rajauksen muuttaminen: valitse kuva &gt; Kuvan muoto -välilehti &gt; Rajaa. </a:t>
            </a:r>
          </a:p>
        </p:txBody>
      </p:sp>
      <p:sp>
        <p:nvSpPr>
          <p:cNvPr id="7" name="Kuvaaja">
            <a:extLst>
              <a:ext uri="{FF2B5EF4-FFF2-40B4-BE49-F238E27FC236}">
                <a16:creationId xmlns:a16="http://schemas.microsoft.com/office/drawing/2014/main" id="{F20DC3A8-33B9-C901-6660-31219BE65398}"/>
              </a:ext>
            </a:extLst>
          </p:cNvPr>
          <p:cNvSpPr>
            <a:spLocks noGrp="1"/>
          </p:cNvSpPr>
          <p:nvPr>
            <p:ph type="body" sz="quarter" idx="22" hasCustomPrompt="1"/>
          </p:nvPr>
        </p:nvSpPr>
        <p:spPr>
          <a:xfrm>
            <a:off x="10442121" y="6241708"/>
            <a:ext cx="1435462" cy="281629"/>
          </a:xfrm>
          <a:prstGeom prst="roundRect">
            <a:avLst>
              <a:gd name="adj" fmla="val 12646"/>
            </a:avLst>
          </a:prstGeom>
          <a:solidFill>
            <a:schemeClr val="tx1"/>
          </a:solidFill>
        </p:spPr>
        <p:txBody>
          <a:bodyPr wrap="none" lIns="72000" tIns="54000" rIns="61200" bIns="54000" anchor="ctr" anchorCtr="0">
            <a:spAutoFit/>
          </a:bodyPr>
          <a:lstStyle>
            <a:lvl1pPr marL="0" indent="0" algn="r">
              <a:lnSpc>
                <a:spcPct val="90000"/>
              </a:lnSpc>
              <a:spcAft>
                <a:spcPts val="0"/>
              </a:spcAft>
              <a:buNone/>
              <a:defRPr sz="1100">
                <a:solidFill>
                  <a:schemeClr val="bg1"/>
                </a:solidFill>
              </a:defRPr>
            </a:lvl1pPr>
          </a:lstStyle>
          <a:p>
            <a:pPr lvl="0"/>
            <a:r>
              <a:rPr lang="fi-FI" dirty="0"/>
              <a:t>Kuva: Kuvaajan nimi</a:t>
            </a:r>
          </a:p>
        </p:txBody>
      </p:sp>
    </p:spTree>
    <p:extLst>
      <p:ext uri="{BB962C8B-B14F-4D97-AF65-F5344CB8AC3E}">
        <p14:creationId xmlns:p14="http://schemas.microsoft.com/office/powerpoint/2010/main" val="8987085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uvakollaasi 2">
    <p:bg>
      <p:bgPr>
        <a:solidFill>
          <a:schemeClr val="bg1"/>
        </a:solidFill>
        <a:effectLst/>
      </p:bgPr>
    </p:bg>
    <p:spTree>
      <p:nvGrpSpPr>
        <p:cNvPr id="1" name=""/>
        <p:cNvGrpSpPr/>
        <p:nvPr/>
      </p:nvGrpSpPr>
      <p:grpSpPr>
        <a:xfrm>
          <a:off x="0" y="0"/>
          <a:ext cx="0" cy="0"/>
          <a:chOff x="0" y="0"/>
          <a:chExt cx="0" cy="0"/>
        </a:xfrm>
      </p:grpSpPr>
      <p:sp>
        <p:nvSpPr>
          <p:cNvPr id="3" name="Otsikko">
            <a:extLst>
              <a:ext uri="{FF2B5EF4-FFF2-40B4-BE49-F238E27FC236}">
                <a16:creationId xmlns:a16="http://schemas.microsoft.com/office/drawing/2014/main" id="{C5E65881-3885-45A7-C439-DBAF00B72F3B}"/>
              </a:ext>
            </a:extLst>
          </p:cNvPr>
          <p:cNvSpPr>
            <a:spLocks noGrp="1"/>
          </p:cNvSpPr>
          <p:nvPr>
            <p:ph type="title" hasCustomPrompt="1"/>
          </p:nvPr>
        </p:nvSpPr>
        <p:spPr>
          <a:xfrm>
            <a:off x="233936" y="233937"/>
            <a:ext cx="6492545" cy="1460067"/>
          </a:xfrm>
          <a:prstGeom prst="roundRect">
            <a:avLst>
              <a:gd name="adj" fmla="val 6514"/>
            </a:avLst>
          </a:prstGeom>
          <a:solidFill>
            <a:schemeClr val="bg2"/>
          </a:solidFill>
        </p:spPr>
        <p:txBody>
          <a:bodyPr vert="horz" lIns="252000" tIns="36000" rIns="144000" bIns="0" rtlCol="0" anchor="ctr" anchorCtr="0">
            <a:noAutofit/>
          </a:bodyPr>
          <a:lstStyle>
            <a:lvl1pPr>
              <a:lnSpc>
                <a:spcPct val="85000"/>
              </a:lnSpc>
              <a:defRPr sz="3700">
                <a:solidFill>
                  <a:schemeClr val="bg1"/>
                </a:solidFill>
              </a:defRPr>
            </a:lvl1pPr>
          </a:lstStyle>
          <a:p>
            <a:r>
              <a:rPr lang="fi-FI" dirty="0"/>
              <a:t>Muokkaa otsikkoa napsauttamalla</a:t>
            </a:r>
            <a:endParaRPr lang="en-US" dirty="0"/>
          </a:p>
        </p:txBody>
      </p:sp>
      <p:sp>
        <p:nvSpPr>
          <p:cNvPr id="6" name="Kuvan paikkamerkki">
            <a:extLst>
              <a:ext uri="{FF2B5EF4-FFF2-40B4-BE49-F238E27FC236}">
                <a16:creationId xmlns:a16="http://schemas.microsoft.com/office/drawing/2014/main" id="{F04BCD48-6335-43D6-87AA-F4DBB59CA9F4}"/>
              </a:ext>
            </a:extLst>
          </p:cNvPr>
          <p:cNvSpPr>
            <a:spLocks noGrp="1"/>
          </p:cNvSpPr>
          <p:nvPr>
            <p:ph type="pic" sz="quarter" idx="13" hasCustomPrompt="1"/>
          </p:nvPr>
        </p:nvSpPr>
        <p:spPr>
          <a:xfrm>
            <a:off x="233938" y="1918110"/>
            <a:ext cx="6482351" cy="2812025"/>
          </a:xfrm>
          <a:prstGeom prst="roundRect">
            <a:avLst>
              <a:gd name="adj" fmla="val 3858"/>
            </a:avLst>
          </a:prstGeom>
          <a:noFill/>
        </p:spPr>
        <p:txBody>
          <a:bodyPr lIns="108000" tIns="108000">
            <a:normAutofit/>
          </a:bodyPr>
          <a:lstStyle>
            <a:lvl1pPr marL="0" indent="0">
              <a:buNone/>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r>
              <a:rPr lang="fi-FI" dirty="0"/>
              <a:t>Kuvan vaihtaminen: valitse kuva &gt; hiiren oikea &gt; Vaihda kuva. </a:t>
            </a:r>
            <a:br>
              <a:rPr lang="fi-FI" dirty="0"/>
            </a:br>
            <a:r>
              <a:rPr lang="fi-FI" dirty="0"/>
              <a:t>Kuvan rajauksen muuttaminen: valitse kuva &gt; Kuvan muoto -välilehti &gt; Rajaa. </a:t>
            </a:r>
          </a:p>
        </p:txBody>
      </p:sp>
      <p:sp>
        <p:nvSpPr>
          <p:cNvPr id="2" name="Kuvaaja">
            <a:extLst>
              <a:ext uri="{FF2B5EF4-FFF2-40B4-BE49-F238E27FC236}">
                <a16:creationId xmlns:a16="http://schemas.microsoft.com/office/drawing/2014/main" id="{8BD14F53-2906-E7A4-FA11-792AA09FB471}"/>
              </a:ext>
            </a:extLst>
          </p:cNvPr>
          <p:cNvSpPr>
            <a:spLocks noGrp="1"/>
          </p:cNvSpPr>
          <p:nvPr>
            <p:ph type="body" sz="quarter" idx="21" hasCustomPrompt="1"/>
          </p:nvPr>
        </p:nvSpPr>
        <p:spPr>
          <a:xfrm>
            <a:off x="5170968" y="4313876"/>
            <a:ext cx="1435462" cy="281629"/>
          </a:xfrm>
          <a:prstGeom prst="roundRect">
            <a:avLst>
              <a:gd name="adj" fmla="val 12646"/>
            </a:avLst>
          </a:prstGeom>
          <a:solidFill>
            <a:schemeClr val="tx1"/>
          </a:solidFill>
        </p:spPr>
        <p:txBody>
          <a:bodyPr wrap="none" lIns="72000" tIns="54000" rIns="61200" bIns="54000" anchor="ctr" anchorCtr="0">
            <a:spAutoFit/>
          </a:bodyPr>
          <a:lstStyle>
            <a:lvl1pPr marL="0" indent="0" algn="r">
              <a:lnSpc>
                <a:spcPct val="90000"/>
              </a:lnSpc>
              <a:spcAft>
                <a:spcPts val="0"/>
              </a:spcAft>
              <a:buNone/>
              <a:defRPr sz="1100">
                <a:solidFill>
                  <a:schemeClr val="bg1"/>
                </a:solidFill>
              </a:defRPr>
            </a:lvl1pPr>
          </a:lstStyle>
          <a:p>
            <a:pPr lvl="0"/>
            <a:r>
              <a:rPr lang="fi-FI" dirty="0"/>
              <a:t>Kuva: Kuvaajan nimi</a:t>
            </a:r>
          </a:p>
        </p:txBody>
      </p:sp>
      <p:sp>
        <p:nvSpPr>
          <p:cNvPr id="7" name="Tekstin paikkamerkki">
            <a:extLst>
              <a:ext uri="{FF2B5EF4-FFF2-40B4-BE49-F238E27FC236}">
                <a16:creationId xmlns:a16="http://schemas.microsoft.com/office/drawing/2014/main" id="{D994A861-0D37-E72E-F4F1-2A394B06E6E8}"/>
              </a:ext>
            </a:extLst>
          </p:cNvPr>
          <p:cNvSpPr>
            <a:spLocks noGrp="1"/>
          </p:cNvSpPr>
          <p:nvPr>
            <p:ph type="body" sz="quarter" idx="24" hasCustomPrompt="1"/>
          </p:nvPr>
        </p:nvSpPr>
        <p:spPr>
          <a:xfrm>
            <a:off x="225046" y="4954821"/>
            <a:ext cx="6501433" cy="1669241"/>
          </a:xfrm>
          <a:prstGeom prst="roundRect">
            <a:avLst>
              <a:gd name="adj" fmla="val 3529"/>
            </a:avLst>
          </a:prstGeom>
          <a:solidFill>
            <a:schemeClr val="bg1">
              <a:lumMod val="95000"/>
            </a:schemeClr>
          </a:solidFill>
        </p:spPr>
        <p:txBody>
          <a:bodyPr lIns="252000" rIns="144000" anchor="ctr" anchorCtr="0">
            <a:noAutofit/>
          </a:bodyPr>
          <a:lstStyle>
            <a:lvl1pPr marL="0" indent="0">
              <a:lnSpc>
                <a:spcPct val="107000"/>
              </a:lnSpc>
              <a:spcAft>
                <a:spcPts val="1000"/>
              </a:spcAft>
              <a:buNone/>
              <a:defRPr sz="1900" b="0">
                <a:solidFill>
                  <a:schemeClr val="tx1"/>
                </a:solidFill>
              </a:defRPr>
            </a:lvl1pPr>
            <a:lvl2pPr marL="455989" indent="0">
              <a:buNone/>
              <a:defRPr>
                <a:solidFill>
                  <a:schemeClr val="bg1"/>
                </a:solidFill>
              </a:defRPr>
            </a:lvl2pPr>
            <a:lvl3pPr marL="959976" indent="0">
              <a:buNone/>
              <a:defRPr>
                <a:solidFill>
                  <a:schemeClr val="bg1"/>
                </a:solidFill>
              </a:defRPr>
            </a:lvl3pPr>
            <a:lvl4pPr marL="1439964" indent="0">
              <a:buNone/>
              <a:defRPr>
                <a:solidFill>
                  <a:schemeClr val="bg1"/>
                </a:solidFill>
              </a:defRPr>
            </a:lvl4pPr>
            <a:lvl5pPr marL="1919952" indent="0">
              <a:buNone/>
              <a:defRPr>
                <a:solidFill>
                  <a:schemeClr val="bg1"/>
                </a:solidFill>
              </a:defRPr>
            </a:lvl5pPr>
          </a:lstStyle>
          <a:p>
            <a:pPr lvl="0"/>
            <a:r>
              <a:rPr lang="fi-FI" dirty="0"/>
              <a:t>Tekstinosto. Voit käyttää osassa tekstiä lihavointia elävöittämään tekstiä.</a:t>
            </a:r>
          </a:p>
        </p:txBody>
      </p:sp>
      <p:sp>
        <p:nvSpPr>
          <p:cNvPr id="5" name="Tekstin paikkamerkki">
            <a:extLst>
              <a:ext uri="{FF2B5EF4-FFF2-40B4-BE49-F238E27FC236}">
                <a16:creationId xmlns:a16="http://schemas.microsoft.com/office/drawing/2014/main" id="{0C01219D-D520-54DD-855E-F72DB139B88F}"/>
              </a:ext>
            </a:extLst>
          </p:cNvPr>
          <p:cNvSpPr>
            <a:spLocks noGrp="1"/>
          </p:cNvSpPr>
          <p:nvPr>
            <p:ph type="body" sz="quarter" idx="23" hasCustomPrompt="1"/>
          </p:nvPr>
        </p:nvSpPr>
        <p:spPr>
          <a:xfrm>
            <a:off x="6965188" y="233937"/>
            <a:ext cx="4992427" cy="3585376"/>
          </a:xfrm>
          <a:prstGeom prst="roundRect">
            <a:avLst>
              <a:gd name="adj" fmla="val 2509"/>
            </a:avLst>
          </a:prstGeom>
          <a:solidFill>
            <a:schemeClr val="bg2">
              <a:lumMod val="20000"/>
              <a:lumOff val="80000"/>
            </a:schemeClr>
          </a:solidFill>
        </p:spPr>
        <p:txBody>
          <a:bodyPr lIns="252000" rIns="180000" anchor="ctr" anchorCtr="0">
            <a:noAutofit/>
          </a:bodyPr>
          <a:lstStyle>
            <a:lvl1pPr marL="0" indent="0">
              <a:lnSpc>
                <a:spcPct val="100000"/>
              </a:lnSpc>
              <a:spcAft>
                <a:spcPts val="1000"/>
              </a:spcAft>
              <a:buNone/>
              <a:defRPr b="1">
                <a:solidFill>
                  <a:schemeClr val="bg2"/>
                </a:solidFill>
              </a:defRPr>
            </a:lvl1pPr>
            <a:lvl2pPr marL="455989" indent="0">
              <a:buNone/>
              <a:defRPr>
                <a:solidFill>
                  <a:schemeClr val="bg1"/>
                </a:solidFill>
              </a:defRPr>
            </a:lvl2pPr>
            <a:lvl3pPr marL="959976" indent="0">
              <a:buNone/>
              <a:defRPr>
                <a:solidFill>
                  <a:schemeClr val="bg1"/>
                </a:solidFill>
              </a:defRPr>
            </a:lvl3pPr>
            <a:lvl4pPr marL="1439964" indent="0">
              <a:buNone/>
              <a:defRPr>
                <a:solidFill>
                  <a:schemeClr val="bg1"/>
                </a:solidFill>
              </a:defRPr>
            </a:lvl4pPr>
            <a:lvl5pPr marL="1919952" indent="0">
              <a:buNone/>
              <a:defRPr>
                <a:solidFill>
                  <a:schemeClr val="bg1"/>
                </a:solidFill>
              </a:defRPr>
            </a:lvl5pPr>
          </a:lstStyle>
          <a:p>
            <a:pPr lvl="0"/>
            <a:r>
              <a:rPr lang="fi-FI" dirty="0"/>
              <a:t>Tekstinosto. Valitse taustalaatikon väri Turun kaupungin väreistä. Huomioithan kontrastin.</a:t>
            </a:r>
          </a:p>
        </p:txBody>
      </p:sp>
      <p:sp>
        <p:nvSpPr>
          <p:cNvPr id="8" name="Kuvan paikkamerkki">
            <a:extLst>
              <a:ext uri="{FF2B5EF4-FFF2-40B4-BE49-F238E27FC236}">
                <a16:creationId xmlns:a16="http://schemas.microsoft.com/office/drawing/2014/main" id="{B2961B63-BCE8-420E-B85A-9561A8D30056}"/>
              </a:ext>
            </a:extLst>
          </p:cNvPr>
          <p:cNvSpPr>
            <a:spLocks noGrp="1"/>
          </p:cNvSpPr>
          <p:nvPr>
            <p:ph type="pic" sz="quarter" idx="15" hasCustomPrompt="1"/>
          </p:nvPr>
        </p:nvSpPr>
        <p:spPr>
          <a:xfrm>
            <a:off x="6955444" y="4053250"/>
            <a:ext cx="4992427" cy="2570812"/>
          </a:xfrm>
          <a:prstGeom prst="roundRect">
            <a:avLst>
              <a:gd name="adj" fmla="val 4135"/>
            </a:avLst>
          </a:prstGeom>
          <a:noFill/>
        </p:spPr>
        <p:txBody>
          <a:bodyPr lIns="108000" tIns="108000" rIns="72000">
            <a:normAutofit/>
          </a:bodyPr>
          <a:lstStyle>
            <a:lvl1pPr marL="0" indent="0">
              <a:buNone/>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r>
              <a:rPr lang="fi-FI" dirty="0"/>
              <a:t>Kuvan vaihtaminen: valitse kuva &gt; hiiren oikea &gt; Vaihda kuva. </a:t>
            </a:r>
            <a:br>
              <a:rPr lang="fi-FI" dirty="0"/>
            </a:br>
            <a:r>
              <a:rPr lang="fi-FI" dirty="0"/>
              <a:t>Kuvan rajauksen muuttaminen: valitse kuva &gt; Kuvan muoto -välilehti &gt; Rajaa. </a:t>
            </a:r>
          </a:p>
        </p:txBody>
      </p:sp>
      <p:sp>
        <p:nvSpPr>
          <p:cNvPr id="4" name="Kuvaaja">
            <a:extLst>
              <a:ext uri="{FF2B5EF4-FFF2-40B4-BE49-F238E27FC236}">
                <a16:creationId xmlns:a16="http://schemas.microsoft.com/office/drawing/2014/main" id="{A141EF3C-91DB-A19D-7CB5-E8AF9292828E}"/>
              </a:ext>
            </a:extLst>
          </p:cNvPr>
          <p:cNvSpPr>
            <a:spLocks noGrp="1"/>
          </p:cNvSpPr>
          <p:nvPr>
            <p:ph type="body" sz="quarter" idx="22" hasCustomPrompt="1"/>
          </p:nvPr>
        </p:nvSpPr>
        <p:spPr>
          <a:xfrm>
            <a:off x="10405281" y="6229465"/>
            <a:ext cx="1435462" cy="281629"/>
          </a:xfrm>
          <a:prstGeom prst="roundRect">
            <a:avLst>
              <a:gd name="adj" fmla="val 12646"/>
            </a:avLst>
          </a:prstGeom>
          <a:solidFill>
            <a:schemeClr val="tx1"/>
          </a:solidFill>
        </p:spPr>
        <p:txBody>
          <a:bodyPr wrap="none" lIns="72000" tIns="54000" rIns="61200" bIns="54000" anchor="ctr" anchorCtr="0">
            <a:spAutoFit/>
          </a:bodyPr>
          <a:lstStyle>
            <a:lvl1pPr marL="0" indent="0" algn="r">
              <a:lnSpc>
                <a:spcPct val="90000"/>
              </a:lnSpc>
              <a:spcAft>
                <a:spcPts val="0"/>
              </a:spcAft>
              <a:buNone/>
              <a:defRPr sz="1100">
                <a:solidFill>
                  <a:schemeClr val="bg1"/>
                </a:solidFill>
              </a:defRPr>
            </a:lvl1pPr>
          </a:lstStyle>
          <a:p>
            <a:pPr lvl="0"/>
            <a:r>
              <a:rPr lang="fi-FI" dirty="0"/>
              <a:t>Kuva: Kuvaajan nimi</a:t>
            </a:r>
          </a:p>
        </p:txBody>
      </p:sp>
    </p:spTree>
    <p:extLst>
      <p:ext uri="{BB962C8B-B14F-4D97-AF65-F5344CB8AC3E}">
        <p14:creationId xmlns:p14="http://schemas.microsoft.com/office/powerpoint/2010/main" val="28908491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uvakollaasi 3">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CCF8B37E-DA57-80ED-9D18-249867C4B966}"/>
              </a:ext>
            </a:extLst>
          </p:cNvPr>
          <p:cNvSpPr>
            <a:spLocks noGrp="1"/>
          </p:cNvSpPr>
          <p:nvPr>
            <p:ph type="title" hasCustomPrompt="1"/>
          </p:nvPr>
        </p:nvSpPr>
        <p:spPr>
          <a:xfrm>
            <a:off x="654566" y="651934"/>
            <a:ext cx="4687901" cy="1209929"/>
          </a:xfrm>
          <a:prstGeom prst="rect">
            <a:avLst/>
          </a:prstGeom>
          <a:noFill/>
        </p:spPr>
        <p:txBody>
          <a:bodyPr vert="horz" lIns="0" tIns="0" rIns="0" bIns="0" rtlCol="0" anchor="b" anchorCtr="0">
            <a:noAutofit/>
          </a:bodyPr>
          <a:lstStyle>
            <a:lvl1pPr>
              <a:lnSpc>
                <a:spcPct val="85000"/>
              </a:lnSpc>
              <a:defRPr sz="4200" spc="-100" baseline="0">
                <a:solidFill>
                  <a:schemeClr val="bg2"/>
                </a:solidFill>
              </a:defRPr>
            </a:lvl1pPr>
          </a:lstStyle>
          <a:p>
            <a:r>
              <a:rPr lang="fi-FI" dirty="0"/>
              <a:t>Muokkaa otsikkoa </a:t>
            </a:r>
            <a:br>
              <a:rPr lang="fi-FI" dirty="0"/>
            </a:br>
            <a:r>
              <a:rPr lang="fi-FI" dirty="0"/>
              <a:t>napsauttamalla</a:t>
            </a:r>
            <a:endParaRPr lang="en-US" dirty="0"/>
          </a:p>
        </p:txBody>
      </p:sp>
      <p:sp>
        <p:nvSpPr>
          <p:cNvPr id="3" name="Tekstin paikkamerkki">
            <a:extLst>
              <a:ext uri="{FF2B5EF4-FFF2-40B4-BE49-F238E27FC236}">
                <a16:creationId xmlns:a16="http://schemas.microsoft.com/office/drawing/2014/main" id="{33BDBB72-3C25-1A01-EE75-CE5511ED7CAB}"/>
              </a:ext>
            </a:extLst>
          </p:cNvPr>
          <p:cNvSpPr>
            <a:spLocks noGrp="1"/>
          </p:cNvSpPr>
          <p:nvPr>
            <p:ph type="body" idx="1" hasCustomPrompt="1"/>
          </p:nvPr>
        </p:nvSpPr>
        <p:spPr>
          <a:xfrm>
            <a:off x="654566" y="2089927"/>
            <a:ext cx="4687901" cy="4300028"/>
          </a:xfrm>
          <a:prstGeom prst="rect">
            <a:avLst/>
          </a:prstGeom>
        </p:spPr>
        <p:txBody>
          <a:bodyPr vert="horz" lIns="0" tIns="0" rIns="0" bIns="0" rtlCol="0">
            <a:noAutofit/>
          </a:bodyPr>
          <a:lstStyle>
            <a:lvl1pPr marL="239994" indent="-239994">
              <a:lnSpc>
                <a:spcPct val="107000"/>
              </a:lnSpc>
              <a:spcAft>
                <a:spcPts val="1000"/>
              </a:spcAft>
              <a:buClrTx/>
              <a:buSzPct val="100000"/>
              <a:buFont typeface="Arial" panose="020B0604020202020204" pitchFamily="34" charset="0"/>
              <a:buChar char="•"/>
              <a:defRPr sz="2100">
                <a:solidFill>
                  <a:schemeClr val="tx1"/>
                </a:solidFill>
              </a:defRPr>
            </a:lvl1pPr>
            <a:lvl2pPr marL="719965" indent="-263993">
              <a:lnSpc>
                <a:spcPct val="107000"/>
              </a:lnSpc>
              <a:spcAft>
                <a:spcPts val="1000"/>
              </a:spcAft>
              <a:buFont typeface="Lucida Grande"/>
              <a:buChar char="–"/>
              <a:defRPr sz="1900">
                <a:solidFill>
                  <a:schemeClr val="tx1"/>
                </a:solidFill>
              </a:defRPr>
            </a:lvl2pPr>
            <a:lvl3pPr marL="1151971" indent="-191995">
              <a:lnSpc>
                <a:spcPct val="107000"/>
              </a:lnSpc>
              <a:spcAft>
                <a:spcPts val="1000"/>
              </a:spcAft>
              <a:buSzPct val="100000"/>
              <a:buFont typeface="Arial" panose="020B0604020202020204" pitchFamily="34" charset="0"/>
              <a:buChar char="•"/>
              <a:defRPr sz="1500">
                <a:solidFill>
                  <a:schemeClr val="tx1"/>
                </a:solidFill>
              </a:defRPr>
            </a:lvl3pPr>
            <a:lvl4pPr marL="1631959" indent="-191995">
              <a:lnSpc>
                <a:spcPct val="107000"/>
              </a:lnSpc>
              <a:spcAft>
                <a:spcPts val="1000"/>
              </a:spcAft>
              <a:buSzPct val="100000"/>
              <a:buFont typeface="Lucida Grande"/>
              <a:buChar char="–"/>
              <a:defRPr sz="1500">
                <a:solidFill>
                  <a:schemeClr val="tx1"/>
                </a:solidFill>
              </a:defRPr>
            </a:lvl4pPr>
            <a:lvl5pPr marL="2111947" indent="-191995">
              <a:lnSpc>
                <a:spcPct val="107000"/>
              </a:lnSpc>
              <a:spcAft>
                <a:spcPts val="1000"/>
              </a:spcAft>
              <a:defRPr sz="1300">
                <a:solidFill>
                  <a:schemeClr val="tx1"/>
                </a:solidFill>
              </a:defRPr>
            </a:lvl5pPr>
          </a:lstStyle>
          <a:p>
            <a:pPr lvl="0"/>
            <a:r>
              <a:rPr lang="fi-FI" dirty="0"/>
              <a:t>Muokkaa tekstiä napsauttamalla. </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9" name="Kuvan paikkamerkki 1">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5909096" y="425008"/>
            <a:ext cx="2784000" cy="2784000"/>
          </a:xfrm>
          <a:prstGeom prst="roundRect">
            <a:avLst>
              <a:gd name="adj" fmla="val 3640"/>
            </a:avLst>
          </a:prstGeom>
          <a:noFill/>
        </p:spPr>
        <p:txBody>
          <a:bodyPr lIns="144000" tIns="0" rIns="144000" anchor="ctr" anchorCtr="0">
            <a:noAutofit/>
          </a:bodyPr>
          <a:lstStyle>
            <a:lvl1pPr marL="0" marR="0" indent="0" algn="l" defTabSz="609570" rtl="0" eaLnBrk="1" fontAlgn="auto" latinLnBrk="0" hangingPunct="1">
              <a:lnSpc>
                <a:spcPct val="100000"/>
              </a:lnSpc>
              <a:spcBef>
                <a:spcPts val="0"/>
              </a:spcBef>
              <a:spcAft>
                <a:spcPts val="0"/>
              </a:spcAft>
              <a:buClrTx/>
              <a:buSzTx/>
              <a:buFont typeface="Arial"/>
              <a:buNone/>
              <a:tabLst/>
              <a:defRPr sz="1067"/>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br>
              <a:rPr lang="fi-FI" dirty="0"/>
            </a:br>
            <a:r>
              <a:rPr lang="fi-FI" dirty="0"/>
              <a:t>Kuvan vaihtaminen: valitse kuva &gt; hiiren oikea &gt; Vaihda kuva. </a:t>
            </a:r>
            <a:br>
              <a:rPr lang="fi-FI" dirty="0"/>
            </a:br>
            <a:br>
              <a:rPr lang="fi-FI" dirty="0"/>
            </a:br>
            <a:r>
              <a:rPr lang="fi-FI" dirty="0"/>
              <a:t>Kuvan rajauksen muuttaminen: valitse kuva &gt; Kuvan muoto -välilehti &gt; Rajaa. </a:t>
            </a:r>
          </a:p>
        </p:txBody>
      </p:sp>
      <p:sp>
        <p:nvSpPr>
          <p:cNvPr id="16" name="Kuvaaja">
            <a:extLst>
              <a:ext uri="{FF2B5EF4-FFF2-40B4-BE49-F238E27FC236}">
                <a16:creationId xmlns:a16="http://schemas.microsoft.com/office/drawing/2014/main" id="{0156A3BF-D29D-4E38-ED8E-346CB5386AC1}"/>
              </a:ext>
            </a:extLst>
          </p:cNvPr>
          <p:cNvSpPr>
            <a:spLocks noGrp="1"/>
          </p:cNvSpPr>
          <p:nvPr>
            <p:ph type="body" sz="quarter" idx="22" hasCustomPrompt="1"/>
          </p:nvPr>
        </p:nvSpPr>
        <p:spPr>
          <a:xfrm>
            <a:off x="5958104" y="3226336"/>
            <a:ext cx="2734992" cy="205965"/>
          </a:xfrm>
        </p:spPr>
        <p:txBody>
          <a:bodyPr lIns="0" tIns="0" rIns="0" bIns="0" anchor="b" anchorCtr="0">
            <a:noAutofit/>
          </a:bodyPr>
          <a:lstStyle>
            <a:lvl1pPr marL="0" indent="0" algn="l">
              <a:lnSpc>
                <a:spcPct val="90000"/>
              </a:lnSpc>
              <a:spcAft>
                <a:spcPts val="0"/>
              </a:spcAft>
              <a:buNone/>
              <a:defRPr sz="1100">
                <a:solidFill>
                  <a:schemeClr val="tx1"/>
                </a:solidFill>
              </a:defRPr>
            </a:lvl1pPr>
          </a:lstStyle>
          <a:p>
            <a:pPr lvl="0"/>
            <a:r>
              <a:rPr lang="fi-FI" dirty="0"/>
              <a:t>Kuva: Kuvaajan nimi </a:t>
            </a:r>
          </a:p>
        </p:txBody>
      </p:sp>
      <p:sp>
        <p:nvSpPr>
          <p:cNvPr id="7" name="Nosto 1">
            <a:extLst>
              <a:ext uri="{FF2B5EF4-FFF2-40B4-BE49-F238E27FC236}">
                <a16:creationId xmlns:a16="http://schemas.microsoft.com/office/drawing/2014/main" id="{EB53FE8C-325E-EAC9-5152-834AD113A893}"/>
              </a:ext>
            </a:extLst>
          </p:cNvPr>
          <p:cNvSpPr>
            <a:spLocks noGrp="1"/>
          </p:cNvSpPr>
          <p:nvPr>
            <p:ph type="body" sz="quarter" idx="24" hasCustomPrompt="1"/>
          </p:nvPr>
        </p:nvSpPr>
        <p:spPr>
          <a:xfrm>
            <a:off x="8975605" y="442336"/>
            <a:ext cx="2784000" cy="2784000"/>
          </a:xfrm>
          <a:prstGeom prst="roundRect">
            <a:avLst>
              <a:gd name="adj" fmla="val 3107"/>
            </a:avLst>
          </a:prstGeom>
          <a:solidFill>
            <a:schemeClr val="bg2">
              <a:lumMod val="20000"/>
              <a:lumOff val="80000"/>
            </a:schemeClr>
          </a:solidFill>
        </p:spPr>
        <p:txBody>
          <a:bodyPr lIns="108000" tIns="0" rIns="108000" bIns="0" anchor="ctr" anchorCtr="0">
            <a:noAutofit/>
          </a:bodyPr>
          <a:lstStyle>
            <a:lvl1pPr marL="0" indent="0" algn="ctr">
              <a:lnSpc>
                <a:spcPct val="100000"/>
              </a:lnSpc>
              <a:spcAft>
                <a:spcPts val="0"/>
              </a:spcAft>
              <a:buFont typeface="Arial" panose="020B0604020202020204" pitchFamily="34" charset="0"/>
              <a:buNone/>
              <a:defRPr lang="fi-FI" b="1" dirty="0">
                <a:solidFill>
                  <a:schemeClr val="bg2"/>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dirty="0"/>
              <a:t>Valitse taustalaatikon väri Turun kaupungin väreistä.</a:t>
            </a:r>
          </a:p>
        </p:txBody>
      </p:sp>
      <p:sp>
        <p:nvSpPr>
          <p:cNvPr id="4" name="Nosto 2">
            <a:extLst>
              <a:ext uri="{FF2B5EF4-FFF2-40B4-BE49-F238E27FC236}">
                <a16:creationId xmlns:a16="http://schemas.microsoft.com/office/drawing/2014/main" id="{E171F04F-B413-4546-A00A-7AFBA87BC48C}"/>
              </a:ext>
            </a:extLst>
          </p:cNvPr>
          <p:cNvSpPr>
            <a:spLocks noGrp="1"/>
          </p:cNvSpPr>
          <p:nvPr>
            <p:ph type="body" sz="quarter" idx="17" hasCustomPrompt="1"/>
          </p:nvPr>
        </p:nvSpPr>
        <p:spPr>
          <a:xfrm>
            <a:off x="5909096" y="3651395"/>
            <a:ext cx="2784000" cy="2784000"/>
          </a:xfrm>
          <a:prstGeom prst="roundRect">
            <a:avLst>
              <a:gd name="adj" fmla="val 3107"/>
            </a:avLst>
          </a:prstGeom>
          <a:solidFill>
            <a:schemeClr val="bg2"/>
          </a:solidFill>
        </p:spPr>
        <p:txBody>
          <a:bodyPr lIns="108000" tIns="0" rIns="108000" bIns="0" anchor="ctr" anchorCtr="0">
            <a:noAutofit/>
          </a:bodyPr>
          <a:lstStyle>
            <a:lvl1pPr marL="0" indent="0" algn="ctr">
              <a:lnSpc>
                <a:spcPct val="100000"/>
              </a:lnSpc>
              <a:spcAft>
                <a:spcPts val="0"/>
              </a:spcAft>
              <a:buFont typeface="Arial" panose="020B0604020202020204" pitchFamily="34" charset="0"/>
              <a:buNone/>
              <a:defRPr lang="fi-FI" b="1" dirty="0">
                <a:solidFill>
                  <a:schemeClr val="bg1"/>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dirty="0"/>
              <a:t>Lyhyt </a:t>
            </a:r>
            <a:br>
              <a:rPr lang="fi-FI" dirty="0"/>
            </a:br>
            <a:r>
              <a:rPr lang="fi-FI" dirty="0"/>
              <a:t>tekstinosto</a:t>
            </a:r>
          </a:p>
        </p:txBody>
      </p:sp>
      <p:sp>
        <p:nvSpPr>
          <p:cNvPr id="8" name="Kuvan paikkamerkki 2">
            <a:extLst>
              <a:ext uri="{FF2B5EF4-FFF2-40B4-BE49-F238E27FC236}">
                <a16:creationId xmlns:a16="http://schemas.microsoft.com/office/drawing/2014/main" id="{02547426-35ED-45F3-C717-8F8DA38CAF6F}"/>
              </a:ext>
            </a:extLst>
          </p:cNvPr>
          <p:cNvSpPr>
            <a:spLocks noGrp="1"/>
          </p:cNvSpPr>
          <p:nvPr>
            <p:ph type="pic" sz="quarter" idx="21" hasCustomPrompt="1"/>
          </p:nvPr>
        </p:nvSpPr>
        <p:spPr>
          <a:xfrm>
            <a:off x="8975605" y="3651395"/>
            <a:ext cx="2784000" cy="2784000"/>
          </a:xfrm>
          <a:prstGeom prst="roundRect">
            <a:avLst>
              <a:gd name="adj" fmla="val 3640"/>
            </a:avLst>
          </a:prstGeom>
          <a:noFill/>
        </p:spPr>
        <p:txBody>
          <a:bodyPr lIns="144000" tIns="0" rIns="144000" anchor="ctr" anchorCtr="0">
            <a:noAutofit/>
          </a:bodyPr>
          <a:lstStyle>
            <a:lvl1pPr marL="0" marR="0" indent="0" algn="l" defTabSz="609570" rtl="0" eaLnBrk="1" fontAlgn="auto" latinLnBrk="0" hangingPunct="1">
              <a:lnSpc>
                <a:spcPct val="100000"/>
              </a:lnSpc>
              <a:spcBef>
                <a:spcPts val="0"/>
              </a:spcBef>
              <a:spcAft>
                <a:spcPts val="0"/>
              </a:spcAft>
              <a:buClrTx/>
              <a:buSzTx/>
              <a:buFont typeface="Arial"/>
              <a:buNone/>
              <a:tabLst/>
              <a:defRPr sz="1067"/>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br>
              <a:rPr lang="fi-FI" dirty="0"/>
            </a:br>
            <a:r>
              <a:rPr lang="fi-FI" dirty="0"/>
              <a:t>Kuvan vaihtaminen: valitse kuva &gt; hiiren oikea &gt; Vaihda kuva. </a:t>
            </a:r>
            <a:br>
              <a:rPr lang="fi-FI" dirty="0"/>
            </a:br>
            <a:br>
              <a:rPr lang="fi-FI" dirty="0"/>
            </a:br>
            <a:r>
              <a:rPr lang="fi-FI" dirty="0"/>
              <a:t>Kuvan rajauksen muuttaminen: valitse kuva &gt; Kuvan muoto -välilehti &gt; Rajaa. </a:t>
            </a:r>
          </a:p>
        </p:txBody>
      </p:sp>
      <p:sp>
        <p:nvSpPr>
          <p:cNvPr id="14" name="Kuvaaja">
            <a:extLst>
              <a:ext uri="{FF2B5EF4-FFF2-40B4-BE49-F238E27FC236}">
                <a16:creationId xmlns:a16="http://schemas.microsoft.com/office/drawing/2014/main" id="{C3FFB981-5C4F-420D-A592-673A569A8858}"/>
              </a:ext>
            </a:extLst>
          </p:cNvPr>
          <p:cNvSpPr>
            <a:spLocks noGrp="1"/>
          </p:cNvSpPr>
          <p:nvPr>
            <p:ph type="body" sz="quarter" idx="18" hasCustomPrompt="1"/>
          </p:nvPr>
        </p:nvSpPr>
        <p:spPr>
          <a:xfrm>
            <a:off x="9024613" y="6457884"/>
            <a:ext cx="2734992" cy="205965"/>
          </a:xfrm>
        </p:spPr>
        <p:txBody>
          <a:bodyPr lIns="0" tIns="0" rIns="0" bIns="0" anchor="b" anchorCtr="0">
            <a:noAutofit/>
          </a:bodyPr>
          <a:lstStyle>
            <a:lvl1pPr marL="0" indent="0" algn="l">
              <a:lnSpc>
                <a:spcPct val="90000"/>
              </a:lnSpc>
              <a:spcAft>
                <a:spcPts val="0"/>
              </a:spcAft>
              <a:buNone/>
              <a:defRPr sz="1100">
                <a:solidFill>
                  <a:schemeClr val="tx1"/>
                </a:solidFill>
              </a:defRPr>
            </a:lvl1pPr>
          </a:lstStyle>
          <a:p>
            <a:pPr lvl="0"/>
            <a:r>
              <a:rPr lang="fi-FI" dirty="0"/>
              <a:t>Kuva: Kuvaajan nimi </a:t>
            </a:r>
          </a:p>
        </p:txBody>
      </p:sp>
    </p:spTree>
    <p:extLst>
      <p:ext uri="{BB962C8B-B14F-4D97-AF65-F5344CB8AC3E}">
        <p14:creationId xmlns:p14="http://schemas.microsoft.com/office/powerpoint/2010/main" val="12165784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uvakollaasi 4">
    <p:bg>
      <p:bgPr>
        <a:solidFill>
          <a:schemeClr val="bg2"/>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CCF8B37E-DA57-80ED-9D18-249867C4B966}"/>
              </a:ext>
            </a:extLst>
          </p:cNvPr>
          <p:cNvSpPr>
            <a:spLocks noGrp="1"/>
          </p:cNvSpPr>
          <p:nvPr>
            <p:ph type="title" hasCustomPrompt="1"/>
          </p:nvPr>
        </p:nvSpPr>
        <p:spPr>
          <a:xfrm>
            <a:off x="538246" y="848213"/>
            <a:ext cx="4188052" cy="1181513"/>
          </a:xfrm>
          <a:prstGeom prst="rect">
            <a:avLst/>
          </a:prstGeom>
          <a:noFill/>
        </p:spPr>
        <p:txBody>
          <a:bodyPr vert="horz" lIns="0" tIns="0" rIns="0" bIns="0" rtlCol="0" anchor="b" anchorCtr="0">
            <a:noAutofit/>
          </a:bodyPr>
          <a:lstStyle>
            <a:lvl1pPr>
              <a:lnSpc>
                <a:spcPct val="85000"/>
              </a:lnSpc>
              <a:defRPr sz="3700">
                <a:solidFill>
                  <a:schemeClr val="bg1"/>
                </a:solidFill>
              </a:defRPr>
            </a:lvl1pPr>
          </a:lstStyle>
          <a:p>
            <a:r>
              <a:rPr lang="fi-FI" dirty="0"/>
              <a:t>Muokkaa otsikkoa </a:t>
            </a:r>
            <a:br>
              <a:rPr lang="fi-FI" dirty="0"/>
            </a:br>
            <a:r>
              <a:rPr lang="fi-FI" dirty="0"/>
              <a:t>napsauttamalla</a:t>
            </a:r>
            <a:endParaRPr lang="en-US" dirty="0"/>
          </a:p>
        </p:txBody>
      </p:sp>
      <p:sp>
        <p:nvSpPr>
          <p:cNvPr id="3" name="Tekstin paikkamerkki">
            <a:extLst>
              <a:ext uri="{FF2B5EF4-FFF2-40B4-BE49-F238E27FC236}">
                <a16:creationId xmlns:a16="http://schemas.microsoft.com/office/drawing/2014/main" id="{33BDBB72-3C25-1A01-EE75-CE5511ED7CAB}"/>
              </a:ext>
            </a:extLst>
          </p:cNvPr>
          <p:cNvSpPr>
            <a:spLocks noGrp="1"/>
          </p:cNvSpPr>
          <p:nvPr>
            <p:ph type="body" idx="1" hasCustomPrompt="1"/>
          </p:nvPr>
        </p:nvSpPr>
        <p:spPr>
          <a:xfrm>
            <a:off x="538246" y="2361727"/>
            <a:ext cx="4188052" cy="3956691"/>
          </a:xfrm>
          <a:prstGeom prst="roundRect">
            <a:avLst>
              <a:gd name="adj" fmla="val 2694"/>
            </a:avLst>
          </a:prstGeom>
          <a:solidFill>
            <a:schemeClr val="bg1">
              <a:lumMod val="95000"/>
            </a:schemeClr>
          </a:solidFill>
        </p:spPr>
        <p:txBody>
          <a:bodyPr vert="horz" lIns="216000" tIns="0" rIns="144000" bIns="0" rtlCol="0" anchor="ctr" anchorCtr="0">
            <a:noAutofit/>
          </a:bodyPr>
          <a:lstStyle>
            <a:lvl1pPr marL="239994" indent="-239994">
              <a:lnSpc>
                <a:spcPct val="107000"/>
              </a:lnSpc>
              <a:spcAft>
                <a:spcPts val="1000"/>
              </a:spcAft>
              <a:buClrTx/>
              <a:buSzPct val="100000"/>
              <a:buFont typeface="Arial" panose="020B0604020202020204" pitchFamily="34" charset="0"/>
              <a:buChar char="•"/>
              <a:defRPr sz="2100" b="0">
                <a:solidFill>
                  <a:schemeClr val="tx1"/>
                </a:solidFill>
              </a:defRPr>
            </a:lvl1pPr>
            <a:lvl2pPr marL="719965" indent="-263993">
              <a:lnSpc>
                <a:spcPct val="107000"/>
              </a:lnSpc>
              <a:spcAft>
                <a:spcPts val="1000"/>
              </a:spcAft>
              <a:buFont typeface="Lucida Grande"/>
              <a:buChar char="–"/>
              <a:defRPr sz="1900">
                <a:solidFill>
                  <a:schemeClr val="tx1"/>
                </a:solidFill>
              </a:defRPr>
            </a:lvl2pPr>
            <a:lvl3pPr marL="1151971" indent="-191995">
              <a:lnSpc>
                <a:spcPct val="107000"/>
              </a:lnSpc>
              <a:spcAft>
                <a:spcPts val="1000"/>
              </a:spcAft>
              <a:buSzPct val="100000"/>
              <a:buFont typeface="Arial" panose="020B0604020202020204" pitchFamily="34" charset="0"/>
              <a:buChar char="•"/>
              <a:defRPr sz="1600">
                <a:solidFill>
                  <a:schemeClr val="tx1"/>
                </a:solidFill>
              </a:defRPr>
            </a:lvl3pPr>
            <a:lvl4pPr marL="1631959" indent="-191995">
              <a:lnSpc>
                <a:spcPct val="107000"/>
              </a:lnSpc>
              <a:spcAft>
                <a:spcPts val="1067"/>
              </a:spcAft>
              <a:buSzPct val="100000"/>
              <a:buFont typeface="Lucida Grande"/>
              <a:buChar char="–"/>
              <a:defRPr sz="1400">
                <a:solidFill>
                  <a:schemeClr val="tx1"/>
                </a:solidFill>
              </a:defRPr>
            </a:lvl4pPr>
            <a:lvl5pPr marL="2111947" indent="-191995">
              <a:lnSpc>
                <a:spcPct val="107000"/>
              </a:lnSpc>
              <a:spcAft>
                <a:spcPts val="1067"/>
              </a:spcAft>
              <a:defRPr sz="1200">
                <a:solidFill>
                  <a:schemeClr val="tx1"/>
                </a:solidFill>
              </a:defRPr>
            </a:lvl5pPr>
          </a:lstStyle>
          <a:p>
            <a:pPr lvl="0"/>
            <a:r>
              <a:rPr lang="fi-FI" dirty="0"/>
              <a:t>Muokkaa tekstiä napsauttamalla. </a:t>
            </a:r>
          </a:p>
          <a:p>
            <a:pPr lvl="1"/>
            <a:r>
              <a:rPr lang="fi-FI" dirty="0"/>
              <a:t>toinen taso</a:t>
            </a:r>
          </a:p>
          <a:p>
            <a:pPr lvl="2"/>
            <a:r>
              <a:rPr lang="fi-FI" dirty="0"/>
              <a:t>kolmas taso</a:t>
            </a:r>
          </a:p>
        </p:txBody>
      </p:sp>
      <p:sp>
        <p:nvSpPr>
          <p:cNvPr id="7" name="Nosto 1">
            <a:extLst>
              <a:ext uri="{FF2B5EF4-FFF2-40B4-BE49-F238E27FC236}">
                <a16:creationId xmlns:a16="http://schemas.microsoft.com/office/drawing/2014/main" id="{EB53FE8C-325E-EAC9-5152-834AD113A893}"/>
              </a:ext>
            </a:extLst>
          </p:cNvPr>
          <p:cNvSpPr>
            <a:spLocks noGrp="1"/>
          </p:cNvSpPr>
          <p:nvPr>
            <p:ph type="body" sz="quarter" idx="24" hasCustomPrompt="1"/>
          </p:nvPr>
        </p:nvSpPr>
        <p:spPr>
          <a:xfrm>
            <a:off x="5004540" y="549948"/>
            <a:ext cx="3586785" cy="3585600"/>
          </a:xfrm>
          <a:prstGeom prst="roundRect">
            <a:avLst>
              <a:gd name="adj" fmla="val 2622"/>
            </a:avLst>
          </a:prstGeom>
          <a:solidFill>
            <a:schemeClr val="bg2">
              <a:lumMod val="20000"/>
              <a:lumOff val="80000"/>
            </a:schemeClr>
          </a:solidFill>
        </p:spPr>
        <p:txBody>
          <a:bodyPr lIns="252000" tIns="0" rIns="180000" bIns="0" anchor="ctr" anchorCtr="0">
            <a:noAutofit/>
          </a:bodyPr>
          <a:lstStyle>
            <a:lvl1pPr marL="0" indent="0" algn="l">
              <a:lnSpc>
                <a:spcPct val="100000"/>
              </a:lnSpc>
              <a:spcAft>
                <a:spcPts val="800"/>
              </a:spcAft>
              <a:buFont typeface="Arial" panose="020B0604020202020204" pitchFamily="34" charset="0"/>
              <a:buNone/>
              <a:defRPr lang="fi-FI" b="1" dirty="0">
                <a:solidFill>
                  <a:schemeClr val="bg2"/>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dirty="0"/>
              <a:t>Valitse taustalaatikon väri Turun kaupungin väreistä.</a:t>
            </a:r>
          </a:p>
        </p:txBody>
      </p:sp>
      <p:sp>
        <p:nvSpPr>
          <p:cNvPr id="4" name="Nosto 2">
            <a:extLst>
              <a:ext uri="{FF2B5EF4-FFF2-40B4-BE49-F238E27FC236}">
                <a16:creationId xmlns:a16="http://schemas.microsoft.com/office/drawing/2014/main" id="{E171F04F-B413-4546-A00A-7AFBA87BC48C}"/>
              </a:ext>
            </a:extLst>
          </p:cNvPr>
          <p:cNvSpPr>
            <a:spLocks noGrp="1"/>
          </p:cNvSpPr>
          <p:nvPr>
            <p:ph type="body" sz="quarter" idx="17" hasCustomPrompt="1"/>
          </p:nvPr>
        </p:nvSpPr>
        <p:spPr>
          <a:xfrm>
            <a:off x="5004537" y="4398417"/>
            <a:ext cx="3586788" cy="1920000"/>
          </a:xfrm>
          <a:prstGeom prst="roundRect">
            <a:avLst>
              <a:gd name="adj" fmla="val 5097"/>
            </a:avLst>
          </a:prstGeom>
          <a:solidFill>
            <a:schemeClr val="bg1"/>
          </a:solidFill>
        </p:spPr>
        <p:txBody>
          <a:bodyPr lIns="252000" tIns="0" rIns="144000" bIns="0" anchor="ctr" anchorCtr="0">
            <a:noAutofit/>
          </a:bodyPr>
          <a:lstStyle>
            <a:lvl1pPr marL="0" indent="0" algn="l">
              <a:lnSpc>
                <a:spcPct val="90000"/>
              </a:lnSpc>
              <a:spcAft>
                <a:spcPts val="0"/>
              </a:spcAft>
              <a:buFont typeface="Arial" panose="020B0604020202020204" pitchFamily="34" charset="0"/>
              <a:buNone/>
              <a:defRPr lang="fi-FI" sz="3200" b="1" dirty="0">
                <a:solidFill>
                  <a:schemeClr val="bg2"/>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dirty="0"/>
              <a:t>Lyhyt tekstinosto</a:t>
            </a:r>
          </a:p>
        </p:txBody>
      </p:sp>
      <p:sp>
        <p:nvSpPr>
          <p:cNvPr id="18" name="Kuvan paikkamerkki">
            <a:extLst>
              <a:ext uri="{FF2B5EF4-FFF2-40B4-BE49-F238E27FC236}">
                <a16:creationId xmlns:a16="http://schemas.microsoft.com/office/drawing/2014/main" id="{50A2C103-14C6-2B76-AC44-03E5A034694B}"/>
              </a:ext>
            </a:extLst>
          </p:cNvPr>
          <p:cNvSpPr>
            <a:spLocks noGrp="1"/>
          </p:cNvSpPr>
          <p:nvPr>
            <p:ph type="pic" sz="quarter" idx="21" hasCustomPrompt="1"/>
          </p:nvPr>
        </p:nvSpPr>
        <p:spPr>
          <a:xfrm>
            <a:off x="8864587" y="549948"/>
            <a:ext cx="2784000" cy="5768469"/>
          </a:xfrm>
          <a:prstGeom prst="roundRect">
            <a:avLst>
              <a:gd name="adj" fmla="val 3640"/>
            </a:avLst>
          </a:prstGeom>
          <a:solidFill>
            <a:schemeClr val="bg1"/>
          </a:solidFill>
        </p:spPr>
        <p:txBody>
          <a:bodyPr lIns="144000" tIns="0" rIns="144000" anchor="ctr" anchorCtr="0">
            <a:noAutofit/>
          </a:bodyPr>
          <a:lstStyle>
            <a:lvl1pPr marL="0" marR="0" indent="0" algn="l" defTabSz="609570" rtl="0" eaLnBrk="1" fontAlgn="auto" latinLnBrk="0" hangingPunct="1">
              <a:lnSpc>
                <a:spcPct val="100000"/>
              </a:lnSpc>
              <a:spcBef>
                <a:spcPts val="0"/>
              </a:spcBef>
              <a:spcAft>
                <a:spcPts val="0"/>
              </a:spcAft>
              <a:buClrTx/>
              <a:buSzTx/>
              <a:buFont typeface="Arial"/>
              <a:buNone/>
              <a:tabLst/>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br>
              <a:rPr lang="fi-FI" dirty="0"/>
            </a:br>
            <a:r>
              <a:rPr lang="fi-FI" dirty="0"/>
              <a:t>Kuvan vaihtaminen: valitse kuva &gt; hiiren oikea &gt; Vaihda kuva. </a:t>
            </a:r>
            <a:br>
              <a:rPr lang="fi-FI" dirty="0"/>
            </a:br>
            <a:br>
              <a:rPr lang="fi-FI" dirty="0"/>
            </a:br>
            <a:r>
              <a:rPr lang="fi-FI" dirty="0"/>
              <a:t>Kuvan rajauksen muuttaminen: valitse kuva &gt; Kuvan muoto </a:t>
            </a:r>
            <a:br>
              <a:rPr lang="fi-FI" dirty="0"/>
            </a:br>
            <a:r>
              <a:rPr lang="fi-FI" dirty="0"/>
              <a:t>-välilehti &gt; Rajaa. </a:t>
            </a:r>
          </a:p>
        </p:txBody>
      </p:sp>
      <p:sp>
        <p:nvSpPr>
          <p:cNvPr id="19" name="Kuvaaja">
            <a:extLst>
              <a:ext uri="{FF2B5EF4-FFF2-40B4-BE49-F238E27FC236}">
                <a16:creationId xmlns:a16="http://schemas.microsoft.com/office/drawing/2014/main" id="{ED8ECB41-8DE9-03A6-C07D-2A0DBD40F62E}"/>
              </a:ext>
            </a:extLst>
          </p:cNvPr>
          <p:cNvSpPr>
            <a:spLocks noGrp="1"/>
          </p:cNvSpPr>
          <p:nvPr>
            <p:ph type="body" sz="quarter" idx="19" hasCustomPrompt="1"/>
          </p:nvPr>
        </p:nvSpPr>
        <p:spPr>
          <a:xfrm>
            <a:off x="10125753" y="5951793"/>
            <a:ext cx="1435462" cy="276573"/>
          </a:xfrm>
          <a:prstGeom prst="roundRect">
            <a:avLst>
              <a:gd name="adj" fmla="val 10636"/>
            </a:avLst>
          </a:prstGeom>
          <a:solidFill>
            <a:schemeClr val="tx1"/>
          </a:solidFill>
        </p:spPr>
        <p:txBody>
          <a:bodyPr wrap="none" lIns="61200" tIns="54000" rIns="72000" bIns="54000" anchor="ctr" anchorCtr="0">
            <a:spAutoFit/>
          </a:bodyPr>
          <a:lstStyle>
            <a:lvl1pPr marL="0" indent="0" algn="r">
              <a:lnSpc>
                <a:spcPct val="90000"/>
              </a:lnSpc>
              <a:spcAft>
                <a:spcPts val="0"/>
              </a:spcAft>
              <a:buNone/>
              <a:defRPr lang="fi-FI" sz="1100" kern="1200" dirty="0">
                <a:solidFill>
                  <a:schemeClr val="bg1"/>
                </a:solidFill>
                <a:latin typeface="Arial"/>
                <a:ea typeface="+mn-ea"/>
                <a:cs typeface="Arial"/>
              </a:defRPr>
            </a:lvl1pPr>
          </a:lstStyle>
          <a:p>
            <a:pPr lvl="0"/>
            <a:r>
              <a:rPr lang="fi-FI" dirty="0"/>
              <a:t>Kuva: Kuvaajan nimi</a:t>
            </a:r>
          </a:p>
        </p:txBody>
      </p:sp>
    </p:spTree>
    <p:extLst>
      <p:ext uri="{BB962C8B-B14F-4D97-AF65-F5344CB8AC3E}">
        <p14:creationId xmlns:p14="http://schemas.microsoft.com/office/powerpoint/2010/main" val="42366772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uvakollaasi 5">
    <p:bg>
      <p:bgPr>
        <a:solidFill>
          <a:schemeClr val="bg1"/>
        </a:solidFill>
        <a:effectLst/>
      </p:bgPr>
    </p:bg>
    <p:spTree>
      <p:nvGrpSpPr>
        <p:cNvPr id="1" name=""/>
        <p:cNvGrpSpPr/>
        <p:nvPr/>
      </p:nvGrpSpPr>
      <p:grpSpPr>
        <a:xfrm>
          <a:off x="0" y="0"/>
          <a:ext cx="0" cy="0"/>
          <a:chOff x="0" y="0"/>
          <a:chExt cx="0" cy="0"/>
        </a:xfrm>
      </p:grpSpPr>
      <p:sp>
        <p:nvSpPr>
          <p:cNvPr id="2" name="Kuvan paikkamerkki">
            <a:extLst>
              <a:ext uri="{FF2B5EF4-FFF2-40B4-BE49-F238E27FC236}">
                <a16:creationId xmlns:a16="http://schemas.microsoft.com/office/drawing/2014/main" id="{90F0E271-CEF0-F8F2-3BE0-985DC89982D4}"/>
              </a:ext>
            </a:extLst>
          </p:cNvPr>
          <p:cNvSpPr>
            <a:spLocks noGrp="1"/>
          </p:cNvSpPr>
          <p:nvPr>
            <p:ph type="pic" sz="quarter" idx="22" hasCustomPrompt="1"/>
          </p:nvPr>
        </p:nvSpPr>
        <p:spPr>
          <a:xfrm>
            <a:off x="140263" y="151049"/>
            <a:ext cx="5813037" cy="6542400"/>
          </a:xfrm>
          <a:prstGeom prst="roundRect">
            <a:avLst>
              <a:gd name="adj" fmla="val 2066"/>
            </a:avLst>
          </a:prstGeom>
          <a:noFill/>
        </p:spPr>
        <p:txBody>
          <a:bodyPr lIns="144000" tIns="144000" rIns="108000">
            <a:normAutofit/>
          </a:bodyPr>
          <a:lstStyle>
            <a:lvl1pPr marL="0" marR="0" indent="0" algn="l" defTabSz="609570" rtl="0" eaLnBrk="1" fontAlgn="auto" latinLnBrk="0" hangingPunct="1">
              <a:lnSpc>
                <a:spcPct val="100000"/>
              </a:lnSpc>
              <a:spcBef>
                <a:spcPts val="0"/>
              </a:spcBef>
              <a:spcAft>
                <a:spcPts val="1600"/>
              </a:spcAft>
              <a:buClrTx/>
              <a:buSzTx/>
              <a:buFont typeface="Arial"/>
              <a:buNone/>
              <a:tabLst/>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r>
              <a:rPr lang="fi-FI" dirty="0"/>
              <a:t>Kuvan vaihtaminen: valitse kuva &gt; hiiren oikea &gt; Vaihda kuva. </a:t>
            </a:r>
            <a:br>
              <a:rPr lang="fi-FI" dirty="0"/>
            </a:br>
            <a:r>
              <a:rPr lang="fi-FI" dirty="0"/>
              <a:t>Kuvan rajauksen muuttaminen: valitse kuva &gt; Kuvan muoto -välilehti &gt; Rajaa. </a:t>
            </a:r>
          </a:p>
        </p:txBody>
      </p:sp>
      <p:sp>
        <p:nvSpPr>
          <p:cNvPr id="14" name="Kuvaaja">
            <a:extLst>
              <a:ext uri="{FF2B5EF4-FFF2-40B4-BE49-F238E27FC236}">
                <a16:creationId xmlns:a16="http://schemas.microsoft.com/office/drawing/2014/main" id="{FFA53543-86C7-4C7E-A6AB-7B6F2098B992}"/>
              </a:ext>
            </a:extLst>
          </p:cNvPr>
          <p:cNvSpPr>
            <a:spLocks noGrp="1"/>
          </p:cNvSpPr>
          <p:nvPr>
            <p:ph type="body" sz="quarter" idx="21" hasCustomPrompt="1"/>
          </p:nvPr>
        </p:nvSpPr>
        <p:spPr>
          <a:xfrm>
            <a:off x="244129" y="6309629"/>
            <a:ext cx="1435462" cy="281629"/>
          </a:xfrm>
          <a:prstGeom prst="roundRect">
            <a:avLst>
              <a:gd name="adj" fmla="val 12646"/>
            </a:avLst>
          </a:prstGeom>
          <a:solidFill>
            <a:schemeClr val="tx1"/>
          </a:solidFill>
        </p:spPr>
        <p:txBody>
          <a:bodyPr wrap="none" lIns="72000" tIns="54000" rIns="61200" bIns="54000" anchor="ctr" anchorCtr="0">
            <a:spAutoFit/>
          </a:bodyPr>
          <a:lstStyle>
            <a:lvl1pPr marL="0" indent="0" algn="l">
              <a:lnSpc>
                <a:spcPct val="90000"/>
              </a:lnSpc>
              <a:spcAft>
                <a:spcPts val="0"/>
              </a:spcAft>
              <a:buNone/>
              <a:defRPr sz="1100">
                <a:solidFill>
                  <a:schemeClr val="bg1"/>
                </a:solidFill>
              </a:defRPr>
            </a:lvl1pPr>
          </a:lstStyle>
          <a:p>
            <a:pPr lvl="0"/>
            <a:r>
              <a:rPr lang="fi-FI" dirty="0"/>
              <a:t>Kuva: Kuvaajan nimi</a:t>
            </a:r>
          </a:p>
        </p:txBody>
      </p:sp>
      <p:sp>
        <p:nvSpPr>
          <p:cNvPr id="6" name="Kuvan paikkamerkki">
            <a:extLst>
              <a:ext uri="{FF2B5EF4-FFF2-40B4-BE49-F238E27FC236}">
                <a16:creationId xmlns:a16="http://schemas.microsoft.com/office/drawing/2014/main" id="{F04BCD48-6335-43D6-87AA-F4DBB59CA9F4}"/>
              </a:ext>
            </a:extLst>
          </p:cNvPr>
          <p:cNvSpPr>
            <a:spLocks noGrp="1"/>
          </p:cNvSpPr>
          <p:nvPr>
            <p:ph type="pic" sz="quarter" idx="13" hasCustomPrompt="1"/>
          </p:nvPr>
        </p:nvSpPr>
        <p:spPr>
          <a:xfrm>
            <a:off x="6109261" y="151051"/>
            <a:ext cx="5918400" cy="3196800"/>
          </a:xfrm>
          <a:prstGeom prst="roundRect">
            <a:avLst>
              <a:gd name="adj" fmla="val 3391"/>
            </a:avLst>
          </a:prstGeom>
          <a:noFill/>
        </p:spPr>
        <p:txBody>
          <a:bodyPr lIns="144000" tIns="144000" rIns="108000">
            <a:normAutofit/>
          </a:bodyPr>
          <a:lstStyle>
            <a:lvl1pPr marL="0" marR="0" indent="0" algn="l" defTabSz="609570" rtl="0" eaLnBrk="1" fontAlgn="auto" latinLnBrk="0" hangingPunct="1">
              <a:lnSpc>
                <a:spcPct val="100000"/>
              </a:lnSpc>
              <a:spcBef>
                <a:spcPts val="0"/>
              </a:spcBef>
              <a:spcAft>
                <a:spcPts val="1600"/>
              </a:spcAft>
              <a:buClrTx/>
              <a:buSzTx/>
              <a:buFont typeface="Arial"/>
              <a:buNone/>
              <a:tabLst/>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r>
              <a:rPr lang="fi-FI" dirty="0"/>
              <a:t>Kuvan vaihtaminen: valitse kuva &gt; hiiren oikea &gt; Vaihda kuva. </a:t>
            </a:r>
            <a:br>
              <a:rPr lang="fi-FI" dirty="0"/>
            </a:br>
            <a:r>
              <a:rPr lang="fi-FI" dirty="0"/>
              <a:t>Kuvan rajauksen muuttaminen: valitse kuva &gt; Kuvan muoto -välilehti &gt; Rajaa. </a:t>
            </a:r>
          </a:p>
        </p:txBody>
      </p:sp>
      <p:sp>
        <p:nvSpPr>
          <p:cNvPr id="13" name="Kuvaaja">
            <a:extLst>
              <a:ext uri="{FF2B5EF4-FFF2-40B4-BE49-F238E27FC236}">
                <a16:creationId xmlns:a16="http://schemas.microsoft.com/office/drawing/2014/main" id="{D3404D98-E1C1-42E5-BFB0-40ED50A240DE}"/>
              </a:ext>
            </a:extLst>
          </p:cNvPr>
          <p:cNvSpPr>
            <a:spLocks noGrp="1"/>
          </p:cNvSpPr>
          <p:nvPr>
            <p:ph type="body" sz="quarter" idx="20" hasCustomPrompt="1"/>
          </p:nvPr>
        </p:nvSpPr>
        <p:spPr>
          <a:xfrm>
            <a:off x="10489691" y="2956075"/>
            <a:ext cx="1435462" cy="284157"/>
          </a:xfrm>
          <a:prstGeom prst="roundRect">
            <a:avLst>
              <a:gd name="adj" fmla="val 14657"/>
            </a:avLst>
          </a:prstGeom>
          <a:solidFill>
            <a:schemeClr val="tx1"/>
          </a:solidFill>
        </p:spPr>
        <p:txBody>
          <a:bodyPr vert="horz" wrap="none" lIns="72000" tIns="54000" rIns="61200" bIns="54000" rtlCol="0" anchor="ctr" anchorCtr="0">
            <a:spAutoFit/>
          </a:bodyPr>
          <a:lstStyle>
            <a:lvl1pPr marL="0" indent="0" algn="r">
              <a:buNone/>
              <a:defRPr lang="fi-FI" sz="1100" dirty="0">
                <a:solidFill>
                  <a:schemeClr val="bg1"/>
                </a:solidFill>
              </a:defRPr>
            </a:lvl1pPr>
          </a:lstStyle>
          <a:p>
            <a:pPr marL="228594" lvl="0" indent="-228594">
              <a:lnSpc>
                <a:spcPct val="90000"/>
              </a:lnSpc>
              <a:spcAft>
                <a:spcPts val="0"/>
              </a:spcAft>
            </a:pPr>
            <a:r>
              <a:rPr lang="fi-FI" dirty="0"/>
              <a:t>Kuva: Kuvaajan nimi</a:t>
            </a:r>
          </a:p>
        </p:txBody>
      </p:sp>
      <p:sp>
        <p:nvSpPr>
          <p:cNvPr id="8" name="Kuvan paikkamerkki">
            <a:extLst>
              <a:ext uri="{FF2B5EF4-FFF2-40B4-BE49-F238E27FC236}">
                <a16:creationId xmlns:a16="http://schemas.microsoft.com/office/drawing/2014/main" id="{B2961B63-BCE8-420E-B85A-9561A8D30056}"/>
              </a:ext>
            </a:extLst>
          </p:cNvPr>
          <p:cNvSpPr>
            <a:spLocks noGrp="1"/>
          </p:cNvSpPr>
          <p:nvPr>
            <p:ph type="pic" sz="quarter" idx="15" hasCustomPrompt="1"/>
          </p:nvPr>
        </p:nvSpPr>
        <p:spPr>
          <a:xfrm>
            <a:off x="6109263" y="3497416"/>
            <a:ext cx="5918400" cy="3196800"/>
          </a:xfrm>
          <a:prstGeom prst="roundRect">
            <a:avLst>
              <a:gd name="adj" fmla="val 3149"/>
            </a:avLst>
          </a:prstGeom>
          <a:noFill/>
        </p:spPr>
        <p:txBody>
          <a:bodyPr lIns="144000" tIns="144000" rIns="108000">
            <a:normAutofit/>
          </a:bodyPr>
          <a:lstStyle>
            <a:lvl1pPr marL="0" marR="0" indent="0" algn="l" defTabSz="609570" rtl="0" eaLnBrk="1" fontAlgn="auto" latinLnBrk="0" hangingPunct="1">
              <a:lnSpc>
                <a:spcPct val="100000"/>
              </a:lnSpc>
              <a:spcBef>
                <a:spcPts val="0"/>
              </a:spcBef>
              <a:spcAft>
                <a:spcPts val="1600"/>
              </a:spcAft>
              <a:buClrTx/>
              <a:buSzTx/>
              <a:buFont typeface="Arial"/>
              <a:buNone/>
              <a:tabLst/>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r>
              <a:rPr lang="fi-FI" dirty="0"/>
              <a:t>Kuvan vaihtaminen: valitse kuva &gt; hiiren oikea &gt; Vaihda kuva. </a:t>
            </a:r>
            <a:br>
              <a:rPr lang="fi-FI" dirty="0"/>
            </a:br>
            <a:r>
              <a:rPr lang="fi-FI" dirty="0"/>
              <a:t>Kuvan rajauksen muuttaminen: valitse kuva &gt; Kuvan muoto -välilehti &gt; Rajaa. </a:t>
            </a:r>
          </a:p>
        </p:txBody>
      </p:sp>
      <p:sp>
        <p:nvSpPr>
          <p:cNvPr id="12" name="Kuvaaja">
            <a:extLst>
              <a:ext uri="{FF2B5EF4-FFF2-40B4-BE49-F238E27FC236}">
                <a16:creationId xmlns:a16="http://schemas.microsoft.com/office/drawing/2014/main" id="{E85BA919-9FE2-4B09-8654-3A39277A4559}"/>
              </a:ext>
            </a:extLst>
          </p:cNvPr>
          <p:cNvSpPr>
            <a:spLocks noGrp="1"/>
          </p:cNvSpPr>
          <p:nvPr>
            <p:ph type="body" sz="quarter" idx="19" hasCustomPrompt="1"/>
          </p:nvPr>
        </p:nvSpPr>
        <p:spPr>
          <a:xfrm>
            <a:off x="10489690" y="6312158"/>
            <a:ext cx="1435462" cy="276573"/>
          </a:xfrm>
          <a:prstGeom prst="roundRect">
            <a:avLst>
              <a:gd name="adj" fmla="val 10636"/>
            </a:avLst>
          </a:prstGeom>
          <a:solidFill>
            <a:schemeClr val="tx1"/>
          </a:solidFill>
        </p:spPr>
        <p:txBody>
          <a:bodyPr wrap="none" lIns="61200" tIns="54000" rIns="72000" bIns="54000" anchor="ctr" anchorCtr="0">
            <a:spAutoFit/>
          </a:bodyPr>
          <a:lstStyle>
            <a:lvl1pPr marL="0" indent="0" algn="r">
              <a:lnSpc>
                <a:spcPct val="90000"/>
              </a:lnSpc>
              <a:spcAft>
                <a:spcPts val="0"/>
              </a:spcAft>
              <a:buNone/>
              <a:defRPr lang="fi-FI" sz="1100" kern="1200" dirty="0">
                <a:solidFill>
                  <a:schemeClr val="bg1"/>
                </a:solidFill>
                <a:latin typeface="Arial"/>
                <a:ea typeface="+mn-ea"/>
                <a:cs typeface="Arial"/>
              </a:defRPr>
            </a:lvl1pPr>
          </a:lstStyle>
          <a:p>
            <a:pPr lvl="0"/>
            <a:r>
              <a:rPr lang="fi-FI" dirty="0"/>
              <a:t>Kuva: Kuvaajan nimi</a:t>
            </a:r>
          </a:p>
        </p:txBody>
      </p:sp>
    </p:spTree>
    <p:extLst>
      <p:ext uri="{BB962C8B-B14F-4D97-AF65-F5344CB8AC3E}">
        <p14:creationId xmlns:p14="http://schemas.microsoft.com/office/powerpoint/2010/main" val="20420242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Koko dian kuva">
    <p:bg>
      <p:bgPr>
        <a:solidFill>
          <a:schemeClr val="bg1"/>
        </a:solidFill>
        <a:effectLst/>
      </p:bgPr>
    </p:bg>
    <p:spTree>
      <p:nvGrpSpPr>
        <p:cNvPr id="1" name=""/>
        <p:cNvGrpSpPr/>
        <p:nvPr/>
      </p:nvGrpSpPr>
      <p:grpSpPr>
        <a:xfrm>
          <a:off x="0" y="0"/>
          <a:ext cx="0" cy="0"/>
          <a:chOff x="0" y="0"/>
          <a:chExt cx="0" cy="0"/>
        </a:xfrm>
      </p:grpSpPr>
      <p:sp>
        <p:nvSpPr>
          <p:cNvPr id="5" name="Kuvan paikkamerkki">
            <a:extLst>
              <a:ext uri="{FF2B5EF4-FFF2-40B4-BE49-F238E27FC236}">
                <a16:creationId xmlns:a16="http://schemas.microsoft.com/office/drawing/2014/main" id="{BE391C1B-AD5B-4C2F-9881-EE44FA79B2F8}"/>
              </a:ext>
            </a:extLst>
          </p:cNvPr>
          <p:cNvSpPr>
            <a:spLocks noGrp="1"/>
          </p:cNvSpPr>
          <p:nvPr>
            <p:ph type="pic" sz="quarter" idx="13" hasCustomPrompt="1"/>
          </p:nvPr>
        </p:nvSpPr>
        <p:spPr>
          <a:xfrm>
            <a:off x="2" y="0"/>
            <a:ext cx="12192001" cy="6858000"/>
          </a:xfrm>
          <a:noFill/>
        </p:spPr>
        <p:txBody>
          <a:bodyPr lIns="252000" tIns="216000" rIns="252000" bIns="252000" anchor="t">
            <a:normAutofit/>
          </a:bodyPr>
          <a:lstStyle>
            <a:lvl1pPr marL="0" marR="0" indent="0" algn="l" defTabSz="609570" rtl="0" eaLnBrk="1" fontAlgn="auto" latinLnBrk="0" hangingPunct="1">
              <a:lnSpc>
                <a:spcPct val="114000"/>
              </a:lnSpc>
              <a:spcBef>
                <a:spcPts val="0"/>
              </a:spcBef>
              <a:spcAft>
                <a:spcPts val="0"/>
              </a:spcAft>
              <a:buClrTx/>
              <a:buSzTx/>
              <a:buFont typeface="Arial"/>
              <a:buNone/>
              <a:tabLst/>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br>
              <a:rPr lang="fi-FI" dirty="0"/>
            </a:br>
            <a:r>
              <a:rPr lang="fi-FI" dirty="0"/>
              <a:t>Kuvan vaihtaminen: valitse kuva &gt; hiiren oikea &gt; Vaihda kuva. </a:t>
            </a:r>
            <a:br>
              <a:rPr lang="fi-FI" dirty="0"/>
            </a:br>
            <a:br>
              <a:rPr lang="fi-FI" dirty="0"/>
            </a:br>
            <a:r>
              <a:rPr lang="fi-FI" dirty="0"/>
              <a:t>Kuvan rajauksen muuttaminen: valitse kuva &gt; Kuvan muoto -välilehti &gt; Rajaa. </a:t>
            </a:r>
          </a:p>
        </p:txBody>
      </p:sp>
      <p:sp>
        <p:nvSpPr>
          <p:cNvPr id="4" name="Kuvaaja">
            <a:extLst>
              <a:ext uri="{FF2B5EF4-FFF2-40B4-BE49-F238E27FC236}">
                <a16:creationId xmlns:a16="http://schemas.microsoft.com/office/drawing/2014/main" id="{AD0C20ED-879F-4492-91EA-2218BB4422C0}"/>
              </a:ext>
            </a:extLst>
          </p:cNvPr>
          <p:cNvSpPr>
            <a:spLocks noGrp="1"/>
          </p:cNvSpPr>
          <p:nvPr>
            <p:ph type="body" sz="quarter" idx="19" hasCustomPrompt="1"/>
          </p:nvPr>
        </p:nvSpPr>
        <p:spPr>
          <a:xfrm>
            <a:off x="10539691" y="6368336"/>
            <a:ext cx="1435462" cy="284157"/>
          </a:xfrm>
          <a:prstGeom prst="roundRect">
            <a:avLst>
              <a:gd name="adj" fmla="val 14657"/>
            </a:avLst>
          </a:prstGeom>
          <a:solidFill>
            <a:schemeClr val="tx1"/>
          </a:solidFill>
        </p:spPr>
        <p:txBody>
          <a:bodyPr wrap="none" lIns="61200" tIns="54000" rIns="72000" bIns="54000" anchor="ctr" anchorCtr="0">
            <a:spAutoFit/>
          </a:bodyPr>
          <a:lstStyle>
            <a:lvl1pPr marL="0" indent="0" algn="r">
              <a:lnSpc>
                <a:spcPct val="90000"/>
              </a:lnSpc>
              <a:spcAft>
                <a:spcPts val="0"/>
              </a:spcAft>
              <a:buNone/>
              <a:defRPr sz="1100">
                <a:solidFill>
                  <a:schemeClr val="bg1"/>
                </a:solidFill>
              </a:defRPr>
            </a:lvl1pPr>
          </a:lstStyle>
          <a:p>
            <a:pPr lvl="0"/>
            <a:r>
              <a:rPr lang="fi-FI" dirty="0"/>
              <a:t>Kuva: Kuvaajan nimi</a:t>
            </a:r>
          </a:p>
        </p:txBody>
      </p:sp>
    </p:spTree>
    <p:extLst>
      <p:ext uri="{BB962C8B-B14F-4D97-AF65-F5344CB8AC3E}">
        <p14:creationId xmlns:p14="http://schemas.microsoft.com/office/powerpoint/2010/main" val="10928975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Koko dian video">
    <p:bg>
      <p:bgPr>
        <a:solidFill>
          <a:schemeClr val="bg1"/>
        </a:solidFill>
        <a:effectLst/>
      </p:bgPr>
    </p:bg>
    <p:spTree>
      <p:nvGrpSpPr>
        <p:cNvPr id="1" name=""/>
        <p:cNvGrpSpPr/>
        <p:nvPr/>
      </p:nvGrpSpPr>
      <p:grpSpPr>
        <a:xfrm>
          <a:off x="0" y="0"/>
          <a:ext cx="0" cy="0"/>
          <a:chOff x="0" y="0"/>
          <a:chExt cx="0" cy="0"/>
        </a:xfrm>
      </p:grpSpPr>
      <p:sp>
        <p:nvSpPr>
          <p:cNvPr id="3" name="Video">
            <a:extLst>
              <a:ext uri="{FF2B5EF4-FFF2-40B4-BE49-F238E27FC236}">
                <a16:creationId xmlns:a16="http://schemas.microsoft.com/office/drawing/2014/main" id="{759871C9-F8BE-DCA9-EBF1-DE04C18B8EFD}"/>
              </a:ext>
            </a:extLst>
          </p:cNvPr>
          <p:cNvSpPr>
            <a:spLocks noGrp="1"/>
          </p:cNvSpPr>
          <p:nvPr>
            <p:ph type="media" sz="quarter" idx="20" hasCustomPrompt="1"/>
          </p:nvPr>
        </p:nvSpPr>
        <p:spPr>
          <a:xfrm>
            <a:off x="0" y="0"/>
            <a:ext cx="12192000" cy="6858000"/>
          </a:xfrm>
        </p:spPr>
        <p:txBody>
          <a:bodyPr lIns="252000" tIns="252000" rIns="0">
            <a:normAutofit/>
          </a:bodyPr>
          <a:lstStyle>
            <a:lvl1pPr marL="0" indent="0">
              <a:buNone/>
              <a:defRPr sz="1100"/>
            </a:lvl1pPr>
          </a:lstStyle>
          <a:p>
            <a:r>
              <a:rPr lang="fi-FI" dirty="0"/>
              <a:t>Lisää video: paina keskellä olevaa kuvaketta. </a:t>
            </a:r>
          </a:p>
        </p:txBody>
      </p:sp>
    </p:spTree>
    <p:extLst>
      <p:ext uri="{BB962C8B-B14F-4D97-AF65-F5344CB8AC3E}">
        <p14:creationId xmlns:p14="http://schemas.microsoft.com/office/powerpoint/2010/main" val="4141945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 teksti">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904424" y="746064"/>
            <a:ext cx="10435091" cy="715331"/>
          </a:xfrm>
          <a:prstGeom prst="rect">
            <a:avLst/>
          </a:prstGeom>
        </p:spPr>
        <p:txBody>
          <a:bodyPr vert="horz" lIns="0" tIns="0" rIns="0" bIns="0" rtlCol="0" anchor="ctr" anchorCtr="0">
            <a:noAutofit/>
          </a:bodyPr>
          <a:lstStyle>
            <a:lvl1pPr>
              <a:lnSpc>
                <a:spcPct val="85000"/>
              </a:lnSpc>
              <a:defRPr sz="4800">
                <a:solidFill>
                  <a:schemeClr val="tx2"/>
                </a:solidFill>
              </a:defRPr>
            </a:lvl1pPr>
          </a:lstStyle>
          <a:p>
            <a:r>
              <a:rPr lang="fi-FI"/>
              <a:t>Muokkaa otsikkoa napsauttamalla</a:t>
            </a:r>
            <a:endParaRPr lang="en-US"/>
          </a:p>
        </p:txBody>
      </p:sp>
      <p:sp>
        <p:nvSpPr>
          <p:cNvPr id="4" name="Text Placeholder 2"/>
          <p:cNvSpPr>
            <a:spLocks noGrp="1"/>
          </p:cNvSpPr>
          <p:nvPr>
            <p:ph type="body" idx="1" hasCustomPrompt="1"/>
          </p:nvPr>
        </p:nvSpPr>
        <p:spPr>
          <a:xfrm>
            <a:off x="904423" y="1677090"/>
            <a:ext cx="10435092" cy="4217885"/>
          </a:xfrm>
          <a:prstGeom prst="rect">
            <a:avLst/>
          </a:prstGeom>
        </p:spPr>
        <p:txBody>
          <a:bodyPr vert="horz" lIns="0" tIns="45720" rIns="0" bIns="45720" rtlCol="0">
            <a:noAutofit/>
          </a:bodyPr>
          <a:lstStyle>
            <a:lvl1pPr marL="239178" indent="-239178">
              <a:lnSpc>
                <a:spcPct val="107000"/>
              </a:lnSpc>
              <a:spcAft>
                <a:spcPts val="1067"/>
              </a:spcAft>
              <a:buFont typeface="Arial"/>
              <a:buChar char="•"/>
              <a:defRPr sz="2400"/>
            </a:lvl1pPr>
            <a:lvl2pPr marL="719982" indent="-239994">
              <a:lnSpc>
                <a:spcPct val="107000"/>
              </a:lnSpc>
              <a:spcAft>
                <a:spcPts val="1067"/>
              </a:spcAft>
              <a:buFont typeface="Lucida Grande"/>
              <a:buChar char="–"/>
              <a:defRPr sz="2000"/>
            </a:lvl2pPr>
            <a:lvl3pPr marL="1199970" indent="-239994">
              <a:lnSpc>
                <a:spcPct val="107000"/>
              </a:lnSpc>
              <a:spcAft>
                <a:spcPts val="1067"/>
              </a:spcAft>
              <a:buSzPct val="60000"/>
              <a:buFont typeface="Courier New"/>
              <a:buChar char="o"/>
              <a:defRPr sz="1600"/>
            </a:lvl3pPr>
            <a:lvl4pPr marL="1679958" indent="-239994">
              <a:lnSpc>
                <a:spcPct val="107000"/>
              </a:lnSpc>
              <a:spcAft>
                <a:spcPts val="1067"/>
              </a:spcAft>
              <a:buSzPct val="100000"/>
              <a:buFont typeface="Lucida Grande"/>
              <a:buChar char="–"/>
              <a:defRPr sz="1600"/>
            </a:lvl4pPr>
            <a:lvl5pPr marL="2159946">
              <a:lnSpc>
                <a:spcPct val="107000"/>
              </a:lnSpc>
              <a:spcAft>
                <a:spcPts val="1067"/>
              </a:spcAft>
              <a:defRPr sz="1333"/>
            </a:lvl5pPr>
          </a:lstStyle>
          <a:p>
            <a:pPr lvl="0"/>
            <a:r>
              <a:rPr lang="fi-FI"/>
              <a:t>Muokkaa tekstiä napsauttamalla. Voit siirtää tekstilaatikoita ylemmäs tai alemmas otsikon pituuden ja sisältötekstin määrän mukaan. </a:t>
            </a:r>
          </a:p>
          <a:p>
            <a:pPr lvl="1"/>
            <a:r>
              <a:rPr lang="fi-FI"/>
              <a:t>toinen taso</a:t>
            </a:r>
          </a:p>
          <a:p>
            <a:pPr lvl="2"/>
            <a:r>
              <a:rPr lang="fi-FI"/>
              <a:t>kolmas taso</a:t>
            </a:r>
          </a:p>
          <a:p>
            <a:pPr lvl="3"/>
            <a:r>
              <a:rPr lang="fi-FI"/>
              <a:t>neljäs taso</a:t>
            </a:r>
          </a:p>
          <a:p>
            <a:pPr lvl="4"/>
            <a:r>
              <a:rPr lang="fi-FI"/>
              <a:t>viides taso</a:t>
            </a:r>
            <a:endParaRPr lang="en-US"/>
          </a:p>
        </p:txBody>
      </p:sp>
      <p:pic>
        <p:nvPicPr>
          <p:cNvPr id="6" name="Picture 6">
            <a:extLst>
              <a:ext uri="{FF2B5EF4-FFF2-40B4-BE49-F238E27FC236}">
                <a16:creationId xmlns:a16="http://schemas.microsoft.com/office/drawing/2014/main" id="{521A838D-1252-4382-B14F-424E055BE4F1}"/>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2285" y="5894975"/>
            <a:ext cx="508503" cy="713620"/>
          </a:xfrm>
          <a:prstGeom prst="rect">
            <a:avLst/>
          </a:prstGeom>
        </p:spPr>
      </p:pic>
    </p:spTree>
    <p:extLst>
      <p:ext uri="{BB962C8B-B14F-4D97-AF65-F5344CB8AC3E}">
        <p14:creationId xmlns:p14="http://schemas.microsoft.com/office/powerpoint/2010/main" val="25328009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Kuva + kuvateksti">
    <p:bg>
      <p:bgPr>
        <a:solidFill>
          <a:schemeClr val="bg2"/>
        </a:solidFill>
        <a:effectLst/>
      </p:bgPr>
    </p:bg>
    <p:spTree>
      <p:nvGrpSpPr>
        <p:cNvPr id="1" name=""/>
        <p:cNvGrpSpPr/>
        <p:nvPr/>
      </p:nvGrpSpPr>
      <p:grpSpPr>
        <a:xfrm>
          <a:off x="0" y="0"/>
          <a:ext cx="0" cy="0"/>
          <a:chOff x="0" y="0"/>
          <a:chExt cx="0" cy="0"/>
        </a:xfrm>
      </p:grpSpPr>
      <p:sp>
        <p:nvSpPr>
          <p:cNvPr id="7" name="Tekstin paikkamerkki">
            <a:extLst>
              <a:ext uri="{FF2B5EF4-FFF2-40B4-BE49-F238E27FC236}">
                <a16:creationId xmlns:a16="http://schemas.microsoft.com/office/drawing/2014/main" id="{5310E2D3-C2DC-45C6-BB68-45C753318F56}"/>
              </a:ext>
            </a:extLst>
          </p:cNvPr>
          <p:cNvSpPr>
            <a:spLocks noGrp="1"/>
          </p:cNvSpPr>
          <p:nvPr>
            <p:ph type="body" sz="quarter" idx="12" hasCustomPrompt="1"/>
          </p:nvPr>
        </p:nvSpPr>
        <p:spPr>
          <a:xfrm>
            <a:off x="517897" y="5388677"/>
            <a:ext cx="10193552" cy="1469323"/>
          </a:xfrm>
          <a:noFill/>
        </p:spPr>
        <p:txBody>
          <a:bodyPr wrap="square" lIns="0" tIns="144000" rIns="0" bIns="144000" anchor="ctr" anchorCtr="0">
            <a:noAutofit/>
          </a:bodyPr>
          <a:lstStyle>
            <a:lvl1pPr marL="0" indent="0" algn="l">
              <a:lnSpc>
                <a:spcPct val="100000"/>
              </a:lnSpc>
              <a:spcAft>
                <a:spcPts val="0"/>
              </a:spcAft>
              <a:buFont typeface="Arial" panose="020B0604020202020204" pitchFamily="34" charset="0"/>
              <a:buNone/>
              <a:defRPr sz="2133" b="1">
                <a:solidFill>
                  <a:schemeClr val="bg1"/>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dirty="0"/>
              <a:t>Kuvateksti väritaustalla. </a:t>
            </a:r>
            <a:br>
              <a:rPr lang="fi-FI" dirty="0"/>
            </a:br>
            <a:r>
              <a:rPr lang="fi-FI" dirty="0"/>
              <a:t>Voit rajata kuvan korkeutta jos kuvateksti on pitkä. (Kuvan muoto &gt; Rajaa) </a:t>
            </a:r>
            <a:br>
              <a:rPr lang="fi-FI" dirty="0"/>
            </a:br>
            <a:r>
              <a:rPr lang="fi-FI" dirty="0"/>
              <a:t>Kuvatekstin oletuskorkeuteen mahtuu korkeintaan kolme riviä tekstiä.</a:t>
            </a:r>
          </a:p>
        </p:txBody>
      </p:sp>
      <p:sp>
        <p:nvSpPr>
          <p:cNvPr id="6" name="Kuvan paikkamerkki">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2" y="0"/>
            <a:ext cx="12192001" cy="5388677"/>
          </a:xfrm>
          <a:solidFill>
            <a:schemeClr val="bg1">
              <a:lumMod val="95000"/>
            </a:schemeClr>
          </a:solidFill>
        </p:spPr>
        <p:txBody>
          <a:bodyPr lIns="252000" tIns="216000" rIns="252000" bIns="252000" anchor="t">
            <a:normAutofit/>
          </a:bodyPr>
          <a:lstStyle>
            <a:lvl1pPr marL="0" marR="0" indent="0" algn="l" defTabSz="609570" rtl="0" eaLnBrk="1" fontAlgn="auto" latinLnBrk="0" hangingPunct="1">
              <a:lnSpc>
                <a:spcPct val="114000"/>
              </a:lnSpc>
              <a:spcBef>
                <a:spcPts val="0"/>
              </a:spcBef>
              <a:spcAft>
                <a:spcPts val="0"/>
              </a:spcAft>
              <a:buClrTx/>
              <a:buSzTx/>
              <a:buFont typeface="Arial"/>
              <a:buNone/>
              <a:tabLst/>
              <a:defRPr sz="1100">
                <a:solidFill>
                  <a:schemeClr val="tx1"/>
                </a:solidFill>
              </a:defRPr>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br>
              <a:rPr lang="fi-FI" dirty="0"/>
            </a:br>
            <a:r>
              <a:rPr lang="fi-FI" dirty="0"/>
              <a:t>Kuvan vaihtaminen: valitse kuva &gt; hiiren oikea &gt; Vaihda kuva. </a:t>
            </a:r>
            <a:br>
              <a:rPr lang="fi-FI" dirty="0"/>
            </a:br>
            <a:br>
              <a:rPr lang="fi-FI" dirty="0"/>
            </a:br>
            <a:r>
              <a:rPr lang="fi-FI" dirty="0"/>
              <a:t>Kuvan rajauksen muuttaminen: valitse kuva &gt; Kuvan muoto -välilehti &gt; Rajaa. </a:t>
            </a:r>
          </a:p>
        </p:txBody>
      </p:sp>
      <p:sp>
        <p:nvSpPr>
          <p:cNvPr id="2" name="Kuvaaja">
            <a:extLst>
              <a:ext uri="{FF2B5EF4-FFF2-40B4-BE49-F238E27FC236}">
                <a16:creationId xmlns:a16="http://schemas.microsoft.com/office/drawing/2014/main" id="{C4550507-47A7-4A14-30B4-8AD8C16EFDAF}"/>
              </a:ext>
            </a:extLst>
          </p:cNvPr>
          <p:cNvSpPr>
            <a:spLocks noGrp="1"/>
          </p:cNvSpPr>
          <p:nvPr>
            <p:ph type="body" sz="quarter" idx="21" hasCustomPrompt="1"/>
          </p:nvPr>
        </p:nvSpPr>
        <p:spPr>
          <a:xfrm>
            <a:off x="10590266" y="4958372"/>
            <a:ext cx="1435462" cy="281629"/>
          </a:xfrm>
          <a:prstGeom prst="roundRect">
            <a:avLst>
              <a:gd name="adj" fmla="val 12646"/>
            </a:avLst>
          </a:prstGeom>
          <a:solidFill>
            <a:schemeClr val="tx1"/>
          </a:solidFill>
        </p:spPr>
        <p:txBody>
          <a:bodyPr wrap="none" lIns="72000" tIns="54000" rIns="61200" bIns="54000" anchor="ctr" anchorCtr="0">
            <a:spAutoFit/>
          </a:bodyPr>
          <a:lstStyle>
            <a:lvl1pPr marL="0" indent="0" algn="r">
              <a:lnSpc>
                <a:spcPct val="90000"/>
              </a:lnSpc>
              <a:spcAft>
                <a:spcPts val="0"/>
              </a:spcAft>
              <a:buNone/>
              <a:defRPr sz="1100">
                <a:solidFill>
                  <a:schemeClr val="bg1"/>
                </a:solidFill>
              </a:defRPr>
            </a:lvl1pPr>
          </a:lstStyle>
          <a:p>
            <a:pPr lvl="0"/>
            <a:r>
              <a:rPr lang="fi-FI" dirty="0"/>
              <a:t>Kuva: Kuvaajan nimi</a:t>
            </a:r>
          </a:p>
        </p:txBody>
      </p:sp>
    </p:spTree>
    <p:extLst>
      <p:ext uri="{BB962C8B-B14F-4D97-AF65-F5344CB8AC3E}">
        <p14:creationId xmlns:p14="http://schemas.microsoft.com/office/powerpoint/2010/main" val="42649247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Kysymykset">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3" name="Otsikko"/>
          <p:cNvSpPr>
            <a:spLocks noGrp="1"/>
          </p:cNvSpPr>
          <p:nvPr>
            <p:ph type="ctrTitle" hasCustomPrompt="1"/>
          </p:nvPr>
        </p:nvSpPr>
        <p:spPr>
          <a:xfrm>
            <a:off x="703231" y="4156283"/>
            <a:ext cx="10788284" cy="1496542"/>
          </a:xfrm>
        </p:spPr>
        <p:txBody>
          <a:bodyPr anchor="t">
            <a:noAutofit/>
          </a:bodyPr>
          <a:lstStyle>
            <a:lvl1pPr algn="ctr">
              <a:lnSpc>
                <a:spcPct val="85000"/>
              </a:lnSpc>
              <a:defRPr sz="11500" spc="-300" baseline="0">
                <a:solidFill>
                  <a:schemeClr val="bg2"/>
                </a:solidFill>
              </a:defRPr>
            </a:lvl1pPr>
          </a:lstStyle>
          <a:p>
            <a:r>
              <a:rPr lang="fi-FI" noProof="0" dirty="0"/>
              <a:t>Kysymykset</a:t>
            </a:r>
          </a:p>
        </p:txBody>
      </p:sp>
      <p:grpSp>
        <p:nvGrpSpPr>
          <p:cNvPr id="2" name="Kupla 2">
            <a:extLst>
              <a:ext uri="{FF2B5EF4-FFF2-40B4-BE49-F238E27FC236}">
                <a16:creationId xmlns:a16="http://schemas.microsoft.com/office/drawing/2014/main" id="{E3940EE4-61CF-BE49-E65B-0496AE863050}"/>
              </a:ext>
              <a:ext uri="{C183D7F6-B498-43B3-948B-1728B52AA6E4}">
                <adec:decorative xmlns:adec="http://schemas.microsoft.com/office/drawing/2017/decorative" val="1"/>
              </a:ext>
            </a:extLst>
          </p:cNvPr>
          <p:cNvGrpSpPr/>
          <p:nvPr userDrawn="1"/>
        </p:nvGrpSpPr>
        <p:grpSpPr>
          <a:xfrm flipH="1">
            <a:off x="6206972" y="1036727"/>
            <a:ext cx="1999714" cy="1990991"/>
            <a:chOff x="3896726" y="1706197"/>
            <a:chExt cx="2376900" cy="2366532"/>
          </a:xfrm>
          <a:solidFill>
            <a:schemeClr val="bg2"/>
          </a:solidFill>
        </p:grpSpPr>
        <p:sp>
          <p:nvSpPr>
            <p:cNvPr id="4" name="Vapaamuotoinen: Muoto 3">
              <a:extLst>
                <a:ext uri="{FF2B5EF4-FFF2-40B4-BE49-F238E27FC236}">
                  <a16:creationId xmlns:a16="http://schemas.microsoft.com/office/drawing/2014/main" id="{07F6776C-E164-DE27-D828-B6B5BF8613A6}"/>
                </a:ext>
              </a:extLst>
            </p:cNvPr>
            <p:cNvSpPr/>
            <p:nvPr/>
          </p:nvSpPr>
          <p:spPr>
            <a:xfrm>
              <a:off x="3896726" y="1706197"/>
              <a:ext cx="2376900" cy="2366532"/>
            </a:xfrm>
            <a:custGeom>
              <a:avLst/>
              <a:gdLst>
                <a:gd name="connsiteX0" fmla="*/ 1214475 w 2376900"/>
                <a:gd name="connsiteY0" fmla="*/ 2366532 h 2366532"/>
                <a:gd name="connsiteX1" fmla="*/ 1157923 w 2376900"/>
                <a:gd name="connsiteY1" fmla="*/ 2365145 h 2366532"/>
                <a:gd name="connsiteX2" fmla="*/ 1157923 w 2376900"/>
                <a:gd name="connsiteY2" fmla="*/ 2365145 h 2366532"/>
                <a:gd name="connsiteX3" fmla="*/ 351 w 2376900"/>
                <a:gd name="connsiteY3" fmla="*/ 1130377 h 2366532"/>
                <a:gd name="connsiteX4" fmla="*/ 366721 w 2376900"/>
                <a:gd name="connsiteY4" fmla="*/ 311767 h 2366532"/>
                <a:gd name="connsiteX5" fmla="*/ 1218812 w 2376900"/>
                <a:gd name="connsiteY5" fmla="*/ 1254 h 2366532"/>
                <a:gd name="connsiteX6" fmla="*/ 2376558 w 2376900"/>
                <a:gd name="connsiteY6" fmla="*/ 1236021 h 2366532"/>
                <a:gd name="connsiteX7" fmla="*/ 2173943 w 2376900"/>
                <a:gd name="connsiteY7" fmla="*/ 1864160 h 2366532"/>
                <a:gd name="connsiteX8" fmla="*/ 2241250 w 2376900"/>
                <a:gd name="connsiteY8" fmla="*/ 2133908 h 2366532"/>
                <a:gd name="connsiteX9" fmla="*/ 2219393 w 2376900"/>
                <a:gd name="connsiteY9" fmla="*/ 2212490 h 2366532"/>
                <a:gd name="connsiteX10" fmla="*/ 2140637 w 2376900"/>
                <a:gd name="connsiteY10" fmla="*/ 2233827 h 2366532"/>
                <a:gd name="connsiteX11" fmla="*/ 1871063 w 2376900"/>
                <a:gd name="connsiteY11" fmla="*/ 2164612 h 2366532"/>
                <a:gd name="connsiteX12" fmla="*/ 1214822 w 2376900"/>
                <a:gd name="connsiteY12" fmla="*/ 2366185 h 2366532"/>
                <a:gd name="connsiteX13" fmla="*/ 1162607 w 2376900"/>
                <a:gd name="connsiteY13" fmla="*/ 165357 h 2366532"/>
                <a:gd name="connsiteX14" fmla="*/ 479304 w 2376900"/>
                <a:gd name="connsiteY14" fmla="*/ 432676 h 2366532"/>
                <a:gd name="connsiteX15" fmla="*/ 165495 w 2376900"/>
                <a:gd name="connsiteY15" fmla="*/ 1134367 h 2366532"/>
                <a:gd name="connsiteX16" fmla="*/ 1165556 w 2376900"/>
                <a:gd name="connsiteY16" fmla="*/ 2200173 h 2366532"/>
                <a:gd name="connsiteX17" fmla="*/ 1165556 w 2376900"/>
                <a:gd name="connsiteY17" fmla="*/ 2200173 h 2366532"/>
                <a:gd name="connsiteX18" fmla="*/ 1805664 w 2376900"/>
                <a:gd name="connsiteY18" fmla="*/ 2008661 h 2366532"/>
                <a:gd name="connsiteX19" fmla="*/ 1875053 w 2376900"/>
                <a:gd name="connsiteY19" fmla="*/ 1995304 h 2366532"/>
                <a:gd name="connsiteX20" fmla="*/ 2047309 w 2376900"/>
                <a:gd name="connsiteY20" fmla="*/ 2039539 h 2366532"/>
                <a:gd name="connsiteX21" fmla="*/ 2004289 w 2376900"/>
                <a:gd name="connsiteY21" fmla="*/ 1867283 h 2366532"/>
                <a:gd name="connsiteX22" fmla="*/ 2017993 w 2376900"/>
                <a:gd name="connsiteY22" fmla="*/ 1798241 h 2366532"/>
                <a:gd name="connsiteX23" fmla="*/ 2211240 w 2376900"/>
                <a:gd name="connsiteY23" fmla="*/ 1232205 h 2366532"/>
                <a:gd name="connsiteX24" fmla="*/ 1211179 w 2376900"/>
                <a:gd name="connsiteY24" fmla="*/ 166398 h 2366532"/>
                <a:gd name="connsiteX25" fmla="*/ 1162607 w 2376900"/>
                <a:gd name="connsiteY25" fmla="*/ 165357 h 236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76900" h="2366532">
                  <a:moveTo>
                    <a:pt x="1214475" y="2366532"/>
                  </a:moveTo>
                  <a:cubicBezTo>
                    <a:pt x="1195740" y="2366532"/>
                    <a:pt x="1176831" y="2366012"/>
                    <a:pt x="1157923" y="2365145"/>
                  </a:cubicBezTo>
                  <a:lnTo>
                    <a:pt x="1157923" y="2365145"/>
                  </a:lnTo>
                  <a:cubicBezTo>
                    <a:pt x="503937" y="2335134"/>
                    <a:pt x="-15435" y="1781241"/>
                    <a:pt x="351" y="1130377"/>
                  </a:cubicBezTo>
                  <a:cubicBezTo>
                    <a:pt x="7983" y="815701"/>
                    <a:pt x="138087" y="524963"/>
                    <a:pt x="366721" y="311767"/>
                  </a:cubicBezTo>
                  <a:cubicBezTo>
                    <a:pt x="597265" y="96836"/>
                    <a:pt x="899972" y="-13144"/>
                    <a:pt x="1218812" y="1254"/>
                  </a:cubicBezTo>
                  <a:cubicBezTo>
                    <a:pt x="1872797" y="31438"/>
                    <a:pt x="2392170" y="585331"/>
                    <a:pt x="2376558" y="1236021"/>
                  </a:cubicBezTo>
                  <a:cubicBezTo>
                    <a:pt x="2371006" y="1462921"/>
                    <a:pt x="2301097" y="1679240"/>
                    <a:pt x="2173943" y="1864160"/>
                  </a:cubicBezTo>
                  <a:lnTo>
                    <a:pt x="2241250" y="2133908"/>
                  </a:lnTo>
                  <a:cubicBezTo>
                    <a:pt x="2248362" y="2162183"/>
                    <a:pt x="2240036" y="2192020"/>
                    <a:pt x="2219393" y="2212490"/>
                  </a:cubicBezTo>
                  <a:cubicBezTo>
                    <a:pt x="2198750" y="2232959"/>
                    <a:pt x="2168739" y="2241113"/>
                    <a:pt x="2140637" y="2233827"/>
                  </a:cubicBezTo>
                  <a:lnTo>
                    <a:pt x="1871063" y="2164612"/>
                  </a:lnTo>
                  <a:cubicBezTo>
                    <a:pt x="1676602" y="2297144"/>
                    <a:pt x="1451436" y="2366185"/>
                    <a:pt x="1214822" y="2366185"/>
                  </a:cubicBezTo>
                  <a:close/>
                  <a:moveTo>
                    <a:pt x="1162607" y="165357"/>
                  </a:moveTo>
                  <a:cubicBezTo>
                    <a:pt x="906390" y="165357"/>
                    <a:pt x="665265" y="259379"/>
                    <a:pt x="479304" y="432676"/>
                  </a:cubicBezTo>
                  <a:cubicBezTo>
                    <a:pt x="283455" y="615168"/>
                    <a:pt x="172087" y="864446"/>
                    <a:pt x="165495" y="1134367"/>
                  </a:cubicBezTo>
                  <a:cubicBezTo>
                    <a:pt x="151964" y="1696066"/>
                    <a:pt x="600560" y="2174153"/>
                    <a:pt x="1165556" y="2200173"/>
                  </a:cubicBezTo>
                  <a:lnTo>
                    <a:pt x="1165556" y="2200173"/>
                  </a:lnTo>
                  <a:cubicBezTo>
                    <a:pt x="1398181" y="2210929"/>
                    <a:pt x="1619530" y="2144663"/>
                    <a:pt x="1805664" y="2008661"/>
                  </a:cubicBezTo>
                  <a:cubicBezTo>
                    <a:pt x="1825613" y="1994090"/>
                    <a:pt x="1851114" y="1989233"/>
                    <a:pt x="1875053" y="1995304"/>
                  </a:cubicBezTo>
                  <a:lnTo>
                    <a:pt x="2047309" y="2039539"/>
                  </a:lnTo>
                  <a:lnTo>
                    <a:pt x="2004289" y="1867283"/>
                  </a:lnTo>
                  <a:cubicBezTo>
                    <a:pt x="1998390" y="1843343"/>
                    <a:pt x="2003421" y="1818017"/>
                    <a:pt x="2017993" y="1798241"/>
                  </a:cubicBezTo>
                  <a:cubicBezTo>
                    <a:pt x="2139423" y="1633964"/>
                    <a:pt x="2206209" y="1438288"/>
                    <a:pt x="2211240" y="1232205"/>
                  </a:cubicBezTo>
                  <a:cubicBezTo>
                    <a:pt x="2224770" y="670505"/>
                    <a:pt x="1776174" y="192419"/>
                    <a:pt x="1211179" y="166398"/>
                  </a:cubicBezTo>
                  <a:cubicBezTo>
                    <a:pt x="1195046" y="165704"/>
                    <a:pt x="1178740" y="165357"/>
                    <a:pt x="1162607" y="165357"/>
                  </a:cubicBezTo>
                  <a:close/>
                </a:path>
              </a:pathLst>
            </a:custGeom>
            <a:grpFill/>
            <a:ln w="17322" cap="flat">
              <a:noFill/>
              <a:prstDash val="solid"/>
              <a:miter/>
            </a:ln>
          </p:spPr>
          <p:txBody>
            <a:bodyPr rtlCol="0" anchor="ctr"/>
            <a:lstStyle/>
            <a:p>
              <a:endParaRPr lang="fi-FI"/>
            </a:p>
          </p:txBody>
        </p:sp>
        <p:sp>
          <p:nvSpPr>
            <p:cNvPr id="5" name="Vapaamuotoinen: Muoto 4">
              <a:extLst>
                <a:ext uri="{FF2B5EF4-FFF2-40B4-BE49-F238E27FC236}">
                  <a16:creationId xmlns:a16="http://schemas.microsoft.com/office/drawing/2014/main" id="{A6C719C7-F03E-8858-0E56-46BD0AFF2C2B}"/>
                </a:ext>
              </a:extLst>
            </p:cNvPr>
            <p:cNvSpPr/>
            <p:nvPr/>
          </p:nvSpPr>
          <p:spPr>
            <a:xfrm>
              <a:off x="4371693" y="2803094"/>
              <a:ext cx="321268" cy="321268"/>
            </a:xfrm>
            <a:custGeom>
              <a:avLst/>
              <a:gdLst>
                <a:gd name="connsiteX0" fmla="*/ 160634 w 321268"/>
                <a:gd name="connsiteY0" fmla="*/ 321268 h 321268"/>
                <a:gd name="connsiteX1" fmla="*/ 321268 w 321268"/>
                <a:gd name="connsiteY1" fmla="*/ 160634 h 321268"/>
                <a:gd name="connsiteX2" fmla="*/ 160634 w 321268"/>
                <a:gd name="connsiteY2" fmla="*/ 0 h 321268"/>
                <a:gd name="connsiteX3" fmla="*/ 0 w 321268"/>
                <a:gd name="connsiteY3" fmla="*/ 160634 h 321268"/>
                <a:gd name="connsiteX4" fmla="*/ 160634 w 321268"/>
                <a:gd name="connsiteY4" fmla="*/ 321268 h 321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268" h="321268">
                  <a:moveTo>
                    <a:pt x="160634" y="321268"/>
                  </a:moveTo>
                  <a:cubicBezTo>
                    <a:pt x="249278" y="321268"/>
                    <a:pt x="321268" y="249278"/>
                    <a:pt x="321268" y="160634"/>
                  </a:cubicBezTo>
                  <a:cubicBezTo>
                    <a:pt x="321268" y="71990"/>
                    <a:pt x="249278" y="0"/>
                    <a:pt x="160634" y="0"/>
                  </a:cubicBezTo>
                  <a:cubicBezTo>
                    <a:pt x="71991" y="0"/>
                    <a:pt x="0" y="71990"/>
                    <a:pt x="0" y="160634"/>
                  </a:cubicBezTo>
                  <a:cubicBezTo>
                    <a:pt x="0" y="249278"/>
                    <a:pt x="71991" y="321268"/>
                    <a:pt x="160634" y="321268"/>
                  </a:cubicBezTo>
                </a:path>
              </a:pathLst>
            </a:custGeom>
            <a:grpFill/>
            <a:ln w="17322" cap="flat">
              <a:noFill/>
              <a:prstDash val="solid"/>
              <a:miter/>
            </a:ln>
          </p:spPr>
          <p:txBody>
            <a:bodyPr rtlCol="0" anchor="ctr"/>
            <a:lstStyle/>
            <a:p>
              <a:endParaRPr lang="fi-FI"/>
            </a:p>
          </p:txBody>
        </p:sp>
        <p:sp>
          <p:nvSpPr>
            <p:cNvPr id="6" name="Vapaamuotoinen: Muoto 5">
              <a:extLst>
                <a:ext uri="{FF2B5EF4-FFF2-40B4-BE49-F238E27FC236}">
                  <a16:creationId xmlns:a16="http://schemas.microsoft.com/office/drawing/2014/main" id="{0BE3DA1B-D30D-B2E0-B81A-A74AE121FF52}"/>
                </a:ext>
              </a:extLst>
            </p:cNvPr>
            <p:cNvSpPr/>
            <p:nvPr/>
          </p:nvSpPr>
          <p:spPr>
            <a:xfrm>
              <a:off x="4932178" y="2803094"/>
              <a:ext cx="321268" cy="321268"/>
            </a:xfrm>
            <a:custGeom>
              <a:avLst/>
              <a:gdLst>
                <a:gd name="connsiteX0" fmla="*/ 160634 w 321268"/>
                <a:gd name="connsiteY0" fmla="*/ 321268 h 321268"/>
                <a:gd name="connsiteX1" fmla="*/ 321268 w 321268"/>
                <a:gd name="connsiteY1" fmla="*/ 160634 h 321268"/>
                <a:gd name="connsiteX2" fmla="*/ 160634 w 321268"/>
                <a:gd name="connsiteY2" fmla="*/ 0 h 321268"/>
                <a:gd name="connsiteX3" fmla="*/ 0 w 321268"/>
                <a:gd name="connsiteY3" fmla="*/ 160634 h 321268"/>
                <a:gd name="connsiteX4" fmla="*/ 160634 w 321268"/>
                <a:gd name="connsiteY4" fmla="*/ 321268 h 321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268" h="321268">
                  <a:moveTo>
                    <a:pt x="160634" y="321268"/>
                  </a:moveTo>
                  <a:cubicBezTo>
                    <a:pt x="249278" y="321268"/>
                    <a:pt x="321268" y="249278"/>
                    <a:pt x="321268" y="160634"/>
                  </a:cubicBezTo>
                  <a:cubicBezTo>
                    <a:pt x="321268" y="71990"/>
                    <a:pt x="249278" y="0"/>
                    <a:pt x="160634" y="0"/>
                  </a:cubicBezTo>
                  <a:cubicBezTo>
                    <a:pt x="71991" y="0"/>
                    <a:pt x="0" y="71990"/>
                    <a:pt x="0" y="160634"/>
                  </a:cubicBezTo>
                  <a:cubicBezTo>
                    <a:pt x="0" y="249278"/>
                    <a:pt x="71991" y="321268"/>
                    <a:pt x="160634" y="321268"/>
                  </a:cubicBezTo>
                </a:path>
              </a:pathLst>
            </a:custGeom>
            <a:grpFill/>
            <a:ln w="17322" cap="flat">
              <a:noFill/>
              <a:prstDash val="solid"/>
              <a:miter/>
            </a:ln>
          </p:spPr>
          <p:txBody>
            <a:bodyPr rtlCol="0" anchor="ctr"/>
            <a:lstStyle/>
            <a:p>
              <a:endParaRPr lang="fi-FI"/>
            </a:p>
          </p:txBody>
        </p:sp>
        <p:sp>
          <p:nvSpPr>
            <p:cNvPr id="8" name="Vapaamuotoinen: Muoto 7">
              <a:extLst>
                <a:ext uri="{FF2B5EF4-FFF2-40B4-BE49-F238E27FC236}">
                  <a16:creationId xmlns:a16="http://schemas.microsoft.com/office/drawing/2014/main" id="{F1033913-5615-7BF2-75FD-F4461CD0C8AE}"/>
                </a:ext>
              </a:extLst>
            </p:cNvPr>
            <p:cNvSpPr/>
            <p:nvPr/>
          </p:nvSpPr>
          <p:spPr>
            <a:xfrm>
              <a:off x="5492490" y="2803094"/>
              <a:ext cx="321268" cy="321268"/>
            </a:xfrm>
            <a:custGeom>
              <a:avLst/>
              <a:gdLst>
                <a:gd name="connsiteX0" fmla="*/ 160634 w 321268"/>
                <a:gd name="connsiteY0" fmla="*/ 321268 h 321268"/>
                <a:gd name="connsiteX1" fmla="*/ 321269 w 321268"/>
                <a:gd name="connsiteY1" fmla="*/ 160634 h 321268"/>
                <a:gd name="connsiteX2" fmla="*/ 160634 w 321268"/>
                <a:gd name="connsiteY2" fmla="*/ 0 h 321268"/>
                <a:gd name="connsiteX3" fmla="*/ 0 w 321268"/>
                <a:gd name="connsiteY3" fmla="*/ 160634 h 321268"/>
                <a:gd name="connsiteX4" fmla="*/ 160634 w 321268"/>
                <a:gd name="connsiteY4" fmla="*/ 321268 h 321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268" h="321268">
                  <a:moveTo>
                    <a:pt x="160634" y="321268"/>
                  </a:moveTo>
                  <a:cubicBezTo>
                    <a:pt x="249278" y="321268"/>
                    <a:pt x="321269" y="249278"/>
                    <a:pt x="321269" y="160634"/>
                  </a:cubicBezTo>
                  <a:cubicBezTo>
                    <a:pt x="321269" y="71990"/>
                    <a:pt x="249278" y="0"/>
                    <a:pt x="160634" y="0"/>
                  </a:cubicBezTo>
                  <a:cubicBezTo>
                    <a:pt x="71991" y="0"/>
                    <a:pt x="0" y="71990"/>
                    <a:pt x="0" y="160634"/>
                  </a:cubicBezTo>
                  <a:cubicBezTo>
                    <a:pt x="0" y="249278"/>
                    <a:pt x="71991" y="321268"/>
                    <a:pt x="160634" y="321268"/>
                  </a:cubicBezTo>
                </a:path>
              </a:pathLst>
            </a:custGeom>
            <a:grpFill/>
            <a:ln w="17322" cap="flat">
              <a:noFill/>
              <a:prstDash val="solid"/>
              <a:miter/>
            </a:ln>
          </p:spPr>
          <p:txBody>
            <a:bodyPr rtlCol="0" anchor="ctr"/>
            <a:lstStyle/>
            <a:p>
              <a:endParaRPr lang="fi-FI"/>
            </a:p>
          </p:txBody>
        </p:sp>
      </p:grpSp>
      <p:grpSp>
        <p:nvGrpSpPr>
          <p:cNvPr id="7" name="Kupla 1">
            <a:extLst>
              <a:ext uri="{FF2B5EF4-FFF2-40B4-BE49-F238E27FC236}">
                <a16:creationId xmlns:a16="http://schemas.microsoft.com/office/drawing/2014/main" id="{3B5F8BFE-1753-B0E7-3F60-19AC52B14AA8}"/>
              </a:ext>
              <a:ext uri="{C183D7F6-B498-43B3-948B-1728B52AA6E4}">
                <adec:decorative xmlns:adec="http://schemas.microsoft.com/office/drawing/2017/decorative" val="1"/>
              </a:ext>
            </a:extLst>
          </p:cNvPr>
          <p:cNvGrpSpPr/>
          <p:nvPr/>
        </p:nvGrpSpPr>
        <p:grpSpPr>
          <a:xfrm>
            <a:off x="3985315" y="1777239"/>
            <a:ext cx="1999714" cy="1990991"/>
            <a:chOff x="3896726" y="1706197"/>
            <a:chExt cx="2376900" cy="2366532"/>
          </a:xfrm>
          <a:solidFill>
            <a:schemeClr val="bg2"/>
          </a:solidFill>
        </p:grpSpPr>
        <p:sp>
          <p:nvSpPr>
            <p:cNvPr id="9" name="Vapaamuotoinen: Muoto 8">
              <a:extLst>
                <a:ext uri="{FF2B5EF4-FFF2-40B4-BE49-F238E27FC236}">
                  <a16:creationId xmlns:a16="http://schemas.microsoft.com/office/drawing/2014/main" id="{E72302F0-025D-782B-186F-99B987B1BCB0}"/>
                </a:ext>
              </a:extLst>
            </p:cNvPr>
            <p:cNvSpPr/>
            <p:nvPr/>
          </p:nvSpPr>
          <p:spPr>
            <a:xfrm>
              <a:off x="3896726" y="1706197"/>
              <a:ext cx="2376900" cy="2366532"/>
            </a:xfrm>
            <a:custGeom>
              <a:avLst/>
              <a:gdLst>
                <a:gd name="connsiteX0" fmla="*/ 1214475 w 2376900"/>
                <a:gd name="connsiteY0" fmla="*/ 2366532 h 2366532"/>
                <a:gd name="connsiteX1" fmla="*/ 1157923 w 2376900"/>
                <a:gd name="connsiteY1" fmla="*/ 2365145 h 2366532"/>
                <a:gd name="connsiteX2" fmla="*/ 1157923 w 2376900"/>
                <a:gd name="connsiteY2" fmla="*/ 2365145 h 2366532"/>
                <a:gd name="connsiteX3" fmla="*/ 351 w 2376900"/>
                <a:gd name="connsiteY3" fmla="*/ 1130377 h 2366532"/>
                <a:gd name="connsiteX4" fmla="*/ 366721 w 2376900"/>
                <a:gd name="connsiteY4" fmla="*/ 311767 h 2366532"/>
                <a:gd name="connsiteX5" fmla="*/ 1218812 w 2376900"/>
                <a:gd name="connsiteY5" fmla="*/ 1254 h 2366532"/>
                <a:gd name="connsiteX6" fmla="*/ 2376558 w 2376900"/>
                <a:gd name="connsiteY6" fmla="*/ 1236021 h 2366532"/>
                <a:gd name="connsiteX7" fmla="*/ 2173943 w 2376900"/>
                <a:gd name="connsiteY7" fmla="*/ 1864160 h 2366532"/>
                <a:gd name="connsiteX8" fmla="*/ 2241250 w 2376900"/>
                <a:gd name="connsiteY8" fmla="*/ 2133908 h 2366532"/>
                <a:gd name="connsiteX9" fmla="*/ 2219393 w 2376900"/>
                <a:gd name="connsiteY9" fmla="*/ 2212490 h 2366532"/>
                <a:gd name="connsiteX10" fmla="*/ 2140637 w 2376900"/>
                <a:gd name="connsiteY10" fmla="*/ 2233827 h 2366532"/>
                <a:gd name="connsiteX11" fmla="*/ 1871063 w 2376900"/>
                <a:gd name="connsiteY11" fmla="*/ 2164612 h 2366532"/>
                <a:gd name="connsiteX12" fmla="*/ 1214822 w 2376900"/>
                <a:gd name="connsiteY12" fmla="*/ 2366185 h 2366532"/>
                <a:gd name="connsiteX13" fmla="*/ 1162607 w 2376900"/>
                <a:gd name="connsiteY13" fmla="*/ 165357 h 2366532"/>
                <a:gd name="connsiteX14" fmla="*/ 479304 w 2376900"/>
                <a:gd name="connsiteY14" fmla="*/ 432676 h 2366532"/>
                <a:gd name="connsiteX15" fmla="*/ 165495 w 2376900"/>
                <a:gd name="connsiteY15" fmla="*/ 1134367 h 2366532"/>
                <a:gd name="connsiteX16" fmla="*/ 1165556 w 2376900"/>
                <a:gd name="connsiteY16" fmla="*/ 2200173 h 2366532"/>
                <a:gd name="connsiteX17" fmla="*/ 1165556 w 2376900"/>
                <a:gd name="connsiteY17" fmla="*/ 2200173 h 2366532"/>
                <a:gd name="connsiteX18" fmla="*/ 1805664 w 2376900"/>
                <a:gd name="connsiteY18" fmla="*/ 2008661 h 2366532"/>
                <a:gd name="connsiteX19" fmla="*/ 1875053 w 2376900"/>
                <a:gd name="connsiteY19" fmla="*/ 1995304 h 2366532"/>
                <a:gd name="connsiteX20" fmla="*/ 2047309 w 2376900"/>
                <a:gd name="connsiteY20" fmla="*/ 2039539 h 2366532"/>
                <a:gd name="connsiteX21" fmla="*/ 2004289 w 2376900"/>
                <a:gd name="connsiteY21" fmla="*/ 1867283 h 2366532"/>
                <a:gd name="connsiteX22" fmla="*/ 2017993 w 2376900"/>
                <a:gd name="connsiteY22" fmla="*/ 1798241 h 2366532"/>
                <a:gd name="connsiteX23" fmla="*/ 2211240 w 2376900"/>
                <a:gd name="connsiteY23" fmla="*/ 1232205 h 2366532"/>
                <a:gd name="connsiteX24" fmla="*/ 1211179 w 2376900"/>
                <a:gd name="connsiteY24" fmla="*/ 166398 h 2366532"/>
                <a:gd name="connsiteX25" fmla="*/ 1162607 w 2376900"/>
                <a:gd name="connsiteY25" fmla="*/ 165357 h 236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76900" h="2366532">
                  <a:moveTo>
                    <a:pt x="1214475" y="2366532"/>
                  </a:moveTo>
                  <a:cubicBezTo>
                    <a:pt x="1195740" y="2366532"/>
                    <a:pt x="1176831" y="2366012"/>
                    <a:pt x="1157923" y="2365145"/>
                  </a:cubicBezTo>
                  <a:lnTo>
                    <a:pt x="1157923" y="2365145"/>
                  </a:lnTo>
                  <a:cubicBezTo>
                    <a:pt x="503937" y="2335134"/>
                    <a:pt x="-15435" y="1781241"/>
                    <a:pt x="351" y="1130377"/>
                  </a:cubicBezTo>
                  <a:cubicBezTo>
                    <a:pt x="7983" y="815701"/>
                    <a:pt x="138087" y="524963"/>
                    <a:pt x="366721" y="311767"/>
                  </a:cubicBezTo>
                  <a:cubicBezTo>
                    <a:pt x="597265" y="96836"/>
                    <a:pt x="899972" y="-13144"/>
                    <a:pt x="1218812" y="1254"/>
                  </a:cubicBezTo>
                  <a:cubicBezTo>
                    <a:pt x="1872797" y="31438"/>
                    <a:pt x="2392170" y="585331"/>
                    <a:pt x="2376558" y="1236021"/>
                  </a:cubicBezTo>
                  <a:cubicBezTo>
                    <a:pt x="2371006" y="1462921"/>
                    <a:pt x="2301097" y="1679240"/>
                    <a:pt x="2173943" y="1864160"/>
                  </a:cubicBezTo>
                  <a:lnTo>
                    <a:pt x="2241250" y="2133908"/>
                  </a:lnTo>
                  <a:cubicBezTo>
                    <a:pt x="2248362" y="2162183"/>
                    <a:pt x="2240036" y="2192020"/>
                    <a:pt x="2219393" y="2212490"/>
                  </a:cubicBezTo>
                  <a:cubicBezTo>
                    <a:pt x="2198750" y="2232959"/>
                    <a:pt x="2168739" y="2241113"/>
                    <a:pt x="2140637" y="2233827"/>
                  </a:cubicBezTo>
                  <a:lnTo>
                    <a:pt x="1871063" y="2164612"/>
                  </a:lnTo>
                  <a:cubicBezTo>
                    <a:pt x="1676602" y="2297144"/>
                    <a:pt x="1451436" y="2366185"/>
                    <a:pt x="1214822" y="2366185"/>
                  </a:cubicBezTo>
                  <a:close/>
                  <a:moveTo>
                    <a:pt x="1162607" y="165357"/>
                  </a:moveTo>
                  <a:cubicBezTo>
                    <a:pt x="906390" y="165357"/>
                    <a:pt x="665265" y="259379"/>
                    <a:pt x="479304" y="432676"/>
                  </a:cubicBezTo>
                  <a:cubicBezTo>
                    <a:pt x="283455" y="615168"/>
                    <a:pt x="172087" y="864446"/>
                    <a:pt x="165495" y="1134367"/>
                  </a:cubicBezTo>
                  <a:cubicBezTo>
                    <a:pt x="151964" y="1696066"/>
                    <a:pt x="600560" y="2174153"/>
                    <a:pt x="1165556" y="2200173"/>
                  </a:cubicBezTo>
                  <a:lnTo>
                    <a:pt x="1165556" y="2200173"/>
                  </a:lnTo>
                  <a:cubicBezTo>
                    <a:pt x="1398181" y="2210929"/>
                    <a:pt x="1619530" y="2144663"/>
                    <a:pt x="1805664" y="2008661"/>
                  </a:cubicBezTo>
                  <a:cubicBezTo>
                    <a:pt x="1825613" y="1994090"/>
                    <a:pt x="1851114" y="1989233"/>
                    <a:pt x="1875053" y="1995304"/>
                  </a:cubicBezTo>
                  <a:lnTo>
                    <a:pt x="2047309" y="2039539"/>
                  </a:lnTo>
                  <a:lnTo>
                    <a:pt x="2004289" y="1867283"/>
                  </a:lnTo>
                  <a:cubicBezTo>
                    <a:pt x="1998390" y="1843343"/>
                    <a:pt x="2003421" y="1818017"/>
                    <a:pt x="2017993" y="1798241"/>
                  </a:cubicBezTo>
                  <a:cubicBezTo>
                    <a:pt x="2139423" y="1633964"/>
                    <a:pt x="2206209" y="1438288"/>
                    <a:pt x="2211240" y="1232205"/>
                  </a:cubicBezTo>
                  <a:cubicBezTo>
                    <a:pt x="2224770" y="670505"/>
                    <a:pt x="1776174" y="192419"/>
                    <a:pt x="1211179" y="166398"/>
                  </a:cubicBezTo>
                  <a:cubicBezTo>
                    <a:pt x="1195046" y="165704"/>
                    <a:pt x="1178740" y="165357"/>
                    <a:pt x="1162607" y="165357"/>
                  </a:cubicBezTo>
                  <a:close/>
                </a:path>
              </a:pathLst>
            </a:custGeom>
            <a:grpFill/>
            <a:ln w="17322" cap="flat">
              <a:noFill/>
              <a:prstDash val="solid"/>
              <a:miter/>
            </a:ln>
          </p:spPr>
          <p:txBody>
            <a:bodyPr rtlCol="0" anchor="ctr"/>
            <a:lstStyle/>
            <a:p>
              <a:endParaRPr lang="fi-FI"/>
            </a:p>
          </p:txBody>
        </p:sp>
        <p:sp>
          <p:nvSpPr>
            <p:cNvPr id="11" name="Vapaamuotoinen: Muoto 10">
              <a:extLst>
                <a:ext uri="{FF2B5EF4-FFF2-40B4-BE49-F238E27FC236}">
                  <a16:creationId xmlns:a16="http://schemas.microsoft.com/office/drawing/2014/main" id="{FE31F663-529F-8C98-933D-1036199D08F0}"/>
                </a:ext>
              </a:extLst>
            </p:cNvPr>
            <p:cNvSpPr/>
            <p:nvPr/>
          </p:nvSpPr>
          <p:spPr>
            <a:xfrm>
              <a:off x="4371693" y="2803094"/>
              <a:ext cx="321268" cy="321268"/>
            </a:xfrm>
            <a:custGeom>
              <a:avLst/>
              <a:gdLst>
                <a:gd name="connsiteX0" fmla="*/ 160634 w 321268"/>
                <a:gd name="connsiteY0" fmla="*/ 321268 h 321268"/>
                <a:gd name="connsiteX1" fmla="*/ 321268 w 321268"/>
                <a:gd name="connsiteY1" fmla="*/ 160634 h 321268"/>
                <a:gd name="connsiteX2" fmla="*/ 160634 w 321268"/>
                <a:gd name="connsiteY2" fmla="*/ 0 h 321268"/>
                <a:gd name="connsiteX3" fmla="*/ 0 w 321268"/>
                <a:gd name="connsiteY3" fmla="*/ 160634 h 321268"/>
                <a:gd name="connsiteX4" fmla="*/ 160634 w 321268"/>
                <a:gd name="connsiteY4" fmla="*/ 321268 h 321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268" h="321268">
                  <a:moveTo>
                    <a:pt x="160634" y="321268"/>
                  </a:moveTo>
                  <a:cubicBezTo>
                    <a:pt x="249278" y="321268"/>
                    <a:pt x="321268" y="249278"/>
                    <a:pt x="321268" y="160634"/>
                  </a:cubicBezTo>
                  <a:cubicBezTo>
                    <a:pt x="321268" y="71990"/>
                    <a:pt x="249278" y="0"/>
                    <a:pt x="160634" y="0"/>
                  </a:cubicBezTo>
                  <a:cubicBezTo>
                    <a:pt x="71991" y="0"/>
                    <a:pt x="0" y="71990"/>
                    <a:pt x="0" y="160634"/>
                  </a:cubicBezTo>
                  <a:cubicBezTo>
                    <a:pt x="0" y="249278"/>
                    <a:pt x="71991" y="321268"/>
                    <a:pt x="160634" y="321268"/>
                  </a:cubicBezTo>
                </a:path>
              </a:pathLst>
            </a:custGeom>
            <a:grpFill/>
            <a:ln w="17322" cap="flat">
              <a:noFill/>
              <a:prstDash val="solid"/>
              <a:miter/>
            </a:ln>
          </p:spPr>
          <p:txBody>
            <a:bodyPr rtlCol="0" anchor="ctr"/>
            <a:lstStyle/>
            <a:p>
              <a:endParaRPr lang="fi-FI"/>
            </a:p>
          </p:txBody>
        </p:sp>
        <p:sp>
          <p:nvSpPr>
            <p:cNvPr id="12" name="Vapaamuotoinen: Muoto 11">
              <a:extLst>
                <a:ext uri="{FF2B5EF4-FFF2-40B4-BE49-F238E27FC236}">
                  <a16:creationId xmlns:a16="http://schemas.microsoft.com/office/drawing/2014/main" id="{53A12AA6-14FE-CF54-0F70-0E6A1F672FE1}"/>
                </a:ext>
              </a:extLst>
            </p:cNvPr>
            <p:cNvSpPr/>
            <p:nvPr/>
          </p:nvSpPr>
          <p:spPr>
            <a:xfrm>
              <a:off x="4932178" y="2803094"/>
              <a:ext cx="321268" cy="321268"/>
            </a:xfrm>
            <a:custGeom>
              <a:avLst/>
              <a:gdLst>
                <a:gd name="connsiteX0" fmla="*/ 160634 w 321268"/>
                <a:gd name="connsiteY0" fmla="*/ 321268 h 321268"/>
                <a:gd name="connsiteX1" fmla="*/ 321268 w 321268"/>
                <a:gd name="connsiteY1" fmla="*/ 160634 h 321268"/>
                <a:gd name="connsiteX2" fmla="*/ 160634 w 321268"/>
                <a:gd name="connsiteY2" fmla="*/ 0 h 321268"/>
                <a:gd name="connsiteX3" fmla="*/ 0 w 321268"/>
                <a:gd name="connsiteY3" fmla="*/ 160634 h 321268"/>
                <a:gd name="connsiteX4" fmla="*/ 160634 w 321268"/>
                <a:gd name="connsiteY4" fmla="*/ 321268 h 321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268" h="321268">
                  <a:moveTo>
                    <a:pt x="160634" y="321268"/>
                  </a:moveTo>
                  <a:cubicBezTo>
                    <a:pt x="249278" y="321268"/>
                    <a:pt x="321268" y="249278"/>
                    <a:pt x="321268" y="160634"/>
                  </a:cubicBezTo>
                  <a:cubicBezTo>
                    <a:pt x="321268" y="71990"/>
                    <a:pt x="249278" y="0"/>
                    <a:pt x="160634" y="0"/>
                  </a:cubicBezTo>
                  <a:cubicBezTo>
                    <a:pt x="71991" y="0"/>
                    <a:pt x="0" y="71990"/>
                    <a:pt x="0" y="160634"/>
                  </a:cubicBezTo>
                  <a:cubicBezTo>
                    <a:pt x="0" y="249278"/>
                    <a:pt x="71991" y="321268"/>
                    <a:pt x="160634" y="321268"/>
                  </a:cubicBezTo>
                </a:path>
              </a:pathLst>
            </a:custGeom>
            <a:grpFill/>
            <a:ln w="17322" cap="flat">
              <a:noFill/>
              <a:prstDash val="solid"/>
              <a:miter/>
            </a:ln>
          </p:spPr>
          <p:txBody>
            <a:bodyPr rtlCol="0" anchor="ctr"/>
            <a:lstStyle/>
            <a:p>
              <a:endParaRPr lang="fi-FI"/>
            </a:p>
          </p:txBody>
        </p:sp>
        <p:sp>
          <p:nvSpPr>
            <p:cNvPr id="13" name="Vapaamuotoinen: Muoto 12">
              <a:extLst>
                <a:ext uri="{FF2B5EF4-FFF2-40B4-BE49-F238E27FC236}">
                  <a16:creationId xmlns:a16="http://schemas.microsoft.com/office/drawing/2014/main" id="{4980158F-8E19-1C1A-F69A-66C773099961}"/>
                </a:ext>
              </a:extLst>
            </p:cNvPr>
            <p:cNvSpPr/>
            <p:nvPr/>
          </p:nvSpPr>
          <p:spPr>
            <a:xfrm>
              <a:off x="5492490" y="2803094"/>
              <a:ext cx="321268" cy="321268"/>
            </a:xfrm>
            <a:custGeom>
              <a:avLst/>
              <a:gdLst>
                <a:gd name="connsiteX0" fmla="*/ 160634 w 321268"/>
                <a:gd name="connsiteY0" fmla="*/ 321268 h 321268"/>
                <a:gd name="connsiteX1" fmla="*/ 321269 w 321268"/>
                <a:gd name="connsiteY1" fmla="*/ 160634 h 321268"/>
                <a:gd name="connsiteX2" fmla="*/ 160634 w 321268"/>
                <a:gd name="connsiteY2" fmla="*/ 0 h 321268"/>
                <a:gd name="connsiteX3" fmla="*/ 0 w 321268"/>
                <a:gd name="connsiteY3" fmla="*/ 160634 h 321268"/>
                <a:gd name="connsiteX4" fmla="*/ 160634 w 321268"/>
                <a:gd name="connsiteY4" fmla="*/ 321268 h 321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268" h="321268">
                  <a:moveTo>
                    <a:pt x="160634" y="321268"/>
                  </a:moveTo>
                  <a:cubicBezTo>
                    <a:pt x="249278" y="321268"/>
                    <a:pt x="321269" y="249278"/>
                    <a:pt x="321269" y="160634"/>
                  </a:cubicBezTo>
                  <a:cubicBezTo>
                    <a:pt x="321269" y="71990"/>
                    <a:pt x="249278" y="0"/>
                    <a:pt x="160634" y="0"/>
                  </a:cubicBezTo>
                  <a:cubicBezTo>
                    <a:pt x="71991" y="0"/>
                    <a:pt x="0" y="71990"/>
                    <a:pt x="0" y="160634"/>
                  </a:cubicBezTo>
                  <a:cubicBezTo>
                    <a:pt x="0" y="249278"/>
                    <a:pt x="71991" y="321268"/>
                    <a:pt x="160634" y="321268"/>
                  </a:cubicBezTo>
                </a:path>
              </a:pathLst>
            </a:custGeom>
            <a:grpFill/>
            <a:ln w="17322" cap="flat">
              <a:noFill/>
              <a:prstDash val="solid"/>
              <a:miter/>
            </a:ln>
          </p:spPr>
          <p:txBody>
            <a:bodyPr rtlCol="0" anchor="ctr"/>
            <a:lstStyle/>
            <a:p>
              <a:endParaRPr lang="fi-FI"/>
            </a:p>
          </p:txBody>
        </p:sp>
      </p:grpSp>
      <p:pic>
        <p:nvPicPr>
          <p:cNvPr id="20" name="800">
            <a:extLst>
              <a:ext uri="{FF2B5EF4-FFF2-40B4-BE49-F238E27FC236}">
                <a16:creationId xmlns:a16="http://schemas.microsoft.com/office/drawing/2014/main" id="{B2013A16-C97E-7747-61A6-3F48874831F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21" name="Vaakuna">
            <a:extLst>
              <a:ext uri="{FF2B5EF4-FFF2-40B4-BE49-F238E27FC236}">
                <a16:creationId xmlns:a16="http://schemas.microsoft.com/office/drawing/2014/main" id="{ED13FE1A-A147-1DCD-4AE4-3A6B55236B44}"/>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20870352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Nyt, ikuisesti, Turku.">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5" name="800-tunnus" descr="Nyt, ikuisesti, Turku.">
            <a:extLst>
              <a:ext uri="{FF2B5EF4-FFF2-40B4-BE49-F238E27FC236}">
                <a16:creationId xmlns:a16="http://schemas.microsoft.com/office/drawing/2014/main" id="{A6649893-8180-AB26-23AF-974F84D56DF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95347" y="2015317"/>
            <a:ext cx="4001306" cy="2827367"/>
          </a:xfrm>
          <a:prstGeom prst="rect">
            <a:avLst/>
          </a:prstGeom>
        </p:spPr>
      </p:pic>
    </p:spTree>
    <p:extLst>
      <p:ext uri="{BB962C8B-B14F-4D97-AF65-F5344CB8AC3E}">
        <p14:creationId xmlns:p14="http://schemas.microsoft.com/office/powerpoint/2010/main" val="9922491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Nu, för evigt, Åbo.">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3" name="800-tunnus" descr="Nu, för evigt, Åbo.">
            <a:extLst>
              <a:ext uri="{FF2B5EF4-FFF2-40B4-BE49-F238E27FC236}">
                <a16:creationId xmlns:a16="http://schemas.microsoft.com/office/drawing/2014/main" id="{95D86AA8-06B6-2DF5-2ABF-EF54933E9B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93453" y="2011200"/>
            <a:ext cx="4003200" cy="2835600"/>
          </a:xfrm>
          <a:prstGeom prst="rect">
            <a:avLst/>
          </a:prstGeom>
        </p:spPr>
      </p:pic>
    </p:spTree>
    <p:extLst>
      <p:ext uri="{BB962C8B-B14F-4D97-AF65-F5344CB8AC3E}">
        <p14:creationId xmlns:p14="http://schemas.microsoft.com/office/powerpoint/2010/main" val="23501209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Now, forever, Turku.">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3" name="800-tunnus" descr="Now, forever, Turku.">
            <a:extLst>
              <a:ext uri="{FF2B5EF4-FFF2-40B4-BE49-F238E27FC236}">
                <a16:creationId xmlns:a16="http://schemas.microsoft.com/office/drawing/2014/main" id="{1DA41DA9-66EB-B94A-1C8B-36C0A3DF0B3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93453" y="2015317"/>
            <a:ext cx="4003200" cy="2835600"/>
          </a:xfrm>
          <a:prstGeom prst="rect">
            <a:avLst/>
          </a:prstGeom>
        </p:spPr>
      </p:pic>
    </p:spTree>
    <p:extLst>
      <p:ext uri="{BB962C8B-B14F-4D97-AF65-F5344CB8AC3E}">
        <p14:creationId xmlns:p14="http://schemas.microsoft.com/office/powerpoint/2010/main" val="35677004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logan">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8" name="Otsikko"/>
          <p:cNvSpPr>
            <a:spLocks noGrp="1"/>
          </p:cNvSpPr>
          <p:nvPr>
            <p:ph type="ctrTitle" hasCustomPrompt="1"/>
          </p:nvPr>
        </p:nvSpPr>
        <p:spPr>
          <a:xfrm>
            <a:off x="1033105" y="2099969"/>
            <a:ext cx="10125789" cy="2658063"/>
          </a:xfrm>
        </p:spPr>
        <p:txBody>
          <a:bodyPr anchor="ctr" anchorCtr="0">
            <a:noAutofit/>
          </a:bodyPr>
          <a:lstStyle>
            <a:lvl1pPr algn="ctr">
              <a:lnSpc>
                <a:spcPct val="80000"/>
              </a:lnSpc>
              <a:defRPr sz="9600" spc="-300" baseline="0">
                <a:solidFill>
                  <a:schemeClr val="bg2"/>
                </a:solidFill>
              </a:defRPr>
            </a:lvl1pPr>
          </a:lstStyle>
          <a:p>
            <a:r>
              <a:rPr lang="fi-FI" dirty="0"/>
              <a:t>Muokkaa slogania napsauttamalla</a:t>
            </a:r>
            <a:endParaRPr lang="en-US" dirty="0"/>
          </a:p>
        </p:txBody>
      </p:sp>
      <p:pic>
        <p:nvPicPr>
          <p:cNvPr id="2" name="800">
            <a:extLst>
              <a:ext uri="{FF2B5EF4-FFF2-40B4-BE49-F238E27FC236}">
                <a16:creationId xmlns:a16="http://schemas.microsoft.com/office/drawing/2014/main" id="{A2984BF8-F6C3-AA50-4CE5-445A3F5A0CA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4" name="Vaakuna">
            <a:extLst>
              <a:ext uri="{FF2B5EF4-FFF2-40B4-BE49-F238E27FC236}">
                <a16:creationId xmlns:a16="http://schemas.microsoft.com/office/drawing/2014/main" id="{91E6EF6C-FC37-7C2D-E1C8-0B7E0C35CB4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20679595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änään tehdään lisää historiaa.">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 name="Slogan">
            <a:extLst>
              <a:ext uri="{FF2B5EF4-FFF2-40B4-BE49-F238E27FC236}">
                <a16:creationId xmlns:a16="http://schemas.microsoft.com/office/drawing/2014/main" id="{5560DCC2-FC5B-6968-64D5-224A3299B0EA}"/>
              </a:ext>
            </a:extLst>
          </p:cNvPr>
          <p:cNvSpPr txBox="1"/>
          <p:nvPr userDrawn="1"/>
        </p:nvSpPr>
        <p:spPr>
          <a:xfrm>
            <a:off x="1231797" y="2285782"/>
            <a:ext cx="9728409" cy="2603790"/>
          </a:xfrm>
          <a:prstGeom prst="rect">
            <a:avLst/>
          </a:prstGeom>
          <a:noFill/>
        </p:spPr>
        <p:txBody>
          <a:bodyPr wrap="square">
            <a:spAutoFit/>
          </a:bodyPr>
          <a:lstStyle/>
          <a:p>
            <a:pPr algn="ctr">
              <a:lnSpc>
                <a:spcPct val="85000"/>
              </a:lnSpc>
            </a:pPr>
            <a:r>
              <a:rPr lang="fi-FI" sz="9600" b="1" kern="1200" spc="-300" baseline="0" dirty="0">
                <a:solidFill>
                  <a:schemeClr val="bg2"/>
                </a:solidFill>
                <a:latin typeface="Arial"/>
                <a:ea typeface="+mj-ea"/>
                <a:cs typeface="Arial"/>
              </a:rPr>
              <a:t>Tänään tehdään lisää historiaa.</a:t>
            </a:r>
          </a:p>
        </p:txBody>
      </p:sp>
      <p:pic>
        <p:nvPicPr>
          <p:cNvPr id="2" name="800">
            <a:extLst>
              <a:ext uri="{FF2B5EF4-FFF2-40B4-BE49-F238E27FC236}">
                <a16:creationId xmlns:a16="http://schemas.microsoft.com/office/drawing/2014/main" id="{E26F869D-487C-802B-AC26-D2AF5E6102F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4" name="Vaakuna">
            <a:extLst>
              <a:ext uri="{FF2B5EF4-FFF2-40B4-BE49-F238E27FC236}">
                <a16:creationId xmlns:a16="http://schemas.microsoft.com/office/drawing/2014/main" id="{E043108D-F5EE-B82A-C6CC-8DA0E113B4AD}"/>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3160600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jattomasti mahdollisuuksia.">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 name="Slogan">
            <a:extLst>
              <a:ext uri="{FF2B5EF4-FFF2-40B4-BE49-F238E27FC236}">
                <a16:creationId xmlns:a16="http://schemas.microsoft.com/office/drawing/2014/main" id="{5560DCC2-FC5B-6968-64D5-224A3299B0EA}"/>
              </a:ext>
            </a:extLst>
          </p:cNvPr>
          <p:cNvSpPr txBox="1"/>
          <p:nvPr userDrawn="1"/>
        </p:nvSpPr>
        <p:spPr>
          <a:xfrm>
            <a:off x="1231797" y="2127105"/>
            <a:ext cx="9728409" cy="2603790"/>
          </a:xfrm>
          <a:prstGeom prst="rect">
            <a:avLst/>
          </a:prstGeom>
          <a:noFill/>
        </p:spPr>
        <p:txBody>
          <a:bodyPr wrap="square">
            <a:spAutoFit/>
          </a:bodyPr>
          <a:lstStyle/>
          <a:p>
            <a:pPr algn="ctr">
              <a:lnSpc>
                <a:spcPct val="85000"/>
              </a:lnSpc>
            </a:pPr>
            <a:r>
              <a:rPr lang="fi-FI" sz="9600" b="1" kern="1200" spc="-300" baseline="0" dirty="0">
                <a:solidFill>
                  <a:schemeClr val="bg2"/>
                </a:solidFill>
                <a:latin typeface="Arial"/>
                <a:ea typeface="+mj-ea"/>
                <a:cs typeface="Arial"/>
              </a:rPr>
              <a:t>Ajattomasti mahdollisuuksia.</a:t>
            </a:r>
          </a:p>
        </p:txBody>
      </p:sp>
      <p:pic>
        <p:nvPicPr>
          <p:cNvPr id="2" name="800">
            <a:extLst>
              <a:ext uri="{FF2B5EF4-FFF2-40B4-BE49-F238E27FC236}">
                <a16:creationId xmlns:a16="http://schemas.microsoft.com/office/drawing/2014/main" id="{E26F869D-487C-802B-AC26-D2AF5E6102F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4" name="Vaakuna">
            <a:extLst>
              <a:ext uri="{FF2B5EF4-FFF2-40B4-BE49-F238E27FC236}">
                <a16:creationId xmlns:a16="http://schemas.microsoft.com/office/drawing/2014/main" id="{E043108D-F5EE-B82A-C6CC-8DA0E113B4AD}"/>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35866793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Ei ihan tätä päivää, vaan tulevaisuutta varten.">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 name="Slogan">
            <a:extLst>
              <a:ext uri="{FF2B5EF4-FFF2-40B4-BE49-F238E27FC236}">
                <a16:creationId xmlns:a16="http://schemas.microsoft.com/office/drawing/2014/main" id="{5560DCC2-FC5B-6968-64D5-224A3299B0EA}"/>
              </a:ext>
            </a:extLst>
          </p:cNvPr>
          <p:cNvSpPr txBox="1"/>
          <p:nvPr userDrawn="1"/>
        </p:nvSpPr>
        <p:spPr>
          <a:xfrm>
            <a:off x="842352" y="940424"/>
            <a:ext cx="10507297" cy="5193729"/>
          </a:xfrm>
          <a:prstGeom prst="rect">
            <a:avLst/>
          </a:prstGeom>
          <a:noFill/>
        </p:spPr>
        <p:txBody>
          <a:bodyPr wrap="square">
            <a:spAutoFit/>
          </a:bodyPr>
          <a:lstStyle/>
          <a:p>
            <a:pPr algn="ctr">
              <a:lnSpc>
                <a:spcPct val="78000"/>
              </a:lnSpc>
            </a:pPr>
            <a:r>
              <a:rPr lang="fi-FI" sz="8500" b="1" kern="1200" spc="-300" baseline="0" dirty="0">
                <a:solidFill>
                  <a:schemeClr val="bg2"/>
                </a:solidFill>
                <a:latin typeface="Arial"/>
                <a:ea typeface="+mj-ea"/>
                <a:cs typeface="Arial"/>
              </a:rPr>
              <a:t>Ei ihan </a:t>
            </a:r>
            <a:br>
              <a:rPr lang="fi-FI" sz="8500" b="1" kern="1200" spc="-300" baseline="0" dirty="0">
                <a:solidFill>
                  <a:schemeClr val="bg2"/>
                </a:solidFill>
                <a:latin typeface="Arial"/>
                <a:ea typeface="+mj-ea"/>
                <a:cs typeface="Arial"/>
              </a:rPr>
            </a:br>
            <a:r>
              <a:rPr lang="fi-FI" sz="8500" b="1" kern="1200" spc="-300" baseline="0" dirty="0">
                <a:solidFill>
                  <a:schemeClr val="bg2"/>
                </a:solidFill>
                <a:latin typeface="Arial"/>
                <a:ea typeface="+mj-ea"/>
                <a:cs typeface="Arial"/>
              </a:rPr>
              <a:t>tätä päivää, </a:t>
            </a:r>
            <a:br>
              <a:rPr lang="fi-FI" sz="8500" b="1" kern="1200" spc="-300" baseline="0" dirty="0">
                <a:solidFill>
                  <a:schemeClr val="bg2"/>
                </a:solidFill>
                <a:latin typeface="Arial"/>
                <a:ea typeface="+mj-ea"/>
                <a:cs typeface="Arial"/>
              </a:rPr>
            </a:br>
            <a:r>
              <a:rPr lang="fi-FI" sz="8500" b="1" kern="1200" spc="-300" baseline="0" dirty="0">
                <a:solidFill>
                  <a:schemeClr val="bg2"/>
                </a:solidFill>
                <a:latin typeface="Arial"/>
                <a:ea typeface="+mj-ea"/>
                <a:cs typeface="Arial"/>
              </a:rPr>
              <a:t>vaan </a:t>
            </a:r>
            <a:br>
              <a:rPr lang="fi-FI" sz="8500" b="1" kern="1200" spc="-300" baseline="0" dirty="0">
                <a:solidFill>
                  <a:schemeClr val="bg2"/>
                </a:solidFill>
                <a:latin typeface="Arial"/>
                <a:ea typeface="+mj-ea"/>
                <a:cs typeface="Arial"/>
              </a:rPr>
            </a:br>
            <a:r>
              <a:rPr lang="fi-FI" sz="8500" b="1" kern="1200" spc="-300" baseline="0" dirty="0">
                <a:solidFill>
                  <a:schemeClr val="bg2"/>
                </a:solidFill>
                <a:latin typeface="Arial"/>
                <a:ea typeface="+mj-ea"/>
                <a:cs typeface="Arial"/>
              </a:rPr>
              <a:t>tulevaisuutta </a:t>
            </a:r>
            <a:br>
              <a:rPr lang="fi-FI" sz="8500" b="1" kern="1200" spc="-300" baseline="0" dirty="0">
                <a:solidFill>
                  <a:schemeClr val="bg2"/>
                </a:solidFill>
                <a:latin typeface="Arial"/>
                <a:ea typeface="+mj-ea"/>
                <a:cs typeface="Arial"/>
              </a:rPr>
            </a:br>
            <a:r>
              <a:rPr lang="fi-FI" sz="8500" b="1" kern="1200" spc="-300" baseline="0" dirty="0">
                <a:solidFill>
                  <a:schemeClr val="bg2"/>
                </a:solidFill>
                <a:latin typeface="Arial"/>
                <a:ea typeface="+mj-ea"/>
                <a:cs typeface="Arial"/>
              </a:rPr>
              <a:t>varten. </a:t>
            </a:r>
          </a:p>
        </p:txBody>
      </p:sp>
      <p:pic>
        <p:nvPicPr>
          <p:cNvPr id="2" name="800">
            <a:extLst>
              <a:ext uri="{FF2B5EF4-FFF2-40B4-BE49-F238E27FC236}">
                <a16:creationId xmlns:a16="http://schemas.microsoft.com/office/drawing/2014/main" id="{E26F869D-487C-802B-AC26-D2AF5E6102F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4" name="Vaakuna">
            <a:extLst>
              <a:ext uri="{FF2B5EF4-FFF2-40B4-BE49-F238E27FC236}">
                <a16:creationId xmlns:a16="http://schemas.microsoft.com/office/drawing/2014/main" id="{E043108D-F5EE-B82A-C6CC-8DA0E113B4AD}"/>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9685861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urussa kulttuuri kuuluu kaikille ja kauas.">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 name="Slogan">
            <a:extLst>
              <a:ext uri="{FF2B5EF4-FFF2-40B4-BE49-F238E27FC236}">
                <a16:creationId xmlns:a16="http://schemas.microsoft.com/office/drawing/2014/main" id="{5560DCC2-FC5B-6968-64D5-224A3299B0EA}"/>
              </a:ext>
            </a:extLst>
          </p:cNvPr>
          <p:cNvSpPr txBox="1"/>
          <p:nvPr userDrawn="1"/>
        </p:nvSpPr>
        <p:spPr>
          <a:xfrm>
            <a:off x="842352" y="818784"/>
            <a:ext cx="10507297" cy="5509200"/>
          </a:xfrm>
          <a:prstGeom prst="rect">
            <a:avLst/>
          </a:prstGeom>
          <a:noFill/>
        </p:spPr>
        <p:txBody>
          <a:bodyPr wrap="square">
            <a:spAutoFit/>
          </a:bodyPr>
          <a:lstStyle/>
          <a:p>
            <a:pPr algn="ctr">
              <a:lnSpc>
                <a:spcPct val="80000"/>
              </a:lnSpc>
            </a:pPr>
            <a:r>
              <a:rPr lang="fi-FI" sz="8500" b="1" kern="1200" spc="-200" baseline="0" dirty="0">
                <a:solidFill>
                  <a:schemeClr val="bg2"/>
                </a:solidFill>
                <a:latin typeface="Arial"/>
                <a:ea typeface="+mj-ea"/>
                <a:cs typeface="Arial"/>
              </a:rPr>
              <a:t>Turussa </a:t>
            </a:r>
            <a:br>
              <a:rPr lang="fi-FI" sz="8500" b="1" kern="1200" spc="-200" baseline="0" dirty="0">
                <a:solidFill>
                  <a:schemeClr val="bg2"/>
                </a:solidFill>
                <a:latin typeface="Arial"/>
                <a:ea typeface="+mj-ea"/>
                <a:cs typeface="Arial"/>
              </a:rPr>
            </a:br>
            <a:r>
              <a:rPr lang="fi-FI" sz="8500" b="1" kern="1200" spc="-200" baseline="0" dirty="0">
                <a:solidFill>
                  <a:schemeClr val="bg2"/>
                </a:solidFill>
                <a:latin typeface="Arial"/>
                <a:ea typeface="+mj-ea"/>
                <a:cs typeface="Arial"/>
              </a:rPr>
              <a:t>kulttuuri </a:t>
            </a:r>
            <a:br>
              <a:rPr lang="fi-FI" sz="8500" b="1" kern="1200" spc="-200" baseline="0" dirty="0">
                <a:solidFill>
                  <a:schemeClr val="bg2"/>
                </a:solidFill>
                <a:latin typeface="Arial"/>
                <a:ea typeface="+mj-ea"/>
                <a:cs typeface="Arial"/>
              </a:rPr>
            </a:br>
            <a:r>
              <a:rPr lang="fi-FI" sz="8500" b="1" kern="1200" spc="-200" baseline="0" dirty="0">
                <a:solidFill>
                  <a:schemeClr val="bg2"/>
                </a:solidFill>
                <a:latin typeface="Arial"/>
                <a:ea typeface="+mj-ea"/>
                <a:cs typeface="Arial"/>
              </a:rPr>
              <a:t>kuuluu </a:t>
            </a:r>
            <a:br>
              <a:rPr lang="fi-FI" sz="8500" b="1" kern="1200" spc="-200" baseline="0" dirty="0">
                <a:solidFill>
                  <a:schemeClr val="bg2"/>
                </a:solidFill>
                <a:latin typeface="Arial"/>
                <a:ea typeface="+mj-ea"/>
                <a:cs typeface="Arial"/>
              </a:rPr>
            </a:br>
            <a:r>
              <a:rPr lang="fi-FI" sz="8500" b="1" kern="1200" spc="-200" baseline="0" dirty="0">
                <a:solidFill>
                  <a:schemeClr val="bg2"/>
                </a:solidFill>
                <a:latin typeface="Arial"/>
                <a:ea typeface="+mj-ea"/>
                <a:cs typeface="Arial"/>
              </a:rPr>
              <a:t>kaikille ja </a:t>
            </a:r>
            <a:br>
              <a:rPr lang="fi-FI" sz="8500" b="1" kern="1200" spc="-200" baseline="0" dirty="0">
                <a:solidFill>
                  <a:schemeClr val="bg2"/>
                </a:solidFill>
                <a:latin typeface="Arial"/>
                <a:ea typeface="+mj-ea"/>
                <a:cs typeface="Arial"/>
              </a:rPr>
            </a:br>
            <a:r>
              <a:rPr lang="fi-FI" sz="8500" b="1" kern="1200" spc="-200" baseline="0" dirty="0">
                <a:solidFill>
                  <a:schemeClr val="bg2"/>
                </a:solidFill>
                <a:latin typeface="Arial"/>
                <a:ea typeface="+mj-ea"/>
                <a:cs typeface="Arial"/>
              </a:rPr>
              <a:t>kauas. </a:t>
            </a:r>
          </a:p>
        </p:txBody>
      </p:sp>
      <p:pic>
        <p:nvPicPr>
          <p:cNvPr id="2" name="800">
            <a:extLst>
              <a:ext uri="{FF2B5EF4-FFF2-40B4-BE49-F238E27FC236}">
                <a16:creationId xmlns:a16="http://schemas.microsoft.com/office/drawing/2014/main" id="{E26F869D-487C-802B-AC26-D2AF5E6102F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4" name="Vaakuna">
            <a:extLst>
              <a:ext uri="{FF2B5EF4-FFF2-40B4-BE49-F238E27FC236}">
                <a16:creationId xmlns:a16="http://schemas.microsoft.com/office/drawing/2014/main" id="{E043108D-F5EE-B82A-C6CC-8DA0E113B4AD}"/>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2168009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 teksti + kuv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5"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4" y="2331307"/>
            <a:ext cx="5714700" cy="3479115"/>
          </a:xfrm>
          <a:noFill/>
        </p:spPr>
        <p:txBody>
          <a:bodyPr lIns="0" tIns="0" rIns="0" bIns="0">
            <a:noAutofit/>
          </a:bodyPr>
          <a:lstStyle>
            <a:lvl1pPr marL="239994" indent="-239994">
              <a:lnSpc>
                <a:spcPct val="107000"/>
              </a:lnSpc>
              <a:spcAft>
                <a:spcPts val="800"/>
              </a:spcAft>
              <a:buFont typeface="Arial" panose="020B0604020202020204" pitchFamily="34" charset="0"/>
              <a:buChar char="•"/>
              <a:defRPr sz="2133" baseline="0">
                <a:solidFill>
                  <a:schemeClr val="tx1"/>
                </a:solidFill>
              </a:defRPr>
            </a:lvl1pPr>
            <a:lvl2pPr marL="719982" indent="-239994">
              <a:lnSpc>
                <a:spcPct val="107000"/>
              </a:lnSpc>
              <a:spcAft>
                <a:spcPts val="800"/>
              </a:spcAft>
              <a:buFont typeface="Arial" panose="020B0604020202020204" pitchFamily="34" charset="0"/>
              <a:buChar char="–"/>
              <a:defRPr sz="1867" baseline="0">
                <a:solidFill>
                  <a:schemeClr val="tx1"/>
                </a:solidFill>
              </a:defRPr>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6952232" y="0"/>
            <a:ext cx="5239769" cy="6858000"/>
          </a:xfrm>
        </p:spPr>
        <p:txBody>
          <a:bodyPr lIns="216000" tIns="216000" rIns="180000">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333"/>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a:t>
            </a:r>
            <a:br>
              <a:rPr lang="fi-FI"/>
            </a:br>
            <a:r>
              <a:rPr lang="fi-FI"/>
              <a:t>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a:t>
            </a:r>
            <a:br>
              <a:rPr lang="fi-FI"/>
            </a:br>
            <a:r>
              <a:rPr lang="fi-FI"/>
              <a:t> </a:t>
            </a:r>
            <a:br>
              <a:rPr lang="fi-FI"/>
            </a:br>
            <a:r>
              <a:rPr lang="fi-FI"/>
              <a:t>Jos käytät </a:t>
            </a:r>
            <a:r>
              <a:rPr lang="fi-FI" err="1"/>
              <a:t>Kameleo</a:t>
            </a:r>
            <a:r>
              <a:rPr lang="fi-FI"/>
              <a:t>-järjestelmää, kuvakoko on 10,9 x 14,3 cm.</a:t>
            </a:r>
          </a:p>
        </p:txBody>
      </p:sp>
      <p:sp>
        <p:nvSpPr>
          <p:cNvPr id="8" name="Tekstin paikkamerkki 2">
            <a:extLst>
              <a:ext uri="{FF2B5EF4-FFF2-40B4-BE49-F238E27FC236}">
                <a16:creationId xmlns:a16="http://schemas.microsoft.com/office/drawing/2014/main" id="{5DBEC439-60DC-4E06-AF8F-66E0FE2BDB55}"/>
              </a:ext>
            </a:extLst>
          </p:cNvPr>
          <p:cNvSpPr>
            <a:spLocks noGrp="1"/>
          </p:cNvSpPr>
          <p:nvPr>
            <p:ph type="body" sz="quarter" idx="17" hasCustomPrompt="1"/>
          </p:nvPr>
        </p:nvSpPr>
        <p:spPr>
          <a:xfrm>
            <a:off x="10587540"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pic>
        <p:nvPicPr>
          <p:cNvPr id="11" name="Picture 6">
            <a:extLst>
              <a:ext uri="{FF2B5EF4-FFF2-40B4-BE49-F238E27FC236}">
                <a16:creationId xmlns:a16="http://schemas.microsoft.com/office/drawing/2014/main" id="{370B1FCA-6282-417C-B11A-C5C7814FE89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2285" y="5894975"/>
            <a:ext cx="508503" cy="713620"/>
          </a:xfrm>
          <a:prstGeom prst="rect">
            <a:avLst/>
          </a:prstGeom>
        </p:spPr>
      </p:pic>
    </p:spTree>
    <p:extLst>
      <p:ext uri="{BB962C8B-B14F-4D97-AF65-F5344CB8AC3E}">
        <p14:creationId xmlns:p14="http://schemas.microsoft.com/office/powerpoint/2010/main" val="7598587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he (B)oldest city in Finlan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 name="Slogan">
            <a:extLst>
              <a:ext uri="{FF2B5EF4-FFF2-40B4-BE49-F238E27FC236}">
                <a16:creationId xmlns:a16="http://schemas.microsoft.com/office/drawing/2014/main" id="{5560DCC2-FC5B-6968-64D5-224A3299B0EA}"/>
              </a:ext>
            </a:extLst>
          </p:cNvPr>
          <p:cNvSpPr txBox="1"/>
          <p:nvPr userDrawn="1"/>
        </p:nvSpPr>
        <p:spPr>
          <a:xfrm>
            <a:off x="1231797" y="2295548"/>
            <a:ext cx="9728409" cy="2603790"/>
          </a:xfrm>
          <a:prstGeom prst="rect">
            <a:avLst/>
          </a:prstGeom>
          <a:noFill/>
        </p:spPr>
        <p:txBody>
          <a:bodyPr wrap="square">
            <a:spAutoFit/>
          </a:bodyPr>
          <a:lstStyle/>
          <a:p>
            <a:pPr algn="ctr">
              <a:lnSpc>
                <a:spcPct val="85000"/>
              </a:lnSpc>
            </a:pPr>
            <a:r>
              <a:rPr lang="en-US" sz="9600" b="1" kern="1200" spc="-300" baseline="0" dirty="0">
                <a:solidFill>
                  <a:schemeClr val="bg2"/>
                </a:solidFill>
                <a:latin typeface="Arial"/>
                <a:ea typeface="+mj-ea"/>
                <a:cs typeface="Arial"/>
              </a:rPr>
              <a:t>The      oldest </a:t>
            </a:r>
            <a:br>
              <a:rPr lang="en-US" sz="9600" b="1" kern="1200" spc="-300" baseline="0" dirty="0">
                <a:solidFill>
                  <a:schemeClr val="bg2"/>
                </a:solidFill>
                <a:latin typeface="Arial"/>
                <a:ea typeface="+mj-ea"/>
                <a:cs typeface="Arial"/>
              </a:rPr>
            </a:br>
            <a:r>
              <a:rPr lang="en-US" sz="9600" b="1" kern="1200" spc="-300" baseline="0" dirty="0">
                <a:solidFill>
                  <a:schemeClr val="bg2"/>
                </a:solidFill>
                <a:latin typeface="Arial"/>
                <a:ea typeface="+mj-ea"/>
                <a:cs typeface="Arial"/>
              </a:rPr>
              <a:t>city in Finland.</a:t>
            </a:r>
          </a:p>
        </p:txBody>
      </p:sp>
      <p:pic>
        <p:nvPicPr>
          <p:cNvPr id="3" name="Boldest-B">
            <a:extLst>
              <a:ext uri="{FF2B5EF4-FFF2-40B4-BE49-F238E27FC236}">
                <a16:creationId xmlns:a16="http://schemas.microsoft.com/office/drawing/2014/main" id="{AFA605F7-C591-840B-241E-74D0FC0FB16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42283" y="1586864"/>
            <a:ext cx="1343313" cy="2010579"/>
          </a:xfrm>
          <a:prstGeom prst="rect">
            <a:avLst/>
          </a:prstGeom>
        </p:spPr>
      </p:pic>
      <p:pic>
        <p:nvPicPr>
          <p:cNvPr id="2" name="800">
            <a:extLst>
              <a:ext uri="{FF2B5EF4-FFF2-40B4-BE49-F238E27FC236}">
                <a16:creationId xmlns:a16="http://schemas.microsoft.com/office/drawing/2014/main" id="{E26F869D-487C-802B-AC26-D2AF5E6102FC}"/>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977919" y="5997564"/>
            <a:ext cx="820529" cy="517635"/>
          </a:xfrm>
          <a:prstGeom prst="rect">
            <a:avLst/>
          </a:prstGeom>
        </p:spPr>
      </p:pic>
      <p:pic>
        <p:nvPicPr>
          <p:cNvPr id="4" name="Vaakuna">
            <a:extLst>
              <a:ext uri="{FF2B5EF4-FFF2-40B4-BE49-F238E27FC236}">
                <a16:creationId xmlns:a16="http://schemas.microsoft.com/office/drawing/2014/main" id="{E043108D-F5EE-B82A-C6CC-8DA0E113B4AD}"/>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14004069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yhjä">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07254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 Iso väliotsikko kuvan päällä">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6BB53CD9-1364-4369-A795-7748F443FEEB}"/>
              </a:ext>
            </a:extLst>
          </p:cNvPr>
          <p:cNvSpPr>
            <a:spLocks noGrp="1"/>
          </p:cNvSpPr>
          <p:nvPr>
            <p:ph type="pic" sz="quarter" idx="13" hasCustomPrompt="1"/>
          </p:nvPr>
        </p:nvSpPr>
        <p:spPr>
          <a:xfrm>
            <a:off x="1" y="0"/>
            <a:ext cx="12192001" cy="6858000"/>
          </a:xfrm>
        </p:spPr>
        <p:txBody>
          <a:bodyPr lIns="252000" tIns="252000" rIns="252000" bIns="252000" anchor="b" anchorCtr="0">
            <a:normAutofit/>
          </a:bodyPr>
          <a:lstStyle>
            <a:lvl1pPr marL="0" indent="0" algn="l">
              <a:lnSpc>
                <a:spcPct val="114000"/>
              </a:lnSpc>
              <a:spcAft>
                <a:spcPts val="0"/>
              </a:spcAft>
              <a:buNone/>
              <a:defRPr sz="1467"/>
            </a:lvl1pPr>
          </a:lstStyle>
          <a:p>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4" name="Tekstin paikkamerkki 2">
            <a:extLst>
              <a:ext uri="{FF2B5EF4-FFF2-40B4-BE49-F238E27FC236}">
                <a16:creationId xmlns:a16="http://schemas.microsoft.com/office/drawing/2014/main" id="{410E57AC-F052-4EB4-91E4-68D1C8D2F347}"/>
              </a:ext>
            </a:extLst>
          </p:cNvPr>
          <p:cNvSpPr>
            <a:spLocks noGrp="1"/>
          </p:cNvSpPr>
          <p:nvPr>
            <p:ph type="body" sz="quarter" idx="16"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2" name="Otsikko 1">
            <a:extLst>
              <a:ext uri="{FF2B5EF4-FFF2-40B4-BE49-F238E27FC236}">
                <a16:creationId xmlns:a16="http://schemas.microsoft.com/office/drawing/2014/main" id="{9C77320A-281E-4200-BCF9-5CC0B2AF28D7}"/>
              </a:ext>
            </a:extLst>
          </p:cNvPr>
          <p:cNvSpPr>
            <a:spLocks noGrp="1"/>
          </p:cNvSpPr>
          <p:nvPr>
            <p:ph type="title" hasCustomPrompt="1"/>
          </p:nvPr>
        </p:nvSpPr>
        <p:spPr>
          <a:xfrm>
            <a:off x="556590" y="614305"/>
            <a:ext cx="6116436" cy="1971126"/>
          </a:xfrm>
          <a:solidFill>
            <a:schemeClr val="tx2"/>
          </a:solidFill>
        </p:spPr>
        <p:txBody>
          <a:bodyPr wrap="square" lIns="252000" tIns="252000" rIns="72000" bIns="180000" anchor="ctr" anchorCtr="0">
            <a:spAutoFit/>
          </a:bodyPr>
          <a:lstStyle>
            <a:lvl1pPr>
              <a:lnSpc>
                <a:spcPct val="85000"/>
              </a:lnSpc>
              <a:defRPr sz="5867">
                <a:solidFill>
                  <a:schemeClr val="bg1"/>
                </a:solidFill>
              </a:defRPr>
            </a:lvl1pPr>
          </a:lstStyle>
          <a:p>
            <a:r>
              <a:rPr lang="fi-FI"/>
              <a:t>Väliotsikko kuvan päällä</a:t>
            </a:r>
          </a:p>
        </p:txBody>
      </p:sp>
    </p:spTree>
    <p:extLst>
      <p:ext uri="{BB962C8B-B14F-4D97-AF65-F5344CB8AC3E}">
        <p14:creationId xmlns:p14="http://schemas.microsoft.com/office/powerpoint/2010/main" val="1284233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 teksti + 2 kuva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5"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4" y="2331307"/>
            <a:ext cx="5714700" cy="3479115"/>
          </a:xfrm>
          <a:noFill/>
        </p:spPr>
        <p:txBody>
          <a:bodyPr lIns="0" tIns="0" rIns="0" bIns="0">
            <a:noAutofit/>
          </a:bodyPr>
          <a:lstStyle>
            <a:lvl1pPr marL="239994" indent="-239994">
              <a:lnSpc>
                <a:spcPct val="107000"/>
              </a:lnSpc>
              <a:spcAft>
                <a:spcPts val="800"/>
              </a:spcAft>
              <a:buFont typeface="Arial" panose="020B0604020202020204" pitchFamily="34" charset="0"/>
              <a:buChar char="•"/>
              <a:defRPr sz="2133" baseline="0">
                <a:solidFill>
                  <a:schemeClr val="tx1"/>
                </a:solidFill>
              </a:defRPr>
            </a:lvl1pPr>
            <a:lvl2pPr marL="719982" indent="-239994">
              <a:lnSpc>
                <a:spcPct val="107000"/>
              </a:lnSpc>
              <a:spcAft>
                <a:spcPts val="800"/>
              </a:spcAft>
              <a:buFont typeface="Arial" panose="020B0604020202020204" pitchFamily="34" charset="0"/>
              <a:buChar char="–"/>
              <a:defRPr sz="1867" baseline="0">
                <a:solidFill>
                  <a:schemeClr val="tx1"/>
                </a:solidFill>
              </a:defRPr>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9" name="Kuvan paikkamerkki 2">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6858656" y="446781"/>
            <a:ext cx="5040000" cy="2784000"/>
          </a:xfrm>
        </p:spPr>
        <p:txBody>
          <a:bodyPr lIns="144000" tIns="0" rIns="144000" anchor="ctr" anchorCtr="0">
            <a:no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10,5 x 5,8 cm.</a:t>
            </a:r>
          </a:p>
        </p:txBody>
      </p:sp>
      <p:sp>
        <p:nvSpPr>
          <p:cNvPr id="11" name="Tekstin paikkamerkki 2">
            <a:extLst>
              <a:ext uri="{FF2B5EF4-FFF2-40B4-BE49-F238E27FC236}">
                <a16:creationId xmlns:a16="http://schemas.microsoft.com/office/drawing/2014/main" id="{9EDF4FB6-C203-4B5B-B8C6-D2C927FAEDE6}"/>
              </a:ext>
            </a:extLst>
          </p:cNvPr>
          <p:cNvSpPr>
            <a:spLocks noGrp="1"/>
          </p:cNvSpPr>
          <p:nvPr>
            <p:ph type="body" sz="quarter" idx="16" hasCustomPrompt="1"/>
          </p:nvPr>
        </p:nvSpPr>
        <p:spPr>
          <a:xfrm>
            <a:off x="9163664" y="3270046"/>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a:t>Kuva: Kuvaajan nimi </a:t>
            </a:r>
          </a:p>
        </p:txBody>
      </p:sp>
      <p:sp>
        <p:nvSpPr>
          <p:cNvPr id="12" name="Kuvan paikkamerkki 2">
            <a:extLst>
              <a:ext uri="{FF2B5EF4-FFF2-40B4-BE49-F238E27FC236}">
                <a16:creationId xmlns:a16="http://schemas.microsoft.com/office/drawing/2014/main" id="{1747F73E-808D-4F4D-B519-9D3F19B14171}"/>
              </a:ext>
            </a:extLst>
          </p:cNvPr>
          <p:cNvSpPr>
            <a:spLocks noGrp="1"/>
          </p:cNvSpPr>
          <p:nvPr>
            <p:ph type="pic" sz="quarter" idx="17" hasCustomPrompt="1"/>
          </p:nvPr>
        </p:nvSpPr>
        <p:spPr>
          <a:xfrm>
            <a:off x="6858656" y="3614597"/>
            <a:ext cx="5040000" cy="2784000"/>
          </a:xfrm>
        </p:spPr>
        <p:txBody>
          <a:bodyPr lIns="144000" tIns="0" rIns="144000" anchor="ctr" anchorCtr="0">
            <a:norm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10,5 x 5,8 cm.</a:t>
            </a:r>
          </a:p>
        </p:txBody>
      </p:sp>
      <p:sp>
        <p:nvSpPr>
          <p:cNvPr id="14" name="Tekstin paikkamerkki 2">
            <a:extLst>
              <a:ext uri="{FF2B5EF4-FFF2-40B4-BE49-F238E27FC236}">
                <a16:creationId xmlns:a16="http://schemas.microsoft.com/office/drawing/2014/main" id="{C3FFB981-5C4F-420D-A592-673A569A8858}"/>
              </a:ext>
            </a:extLst>
          </p:cNvPr>
          <p:cNvSpPr>
            <a:spLocks noGrp="1"/>
          </p:cNvSpPr>
          <p:nvPr>
            <p:ph type="body" sz="quarter" idx="18" hasCustomPrompt="1"/>
          </p:nvPr>
        </p:nvSpPr>
        <p:spPr>
          <a:xfrm>
            <a:off x="9163664" y="6437862"/>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a:t>Kuva: Kuvaajan nimi </a:t>
            </a:r>
          </a:p>
        </p:txBody>
      </p:sp>
      <p:pic>
        <p:nvPicPr>
          <p:cNvPr id="15" name="Picture 6">
            <a:extLst>
              <a:ext uri="{FF2B5EF4-FFF2-40B4-BE49-F238E27FC236}">
                <a16:creationId xmlns:a16="http://schemas.microsoft.com/office/drawing/2014/main" id="{040AB88C-9E1A-4808-AFA6-74B3C206EB0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2285" y="5894975"/>
            <a:ext cx="508503" cy="713620"/>
          </a:xfrm>
          <a:prstGeom prst="rect">
            <a:avLst/>
          </a:prstGeom>
        </p:spPr>
      </p:pic>
    </p:spTree>
    <p:extLst>
      <p:ext uri="{BB962C8B-B14F-4D97-AF65-F5344CB8AC3E}">
        <p14:creationId xmlns:p14="http://schemas.microsoft.com/office/powerpoint/2010/main" val="2038508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vakollaasi (3 kuvaa)">
    <p:bg>
      <p:bgPr>
        <a:solidFill>
          <a:schemeClr val="bg1"/>
        </a:solidFill>
        <a:effectLst/>
      </p:bgPr>
    </p:bg>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5EEDD00B-46CD-4983-8E22-87F37B6FDDDB}"/>
              </a:ext>
            </a:extLst>
          </p:cNvPr>
          <p:cNvSpPr>
            <a:spLocks noGrp="1"/>
          </p:cNvSpPr>
          <p:nvPr>
            <p:ph type="pic" sz="quarter" idx="11" hasCustomPrompt="1"/>
          </p:nvPr>
        </p:nvSpPr>
        <p:spPr>
          <a:xfrm>
            <a:off x="140262" y="151051"/>
            <a:ext cx="5813037" cy="6543165"/>
          </a:xfrm>
        </p:spPr>
        <p:txBody>
          <a:bodyPr lIns="144000" tIns="144000" rIns="144000" anchor="t" anchorCtr="1">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r>
              <a:rPr lang="fi-FI"/>
              <a:t>Jos käytät </a:t>
            </a:r>
            <a:r>
              <a:rPr lang="fi-FI" err="1"/>
              <a:t>Kameleo</a:t>
            </a:r>
            <a:r>
              <a:rPr lang="fi-FI"/>
              <a:t>-järjestelmää, kuvakoko on 12 x 13,7 cm.</a:t>
            </a:r>
          </a:p>
        </p:txBody>
      </p:sp>
      <p:sp>
        <p:nvSpPr>
          <p:cNvPr id="14" name="Tekstin paikkamerkki 2">
            <a:extLst>
              <a:ext uri="{FF2B5EF4-FFF2-40B4-BE49-F238E27FC236}">
                <a16:creationId xmlns:a16="http://schemas.microsoft.com/office/drawing/2014/main" id="{FFA53543-86C7-4C7E-A6AB-7B6F2098B992}"/>
              </a:ext>
            </a:extLst>
          </p:cNvPr>
          <p:cNvSpPr>
            <a:spLocks noGrp="1"/>
          </p:cNvSpPr>
          <p:nvPr>
            <p:ph type="body" sz="quarter" idx="21" hasCustomPrompt="1"/>
          </p:nvPr>
        </p:nvSpPr>
        <p:spPr>
          <a:xfrm>
            <a:off x="266849" y="6322016"/>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a:t>Kuva: Kuvaajan nimi</a:t>
            </a:r>
          </a:p>
        </p:txBody>
      </p:sp>
      <p:sp>
        <p:nvSpPr>
          <p:cNvPr id="6" name="Kuvan paikkamerkki 8">
            <a:extLst>
              <a:ext uri="{FF2B5EF4-FFF2-40B4-BE49-F238E27FC236}">
                <a16:creationId xmlns:a16="http://schemas.microsoft.com/office/drawing/2014/main" id="{F04BCD48-6335-43D6-87AA-F4DBB59CA9F4}"/>
              </a:ext>
            </a:extLst>
          </p:cNvPr>
          <p:cNvSpPr>
            <a:spLocks noGrp="1"/>
          </p:cNvSpPr>
          <p:nvPr>
            <p:ph type="pic" sz="quarter" idx="13" hasCustomPrompt="1"/>
          </p:nvPr>
        </p:nvSpPr>
        <p:spPr>
          <a:xfrm>
            <a:off x="6109261" y="151051"/>
            <a:ext cx="5918400" cy="3196800"/>
          </a:xfrm>
        </p:spPr>
        <p:txBody>
          <a:bodyPr lIns="144000" tIns="126000" rIns="108000">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r>
              <a:rPr lang="fi-FI"/>
              <a:t>Jos käytät </a:t>
            </a:r>
            <a:r>
              <a:rPr lang="fi-FI" err="1"/>
              <a:t>Kameleo</a:t>
            </a:r>
            <a:r>
              <a:rPr lang="fi-FI"/>
              <a:t>-järjestelmää, kuvakoko on 12,3 x 6,7 cm.</a:t>
            </a:r>
          </a:p>
        </p:txBody>
      </p:sp>
      <p:sp>
        <p:nvSpPr>
          <p:cNvPr id="13" name="Tekstin paikkamerkki 2">
            <a:extLst>
              <a:ext uri="{FF2B5EF4-FFF2-40B4-BE49-F238E27FC236}">
                <a16:creationId xmlns:a16="http://schemas.microsoft.com/office/drawing/2014/main" id="{D3404D98-E1C1-42E5-BFB0-40ED50A240DE}"/>
              </a:ext>
            </a:extLst>
          </p:cNvPr>
          <p:cNvSpPr>
            <a:spLocks noGrp="1"/>
          </p:cNvSpPr>
          <p:nvPr>
            <p:ph type="body" sz="quarter" idx="20" hasCustomPrompt="1"/>
          </p:nvPr>
        </p:nvSpPr>
        <p:spPr>
          <a:xfrm>
            <a:off x="10536886" y="2969724"/>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8" name="Kuvan paikkamerkki 8">
            <a:extLst>
              <a:ext uri="{FF2B5EF4-FFF2-40B4-BE49-F238E27FC236}">
                <a16:creationId xmlns:a16="http://schemas.microsoft.com/office/drawing/2014/main" id="{B2961B63-BCE8-420E-B85A-9561A8D30056}"/>
              </a:ext>
            </a:extLst>
          </p:cNvPr>
          <p:cNvSpPr>
            <a:spLocks noGrp="1"/>
          </p:cNvSpPr>
          <p:nvPr>
            <p:ph type="pic" sz="quarter" idx="15" hasCustomPrompt="1"/>
          </p:nvPr>
        </p:nvSpPr>
        <p:spPr>
          <a:xfrm>
            <a:off x="6109263" y="3497416"/>
            <a:ext cx="5918400" cy="3196800"/>
          </a:xfrm>
        </p:spPr>
        <p:txBody>
          <a:bodyPr lIns="144000" tIns="126000" rIns="108000">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r>
              <a:rPr lang="fi-FI"/>
              <a:t>Jos käytät </a:t>
            </a:r>
            <a:r>
              <a:rPr lang="fi-FI" err="1"/>
              <a:t>Kameleo</a:t>
            </a:r>
            <a:r>
              <a:rPr lang="fi-FI"/>
              <a:t>-järjestelmää, kuvakoko on 12,3 x 6,7 cm.</a:t>
            </a:r>
          </a:p>
        </p:txBody>
      </p:sp>
      <p:sp>
        <p:nvSpPr>
          <p:cNvPr id="12" name="Tekstin paikkamerkki 2">
            <a:extLst>
              <a:ext uri="{FF2B5EF4-FFF2-40B4-BE49-F238E27FC236}">
                <a16:creationId xmlns:a16="http://schemas.microsoft.com/office/drawing/2014/main" id="{E85BA919-9FE2-4B09-8654-3A39277A4559}"/>
              </a:ext>
            </a:extLst>
          </p:cNvPr>
          <p:cNvSpPr>
            <a:spLocks noGrp="1"/>
          </p:cNvSpPr>
          <p:nvPr>
            <p:ph type="body" sz="quarter" idx="19" hasCustomPrompt="1"/>
          </p:nvPr>
        </p:nvSpPr>
        <p:spPr>
          <a:xfrm>
            <a:off x="10546720" y="632201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1221866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kuva + kuvateksti väritaustalla">
    <p:spTree>
      <p:nvGrpSpPr>
        <p:cNvPr id="1" name=""/>
        <p:cNvGrpSpPr/>
        <p:nvPr/>
      </p:nvGrpSpPr>
      <p:grpSpPr>
        <a:xfrm>
          <a:off x="0" y="0"/>
          <a:ext cx="0" cy="0"/>
          <a:chOff x="0" y="0"/>
          <a:chExt cx="0" cy="0"/>
        </a:xfrm>
      </p:grpSpPr>
      <p:sp>
        <p:nvSpPr>
          <p:cNvPr id="7" name="Tekstin paikkamerkki 2">
            <a:extLst>
              <a:ext uri="{FF2B5EF4-FFF2-40B4-BE49-F238E27FC236}">
                <a16:creationId xmlns:a16="http://schemas.microsoft.com/office/drawing/2014/main" id="{5310E2D3-C2DC-45C6-BB68-45C753318F56}"/>
              </a:ext>
            </a:extLst>
          </p:cNvPr>
          <p:cNvSpPr>
            <a:spLocks noGrp="1"/>
          </p:cNvSpPr>
          <p:nvPr>
            <p:ph type="body" sz="quarter" idx="12" hasCustomPrompt="1"/>
          </p:nvPr>
        </p:nvSpPr>
        <p:spPr>
          <a:xfrm>
            <a:off x="1528549" y="5388677"/>
            <a:ext cx="10193552" cy="1469323"/>
          </a:xfrm>
          <a:noFill/>
        </p:spPr>
        <p:txBody>
          <a:bodyPr wrap="square" lIns="0" tIns="144000" rIns="0" bIns="144000" anchor="ctr" anchorCtr="0">
            <a:noAutofit/>
          </a:bodyPr>
          <a:lstStyle>
            <a:lvl1pPr marL="0" indent="0" algn="r">
              <a:lnSpc>
                <a:spcPct val="100000"/>
              </a:lnSpc>
              <a:spcAft>
                <a:spcPts val="0"/>
              </a:spcAft>
              <a:buFont typeface="Arial" panose="020B0604020202020204" pitchFamily="34" charset="0"/>
              <a:buNone/>
              <a:defRPr sz="2133" b="1">
                <a:solidFill>
                  <a:schemeClr val="bg1"/>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a:t>Kuvateksti väritaustalla. </a:t>
            </a:r>
            <a:br>
              <a:rPr lang="fi-FI"/>
            </a:br>
            <a:r>
              <a:rPr lang="fi-FI"/>
              <a:t>Voit rajata kuvan korkeutta jos kuvateksti on pitkä. (Kuvan muotoilu &gt; Rajaa) </a:t>
            </a:r>
            <a:br>
              <a:rPr lang="fi-FI"/>
            </a:br>
            <a:r>
              <a:rPr lang="fi-FI"/>
              <a:t>Kuvatekstin oletuskorkeuteen mahtuu korkeintaan kolme riviä tekstiä.</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1" y="0"/>
            <a:ext cx="12192001" cy="5388677"/>
          </a:xfrm>
        </p:spPr>
        <p:txBody>
          <a:bodyPr lIns="252000" tIns="216000" rIns="252000" bIns="252000" anchor="t">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467">
                <a:solidFill>
                  <a:schemeClr val="bg1"/>
                </a:solidFill>
              </a:defRPr>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25,4 x 11,2 cm.</a:t>
            </a:r>
          </a:p>
        </p:txBody>
      </p:sp>
      <p:sp>
        <p:nvSpPr>
          <p:cNvPr id="9" name="Tekstin paikkamerkki 2">
            <a:extLst>
              <a:ext uri="{FF2B5EF4-FFF2-40B4-BE49-F238E27FC236}">
                <a16:creationId xmlns:a16="http://schemas.microsoft.com/office/drawing/2014/main" id="{73E1C6AB-D5BB-4613-9A4D-55DA83F18F93}"/>
              </a:ext>
            </a:extLst>
          </p:cNvPr>
          <p:cNvSpPr>
            <a:spLocks noGrp="1"/>
          </p:cNvSpPr>
          <p:nvPr>
            <p:ph type="body" sz="quarter" idx="17" hasCustomPrompt="1"/>
          </p:nvPr>
        </p:nvSpPr>
        <p:spPr>
          <a:xfrm>
            <a:off x="134823" y="4981479"/>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a:t>Kuva: Kuvaajan nimi</a:t>
            </a:r>
          </a:p>
        </p:txBody>
      </p:sp>
      <p:pic>
        <p:nvPicPr>
          <p:cNvPr id="10" name="Picture 6">
            <a:extLst>
              <a:ext uri="{FF2B5EF4-FFF2-40B4-BE49-F238E27FC236}">
                <a16:creationId xmlns:a16="http://schemas.microsoft.com/office/drawing/2014/main" id="{3B4F2E11-9F53-41EC-8132-C0115ACE503D}"/>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60398" y="5671686"/>
            <a:ext cx="661095" cy="936908"/>
          </a:xfrm>
          <a:prstGeom prst="rect">
            <a:avLst/>
          </a:prstGeom>
        </p:spPr>
      </p:pic>
    </p:spTree>
    <p:extLst>
      <p:ext uri="{BB962C8B-B14F-4D97-AF65-F5344CB8AC3E}">
        <p14:creationId xmlns:p14="http://schemas.microsoft.com/office/powerpoint/2010/main" val="660950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9" Type="http://schemas.openxmlformats.org/officeDocument/2006/relationships/slideLayout" Target="../slideLayouts/slideLayout61.xml"/><Relationship Id="rId21" Type="http://schemas.openxmlformats.org/officeDocument/2006/relationships/slideLayout" Target="../slideLayouts/slideLayout43.xml"/><Relationship Id="rId34" Type="http://schemas.openxmlformats.org/officeDocument/2006/relationships/slideLayout" Target="../slideLayouts/slideLayout56.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41"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37" Type="http://schemas.openxmlformats.org/officeDocument/2006/relationships/slideLayout" Target="../slideLayouts/slideLayout59.xml"/><Relationship Id="rId40" Type="http://schemas.openxmlformats.org/officeDocument/2006/relationships/slideLayout" Target="../slideLayouts/slideLayout62.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slideLayout" Target="../slideLayouts/slideLayout58.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slideLayout" Target="../slideLayouts/slideLayout57.xml"/><Relationship Id="rId8" Type="http://schemas.openxmlformats.org/officeDocument/2006/relationships/slideLayout" Target="../slideLayouts/slideLayout30.xml"/><Relationship Id="rId3" Type="http://schemas.openxmlformats.org/officeDocument/2006/relationships/slideLayout" Target="../slideLayouts/slideLayout25.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38"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84917" y="1839185"/>
            <a:ext cx="8977843" cy="4055791"/>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2" name="Title Placeholder 1"/>
          <p:cNvSpPr>
            <a:spLocks noGrp="1"/>
          </p:cNvSpPr>
          <p:nvPr>
            <p:ph type="title"/>
          </p:nvPr>
        </p:nvSpPr>
        <p:spPr>
          <a:xfrm>
            <a:off x="1179880" y="515211"/>
            <a:ext cx="9882879" cy="988756"/>
          </a:xfrm>
          <a:prstGeom prst="rect">
            <a:avLst/>
          </a:prstGeom>
        </p:spPr>
        <p:txBody>
          <a:bodyPr vert="horz" wrap="square" lIns="0" tIns="0" rIns="0" bIns="0" rtlCol="0" anchor="b">
            <a:noAutofit/>
          </a:bodyPr>
          <a:lstStyle/>
          <a:p>
            <a:r>
              <a:rPr lang="fi-FI"/>
              <a:t>Muokkaa </a:t>
            </a:r>
            <a:r>
              <a:rPr lang="fi-FI" err="1"/>
              <a:t>ots</a:t>
            </a:r>
            <a:r>
              <a:rPr lang="fi-FI"/>
              <a:t>. </a:t>
            </a:r>
            <a:r>
              <a:rPr lang="fi-FI" err="1"/>
              <a:t>perustyyl</a:t>
            </a:r>
            <a:r>
              <a:rPr lang="fi-FI"/>
              <a:t>. </a:t>
            </a:r>
            <a:r>
              <a:rPr lang="fi-FI" err="1"/>
              <a:t>napsautt</a:t>
            </a:r>
            <a:r>
              <a:rPr lang="fi-FI"/>
              <a:t>.</a:t>
            </a:r>
            <a:endParaRPr lang="en-US"/>
          </a:p>
        </p:txBody>
      </p:sp>
    </p:spTree>
    <p:extLst>
      <p:ext uri="{BB962C8B-B14F-4D97-AF65-F5344CB8AC3E}">
        <p14:creationId xmlns:p14="http://schemas.microsoft.com/office/powerpoint/2010/main" val="8193009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609585" rtl="0" eaLnBrk="1" latinLnBrk="0" hangingPunct="1">
        <a:lnSpc>
          <a:spcPts val="4400"/>
        </a:lnSpc>
        <a:spcBef>
          <a:spcPct val="0"/>
        </a:spcBef>
        <a:buNone/>
        <a:defRPr sz="4267" b="1" kern="1200">
          <a:solidFill>
            <a:schemeClr val="tx1"/>
          </a:solidFill>
          <a:latin typeface="Arial"/>
          <a:ea typeface="+mj-ea"/>
          <a:cs typeface="Arial"/>
        </a:defRPr>
      </a:lvl1pPr>
    </p:titleStyle>
    <p:bodyStyle>
      <a:lvl1pPr marL="237061" indent="-237061"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1pPr>
      <a:lvl2pPr marL="767981" indent="-239994" algn="l" defTabSz="609585" rtl="0" eaLnBrk="1" latinLnBrk="0" hangingPunct="1">
        <a:lnSpc>
          <a:spcPts val="2800"/>
        </a:lnSpc>
        <a:spcBef>
          <a:spcPts val="0"/>
        </a:spcBef>
        <a:spcAft>
          <a:spcPts val="1600"/>
        </a:spcAft>
        <a:buFont typeface="Lucida Grande"/>
        <a:buChar char="–"/>
        <a:defRPr sz="2267" kern="1200">
          <a:solidFill>
            <a:schemeClr val="tx1"/>
          </a:solidFill>
          <a:latin typeface="Arial"/>
          <a:ea typeface="+mn-ea"/>
          <a:cs typeface="Arial"/>
        </a:defRPr>
      </a:lvl2pPr>
      <a:lvl3pPr marL="1247969" indent="-239994" algn="l" defTabSz="609585" rtl="0" eaLnBrk="1" latinLnBrk="0" hangingPunct="1">
        <a:lnSpc>
          <a:spcPts val="2800"/>
        </a:lnSpc>
        <a:spcBef>
          <a:spcPts val="0"/>
        </a:spcBef>
        <a:spcAft>
          <a:spcPts val="1600"/>
        </a:spcAft>
        <a:buSzPct val="60000"/>
        <a:buFont typeface="Courier New"/>
        <a:buChar char="o"/>
        <a:defRPr sz="2267" kern="1200">
          <a:solidFill>
            <a:schemeClr val="tx1"/>
          </a:solidFill>
          <a:latin typeface="Arial"/>
          <a:ea typeface="+mn-ea"/>
          <a:cs typeface="Arial"/>
        </a:defRPr>
      </a:lvl3pPr>
      <a:lvl4pPr marL="1727957" indent="-239994" algn="l" defTabSz="609585" rtl="0" eaLnBrk="1" latinLnBrk="0" hangingPunct="1">
        <a:lnSpc>
          <a:spcPts val="2800"/>
        </a:lnSpc>
        <a:spcBef>
          <a:spcPts val="0"/>
        </a:spcBef>
        <a:spcAft>
          <a:spcPts val="1600"/>
        </a:spcAft>
        <a:buSzPct val="100000"/>
        <a:buFont typeface="Lucida Grande"/>
        <a:buChar char="–"/>
        <a:defRPr sz="2267" kern="1200">
          <a:solidFill>
            <a:schemeClr val="tx1"/>
          </a:solidFill>
          <a:latin typeface="Arial"/>
          <a:ea typeface="+mn-ea"/>
          <a:cs typeface="Arial"/>
        </a:defRPr>
      </a:lvl4pPr>
      <a:lvl5pPr marL="2207945" indent="-239994"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9257" y="926337"/>
            <a:ext cx="9882879" cy="988756"/>
          </a:xfrm>
          <a:prstGeom prst="rect">
            <a:avLst/>
          </a:prstGeom>
        </p:spPr>
        <p:txBody>
          <a:bodyPr vert="horz" wrap="square" lIns="0" tIns="0" rIns="0" bIns="0" rtlCol="0" anchor="ctr" anchorCtr="0">
            <a:noAutofit/>
          </a:bodyPr>
          <a:lstStyle/>
          <a:p>
            <a:r>
              <a:rPr lang="fi-FI" dirty="0"/>
              <a:t>Muokkaa otsikkoa napsauttamalla</a:t>
            </a:r>
            <a:endParaRPr lang="en-US" dirty="0"/>
          </a:p>
        </p:txBody>
      </p:sp>
      <p:sp>
        <p:nvSpPr>
          <p:cNvPr id="3" name="Text Placeholder 2"/>
          <p:cNvSpPr>
            <a:spLocks noGrp="1"/>
          </p:cNvSpPr>
          <p:nvPr>
            <p:ph type="body" idx="1"/>
          </p:nvPr>
        </p:nvSpPr>
        <p:spPr>
          <a:xfrm>
            <a:off x="889256" y="2250311"/>
            <a:ext cx="8977843" cy="4055791"/>
          </a:xfrm>
          <a:prstGeom prst="rect">
            <a:avLst/>
          </a:prstGeom>
        </p:spPr>
        <p:txBody>
          <a:bodyPr vert="horz" lIns="0" tIns="0" rIns="0" bIns="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Tree>
    <p:extLst>
      <p:ext uri="{BB962C8B-B14F-4D97-AF65-F5344CB8AC3E}">
        <p14:creationId xmlns:p14="http://schemas.microsoft.com/office/powerpoint/2010/main" val="116997533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 id="2147483718" r:id="rId35"/>
    <p:sldLayoutId id="2147483719" r:id="rId36"/>
    <p:sldLayoutId id="2147483720" r:id="rId37"/>
    <p:sldLayoutId id="2147483721" r:id="rId38"/>
    <p:sldLayoutId id="2147483722" r:id="rId39"/>
    <p:sldLayoutId id="2147483723" r:id="rId40"/>
  </p:sldLayoutIdLst>
  <p:txStyles>
    <p:titleStyle>
      <a:lvl1pPr algn="l" defTabSz="609570" rtl="0" eaLnBrk="1" latinLnBrk="0" hangingPunct="1">
        <a:lnSpc>
          <a:spcPct val="85000"/>
        </a:lnSpc>
        <a:spcBef>
          <a:spcPct val="0"/>
        </a:spcBef>
        <a:buNone/>
        <a:defRPr sz="4800" b="1" kern="1200">
          <a:solidFill>
            <a:schemeClr val="bg2"/>
          </a:solidFill>
          <a:latin typeface="Arial"/>
          <a:ea typeface="+mj-ea"/>
          <a:cs typeface="Arial"/>
        </a:defRPr>
      </a:lvl1pPr>
    </p:titleStyle>
    <p:bodyStyle>
      <a:lvl1pPr marL="191995" indent="-287993" algn="l" defTabSz="609570" rtl="0" eaLnBrk="1" latinLnBrk="0" hangingPunct="1">
        <a:lnSpc>
          <a:spcPct val="107000"/>
        </a:lnSpc>
        <a:spcBef>
          <a:spcPts val="0"/>
        </a:spcBef>
        <a:spcAft>
          <a:spcPts val="1067"/>
        </a:spcAft>
        <a:buFont typeface="Arial"/>
        <a:buChar char="•"/>
        <a:defRPr sz="2400" kern="1200">
          <a:solidFill>
            <a:schemeClr val="tx1"/>
          </a:solidFill>
          <a:latin typeface="Arial"/>
          <a:ea typeface="+mn-ea"/>
          <a:cs typeface="Arial"/>
        </a:defRPr>
      </a:lvl1pPr>
      <a:lvl2pPr marL="719982" indent="-263993" algn="l" defTabSz="609570" rtl="0" eaLnBrk="1" latinLnBrk="0" hangingPunct="1">
        <a:lnSpc>
          <a:spcPct val="107000"/>
        </a:lnSpc>
        <a:spcBef>
          <a:spcPts val="0"/>
        </a:spcBef>
        <a:spcAft>
          <a:spcPts val="1067"/>
        </a:spcAft>
        <a:buFont typeface="Lucida Grande"/>
        <a:buChar char="–"/>
        <a:defRPr sz="2000" kern="1200">
          <a:solidFill>
            <a:schemeClr val="tx1"/>
          </a:solidFill>
          <a:latin typeface="Arial"/>
          <a:ea typeface="+mn-ea"/>
          <a:cs typeface="Arial"/>
        </a:defRPr>
      </a:lvl2pPr>
      <a:lvl3pPr marL="1151971" indent="-191995" algn="l" defTabSz="609570" rtl="0" eaLnBrk="1" latinLnBrk="0" hangingPunct="1">
        <a:lnSpc>
          <a:spcPct val="107000"/>
        </a:lnSpc>
        <a:spcBef>
          <a:spcPts val="0"/>
        </a:spcBef>
        <a:spcAft>
          <a:spcPts val="1067"/>
        </a:spcAft>
        <a:buSzPct val="100000"/>
        <a:buFont typeface="Arial" panose="020B0604020202020204" pitchFamily="34" charset="0"/>
        <a:buChar char="•"/>
        <a:defRPr sz="1600" kern="1200">
          <a:solidFill>
            <a:schemeClr val="tx1"/>
          </a:solidFill>
          <a:latin typeface="Arial"/>
          <a:ea typeface="+mn-ea"/>
          <a:cs typeface="Arial"/>
        </a:defRPr>
      </a:lvl3pPr>
      <a:lvl4pPr marL="1631959" indent="-191995" algn="l" defTabSz="609570" rtl="0" eaLnBrk="1" latinLnBrk="0" hangingPunct="1">
        <a:lnSpc>
          <a:spcPct val="107000"/>
        </a:lnSpc>
        <a:spcBef>
          <a:spcPts val="0"/>
        </a:spcBef>
        <a:spcAft>
          <a:spcPts val="1067"/>
        </a:spcAft>
        <a:buSzPct val="100000"/>
        <a:buFont typeface="Lucida Grande"/>
        <a:buChar char="–"/>
        <a:defRPr sz="1600" kern="1200">
          <a:solidFill>
            <a:schemeClr val="tx1"/>
          </a:solidFill>
          <a:latin typeface="Arial"/>
          <a:ea typeface="+mn-ea"/>
          <a:cs typeface="Arial"/>
        </a:defRPr>
      </a:lvl4pPr>
      <a:lvl5pPr marL="2111947" indent="-191995" algn="l" defTabSz="609570" rtl="0" eaLnBrk="1" latinLnBrk="0" hangingPunct="1">
        <a:lnSpc>
          <a:spcPct val="107000"/>
        </a:lnSpc>
        <a:spcBef>
          <a:spcPts val="0"/>
        </a:spcBef>
        <a:spcAft>
          <a:spcPts val="1067"/>
        </a:spcAft>
        <a:buFont typeface="Arial"/>
        <a:buChar char="–"/>
        <a:defRPr sz="1400" kern="1200">
          <a:solidFill>
            <a:schemeClr val="tx1"/>
          </a:solidFill>
          <a:latin typeface="Arial"/>
          <a:ea typeface="+mn-ea"/>
          <a:cs typeface="Arial"/>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8" Type="http://schemas.openxmlformats.org/officeDocument/2006/relationships/hyperlink" Target="https://poliisi.fi/rikosten-kirjo-on-laaja" TargetMode="External"/><Relationship Id="rId3" Type="http://schemas.openxmlformats.org/officeDocument/2006/relationships/image" Target="../media/image31.png"/><Relationship Id="rId7" Type="http://schemas.openxmlformats.org/officeDocument/2006/relationships/hyperlink" Target="https://www.finlex.fi/fi/laki/ajantasa/1889/18890039001"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hyperlink" Target="https://www.nuoretjarikollisuus.fi/" TargetMode="External"/><Relationship Id="rId5" Type="http://schemas.openxmlformats.org/officeDocument/2006/relationships/hyperlink" Target="https://www.riku.fi/" TargetMode="External"/><Relationship Id="rId10"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hyperlink" Target="https://nettiturvakoti.fi/" TargetMode="Externa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4.jpeg"/><Relationship Id="rId7" Type="http://schemas.openxmlformats.org/officeDocument/2006/relationships/diagramColors" Target="../diagrams/colors2.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8.png"/></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4.jpeg"/><Relationship Id="rId7" Type="http://schemas.openxmlformats.org/officeDocument/2006/relationships/diagramColors" Target="../diagrams/colors3.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20.xml"/><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2.png"/><Relationship Id="rId7" Type="http://schemas.openxmlformats.org/officeDocument/2006/relationships/hyperlink" Target="https://www.is.fi/tampereen-seutu/art-2000010142382.html" TargetMode="External"/><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hyperlink" Target="https://yle.fi/a/74-20031132" TargetMode="External"/><Relationship Id="rId5" Type="http://schemas.openxmlformats.org/officeDocument/2006/relationships/hyperlink" Target="https://www.helsinginuutiset.fi/paikalliset/4608117" TargetMode="External"/><Relationship Id="rId4" Type="http://schemas.openxmlformats.org/officeDocument/2006/relationships/hyperlink" Target="https://www.hs.fi/pkseutu/art-2000010291389.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hyperlink" Target="https://nettiturvakoti.fi/nuoret/vakivalta-kaverisuhteissa/" TargetMode="External"/><Relationship Id="rId4" Type="http://schemas.openxmlformats.org/officeDocument/2006/relationships/hyperlink" Target="tel:116111"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reate.kahoot.it/details/1d6a335c-e667-4e58-80f5-ce569ba162e1"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CD0795E-B2F8-874D-DDE0-55D47C0267BC}"/>
              </a:ext>
            </a:extLst>
          </p:cNvPr>
          <p:cNvSpPr>
            <a:spLocks noGrp="1"/>
          </p:cNvSpPr>
          <p:nvPr>
            <p:ph type="title"/>
          </p:nvPr>
        </p:nvSpPr>
        <p:spPr>
          <a:xfrm>
            <a:off x="587704" y="422698"/>
            <a:ext cx="4188052" cy="1666387"/>
          </a:xfrm>
        </p:spPr>
        <p:txBody>
          <a:bodyPr/>
          <a:lstStyle/>
          <a:p>
            <a:r>
              <a:rPr lang="fi-FI" dirty="0"/>
              <a:t>Huomioitavaa opettajalle ennen tuntien aloitusta</a:t>
            </a:r>
          </a:p>
        </p:txBody>
      </p:sp>
      <p:sp>
        <p:nvSpPr>
          <p:cNvPr id="3" name="Tekstin paikkamerkki 2">
            <a:extLst>
              <a:ext uri="{FF2B5EF4-FFF2-40B4-BE49-F238E27FC236}">
                <a16:creationId xmlns:a16="http://schemas.microsoft.com/office/drawing/2014/main" id="{4862CB1D-A8A8-0293-666C-83101B664192}"/>
              </a:ext>
            </a:extLst>
          </p:cNvPr>
          <p:cNvSpPr>
            <a:spLocks noGrp="1"/>
          </p:cNvSpPr>
          <p:nvPr>
            <p:ph type="body" idx="1"/>
          </p:nvPr>
        </p:nvSpPr>
        <p:spPr>
          <a:xfrm>
            <a:off x="538246" y="2285999"/>
            <a:ext cx="4831196" cy="4032419"/>
          </a:xfrm>
        </p:spPr>
        <p:txBody>
          <a:bodyPr/>
          <a:lstStyle/>
          <a:p>
            <a:r>
              <a:rPr lang="fi-FI" sz="1800" dirty="0">
                <a:solidFill>
                  <a:srgbClr val="000000"/>
                </a:solidFill>
                <a:latin typeface="Arial" panose="020B0604020202020204" pitchFamily="34" charset="0"/>
              </a:rPr>
              <a:t>Tunneilla on tehtäviä (mm. </a:t>
            </a:r>
            <a:r>
              <a:rPr lang="fi-FI" sz="1800" dirty="0" err="1">
                <a:solidFill>
                  <a:srgbClr val="000000"/>
                </a:solidFill>
                <a:latin typeface="Arial" panose="020B0604020202020204" pitchFamily="34" charset="0"/>
              </a:rPr>
              <a:t>kahoot</a:t>
            </a:r>
            <a:r>
              <a:rPr lang="fi-FI" sz="1800" dirty="0">
                <a:solidFill>
                  <a:srgbClr val="000000"/>
                </a:solidFill>
                <a:latin typeface="Arial" panose="020B0604020202020204" pitchFamily="34" charset="0"/>
              </a:rPr>
              <a:t>) joiden toteuttamiseen tarvitaan </a:t>
            </a:r>
            <a:r>
              <a:rPr lang="fi-FI" sz="1800" dirty="0" err="1">
                <a:solidFill>
                  <a:srgbClr val="000000"/>
                </a:solidFill>
                <a:latin typeface="Arial" panose="020B0604020202020204" pitchFamily="34" charset="0"/>
              </a:rPr>
              <a:t>padia</a:t>
            </a:r>
            <a:r>
              <a:rPr lang="fi-FI" sz="1800" dirty="0">
                <a:solidFill>
                  <a:srgbClr val="000000"/>
                </a:solidFill>
                <a:latin typeface="Arial" panose="020B0604020202020204" pitchFamily="34" charset="0"/>
              </a:rPr>
              <a:t> tai muuta laitetta.</a:t>
            </a:r>
          </a:p>
          <a:p>
            <a:r>
              <a:rPr lang="fi-FI" sz="1800" dirty="0">
                <a:solidFill>
                  <a:srgbClr val="000000"/>
                </a:solidFill>
                <a:latin typeface="Arial" panose="020B0604020202020204" pitchFamily="34" charset="0"/>
              </a:rPr>
              <a:t>Tunnit sisältävät ryhmätehtäviä, joissa jaetaan luokka neljään pienryhmään. Tehtävät voi toteuttaa myös pari- tai yksilötehtävinä, jos tarve.</a:t>
            </a:r>
          </a:p>
          <a:p>
            <a:r>
              <a:rPr lang="fi-FI" sz="1800" b="1" dirty="0">
                <a:solidFill>
                  <a:srgbClr val="000000"/>
                </a:solidFill>
                <a:latin typeface="Arial" panose="020B0604020202020204" pitchFamily="34" charset="0"/>
              </a:rPr>
              <a:t>Jokaisen dian muistiinpanoista löytyy apua ja ohjeita dian asian esittelyyn.</a:t>
            </a:r>
          </a:p>
          <a:p>
            <a:r>
              <a:rPr lang="fi-FI" sz="1800" dirty="0">
                <a:solidFill>
                  <a:srgbClr val="000000"/>
                </a:solidFill>
                <a:latin typeface="Arial" panose="020B0604020202020204" pitchFamily="34" charset="0"/>
              </a:rPr>
              <a:t>Kaikkia tehtäviä voi soveltaa ja muuttaa omalle ryhmälle sopivaksi ja omannäköiseksi.</a:t>
            </a:r>
          </a:p>
        </p:txBody>
      </p:sp>
      <p:sp>
        <p:nvSpPr>
          <p:cNvPr id="4" name="Tekstin paikkamerkki 3">
            <a:extLst>
              <a:ext uri="{FF2B5EF4-FFF2-40B4-BE49-F238E27FC236}">
                <a16:creationId xmlns:a16="http://schemas.microsoft.com/office/drawing/2014/main" id="{D8C3EE33-FDC7-9088-CDCF-3CE18CC8F155}"/>
              </a:ext>
            </a:extLst>
          </p:cNvPr>
          <p:cNvSpPr>
            <a:spLocks noGrp="1"/>
          </p:cNvSpPr>
          <p:nvPr>
            <p:ph type="body" sz="quarter" idx="24"/>
          </p:nvPr>
        </p:nvSpPr>
        <p:spPr>
          <a:xfrm>
            <a:off x="5663758" y="549947"/>
            <a:ext cx="5702446" cy="5768471"/>
          </a:xfrm>
        </p:spPr>
        <p:txBody>
          <a:bodyPr/>
          <a:lstStyle/>
          <a:p>
            <a:r>
              <a:rPr lang="fi-FI" sz="2000" dirty="0"/>
              <a:t>Materiaali on laskettu 3x 45min mukaisesti, mutta tuntirakennetta voi muuttaa omien tarpeiden ja aikataulujen mukaisesti. </a:t>
            </a:r>
          </a:p>
          <a:p>
            <a:r>
              <a:rPr lang="fi-FI" sz="2000" dirty="0"/>
              <a:t>Esimerkiksi jos pidät kaksi ensimmäistä tuntia kerralla, ensimmäisen tunnin viimeisen tehtävän voi siirtää toisen tunnin alkuun ja jättää toisen tunnin alun kertauksen pois. </a:t>
            </a:r>
          </a:p>
          <a:p>
            <a:r>
              <a:rPr lang="fi-FI" sz="2000" dirty="0"/>
              <a:t>Samoin jos olette juuri sivunneet materiaalien asioita oppitunneilla, voitte valita toisista dioista paremmin sopivia teemoja. </a:t>
            </a:r>
          </a:p>
          <a:p>
            <a:r>
              <a:rPr lang="fi-FI" sz="2000" dirty="0"/>
              <a:t>Tärkeintä on herättää ajatuksia ja keskustelua.</a:t>
            </a:r>
          </a:p>
          <a:p>
            <a:endParaRPr lang="fi-FI" sz="2000" dirty="0"/>
          </a:p>
        </p:txBody>
      </p:sp>
    </p:spTree>
    <p:extLst>
      <p:ext uri="{BB962C8B-B14F-4D97-AF65-F5344CB8AC3E}">
        <p14:creationId xmlns:p14="http://schemas.microsoft.com/office/powerpoint/2010/main" val="2231115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B722F-7CA6-0E14-F4C1-AA3FBE8B41BC}"/>
              </a:ext>
            </a:extLst>
          </p:cNvPr>
          <p:cNvSpPr>
            <a:spLocks noGrp="1"/>
          </p:cNvSpPr>
          <p:nvPr>
            <p:ph type="title"/>
          </p:nvPr>
        </p:nvSpPr>
        <p:spPr>
          <a:xfrm>
            <a:off x="423161" y="746064"/>
            <a:ext cx="10435091" cy="715331"/>
          </a:xfrm>
        </p:spPr>
        <p:txBody>
          <a:bodyPr/>
          <a:lstStyle/>
          <a:p>
            <a:r>
              <a:rPr lang="en-US"/>
              <a:t>Omat </a:t>
            </a:r>
            <a:r>
              <a:rPr lang="en-US" err="1"/>
              <a:t>vahvuudet</a:t>
            </a:r>
          </a:p>
        </p:txBody>
      </p:sp>
      <p:sp>
        <p:nvSpPr>
          <p:cNvPr id="3" name="Text Placeholder 2">
            <a:extLst>
              <a:ext uri="{FF2B5EF4-FFF2-40B4-BE49-F238E27FC236}">
                <a16:creationId xmlns:a16="http://schemas.microsoft.com/office/drawing/2014/main" id="{5324F7FB-9FCA-72C5-5FC1-1917E92CE4D2}"/>
              </a:ext>
            </a:extLst>
          </p:cNvPr>
          <p:cNvSpPr>
            <a:spLocks noGrp="1"/>
          </p:cNvSpPr>
          <p:nvPr>
            <p:ph type="body" idx="1"/>
          </p:nvPr>
        </p:nvSpPr>
        <p:spPr>
          <a:xfrm>
            <a:off x="102319" y="1516668"/>
            <a:ext cx="5889828" cy="5273991"/>
          </a:xfrm>
          <a:solidFill>
            <a:schemeClr val="bg1"/>
          </a:solidFill>
        </p:spPr>
        <p:txBody>
          <a:bodyPr vert="horz" lIns="0" tIns="45720" rIns="0" bIns="45720" rtlCol="0" anchor="t">
            <a:noAutofit/>
          </a:bodyPr>
          <a:lstStyle/>
          <a:p>
            <a:pPr marL="238760" indent="-238760"/>
            <a:r>
              <a:rPr lang="en-US"/>
              <a:t>On </a:t>
            </a:r>
            <a:r>
              <a:rPr lang="en-US" err="1"/>
              <a:t>tärkeää</a:t>
            </a:r>
            <a:r>
              <a:rPr lang="en-US"/>
              <a:t> </a:t>
            </a:r>
            <a:r>
              <a:rPr lang="en-US" err="1"/>
              <a:t>tunnistaa</a:t>
            </a:r>
            <a:r>
              <a:rPr lang="en-US"/>
              <a:t> </a:t>
            </a:r>
            <a:r>
              <a:rPr lang="en-US" err="1"/>
              <a:t>omia</a:t>
            </a:r>
            <a:r>
              <a:rPr lang="en-US"/>
              <a:t> </a:t>
            </a:r>
            <a:r>
              <a:rPr lang="en-US" err="1"/>
              <a:t>vahvuuksia</a:t>
            </a:r>
            <a:r>
              <a:rPr lang="en-US"/>
              <a:t> ja </a:t>
            </a:r>
            <a:r>
              <a:rPr lang="en-US" err="1"/>
              <a:t>ominaisuuksia</a:t>
            </a:r>
            <a:r>
              <a:rPr lang="en-US"/>
              <a:t>. </a:t>
            </a:r>
          </a:p>
          <a:p>
            <a:pPr marL="238760" indent="-238760">
              <a:spcAft>
                <a:spcPts val="1000"/>
              </a:spcAft>
            </a:pPr>
            <a:r>
              <a:rPr lang="en-US" err="1"/>
              <a:t>Hyvä</a:t>
            </a:r>
            <a:r>
              <a:rPr lang="en-US"/>
              <a:t> </a:t>
            </a:r>
            <a:r>
              <a:rPr lang="en-US" err="1"/>
              <a:t>itsetunto</a:t>
            </a:r>
            <a:r>
              <a:rPr lang="en-US"/>
              <a:t> </a:t>
            </a:r>
            <a:r>
              <a:rPr lang="en-US" err="1"/>
              <a:t>suojaa</a:t>
            </a:r>
            <a:r>
              <a:rPr lang="en-US"/>
              <a:t> </a:t>
            </a:r>
            <a:r>
              <a:rPr lang="en-US" err="1"/>
              <a:t>myös</a:t>
            </a:r>
            <a:r>
              <a:rPr lang="en-US"/>
              <a:t> </a:t>
            </a:r>
            <a:r>
              <a:rPr lang="en-US" err="1"/>
              <a:t>päihteiden</a:t>
            </a:r>
            <a:r>
              <a:rPr lang="en-US"/>
              <a:t> </a:t>
            </a:r>
            <a:r>
              <a:rPr lang="en-US" err="1"/>
              <a:t>haittakäytöltä</a:t>
            </a:r>
            <a:r>
              <a:rPr lang="en-US"/>
              <a:t> ja </a:t>
            </a:r>
            <a:r>
              <a:rPr lang="en-US" err="1"/>
              <a:t>riippuvuuden</a:t>
            </a:r>
            <a:r>
              <a:rPr lang="en-US"/>
              <a:t> </a:t>
            </a:r>
            <a:r>
              <a:rPr lang="en-US" err="1"/>
              <a:t>synnyltä</a:t>
            </a:r>
            <a:r>
              <a:rPr lang="en-US"/>
              <a:t>.</a:t>
            </a:r>
          </a:p>
          <a:p>
            <a:pPr marL="238760" indent="-238760"/>
            <a:r>
              <a:rPr lang="en-US" err="1"/>
              <a:t>Itsetuntoa</a:t>
            </a:r>
            <a:r>
              <a:rPr lang="en-US"/>
              <a:t> </a:t>
            </a:r>
            <a:r>
              <a:rPr lang="en-US" err="1"/>
              <a:t>voi</a:t>
            </a:r>
            <a:r>
              <a:rPr lang="en-US"/>
              <a:t> </a:t>
            </a:r>
            <a:r>
              <a:rPr lang="en-US" err="1"/>
              <a:t>vahvistaa</a:t>
            </a:r>
            <a:r>
              <a:rPr lang="en-US"/>
              <a:t>! </a:t>
            </a:r>
          </a:p>
          <a:p>
            <a:pPr marL="238760" indent="-238760"/>
            <a:endParaRPr lang="en-US"/>
          </a:p>
          <a:p>
            <a:pPr marL="238760" indent="-238760"/>
            <a:r>
              <a:rPr lang="en-US" err="1"/>
              <a:t>Ominaisuuksien</a:t>
            </a:r>
            <a:r>
              <a:rPr lang="en-US"/>
              <a:t> </a:t>
            </a:r>
            <a:r>
              <a:rPr lang="en-US" err="1"/>
              <a:t>vaihtokauppa</a:t>
            </a:r>
            <a:r>
              <a:rPr lang="en-US"/>
              <a:t> </a:t>
            </a:r>
            <a:r>
              <a:rPr lang="en-US" err="1"/>
              <a:t>tehtävä</a:t>
            </a:r>
          </a:p>
        </p:txBody>
      </p:sp>
    </p:spTree>
    <p:extLst>
      <p:ext uri="{BB962C8B-B14F-4D97-AF65-F5344CB8AC3E}">
        <p14:creationId xmlns:p14="http://schemas.microsoft.com/office/powerpoint/2010/main" val="3125983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uva, joka sisältää kohteen teksti, kuvakaappaus, Fontti, numero&#10;&#10;Kuvaus luotu automaattisesti">
            <a:extLst>
              <a:ext uri="{FF2B5EF4-FFF2-40B4-BE49-F238E27FC236}">
                <a16:creationId xmlns:a16="http://schemas.microsoft.com/office/drawing/2014/main" id="{521ADD2B-A62E-92BB-F952-45D5B138088C}"/>
              </a:ext>
            </a:extLst>
          </p:cNvPr>
          <p:cNvPicPr>
            <a:picLocks noChangeAspect="1"/>
          </p:cNvPicPr>
          <p:nvPr/>
        </p:nvPicPr>
        <p:blipFill>
          <a:blip r:embed="rId3"/>
          <a:stretch>
            <a:fillRect/>
          </a:stretch>
        </p:blipFill>
        <p:spPr>
          <a:xfrm>
            <a:off x="1290313" y="0"/>
            <a:ext cx="5061146" cy="6857999"/>
          </a:xfrm>
          <a:prstGeom prst="rect">
            <a:avLst/>
          </a:prstGeom>
        </p:spPr>
      </p:pic>
      <p:pic>
        <p:nvPicPr>
          <p:cNvPr id="5" name="Kuva 4" descr="Kuva, joka sisältää kohteen teksti, kuvakaappaus, numero, Fontti&#10;&#10;Kuvaus luotu automaattisesti">
            <a:extLst>
              <a:ext uri="{FF2B5EF4-FFF2-40B4-BE49-F238E27FC236}">
                <a16:creationId xmlns:a16="http://schemas.microsoft.com/office/drawing/2014/main" id="{11ACC11E-94C1-C9E3-BC07-0CF2C3163204}"/>
              </a:ext>
            </a:extLst>
          </p:cNvPr>
          <p:cNvPicPr>
            <a:picLocks noChangeAspect="1"/>
          </p:cNvPicPr>
          <p:nvPr/>
        </p:nvPicPr>
        <p:blipFill>
          <a:blip r:embed="rId4"/>
          <a:stretch>
            <a:fillRect/>
          </a:stretch>
        </p:blipFill>
        <p:spPr>
          <a:xfrm>
            <a:off x="6575327" y="-5442"/>
            <a:ext cx="5046785" cy="6857999"/>
          </a:xfrm>
          <a:prstGeom prst="rect">
            <a:avLst/>
          </a:prstGeom>
        </p:spPr>
      </p:pic>
      <p:sp>
        <p:nvSpPr>
          <p:cNvPr id="2" name="Otsikko 1">
            <a:extLst>
              <a:ext uri="{FF2B5EF4-FFF2-40B4-BE49-F238E27FC236}">
                <a16:creationId xmlns:a16="http://schemas.microsoft.com/office/drawing/2014/main" id="{B265145D-6F74-9108-7048-B51F72A1FFA3}"/>
              </a:ext>
            </a:extLst>
          </p:cNvPr>
          <p:cNvSpPr>
            <a:spLocks noGrp="1"/>
          </p:cNvSpPr>
          <p:nvPr>
            <p:ph type="title"/>
          </p:nvPr>
        </p:nvSpPr>
        <p:spPr>
          <a:xfrm>
            <a:off x="904424" y="-715331"/>
            <a:ext cx="10435091" cy="715331"/>
          </a:xfrm>
        </p:spPr>
        <p:txBody>
          <a:bodyPr vert="horz" wrap="square" lIns="0" tIns="0" rIns="0" bIns="0" rtlCol="0" anchor="b" anchorCtr="0">
            <a:noAutofit/>
          </a:bodyPr>
          <a:lstStyle/>
          <a:p>
            <a:r>
              <a:rPr lang="fi-FI"/>
              <a:t>Liite kortteihin</a:t>
            </a:r>
          </a:p>
        </p:txBody>
      </p:sp>
    </p:spTree>
    <p:extLst>
      <p:ext uri="{BB962C8B-B14F-4D97-AF65-F5344CB8AC3E}">
        <p14:creationId xmlns:p14="http://schemas.microsoft.com/office/powerpoint/2010/main" val="2409288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B1B1AC-F582-D857-3E9F-5418CC5D710A}"/>
              </a:ext>
            </a:extLst>
          </p:cNvPr>
          <p:cNvSpPr>
            <a:spLocks noGrp="1"/>
          </p:cNvSpPr>
          <p:nvPr>
            <p:ph type="title"/>
          </p:nvPr>
        </p:nvSpPr>
        <p:spPr>
          <a:xfrm>
            <a:off x="1179880" y="515211"/>
            <a:ext cx="9882879" cy="988756"/>
          </a:xfrm>
        </p:spPr>
        <p:txBody>
          <a:bodyPr vert="horz" wrap="square" lIns="0" tIns="0" rIns="0" bIns="0" rtlCol="0" anchor="t" anchorCtr="0">
            <a:normAutofit fontScale="90000"/>
          </a:bodyPr>
          <a:lstStyle/>
          <a:p>
            <a:r>
              <a:rPr lang="fi-FI" sz="4200" b="1" kern="1200">
                <a:latin typeface="Arial"/>
                <a:ea typeface="+mj-ea"/>
                <a:cs typeface="Arial"/>
              </a:rPr>
              <a:t>Tulevaisuuden minä! </a:t>
            </a:r>
            <a:br>
              <a:rPr lang="fi-FI" sz="4200"/>
            </a:br>
            <a:r>
              <a:rPr lang="fi-FI" sz="4200"/>
              <a:t>Lisätehtävä.</a:t>
            </a:r>
            <a:endParaRPr lang="fi-FI" sz="4200" b="1" kern="1200">
              <a:latin typeface="Arial"/>
              <a:ea typeface="+mj-ea"/>
              <a:cs typeface="Arial"/>
            </a:endParaRPr>
          </a:p>
        </p:txBody>
      </p:sp>
      <p:graphicFrame>
        <p:nvGraphicFramePr>
          <p:cNvPr id="7" name="TextBox 4">
            <a:extLst>
              <a:ext uri="{FF2B5EF4-FFF2-40B4-BE49-F238E27FC236}">
                <a16:creationId xmlns:a16="http://schemas.microsoft.com/office/drawing/2014/main" id="{D022306A-BB57-99DD-3F25-A46F247F9484}"/>
              </a:ext>
              <a:ext uri="{C183D7F6-B498-43B3-948B-1728B52AA6E4}">
                <adec:decorative xmlns:adec="http://schemas.microsoft.com/office/drawing/2017/decorative" val="1"/>
              </a:ext>
            </a:extLst>
          </p:cNvPr>
          <p:cNvGraphicFramePr/>
          <p:nvPr/>
        </p:nvGraphicFramePr>
        <p:xfrm>
          <a:off x="270827" y="2242574"/>
          <a:ext cx="11527194" cy="5248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7858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6FA07076-FA7C-418E-AC45-28069630983B}"/>
              </a:ext>
              <a:ext uri="{C183D7F6-B498-43B3-948B-1728B52AA6E4}">
                <adec:decorative xmlns:adec="http://schemas.microsoft.com/office/drawing/2017/decorative" val="1"/>
              </a:ext>
            </a:extLst>
          </p:cNvPr>
          <p:cNvSpPr>
            <a:spLocks noGrp="1"/>
          </p:cNvSpPr>
          <p:nvPr>
            <p:ph type="body" idx="1"/>
          </p:nvPr>
        </p:nvSpPr>
        <p:spPr>
          <a:xfrm>
            <a:off x="681060" y="5573114"/>
            <a:ext cx="10435091" cy="1006844"/>
          </a:xfrm>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endParaRPr lang="fi-FI"/>
          </a:p>
          <a:p>
            <a:endParaRPr lang="fi-FI"/>
          </a:p>
          <a:p>
            <a:endParaRPr lang="fi-FI"/>
          </a:p>
          <a:p>
            <a:endParaRPr lang="fi-FI"/>
          </a:p>
          <a:p>
            <a:endParaRPr lang="fi-FI"/>
          </a:p>
          <a:p>
            <a:endParaRPr lang="fi-FI"/>
          </a:p>
        </p:txBody>
      </p:sp>
      <p:pic>
        <p:nvPicPr>
          <p:cNvPr id="4" name="Google Shape;55;p13">
            <a:extLst>
              <a:ext uri="{FF2B5EF4-FFF2-40B4-BE49-F238E27FC236}">
                <a16:creationId xmlns:a16="http://schemas.microsoft.com/office/drawing/2014/main" id="{7127372D-BD3E-A4D4-29CF-C9A235E241C0}"/>
              </a:ext>
              <a:ext uri="{C183D7F6-B498-43B3-948B-1728B52AA6E4}">
                <adec:decorative xmlns:adec="http://schemas.microsoft.com/office/drawing/2017/decorative" val="1"/>
              </a:ext>
            </a:extLst>
          </p:cNvPr>
          <p:cNvPicPr preferRelativeResize="0"/>
          <p:nvPr/>
        </p:nvPicPr>
        <p:blipFill>
          <a:blip r:embed="rId3" cstate="screen">
            <a:extLst>
              <a:ext uri="{28A0092B-C50C-407E-A947-70E740481C1C}">
                <a14:useLocalDpi xmlns:a14="http://schemas.microsoft.com/office/drawing/2010/main"/>
              </a:ext>
            </a:extLst>
          </a:blip>
          <a:srcRect/>
          <a:stretch/>
        </p:blipFill>
        <p:spPr>
          <a:xfrm>
            <a:off x="25966" y="-95647"/>
            <a:ext cx="12192005" cy="5549473"/>
          </a:xfrm>
          <a:prstGeom prst="rect">
            <a:avLst/>
          </a:prstGeom>
          <a:noFill/>
          <a:ln>
            <a:noFill/>
          </a:ln>
        </p:spPr>
      </p:pic>
      <p:sp>
        <p:nvSpPr>
          <p:cNvPr id="6" name="Otsikko 5">
            <a:extLst>
              <a:ext uri="{FF2B5EF4-FFF2-40B4-BE49-F238E27FC236}">
                <a16:creationId xmlns:a16="http://schemas.microsoft.com/office/drawing/2014/main" id="{AF5DFBB8-004B-F8DD-7994-BA6D16DEC019}"/>
              </a:ext>
            </a:extLst>
          </p:cNvPr>
          <p:cNvSpPr txBox="1">
            <a:spLocks noGrp="1"/>
          </p:cNvSpPr>
          <p:nvPr>
            <p:ph type="title" idx="4294967295"/>
          </p:nvPr>
        </p:nvSpPr>
        <p:spPr>
          <a:xfrm>
            <a:off x="3725977" y="2089971"/>
            <a:ext cx="4791983" cy="283154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fi" sz="8000" b="1" i="0" u="none" strike="noStrike" kern="1200" cap="none" spc="0" normalizeH="0" baseline="0" noProof="0">
                <a:ln>
                  <a:noFill/>
                </a:ln>
                <a:solidFill>
                  <a:srgbClr val="FFFFFF"/>
                </a:solidFill>
                <a:effectLst/>
                <a:uLnTx/>
                <a:uFillTx/>
                <a:latin typeface="+mn-lt"/>
                <a:ea typeface="Montserrat"/>
                <a:cs typeface="Montserrat"/>
                <a:sym typeface="Montserrat"/>
              </a:rPr>
              <a:t>Rikos</a:t>
            </a:r>
            <a:r>
              <a:rPr kumimoji="0" lang="fi" sz="8000" b="0" i="0" u="none" strike="noStrike" kern="1200" cap="none" spc="0" normalizeH="0" baseline="0" noProof="0">
                <a:ln>
                  <a:noFill/>
                </a:ln>
                <a:solidFill>
                  <a:srgbClr val="FFFFFF"/>
                </a:solidFill>
                <a:effectLst/>
                <a:uLnTx/>
                <a:uFillTx/>
                <a:latin typeface="+mn-lt"/>
                <a:ea typeface="Montserrat Light"/>
                <a:cs typeface="Montserrat Light"/>
                <a:sym typeface="Montserrat Light"/>
              </a:rPr>
              <a:t>(</a:t>
            </a:r>
            <a:r>
              <a:rPr kumimoji="0" lang="fi" sz="8000" b="0" i="0" u="none" strike="noStrike" kern="1200" cap="none" spc="0" normalizeH="0" baseline="0" noProof="0" err="1">
                <a:ln>
                  <a:noFill/>
                </a:ln>
                <a:solidFill>
                  <a:srgbClr val="FFFFFF"/>
                </a:solidFill>
                <a:effectLst/>
                <a:uLnTx/>
                <a:uFillTx/>
                <a:latin typeface="+mn-lt"/>
                <a:ea typeface="Montserrat Light"/>
                <a:cs typeface="Montserrat Light"/>
                <a:sym typeface="Montserrat Light"/>
              </a:rPr>
              <a:t>ko</a:t>
            </a:r>
            <a:r>
              <a:rPr kumimoji="0" lang="fi" sz="8000" b="0" i="0" u="none" strike="noStrike" kern="1200" cap="none" spc="0" normalizeH="0" baseline="0" noProof="0">
                <a:ln>
                  <a:noFill/>
                </a:ln>
                <a:solidFill>
                  <a:srgbClr val="FFFFFF"/>
                </a:solidFill>
                <a:effectLst/>
                <a:uLnTx/>
                <a:uFillTx/>
                <a:latin typeface="+mn-lt"/>
                <a:ea typeface="Montserrat Light"/>
                <a:cs typeface="Montserrat Light"/>
                <a:sym typeface="Montserrat Light"/>
              </a:rPr>
              <a:t>)</a:t>
            </a:r>
            <a:br>
              <a:rPr lang="fi" sz="5300" b="0" i="0" u="none" strike="noStrike" kern="1200" cap="none" spc="0" normalizeH="0" baseline="0" noProof="0">
                <a:ln>
                  <a:noFill/>
                </a:ln>
                <a:effectLst/>
                <a:uLnTx/>
                <a:uFillTx/>
                <a:latin typeface="+mj-lt"/>
                <a:ea typeface="Montserrat Light"/>
                <a:cs typeface="Montserrat Light"/>
              </a:rPr>
            </a:br>
            <a:r>
              <a:rPr lang="fi" sz="3200" b="0">
                <a:solidFill>
                  <a:srgbClr val="FFFFFF"/>
                </a:solidFill>
                <a:latin typeface="+mj-lt"/>
                <a:ea typeface="Montserrat Light"/>
                <a:cs typeface="Montserrat Light"/>
                <a:sym typeface="Montserrat Light"/>
              </a:rPr>
              <a:t>7-luokkien</a:t>
            </a:r>
            <a:r>
              <a:rPr kumimoji="0" lang="fi" sz="3200" b="0" i="0" u="none" strike="noStrike" kern="1200" cap="none" spc="0" normalizeH="0" baseline="0" noProof="0">
                <a:ln>
                  <a:noFill/>
                </a:ln>
                <a:solidFill>
                  <a:srgbClr val="FFFFFF"/>
                </a:solidFill>
                <a:effectLst/>
                <a:uLnTx/>
                <a:uFillTx/>
                <a:latin typeface="+mj-lt"/>
                <a:ea typeface="Montserrat Light"/>
                <a:cs typeface="Montserrat Light"/>
                <a:sym typeface="Montserrat Light"/>
              </a:rPr>
              <a:t> Laillisuuskasvatustunti</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fi" sz="3200" b="0" i="0" u="none" strike="noStrike" kern="1200" cap="none" spc="0" normalizeH="0" baseline="0" noProof="0">
                <a:ln>
                  <a:noFill/>
                </a:ln>
                <a:solidFill>
                  <a:srgbClr val="FFFFFF"/>
                </a:solidFill>
                <a:effectLst/>
                <a:uLnTx/>
                <a:uFillTx/>
                <a:latin typeface="+mj-lt"/>
                <a:ea typeface="+mn-ea"/>
                <a:cs typeface="Arial"/>
              </a:rPr>
              <a:t>Väkivalta lähisuhteissa</a:t>
            </a:r>
            <a:endParaRPr kumimoji="0" lang="fi" sz="3200" b="0" i="0" u="none" strike="noStrike" kern="1200" cap="none" spc="0" normalizeH="0" baseline="0" noProof="0">
              <a:ln>
                <a:noFill/>
              </a:ln>
              <a:solidFill>
                <a:srgbClr val="FFFFFF"/>
              </a:solidFill>
              <a:effectLst/>
              <a:uLnTx/>
              <a:uFillTx/>
              <a:latin typeface="+mj-lt"/>
              <a:ea typeface="+mn-ea"/>
              <a:cs typeface="+mn-cs"/>
            </a:endParaRPr>
          </a:p>
        </p:txBody>
      </p:sp>
      <p:pic>
        <p:nvPicPr>
          <p:cNvPr id="7" name="Google Shape;58;p13">
            <a:extLst>
              <a:ext uri="{FF2B5EF4-FFF2-40B4-BE49-F238E27FC236}">
                <a16:creationId xmlns:a16="http://schemas.microsoft.com/office/drawing/2014/main" id="{A20BB0B0-4727-9305-7747-924253D7FE98}"/>
              </a:ext>
              <a:ext uri="{C183D7F6-B498-43B3-948B-1728B52AA6E4}">
                <adec:decorative xmlns:adec="http://schemas.microsoft.com/office/drawing/2017/decorative" val="1"/>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898273" y="5867898"/>
            <a:ext cx="2225193" cy="805665"/>
          </a:xfrm>
          <a:prstGeom prst="rect">
            <a:avLst/>
          </a:prstGeom>
          <a:noFill/>
          <a:ln>
            <a:noFill/>
          </a:ln>
        </p:spPr>
      </p:pic>
      <p:sp>
        <p:nvSpPr>
          <p:cNvPr id="8" name="Tekstiruutu 7">
            <a:extLst>
              <a:ext uri="{FF2B5EF4-FFF2-40B4-BE49-F238E27FC236}">
                <a16:creationId xmlns:a16="http://schemas.microsoft.com/office/drawing/2014/main" id="{5C231A8E-29F8-9016-EA6A-F8A50B210ABD}"/>
              </a:ext>
            </a:extLst>
          </p:cNvPr>
          <p:cNvSpPr txBox="1"/>
          <p:nvPr/>
        </p:nvSpPr>
        <p:spPr>
          <a:xfrm>
            <a:off x="868779" y="5466291"/>
            <a:ext cx="8568387" cy="1628779"/>
          </a:xfrm>
          <a:prstGeom prst="rect">
            <a:avLst/>
          </a:prstGeom>
          <a:noFill/>
        </p:spPr>
        <p:txBody>
          <a:bodyPr wrap="square" lIns="121920" tIns="60960" rIns="121920" bIns="60960" anchor="t">
            <a:sp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solidFill>
                <a:effectLst/>
                <a:uLnTx/>
                <a:uFillTx/>
                <a:latin typeface="Arial"/>
                <a:ea typeface="+mn-ea"/>
                <a:cs typeface="+mn-cs"/>
              </a:rPr>
              <a:t>Saara Juutinen, Alvin Koskinen, Laura Kiviranta, Paula Mäkelä ja Reetta Vainio</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black"/>
                </a:solidFill>
                <a:effectLst/>
                <a:uLnTx/>
                <a:uFillTx/>
                <a:latin typeface="Arial"/>
                <a:ea typeface="+mn-ea"/>
                <a:cs typeface="Arial"/>
                <a:hlinkClick r:id="rId5"/>
              </a:rPr>
              <a:t>Etusivu - Rikosuhripäivystys (riku.fi)</a:t>
            </a:r>
            <a:endParaRPr kumimoji="0" lang="fi-FI" sz="11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black"/>
                </a:solidFill>
                <a:effectLst/>
                <a:uLnTx/>
                <a:uFillTx/>
                <a:latin typeface="Arial"/>
                <a:ea typeface="+mn-ea"/>
                <a:cs typeface="Arial"/>
                <a:hlinkClick r:id="rId6"/>
              </a:rPr>
              <a:t>https://www.nuoretjarikollisuus.fi/</a:t>
            </a:r>
            <a:endParaRPr kumimoji="0" lang="fi-FI" sz="11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black"/>
                </a:solidFill>
                <a:effectLst/>
                <a:uLnTx/>
                <a:uFillTx/>
                <a:latin typeface="Arial"/>
                <a:ea typeface="+mn-ea"/>
                <a:cs typeface="Arial"/>
                <a:hlinkClick r:id="rId7"/>
              </a:rPr>
              <a:t>Rikoslaki 39/1889 - Ajantasainen lainsäädäntö - FINLEX ®</a:t>
            </a:r>
            <a:endParaRPr kumimoji="0" lang="fi-FI" sz="11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black"/>
                </a:solidFill>
                <a:effectLst/>
                <a:uLnTx/>
                <a:uFillTx/>
                <a:latin typeface="Arial"/>
                <a:ea typeface="+mn-ea"/>
                <a:cs typeface="Arial"/>
                <a:hlinkClick r:id="rId8"/>
              </a:rPr>
              <a:t>Rikosten kirjo on laaja - tieto auttaa estämään rikoksia - Poliisi</a:t>
            </a:r>
            <a:endParaRPr kumimoji="0" lang="fi-FI" sz="11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black"/>
                </a:solidFill>
                <a:effectLst/>
                <a:uLnTx/>
                <a:uFillTx/>
                <a:latin typeface="Arial"/>
                <a:ea typeface="+mn-ea"/>
                <a:cs typeface="Arial"/>
                <a:hlinkClick r:id="rId9"/>
              </a:rPr>
              <a:t>Nettiturvakoti Apua perheväkivaltaan - turvallisuutta lähisuhteisiin</a:t>
            </a:r>
            <a:endParaRPr kumimoji="0" lang="fi-FI" sz="11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black"/>
                </a:solidFill>
                <a:effectLst/>
                <a:uLnTx/>
                <a:uFillTx/>
                <a:latin typeface="Arial"/>
                <a:ea typeface="+mn-ea"/>
                <a:cs typeface="Arial"/>
              </a:rPr>
              <a:t>Case-tehtävä kirjasta Konstaapeli Daniel tässä, moro! (</a:t>
            </a:r>
            <a:r>
              <a:rPr kumimoji="0" lang="fi-FI" sz="1100" b="0" i="0" u="none" strike="noStrike" kern="1200" cap="none" spc="0" normalizeH="0" baseline="0" noProof="0" err="1">
                <a:ln>
                  <a:noFill/>
                </a:ln>
                <a:solidFill>
                  <a:srgbClr val="0A0A0A"/>
                </a:solidFill>
                <a:effectLst/>
                <a:uLnTx/>
                <a:uFillTx/>
                <a:latin typeface="Arial"/>
                <a:ea typeface="+mn-ea"/>
                <a:cs typeface="Arial"/>
              </a:rPr>
              <a:t>Kalejaiye</a:t>
            </a:r>
            <a:r>
              <a:rPr kumimoji="0" lang="fi-FI" sz="1100" b="0" i="0" u="none" strike="noStrike" kern="1200" cap="none" spc="0" normalizeH="0" baseline="0" noProof="0">
                <a:ln>
                  <a:noFill/>
                </a:ln>
                <a:solidFill>
                  <a:srgbClr val="0A0A0A"/>
                </a:solidFill>
                <a:effectLst/>
                <a:uLnTx/>
                <a:uFillTx/>
                <a:latin typeface="Arial"/>
                <a:ea typeface="+mn-ea"/>
                <a:cs typeface="Arial"/>
              </a:rPr>
              <a:t>, Daniel, 2022)</a:t>
            </a:r>
            <a:endParaRPr kumimoji="0" lang="fi-FI" sz="24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fi-FI" sz="1067"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fi-FI" sz="1067" b="0" i="0" u="none" strike="noStrike" kern="1200" cap="none" spc="0" normalizeH="0" baseline="0" noProof="0">
              <a:ln>
                <a:noFill/>
              </a:ln>
              <a:solidFill>
                <a:prstClr val="black"/>
              </a:solidFill>
              <a:effectLst/>
              <a:uLnTx/>
              <a:uFillTx/>
              <a:latin typeface="Arial"/>
              <a:ea typeface="+mn-ea"/>
              <a:cs typeface="Arial"/>
            </a:endParaRPr>
          </a:p>
        </p:txBody>
      </p:sp>
      <p:pic>
        <p:nvPicPr>
          <p:cNvPr id="9" name="Kuva 8">
            <a:extLst>
              <a:ext uri="{FF2B5EF4-FFF2-40B4-BE49-F238E27FC236}">
                <a16:creationId xmlns:a16="http://schemas.microsoft.com/office/drawing/2014/main" id="{8E355B60-C15E-2723-77B1-B1A16D5FF046}"/>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7319827" y="5370368"/>
            <a:ext cx="2340291" cy="1649905"/>
          </a:xfrm>
          <a:prstGeom prst="rect">
            <a:avLst/>
          </a:prstGeom>
        </p:spPr>
      </p:pic>
    </p:spTree>
    <p:extLst>
      <p:ext uri="{BB962C8B-B14F-4D97-AF65-F5344CB8AC3E}">
        <p14:creationId xmlns:p14="http://schemas.microsoft.com/office/powerpoint/2010/main" val="660719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uva, joka sisältää kohteen Symmetria&#10;&#10;Kuvaus luotu automaattisesti">
            <a:extLst>
              <a:ext uri="{FF2B5EF4-FFF2-40B4-BE49-F238E27FC236}">
                <a16:creationId xmlns:a16="http://schemas.microsoft.com/office/drawing/2014/main" id="{623544DB-84E9-B428-66C5-753A3AF2CD53}"/>
              </a:ext>
            </a:extLst>
          </p:cNvPr>
          <p:cNvPicPr>
            <a:picLocks noChangeAspect="1"/>
          </p:cNvPicPr>
          <p:nvPr/>
        </p:nvPicPr>
        <p:blipFill>
          <a:blip r:embed="rId3"/>
          <a:stretch>
            <a:fillRect/>
          </a:stretch>
        </p:blipFill>
        <p:spPr>
          <a:xfrm>
            <a:off x="244001" y="78983"/>
            <a:ext cx="11763375" cy="1265753"/>
          </a:xfrm>
          <a:prstGeom prst="rect">
            <a:avLst/>
          </a:prstGeom>
        </p:spPr>
      </p:pic>
      <p:sp>
        <p:nvSpPr>
          <p:cNvPr id="2" name="Otsikko 1">
            <a:extLst>
              <a:ext uri="{FF2B5EF4-FFF2-40B4-BE49-F238E27FC236}">
                <a16:creationId xmlns:a16="http://schemas.microsoft.com/office/drawing/2014/main" id="{424C1726-E709-9F33-9960-8EE5CE517806}"/>
              </a:ext>
            </a:extLst>
          </p:cNvPr>
          <p:cNvSpPr>
            <a:spLocks noGrp="1"/>
          </p:cNvSpPr>
          <p:nvPr>
            <p:ph type="title"/>
          </p:nvPr>
        </p:nvSpPr>
        <p:spPr>
          <a:xfrm>
            <a:off x="904424" y="478869"/>
            <a:ext cx="10435091" cy="715331"/>
          </a:xfrm>
        </p:spPr>
        <p:txBody>
          <a:bodyPr/>
          <a:lstStyle/>
          <a:p>
            <a:r>
              <a:rPr lang="fi-FI" sz="4000">
                <a:solidFill>
                  <a:srgbClr val="FFFFFF"/>
                </a:solidFill>
              </a:rPr>
              <a:t>Lasten turvallisuus on aikuisten vastuulla</a:t>
            </a:r>
          </a:p>
        </p:txBody>
      </p:sp>
      <p:graphicFrame>
        <p:nvGraphicFramePr>
          <p:cNvPr id="6" name="Tekstin paikkamerkki 2">
            <a:extLst>
              <a:ext uri="{FF2B5EF4-FFF2-40B4-BE49-F238E27FC236}">
                <a16:creationId xmlns:a16="http://schemas.microsoft.com/office/drawing/2014/main" id="{98E1CF52-582C-DC8E-377B-9390BC0C5C1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2170177"/>
              </p:ext>
            </p:extLst>
          </p:nvPr>
        </p:nvGraphicFramePr>
        <p:xfrm>
          <a:off x="306578" y="1744622"/>
          <a:ext cx="11578843" cy="46345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kstiruutu 6">
            <a:extLst>
              <a:ext uri="{FF2B5EF4-FFF2-40B4-BE49-F238E27FC236}">
                <a16:creationId xmlns:a16="http://schemas.microsoft.com/office/drawing/2014/main" id="{A92BF4AD-B217-6441-0251-35AEE0B52A70}"/>
              </a:ext>
            </a:extLst>
          </p:cNvPr>
          <p:cNvSpPr txBox="1"/>
          <p:nvPr/>
        </p:nvSpPr>
        <p:spPr>
          <a:xfrm>
            <a:off x="904424" y="5379607"/>
            <a:ext cx="3317507" cy="1272143"/>
          </a:xfrm>
          <a:prstGeom prst="rect">
            <a:avLst/>
          </a:prstGeom>
          <a:noFill/>
        </p:spPr>
        <p:txBody>
          <a:bodyPr wrap="square">
            <a:sp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1867" b="0" i="0" u="none" strike="noStrike" kern="1200" cap="none" spc="0" normalizeH="0" baseline="0" noProof="0">
                <a:ln>
                  <a:noFill/>
                </a:ln>
                <a:solidFill>
                  <a:srgbClr val="222435"/>
                </a:solidFill>
                <a:effectLst/>
                <a:uLnTx/>
                <a:uFillTx/>
                <a:latin typeface="Arial"/>
                <a:ea typeface="+mn-ea"/>
                <a:cs typeface="+mn-cs"/>
              </a:rPr>
              <a:t>Mitä laki sanoo? Testaa tiedätkö!</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1867" b="0" i="0" u="none" strike="noStrike" kern="1200" cap="none" spc="0" normalizeH="0" baseline="0" noProof="0">
                <a:ln>
                  <a:noFill/>
                </a:ln>
                <a:solidFill>
                  <a:srgbClr val="222435"/>
                </a:solidFill>
                <a:effectLst/>
                <a:uLnTx/>
                <a:uFillTx/>
                <a:latin typeface="Arial"/>
                <a:ea typeface="+mn-ea"/>
                <a:cs typeface="+mn-cs"/>
                <a:hlinkClick r:id="" action="ppaction://noaction"/>
              </a:rPr>
              <a:t>https://www.nuoretjarikollisuus.fi/articles/mita-laki-sanoo</a:t>
            </a:r>
            <a:endParaRPr kumimoji="0" lang="fi-FI" sz="1867" b="0" i="0" u="none" strike="noStrike" kern="1200" cap="none" spc="0" normalizeH="0" baseline="0" noProof="0">
              <a:ln>
                <a:noFill/>
              </a:ln>
              <a:solidFill>
                <a:srgbClr val="222435"/>
              </a:solidFill>
              <a:effectLst/>
              <a:uLnTx/>
              <a:uFillTx/>
              <a:latin typeface="Arial"/>
              <a:ea typeface="+mn-ea"/>
              <a:cs typeface="+mn-cs"/>
            </a:endParaRPr>
          </a:p>
        </p:txBody>
      </p:sp>
      <p:pic>
        <p:nvPicPr>
          <p:cNvPr id="8" name="Kuva 7">
            <a:extLst>
              <a:ext uri="{FF2B5EF4-FFF2-40B4-BE49-F238E27FC236}">
                <a16:creationId xmlns:a16="http://schemas.microsoft.com/office/drawing/2014/main" id="{D69CA251-E9F7-5873-2F31-CB0F7E54DA1A}"/>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4221931" y="5078086"/>
            <a:ext cx="1688738" cy="1700931"/>
          </a:xfrm>
          <a:prstGeom prst="rect">
            <a:avLst/>
          </a:prstGeom>
        </p:spPr>
      </p:pic>
      <p:sp>
        <p:nvSpPr>
          <p:cNvPr id="9" name="Tekstiruutu 8">
            <a:extLst>
              <a:ext uri="{FF2B5EF4-FFF2-40B4-BE49-F238E27FC236}">
                <a16:creationId xmlns:a16="http://schemas.microsoft.com/office/drawing/2014/main" id="{E2EB0DEB-98B7-2BFD-8948-B6C7DB24E619}"/>
              </a:ext>
            </a:extLst>
          </p:cNvPr>
          <p:cNvSpPr txBox="1"/>
          <p:nvPr/>
        </p:nvSpPr>
        <p:spPr>
          <a:xfrm>
            <a:off x="9948672" y="6534912"/>
            <a:ext cx="19367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black"/>
                </a:solidFill>
                <a:effectLst/>
                <a:uLnTx/>
                <a:uFillTx/>
                <a:latin typeface="Arial"/>
                <a:ea typeface="+mn-ea"/>
                <a:cs typeface="+mn-cs"/>
              </a:rPr>
              <a:t>Kuvat: </a:t>
            </a:r>
            <a:r>
              <a:rPr kumimoji="0" lang="fi-FI" sz="1800" b="0" i="0" u="none" strike="noStrike" kern="1200" cap="none" spc="0" normalizeH="0" baseline="0" noProof="0" err="1">
                <a:ln>
                  <a:noFill/>
                </a:ln>
                <a:solidFill>
                  <a:prstClr val="black"/>
                </a:solidFill>
                <a:effectLst/>
                <a:uLnTx/>
                <a:uFillTx/>
                <a:latin typeface="Arial"/>
                <a:ea typeface="+mn-ea"/>
                <a:cs typeface="+mn-cs"/>
              </a:rPr>
              <a:t>pixabay</a:t>
            </a: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82431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uva, joka sisältää kohteen Symmetria&#10;&#10;Kuvaus luotu automaattisesti">
            <a:extLst>
              <a:ext uri="{FF2B5EF4-FFF2-40B4-BE49-F238E27FC236}">
                <a16:creationId xmlns:a16="http://schemas.microsoft.com/office/drawing/2014/main" id="{D884B933-8B3D-5886-4AB3-F1420F8F5F67}"/>
              </a:ext>
            </a:extLst>
          </p:cNvPr>
          <p:cNvPicPr>
            <a:picLocks noChangeAspect="1"/>
          </p:cNvPicPr>
          <p:nvPr/>
        </p:nvPicPr>
        <p:blipFill>
          <a:blip r:embed="rId3"/>
          <a:stretch>
            <a:fillRect/>
          </a:stretch>
        </p:blipFill>
        <p:spPr>
          <a:xfrm>
            <a:off x="244001" y="78983"/>
            <a:ext cx="11763375" cy="990541"/>
          </a:xfrm>
          <a:prstGeom prst="rect">
            <a:avLst/>
          </a:prstGeom>
        </p:spPr>
      </p:pic>
      <p:sp>
        <p:nvSpPr>
          <p:cNvPr id="2" name="Otsikko 1">
            <a:extLst>
              <a:ext uri="{FF2B5EF4-FFF2-40B4-BE49-F238E27FC236}">
                <a16:creationId xmlns:a16="http://schemas.microsoft.com/office/drawing/2014/main" id="{B15D530A-4528-2B70-6929-6AFB2A9261A1}"/>
              </a:ext>
            </a:extLst>
          </p:cNvPr>
          <p:cNvSpPr>
            <a:spLocks noGrp="1"/>
          </p:cNvSpPr>
          <p:nvPr>
            <p:ph type="title"/>
          </p:nvPr>
        </p:nvSpPr>
        <p:spPr>
          <a:xfrm>
            <a:off x="908142" y="271739"/>
            <a:ext cx="10435091" cy="715331"/>
          </a:xfrm>
        </p:spPr>
        <p:txBody>
          <a:bodyPr/>
          <a:lstStyle/>
          <a:p>
            <a:pPr algn="ctr"/>
            <a:r>
              <a:rPr lang="fi-FI" sz="4400">
                <a:solidFill>
                  <a:schemeClr val="bg1"/>
                </a:solidFill>
              </a:rPr>
              <a:t>Mitä väkivalta on?</a:t>
            </a:r>
          </a:p>
        </p:txBody>
      </p:sp>
      <p:sp>
        <p:nvSpPr>
          <p:cNvPr id="5" name="Sisällön paikkamerkki 2">
            <a:extLst>
              <a:ext uri="{FF2B5EF4-FFF2-40B4-BE49-F238E27FC236}">
                <a16:creationId xmlns:a16="http://schemas.microsoft.com/office/drawing/2014/main" id="{749B6A12-333D-9936-D7AA-76BA5DC0FB2E}"/>
              </a:ext>
            </a:extLst>
          </p:cNvPr>
          <p:cNvSpPr>
            <a:spLocks noGrp="1"/>
          </p:cNvSpPr>
          <p:nvPr>
            <p:ph type="body" idx="1"/>
          </p:nvPr>
        </p:nvSpPr>
        <p:spPr>
          <a:xfrm>
            <a:off x="499872" y="1179826"/>
            <a:ext cx="11389325" cy="5399654"/>
          </a:xfrm>
        </p:spPr>
        <p:txBody>
          <a:bodyPr vert="horz" lIns="0" tIns="0" rIns="0" bIns="0" rtlCol="0" anchor="t">
            <a:norm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380365" indent="-380365">
              <a:lnSpc>
                <a:spcPct val="97000"/>
              </a:lnSpc>
              <a:buFont typeface="Arial" panose="020B0604020202020204" pitchFamily="34" charset="0"/>
              <a:buChar char="•"/>
            </a:pPr>
            <a:r>
              <a:rPr lang="fi-FI" sz="1600" dirty="0">
                <a:solidFill>
                  <a:srgbClr val="333333"/>
                </a:solidFill>
                <a:ea typeface="+mn-lt"/>
                <a:cs typeface="+mn-lt"/>
              </a:rPr>
              <a:t>Kaikki, mikä on tahallaan tehty toisen satuttamiseksi tai mielen pahoittamiseksi, on väkivaltaa. </a:t>
            </a:r>
            <a:endParaRPr lang="fi-FI" dirty="0"/>
          </a:p>
          <a:p>
            <a:pPr marL="380365" indent="-380365">
              <a:lnSpc>
                <a:spcPct val="97000"/>
              </a:lnSpc>
              <a:buFont typeface="Arial" panose="020B0604020202020204" pitchFamily="34" charset="0"/>
              <a:buChar char="•"/>
            </a:pPr>
            <a:r>
              <a:rPr lang="fi-FI" sz="1600" dirty="0">
                <a:solidFill>
                  <a:srgbClr val="333333"/>
                </a:solidFill>
                <a:ea typeface="+mn-lt"/>
                <a:cs typeface="+mn-lt"/>
              </a:rPr>
              <a:t>Joskus väkivaltaa voi olla vaikea tunnistaa, sillä väkivallaksi mielletään usein vain fyysinen väkivalta.</a:t>
            </a:r>
          </a:p>
          <a:p>
            <a:pPr marL="380365" indent="-380365">
              <a:buFont typeface="Arial" panose="020B0604020202020204" pitchFamily="34" charset="0"/>
              <a:buChar char="•"/>
            </a:pPr>
            <a:r>
              <a:rPr lang="fi-FI" sz="1600" b="0" i="0" dirty="0">
                <a:solidFill>
                  <a:srgbClr val="212529"/>
                </a:solidFill>
                <a:effectLst/>
                <a:latin typeface="Arial"/>
                <a:cs typeface="Arial"/>
              </a:rPr>
              <a:t>Monesti voi myös olla, että väkivalta jää piiloon, jos ulkopuoliset osaa sitä tunnistaa tai eivät uskalla siihen puuttua.</a:t>
            </a:r>
          </a:p>
          <a:p>
            <a:pPr marL="380365" indent="-380365">
              <a:buFont typeface="Arial" panose="020B0604020202020204" pitchFamily="34" charset="0"/>
              <a:buChar char="•"/>
            </a:pPr>
            <a:r>
              <a:rPr lang="fi-FI" sz="1600" dirty="0">
                <a:solidFill>
                  <a:srgbClr val="000000"/>
                </a:solidFill>
              </a:rPr>
              <a:t>Väkivaltaan tulee kuitenkin aina puuttua, tapahtui se missä ympäristössä tahansa. </a:t>
            </a:r>
            <a:endParaRPr lang="fi-FI" sz="1600" dirty="0">
              <a:solidFill>
                <a:srgbClr val="000000"/>
              </a:solidFill>
              <a:cs typeface="Arial"/>
            </a:endParaRPr>
          </a:p>
          <a:p>
            <a:pPr marL="837565" lvl="1" indent="-380365">
              <a:buFont typeface="Wingdings" panose="05000000000000000000" pitchFamily="2" charset="2"/>
              <a:buChar char="Ø"/>
            </a:pPr>
            <a:r>
              <a:rPr lang="fi-FI" sz="1600" b="1" dirty="0">
                <a:solidFill>
                  <a:srgbClr val="000000"/>
                </a:solidFill>
              </a:rPr>
              <a:t>Väkivalta loppuu harvoin itsestään</a:t>
            </a:r>
            <a:endParaRPr lang="fi-FI" sz="1600" b="1" dirty="0">
              <a:solidFill>
                <a:srgbClr val="000000"/>
              </a:solidFill>
              <a:cs typeface="Arial"/>
            </a:endParaRPr>
          </a:p>
          <a:p>
            <a:pPr marL="380365" indent="-380365">
              <a:lnSpc>
                <a:spcPct val="97000"/>
              </a:lnSpc>
              <a:buFont typeface="Arial" panose="020B0604020202020204" pitchFamily="34" charset="0"/>
              <a:buChar char="•"/>
            </a:pPr>
            <a:endParaRPr lang="fi-FI" sz="1600">
              <a:cs typeface="Arial"/>
            </a:endParaRPr>
          </a:p>
          <a:p>
            <a:pPr marL="380365" indent="-380365">
              <a:lnSpc>
                <a:spcPct val="97000"/>
              </a:lnSpc>
              <a:buFont typeface="Arial" panose="020B0604020202020204" pitchFamily="34" charset="0"/>
              <a:buChar char="•"/>
            </a:pPr>
            <a:r>
              <a:rPr lang="fi-FI" sz="1800" dirty="0">
                <a:solidFill>
                  <a:srgbClr val="333333"/>
                </a:solidFill>
                <a:cs typeface="Arial"/>
              </a:rPr>
              <a:t>Väkivalta voi olla:</a:t>
            </a:r>
            <a:r>
              <a:rPr lang="fi-FI" sz="1850" dirty="0">
                <a:solidFill>
                  <a:srgbClr val="333333"/>
                </a:solidFill>
                <a:cs typeface="Arial"/>
              </a:rPr>
              <a:t> </a:t>
            </a:r>
          </a:p>
          <a:p>
            <a:pPr marL="380365" indent="-380365">
              <a:lnSpc>
                <a:spcPct val="97000"/>
              </a:lnSpc>
              <a:buFont typeface="Arial" panose="020B0604020202020204" pitchFamily="34" charset="0"/>
              <a:buChar char="•"/>
            </a:pPr>
            <a:endParaRPr lang="fi-FI" sz="2267">
              <a:solidFill>
                <a:srgbClr val="333333"/>
              </a:solidFill>
              <a:cs typeface="Arial"/>
            </a:endParaRPr>
          </a:p>
          <a:p>
            <a:pPr indent="-238760">
              <a:lnSpc>
                <a:spcPct val="97000"/>
              </a:lnSpc>
            </a:pPr>
            <a:endParaRPr lang="fi-FI" sz="1600">
              <a:effectLst/>
              <a:cs typeface="Arial"/>
            </a:endParaRPr>
          </a:p>
        </p:txBody>
      </p:sp>
      <p:graphicFrame>
        <p:nvGraphicFramePr>
          <p:cNvPr id="6" name="Kaaviokuva 5" descr="Kaavio väkivallasta.">
            <a:extLst>
              <a:ext uri="{FF2B5EF4-FFF2-40B4-BE49-F238E27FC236}">
                <a16:creationId xmlns:a16="http://schemas.microsoft.com/office/drawing/2014/main" id="{58C8DBD7-AD19-80CD-1E68-5D1DD2D44ADD}"/>
              </a:ext>
            </a:extLst>
          </p:cNvPr>
          <p:cNvGraphicFramePr/>
          <p:nvPr/>
        </p:nvGraphicFramePr>
        <p:xfrm>
          <a:off x="2499359" y="3304032"/>
          <a:ext cx="11389325" cy="32754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4450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uva, joka sisältää kohteen Symmetria&#10;&#10;Kuvaus luotu automaattisesti">
            <a:extLst>
              <a:ext uri="{FF2B5EF4-FFF2-40B4-BE49-F238E27FC236}">
                <a16:creationId xmlns:a16="http://schemas.microsoft.com/office/drawing/2014/main" id="{D1205842-C701-D17A-BDDD-CDD438A2DCFB}"/>
              </a:ext>
            </a:extLst>
          </p:cNvPr>
          <p:cNvPicPr>
            <a:picLocks noChangeAspect="1"/>
          </p:cNvPicPr>
          <p:nvPr/>
        </p:nvPicPr>
        <p:blipFill>
          <a:blip r:embed="rId3"/>
          <a:stretch>
            <a:fillRect/>
          </a:stretch>
        </p:blipFill>
        <p:spPr>
          <a:xfrm>
            <a:off x="242885" y="124311"/>
            <a:ext cx="11763375" cy="1131465"/>
          </a:xfrm>
          <a:prstGeom prst="rect">
            <a:avLst/>
          </a:prstGeom>
        </p:spPr>
      </p:pic>
      <p:sp>
        <p:nvSpPr>
          <p:cNvPr id="2" name="Otsikko 1">
            <a:extLst>
              <a:ext uri="{FF2B5EF4-FFF2-40B4-BE49-F238E27FC236}">
                <a16:creationId xmlns:a16="http://schemas.microsoft.com/office/drawing/2014/main" id="{CB9300B3-8771-0119-FEFA-56DBDC9A9079}"/>
              </a:ext>
            </a:extLst>
          </p:cNvPr>
          <p:cNvSpPr>
            <a:spLocks noGrp="1"/>
          </p:cNvSpPr>
          <p:nvPr>
            <p:ph type="title"/>
          </p:nvPr>
        </p:nvSpPr>
        <p:spPr>
          <a:xfrm>
            <a:off x="1099496" y="332377"/>
            <a:ext cx="10435091" cy="715331"/>
          </a:xfrm>
        </p:spPr>
        <p:txBody>
          <a:bodyPr/>
          <a:lstStyle/>
          <a:p>
            <a:pPr algn="ctr"/>
            <a:r>
              <a:rPr lang="fi-FI" sz="4400">
                <a:solidFill>
                  <a:schemeClr val="bg1"/>
                </a:solidFill>
              </a:rPr>
              <a:t>Lähisuhdeväkivalta</a:t>
            </a:r>
          </a:p>
        </p:txBody>
      </p:sp>
      <p:sp>
        <p:nvSpPr>
          <p:cNvPr id="5" name="Tekstin paikkamerkki 2">
            <a:extLst>
              <a:ext uri="{FF2B5EF4-FFF2-40B4-BE49-F238E27FC236}">
                <a16:creationId xmlns:a16="http://schemas.microsoft.com/office/drawing/2014/main" id="{CB831E90-F9AA-1D75-C18D-83B9BAF5F034}"/>
              </a:ext>
            </a:extLst>
          </p:cNvPr>
          <p:cNvSpPr>
            <a:spLocks noGrp="1"/>
          </p:cNvSpPr>
          <p:nvPr>
            <p:ph type="body" idx="1"/>
          </p:nvPr>
        </p:nvSpPr>
        <p:spPr>
          <a:xfrm>
            <a:off x="329184" y="1463841"/>
            <a:ext cx="11570208" cy="5269847"/>
          </a:xfrm>
        </p:spPr>
        <p:txBody>
          <a:bodyPr vert="horz" lIns="0" tIns="45720" rIns="0" bIns="45720" rtlCol="0" anchor="t">
            <a:no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380365" indent="-380365">
              <a:lnSpc>
                <a:spcPct val="97000"/>
              </a:lnSpc>
              <a:buFont typeface="Arial" panose="020B0604020202020204" pitchFamily="34" charset="0"/>
              <a:buChar char="•"/>
            </a:pPr>
            <a:r>
              <a:rPr lang="fi-FI" sz="1600" b="0" i="0" dirty="0">
                <a:effectLst/>
              </a:rPr>
              <a:t>Lähisuhdeväkivallaksi kutsutaan perheessä tai ihmissuhteessa tapahtuvaa väkivaltaa. </a:t>
            </a:r>
            <a:endParaRPr lang="fi-FI" dirty="0"/>
          </a:p>
          <a:p>
            <a:pPr marL="380365" indent="-380365">
              <a:lnSpc>
                <a:spcPct val="97000"/>
              </a:lnSpc>
              <a:buFont typeface="Arial" panose="020B0604020202020204" pitchFamily="34" charset="0"/>
              <a:buChar char="•"/>
            </a:pPr>
            <a:r>
              <a:rPr lang="fi-FI" sz="1600" b="0" i="0" dirty="0">
                <a:effectLst/>
              </a:rPr>
              <a:t>Se voi olla </a:t>
            </a:r>
            <a:r>
              <a:rPr lang="fi-FI" sz="1600" dirty="0"/>
              <a:t>perheen sisäistä väkivaltaa, seurustelusuhteissa tapahtuvaa väkivaltaa	tai kavereiden kesken tapahtuvaa väkivaltaa. </a:t>
            </a:r>
            <a:endParaRPr lang="fi-FI" sz="1600" dirty="0">
              <a:cs typeface="Arial"/>
            </a:endParaRPr>
          </a:p>
          <a:p>
            <a:pPr marL="380365" indent="-380365">
              <a:buFont typeface="Arial" panose="020B0604020202020204" pitchFamily="34" charset="0"/>
              <a:buChar char="•"/>
            </a:pPr>
            <a:r>
              <a:rPr lang="fi-FI" sz="1600" b="1" dirty="0">
                <a:solidFill>
                  <a:srgbClr val="000000"/>
                </a:solidFill>
              </a:rPr>
              <a:t>Väkivalta ei ole koskaan hyväksyttyä eikä sitä tule olla missään ihmissuhteessa.</a:t>
            </a:r>
            <a:endParaRPr lang="fi-FI" sz="1600" b="1" dirty="0">
              <a:solidFill>
                <a:srgbClr val="000000"/>
              </a:solidFill>
              <a:cs typeface="Arial"/>
            </a:endParaRPr>
          </a:p>
          <a:p>
            <a:pPr marL="685165" lvl="1" indent="-227965">
              <a:buFont typeface="Wingdings" panose="05000000000000000000" pitchFamily="2" charset="2"/>
              <a:buChar char="Ø"/>
            </a:pPr>
            <a:r>
              <a:rPr lang="fi-FI" sz="1600" dirty="0">
                <a:solidFill>
                  <a:srgbClr val="000000"/>
                </a:solidFill>
              </a:rPr>
              <a:t>Jokaisella meistä on oikeus olla oma itsensä, ilman pelkoa, myös kaverisuhteissa ja vapaa-ajalla</a:t>
            </a:r>
            <a:endParaRPr lang="fi-FI" sz="1600" dirty="0">
              <a:solidFill>
                <a:srgbClr val="000000"/>
              </a:solidFill>
              <a:cs typeface="Arial"/>
            </a:endParaRPr>
          </a:p>
          <a:p>
            <a:pPr marL="608965" lvl="1" indent="-239395">
              <a:buFont typeface="Wingdings" panose="05000000000000000000" pitchFamily="2" charset="2"/>
              <a:buChar char="Ø"/>
            </a:pPr>
            <a:r>
              <a:rPr lang="fi-FI" sz="1600" dirty="0">
                <a:latin typeface="+mj-lt"/>
              </a:rPr>
              <a:t>Riita muuttuu väkivallaksi, kun väkivaltaa kokeva ei uskalla enää kertoa mielipidettään, koska pelkää sitä miten toinen reagoi. </a:t>
            </a:r>
            <a:endParaRPr lang="fi-FI" sz="1600" dirty="0">
              <a:latin typeface="+mj-lt"/>
              <a:cs typeface="Arial"/>
            </a:endParaRPr>
          </a:p>
          <a:p>
            <a:pPr marL="608965" lvl="1" indent="-239395">
              <a:buFont typeface="Wingdings" panose="05000000000000000000" pitchFamily="2" charset="2"/>
              <a:buChar char="Ø"/>
            </a:pPr>
            <a:r>
              <a:rPr lang="fi-FI" sz="1600" dirty="0">
                <a:latin typeface="+mj-lt"/>
              </a:rPr>
              <a:t>Normaaliin riitelyyn kuuluu se, että riidan osapuolet voivat vapaasti kertoa oman mielipiteensä ilman pelkoa seurauksista.</a:t>
            </a:r>
            <a:endParaRPr lang="fi-FI" sz="1600" dirty="0">
              <a:effectLst/>
              <a:cs typeface="Arial"/>
            </a:endParaRPr>
          </a:p>
          <a:p>
            <a:pPr marL="380365" indent="-380365">
              <a:buFont typeface="Arial" panose="020B0604020202020204" pitchFamily="34" charset="0"/>
              <a:buChar char="•"/>
            </a:pPr>
            <a:endParaRPr lang="fi-FI" sz="1600" u="sng">
              <a:cs typeface="Arial"/>
            </a:endParaRPr>
          </a:p>
          <a:p>
            <a:pPr marL="380365" indent="-380365">
              <a:buFont typeface="Arial" panose="020B0604020202020204" pitchFamily="34" charset="0"/>
              <a:buChar char="•"/>
            </a:pPr>
            <a:endParaRPr lang="fi-FI" sz="1600" u="sng">
              <a:cs typeface="Arial"/>
            </a:endParaRPr>
          </a:p>
          <a:p>
            <a:pPr marL="380365" indent="-380365">
              <a:buFont typeface="Arial" panose="020B0604020202020204" pitchFamily="34" charset="0"/>
              <a:buChar char="•"/>
            </a:pPr>
            <a:r>
              <a:rPr lang="fi-FI" sz="1600" u="sng" dirty="0"/>
              <a:t>Älä myöskään puheessa normalisoi väkivaltaa.</a:t>
            </a:r>
            <a:endParaRPr lang="fi-FI" sz="1600" dirty="0">
              <a:solidFill>
                <a:srgbClr val="000000"/>
              </a:solidFill>
              <a:cs typeface="Arial"/>
            </a:endParaRPr>
          </a:p>
          <a:p>
            <a:pPr marL="989965" lvl="1" indent="-380365">
              <a:buFont typeface="Arial" panose="020B0604020202020204" pitchFamily="34" charset="0"/>
              <a:buChar char="•"/>
            </a:pPr>
            <a:r>
              <a:rPr lang="fi-FI" sz="1600" dirty="0">
                <a:solidFill>
                  <a:srgbClr val="000000"/>
                </a:solidFill>
              </a:rPr>
              <a:t>Huomaa: kaikki tunteet on aina sallittuja. Kaikki teot eivät.</a:t>
            </a:r>
            <a:endParaRPr lang="fi-FI" sz="1600" dirty="0">
              <a:solidFill>
                <a:srgbClr val="000000"/>
              </a:solidFill>
              <a:cs typeface="Arial"/>
            </a:endParaRPr>
          </a:p>
          <a:p>
            <a:pPr marL="380365" indent="-380365">
              <a:buFont typeface="Arial" panose="020B0604020202020204" pitchFamily="34" charset="0"/>
              <a:buChar char="•"/>
            </a:pPr>
            <a:endParaRPr lang="fi-FI" sz="1333">
              <a:cs typeface="Arial"/>
            </a:endParaRPr>
          </a:p>
          <a:p>
            <a:pPr marL="380365" indent="-380365">
              <a:buFont typeface="Arial" panose="020B0604020202020204" pitchFamily="34" charset="0"/>
              <a:buChar char="•"/>
            </a:pPr>
            <a:endParaRPr lang="fi-FI" sz="2300">
              <a:solidFill>
                <a:srgbClr val="000000"/>
              </a:solidFill>
              <a:cs typeface="Arial"/>
            </a:endParaRPr>
          </a:p>
          <a:p>
            <a:pPr marL="837565" lvl="1" indent="-380365">
              <a:buFont typeface="Wingdings" panose="05000000000000000000" pitchFamily="2" charset="2"/>
              <a:buChar char="Ø"/>
            </a:pPr>
            <a:endParaRPr lang="fi-FI" sz="1867">
              <a:effectLst/>
              <a:cs typeface="Arial"/>
            </a:endParaRPr>
          </a:p>
          <a:p>
            <a:pPr indent="-238760"/>
            <a:endParaRPr lang="fi-FI" b="0" i="0">
              <a:solidFill>
                <a:srgbClr val="212529"/>
              </a:solidFill>
              <a:effectLst/>
              <a:latin typeface="Source Sans Pro"/>
              <a:ea typeface="Source Sans Pro"/>
            </a:endParaRPr>
          </a:p>
        </p:txBody>
      </p:sp>
      <p:sp>
        <p:nvSpPr>
          <p:cNvPr id="6" name="Tekstiruutu 5">
            <a:extLst>
              <a:ext uri="{FF2B5EF4-FFF2-40B4-BE49-F238E27FC236}">
                <a16:creationId xmlns:a16="http://schemas.microsoft.com/office/drawing/2014/main" id="{6850BCDE-2552-23A5-EC06-3905DD19E6B3}"/>
              </a:ext>
            </a:extLst>
          </p:cNvPr>
          <p:cNvSpPr txBox="1"/>
          <p:nvPr/>
        </p:nvSpPr>
        <p:spPr>
          <a:xfrm>
            <a:off x="7621752" y="4278854"/>
            <a:ext cx="4002056" cy="2246769"/>
          </a:xfrm>
          <a:prstGeom prst="rect">
            <a:avLst/>
          </a:prstGeom>
          <a:solidFill>
            <a:schemeClr val="bg2"/>
          </a:solidFill>
          <a:ln>
            <a:solidFill>
              <a:schemeClr val="tx2"/>
            </a:solidFill>
          </a:ln>
        </p:spPr>
        <p:txBody>
          <a:bodyPr wrap="square" rtlCol="0">
            <a:sp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0062AE"/>
                </a:solidFill>
                <a:effectLst/>
                <a:uLnTx/>
                <a:uFillTx/>
                <a:latin typeface="Arial"/>
                <a:ea typeface="+mn-ea"/>
                <a:cs typeface="+mn-cs"/>
              </a:rPr>
              <a:t>”</a:t>
            </a:r>
            <a:r>
              <a:rPr kumimoji="0" lang="fi-FI" sz="1400" b="0" i="0" u="none" strike="noStrike" kern="1200" cap="none" spc="0" normalizeH="0" baseline="0" noProof="0">
                <a:ln>
                  <a:noFill/>
                </a:ln>
                <a:solidFill>
                  <a:srgbClr val="0062AE"/>
                </a:solidFill>
                <a:effectLst/>
                <a:uLnTx/>
                <a:uFillTx/>
                <a:latin typeface="Arial"/>
                <a:ea typeface="+mn-ea"/>
                <a:cs typeface="+mn-cs"/>
              </a:rPr>
              <a:t>alkaa läski tummua”</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0062AE"/>
                </a:solidFill>
                <a:effectLst/>
                <a:uLnTx/>
                <a:uFillTx/>
                <a:latin typeface="Arial"/>
                <a:ea typeface="+mn-ea"/>
                <a:cs typeface="+mn-cs"/>
              </a:rPr>
              <a:t>”tapa </a:t>
            </a:r>
            <a:r>
              <a:rPr kumimoji="0" lang="fi-FI" sz="1400" b="0" i="0" u="none" strike="noStrike" kern="1200" cap="none" spc="0" normalizeH="0" baseline="0" noProof="0" err="1">
                <a:ln>
                  <a:noFill/>
                </a:ln>
                <a:solidFill>
                  <a:srgbClr val="0062AE"/>
                </a:solidFill>
                <a:effectLst/>
                <a:uLnTx/>
                <a:uFillTx/>
                <a:latin typeface="Arial"/>
                <a:ea typeface="+mn-ea"/>
                <a:cs typeface="+mn-cs"/>
              </a:rPr>
              <a:t>ittes</a:t>
            </a:r>
            <a:r>
              <a:rPr kumimoji="0" lang="fi-FI" sz="1400" b="0" i="0" u="none" strike="noStrike" kern="1200" cap="none" spc="0" normalizeH="0" baseline="0" noProof="0">
                <a:ln>
                  <a:noFill/>
                </a:ln>
                <a:solidFill>
                  <a:srgbClr val="0062AE"/>
                </a:solidFill>
                <a:effectLst/>
                <a:uLnTx/>
                <a:uFillTx/>
                <a:latin typeface="Arial"/>
                <a:ea typeface="+mn-ea"/>
                <a:cs typeface="+mn-cs"/>
              </a:rPr>
              <a:t>”</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0062AE"/>
                </a:solidFill>
                <a:effectLst/>
                <a:uLnTx/>
                <a:uFillTx/>
                <a:latin typeface="Arial"/>
                <a:ea typeface="+mn-ea"/>
                <a:cs typeface="+mn-cs"/>
              </a:rPr>
              <a:t>”se oli vaan läppä”</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0062AE"/>
                </a:solidFill>
                <a:effectLst/>
                <a:uLnTx/>
                <a:uFillTx/>
                <a:latin typeface="Arial"/>
                <a:ea typeface="+mn-ea"/>
                <a:cs typeface="+mn-cs"/>
              </a:rPr>
              <a:t>”</a:t>
            </a:r>
            <a:r>
              <a:rPr kumimoji="0" lang="fi-FI" sz="1400" b="0" i="0" u="none" strike="noStrike" kern="1200" cap="none" spc="0" normalizeH="0" baseline="0" noProof="0" err="1">
                <a:ln>
                  <a:noFill/>
                </a:ln>
                <a:solidFill>
                  <a:srgbClr val="0062AE"/>
                </a:solidFill>
                <a:effectLst/>
                <a:uLnTx/>
                <a:uFillTx/>
                <a:latin typeface="Arial"/>
                <a:ea typeface="+mn-ea"/>
                <a:cs typeface="+mn-cs"/>
              </a:rPr>
              <a:t>sori</a:t>
            </a:r>
            <a:r>
              <a:rPr kumimoji="0" lang="fi-FI" sz="1400" b="0" i="0" u="none" strike="noStrike" kern="1200" cap="none" spc="0" normalizeH="0" baseline="0" noProof="0">
                <a:ln>
                  <a:noFill/>
                </a:ln>
                <a:solidFill>
                  <a:srgbClr val="0062AE"/>
                </a:solidFill>
                <a:effectLst/>
                <a:uLnTx/>
                <a:uFillTx/>
                <a:latin typeface="Arial"/>
                <a:ea typeface="+mn-ea"/>
                <a:cs typeface="+mn-cs"/>
              </a:rPr>
              <a:t> että </a:t>
            </a:r>
            <a:r>
              <a:rPr kumimoji="0" lang="fi-FI" sz="1400" b="0" i="0" u="none" strike="noStrike" kern="1200" cap="none" spc="0" normalizeH="0" baseline="0" noProof="0" err="1">
                <a:ln>
                  <a:noFill/>
                </a:ln>
                <a:solidFill>
                  <a:srgbClr val="0062AE"/>
                </a:solidFill>
                <a:effectLst/>
                <a:uLnTx/>
                <a:uFillTx/>
                <a:latin typeface="Arial"/>
                <a:ea typeface="+mn-ea"/>
                <a:cs typeface="+mn-cs"/>
              </a:rPr>
              <a:t>pahotit</a:t>
            </a:r>
            <a:r>
              <a:rPr kumimoji="0" lang="fi-FI" sz="1400" b="0" i="0" u="none" strike="noStrike" kern="1200" cap="none" spc="0" normalizeH="0" baseline="0" noProof="0">
                <a:ln>
                  <a:noFill/>
                </a:ln>
                <a:solidFill>
                  <a:srgbClr val="0062AE"/>
                </a:solidFill>
                <a:effectLst/>
                <a:uLnTx/>
                <a:uFillTx/>
                <a:latin typeface="Arial"/>
                <a:ea typeface="+mn-ea"/>
                <a:cs typeface="+mn-cs"/>
              </a:rPr>
              <a:t> </a:t>
            </a:r>
            <a:r>
              <a:rPr kumimoji="0" lang="fi-FI" sz="1400" b="0" i="0" u="none" strike="noStrike" kern="1200" cap="none" spc="0" normalizeH="0" baseline="0" noProof="0" err="1">
                <a:ln>
                  <a:noFill/>
                </a:ln>
                <a:solidFill>
                  <a:srgbClr val="0062AE"/>
                </a:solidFill>
                <a:effectLst/>
                <a:uLnTx/>
                <a:uFillTx/>
                <a:latin typeface="Arial"/>
                <a:ea typeface="+mn-ea"/>
                <a:cs typeface="+mn-cs"/>
              </a:rPr>
              <a:t>mieles</a:t>
            </a:r>
            <a:r>
              <a:rPr kumimoji="0" lang="fi-FI" sz="1400" b="0" i="0" u="none" strike="noStrike" kern="1200" cap="none" spc="0" normalizeH="0" baseline="0" noProof="0">
                <a:ln>
                  <a:noFill/>
                </a:ln>
                <a:solidFill>
                  <a:srgbClr val="0062AE"/>
                </a:solidFill>
                <a:effectLst/>
                <a:uLnTx/>
                <a:uFillTx/>
                <a:latin typeface="Arial"/>
                <a:ea typeface="+mn-ea"/>
                <a:cs typeface="+mn-cs"/>
              </a:rPr>
              <a:t>”</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0062AE"/>
                </a:solidFill>
                <a:effectLst/>
                <a:uLnTx/>
                <a:uFillTx/>
                <a:latin typeface="Arial"/>
                <a:ea typeface="+mn-ea"/>
                <a:cs typeface="+mn-cs"/>
              </a:rPr>
              <a:t>”pojat on poikia”</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0062AE"/>
                </a:solidFill>
                <a:effectLst/>
                <a:uLnTx/>
                <a:uFillTx/>
                <a:latin typeface="Arial"/>
                <a:ea typeface="+mn-ea"/>
                <a:cs typeface="+mn-cs"/>
              </a:rPr>
              <a:t>” nainen kuuluu hellan ja nyrkin väliin”</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0062AE"/>
                </a:solidFill>
                <a:effectLst/>
                <a:uLnTx/>
                <a:uFillTx/>
                <a:latin typeface="Arial"/>
                <a:ea typeface="+mn-ea"/>
                <a:cs typeface="+mn-cs"/>
              </a:rPr>
              <a:t>”rakkaudesta se hevonenkin potkii”</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0062AE"/>
                </a:solidFill>
                <a:effectLst/>
                <a:uLnTx/>
                <a:uFillTx/>
                <a:latin typeface="Arial"/>
                <a:ea typeface="+mn-ea"/>
                <a:cs typeface="+mn-cs"/>
              </a:rPr>
              <a:t>”vasikka!”</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0062AE"/>
                </a:solidFill>
                <a:effectLst/>
                <a:uLnTx/>
                <a:uFillTx/>
                <a:latin typeface="Arial"/>
                <a:ea typeface="+mn-ea"/>
                <a:cs typeface="+mn-cs"/>
              </a:rPr>
              <a:t>”</a:t>
            </a:r>
            <a:r>
              <a:rPr kumimoji="0" lang="fi-FI" sz="1400" b="0" i="0" u="none" strike="noStrike" kern="1200" cap="none" spc="0" normalizeH="0" baseline="0" noProof="0" err="1">
                <a:ln>
                  <a:noFill/>
                </a:ln>
                <a:solidFill>
                  <a:srgbClr val="0062AE"/>
                </a:solidFill>
                <a:effectLst/>
                <a:uLnTx/>
                <a:uFillTx/>
                <a:latin typeface="Arial"/>
                <a:ea typeface="+mn-ea"/>
                <a:cs typeface="+mn-cs"/>
              </a:rPr>
              <a:t>sä</a:t>
            </a:r>
            <a:r>
              <a:rPr kumimoji="0" lang="fi-FI" sz="1400" b="0" i="0" u="none" strike="noStrike" kern="1200" cap="none" spc="0" normalizeH="0" baseline="0" noProof="0">
                <a:ln>
                  <a:noFill/>
                </a:ln>
                <a:solidFill>
                  <a:srgbClr val="0062AE"/>
                </a:solidFill>
                <a:effectLst/>
                <a:uLnTx/>
                <a:uFillTx/>
                <a:latin typeface="Arial"/>
                <a:ea typeface="+mn-ea"/>
                <a:cs typeface="+mn-cs"/>
              </a:rPr>
              <a:t> ansaitsit sen”</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0062AE"/>
                </a:solidFill>
                <a:effectLst/>
                <a:uLnTx/>
                <a:uFillTx/>
                <a:latin typeface="Arial"/>
                <a:ea typeface="+mn-ea"/>
                <a:cs typeface="+mn-cs"/>
              </a:rPr>
              <a:t>”joka vitsaa säästää se lastaan vihaa”</a:t>
            </a:r>
          </a:p>
        </p:txBody>
      </p:sp>
      <p:sp>
        <p:nvSpPr>
          <p:cNvPr id="12" name="Kertomerkki 11">
            <a:extLst>
              <a:ext uri="{FF2B5EF4-FFF2-40B4-BE49-F238E27FC236}">
                <a16:creationId xmlns:a16="http://schemas.microsoft.com/office/drawing/2014/main" id="{29D211F7-0B9D-6C2F-263E-0C697855EDE1}"/>
              </a:ext>
              <a:ext uri="{C183D7F6-B498-43B3-948B-1728B52AA6E4}">
                <adec:decorative xmlns:adec="http://schemas.microsoft.com/office/drawing/2017/decorative" val="1"/>
              </a:ext>
            </a:extLst>
          </p:cNvPr>
          <p:cNvSpPr/>
          <p:nvPr/>
        </p:nvSpPr>
        <p:spPr>
          <a:xfrm>
            <a:off x="8219384" y="4306527"/>
            <a:ext cx="2806791" cy="2175263"/>
          </a:xfrm>
          <a:prstGeom prst="mathMultiply">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fi-FI" sz="3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571490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uva, joka sisältää kohteen Symmetria&#10;&#10;Kuvaus luotu automaattisesti">
            <a:extLst>
              <a:ext uri="{FF2B5EF4-FFF2-40B4-BE49-F238E27FC236}">
                <a16:creationId xmlns:a16="http://schemas.microsoft.com/office/drawing/2014/main" id="{CA6D89E2-B42D-7B05-7D70-2D9EC58395F9}"/>
              </a:ext>
            </a:extLst>
          </p:cNvPr>
          <p:cNvPicPr>
            <a:picLocks noChangeAspect="1"/>
          </p:cNvPicPr>
          <p:nvPr/>
        </p:nvPicPr>
        <p:blipFill>
          <a:blip r:embed="rId3"/>
          <a:stretch>
            <a:fillRect/>
          </a:stretch>
        </p:blipFill>
        <p:spPr>
          <a:xfrm>
            <a:off x="214312" y="65483"/>
            <a:ext cx="11763375" cy="1147167"/>
          </a:xfrm>
          <a:prstGeom prst="rect">
            <a:avLst/>
          </a:prstGeom>
        </p:spPr>
      </p:pic>
      <p:sp>
        <p:nvSpPr>
          <p:cNvPr id="2" name="Otsikko 1">
            <a:extLst>
              <a:ext uri="{FF2B5EF4-FFF2-40B4-BE49-F238E27FC236}">
                <a16:creationId xmlns:a16="http://schemas.microsoft.com/office/drawing/2014/main" id="{A4337C88-F904-2122-FEAC-2466674549E6}"/>
              </a:ext>
            </a:extLst>
          </p:cNvPr>
          <p:cNvSpPr>
            <a:spLocks noGrp="1"/>
          </p:cNvSpPr>
          <p:nvPr>
            <p:ph type="title"/>
          </p:nvPr>
        </p:nvSpPr>
        <p:spPr>
          <a:xfrm>
            <a:off x="1243101" y="281400"/>
            <a:ext cx="10435091" cy="715331"/>
          </a:xfrm>
        </p:spPr>
        <p:txBody>
          <a:bodyPr/>
          <a:lstStyle/>
          <a:p>
            <a:pPr algn="ctr"/>
            <a:r>
              <a:rPr lang="fi-FI" sz="4400">
                <a:solidFill>
                  <a:schemeClr val="bg1"/>
                </a:solidFill>
              </a:rPr>
              <a:t>Nuorten yleisimpiä rikoksia</a:t>
            </a:r>
          </a:p>
        </p:txBody>
      </p:sp>
      <p:sp>
        <p:nvSpPr>
          <p:cNvPr id="9" name="Tekstin paikkamerkki 8">
            <a:extLst>
              <a:ext uri="{FF2B5EF4-FFF2-40B4-BE49-F238E27FC236}">
                <a16:creationId xmlns:a16="http://schemas.microsoft.com/office/drawing/2014/main" id="{69A50FFB-55A3-DBB8-648D-33CAB0E9CA0B}"/>
              </a:ext>
            </a:extLst>
          </p:cNvPr>
          <p:cNvSpPr>
            <a:spLocks noGrp="1"/>
          </p:cNvSpPr>
          <p:nvPr>
            <p:ph type="body" idx="1"/>
          </p:nvPr>
        </p:nvSpPr>
        <p:spPr>
          <a:xfrm rot="1737173">
            <a:off x="3824290" y="3894530"/>
            <a:ext cx="3199621" cy="1101045"/>
          </a:xfrm>
          <a:prstGeom prst="wedgeRoundRectCallout">
            <a:avLst/>
          </a:prstGeom>
          <a:solidFill>
            <a:schemeClr val="bg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indent="0" algn="ctr">
              <a:buNone/>
            </a:pPr>
            <a:r>
              <a:rPr lang="fi-FI" sz="1800" dirty="0">
                <a:solidFill>
                  <a:schemeClr val="tx2"/>
                </a:solidFill>
              </a:rPr>
              <a:t>Huomaa! Nämä ovat rikoksia myös somessa! </a:t>
            </a:r>
          </a:p>
        </p:txBody>
      </p:sp>
      <p:sp>
        <p:nvSpPr>
          <p:cNvPr id="5" name="Tekstin paikkamerkki 2">
            <a:extLst>
              <a:ext uri="{FF2B5EF4-FFF2-40B4-BE49-F238E27FC236}">
                <a16:creationId xmlns:a16="http://schemas.microsoft.com/office/drawing/2014/main" id="{482BFFF0-6507-76A4-119B-98CF90A69379}"/>
              </a:ext>
            </a:extLst>
          </p:cNvPr>
          <p:cNvSpPr txBox="1">
            <a:spLocks/>
          </p:cNvSpPr>
          <p:nvPr/>
        </p:nvSpPr>
        <p:spPr>
          <a:xfrm>
            <a:off x="475009" y="1316999"/>
            <a:ext cx="6303743" cy="6256109"/>
          </a:xfrm>
          <a:prstGeom prst="rect">
            <a:avLst/>
          </a:prstGeom>
        </p:spPr>
        <p:txBody>
          <a:bodyPr vert="horz" lIns="0" tIns="45720" rIns="0" bIns="45720" rtlCol="0" anchor="t">
            <a:noAutofit/>
          </a:bodyPr>
          <a:lstStyle>
            <a:defPPr>
              <a:defRPr lang="en-US"/>
            </a:defPPr>
            <a:lvl1pPr marL="0" indent="-239178" algn="l" defTabSz="609570" rtl="0" eaLnBrk="1" latinLnBrk="0" hangingPunct="1">
              <a:lnSpc>
                <a:spcPct val="107000"/>
              </a:lnSpc>
              <a:spcBef>
                <a:spcPts val="0"/>
              </a:spcBef>
              <a:spcAft>
                <a:spcPts val="1067"/>
              </a:spcAft>
              <a:buFont typeface="Arial"/>
              <a:buChar char="•"/>
              <a:defRPr sz="2400" kern="1200">
                <a:solidFill>
                  <a:schemeClr val="tx1"/>
                </a:solidFill>
                <a:latin typeface="+mn-lt"/>
                <a:ea typeface="+mn-ea"/>
                <a:cs typeface="+mn-cs"/>
              </a:defRPr>
            </a:lvl1pPr>
            <a:lvl2pPr marL="609570" indent="-239994" algn="l" defTabSz="609570" rtl="0" eaLnBrk="1" latinLnBrk="0" hangingPunct="1">
              <a:lnSpc>
                <a:spcPct val="107000"/>
              </a:lnSpc>
              <a:spcBef>
                <a:spcPts val="0"/>
              </a:spcBef>
              <a:spcAft>
                <a:spcPts val="1067"/>
              </a:spcAft>
              <a:buFont typeface="Lucida Grande"/>
              <a:buChar char="–"/>
              <a:defRPr sz="2400" kern="1200">
                <a:solidFill>
                  <a:schemeClr val="tx1"/>
                </a:solidFill>
                <a:latin typeface="+mn-lt"/>
                <a:ea typeface="+mn-ea"/>
                <a:cs typeface="+mn-cs"/>
              </a:defRPr>
            </a:lvl2pPr>
            <a:lvl3pPr marL="1219140" indent="-239994" algn="l" defTabSz="609570" rtl="0" eaLnBrk="1" latinLnBrk="0" hangingPunct="1">
              <a:lnSpc>
                <a:spcPct val="107000"/>
              </a:lnSpc>
              <a:spcBef>
                <a:spcPts val="0"/>
              </a:spcBef>
              <a:spcAft>
                <a:spcPts val="1067"/>
              </a:spcAft>
              <a:buSzPct val="60000"/>
              <a:buFont typeface="Courier New"/>
              <a:buChar char="o"/>
              <a:defRPr sz="2400" kern="1200">
                <a:solidFill>
                  <a:schemeClr val="tx1"/>
                </a:solidFill>
                <a:latin typeface="+mn-lt"/>
                <a:ea typeface="+mn-ea"/>
                <a:cs typeface="+mn-cs"/>
              </a:defRPr>
            </a:lvl3pPr>
            <a:lvl4pPr marL="1828709" indent="-239994" algn="l" defTabSz="609570" rtl="0" eaLnBrk="1" latinLnBrk="0" hangingPunct="1">
              <a:lnSpc>
                <a:spcPct val="107000"/>
              </a:lnSpc>
              <a:spcBef>
                <a:spcPts val="0"/>
              </a:spcBef>
              <a:spcAft>
                <a:spcPts val="1067"/>
              </a:spcAft>
              <a:buSzPct val="100000"/>
              <a:buFont typeface="Lucida Grande"/>
              <a:buChar char="–"/>
              <a:defRPr sz="2400" kern="1200">
                <a:solidFill>
                  <a:schemeClr val="tx1"/>
                </a:solidFill>
                <a:latin typeface="+mn-lt"/>
                <a:ea typeface="+mn-ea"/>
                <a:cs typeface="+mn-cs"/>
              </a:defRPr>
            </a:lvl4pPr>
            <a:lvl5pPr marL="2438278" indent="-239994" algn="l" defTabSz="609570" rtl="0" eaLnBrk="1" latinLnBrk="0" hangingPunct="1">
              <a:lnSpc>
                <a:spcPct val="107000"/>
              </a:lnSpc>
              <a:spcBef>
                <a:spcPts val="0"/>
              </a:spcBef>
              <a:spcAft>
                <a:spcPts val="1067"/>
              </a:spcAft>
              <a:buFont typeface="Arial"/>
              <a:buChar char="–"/>
              <a:defRPr sz="2400" kern="1200">
                <a:solidFill>
                  <a:schemeClr val="tx1"/>
                </a:solidFill>
                <a:latin typeface="+mn-lt"/>
                <a:ea typeface="+mn-ea"/>
                <a:cs typeface="+mn-cs"/>
              </a:defRPr>
            </a:lvl5pPr>
            <a:lvl6pPr marL="3047848" indent="-304792" algn="l" defTabSz="609570" rtl="0" eaLnBrk="1" latinLnBrk="0" hangingPunct="1">
              <a:spcBef>
                <a:spcPct val="20000"/>
              </a:spcBef>
              <a:buFont typeface="Arial"/>
              <a:buChar char="•"/>
              <a:defRPr sz="2400" kern="1200">
                <a:solidFill>
                  <a:schemeClr val="tx1"/>
                </a:solidFill>
                <a:latin typeface="+mn-lt"/>
                <a:ea typeface="+mn-ea"/>
                <a:cs typeface="+mn-cs"/>
              </a:defRPr>
            </a:lvl6pPr>
            <a:lvl7pPr marL="3657418" indent="-304792" algn="l" defTabSz="609570" rtl="0" eaLnBrk="1" latinLnBrk="0" hangingPunct="1">
              <a:spcBef>
                <a:spcPct val="20000"/>
              </a:spcBef>
              <a:buFont typeface="Arial"/>
              <a:buChar char="•"/>
              <a:defRPr sz="2400" kern="1200">
                <a:solidFill>
                  <a:schemeClr val="tx1"/>
                </a:solidFill>
                <a:latin typeface="+mn-lt"/>
                <a:ea typeface="+mn-ea"/>
                <a:cs typeface="+mn-cs"/>
              </a:defRPr>
            </a:lvl7pPr>
            <a:lvl8pPr marL="4266987" indent="-304792" algn="l" defTabSz="609570" rtl="0" eaLnBrk="1" latinLnBrk="0" hangingPunct="1">
              <a:spcBef>
                <a:spcPct val="20000"/>
              </a:spcBef>
              <a:buFont typeface="Arial"/>
              <a:buChar char="•"/>
              <a:defRPr sz="2400" kern="1200">
                <a:solidFill>
                  <a:schemeClr val="tx1"/>
                </a:solidFill>
                <a:latin typeface="+mn-lt"/>
                <a:ea typeface="+mn-ea"/>
                <a:cs typeface="+mn-cs"/>
              </a:defRPr>
            </a:lvl8pPr>
            <a:lvl9pPr marL="4876557" indent="-304792" algn="l" defTabSz="609570" rtl="0" eaLnBrk="1" latinLnBrk="0" hangingPunct="1">
              <a:spcBef>
                <a:spcPct val="20000"/>
              </a:spcBef>
              <a:buFont typeface="Arial"/>
              <a:buChar char="•"/>
              <a:defRPr sz="2400" kern="1200">
                <a:solidFill>
                  <a:schemeClr val="tx1"/>
                </a:solidFill>
                <a:latin typeface="+mn-lt"/>
                <a:ea typeface="+mn-ea"/>
                <a:cs typeface="+mn-cs"/>
              </a:defRPr>
            </a:lvl9pPr>
          </a:lstStyle>
          <a:p>
            <a:pPr marL="0" marR="0" lvl="0" indent="-238760" algn="l" defTabSz="609570" rtl="0" eaLnBrk="1" fontAlgn="auto" latinLnBrk="0" hangingPunct="1">
              <a:lnSpc>
                <a:spcPct val="107000"/>
              </a:lnSpc>
              <a:spcBef>
                <a:spcPts val="0"/>
              </a:spcBef>
              <a:spcAft>
                <a:spcPts val="1067"/>
              </a:spcAft>
              <a:buClrTx/>
              <a:buSzTx/>
              <a:buFont typeface="Arial"/>
              <a:buChar char="•"/>
              <a:tabLst/>
              <a:defRPr/>
            </a:pPr>
            <a:r>
              <a:rPr kumimoji="0" lang="fi-FI" sz="1400" b="0" i="0" u="none" strike="noStrike" kern="1200" cap="none" spc="0" normalizeH="0" baseline="0" noProof="0" dirty="0">
                <a:ln>
                  <a:noFill/>
                </a:ln>
                <a:solidFill>
                  <a:prstClr val="black"/>
                </a:solidFill>
                <a:effectLst/>
                <a:uLnTx/>
                <a:uFillTx/>
                <a:latin typeface="Arial"/>
                <a:ea typeface="+mn-ea"/>
                <a:cs typeface="+mn-cs"/>
              </a:rPr>
              <a:t>Omaisuusrikokset</a:t>
            </a:r>
            <a:endParaRPr kumimoji="0" lang="fi-FI" sz="2400" b="0" i="0" u="none" strike="noStrike" kern="1200" cap="none" spc="0" normalizeH="0" baseline="0" noProof="0" dirty="0">
              <a:ln>
                <a:noFill/>
              </a:ln>
              <a:solidFill>
                <a:prstClr val="black"/>
              </a:solidFill>
              <a:effectLst/>
              <a:uLnTx/>
              <a:uFillTx/>
              <a:latin typeface="Arial"/>
              <a:ea typeface="+mn-ea"/>
              <a:cs typeface="+mn-cs"/>
            </a:endParaRPr>
          </a:p>
          <a:p>
            <a:pPr marL="608965" marR="0" lvl="1" indent="-239395" algn="l" defTabSz="609570" rtl="0" eaLnBrk="1" fontAlgn="auto" latinLnBrk="0" hangingPunct="1">
              <a:lnSpc>
                <a:spcPct val="107000"/>
              </a:lnSpc>
              <a:spcBef>
                <a:spcPts val="0"/>
              </a:spcBef>
              <a:spcAft>
                <a:spcPts val="1067"/>
              </a:spcAft>
              <a:buClrTx/>
              <a:buSzTx/>
              <a:buFont typeface="Lucida Grande"/>
              <a:buChar char="–"/>
              <a:tabLst/>
              <a:defRPr/>
            </a:pPr>
            <a:r>
              <a:rPr kumimoji="0" lang="fi-FI" sz="1400" b="0" i="0" u="none" strike="noStrike" kern="1200" cap="none" spc="0" normalizeH="0" baseline="0" noProof="0" dirty="0">
                <a:ln>
                  <a:noFill/>
                </a:ln>
                <a:solidFill>
                  <a:prstClr val="black"/>
                </a:solidFill>
                <a:effectLst/>
                <a:uLnTx/>
                <a:uFillTx/>
                <a:latin typeface="Arial"/>
                <a:ea typeface="+mn-ea"/>
                <a:cs typeface="+mn-cs"/>
              </a:rPr>
              <a:t>näpistys, varkaus ja ryöstö </a:t>
            </a:r>
            <a:r>
              <a:rPr kumimoji="0" lang="fi-FI" sz="1400" b="0" i="1" u="none" strike="noStrike" kern="1200" cap="none" spc="0" normalizeH="0" baseline="0" noProof="0" dirty="0">
                <a:ln>
                  <a:noFill/>
                </a:ln>
                <a:solidFill>
                  <a:prstClr val="black"/>
                </a:solidFill>
                <a:effectLst/>
                <a:uLnTx/>
                <a:uFillTx/>
                <a:latin typeface="Arial"/>
                <a:ea typeface="+mn-ea"/>
                <a:cs typeface="+mn-cs"/>
              </a:rPr>
              <a:t>		</a:t>
            </a:r>
            <a:r>
              <a:rPr kumimoji="0" lang="fi-FI" sz="1400" b="1" i="1" u="none" strike="noStrike" kern="1200" cap="none" spc="0" normalizeH="0" baseline="0" noProof="0" dirty="0">
                <a:ln>
                  <a:noFill/>
                </a:ln>
                <a:solidFill>
                  <a:prstClr val="black"/>
                </a:solidFill>
                <a:effectLst/>
                <a:uLnTx/>
                <a:uFillTx/>
                <a:latin typeface="Arial"/>
                <a:ea typeface="+mn-ea"/>
                <a:cs typeface="+mn-cs"/>
              </a:rPr>
              <a:t>Sakkoa- 4 vuotta vankilaa</a:t>
            </a:r>
            <a:endParaRPr kumimoji="0" lang="fi-FI"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238760" algn="l" defTabSz="609570" rtl="0" eaLnBrk="1" fontAlgn="auto" latinLnBrk="0" hangingPunct="1">
              <a:lnSpc>
                <a:spcPct val="107000"/>
              </a:lnSpc>
              <a:spcBef>
                <a:spcPts val="0"/>
              </a:spcBef>
              <a:spcAft>
                <a:spcPts val="1067"/>
              </a:spcAft>
              <a:buClrTx/>
              <a:buSzTx/>
              <a:buFont typeface="Arial"/>
              <a:buChar char="•"/>
              <a:tabLst/>
              <a:defRPr/>
            </a:pPr>
            <a:r>
              <a:rPr kumimoji="0" lang="fi-FI" sz="1400" b="0" i="0" u="none" strike="noStrike" kern="1200" cap="none" spc="0" normalizeH="0" baseline="0" noProof="0" dirty="0">
                <a:ln>
                  <a:noFill/>
                </a:ln>
                <a:solidFill>
                  <a:prstClr val="black"/>
                </a:solidFill>
                <a:effectLst/>
                <a:uLnTx/>
                <a:uFillTx/>
                <a:latin typeface="Arial"/>
                <a:ea typeface="+mn-ea"/>
                <a:cs typeface="+mn-cs"/>
              </a:rPr>
              <a:t>Erehdyttäminen</a:t>
            </a:r>
            <a:endParaRPr kumimoji="0" lang="fi-FI" sz="1400" b="0" i="0" u="none" strike="noStrike" kern="1200" cap="none" spc="0" normalizeH="0" baseline="0" noProof="0" dirty="0">
              <a:ln>
                <a:noFill/>
              </a:ln>
              <a:solidFill>
                <a:prstClr val="black"/>
              </a:solidFill>
              <a:effectLst/>
              <a:uLnTx/>
              <a:uFillTx/>
              <a:latin typeface="Arial"/>
              <a:ea typeface="+mn-ea"/>
              <a:cs typeface="Arial"/>
            </a:endParaRPr>
          </a:p>
          <a:p>
            <a:pPr marL="608965" marR="0" lvl="1" indent="-239395" algn="l" defTabSz="609570" rtl="0" eaLnBrk="1" fontAlgn="auto" latinLnBrk="0" hangingPunct="1">
              <a:lnSpc>
                <a:spcPct val="107000"/>
              </a:lnSpc>
              <a:spcBef>
                <a:spcPts val="0"/>
              </a:spcBef>
              <a:spcAft>
                <a:spcPts val="1067"/>
              </a:spcAft>
              <a:buClrTx/>
              <a:buSzTx/>
              <a:buFont typeface="Lucida Grande"/>
              <a:buChar char="–"/>
              <a:tabLst/>
              <a:defRPr/>
            </a:pPr>
            <a:r>
              <a:rPr kumimoji="0" lang="fi-FI" sz="1400" b="0" i="0" u="none" strike="noStrike" kern="1200" cap="none" spc="0" normalizeH="0" baseline="0" noProof="0" dirty="0">
                <a:ln>
                  <a:noFill/>
                </a:ln>
                <a:solidFill>
                  <a:prstClr val="black"/>
                </a:solidFill>
                <a:effectLst/>
                <a:uLnTx/>
                <a:uFillTx/>
                <a:latin typeface="Arial"/>
                <a:ea typeface="+mn-ea"/>
                <a:cs typeface="+mn-cs"/>
              </a:rPr>
              <a:t>petos ja kiskonta </a:t>
            </a:r>
            <a:r>
              <a:rPr kumimoji="0" lang="fi-FI" sz="1400" b="0" i="1" u="none" strike="noStrike" kern="1200" cap="none" spc="0" normalizeH="0" baseline="0" noProof="0" dirty="0">
                <a:ln>
                  <a:noFill/>
                </a:ln>
                <a:solidFill>
                  <a:prstClr val="black"/>
                </a:solidFill>
                <a:effectLst/>
                <a:uLnTx/>
                <a:uFillTx/>
                <a:latin typeface="Arial"/>
                <a:ea typeface="+mn-ea"/>
                <a:cs typeface="+mn-cs"/>
              </a:rPr>
              <a:t>			</a:t>
            </a:r>
            <a:r>
              <a:rPr kumimoji="0" lang="fi-FI" sz="1400" b="1" i="1" u="none" strike="noStrike" kern="1200" cap="none" spc="0" normalizeH="0" baseline="0" noProof="0" dirty="0">
                <a:ln>
                  <a:noFill/>
                </a:ln>
                <a:solidFill>
                  <a:prstClr val="black"/>
                </a:solidFill>
                <a:effectLst/>
                <a:uLnTx/>
                <a:uFillTx/>
                <a:latin typeface="Arial"/>
                <a:ea typeface="+mn-ea"/>
                <a:cs typeface="+mn-cs"/>
              </a:rPr>
              <a:t>Sakkoa- 4 vuotta vankilaa</a:t>
            </a:r>
            <a:endParaRPr kumimoji="0" lang="fi-FI"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238760" algn="l" defTabSz="609570" rtl="0" eaLnBrk="1" fontAlgn="auto" latinLnBrk="0" hangingPunct="1">
              <a:lnSpc>
                <a:spcPct val="107000"/>
              </a:lnSpc>
              <a:spcBef>
                <a:spcPts val="0"/>
              </a:spcBef>
              <a:spcAft>
                <a:spcPts val="1067"/>
              </a:spcAft>
              <a:buClrTx/>
              <a:buSzTx/>
              <a:buFont typeface="Arial"/>
              <a:buChar char="•"/>
              <a:tabLst/>
              <a:defRPr/>
            </a:pPr>
            <a:r>
              <a:rPr kumimoji="0" lang="fi-FI" sz="1400" b="0" i="0" u="none" strike="noStrike" kern="1200" cap="none" spc="0" normalizeH="0" baseline="0" noProof="0" dirty="0">
                <a:ln>
                  <a:noFill/>
                </a:ln>
                <a:solidFill>
                  <a:prstClr val="black"/>
                </a:solidFill>
                <a:effectLst/>
                <a:uLnTx/>
                <a:uFillTx/>
                <a:latin typeface="Arial"/>
                <a:ea typeface="+mn-ea"/>
                <a:cs typeface="+mn-cs"/>
              </a:rPr>
              <a:t>Liikennerikokset</a:t>
            </a:r>
            <a:endParaRPr kumimoji="0" lang="fi-FI" sz="1400" b="0" i="0" u="none" strike="noStrike" kern="1200" cap="none" spc="0" normalizeH="0" baseline="0" noProof="0" dirty="0">
              <a:ln>
                <a:noFill/>
              </a:ln>
              <a:solidFill>
                <a:prstClr val="black"/>
              </a:solidFill>
              <a:effectLst/>
              <a:uLnTx/>
              <a:uFillTx/>
              <a:latin typeface="Arial"/>
              <a:ea typeface="+mn-ea"/>
              <a:cs typeface="Arial"/>
            </a:endParaRPr>
          </a:p>
          <a:p>
            <a:pPr marL="608965" marR="0" lvl="1" indent="-239395" algn="l" defTabSz="609570" rtl="0" eaLnBrk="1" fontAlgn="auto" latinLnBrk="0" hangingPunct="1">
              <a:lnSpc>
                <a:spcPct val="107000"/>
              </a:lnSpc>
              <a:spcBef>
                <a:spcPts val="0"/>
              </a:spcBef>
              <a:spcAft>
                <a:spcPts val="1067"/>
              </a:spcAft>
              <a:buClrTx/>
              <a:buSzTx/>
              <a:buFont typeface="Lucida Grande"/>
              <a:buChar char="–"/>
              <a:tabLst/>
              <a:defRPr/>
            </a:pPr>
            <a:r>
              <a:rPr kumimoji="0" lang="fi-FI" sz="1400" b="0" i="0" u="none" strike="noStrike" kern="1200" cap="none" spc="0" normalizeH="0" baseline="0" noProof="0" dirty="0">
                <a:ln>
                  <a:noFill/>
                </a:ln>
                <a:solidFill>
                  <a:prstClr val="black"/>
                </a:solidFill>
                <a:effectLst/>
                <a:uLnTx/>
                <a:uFillTx/>
                <a:latin typeface="Arial"/>
                <a:ea typeface="+mn-ea"/>
                <a:cs typeface="+mn-cs"/>
              </a:rPr>
              <a:t>liikenneturvallisuuden vaarantaminen	</a:t>
            </a:r>
            <a:r>
              <a:rPr kumimoji="0" lang="fi-FI" sz="1400" b="1" i="1" u="none" strike="noStrike" kern="1200" cap="none" spc="0" normalizeH="0" baseline="0" noProof="0" dirty="0">
                <a:ln>
                  <a:noFill/>
                </a:ln>
                <a:solidFill>
                  <a:prstClr val="black"/>
                </a:solidFill>
                <a:effectLst/>
                <a:uLnTx/>
                <a:uFillTx/>
                <a:latin typeface="Arial"/>
                <a:ea typeface="+mn-ea"/>
                <a:cs typeface="+mn-cs"/>
              </a:rPr>
              <a:t> Sakkoa-2 vuotta vankilaa</a:t>
            </a:r>
            <a:endParaRPr kumimoji="0" lang="fi-FI" sz="1400" b="0" i="0" u="none" strike="noStrike" kern="1200" cap="none" spc="0" normalizeH="0" baseline="0" noProof="0" dirty="0">
              <a:ln>
                <a:noFill/>
              </a:ln>
              <a:solidFill>
                <a:prstClr val="black"/>
              </a:solidFill>
              <a:effectLst/>
              <a:uLnTx/>
              <a:uFillTx/>
              <a:latin typeface="Arial"/>
              <a:ea typeface="+mn-ea"/>
              <a:cs typeface="Arial"/>
            </a:endParaRPr>
          </a:p>
          <a:p>
            <a:pPr marL="608965" marR="0" lvl="1" indent="-239395" algn="l" defTabSz="609570" rtl="0" eaLnBrk="1" fontAlgn="auto" latinLnBrk="0" hangingPunct="1">
              <a:lnSpc>
                <a:spcPct val="107000"/>
              </a:lnSpc>
              <a:spcBef>
                <a:spcPts val="0"/>
              </a:spcBef>
              <a:spcAft>
                <a:spcPts val="1067"/>
              </a:spcAft>
              <a:buClrTx/>
              <a:buSzTx/>
              <a:buFont typeface="Lucida Grande"/>
              <a:buChar char="–"/>
              <a:tabLst/>
              <a:defRPr/>
            </a:pPr>
            <a:r>
              <a:rPr kumimoji="0" lang="fi-FI" sz="1400" b="0" i="0" u="none" strike="noStrike" kern="1200" cap="none" spc="0" normalizeH="0" baseline="0" noProof="0" dirty="0">
                <a:ln>
                  <a:noFill/>
                </a:ln>
                <a:solidFill>
                  <a:prstClr val="black"/>
                </a:solidFill>
                <a:effectLst/>
                <a:uLnTx/>
                <a:uFillTx/>
                <a:latin typeface="Arial"/>
                <a:ea typeface="+mn-ea"/>
                <a:cs typeface="+mn-cs"/>
              </a:rPr>
              <a:t> kulkuneuvon kuljettaminen oikeudetta </a:t>
            </a:r>
            <a:r>
              <a:rPr kumimoji="0" lang="fi-FI" sz="1400" b="0" i="1" u="none" strike="noStrike" kern="1200" cap="none" spc="0" normalizeH="0" baseline="0" noProof="0" dirty="0">
                <a:ln>
                  <a:noFill/>
                </a:ln>
                <a:solidFill>
                  <a:prstClr val="black"/>
                </a:solidFill>
                <a:effectLst/>
                <a:uLnTx/>
                <a:uFillTx/>
                <a:latin typeface="Arial"/>
                <a:ea typeface="+mn-ea"/>
                <a:cs typeface="+mn-cs"/>
              </a:rPr>
              <a:t>			</a:t>
            </a:r>
            <a:endParaRPr kumimoji="0" lang="fi-FI"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238760" algn="l" defTabSz="609570" rtl="0" eaLnBrk="1" fontAlgn="auto" latinLnBrk="0" hangingPunct="1">
              <a:lnSpc>
                <a:spcPct val="107000"/>
              </a:lnSpc>
              <a:spcBef>
                <a:spcPts val="0"/>
              </a:spcBef>
              <a:spcAft>
                <a:spcPts val="1067"/>
              </a:spcAft>
              <a:buClrTx/>
              <a:buSzTx/>
              <a:buFont typeface="Arial"/>
              <a:buChar char="•"/>
              <a:tabLst/>
              <a:defRPr/>
            </a:pPr>
            <a:r>
              <a:rPr kumimoji="0" lang="fi-FI" sz="1400" b="0" i="0" u="none" strike="noStrike" kern="1200" cap="none" spc="0" normalizeH="0" baseline="0" noProof="0" dirty="0">
                <a:ln>
                  <a:noFill/>
                </a:ln>
                <a:solidFill>
                  <a:prstClr val="black"/>
                </a:solidFill>
                <a:effectLst/>
                <a:uLnTx/>
                <a:uFillTx/>
                <a:latin typeface="Arial"/>
                <a:ea typeface="+mn-ea"/>
                <a:cs typeface="+mn-cs"/>
              </a:rPr>
              <a:t>Väkivalta ja pakottaminen</a:t>
            </a:r>
            <a:endParaRPr kumimoji="0" lang="fi-FI" sz="1400" b="0" i="0" u="none" strike="noStrike" kern="1200" cap="none" spc="0" normalizeH="0" baseline="0" noProof="0" dirty="0">
              <a:ln>
                <a:noFill/>
              </a:ln>
              <a:solidFill>
                <a:prstClr val="black"/>
              </a:solidFill>
              <a:effectLst/>
              <a:uLnTx/>
              <a:uFillTx/>
              <a:latin typeface="Arial"/>
              <a:ea typeface="+mn-ea"/>
              <a:cs typeface="Arial"/>
            </a:endParaRPr>
          </a:p>
          <a:p>
            <a:pPr marL="608965" marR="0" lvl="1" indent="-239395" algn="l" defTabSz="609570" rtl="0" eaLnBrk="1" fontAlgn="auto" latinLnBrk="0" hangingPunct="1">
              <a:lnSpc>
                <a:spcPct val="107000"/>
              </a:lnSpc>
              <a:spcBef>
                <a:spcPts val="0"/>
              </a:spcBef>
              <a:spcAft>
                <a:spcPts val="1067"/>
              </a:spcAft>
              <a:buClrTx/>
              <a:buSzTx/>
              <a:buFont typeface="Lucida Grande"/>
              <a:buChar char="–"/>
              <a:tabLst/>
              <a:defRPr/>
            </a:pPr>
            <a:r>
              <a:rPr kumimoji="0" lang="fi-FI" sz="1400" b="0" i="0" u="none" strike="noStrike" kern="1200" cap="none" spc="0" normalizeH="0" baseline="0" noProof="0" dirty="0">
                <a:ln>
                  <a:noFill/>
                </a:ln>
                <a:solidFill>
                  <a:prstClr val="black"/>
                </a:solidFill>
                <a:effectLst/>
                <a:uLnTx/>
                <a:uFillTx/>
                <a:latin typeface="Arial"/>
                <a:ea typeface="+mn-ea"/>
                <a:cs typeface="+mn-cs"/>
              </a:rPr>
              <a:t>laiton uhkaus				</a:t>
            </a:r>
            <a:r>
              <a:rPr kumimoji="0" lang="fi-FI" sz="1400" b="1" i="1" u="none" strike="noStrike" kern="1200" cap="none" spc="0" normalizeH="0" baseline="0" noProof="0" dirty="0">
                <a:ln>
                  <a:noFill/>
                </a:ln>
                <a:solidFill>
                  <a:prstClr val="black"/>
                </a:solidFill>
                <a:effectLst/>
                <a:uLnTx/>
                <a:uFillTx/>
                <a:latin typeface="Arial"/>
                <a:ea typeface="+mn-ea"/>
                <a:cs typeface="+mn-cs"/>
              </a:rPr>
              <a:t> Sakkoa-10 vuotta vankilaa</a:t>
            </a:r>
            <a:endParaRPr kumimoji="0" lang="fi-FI" sz="1400" b="0" i="0" u="none" strike="noStrike" kern="1200" cap="none" spc="0" normalizeH="0" baseline="0" noProof="0" dirty="0">
              <a:ln>
                <a:noFill/>
              </a:ln>
              <a:solidFill>
                <a:prstClr val="black"/>
              </a:solidFill>
              <a:effectLst/>
              <a:uLnTx/>
              <a:uFillTx/>
              <a:latin typeface="Arial"/>
              <a:ea typeface="+mn-ea"/>
              <a:cs typeface="Arial"/>
            </a:endParaRPr>
          </a:p>
          <a:p>
            <a:pPr marL="608965" marR="0" lvl="1" indent="-239395" algn="l" defTabSz="609570" rtl="0" eaLnBrk="1" fontAlgn="auto" latinLnBrk="0" hangingPunct="1">
              <a:lnSpc>
                <a:spcPct val="107000"/>
              </a:lnSpc>
              <a:spcBef>
                <a:spcPts val="0"/>
              </a:spcBef>
              <a:spcAft>
                <a:spcPts val="1067"/>
              </a:spcAft>
              <a:buClrTx/>
              <a:buSzTx/>
              <a:buFont typeface="Lucida Grande"/>
              <a:buChar char="–"/>
              <a:tabLst/>
              <a:defRPr/>
            </a:pPr>
            <a:r>
              <a:rPr kumimoji="0" lang="fi-FI" sz="1400" b="0" i="0" u="none" strike="noStrike" kern="1200" cap="none" spc="0" normalizeH="0" baseline="0" noProof="0" dirty="0">
                <a:ln>
                  <a:noFill/>
                </a:ln>
                <a:solidFill>
                  <a:prstClr val="black"/>
                </a:solidFill>
                <a:effectLst/>
                <a:uLnTx/>
                <a:uFillTx/>
                <a:latin typeface="Arial"/>
                <a:ea typeface="+mn-ea"/>
                <a:cs typeface="+mn-cs"/>
              </a:rPr>
              <a:t>pakottaminen ja pahoinpitely	</a:t>
            </a:r>
            <a:endParaRPr kumimoji="0" lang="fi-FI"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238760" algn="l" defTabSz="609570" rtl="0" eaLnBrk="1" fontAlgn="auto" latinLnBrk="0" hangingPunct="1">
              <a:lnSpc>
                <a:spcPct val="107000"/>
              </a:lnSpc>
              <a:spcBef>
                <a:spcPts val="0"/>
              </a:spcBef>
              <a:spcAft>
                <a:spcPts val="1067"/>
              </a:spcAft>
              <a:buClrTx/>
              <a:buSzTx/>
              <a:buFont typeface="Arial"/>
              <a:buChar char="•"/>
              <a:tabLst/>
              <a:defRPr/>
            </a:pPr>
            <a:r>
              <a:rPr kumimoji="0" lang="fi-FI" sz="1400" b="0" i="0" u="none" strike="noStrike" kern="1200" cap="none" spc="0" normalizeH="0" baseline="0" noProof="0" dirty="0">
                <a:ln>
                  <a:noFill/>
                </a:ln>
                <a:solidFill>
                  <a:prstClr val="black"/>
                </a:solidFill>
                <a:effectLst/>
                <a:uLnTx/>
                <a:uFillTx/>
                <a:latin typeface="Arial"/>
                <a:ea typeface="+mn-ea"/>
                <a:cs typeface="+mn-cs"/>
              </a:rPr>
              <a:t>Seksuaalirikokset </a:t>
            </a:r>
            <a:endParaRPr kumimoji="0" lang="fi-FI" sz="1400" b="0" i="0" u="none" strike="noStrike" kern="1200" cap="none" spc="0" normalizeH="0" baseline="0" noProof="0" dirty="0">
              <a:ln>
                <a:noFill/>
              </a:ln>
              <a:solidFill>
                <a:prstClr val="black"/>
              </a:solidFill>
              <a:effectLst/>
              <a:uLnTx/>
              <a:uFillTx/>
              <a:latin typeface="Arial"/>
              <a:ea typeface="+mn-ea"/>
              <a:cs typeface="Arial"/>
            </a:endParaRPr>
          </a:p>
          <a:p>
            <a:pPr marL="608965" marR="0" lvl="1" indent="-239395" algn="l" defTabSz="609570" rtl="0" eaLnBrk="1" fontAlgn="auto" latinLnBrk="0" hangingPunct="1">
              <a:lnSpc>
                <a:spcPct val="107000"/>
              </a:lnSpc>
              <a:spcBef>
                <a:spcPts val="0"/>
              </a:spcBef>
              <a:spcAft>
                <a:spcPts val="1067"/>
              </a:spcAft>
              <a:buClrTx/>
              <a:buSzTx/>
              <a:buFont typeface="Lucida Grande"/>
              <a:buChar char="–"/>
              <a:tabLst/>
              <a:defRPr/>
            </a:pPr>
            <a:r>
              <a:rPr kumimoji="0" lang="fi-FI" sz="1400" b="0" i="0" u="none" strike="noStrike" kern="1200" cap="none" spc="0" normalizeH="0" baseline="0" noProof="0" dirty="0">
                <a:ln>
                  <a:noFill/>
                </a:ln>
                <a:solidFill>
                  <a:prstClr val="black"/>
                </a:solidFill>
                <a:effectLst/>
                <a:uLnTx/>
                <a:uFillTx/>
                <a:latin typeface="Arial"/>
                <a:ea typeface="+mn-ea"/>
                <a:cs typeface="+mn-cs"/>
              </a:rPr>
              <a:t>seksuaalissävytteinen lapsesta 	</a:t>
            </a:r>
            <a:r>
              <a:rPr kumimoji="0" lang="fi-FI" sz="1400" b="1" i="1" u="none" strike="noStrike" kern="1200" cap="none" spc="0" normalizeH="0" baseline="0" noProof="0" dirty="0">
                <a:ln>
                  <a:noFill/>
                </a:ln>
                <a:solidFill>
                  <a:prstClr val="black"/>
                </a:solidFill>
                <a:effectLst/>
                <a:uLnTx/>
                <a:uFillTx/>
                <a:latin typeface="Arial"/>
                <a:ea typeface="+mn-ea"/>
                <a:cs typeface="+mn-cs"/>
              </a:rPr>
              <a:t>Sakkoa-6 vuotta vankilaa         </a:t>
            </a:r>
            <a:r>
              <a:rPr kumimoji="0" lang="fi-FI" sz="1400" b="0" i="0" u="none" strike="noStrike" kern="1200" cap="none" spc="0" normalizeH="0" baseline="0" noProof="0" dirty="0">
                <a:ln>
                  <a:noFill/>
                </a:ln>
                <a:solidFill>
                  <a:prstClr val="black"/>
                </a:solidFill>
                <a:effectLst/>
                <a:uLnTx/>
                <a:uFillTx/>
                <a:latin typeface="Arial"/>
                <a:ea typeface="+mn-ea"/>
                <a:cs typeface="+mn-cs"/>
              </a:rPr>
              <a:t>otetun videon tai kuvan levittäminen </a:t>
            </a:r>
            <a:endParaRPr kumimoji="0" lang="fi-FI"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238760" algn="l" defTabSz="609570" rtl="0" eaLnBrk="1" fontAlgn="auto" latinLnBrk="0" hangingPunct="1">
              <a:lnSpc>
                <a:spcPct val="107000"/>
              </a:lnSpc>
              <a:spcBef>
                <a:spcPts val="0"/>
              </a:spcBef>
              <a:spcAft>
                <a:spcPts val="1067"/>
              </a:spcAft>
              <a:buClrTx/>
              <a:buSzTx/>
              <a:buFont typeface="Arial"/>
              <a:buChar char="•"/>
              <a:tabLst/>
              <a:defRPr/>
            </a:pPr>
            <a:endParaRPr kumimoji="0" lang="fi-FI" sz="1400" b="0" i="0" u="none" strike="noStrike" kern="1200" cap="none" spc="0" normalizeH="0" baseline="0" noProof="0" dirty="0">
              <a:ln>
                <a:noFill/>
              </a:ln>
              <a:solidFill>
                <a:prstClr val="black"/>
              </a:solidFill>
              <a:effectLst/>
              <a:uLnTx/>
              <a:uFillTx/>
              <a:latin typeface="Arial"/>
              <a:ea typeface="+mn-ea"/>
              <a:cs typeface="Arial"/>
            </a:endParaRPr>
          </a:p>
        </p:txBody>
      </p:sp>
      <p:pic>
        <p:nvPicPr>
          <p:cNvPr id="7" name="Kuva 6">
            <a:extLst>
              <a:ext uri="{FF2B5EF4-FFF2-40B4-BE49-F238E27FC236}">
                <a16:creationId xmlns:a16="http://schemas.microsoft.com/office/drawing/2014/main" id="{BC9502D5-CB0C-C65D-0E3F-5CFCBB3A17A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080845" y="1428567"/>
            <a:ext cx="4926531" cy="4610138"/>
          </a:xfrm>
          <a:prstGeom prst="rect">
            <a:avLst/>
          </a:prstGeom>
        </p:spPr>
      </p:pic>
      <p:sp>
        <p:nvSpPr>
          <p:cNvPr id="8" name="Tekstiruutu 7">
            <a:extLst>
              <a:ext uri="{FF2B5EF4-FFF2-40B4-BE49-F238E27FC236}">
                <a16:creationId xmlns:a16="http://schemas.microsoft.com/office/drawing/2014/main" id="{598E72B9-9C8C-5978-5752-B425FC4B4CC0}"/>
              </a:ext>
            </a:extLst>
          </p:cNvPr>
          <p:cNvSpPr txBox="1"/>
          <p:nvPr/>
        </p:nvSpPr>
        <p:spPr>
          <a:xfrm>
            <a:off x="7392560" y="1930781"/>
            <a:ext cx="5118779" cy="1600439"/>
          </a:xfrm>
          <a:prstGeom prst="rect">
            <a:avLst/>
          </a:prstGeom>
          <a:noFill/>
        </p:spPr>
        <p:txBody>
          <a:bodyPr wrap="square" rtlCol="0">
            <a:sp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2133" b="1" i="1" u="none" strike="noStrike" kern="1200" cap="none" spc="0" normalizeH="0" baseline="0" noProof="0">
                <a:ln>
                  <a:noFill/>
                </a:ln>
                <a:solidFill>
                  <a:prstClr val="white"/>
                </a:solidFill>
                <a:effectLst/>
                <a:uLnTx/>
                <a:uFillTx/>
                <a:latin typeface="Arial"/>
                <a:ea typeface="+mn-ea"/>
                <a:cs typeface="+mn-cs"/>
              </a:rPr>
              <a:t>Kaikki rumat teot eivät ole rikoksia, mutta kaikki rikokset ovat rumia tekoja.</a:t>
            </a:r>
            <a:endParaRPr kumimoji="0" lang="fi-FI" sz="2133" b="0" i="0" u="none" strike="noStrike" kern="1200" cap="none" spc="0" normalizeH="0" baseline="0" noProof="0">
              <a:ln>
                <a:noFill/>
              </a:ln>
              <a:solidFill>
                <a:prstClr val="white"/>
              </a:solidFill>
              <a:effectLst/>
              <a:uLnTx/>
              <a:uFillTx/>
              <a:latin typeface="Arial"/>
              <a:ea typeface="+mn-ea"/>
              <a:cs typeface="+mn-cs"/>
            </a:endParaRP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1600" b="0" i="1" u="none" strike="noStrike" kern="1200" cap="none" spc="0" normalizeH="0" baseline="0" noProof="0">
                <a:ln>
                  <a:noFill/>
                </a:ln>
                <a:solidFill>
                  <a:prstClr val="white"/>
                </a:solidFill>
                <a:effectLst/>
                <a:uLnTx/>
                <a:uFillTx/>
                <a:latin typeface="Arial"/>
                <a:ea typeface="+mn-ea"/>
                <a:cs typeface="+mn-cs"/>
              </a:rPr>
              <a:t>Teemu Hokkanen, ylikonstaapeli</a:t>
            </a:r>
            <a:endParaRPr kumimoji="0" lang="fi-FI" sz="1600" b="0" i="0" u="none" strike="noStrike" kern="1200" cap="none" spc="0" normalizeH="0" baseline="0" noProof="0">
              <a:ln>
                <a:noFill/>
              </a:ln>
              <a:solidFill>
                <a:prstClr val="white"/>
              </a:solidFill>
              <a:effectLst/>
              <a:uLnTx/>
              <a:uFillTx/>
              <a:latin typeface="Arial"/>
              <a:ea typeface="+mn-ea"/>
              <a:cs typeface="+mn-cs"/>
            </a:endParaRP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1600" b="0" i="1" u="none" strike="noStrike" kern="1200" cap="none" spc="0" normalizeH="0" baseline="0" noProof="0">
                <a:ln>
                  <a:noFill/>
                </a:ln>
                <a:solidFill>
                  <a:prstClr val="white"/>
                </a:solidFill>
                <a:effectLst/>
                <a:uLnTx/>
                <a:uFillTx/>
                <a:latin typeface="Arial"/>
                <a:ea typeface="+mn-ea"/>
                <a:cs typeface="+mn-cs"/>
              </a:rPr>
              <a:t>Helsingin poliisilaitos</a:t>
            </a:r>
            <a:endParaRPr kumimoji="0" lang="fi-FI" sz="1600" b="0" i="0" u="none" strike="noStrike" kern="1200" cap="none" spc="0" normalizeH="0" baseline="0" noProof="0">
              <a:ln>
                <a:noFill/>
              </a:ln>
              <a:solidFill>
                <a:prstClr val="white"/>
              </a:solidFill>
              <a:effectLst/>
              <a:uLnTx/>
              <a:uFillTx/>
              <a:latin typeface="Arial"/>
              <a:ea typeface="+mn-ea"/>
              <a:cs typeface="+mn-cs"/>
            </a:endParaRPr>
          </a:p>
        </p:txBody>
      </p:sp>
      <p:sp>
        <p:nvSpPr>
          <p:cNvPr id="3" name="Tekstiruutu 2">
            <a:extLst>
              <a:ext uri="{FF2B5EF4-FFF2-40B4-BE49-F238E27FC236}">
                <a16:creationId xmlns:a16="http://schemas.microsoft.com/office/drawing/2014/main" id="{7B1CAD3A-C57F-C7AC-4A55-386D80A7231F}"/>
              </a:ext>
            </a:extLst>
          </p:cNvPr>
          <p:cNvSpPr txBox="1"/>
          <p:nvPr/>
        </p:nvSpPr>
        <p:spPr>
          <a:xfrm>
            <a:off x="9016712" y="6038365"/>
            <a:ext cx="383105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prstClr val="black"/>
                </a:solidFill>
                <a:effectLst/>
                <a:uLnTx/>
                <a:uFillTx/>
                <a:latin typeface="Arial"/>
                <a:ea typeface="+mn-ea"/>
                <a:cs typeface="Arial"/>
              </a:rPr>
              <a:t>Kuva: Helsingin poliisilaitos</a:t>
            </a:r>
            <a:endParaRPr kumimoji="0" lang="fi-FI" sz="16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32532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descr="Kuva, joka sisältää kohteen Symmetria">
            <a:extLst>
              <a:ext uri="{FF2B5EF4-FFF2-40B4-BE49-F238E27FC236}">
                <a16:creationId xmlns:a16="http://schemas.microsoft.com/office/drawing/2014/main" id="{ECB048DC-DACE-E824-F22B-54C8C53DA58A}"/>
              </a:ext>
            </a:extLst>
          </p:cNvPr>
          <p:cNvPicPr>
            <a:picLocks noChangeAspect="1"/>
          </p:cNvPicPr>
          <p:nvPr/>
        </p:nvPicPr>
        <p:blipFill>
          <a:blip r:embed="rId3"/>
          <a:stretch>
            <a:fillRect/>
          </a:stretch>
        </p:blipFill>
        <p:spPr>
          <a:xfrm>
            <a:off x="214312" y="64471"/>
            <a:ext cx="11763375" cy="714805"/>
          </a:xfrm>
          <a:prstGeom prst="rect">
            <a:avLst/>
          </a:prstGeom>
        </p:spPr>
      </p:pic>
      <p:sp>
        <p:nvSpPr>
          <p:cNvPr id="5" name="Otsikko 4">
            <a:extLst>
              <a:ext uri="{FF2B5EF4-FFF2-40B4-BE49-F238E27FC236}">
                <a16:creationId xmlns:a16="http://schemas.microsoft.com/office/drawing/2014/main" id="{1BB97D1E-6946-5E05-F002-990A809E2802}"/>
              </a:ext>
            </a:extLst>
          </p:cNvPr>
          <p:cNvSpPr>
            <a:spLocks noGrp="1"/>
          </p:cNvSpPr>
          <p:nvPr>
            <p:ph type="title"/>
          </p:nvPr>
        </p:nvSpPr>
        <p:spPr>
          <a:xfrm>
            <a:off x="1798319" y="-54509"/>
            <a:ext cx="8595360" cy="715817"/>
          </a:xfrm>
        </p:spPr>
        <p:txBody>
          <a:bodyPr wrap="square" anchor="b">
            <a:no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fi-FI" sz="4400">
                <a:solidFill>
                  <a:schemeClr val="bg1"/>
                </a:solidFill>
              </a:rPr>
              <a:t>Rikosprosessin eteneminen </a:t>
            </a:r>
          </a:p>
        </p:txBody>
      </p:sp>
      <p:sp>
        <p:nvSpPr>
          <p:cNvPr id="6" name="Tekstin paikkamerkki 5">
            <a:extLst>
              <a:ext uri="{FF2B5EF4-FFF2-40B4-BE49-F238E27FC236}">
                <a16:creationId xmlns:a16="http://schemas.microsoft.com/office/drawing/2014/main" id="{DA876B26-C877-D952-744B-1D6CA12837DF}"/>
              </a:ext>
            </a:extLst>
          </p:cNvPr>
          <p:cNvSpPr>
            <a:spLocks noGrp="1"/>
          </p:cNvSpPr>
          <p:nvPr>
            <p:ph type="body" idx="1"/>
          </p:nvPr>
        </p:nvSpPr>
        <p:spPr>
          <a:xfrm>
            <a:off x="554596" y="1312535"/>
            <a:ext cx="4328105" cy="5242065"/>
          </a:xfrm>
        </p:spPr>
        <p:txBody>
          <a:bodyPr vert="horz" lIns="0" tIns="0" rIns="0" bIns="0" rtlCol="0" anchor="t">
            <a:norm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380365" indent="-380365">
              <a:lnSpc>
                <a:spcPct val="97000"/>
              </a:lnSpc>
              <a:buFont typeface="Arial" panose="020B0604020202020204" pitchFamily="34" charset="0"/>
              <a:buChar char="•"/>
            </a:pPr>
            <a:r>
              <a:rPr lang="fi-FI" sz="2000" dirty="0"/>
              <a:t>15-vuotta täyttäneiden kohdalla mahdollinen rikosprosessi etenee kuvan mukaisesti.</a:t>
            </a:r>
            <a:endParaRPr lang="fi-FI"/>
          </a:p>
          <a:p>
            <a:pPr marL="380365" indent="-380365">
              <a:lnSpc>
                <a:spcPct val="97000"/>
              </a:lnSpc>
              <a:buFont typeface="Arial" panose="020B0604020202020204" pitchFamily="34" charset="0"/>
              <a:buChar char="•"/>
            </a:pPr>
            <a:r>
              <a:rPr lang="fi-FI" sz="2000" dirty="0"/>
              <a:t>Alle 18 -vuotiaiden rikoksen tekijän kohdalla tehdään lastensuojeluilmoitus ja selvitetään nuoren ja perheen kokonaistilannetta.</a:t>
            </a:r>
            <a:endParaRPr lang="fi-FI" sz="2000" dirty="0">
              <a:cs typeface="Arial"/>
            </a:endParaRPr>
          </a:p>
          <a:p>
            <a:pPr marL="380365" indent="-380365">
              <a:lnSpc>
                <a:spcPct val="97000"/>
              </a:lnSpc>
              <a:buFont typeface="Arial" panose="020B0604020202020204" pitchFamily="34" charset="0"/>
              <a:buChar char="•"/>
            </a:pPr>
            <a:r>
              <a:rPr lang="fi-FI" sz="2000" dirty="0"/>
              <a:t>Vahingonkorvausvelvollisuus koskee myös alle 15 –vuotiaita.</a:t>
            </a:r>
            <a:endParaRPr lang="fi-FI" sz="2000" dirty="0">
              <a:cs typeface="Arial"/>
            </a:endParaRPr>
          </a:p>
          <a:p>
            <a:pPr marL="380365" indent="-380365">
              <a:lnSpc>
                <a:spcPct val="97000"/>
              </a:lnSpc>
              <a:buFont typeface="Arial" panose="020B0604020202020204" pitchFamily="34" charset="0"/>
              <a:buChar char="•"/>
            </a:pPr>
            <a:endParaRPr lang="fi-FI" sz="2000">
              <a:cs typeface="Arial"/>
            </a:endParaRPr>
          </a:p>
          <a:p>
            <a:pPr marL="380365" indent="-380365">
              <a:lnSpc>
                <a:spcPct val="97000"/>
              </a:lnSpc>
              <a:buFont typeface="Arial" panose="020B0604020202020204" pitchFamily="34" charset="0"/>
              <a:buChar char="•"/>
            </a:pPr>
            <a:r>
              <a:rPr lang="fi-FI" sz="2000" dirty="0"/>
              <a:t>Rikoksen uhri kokee usein voimakasta pelkoa, syyllisyyttä ja häpeää. </a:t>
            </a:r>
            <a:endParaRPr lang="fi-FI" sz="2000" dirty="0">
              <a:cs typeface="Arial"/>
            </a:endParaRPr>
          </a:p>
        </p:txBody>
      </p:sp>
      <p:pic>
        <p:nvPicPr>
          <p:cNvPr id="7" name="Kuva 6">
            <a:extLst>
              <a:ext uri="{FF2B5EF4-FFF2-40B4-BE49-F238E27FC236}">
                <a16:creationId xmlns:a16="http://schemas.microsoft.com/office/drawing/2014/main" id="{2F3B6A70-9B11-5331-7A66-6F85C8984C7B}"/>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94277" y="952489"/>
            <a:ext cx="6017895" cy="5740919"/>
          </a:xfrm>
          <a:prstGeom prst="rect">
            <a:avLst/>
          </a:prstGeom>
          <a:noFill/>
        </p:spPr>
      </p:pic>
      <p:sp>
        <p:nvSpPr>
          <p:cNvPr id="8" name="Tekstin paikkamerkki 7">
            <a:extLst>
              <a:ext uri="{FF2B5EF4-FFF2-40B4-BE49-F238E27FC236}">
                <a16:creationId xmlns:a16="http://schemas.microsoft.com/office/drawing/2014/main" id="{EC466FE4-DDFF-0A24-77D4-52CAF50A077B}"/>
              </a:ext>
            </a:extLst>
          </p:cNvPr>
          <p:cNvSpPr>
            <a:spLocks noGrp="1"/>
          </p:cNvSpPr>
          <p:nvPr>
            <p:ph type="body" sz="quarter" idx="17"/>
          </p:nvPr>
        </p:nvSpPr>
        <p:spPr>
          <a:xfrm>
            <a:off x="11137811" y="6528529"/>
            <a:ext cx="674361" cy="329471"/>
          </a:xfrm>
        </p:spPr>
        <p:txBody>
          <a:bodyPr/>
          <a:lstStyle/>
          <a:p>
            <a:r>
              <a:rPr lang="fi-FI"/>
              <a:t>Riku.fi</a:t>
            </a:r>
          </a:p>
        </p:txBody>
      </p:sp>
      <p:pic>
        <p:nvPicPr>
          <p:cNvPr id="10" name="Kuva 9">
            <a:extLst>
              <a:ext uri="{FF2B5EF4-FFF2-40B4-BE49-F238E27FC236}">
                <a16:creationId xmlns:a16="http://schemas.microsoft.com/office/drawing/2014/main" id="{C2F481BF-A75B-C61C-8E07-6F2B7D5F899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9653" y="5838233"/>
            <a:ext cx="674361" cy="954284"/>
          </a:xfrm>
          <a:prstGeom prst="rect">
            <a:avLst/>
          </a:prstGeom>
        </p:spPr>
      </p:pic>
    </p:spTree>
    <p:extLst>
      <p:ext uri="{BB962C8B-B14F-4D97-AF65-F5344CB8AC3E}">
        <p14:creationId xmlns:p14="http://schemas.microsoft.com/office/powerpoint/2010/main" val="147097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33F683BD-B035-46FF-33FF-C3059713544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3577" y="65966"/>
            <a:ext cx="11766300" cy="1146147"/>
          </a:xfrm>
          <a:prstGeom prst="rect">
            <a:avLst/>
          </a:prstGeom>
        </p:spPr>
      </p:pic>
      <p:sp>
        <p:nvSpPr>
          <p:cNvPr id="2" name="Otsikko 1">
            <a:extLst>
              <a:ext uri="{FF2B5EF4-FFF2-40B4-BE49-F238E27FC236}">
                <a16:creationId xmlns:a16="http://schemas.microsoft.com/office/drawing/2014/main" id="{2782FF53-40A1-73A8-DDC5-62D8947E888C}"/>
              </a:ext>
            </a:extLst>
          </p:cNvPr>
          <p:cNvSpPr>
            <a:spLocks noGrp="1"/>
          </p:cNvSpPr>
          <p:nvPr>
            <p:ph type="title"/>
          </p:nvPr>
        </p:nvSpPr>
        <p:spPr>
          <a:xfrm>
            <a:off x="952500" y="377177"/>
            <a:ext cx="10306051" cy="525876"/>
          </a:xfrm>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fi-FI" sz="3733">
                <a:solidFill>
                  <a:schemeClr val="bg1"/>
                </a:solidFill>
              </a:rPr>
              <a:t>Esimerkkejä nuorten tekemistä rikoksista</a:t>
            </a:r>
          </a:p>
        </p:txBody>
      </p:sp>
      <p:sp>
        <p:nvSpPr>
          <p:cNvPr id="3" name="Tekstin paikkamerkki 2">
            <a:extLst>
              <a:ext uri="{FF2B5EF4-FFF2-40B4-BE49-F238E27FC236}">
                <a16:creationId xmlns:a16="http://schemas.microsoft.com/office/drawing/2014/main" id="{905695A8-00CA-CA01-CDB0-ECDEACD95DF5}"/>
              </a:ext>
            </a:extLst>
          </p:cNvPr>
          <p:cNvSpPr>
            <a:spLocks noGrp="1"/>
          </p:cNvSpPr>
          <p:nvPr>
            <p:ph type="body" sz="quarter" idx="59"/>
          </p:nvPr>
        </p:nvSpPr>
        <p:spPr>
          <a:xfrm>
            <a:off x="933448" y="1254188"/>
            <a:ext cx="2304000" cy="889001"/>
          </a:xfrm>
          <a:solidFill>
            <a:schemeClr val="bg2"/>
          </a:solidFill>
          <a:ln>
            <a:solidFill>
              <a:schemeClr val="tx2"/>
            </a:solidFill>
          </a:ln>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fi-FI" sz="2000"/>
              <a:t>Ryöstö</a:t>
            </a:r>
            <a:endParaRPr lang="fi-FI" sz="2000">
              <a:cs typeface="Arial"/>
            </a:endParaRPr>
          </a:p>
          <a:p>
            <a:r>
              <a:rPr lang="fi-FI" sz="2000"/>
              <a:t>Maaliskuu 2024</a:t>
            </a:r>
            <a:endParaRPr lang="fi-FI" sz="2000">
              <a:cs typeface="Arial"/>
            </a:endParaRPr>
          </a:p>
        </p:txBody>
      </p:sp>
      <p:sp>
        <p:nvSpPr>
          <p:cNvPr id="4" name="Tekstin paikkamerkki 3">
            <a:extLst>
              <a:ext uri="{FF2B5EF4-FFF2-40B4-BE49-F238E27FC236}">
                <a16:creationId xmlns:a16="http://schemas.microsoft.com/office/drawing/2014/main" id="{2A8CDC44-6E44-5A57-96CA-90B6A98F82DC}"/>
              </a:ext>
            </a:extLst>
          </p:cNvPr>
          <p:cNvSpPr>
            <a:spLocks noGrp="1"/>
          </p:cNvSpPr>
          <p:nvPr>
            <p:ph type="body" idx="1"/>
          </p:nvPr>
        </p:nvSpPr>
        <p:spPr>
          <a:xfrm>
            <a:off x="950562" y="2343706"/>
            <a:ext cx="2303999" cy="3901583"/>
          </a:xfrm>
        </p:spPr>
        <p:txBody>
          <a:bodyPr vert="horz" lIns="0" tIns="45720" rIns="0" bIns="45720" rtlCol="0" anchor="t">
            <a:no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indent="-143510"/>
            <a:r>
              <a:rPr lang="fi-FI" sz="1400"/>
              <a:t>6 ihmistä ryöstää väkivallalla uhaten 16 -vuotiaalta puhelimen ja kuulokkeet. Teko kuvataan. </a:t>
            </a:r>
            <a:endParaRPr lang="fi-FI" sz="1400">
              <a:cs typeface="Arial"/>
            </a:endParaRPr>
          </a:p>
          <a:p>
            <a:pPr indent="-143510"/>
            <a:r>
              <a:rPr lang="fi-FI" sz="1400"/>
              <a:t>2 tekijöistä yli 15- vuotiaita</a:t>
            </a:r>
            <a:endParaRPr lang="fi-FI" sz="1400">
              <a:cs typeface="Arial"/>
            </a:endParaRPr>
          </a:p>
          <a:p>
            <a:pPr indent="-143510"/>
            <a:r>
              <a:rPr lang="fi-FI" sz="1400"/>
              <a:t>Tuomio 7 kuukautta ehdollista vankeutta</a:t>
            </a:r>
            <a:endParaRPr lang="fi-FI" sz="1400">
              <a:cs typeface="Arial"/>
            </a:endParaRPr>
          </a:p>
          <a:p>
            <a:pPr indent="-143510"/>
            <a:r>
              <a:rPr lang="fi-FI" sz="1400">
                <a:hlinkClick r:id="rId4"/>
              </a:rPr>
              <a:t>Teinipojat piirittivät 16-vuotiaan kerrostalon pihalla ja hakkasivat hänet - PK-seutu | HS.fi</a:t>
            </a:r>
            <a:endParaRPr lang="fi-FI" sz="1400">
              <a:cs typeface="Arial"/>
            </a:endParaRPr>
          </a:p>
        </p:txBody>
      </p:sp>
      <p:sp>
        <p:nvSpPr>
          <p:cNvPr id="5" name="Tekstin paikkamerkki 4">
            <a:extLst>
              <a:ext uri="{FF2B5EF4-FFF2-40B4-BE49-F238E27FC236}">
                <a16:creationId xmlns:a16="http://schemas.microsoft.com/office/drawing/2014/main" id="{0D3F471D-DE27-C7A6-303A-88B533EC744F}"/>
              </a:ext>
            </a:extLst>
          </p:cNvPr>
          <p:cNvSpPr>
            <a:spLocks noGrp="1"/>
          </p:cNvSpPr>
          <p:nvPr>
            <p:ph type="body" sz="quarter" idx="60"/>
          </p:nvPr>
        </p:nvSpPr>
        <p:spPr>
          <a:xfrm>
            <a:off x="3619852" y="1225611"/>
            <a:ext cx="2446875" cy="898526"/>
          </a:xfrm>
          <a:solidFill>
            <a:schemeClr val="bg2"/>
          </a:solidFill>
          <a:ln>
            <a:solidFill>
              <a:schemeClr val="tx2"/>
            </a:solidFill>
          </a:ln>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fi-FI" sz="2000"/>
              <a:t>Kunnianloukkaus</a:t>
            </a:r>
            <a:endParaRPr lang="fi-FI" sz="2000">
              <a:cs typeface="Arial"/>
            </a:endParaRPr>
          </a:p>
          <a:p>
            <a:r>
              <a:rPr lang="fi-FI" sz="2000"/>
              <a:t>2022</a:t>
            </a:r>
            <a:endParaRPr lang="fi-FI" sz="2000">
              <a:cs typeface="Arial"/>
            </a:endParaRPr>
          </a:p>
        </p:txBody>
      </p:sp>
      <p:sp>
        <p:nvSpPr>
          <p:cNvPr id="6" name="Tekstin paikkamerkki 5">
            <a:extLst>
              <a:ext uri="{FF2B5EF4-FFF2-40B4-BE49-F238E27FC236}">
                <a16:creationId xmlns:a16="http://schemas.microsoft.com/office/drawing/2014/main" id="{60F2B7C1-D3EA-B053-8450-1AB2EEF6A83D}"/>
              </a:ext>
            </a:extLst>
          </p:cNvPr>
          <p:cNvSpPr>
            <a:spLocks noGrp="1"/>
          </p:cNvSpPr>
          <p:nvPr>
            <p:ph type="body" idx="61"/>
          </p:nvPr>
        </p:nvSpPr>
        <p:spPr>
          <a:xfrm>
            <a:off x="3619853" y="2343706"/>
            <a:ext cx="2303999" cy="4258393"/>
          </a:xfrm>
        </p:spPr>
        <p:txBody>
          <a:bodyPr vert="horz" lIns="0" tIns="45720" rIns="0" bIns="45720" rtlCol="0" anchor="t">
            <a:no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indent="-143510" algn="l"/>
            <a:r>
              <a:rPr lang="fi-FI" sz="1400" b="0" i="0">
                <a:solidFill>
                  <a:srgbClr val="262626"/>
                </a:solidFill>
                <a:effectLst/>
                <a:latin typeface="+mj-lt"/>
              </a:rPr>
              <a:t>Nuori X julkaissut Snäpissä kuvan, jossa hänellä oli kasvoissa tunnistettava ruhje. </a:t>
            </a:r>
            <a:r>
              <a:rPr lang="fi-FI" sz="1400">
                <a:solidFill>
                  <a:srgbClr val="262626"/>
                </a:solidFill>
                <a:latin typeface="+mj-lt"/>
              </a:rPr>
              <a:t>X</a:t>
            </a:r>
            <a:r>
              <a:rPr lang="fi-FI" sz="1400" b="0" i="0">
                <a:solidFill>
                  <a:srgbClr val="262626"/>
                </a:solidFill>
                <a:effectLst/>
                <a:latin typeface="+mj-lt"/>
              </a:rPr>
              <a:t> antoi ymmärtää, että poikaystävä oli aiheuttanut ruhjeen. </a:t>
            </a:r>
            <a:endParaRPr lang="fi-FI" sz="1400" b="0" i="0">
              <a:solidFill>
                <a:srgbClr val="262626"/>
              </a:solidFill>
              <a:effectLst/>
              <a:latin typeface="+mj-lt"/>
              <a:cs typeface="Arial"/>
            </a:endParaRPr>
          </a:p>
          <a:p>
            <a:pPr indent="-143510" algn="l"/>
            <a:r>
              <a:rPr lang="fi-FI" sz="1400">
                <a:solidFill>
                  <a:srgbClr val="262626"/>
                </a:solidFill>
                <a:latin typeface="+mj-lt"/>
              </a:rPr>
              <a:t>Mahdollisesta pahoinpitelystä ei oltu tehty rikosilmoitusta.</a:t>
            </a:r>
            <a:endParaRPr lang="fi-FI" sz="1400">
              <a:solidFill>
                <a:srgbClr val="262626"/>
              </a:solidFill>
              <a:latin typeface="+mj-lt"/>
              <a:cs typeface="Arial"/>
            </a:endParaRPr>
          </a:p>
          <a:p>
            <a:pPr indent="-143510" algn="l"/>
            <a:r>
              <a:rPr lang="fi-FI" sz="1400">
                <a:solidFill>
                  <a:srgbClr val="262626"/>
                </a:solidFill>
                <a:latin typeface="+mj-lt"/>
              </a:rPr>
              <a:t> </a:t>
            </a:r>
            <a:r>
              <a:rPr lang="fi-FI" sz="1400" b="1" i="0">
                <a:solidFill>
                  <a:srgbClr val="262626"/>
                </a:solidFill>
                <a:effectLst/>
                <a:latin typeface="+mj-lt"/>
              </a:rPr>
              <a:t>16-vuotiaalle</a:t>
            </a:r>
            <a:r>
              <a:rPr lang="fi-FI" sz="1400" b="0" i="0">
                <a:solidFill>
                  <a:srgbClr val="262626"/>
                </a:solidFill>
                <a:effectLst/>
                <a:latin typeface="+mj-lt"/>
              </a:rPr>
              <a:t> tuomittiin 15 päiväsakon rangaistus nuorena henkilönä tehdystä kunnianloukkauksesta.</a:t>
            </a:r>
            <a:endParaRPr lang="fi-FI" sz="1400" b="0" i="0">
              <a:solidFill>
                <a:srgbClr val="262626"/>
              </a:solidFill>
              <a:effectLst/>
              <a:latin typeface="+mj-lt"/>
              <a:cs typeface="Arial"/>
            </a:endParaRPr>
          </a:p>
          <a:p>
            <a:pPr indent="-143510" algn="l"/>
            <a:r>
              <a:rPr lang="fi-FI" sz="1200">
                <a:latin typeface="+mj-lt"/>
                <a:hlinkClick r:id="rId5"/>
              </a:rPr>
              <a:t>Nuori tyttö kertoi Snapchatissä poikaystävänsä pahoinpidelleen hänet – sai lopulta itse tuomion kunnianloukkauksesta | Paikalliset | Helsingin Uutiset</a:t>
            </a:r>
            <a:endParaRPr lang="fi-FI" sz="1200" b="0" i="0">
              <a:solidFill>
                <a:srgbClr val="262626"/>
              </a:solidFill>
              <a:effectLst/>
              <a:latin typeface="+mj-lt"/>
              <a:cs typeface="Arial"/>
            </a:endParaRPr>
          </a:p>
          <a:p>
            <a:pPr indent="-143510"/>
            <a:endParaRPr lang="fi-FI">
              <a:cs typeface="Arial"/>
            </a:endParaRPr>
          </a:p>
        </p:txBody>
      </p:sp>
      <p:sp>
        <p:nvSpPr>
          <p:cNvPr id="7" name="Tekstin paikkamerkki 6">
            <a:extLst>
              <a:ext uri="{FF2B5EF4-FFF2-40B4-BE49-F238E27FC236}">
                <a16:creationId xmlns:a16="http://schemas.microsoft.com/office/drawing/2014/main" id="{03AA0CC1-3189-1E04-94BD-BC8B68DDF4B4}"/>
              </a:ext>
            </a:extLst>
          </p:cNvPr>
          <p:cNvSpPr>
            <a:spLocks noGrp="1"/>
          </p:cNvSpPr>
          <p:nvPr>
            <p:ph type="body" sz="quarter" idx="62"/>
          </p:nvPr>
        </p:nvSpPr>
        <p:spPr>
          <a:xfrm>
            <a:off x="6287201" y="1212113"/>
            <a:ext cx="2304000" cy="889001"/>
          </a:xfrm>
          <a:solidFill>
            <a:schemeClr val="bg2"/>
          </a:solidFill>
          <a:ln>
            <a:solidFill>
              <a:schemeClr val="tx2"/>
            </a:solidFill>
          </a:ln>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fi-FI" sz="2000"/>
              <a:t>Laiton uhkaus</a:t>
            </a:r>
            <a:endParaRPr lang="fi-FI" sz="2000">
              <a:cs typeface="Arial"/>
            </a:endParaRPr>
          </a:p>
          <a:p>
            <a:r>
              <a:rPr lang="fi-FI" sz="2000"/>
              <a:t>Toukokuu 2023</a:t>
            </a:r>
            <a:endParaRPr lang="fi-FI" sz="2000">
              <a:cs typeface="Arial"/>
            </a:endParaRPr>
          </a:p>
        </p:txBody>
      </p:sp>
      <p:sp>
        <p:nvSpPr>
          <p:cNvPr id="8" name="Tekstin paikkamerkki 7">
            <a:extLst>
              <a:ext uri="{FF2B5EF4-FFF2-40B4-BE49-F238E27FC236}">
                <a16:creationId xmlns:a16="http://schemas.microsoft.com/office/drawing/2014/main" id="{8BB3BFD7-46B8-6B98-F5FF-CEADDA6F0AE1}"/>
              </a:ext>
            </a:extLst>
          </p:cNvPr>
          <p:cNvSpPr>
            <a:spLocks noGrp="1"/>
          </p:cNvSpPr>
          <p:nvPr>
            <p:ph type="body" idx="63"/>
          </p:nvPr>
        </p:nvSpPr>
        <p:spPr>
          <a:xfrm>
            <a:off x="6286450" y="2427851"/>
            <a:ext cx="2303999" cy="3817437"/>
          </a:xfrm>
        </p:spPr>
        <p:txBody>
          <a:bodyPr vert="horz" lIns="0" tIns="45720" rIns="0" bIns="45720" rtlCol="0" anchor="t">
            <a:no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indent="-143510"/>
            <a:r>
              <a:rPr lang="fi-FI" sz="1400"/>
              <a:t>Iso joukko nuoria kokoontui pelaamaan futista.</a:t>
            </a:r>
            <a:endParaRPr lang="fi-FI" sz="1400">
              <a:cs typeface="Arial"/>
            </a:endParaRPr>
          </a:p>
          <a:p>
            <a:pPr indent="-143510"/>
            <a:r>
              <a:rPr lang="fi-FI" sz="1400"/>
              <a:t>Tilanne kärjistyi ja tapahtumassa huudettu tappouhkauksia.</a:t>
            </a:r>
            <a:endParaRPr lang="fi-FI" sz="1400">
              <a:cs typeface="Arial"/>
            </a:endParaRPr>
          </a:p>
          <a:p>
            <a:pPr indent="-143510"/>
            <a:r>
              <a:rPr lang="fi-FI" sz="1400"/>
              <a:t>Asia eteni poliisin tutkintaan epäilynä laittomasta uhkauksesta. </a:t>
            </a:r>
            <a:endParaRPr lang="fi-FI" sz="1400">
              <a:cs typeface="Arial"/>
            </a:endParaRPr>
          </a:p>
          <a:p>
            <a:pPr indent="-143510"/>
            <a:r>
              <a:rPr lang="fi-FI" sz="1400">
                <a:hlinkClick r:id="rId6"/>
              </a:rPr>
              <a:t>Yli sata nuorta kokoontui jalkapallopeliin Lappeenrannassa – poliisi tutkii, tapahtuiko siellä laiton uhkaus | Kotimaa | Yle</a:t>
            </a:r>
            <a:endParaRPr lang="fi-FI" sz="1400">
              <a:cs typeface="Arial"/>
            </a:endParaRPr>
          </a:p>
        </p:txBody>
      </p:sp>
      <p:sp>
        <p:nvSpPr>
          <p:cNvPr id="9" name="Tekstin paikkamerkki 8">
            <a:extLst>
              <a:ext uri="{FF2B5EF4-FFF2-40B4-BE49-F238E27FC236}">
                <a16:creationId xmlns:a16="http://schemas.microsoft.com/office/drawing/2014/main" id="{126298AF-4BAE-789D-1E99-816C525845EA}"/>
              </a:ext>
            </a:extLst>
          </p:cNvPr>
          <p:cNvSpPr>
            <a:spLocks noGrp="1"/>
          </p:cNvSpPr>
          <p:nvPr>
            <p:ph type="body" sz="quarter" idx="64"/>
          </p:nvPr>
        </p:nvSpPr>
        <p:spPr>
          <a:xfrm>
            <a:off x="8954551" y="1254188"/>
            <a:ext cx="2304000" cy="889001"/>
          </a:xfrm>
          <a:solidFill>
            <a:schemeClr val="bg2"/>
          </a:solidFill>
          <a:ln>
            <a:solidFill>
              <a:schemeClr val="tx2"/>
            </a:solidFill>
          </a:ln>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fi-FI" sz="2000"/>
              <a:t>Pahoinpitely</a:t>
            </a:r>
            <a:endParaRPr lang="fi-FI" sz="2000">
              <a:cs typeface="Arial"/>
            </a:endParaRPr>
          </a:p>
          <a:p>
            <a:r>
              <a:rPr lang="fi-FI" sz="2000"/>
              <a:t>Helmikuu 2023</a:t>
            </a:r>
            <a:endParaRPr lang="fi-FI" sz="2000">
              <a:cs typeface="Arial"/>
            </a:endParaRPr>
          </a:p>
        </p:txBody>
      </p:sp>
      <p:sp>
        <p:nvSpPr>
          <p:cNvPr id="10" name="Tekstin paikkamerkki 9">
            <a:extLst>
              <a:ext uri="{FF2B5EF4-FFF2-40B4-BE49-F238E27FC236}">
                <a16:creationId xmlns:a16="http://schemas.microsoft.com/office/drawing/2014/main" id="{A30E2D31-2094-0234-83B0-FFC3CC6B1672}"/>
              </a:ext>
            </a:extLst>
          </p:cNvPr>
          <p:cNvSpPr>
            <a:spLocks noGrp="1"/>
          </p:cNvSpPr>
          <p:nvPr>
            <p:ph type="body" idx="65"/>
          </p:nvPr>
        </p:nvSpPr>
        <p:spPr>
          <a:xfrm>
            <a:off x="8954553" y="2427851"/>
            <a:ext cx="2303999" cy="3817437"/>
          </a:xfrm>
        </p:spPr>
        <p:txBody>
          <a:bodyPr vert="horz" lIns="0" tIns="45720" rIns="0" bIns="45720" rtlCol="0" anchor="t">
            <a:no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indent="-143510"/>
            <a:r>
              <a:rPr lang="fi-FI" sz="1400" dirty="0"/>
              <a:t>14-vuotiasta lyötiin kasvoihin koulun pihalla ja häneltä varastettiin lompakko</a:t>
            </a:r>
            <a:endParaRPr lang="fi-FI" sz="1400" dirty="0">
              <a:cs typeface="Arial"/>
            </a:endParaRPr>
          </a:p>
          <a:p>
            <a:pPr indent="-143510"/>
            <a:r>
              <a:rPr lang="fi-FI" sz="1400" dirty="0"/>
              <a:t>Tekijä 16- vuotias</a:t>
            </a:r>
            <a:endParaRPr lang="fi-FI" sz="1400" dirty="0">
              <a:cs typeface="Arial"/>
            </a:endParaRPr>
          </a:p>
          <a:p>
            <a:pPr indent="-143510"/>
            <a:r>
              <a:rPr lang="fi-FI" sz="1400" dirty="0"/>
              <a:t>Tuomio  pahoinpitelystä: </a:t>
            </a:r>
            <a:r>
              <a:rPr lang="fi-FI" sz="1400" b="0" i="0" dirty="0">
                <a:solidFill>
                  <a:srgbClr val="191919"/>
                </a:solidFill>
                <a:effectLst/>
                <a:latin typeface="Arial"/>
                <a:cs typeface="Arial"/>
              </a:rPr>
              <a:t>60 päiväsakkoa (=360 e). </a:t>
            </a:r>
            <a:r>
              <a:rPr lang="fi-FI" sz="1400" dirty="0">
                <a:solidFill>
                  <a:srgbClr val="191919"/>
                </a:solidFill>
                <a:latin typeface="Arial"/>
                <a:cs typeface="Arial"/>
              </a:rPr>
              <a:t>M</a:t>
            </a:r>
            <a:r>
              <a:rPr lang="fi-FI" sz="1400" b="0" i="0" dirty="0">
                <a:solidFill>
                  <a:srgbClr val="191919"/>
                </a:solidFill>
                <a:effectLst/>
                <a:latin typeface="Arial"/>
                <a:cs typeface="Arial"/>
              </a:rPr>
              <a:t>aksettava korvauksia uhrille 500 euroa. Oikeuskuluja maksettava 1000e. </a:t>
            </a:r>
          </a:p>
          <a:p>
            <a:pPr indent="-143510"/>
            <a:r>
              <a:rPr lang="fi-FI" sz="1400" dirty="0">
                <a:hlinkClick r:id="rId7"/>
              </a:rPr>
              <a:t>14-vuotias pahoinpideltiin tamperelaisen koulun pihalla kesken koulupäivän - Tampereen seutu - Ilta-Sanomat</a:t>
            </a:r>
            <a:endParaRPr lang="fi-FI" sz="1400" dirty="0">
              <a:cs typeface="Arial"/>
            </a:endParaRPr>
          </a:p>
        </p:txBody>
      </p:sp>
      <p:pic>
        <p:nvPicPr>
          <p:cNvPr id="11" name="Kuva 10">
            <a:extLst>
              <a:ext uri="{FF2B5EF4-FFF2-40B4-BE49-F238E27FC236}">
                <a16:creationId xmlns:a16="http://schemas.microsoft.com/office/drawing/2014/main" id="{D2C2B280-8ABD-E37F-8A16-772E1444CAD1}"/>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4655" y="5769759"/>
            <a:ext cx="670618" cy="951058"/>
          </a:xfrm>
          <a:prstGeom prst="rect">
            <a:avLst/>
          </a:prstGeom>
        </p:spPr>
      </p:pic>
    </p:spTree>
    <p:extLst>
      <p:ext uri="{BB962C8B-B14F-4D97-AF65-F5344CB8AC3E}">
        <p14:creationId xmlns:p14="http://schemas.microsoft.com/office/powerpoint/2010/main" val="144132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additive="base">
                                        <p:cTn id="2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additive="base">
                                        <p:cTn id="2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additive="base">
                                        <p:cTn id="3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 calcmode="lin" valueType="num">
                                      <p:cBhvr additive="base">
                                        <p:cTn id="4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
                                            <p:bg/>
                                          </p:spTgt>
                                        </p:tgtEl>
                                        <p:attrNameLst>
                                          <p:attrName>style.visibility</p:attrName>
                                        </p:attrNameLst>
                                      </p:cBhvr>
                                      <p:to>
                                        <p:strVal val="visible"/>
                                      </p:to>
                                    </p:set>
                                    <p:anim calcmode="lin" valueType="num">
                                      <p:cBhvr additive="base">
                                        <p:cTn id="4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4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5">
                                            <p:txEl>
                                              <p:pRg st="0" end="0"/>
                                            </p:txEl>
                                          </p:spTgt>
                                        </p:tgtEl>
                                        <p:attrNameLst>
                                          <p:attrName>style.visibility</p:attrName>
                                        </p:attrNameLst>
                                      </p:cBhvr>
                                      <p:to>
                                        <p:strVal val="visible"/>
                                      </p:to>
                                    </p:set>
                                    <p:anim calcmode="lin" valueType="num">
                                      <p:cBhvr additive="base">
                                        <p:cTn id="5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5">
                                            <p:txEl>
                                              <p:pRg st="1" end="1"/>
                                            </p:txEl>
                                          </p:spTgt>
                                        </p:tgtEl>
                                        <p:attrNameLst>
                                          <p:attrName>style.visibility</p:attrName>
                                        </p:attrNameLst>
                                      </p:cBhvr>
                                      <p:to>
                                        <p:strVal val="visible"/>
                                      </p:to>
                                    </p:set>
                                    <p:anim calcmode="lin" valueType="num">
                                      <p:cBhvr additive="base">
                                        <p:cTn id="5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1" end="1"/>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
                                            <p:txEl>
                                              <p:pRg st="0" end="0"/>
                                            </p:txEl>
                                          </p:spTgt>
                                        </p:tgtEl>
                                        <p:attrNameLst>
                                          <p:attrName>style.visibility</p:attrName>
                                        </p:attrNameLst>
                                      </p:cBhvr>
                                      <p:to>
                                        <p:strVal val="visible"/>
                                      </p:to>
                                    </p:set>
                                    <p:anim calcmode="lin" valueType="num">
                                      <p:cBhvr additive="base">
                                        <p:cTn id="6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6">
                                            <p:txEl>
                                              <p:pRg st="1" end="1"/>
                                            </p:txEl>
                                          </p:spTgt>
                                        </p:tgtEl>
                                        <p:attrNameLst>
                                          <p:attrName>style.visibility</p:attrName>
                                        </p:attrNameLst>
                                      </p:cBhvr>
                                      <p:to>
                                        <p:strVal val="visible"/>
                                      </p:to>
                                    </p:set>
                                    <p:anim calcmode="lin" valueType="num">
                                      <p:cBhvr additive="base">
                                        <p:cTn id="6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6">
                                            <p:txEl>
                                              <p:pRg st="2" end="2"/>
                                            </p:txEl>
                                          </p:spTgt>
                                        </p:tgtEl>
                                        <p:attrNameLst>
                                          <p:attrName>style.visibility</p:attrName>
                                        </p:attrNameLst>
                                      </p:cBhvr>
                                      <p:to>
                                        <p:strVal val="visible"/>
                                      </p:to>
                                    </p:set>
                                    <p:anim calcmode="lin" valueType="num">
                                      <p:cBhvr additive="base">
                                        <p:cTn id="7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6">
                                            <p:txEl>
                                              <p:pRg st="3" end="3"/>
                                            </p:txEl>
                                          </p:spTgt>
                                        </p:tgtEl>
                                        <p:attrNameLst>
                                          <p:attrName>style.visibility</p:attrName>
                                        </p:attrNameLst>
                                      </p:cBhvr>
                                      <p:to>
                                        <p:strVal val="visible"/>
                                      </p:to>
                                    </p:set>
                                    <p:anim calcmode="lin" valueType="num">
                                      <p:cBhvr additive="base">
                                        <p:cTn id="8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7">
                                            <p:bg/>
                                          </p:spTgt>
                                        </p:tgtEl>
                                        <p:attrNameLst>
                                          <p:attrName>style.visibility</p:attrName>
                                        </p:attrNameLst>
                                      </p:cBhvr>
                                      <p:to>
                                        <p:strVal val="visible"/>
                                      </p:to>
                                    </p:set>
                                    <p:anim calcmode="lin" valueType="num">
                                      <p:cBhvr additive="base">
                                        <p:cTn id="8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8"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7">
                                            <p:txEl>
                                              <p:pRg st="0" end="0"/>
                                            </p:txEl>
                                          </p:spTgt>
                                        </p:tgtEl>
                                        <p:attrNameLst>
                                          <p:attrName>style.visibility</p:attrName>
                                        </p:attrNameLst>
                                      </p:cBhvr>
                                      <p:to>
                                        <p:strVal val="visible"/>
                                      </p:to>
                                    </p:set>
                                    <p:anim calcmode="lin" valueType="num">
                                      <p:cBhvr additive="base">
                                        <p:cTn id="9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7">
                                            <p:txEl>
                                              <p:pRg st="1" end="1"/>
                                            </p:txEl>
                                          </p:spTgt>
                                        </p:tgtEl>
                                        <p:attrNameLst>
                                          <p:attrName>style.visibility</p:attrName>
                                        </p:attrNameLst>
                                      </p:cBhvr>
                                      <p:to>
                                        <p:strVal val="visible"/>
                                      </p:to>
                                    </p:set>
                                    <p:anim calcmode="lin" valueType="num">
                                      <p:cBhvr additive="base">
                                        <p:cTn id="9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8">
                                            <p:txEl>
                                              <p:pRg st="0" end="0"/>
                                            </p:txEl>
                                          </p:spTgt>
                                        </p:tgtEl>
                                        <p:attrNameLst>
                                          <p:attrName>style.visibility</p:attrName>
                                        </p:attrNameLst>
                                      </p:cBhvr>
                                      <p:to>
                                        <p:strVal val="visible"/>
                                      </p:to>
                                    </p:set>
                                    <p:anim calcmode="lin" valueType="num">
                                      <p:cBhvr additive="base">
                                        <p:cTn id="10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8">
                                            <p:txEl>
                                              <p:pRg st="1" end="1"/>
                                            </p:txEl>
                                          </p:spTgt>
                                        </p:tgtEl>
                                        <p:attrNameLst>
                                          <p:attrName>style.visibility</p:attrName>
                                        </p:attrNameLst>
                                      </p:cBhvr>
                                      <p:to>
                                        <p:strVal val="visible"/>
                                      </p:to>
                                    </p:set>
                                    <p:anim calcmode="lin" valueType="num">
                                      <p:cBhvr additive="base">
                                        <p:cTn id="10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8">
                                            <p:txEl>
                                              <p:pRg st="2" end="2"/>
                                            </p:txEl>
                                          </p:spTgt>
                                        </p:tgtEl>
                                        <p:attrNameLst>
                                          <p:attrName>style.visibility</p:attrName>
                                        </p:attrNameLst>
                                      </p:cBhvr>
                                      <p:to>
                                        <p:strVal val="visible"/>
                                      </p:to>
                                    </p:set>
                                    <p:anim calcmode="lin" valueType="num">
                                      <p:cBhvr additive="base">
                                        <p:cTn id="1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8">
                                            <p:txEl>
                                              <p:pRg st="3" end="3"/>
                                            </p:txEl>
                                          </p:spTgt>
                                        </p:tgtEl>
                                        <p:attrNameLst>
                                          <p:attrName>style.visibility</p:attrName>
                                        </p:attrNameLst>
                                      </p:cBhvr>
                                      <p:to>
                                        <p:strVal val="visible"/>
                                      </p:to>
                                    </p:set>
                                    <p:anim calcmode="lin" valueType="num">
                                      <p:cBhvr additive="base">
                                        <p:cTn id="12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9">
                                            <p:bg/>
                                          </p:spTgt>
                                        </p:tgtEl>
                                        <p:attrNameLst>
                                          <p:attrName>style.visibility</p:attrName>
                                        </p:attrNameLst>
                                      </p:cBhvr>
                                      <p:to>
                                        <p:strVal val="visible"/>
                                      </p:to>
                                    </p:set>
                                    <p:anim calcmode="lin" valueType="num">
                                      <p:cBhvr additive="base">
                                        <p:cTn id="12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128"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9">
                                            <p:txEl>
                                              <p:pRg st="0" end="0"/>
                                            </p:txEl>
                                          </p:spTgt>
                                        </p:tgtEl>
                                        <p:attrNameLst>
                                          <p:attrName>style.visibility</p:attrName>
                                        </p:attrNameLst>
                                      </p:cBhvr>
                                      <p:to>
                                        <p:strVal val="visible"/>
                                      </p:to>
                                    </p:set>
                                    <p:anim calcmode="lin" valueType="num">
                                      <p:cBhvr additive="base">
                                        <p:cTn id="13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9">
                                            <p:txEl>
                                              <p:pRg st="1" end="1"/>
                                            </p:txEl>
                                          </p:spTgt>
                                        </p:tgtEl>
                                        <p:attrNameLst>
                                          <p:attrName>style.visibility</p:attrName>
                                        </p:attrNameLst>
                                      </p:cBhvr>
                                      <p:to>
                                        <p:strVal val="visible"/>
                                      </p:to>
                                    </p:set>
                                    <p:anim calcmode="lin" valueType="num">
                                      <p:cBhvr additive="base">
                                        <p:cTn id="13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0">
                                            <p:txEl>
                                              <p:pRg st="0" end="0"/>
                                            </p:txEl>
                                          </p:spTgt>
                                        </p:tgtEl>
                                        <p:attrNameLst>
                                          <p:attrName>style.visibility</p:attrName>
                                        </p:attrNameLst>
                                      </p:cBhvr>
                                      <p:to>
                                        <p:strVal val="visible"/>
                                      </p:to>
                                    </p:set>
                                    <p:anim calcmode="lin" valueType="num">
                                      <p:cBhvr additive="base">
                                        <p:cTn id="1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2" presetClass="entr" presetSubtype="4" fill="hold" grpId="0" nodeType="clickEffect">
                                  <p:stCondLst>
                                    <p:cond delay="0"/>
                                  </p:stCondLst>
                                  <p:childTnLst>
                                    <p:set>
                                      <p:cBhvr>
                                        <p:cTn id="148" dur="1" fill="hold">
                                          <p:stCondLst>
                                            <p:cond delay="0"/>
                                          </p:stCondLst>
                                        </p:cTn>
                                        <p:tgtEl>
                                          <p:spTgt spid="10">
                                            <p:txEl>
                                              <p:pRg st="1" end="1"/>
                                            </p:txEl>
                                          </p:spTgt>
                                        </p:tgtEl>
                                        <p:attrNameLst>
                                          <p:attrName>style.visibility</p:attrName>
                                        </p:attrNameLst>
                                      </p:cBhvr>
                                      <p:to>
                                        <p:strVal val="visible"/>
                                      </p:to>
                                    </p:set>
                                    <p:anim calcmode="lin" valueType="num">
                                      <p:cBhvr additive="base">
                                        <p:cTn id="14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5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2" presetClass="entr" presetSubtype="4" fill="hold" grpId="0" nodeType="clickEffect">
                                  <p:stCondLst>
                                    <p:cond delay="0"/>
                                  </p:stCondLst>
                                  <p:childTnLst>
                                    <p:set>
                                      <p:cBhvr>
                                        <p:cTn id="154" dur="1" fill="hold">
                                          <p:stCondLst>
                                            <p:cond delay="0"/>
                                          </p:stCondLst>
                                        </p:cTn>
                                        <p:tgtEl>
                                          <p:spTgt spid="10">
                                            <p:txEl>
                                              <p:pRg st="2" end="2"/>
                                            </p:txEl>
                                          </p:spTgt>
                                        </p:tgtEl>
                                        <p:attrNameLst>
                                          <p:attrName>style.visibility</p:attrName>
                                        </p:attrNameLst>
                                      </p:cBhvr>
                                      <p:to>
                                        <p:strVal val="visible"/>
                                      </p:to>
                                    </p:set>
                                    <p:anim calcmode="lin" valueType="num">
                                      <p:cBhvr additive="base">
                                        <p:cTn id="15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56"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2" presetClass="entr" presetSubtype="4" fill="hold" grpId="0" nodeType="clickEffect">
                                  <p:stCondLst>
                                    <p:cond delay="0"/>
                                  </p:stCondLst>
                                  <p:childTnLst>
                                    <p:set>
                                      <p:cBhvr>
                                        <p:cTn id="160" dur="1" fill="hold">
                                          <p:stCondLst>
                                            <p:cond delay="0"/>
                                          </p:stCondLst>
                                        </p:cTn>
                                        <p:tgtEl>
                                          <p:spTgt spid="10">
                                            <p:txEl>
                                              <p:pRg st="3" end="3"/>
                                            </p:txEl>
                                          </p:spTgt>
                                        </p:tgtEl>
                                        <p:attrNameLst>
                                          <p:attrName>style.visibility</p:attrName>
                                        </p:attrNameLst>
                                      </p:cBhvr>
                                      <p:to>
                                        <p:strVal val="visible"/>
                                      </p:to>
                                    </p:set>
                                    <p:anim calcmode="lin" valueType="num">
                                      <p:cBhvr additive="base">
                                        <p:cTn id="161"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162"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p:bldP spid="5" grpId="0" build="p" animBg="1"/>
      <p:bldP spid="6" grpId="0" build="p"/>
      <p:bldP spid="7" grpId="0" build="p" animBg="1"/>
      <p:bldP spid="8" grpId="0" build="p"/>
      <p:bldP spid="9" grpId="0" build="p" animBg="1"/>
      <p:bldP spid="1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F2584-2ED8-43AF-AE15-4C6251365022}"/>
              </a:ext>
            </a:extLst>
          </p:cNvPr>
          <p:cNvSpPr>
            <a:spLocks noGrp="1"/>
          </p:cNvSpPr>
          <p:nvPr>
            <p:ph type="ctrTitle"/>
          </p:nvPr>
        </p:nvSpPr>
        <p:spPr>
          <a:xfrm>
            <a:off x="945792" y="2381752"/>
            <a:ext cx="10311633" cy="1838535"/>
          </a:xfrm>
        </p:spPr>
        <p:txBody>
          <a:bodyPr wrap="square" anchor="t">
            <a:normAutofit/>
          </a:bodyPr>
          <a:lstStyle/>
          <a:p>
            <a:r>
              <a:rPr lang="en-US" sz="6900" err="1"/>
              <a:t>Mitä</a:t>
            </a:r>
            <a:r>
              <a:rPr lang="en-US" sz="6900"/>
              <a:t> </a:t>
            </a:r>
            <a:r>
              <a:rPr lang="en-US" sz="6900" err="1"/>
              <a:t>tiedämme</a:t>
            </a:r>
            <a:r>
              <a:rPr lang="en-US" sz="6900"/>
              <a:t> </a:t>
            </a:r>
            <a:r>
              <a:rPr lang="en-US" sz="6900" err="1"/>
              <a:t>päihteistä</a:t>
            </a:r>
            <a:r>
              <a:rPr lang="en-US" sz="6900"/>
              <a:t>?</a:t>
            </a:r>
          </a:p>
        </p:txBody>
      </p:sp>
      <p:sp>
        <p:nvSpPr>
          <p:cNvPr id="8" name="Subtitle 2">
            <a:extLst>
              <a:ext uri="{FF2B5EF4-FFF2-40B4-BE49-F238E27FC236}">
                <a16:creationId xmlns:a16="http://schemas.microsoft.com/office/drawing/2014/main" id="{DA0A5C1C-FDF1-7FB9-F034-E2D594F02029}"/>
              </a:ext>
            </a:extLst>
          </p:cNvPr>
          <p:cNvSpPr>
            <a:spLocks noGrp="1"/>
          </p:cNvSpPr>
          <p:nvPr>
            <p:ph type="subTitle" idx="1"/>
          </p:nvPr>
        </p:nvSpPr>
        <p:spPr>
          <a:xfrm>
            <a:off x="946690" y="4361895"/>
            <a:ext cx="10310736" cy="585081"/>
          </a:xfrm>
        </p:spPr>
        <p:txBody>
          <a:bodyPr/>
          <a:lstStyle/>
          <a:p>
            <a:r>
              <a:rPr lang="en-US" dirty="0" err="1"/>
              <a:t>Mitä</a:t>
            </a:r>
            <a:r>
              <a:rPr lang="en-US" dirty="0"/>
              <a:t> </a:t>
            </a:r>
            <a:r>
              <a:rPr lang="en-US" dirty="0" err="1"/>
              <a:t>päihteet</a:t>
            </a:r>
            <a:r>
              <a:rPr lang="en-US" dirty="0"/>
              <a:t> </a:t>
            </a:r>
            <a:r>
              <a:rPr lang="en-US" dirty="0" err="1"/>
              <a:t>ovat</a:t>
            </a:r>
            <a:r>
              <a:rPr lang="en-US" dirty="0"/>
              <a:t>? </a:t>
            </a:r>
            <a:r>
              <a:rPr lang="en-US" dirty="0" err="1"/>
              <a:t>Mitä</a:t>
            </a:r>
            <a:r>
              <a:rPr lang="en-US" dirty="0"/>
              <a:t> </a:t>
            </a:r>
            <a:r>
              <a:rPr lang="en-US" dirty="0" err="1"/>
              <a:t>päihteitä</a:t>
            </a:r>
            <a:r>
              <a:rPr lang="en-US" dirty="0"/>
              <a:t> on?</a:t>
            </a:r>
            <a:endParaRPr lang="fi-FI" dirty="0"/>
          </a:p>
          <a:p>
            <a:r>
              <a:rPr lang="en-US" dirty="0"/>
              <a:t>7. </a:t>
            </a:r>
            <a:r>
              <a:rPr lang="en-US" dirty="0" err="1"/>
              <a:t>luokka</a:t>
            </a:r>
            <a:r>
              <a:rPr lang="en-US" dirty="0"/>
              <a:t>, 1. </a:t>
            </a:r>
            <a:r>
              <a:rPr lang="en-US" dirty="0" err="1"/>
              <a:t>tunti</a:t>
            </a:r>
            <a:r>
              <a:rPr lang="en-US" dirty="0"/>
              <a:t>.</a:t>
            </a:r>
          </a:p>
          <a:p>
            <a:r>
              <a:rPr lang="en-US" sz="1200" dirty="0"/>
              <a:t>Turun </a:t>
            </a:r>
            <a:r>
              <a:rPr lang="en-US" sz="1200" dirty="0" err="1"/>
              <a:t>kaupungin</a:t>
            </a:r>
            <a:r>
              <a:rPr lang="en-US" sz="1200" dirty="0"/>
              <a:t> </a:t>
            </a:r>
            <a:r>
              <a:rPr lang="en-US" sz="1200" dirty="0" err="1"/>
              <a:t>ehkäisevän</a:t>
            </a:r>
            <a:r>
              <a:rPr lang="en-US" sz="1200" dirty="0"/>
              <a:t> </a:t>
            </a:r>
            <a:r>
              <a:rPr lang="en-US" sz="1200" dirty="0" err="1"/>
              <a:t>päihdetyön</a:t>
            </a:r>
            <a:r>
              <a:rPr lang="en-US" sz="1200" dirty="0"/>
              <a:t> </a:t>
            </a:r>
            <a:r>
              <a:rPr lang="en-US" sz="1200" dirty="0" err="1"/>
              <a:t>Selvästi</a:t>
            </a:r>
            <a:r>
              <a:rPr lang="en-US" sz="1200" dirty="0"/>
              <a:t> JEES! -</a:t>
            </a:r>
            <a:r>
              <a:rPr lang="en-US" sz="1200" dirty="0" err="1"/>
              <a:t>projekti</a:t>
            </a:r>
            <a:r>
              <a:rPr lang="en-US" sz="1200" dirty="0"/>
              <a:t> 2023-2025, Sanna Tahko &amp; Kristiina Helenius. </a:t>
            </a:r>
            <a:endParaRPr lang="en-US" dirty="0"/>
          </a:p>
          <a:p>
            <a:r>
              <a:rPr lang="en-US" sz="1200" dirty="0" err="1"/>
              <a:t>Lähteet</a:t>
            </a:r>
            <a:r>
              <a:rPr lang="en-US" sz="1200" dirty="0"/>
              <a:t>: </a:t>
            </a:r>
            <a:endParaRPr lang="en-US" sz="1200" b="0" dirty="0">
              <a:solidFill>
                <a:srgbClr val="000000"/>
              </a:solidFill>
            </a:endParaRPr>
          </a:p>
          <a:p>
            <a:r>
              <a:rPr lang="en-US" sz="1200" dirty="0" err="1"/>
              <a:t>Terveyden</a:t>
            </a:r>
            <a:r>
              <a:rPr lang="en-US" sz="1200" dirty="0"/>
              <a:t> ja </a:t>
            </a:r>
            <a:r>
              <a:rPr lang="en-US" sz="1200" dirty="0" err="1"/>
              <a:t>hyvinvoinnin</a:t>
            </a:r>
            <a:r>
              <a:rPr lang="en-US" sz="1200"/>
              <a:t> laitos</a:t>
            </a:r>
            <a:endParaRPr lang="en-US" sz="1200" b="0" dirty="0">
              <a:solidFill>
                <a:srgbClr val="000000"/>
              </a:solidFill>
            </a:endParaRPr>
          </a:p>
          <a:p>
            <a:r>
              <a:rPr lang="en-US" sz="1200" dirty="0" err="1"/>
              <a:t>Ehyt</a:t>
            </a:r>
            <a:r>
              <a:rPr lang="en-US" sz="1200" dirty="0"/>
              <a:t> </a:t>
            </a:r>
            <a:r>
              <a:rPr lang="en-US" sz="1200" dirty="0" err="1"/>
              <a:t>ry</a:t>
            </a:r>
            <a:endParaRPr lang="en-US" sz="1200" b="0" dirty="0">
              <a:solidFill>
                <a:srgbClr val="000000"/>
              </a:solidFill>
            </a:endParaRPr>
          </a:p>
          <a:p>
            <a:r>
              <a:rPr lang="en-US" sz="1200" dirty="0" err="1"/>
              <a:t>Mielenterveyden</a:t>
            </a:r>
            <a:r>
              <a:rPr lang="en-US" sz="1200" dirty="0"/>
              <a:t> </a:t>
            </a:r>
            <a:r>
              <a:rPr lang="en-US" sz="1200" dirty="0" err="1"/>
              <a:t>keskusliitto</a:t>
            </a:r>
            <a:endParaRPr lang="en-US" sz="1200" b="0" dirty="0">
              <a:solidFill>
                <a:srgbClr val="000000"/>
              </a:solidFill>
            </a:endParaRPr>
          </a:p>
          <a:p>
            <a:r>
              <a:rPr lang="en-US" sz="1200" dirty="0" err="1"/>
              <a:t>Päihdelinkki</a:t>
            </a:r>
            <a:endParaRPr lang="en-US" dirty="0"/>
          </a:p>
        </p:txBody>
      </p:sp>
    </p:spTree>
    <p:extLst>
      <p:ext uri="{BB962C8B-B14F-4D97-AF65-F5344CB8AC3E}">
        <p14:creationId xmlns:p14="http://schemas.microsoft.com/office/powerpoint/2010/main" val="1714351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C92BC2-CD81-0031-1F18-6FC50D6ACA0C}"/>
              </a:ext>
            </a:extLst>
          </p:cNvPr>
          <p:cNvSpPr>
            <a:spLocks noGrp="1"/>
          </p:cNvSpPr>
          <p:nvPr>
            <p:ph type="title" idx="4294967295"/>
          </p:nvPr>
        </p:nvSpPr>
        <p:spPr>
          <a:xfrm>
            <a:off x="1528763" y="5387975"/>
            <a:ext cx="10193337" cy="1470025"/>
          </a:xfrm>
          <a:prstGeom prst="rect">
            <a:avLst/>
          </a:prstGeom>
          <a:noFill/>
          <a:ln>
            <a:noFill/>
            <a:prstDash/>
          </a:ln>
          <a:effectLst/>
        </p:spPr>
        <p:txBody>
          <a:bodyPr rot="0" spcFirstLastPara="0" vertOverflow="overflow" horzOverflow="overflow" vert="horz" wrap="square" lIns="0" tIns="144000" rIns="0" bIns="144000" numCol="1" spcCol="0" rtlCol="0" fromWordArt="0" anchor="ctr" anchorCtr="0" forceAA="0" compatLnSpc="1">
            <a:prstTxWarp prst="textNoShape">
              <a:avLst/>
            </a:prstTxWarp>
            <a:norm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l" defTabSz="60957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fi-FI" sz="2800" b="1" i="0" u="none" strike="noStrike" kern="1200" cap="none" spc="0" normalizeH="0" baseline="0" noProof="0">
                <a:ln>
                  <a:noFill/>
                </a:ln>
                <a:solidFill>
                  <a:schemeClr val="tx1"/>
                </a:solidFill>
                <a:effectLst/>
                <a:uLnTx/>
                <a:uFillTx/>
                <a:latin typeface="+mn-lt"/>
                <a:ea typeface="+mn-ea"/>
                <a:cs typeface="+mn-cs"/>
              </a:rPr>
              <a:t>Tehtävä: Ryhdy rikostutkijaksi</a:t>
            </a:r>
          </a:p>
        </p:txBody>
      </p:sp>
      <p:pic>
        <p:nvPicPr>
          <p:cNvPr id="5" name="Kuva 4" descr="Poliisiauto kadulla">
            <a:extLst>
              <a:ext uri="{FF2B5EF4-FFF2-40B4-BE49-F238E27FC236}">
                <a16:creationId xmlns:a16="http://schemas.microsoft.com/office/drawing/2014/main" id="{D333704D-DDDD-CD53-442D-675F2DCB99C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 y="11"/>
            <a:ext cx="12192001" cy="5388667"/>
          </a:xfrm>
          <a:prstGeom prst="rect">
            <a:avLst/>
          </a:prstGeom>
          <a:noFill/>
        </p:spPr>
      </p:pic>
    </p:spTree>
    <p:extLst>
      <p:ext uri="{BB962C8B-B14F-4D97-AF65-F5344CB8AC3E}">
        <p14:creationId xmlns:p14="http://schemas.microsoft.com/office/powerpoint/2010/main" val="3319840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B2D291-D649-07E0-D18F-E99FA83948B4}"/>
              </a:ext>
            </a:extLst>
          </p:cNvPr>
          <p:cNvSpPr>
            <a:spLocks noGrp="1"/>
          </p:cNvSpPr>
          <p:nvPr>
            <p:ph type="title"/>
          </p:nvPr>
        </p:nvSpPr>
        <p:spPr>
          <a:xfrm>
            <a:off x="754005" y="281576"/>
            <a:ext cx="10435091" cy="715331"/>
          </a:xfrm>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fi-FI"/>
              <a:t>Päättärit kotibileissä</a:t>
            </a:r>
          </a:p>
        </p:txBody>
      </p:sp>
      <p:sp>
        <p:nvSpPr>
          <p:cNvPr id="3" name="Tekstin paikkamerkki 2">
            <a:extLst>
              <a:ext uri="{FF2B5EF4-FFF2-40B4-BE49-F238E27FC236}">
                <a16:creationId xmlns:a16="http://schemas.microsoft.com/office/drawing/2014/main" id="{F7D0DC37-AA26-892F-F60A-905C379FFBBE}"/>
              </a:ext>
            </a:extLst>
          </p:cNvPr>
          <p:cNvSpPr>
            <a:spLocks noGrp="1"/>
          </p:cNvSpPr>
          <p:nvPr>
            <p:ph type="body" idx="1"/>
          </p:nvPr>
        </p:nvSpPr>
        <p:spPr>
          <a:xfrm>
            <a:off x="403761" y="1060493"/>
            <a:ext cx="10935755" cy="5648324"/>
          </a:xfrm>
        </p:spPr>
        <p:txBody>
          <a:bodyPr vert="horz" lIns="0" tIns="60960" rIns="0" bIns="60960" rtlCol="0" anchor="t">
            <a:no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indent="0">
              <a:spcAft>
                <a:spcPts val="800"/>
              </a:spcAft>
              <a:buNone/>
            </a:pPr>
            <a:r>
              <a:rPr lang="fi-FI" sz="1733">
                <a:solidFill>
                  <a:srgbClr val="000000"/>
                </a:solidFill>
                <a:latin typeface="+mj-lt"/>
                <a:ea typeface="Calibri"/>
                <a:cs typeface="Calibri"/>
              </a:rPr>
              <a:t>Tuukka ja Ansku viettävät yhteistä iltaa kotibileissä.</a:t>
            </a:r>
          </a:p>
          <a:p>
            <a:pPr marL="0" indent="0">
              <a:spcAft>
                <a:spcPts val="800"/>
              </a:spcAft>
              <a:buNone/>
            </a:pPr>
            <a:r>
              <a:rPr lang="fi-FI" sz="1733">
                <a:solidFill>
                  <a:srgbClr val="000000"/>
                </a:solidFill>
                <a:latin typeface="+mj-lt"/>
                <a:ea typeface="Calibri"/>
                <a:cs typeface="Calibri"/>
              </a:rPr>
              <a:t>Tuukka ottaa repustaan oluen ja tarjoaa Anskullekin, sillä niitä kyllä riittää. Kaverukset juovat hiljalleen illan aikana ja juttelevat niitä näitä kaikesta mahdollisesta. Puolen yön aikaan kumpaakin alkaa väsyttää ja he istuutuvat sohvalle. Jossain kohtaa Tuukka nukahtaa ja Ansku jää vielä valveille. Ansku ei ole kertonut, mutta hän on </a:t>
            </a:r>
            <a:r>
              <a:rPr lang="fi-FI" sz="1733"/>
              <a:t>ihastunut</a:t>
            </a:r>
            <a:r>
              <a:rPr lang="fi-FI" sz="1733">
                <a:solidFill>
                  <a:srgbClr val="000000"/>
                </a:solidFill>
                <a:latin typeface="+mj-lt"/>
                <a:ea typeface="Calibri"/>
                <a:cs typeface="Calibri"/>
              </a:rPr>
              <a:t> Tuukkaan. Ansku päättää siirtyä tiiviisti Tuukan kainaloon ja koskettelee Tuukkaa tämän sisäreidestä siirtyen pikkuhiljaa kohti </a:t>
            </a:r>
            <a:r>
              <a:rPr lang="fi-FI" sz="1733" err="1">
                <a:solidFill>
                  <a:srgbClr val="000000"/>
                </a:solidFill>
                <a:latin typeface="+mj-lt"/>
                <a:ea typeface="Calibri"/>
                <a:cs typeface="Calibri"/>
              </a:rPr>
              <a:t>haaroväliä</a:t>
            </a:r>
            <a:r>
              <a:rPr lang="fi-FI" sz="1733">
                <a:solidFill>
                  <a:srgbClr val="000000"/>
                </a:solidFill>
                <a:latin typeface="+mj-lt"/>
                <a:ea typeface="Calibri"/>
                <a:cs typeface="Calibri"/>
              </a:rPr>
              <a:t>. Tuukka havahtuu tähän, työntää käden Anskun käden vihaisesti ja hämmentyneenä pois. He yrittävät puhua aiheesta mutta tapahtuma ahdistaa Tuukkaa niin, että hän päättää poistua paikalta kokonaan.</a:t>
            </a:r>
            <a:endParaRPr lang="fi-FI" sz="1733">
              <a:latin typeface="+mj-lt"/>
              <a:ea typeface="Calibri"/>
              <a:cs typeface="Calibri"/>
            </a:endParaRPr>
          </a:p>
          <a:p>
            <a:pPr marL="0" indent="0">
              <a:spcAft>
                <a:spcPts val="800"/>
              </a:spcAft>
              <a:buNone/>
            </a:pPr>
            <a:endParaRPr lang="fi-FI" sz="1733">
              <a:solidFill>
                <a:srgbClr val="000000"/>
              </a:solidFill>
              <a:latin typeface="+mj-lt"/>
              <a:ea typeface="Calibri" panose="020F0502020204030204" pitchFamily="34" charset="0"/>
              <a:cs typeface="Calibri" panose="020F0502020204030204" pitchFamily="34" charset="0"/>
            </a:endParaRPr>
          </a:p>
          <a:p>
            <a:pPr marL="0" indent="0">
              <a:spcAft>
                <a:spcPts val="800"/>
              </a:spcAft>
              <a:buNone/>
            </a:pPr>
            <a:r>
              <a:rPr lang="fi-FI" sz="1733">
                <a:solidFill>
                  <a:srgbClr val="000000"/>
                </a:solidFill>
                <a:latin typeface="+mj-lt"/>
                <a:ea typeface="Calibri"/>
                <a:cs typeface="Calibri"/>
              </a:rPr>
              <a:t>Tuukan lähdettyä Ansku jää järkyttyneenä yksin, mutta jo pian juhlien järjestäjä Samu ottaa häntä kädestä ja vetää mukanaan takkahuoneeseen. Huoneessa on neljän pojan porukka. Pojat ottavat esille yllättäen kannabissätkät ja ovat sytyttämäisillään niitä, kunnes Ansku päättää lähteä pois. Samu tarttuu Anskua kädestä ja yrittää pitää hänet huoneessa, mutta Ansku riuhtaisee itsensä irti ja poistuu bileistä kotimatkalle.</a:t>
            </a:r>
            <a:endParaRPr lang="fi-FI" sz="1733">
              <a:latin typeface="+mj-lt"/>
              <a:ea typeface="Calibri"/>
              <a:cs typeface="Calibri"/>
            </a:endParaRPr>
          </a:p>
          <a:p>
            <a:pPr marL="239601" indent="-239601"/>
            <a:endParaRPr lang="fi-FI"/>
          </a:p>
        </p:txBody>
      </p:sp>
      <p:sp>
        <p:nvSpPr>
          <p:cNvPr id="4" name="Tekstiruutu 3">
            <a:extLst>
              <a:ext uri="{FF2B5EF4-FFF2-40B4-BE49-F238E27FC236}">
                <a16:creationId xmlns:a16="http://schemas.microsoft.com/office/drawing/2014/main" id="{FB321BAA-F159-0A17-607B-5A3C7F104D83}"/>
              </a:ext>
            </a:extLst>
          </p:cNvPr>
          <p:cNvSpPr txBox="1"/>
          <p:nvPr/>
        </p:nvSpPr>
        <p:spPr>
          <a:xfrm>
            <a:off x="1309376" y="5172786"/>
            <a:ext cx="4116425" cy="894519"/>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l" defTabSz="609570" rtl="0" eaLnBrk="1" fontAlgn="auto" latinLnBrk="0" hangingPunct="1">
              <a:lnSpc>
                <a:spcPct val="107000"/>
              </a:lnSpc>
              <a:spcBef>
                <a:spcPts val="0"/>
              </a:spcBef>
              <a:spcAft>
                <a:spcPts val="800"/>
              </a:spcAft>
              <a:buClrTx/>
              <a:buSzTx/>
              <a:buFontTx/>
              <a:buNone/>
              <a:tabLst/>
              <a:defRPr/>
            </a:pPr>
            <a:r>
              <a:rPr kumimoji="0" lang="fi-FI" sz="1600" b="1" i="0" u="none" strike="noStrike" kern="1200" cap="none" spc="0" normalizeH="0" baseline="0" noProof="0">
                <a:ln>
                  <a:noFill/>
                </a:ln>
                <a:solidFill>
                  <a:prstClr val="black"/>
                </a:solidFill>
                <a:effectLst/>
                <a:uLnTx/>
                <a:uFillTx/>
                <a:latin typeface="Arial"/>
                <a:ea typeface="+mn-ea"/>
                <a:cs typeface="Arial"/>
              </a:rPr>
              <a:t>Tuukka syyllistyy lievään alkoholirikokseen alle 18-vuotiaana.</a:t>
            </a:r>
            <a:r>
              <a:rPr kumimoji="0" lang="fi-FI" sz="1600" b="1" i="0" u="none" strike="noStrike" kern="1200" cap="none" spc="0" normalizeH="0" baseline="0" noProof="0">
                <a:ln>
                  <a:noFill/>
                </a:ln>
                <a:solidFill>
                  <a:srgbClr val="222435"/>
                </a:solidFill>
                <a:effectLst/>
                <a:uLnTx/>
                <a:uFillTx/>
                <a:latin typeface="Arial"/>
                <a:ea typeface="+mn-ea"/>
                <a:cs typeface="Arial"/>
              </a:rPr>
              <a:t> </a:t>
            </a:r>
            <a:r>
              <a:rPr kumimoji="0" lang="fi-FI" sz="1600" b="1" i="0" u="none" strike="noStrike" kern="1200" cap="none" spc="0" normalizeH="0" baseline="0" noProof="0">
                <a:ln>
                  <a:noFill/>
                </a:ln>
                <a:solidFill>
                  <a:srgbClr val="444444"/>
                </a:solidFill>
                <a:effectLst/>
                <a:uLnTx/>
                <a:uFillTx/>
                <a:latin typeface="Arial"/>
                <a:ea typeface="+mn-ea"/>
                <a:cs typeface="Arial"/>
              </a:rPr>
              <a:t>Luku 50a § 3</a:t>
            </a:r>
            <a:endParaRPr kumimoji="0" lang="fi-FI" sz="3200" b="1" i="0" u="none" strike="noStrike" kern="1200" cap="none" spc="0" normalizeH="0" baseline="0" noProof="0">
              <a:ln>
                <a:noFill/>
              </a:ln>
              <a:solidFill>
                <a:prstClr val="black"/>
              </a:solidFill>
              <a:effectLst/>
              <a:uLnTx/>
              <a:uFillTx/>
              <a:latin typeface="Arial"/>
              <a:ea typeface="+mn-ea"/>
              <a:cs typeface="+mn-cs"/>
            </a:endParaRPr>
          </a:p>
        </p:txBody>
      </p:sp>
      <p:sp>
        <p:nvSpPr>
          <p:cNvPr id="5" name="Tekstiruutu 4">
            <a:extLst>
              <a:ext uri="{FF2B5EF4-FFF2-40B4-BE49-F238E27FC236}">
                <a16:creationId xmlns:a16="http://schemas.microsoft.com/office/drawing/2014/main" id="{67AB4F9C-FA61-0AC7-F4E3-A15FD98BEC2D}"/>
              </a:ext>
            </a:extLst>
          </p:cNvPr>
          <p:cNvSpPr txBox="1"/>
          <p:nvPr/>
        </p:nvSpPr>
        <p:spPr>
          <a:xfrm>
            <a:off x="4084805" y="5186776"/>
            <a:ext cx="4297853" cy="63102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l" defTabSz="609570" rtl="0" eaLnBrk="1" fontAlgn="auto" latinLnBrk="0" hangingPunct="1">
              <a:lnSpc>
                <a:spcPct val="107000"/>
              </a:lnSpc>
              <a:spcBef>
                <a:spcPts val="0"/>
              </a:spcBef>
              <a:spcAft>
                <a:spcPts val="800"/>
              </a:spcAft>
              <a:buClrTx/>
              <a:buSzTx/>
              <a:buFontTx/>
              <a:buNone/>
              <a:tabLst/>
              <a:defRPr/>
            </a:pPr>
            <a:r>
              <a:rPr kumimoji="0" lang="fi-FI" sz="1600" b="1" i="0" u="none" strike="noStrike" kern="1200" cap="none" spc="0" normalizeH="0" baseline="0" noProof="0">
                <a:ln>
                  <a:noFill/>
                </a:ln>
                <a:solidFill>
                  <a:srgbClr val="444444"/>
                </a:solidFill>
                <a:effectLst/>
                <a:uLnTx/>
                <a:uFillTx/>
                <a:latin typeface="Arial"/>
                <a:ea typeface="+mn-ea"/>
                <a:cs typeface="Arial"/>
              </a:rPr>
              <a:t>Ansku syyllistyy seksuaaliseen ahdisteluun. Luku 20 § 5a</a:t>
            </a:r>
            <a:endParaRPr kumimoji="0" lang="fi-FI" sz="3200" b="1" i="0" u="none" strike="noStrike" kern="1200" cap="none" spc="0" normalizeH="0" baseline="0" noProof="0">
              <a:ln>
                <a:noFill/>
              </a:ln>
              <a:solidFill>
                <a:prstClr val="black"/>
              </a:solidFill>
              <a:effectLst/>
              <a:uLnTx/>
              <a:uFillTx/>
              <a:latin typeface="Arial"/>
              <a:ea typeface="+mn-ea"/>
              <a:cs typeface="Arial"/>
            </a:endParaRPr>
          </a:p>
        </p:txBody>
      </p:sp>
      <p:sp>
        <p:nvSpPr>
          <p:cNvPr id="6" name="Tekstiruutu 5">
            <a:extLst>
              <a:ext uri="{FF2B5EF4-FFF2-40B4-BE49-F238E27FC236}">
                <a16:creationId xmlns:a16="http://schemas.microsoft.com/office/drawing/2014/main" id="{1C6E1873-8E16-BD1D-EFF7-682B7B9138A8}"/>
              </a:ext>
            </a:extLst>
          </p:cNvPr>
          <p:cNvSpPr txBox="1"/>
          <p:nvPr/>
        </p:nvSpPr>
        <p:spPr>
          <a:xfrm>
            <a:off x="7525657" y="5164612"/>
            <a:ext cx="4056743" cy="861775"/>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prstClr val="black"/>
                </a:solidFill>
                <a:effectLst/>
                <a:uLnTx/>
                <a:uFillTx/>
                <a:latin typeface="Arial"/>
                <a:ea typeface="+mn-ea"/>
                <a:cs typeface="+mn-cs"/>
              </a:rPr>
              <a:t>Pojat takkahuoneessa syyllistyvät huumausaineen käyttörikokseen</a:t>
            </a:r>
            <a:r>
              <a:rPr kumimoji="0" lang="en-US" sz="1600" b="1" i="0" u="none" strike="noStrike" kern="1200" cap="none" spc="0" normalizeH="0" baseline="0" noProof="0">
                <a:ln>
                  <a:noFill/>
                </a:ln>
                <a:solidFill>
                  <a:prstClr val="black"/>
                </a:solidFill>
                <a:effectLst/>
                <a:uLnTx/>
                <a:uFillTx/>
                <a:latin typeface="Arial"/>
                <a:ea typeface="+mn-ea"/>
                <a:cs typeface="+mn-cs"/>
              </a:rPr>
              <a:t>​</a:t>
            </a:r>
            <a:endParaRPr kumimoji="0" lang="en-US" sz="1600" b="1" i="0" u="none" strike="noStrike" kern="1200" cap="none" spc="0" normalizeH="0" baseline="0" noProof="0">
              <a:ln>
                <a:noFill/>
              </a:ln>
              <a:solidFill>
                <a:prstClr val="black"/>
              </a:solidFill>
              <a:effectLst/>
              <a:uLnTx/>
              <a:uFillTx/>
              <a:latin typeface="Arial"/>
              <a:ea typeface="+mn-ea"/>
              <a:cs typeface="Arial"/>
            </a:endParaRP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prstClr val="black"/>
                </a:solidFill>
                <a:effectLst/>
                <a:uLnTx/>
                <a:uFillTx/>
                <a:latin typeface="Arial"/>
                <a:ea typeface="+mn-ea"/>
                <a:cs typeface="+mn-cs"/>
              </a:rPr>
              <a:t>Luku 50 § 2a</a:t>
            </a:r>
            <a:endParaRPr kumimoji="0" lang="fi-FI" sz="1600" b="1"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263213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C4298B-BAE3-CE9D-489A-24B5C0B7D007}"/>
              </a:ext>
            </a:extLst>
          </p:cNvPr>
          <p:cNvSpPr>
            <a:spLocks noGrp="1"/>
          </p:cNvSpPr>
          <p:nvPr>
            <p:ph type="title"/>
          </p:nvPr>
        </p:nvSpPr>
        <p:spPr>
          <a:xfrm>
            <a:off x="904425" y="396620"/>
            <a:ext cx="10435091" cy="715331"/>
          </a:xfrm>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fi-FI">
                <a:solidFill>
                  <a:srgbClr val="FFFFFF"/>
                </a:solidFill>
              </a:rPr>
              <a:t>Mistä apua eri tilanteisiin?</a:t>
            </a:r>
          </a:p>
        </p:txBody>
      </p:sp>
      <p:sp>
        <p:nvSpPr>
          <p:cNvPr id="3" name="Tekstin paikkamerkki 2">
            <a:extLst>
              <a:ext uri="{FF2B5EF4-FFF2-40B4-BE49-F238E27FC236}">
                <a16:creationId xmlns:a16="http://schemas.microsoft.com/office/drawing/2014/main" id="{DD4BA08B-9D97-7823-4458-41E6D35D81F0}"/>
              </a:ext>
            </a:extLst>
          </p:cNvPr>
          <p:cNvSpPr>
            <a:spLocks noGrp="1"/>
          </p:cNvSpPr>
          <p:nvPr>
            <p:ph type="body" idx="1"/>
          </p:nvPr>
        </p:nvSpPr>
        <p:spPr>
          <a:xfrm>
            <a:off x="433953" y="1469617"/>
            <a:ext cx="10905564" cy="4991764"/>
          </a:xfrm>
        </p:spPr>
        <p:txBody>
          <a:bodyPr vert="horz" lIns="0" tIns="60960" rIns="0" bIns="60960" rtlCol="0" anchor="t">
            <a:no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239395" indent="-239395" fontAlgn="base"/>
            <a:r>
              <a:rPr lang="fi-FI" sz="1600" u="sng" dirty="0">
                <a:solidFill>
                  <a:schemeClr val="bg1"/>
                </a:solidFill>
                <a:ea typeface="Times New Roman" panose="02020603050405020304" pitchFamily="18" charset="0"/>
              </a:rPr>
              <a:t>RIKU.FI</a:t>
            </a:r>
            <a:endParaRPr lang="fi-FI" sz="1600" dirty="0">
              <a:solidFill>
                <a:schemeClr val="bg1"/>
              </a:solidFill>
              <a:ea typeface="Times New Roman" panose="02020603050405020304" pitchFamily="18" charset="0"/>
              <a:cs typeface="Arial"/>
            </a:endParaRPr>
          </a:p>
          <a:p>
            <a:pPr marL="0" indent="0" fontAlgn="base">
              <a:buNone/>
            </a:pPr>
            <a:r>
              <a:rPr lang="fi-FI" sz="1600" dirty="0">
                <a:solidFill>
                  <a:schemeClr val="bg1"/>
                </a:solidFill>
                <a:ea typeface="Times New Roman" panose="02020603050405020304" pitchFamily="18" charset="0"/>
              </a:rPr>
              <a:t>Rikosuhripäivystys 116 006 palvelee suomeksi ma–pe kello 9–20.</a:t>
            </a:r>
            <a:r>
              <a:rPr lang="fi-FI" sz="1600" dirty="0">
                <a:solidFill>
                  <a:schemeClr val="bg1"/>
                </a:solidFill>
                <a:latin typeface="Arial"/>
                <a:ea typeface="Times New Roman" panose="02020603050405020304" pitchFamily="18" charset="0"/>
                <a:cs typeface="Arial"/>
              </a:rPr>
              <a:t> (maksuton + anonyymi) RIKU-Chat nettisivuilla.</a:t>
            </a:r>
          </a:p>
          <a:p>
            <a:pPr marL="239395" indent="-239395" fontAlgn="base"/>
            <a:r>
              <a:rPr lang="fi-FI" sz="1600" u="sng" dirty="0">
                <a:solidFill>
                  <a:schemeClr val="bg1"/>
                </a:solidFill>
                <a:ea typeface="Times New Roman" panose="02020603050405020304" pitchFamily="18" charset="0"/>
              </a:rPr>
              <a:t>MLL.FI</a:t>
            </a:r>
            <a:endParaRPr lang="fi-FI" sz="1600" dirty="0">
              <a:solidFill>
                <a:schemeClr val="bg1"/>
              </a:solidFill>
              <a:ea typeface="Times New Roman" panose="02020603050405020304" pitchFamily="18" charset="0"/>
              <a:cs typeface="Arial"/>
            </a:endParaRPr>
          </a:p>
          <a:p>
            <a:pPr marL="0" indent="0" fontAlgn="base">
              <a:buNone/>
            </a:pPr>
            <a:r>
              <a:rPr lang="fi-FI" sz="1600" dirty="0">
                <a:solidFill>
                  <a:schemeClr val="bg1"/>
                </a:solidFill>
                <a:ea typeface="Times New Roman" panose="02020603050405020304" pitchFamily="18" charset="0"/>
              </a:rPr>
              <a:t>MLL </a:t>
            </a:r>
            <a:r>
              <a:rPr lang="fi-FI" sz="1600" b="1" dirty="0">
                <a:solidFill>
                  <a:schemeClr val="bg1"/>
                </a:solidFill>
                <a:ea typeface="Times New Roman" panose="02020603050405020304" pitchFamily="18" charset="0"/>
              </a:rPr>
              <a:t>Lasten ja nuorten puhelin </a:t>
            </a:r>
            <a:r>
              <a:rPr lang="fi-FI" sz="1600" b="1" u="sng" dirty="0">
                <a:solidFill>
                  <a:schemeClr val="bg1"/>
                </a:solidFill>
                <a:ea typeface="Times New Roman" panose="02020603050405020304" pitchFamily="18" charset="0"/>
                <a:hlinkClick r:id="rId4">
                  <a:extLst>
                    <a:ext uri="{A12FA001-AC4F-418D-AE19-62706E023703}">
                      <ahyp:hlinkClr xmlns:ahyp="http://schemas.microsoft.com/office/drawing/2018/hyperlinkcolor" val="tx"/>
                    </a:ext>
                  </a:extLst>
                </a:hlinkClick>
              </a:rPr>
              <a:t>116 111</a:t>
            </a:r>
            <a:r>
              <a:rPr lang="fi-FI" sz="1600" b="1" dirty="0">
                <a:solidFill>
                  <a:schemeClr val="bg1"/>
                </a:solidFill>
                <a:ea typeface="Times New Roman" panose="02020603050405020304" pitchFamily="18" charset="0"/>
              </a:rPr>
              <a:t> </a:t>
            </a:r>
            <a:r>
              <a:rPr lang="fi-FI" sz="1600" dirty="0">
                <a:solidFill>
                  <a:schemeClr val="bg1"/>
                </a:solidFill>
                <a:ea typeface="Times New Roman" panose="02020603050405020304" pitchFamily="18" charset="0"/>
              </a:rPr>
              <a:t>maanantaista perjantaihin kello 14–20, lauantaisin ja sunnuntaisin kello 17–20 (maksuton + anonyymi)</a:t>
            </a:r>
            <a:endParaRPr lang="fi-FI" sz="1600" dirty="0">
              <a:solidFill>
                <a:schemeClr val="bg1"/>
              </a:solidFill>
              <a:ea typeface="Times New Roman" panose="02020603050405020304" pitchFamily="18" charset="0"/>
              <a:cs typeface="Arial"/>
            </a:endParaRPr>
          </a:p>
          <a:p>
            <a:pPr marL="239395" indent="-239395" fontAlgn="base"/>
            <a:r>
              <a:rPr lang="fi-FI" sz="1600" u="sng" dirty="0">
                <a:solidFill>
                  <a:schemeClr val="bg1"/>
                </a:solidFill>
                <a:ea typeface="Times New Roman" panose="02020603050405020304" pitchFamily="18" charset="0"/>
              </a:rPr>
              <a:t>Ehyt.fi</a:t>
            </a:r>
            <a:endParaRPr lang="fi-FI" sz="1600" dirty="0">
              <a:solidFill>
                <a:schemeClr val="bg1"/>
              </a:solidFill>
              <a:ea typeface="Times New Roman" panose="02020603050405020304" pitchFamily="18" charset="0"/>
              <a:cs typeface="Arial"/>
            </a:endParaRPr>
          </a:p>
          <a:p>
            <a:pPr marL="0" indent="0" fontAlgn="base">
              <a:buNone/>
            </a:pPr>
            <a:r>
              <a:rPr lang="fi-FI" sz="1600" dirty="0">
                <a:solidFill>
                  <a:schemeClr val="bg1"/>
                </a:solidFill>
                <a:ea typeface="Times New Roman" panose="02020603050405020304" pitchFamily="18" charset="0"/>
              </a:rPr>
              <a:t>EHYT ry:n päihdeneuvonta Puhelinnumero: 0800 900 45​</a:t>
            </a:r>
            <a:r>
              <a:rPr lang="fi-FI" sz="1600" dirty="0">
                <a:solidFill>
                  <a:schemeClr val="bg1"/>
                </a:solidFill>
                <a:latin typeface="Times New Roman"/>
                <a:ea typeface="Times New Roman" panose="02020603050405020304" pitchFamily="18" charset="0"/>
              </a:rPr>
              <a:t> </a:t>
            </a:r>
            <a:r>
              <a:rPr lang="fi-FI" sz="1600" dirty="0">
                <a:solidFill>
                  <a:schemeClr val="bg1"/>
                </a:solidFill>
                <a:ea typeface="Times New Roman" panose="02020603050405020304" pitchFamily="18" charset="0"/>
              </a:rPr>
              <a:t>(maksuton + anonyymi + aina voi soittaa)</a:t>
            </a:r>
            <a:endParaRPr lang="fi-FI" sz="1600" dirty="0">
              <a:solidFill>
                <a:schemeClr val="bg1"/>
              </a:solidFill>
              <a:ea typeface="Times New Roman" panose="02020603050405020304" pitchFamily="18" charset="0"/>
              <a:cs typeface="Arial"/>
            </a:endParaRPr>
          </a:p>
          <a:p>
            <a:pPr marL="0" indent="0" fontAlgn="base">
              <a:buNone/>
            </a:pPr>
            <a:r>
              <a:rPr lang="fi-FI" sz="1600" dirty="0">
                <a:solidFill>
                  <a:schemeClr val="bg1"/>
                </a:solidFill>
                <a:ea typeface="Calibri"/>
              </a:rPr>
              <a:t>112-Sovellus (palveluneuvonta, tiedonhaku)</a:t>
            </a:r>
          </a:p>
          <a:p>
            <a:pPr marL="0" indent="0">
              <a:buNone/>
            </a:pPr>
            <a:r>
              <a:rPr lang="fi-FI" sz="1600" dirty="0">
                <a:solidFill>
                  <a:schemeClr val="bg1">
                    <a:lumMod val="95000"/>
                  </a:schemeClr>
                </a:solidFill>
                <a:hlinkClick r:id="rId5">
                  <a:extLst>
                    <a:ext uri="{A12FA001-AC4F-418D-AE19-62706E023703}">
                      <ahyp:hlinkClr xmlns:ahyp="http://schemas.microsoft.com/office/drawing/2018/hyperlinkcolor" val="tx"/>
                    </a:ext>
                  </a:extLst>
                </a:hlinkClick>
              </a:rPr>
              <a:t>Väkivalta kaverisuhteissa - Nettiturvakoti</a:t>
            </a:r>
            <a:endParaRPr lang="fi-FI" dirty="0">
              <a:solidFill>
                <a:schemeClr val="bg1">
                  <a:lumMod val="95000"/>
                </a:schemeClr>
              </a:solidFill>
              <a:hlinkClick r:id="rId5">
                <a:extLst>
                  <a:ext uri="{A12FA001-AC4F-418D-AE19-62706E023703}">
                    <ahyp:hlinkClr xmlns:ahyp="http://schemas.microsoft.com/office/drawing/2018/hyperlinkcolor" val="tx"/>
                  </a:ext>
                </a:extLst>
              </a:hlinkClick>
            </a:endParaRPr>
          </a:p>
          <a:p>
            <a:pPr marL="0" indent="0" fontAlgn="base">
              <a:buNone/>
            </a:pPr>
            <a:endParaRPr lang="fi-FI" sz="160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59445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32DF969-4EE8-6896-7645-CAA8B2E3F9D3}"/>
              </a:ext>
            </a:extLst>
          </p:cNvPr>
          <p:cNvGraphicFramePr>
            <a:graphicFrameLocks noGrp="1"/>
          </p:cNvGraphicFramePr>
          <p:nvPr/>
        </p:nvGraphicFramePr>
        <p:xfrm>
          <a:off x="647700" y="533400"/>
          <a:ext cx="10801548" cy="6028093"/>
        </p:xfrm>
        <a:graphic>
          <a:graphicData uri="http://schemas.openxmlformats.org/drawingml/2006/table">
            <a:tbl>
              <a:tblPr firstRow="1" bandRow="1">
                <a:tableStyleId>{5C22544A-7EE6-4342-B048-85BDC9FD1C3A}</a:tableStyleId>
              </a:tblPr>
              <a:tblGrid>
                <a:gridCol w="1219143">
                  <a:extLst>
                    <a:ext uri="{9D8B030D-6E8A-4147-A177-3AD203B41FA5}">
                      <a16:colId xmlns:a16="http://schemas.microsoft.com/office/drawing/2014/main" val="3614142682"/>
                    </a:ext>
                  </a:extLst>
                </a:gridCol>
                <a:gridCol w="4651995">
                  <a:extLst>
                    <a:ext uri="{9D8B030D-6E8A-4147-A177-3AD203B41FA5}">
                      <a16:colId xmlns:a16="http://schemas.microsoft.com/office/drawing/2014/main" val="928330980"/>
                    </a:ext>
                  </a:extLst>
                </a:gridCol>
                <a:gridCol w="2438286">
                  <a:extLst>
                    <a:ext uri="{9D8B030D-6E8A-4147-A177-3AD203B41FA5}">
                      <a16:colId xmlns:a16="http://schemas.microsoft.com/office/drawing/2014/main" val="2973324346"/>
                    </a:ext>
                  </a:extLst>
                </a:gridCol>
                <a:gridCol w="2492124">
                  <a:extLst>
                    <a:ext uri="{9D8B030D-6E8A-4147-A177-3AD203B41FA5}">
                      <a16:colId xmlns:a16="http://schemas.microsoft.com/office/drawing/2014/main" val="3050124613"/>
                    </a:ext>
                  </a:extLst>
                </a:gridCol>
              </a:tblGrid>
              <a:tr h="1084618">
                <a:tc>
                  <a:txBody>
                    <a:bodyPr/>
                    <a:lstStyle/>
                    <a:p>
                      <a:endParaRPr lang="en-US"/>
                    </a:p>
                  </a:txBody>
                  <a:tcPr/>
                </a:tc>
                <a:tc>
                  <a:txBody>
                    <a:bodyPr/>
                    <a:lstStyle/>
                    <a:p>
                      <a:r>
                        <a:rPr lang="en-US" sz="2000" dirty="0" err="1"/>
                        <a:t>Lailliset</a:t>
                      </a:r>
                      <a:r>
                        <a:rPr lang="en-US" sz="2000" dirty="0"/>
                        <a:t> </a:t>
                      </a:r>
                      <a:r>
                        <a:rPr lang="en-US" sz="2000" dirty="0" err="1"/>
                        <a:t>päihteet</a:t>
                      </a:r>
                    </a:p>
                  </a:txBody>
                  <a:tcPr/>
                </a:tc>
                <a:tc>
                  <a:txBody>
                    <a:bodyPr/>
                    <a:lstStyle/>
                    <a:p>
                      <a:r>
                        <a:rPr lang="en-US" sz="2000" dirty="0" err="1"/>
                        <a:t>Laittomat</a:t>
                      </a:r>
                      <a:r>
                        <a:rPr lang="en-US" sz="2000" dirty="0"/>
                        <a:t> </a:t>
                      </a:r>
                      <a:r>
                        <a:rPr lang="en-US" sz="2000" dirty="0" err="1"/>
                        <a:t>päihteet</a:t>
                      </a:r>
                    </a:p>
                  </a:txBody>
                  <a:tcPr/>
                </a:tc>
                <a:tc>
                  <a:txBody>
                    <a:bodyPr/>
                    <a:lstStyle/>
                    <a:p>
                      <a:pPr lvl="0">
                        <a:buNone/>
                      </a:pPr>
                      <a:r>
                        <a:rPr lang="en-US" sz="2000" dirty="0"/>
                        <a:t>Muut </a:t>
                      </a:r>
                      <a:r>
                        <a:rPr lang="en-US" sz="2000" dirty="0" err="1"/>
                        <a:t>haitalliset</a:t>
                      </a:r>
                      <a:r>
                        <a:rPr lang="en-US" sz="2000" dirty="0"/>
                        <a:t> </a:t>
                      </a:r>
                      <a:r>
                        <a:rPr lang="en-US" sz="2000" dirty="0" err="1"/>
                        <a:t>aineet</a:t>
                      </a:r>
                      <a:r>
                        <a:rPr lang="en-US" sz="2000" dirty="0"/>
                        <a:t>/</a:t>
                      </a:r>
                      <a:endParaRPr lang="fi-FI" dirty="0"/>
                    </a:p>
                    <a:p>
                      <a:pPr lvl="0">
                        <a:buNone/>
                      </a:pPr>
                      <a:r>
                        <a:rPr lang="en-US" sz="2000" err="1"/>
                        <a:t>yhdistelmät</a:t>
                      </a:r>
                      <a:endParaRPr lang="en-US" sz="2000" dirty="0"/>
                    </a:p>
                  </a:txBody>
                  <a:tcPr/>
                </a:tc>
                <a:extLst>
                  <a:ext uri="{0D108BD9-81ED-4DB2-BD59-A6C34878D82A}">
                    <a16:rowId xmlns:a16="http://schemas.microsoft.com/office/drawing/2014/main" val="1013036390"/>
                  </a:ext>
                </a:extLst>
              </a:tr>
              <a:tr h="685800">
                <a:tc>
                  <a:txBody>
                    <a:bodyPr/>
                    <a:lstStyle/>
                    <a:p>
                      <a:pPr lvl="0">
                        <a:buNone/>
                      </a:pPr>
                      <a:r>
                        <a:rPr lang="en-US" sz="2000" dirty="0"/>
                        <a:t>Alle 18v. </a:t>
                      </a:r>
                    </a:p>
                  </a:txBody>
                  <a:tcPr/>
                </a:tc>
                <a:tc>
                  <a:txBody>
                    <a:bodyPr/>
                    <a:lstStyle/>
                    <a:p>
                      <a:pPr lvl="0" algn="ctr">
                        <a:buNone/>
                      </a:pPr>
                      <a:r>
                        <a:rPr lang="en-US" sz="2000" b="1" dirty="0"/>
                        <a:t>X</a:t>
                      </a:r>
                    </a:p>
                  </a:txBody>
                  <a:tcPr/>
                </a:tc>
                <a:tc>
                  <a:txBody>
                    <a:bodyPr/>
                    <a:lstStyle/>
                    <a:p>
                      <a:pPr lvl="0" algn="ctr">
                        <a:buNone/>
                      </a:pPr>
                      <a:r>
                        <a:rPr lang="en-US" sz="2000" b="1" dirty="0"/>
                        <a:t>X</a:t>
                      </a:r>
                    </a:p>
                  </a:txBody>
                  <a:tcPr/>
                </a:tc>
                <a:tc>
                  <a:txBody>
                    <a:bodyPr/>
                    <a:lstStyle/>
                    <a:p>
                      <a:pPr lvl="0" algn="ctr">
                        <a:buNone/>
                      </a:pPr>
                      <a:r>
                        <a:rPr lang="en-US" sz="2000" b="1" dirty="0"/>
                        <a:t>X</a:t>
                      </a:r>
                    </a:p>
                  </a:txBody>
                  <a:tcPr/>
                </a:tc>
                <a:extLst>
                  <a:ext uri="{0D108BD9-81ED-4DB2-BD59-A6C34878D82A}">
                    <a16:rowId xmlns:a16="http://schemas.microsoft.com/office/drawing/2014/main" val="4277004442"/>
                  </a:ext>
                </a:extLst>
              </a:tr>
              <a:tr h="3343275">
                <a:tc>
                  <a:txBody>
                    <a:bodyPr/>
                    <a:lstStyle/>
                    <a:p>
                      <a:r>
                        <a:rPr lang="en-US" dirty="0"/>
                        <a:t>K-18</a:t>
                      </a:r>
                    </a:p>
                  </a:txBody>
                  <a:tcPr/>
                </a:tc>
                <a:tc>
                  <a:txBody>
                    <a:bodyPr/>
                    <a:lstStyle/>
                    <a:p>
                      <a:r>
                        <a:rPr lang="en-US" sz="2000" dirty="0" err="1"/>
                        <a:t>Tupakka</a:t>
                      </a:r>
                      <a:r>
                        <a:rPr lang="en-US" sz="2000" dirty="0"/>
                        <a:t>, </a:t>
                      </a:r>
                      <a:r>
                        <a:rPr lang="en-US" sz="2000" dirty="0" err="1"/>
                        <a:t>miedot</a:t>
                      </a:r>
                      <a:r>
                        <a:rPr lang="en-US" sz="2000" dirty="0"/>
                        <a:t> </a:t>
                      </a:r>
                      <a:r>
                        <a:rPr lang="en-US" sz="2000" dirty="0" err="1"/>
                        <a:t>alkoholijuomat</a:t>
                      </a:r>
                      <a:r>
                        <a:rPr lang="en-US" sz="2000" dirty="0"/>
                        <a:t> (</a:t>
                      </a:r>
                      <a:r>
                        <a:rPr lang="en-US" sz="2000" dirty="0" err="1"/>
                        <a:t>alkoholia</a:t>
                      </a:r>
                      <a:r>
                        <a:rPr lang="en-US" sz="2000" dirty="0"/>
                        <a:t> 1,2-22%).</a:t>
                      </a:r>
                    </a:p>
                    <a:p>
                      <a:pPr lvl="0">
                        <a:buNone/>
                      </a:pPr>
                      <a:r>
                        <a:rPr lang="en-US" sz="2000" dirty="0" err="1"/>
                        <a:t>Nikotiinipussit</a:t>
                      </a:r>
                      <a:r>
                        <a:rPr lang="en-US" sz="2000" dirty="0"/>
                        <a:t>.</a:t>
                      </a:r>
                    </a:p>
                    <a:p>
                      <a:pPr lvl="0">
                        <a:buNone/>
                      </a:pPr>
                      <a:r>
                        <a:rPr lang="en-US" sz="2000" dirty="0" err="1"/>
                        <a:t>Sähkötupakka</a:t>
                      </a:r>
                      <a:r>
                        <a:rPr lang="en-US" sz="2000" dirty="0"/>
                        <a:t> (</a:t>
                      </a:r>
                      <a:r>
                        <a:rPr lang="en-US" sz="2000" dirty="0" err="1"/>
                        <a:t>katukaupan</a:t>
                      </a:r>
                      <a:r>
                        <a:rPr lang="en-US" sz="2000" dirty="0"/>
                        <a:t> </a:t>
                      </a:r>
                      <a:r>
                        <a:rPr lang="en-US" sz="2000" dirty="0" err="1"/>
                        <a:t>tuotteet</a:t>
                      </a:r>
                      <a:r>
                        <a:rPr lang="en-US" sz="2000" dirty="0"/>
                        <a:t> </a:t>
                      </a:r>
                      <a:r>
                        <a:rPr lang="en-US" sz="2000" dirty="0" err="1"/>
                        <a:t>laittomia</a:t>
                      </a:r>
                      <a:r>
                        <a:rPr lang="en-US" sz="2000" dirty="0"/>
                        <a:t>).</a:t>
                      </a:r>
                    </a:p>
                    <a:p>
                      <a:pPr lvl="0">
                        <a:buNone/>
                      </a:pPr>
                      <a:r>
                        <a:rPr lang="en-US" sz="2000" err="1"/>
                        <a:t>Nuuska</a:t>
                      </a:r>
                      <a:endParaRPr lang="en-US" sz="2000"/>
                    </a:p>
                    <a:p>
                      <a:pPr lvl="0">
                        <a:buNone/>
                      </a:pPr>
                      <a:r>
                        <a:rPr lang="en-US" sz="2000" dirty="0"/>
                        <a:t>(</a:t>
                      </a:r>
                      <a:r>
                        <a:rPr lang="en-US" sz="2000" dirty="0" err="1"/>
                        <a:t>myynti</a:t>
                      </a:r>
                      <a:r>
                        <a:rPr lang="en-US" sz="2000" dirty="0"/>
                        <a:t> ja </a:t>
                      </a:r>
                      <a:r>
                        <a:rPr lang="en-US" sz="2000" dirty="0" err="1"/>
                        <a:t>osto</a:t>
                      </a:r>
                      <a:r>
                        <a:rPr lang="en-US" sz="2000" dirty="0"/>
                        <a:t> </a:t>
                      </a:r>
                      <a:r>
                        <a:rPr lang="en-US" sz="2000" dirty="0" err="1"/>
                        <a:t>laitonta</a:t>
                      </a:r>
                      <a:r>
                        <a:rPr lang="en-US" sz="2000" dirty="0"/>
                        <a:t> </a:t>
                      </a:r>
                      <a:r>
                        <a:rPr lang="en-US" sz="2000" dirty="0" err="1"/>
                        <a:t>Suomessa</a:t>
                      </a:r>
                      <a:r>
                        <a:rPr lang="en-US" sz="2000" dirty="0"/>
                        <a:t>.)</a:t>
                      </a:r>
                    </a:p>
                  </a:txBody>
                  <a:tcPr/>
                </a:tc>
                <a:tc>
                  <a:txBody>
                    <a:bodyPr/>
                    <a:lstStyle/>
                    <a:p>
                      <a:r>
                        <a:rPr lang="en-US" sz="2000" dirty="0" err="1"/>
                        <a:t>Huumeet</a:t>
                      </a:r>
                      <a:r>
                        <a:rPr lang="en-US" sz="2000" dirty="0"/>
                        <a:t>, </a:t>
                      </a:r>
                      <a:r>
                        <a:rPr lang="en-US" sz="2000" dirty="0" err="1"/>
                        <a:t>esim</a:t>
                      </a:r>
                      <a:r>
                        <a:rPr lang="en-US" sz="2000" dirty="0"/>
                        <a:t>. </a:t>
                      </a:r>
                      <a:r>
                        <a:rPr lang="en-US" sz="2000" dirty="0" err="1"/>
                        <a:t>kannabis</a:t>
                      </a:r>
                      <a:r>
                        <a:rPr lang="en-US" sz="2000" dirty="0"/>
                        <a:t>, </a:t>
                      </a:r>
                      <a:r>
                        <a:rPr lang="en-US" sz="2000" dirty="0" err="1"/>
                        <a:t>kokaiini</a:t>
                      </a:r>
                      <a:r>
                        <a:rPr lang="en-US" sz="2000" dirty="0"/>
                        <a:t>, </a:t>
                      </a:r>
                      <a:r>
                        <a:rPr lang="en-US" sz="2000" dirty="0" err="1"/>
                        <a:t>ekstaasi</a:t>
                      </a:r>
                      <a:r>
                        <a:rPr lang="en-US" sz="2000" dirty="0"/>
                        <a:t>, </a:t>
                      </a:r>
                      <a:r>
                        <a:rPr lang="en-US" sz="2000" dirty="0" err="1"/>
                        <a:t>heroiini</a:t>
                      </a:r>
                      <a:r>
                        <a:rPr lang="en-US" sz="2000" dirty="0"/>
                        <a:t>.</a:t>
                      </a:r>
                    </a:p>
                    <a:p>
                      <a:pPr lvl="0">
                        <a:buNone/>
                      </a:pPr>
                      <a:r>
                        <a:rPr lang="en-US" sz="2000" dirty="0" err="1"/>
                        <a:t>Nikotiinituotteet</a:t>
                      </a:r>
                      <a:r>
                        <a:rPr lang="en-US" sz="2000" dirty="0"/>
                        <a:t>, </a:t>
                      </a:r>
                      <a:r>
                        <a:rPr lang="en-US" sz="2000" dirty="0" err="1"/>
                        <a:t>joissa</a:t>
                      </a:r>
                      <a:r>
                        <a:rPr lang="en-US" sz="2000" dirty="0"/>
                        <a:t> </a:t>
                      </a:r>
                      <a:r>
                        <a:rPr lang="en-US" sz="2000" dirty="0" err="1"/>
                        <a:t>nikotiinia</a:t>
                      </a:r>
                      <a:r>
                        <a:rPr lang="en-US" sz="2000" dirty="0"/>
                        <a:t> </a:t>
                      </a:r>
                      <a:r>
                        <a:rPr lang="en-US" sz="2000" dirty="0" err="1"/>
                        <a:t>yli</a:t>
                      </a:r>
                      <a:r>
                        <a:rPr lang="en-US" sz="2000" dirty="0"/>
                        <a:t> 20mg (</a:t>
                      </a:r>
                      <a:r>
                        <a:rPr lang="en-US" sz="2000" dirty="0" err="1"/>
                        <a:t>esim</a:t>
                      </a:r>
                      <a:r>
                        <a:rPr lang="en-US" sz="2000" dirty="0"/>
                        <a:t>. </a:t>
                      </a:r>
                      <a:r>
                        <a:rPr lang="en-US" sz="2000" dirty="0" err="1"/>
                        <a:t>tietyt</a:t>
                      </a:r>
                      <a:r>
                        <a:rPr lang="en-US" sz="2000" dirty="0"/>
                        <a:t> </a:t>
                      </a:r>
                      <a:r>
                        <a:rPr lang="en-US" sz="2000" dirty="0" err="1"/>
                        <a:t>sähkötupakat</a:t>
                      </a:r>
                      <a:r>
                        <a:rPr lang="en-US" sz="2000" dirty="0"/>
                        <a:t>).</a:t>
                      </a:r>
                    </a:p>
                    <a:p>
                      <a:pPr lvl="0">
                        <a:buNone/>
                      </a:pPr>
                      <a:endParaRPr lang="en-US"/>
                    </a:p>
                    <a:p>
                      <a:pPr lvl="0">
                        <a:buNone/>
                      </a:pPr>
                      <a:r>
                        <a:rPr lang="en-US" sz="1400" b="1" dirty="0" err="1"/>
                        <a:t>Suomessa</a:t>
                      </a:r>
                      <a:r>
                        <a:rPr lang="en-US" sz="1400" b="1" dirty="0"/>
                        <a:t> </a:t>
                      </a:r>
                      <a:r>
                        <a:rPr lang="en-US" sz="1400" b="1" dirty="0" err="1"/>
                        <a:t>laittomia</a:t>
                      </a:r>
                      <a:r>
                        <a:rPr lang="en-US" sz="1400" b="1" dirty="0"/>
                        <a:t> </a:t>
                      </a:r>
                    </a:p>
                    <a:p>
                      <a:pPr lvl="0">
                        <a:buNone/>
                      </a:pPr>
                      <a:r>
                        <a:rPr lang="en-US" sz="1400" b="1" dirty="0" err="1"/>
                        <a:t>kaikenikäisille</a:t>
                      </a:r>
                      <a:r>
                        <a:rPr lang="en-US" sz="1400" b="1" dirty="0"/>
                        <a:t>!</a:t>
                      </a:r>
                      <a:endParaRPr lang="en-US" sz="1400" dirty="0"/>
                    </a:p>
                  </a:txBody>
                  <a:tcPr/>
                </a:tc>
                <a:tc>
                  <a:txBody>
                    <a:bodyPr/>
                    <a:lstStyle/>
                    <a:p>
                      <a:pPr lvl="0">
                        <a:buNone/>
                      </a:pPr>
                      <a:r>
                        <a:rPr lang="en-US" sz="2000" b="0" dirty="0" err="1"/>
                        <a:t>Lääkkeiden</a:t>
                      </a:r>
                      <a:r>
                        <a:rPr lang="en-US" sz="2000" b="0" dirty="0"/>
                        <a:t> </a:t>
                      </a:r>
                    </a:p>
                    <a:p>
                      <a:pPr lvl="0">
                        <a:buNone/>
                      </a:pPr>
                      <a:r>
                        <a:rPr lang="en-US" sz="2000" b="0" dirty="0" err="1"/>
                        <a:t>väärinkäyttö</a:t>
                      </a:r>
                      <a:r>
                        <a:rPr lang="en-US" sz="2000" b="0" dirty="0"/>
                        <a:t>. </a:t>
                      </a:r>
                      <a:endParaRPr lang="fi-FI" sz="2000"/>
                    </a:p>
                    <a:p>
                      <a:pPr lvl="0">
                        <a:buNone/>
                      </a:pPr>
                      <a:r>
                        <a:rPr lang="en-US" sz="2000" b="0" dirty="0" err="1"/>
                        <a:t>Sekakäyttö</a:t>
                      </a:r>
                      <a:r>
                        <a:rPr lang="en-US" sz="2000" b="0" dirty="0"/>
                        <a:t>.</a:t>
                      </a:r>
                    </a:p>
                    <a:p>
                      <a:pPr lvl="0">
                        <a:buNone/>
                      </a:pPr>
                      <a:r>
                        <a:rPr lang="en-US" sz="2000" b="0" err="1"/>
                        <a:t>Kaikki</a:t>
                      </a:r>
                      <a:r>
                        <a:rPr lang="en-US" sz="2000" b="0" dirty="0"/>
                        <a:t> </a:t>
                      </a:r>
                      <a:r>
                        <a:rPr lang="en-US" sz="2000" b="0"/>
                        <a:t>päihtymiskäytössä </a:t>
                      </a:r>
                    </a:p>
                    <a:p>
                      <a:pPr lvl="0">
                        <a:buNone/>
                      </a:pPr>
                      <a:r>
                        <a:rPr lang="en-US" sz="2000" b="0" dirty="0" err="1"/>
                        <a:t>käytetyt</a:t>
                      </a:r>
                      <a:r>
                        <a:rPr lang="en-US" sz="2000" b="0" dirty="0"/>
                        <a:t> </a:t>
                      </a:r>
                      <a:r>
                        <a:rPr lang="en-US" sz="2000" b="0" dirty="0" err="1"/>
                        <a:t>kemikaalit</a:t>
                      </a:r>
                      <a:r>
                        <a:rPr lang="en-US" sz="2000" b="0" dirty="0"/>
                        <a:t>.</a:t>
                      </a:r>
                      <a:endParaRPr lang="en-US" dirty="0"/>
                    </a:p>
                  </a:txBody>
                  <a:tcPr/>
                </a:tc>
                <a:extLst>
                  <a:ext uri="{0D108BD9-81ED-4DB2-BD59-A6C34878D82A}">
                    <a16:rowId xmlns:a16="http://schemas.microsoft.com/office/drawing/2014/main" val="1279153625"/>
                  </a:ext>
                </a:extLst>
              </a:tr>
              <a:tr h="914400">
                <a:tc>
                  <a:txBody>
                    <a:bodyPr/>
                    <a:lstStyle/>
                    <a:p>
                      <a:r>
                        <a:rPr lang="en-US" dirty="0"/>
                        <a:t>K-20</a:t>
                      </a:r>
                    </a:p>
                  </a:txBody>
                  <a:tcPr/>
                </a:tc>
                <a:tc>
                  <a:txBody>
                    <a:bodyPr/>
                    <a:lstStyle/>
                    <a:p>
                      <a:r>
                        <a:rPr lang="en-US" sz="2000" dirty="0" err="1"/>
                        <a:t>Väkevät</a:t>
                      </a:r>
                      <a:r>
                        <a:rPr lang="en-US" sz="2000" dirty="0"/>
                        <a:t> </a:t>
                      </a:r>
                      <a:r>
                        <a:rPr lang="en-US" sz="2000" dirty="0" err="1"/>
                        <a:t>alkoholijuomat</a:t>
                      </a:r>
                      <a:r>
                        <a:rPr lang="en-US" sz="2000" dirty="0"/>
                        <a:t>, </a:t>
                      </a:r>
                      <a:r>
                        <a:rPr lang="en-US" sz="2000" dirty="0" err="1"/>
                        <a:t>esim</a:t>
                      </a:r>
                      <a:r>
                        <a:rPr lang="en-US" sz="2000" dirty="0"/>
                        <a:t>. vodka, </a:t>
                      </a:r>
                      <a:r>
                        <a:rPr lang="en-US" sz="2000" dirty="0" err="1"/>
                        <a:t>kaikki</a:t>
                      </a:r>
                      <a:r>
                        <a:rPr lang="en-US" sz="2000" dirty="0"/>
                        <a:t> </a:t>
                      </a:r>
                      <a:r>
                        <a:rPr lang="en-US" sz="2000" dirty="0" err="1"/>
                        <a:t>jossa</a:t>
                      </a:r>
                      <a:r>
                        <a:rPr lang="en-US" sz="2000" dirty="0"/>
                        <a:t> </a:t>
                      </a:r>
                      <a:r>
                        <a:rPr lang="en-US" sz="2000" dirty="0" err="1"/>
                        <a:t>alkoholia</a:t>
                      </a:r>
                      <a:r>
                        <a:rPr lang="en-US" sz="2000" dirty="0"/>
                        <a:t> </a:t>
                      </a:r>
                      <a:r>
                        <a:rPr lang="en-US" sz="2000" dirty="0" err="1"/>
                        <a:t>yli</a:t>
                      </a:r>
                      <a:r>
                        <a:rPr lang="en-US" sz="2000" dirty="0"/>
                        <a:t> 22%</a:t>
                      </a:r>
                    </a:p>
                  </a:txBody>
                  <a:tcPr/>
                </a:tc>
                <a:tc>
                  <a:txBody>
                    <a:bodyPr/>
                    <a:lstStyle/>
                    <a:p>
                      <a:endParaRPr lang="en-US"/>
                    </a:p>
                  </a:txBody>
                  <a:tcPr/>
                </a:tc>
                <a:tc>
                  <a:txBody>
                    <a:bodyPr/>
                    <a:lstStyle/>
                    <a:p>
                      <a:pPr lvl="0">
                        <a:buNone/>
                      </a:pPr>
                      <a:endParaRPr lang="en-US"/>
                    </a:p>
                  </a:txBody>
                  <a:tcPr/>
                </a:tc>
                <a:extLst>
                  <a:ext uri="{0D108BD9-81ED-4DB2-BD59-A6C34878D82A}">
                    <a16:rowId xmlns:a16="http://schemas.microsoft.com/office/drawing/2014/main" val="838656994"/>
                  </a:ext>
                </a:extLst>
              </a:tr>
            </a:tbl>
          </a:graphicData>
        </a:graphic>
      </p:graphicFrame>
      <p:sp>
        <p:nvSpPr>
          <p:cNvPr id="2" name="Otsikko 1">
            <a:extLst>
              <a:ext uri="{FF2B5EF4-FFF2-40B4-BE49-F238E27FC236}">
                <a16:creationId xmlns:a16="http://schemas.microsoft.com/office/drawing/2014/main" id="{23076D90-5B16-F32B-D39A-A5087E884404}"/>
              </a:ext>
            </a:extLst>
          </p:cNvPr>
          <p:cNvSpPr>
            <a:spLocks noGrp="1"/>
          </p:cNvSpPr>
          <p:nvPr>
            <p:ph type="ctrTitle"/>
          </p:nvPr>
        </p:nvSpPr>
        <p:spPr>
          <a:xfrm>
            <a:off x="647139" y="6858000"/>
            <a:ext cx="6159076" cy="2349157"/>
          </a:xfrm>
        </p:spPr>
        <p:txBody>
          <a:bodyPr vert="horz" wrap="square" lIns="0" tIns="0" rIns="0" bIns="0" rtlCol="0" anchor="t" anchorCtr="0">
            <a:noAutofit/>
          </a:bodyPr>
          <a:lstStyle/>
          <a:p>
            <a:r>
              <a:rPr lang="fi-FI"/>
              <a:t>Päihdetaulukko</a:t>
            </a:r>
          </a:p>
        </p:txBody>
      </p:sp>
    </p:spTree>
    <p:extLst>
      <p:ext uri="{BB962C8B-B14F-4D97-AF65-F5344CB8AC3E}">
        <p14:creationId xmlns:p14="http://schemas.microsoft.com/office/powerpoint/2010/main" val="1126069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F2584-2ED8-43AF-AE15-4C6251365022}"/>
              </a:ext>
            </a:extLst>
          </p:cNvPr>
          <p:cNvSpPr>
            <a:spLocks noGrp="1"/>
          </p:cNvSpPr>
          <p:nvPr>
            <p:ph type="title"/>
          </p:nvPr>
        </p:nvSpPr>
        <p:spPr>
          <a:xfrm>
            <a:off x="1037062" y="409576"/>
            <a:ext cx="10435091" cy="942974"/>
          </a:xfrm>
        </p:spPr>
        <p:txBody>
          <a:bodyPr/>
          <a:lstStyle/>
          <a:p>
            <a:r>
              <a:rPr lang="fi-FI"/>
              <a:t>Päihdefaktat</a:t>
            </a:r>
          </a:p>
        </p:txBody>
      </p:sp>
      <p:sp>
        <p:nvSpPr>
          <p:cNvPr id="3" name="Text Placeholder 2" descr="Kahoot linkki.">
            <a:extLst>
              <a:ext uri="{FF2B5EF4-FFF2-40B4-BE49-F238E27FC236}">
                <a16:creationId xmlns:a16="http://schemas.microsoft.com/office/drawing/2014/main" id="{4D3C7F67-F13E-4271-8834-399815C7EFCB}"/>
              </a:ext>
            </a:extLst>
          </p:cNvPr>
          <p:cNvSpPr>
            <a:spLocks noGrp="1"/>
          </p:cNvSpPr>
          <p:nvPr>
            <p:ph type="body" idx="1"/>
          </p:nvPr>
        </p:nvSpPr>
        <p:spPr>
          <a:xfrm>
            <a:off x="1037062" y="1352550"/>
            <a:ext cx="10276483" cy="5017588"/>
          </a:xfrm>
        </p:spPr>
        <p:txBody>
          <a:bodyPr vert="horz" lIns="0" tIns="45720" rIns="0" bIns="45720" numCol="1" rtlCol="0" anchor="t">
            <a:noAutofit/>
          </a:bodyPr>
          <a:lstStyle/>
          <a:p>
            <a:pPr marL="456565" indent="-456565">
              <a:buFont typeface="+mj-lt"/>
              <a:buAutoNum type="arabicPeriod"/>
            </a:pPr>
            <a:endParaRPr lang="fi-FI"/>
          </a:p>
          <a:p>
            <a:pPr marL="238760" indent="-238760"/>
            <a:endParaRPr lang="fi-FI"/>
          </a:p>
        </p:txBody>
      </p:sp>
      <p:sp>
        <p:nvSpPr>
          <p:cNvPr id="4" name="TextBox 3">
            <a:extLst>
              <a:ext uri="{FF2B5EF4-FFF2-40B4-BE49-F238E27FC236}">
                <a16:creationId xmlns:a16="http://schemas.microsoft.com/office/drawing/2014/main" id="{9B94EF3B-69FC-0F76-2732-3EA22AECDADB}"/>
              </a:ext>
            </a:extLst>
          </p:cNvPr>
          <p:cNvSpPr txBox="1"/>
          <p:nvPr/>
        </p:nvSpPr>
        <p:spPr>
          <a:xfrm>
            <a:off x="997746" y="1752139"/>
            <a:ext cx="6278500" cy="26066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6565" marR="0" lvl="0" indent="-456565" algn="l" defTabSz="914400" rtl="0" eaLnBrk="1" fontAlgn="auto" latinLnBrk="0" hangingPunct="1">
              <a:lnSpc>
                <a:spcPct val="107000"/>
              </a:lnSpc>
              <a:spcBef>
                <a:spcPts val="0"/>
              </a:spcBef>
              <a:spcAft>
                <a:spcPts val="1067"/>
              </a:spcAft>
              <a:buClrTx/>
              <a:buSzTx/>
              <a:buFontTx/>
              <a:buAutoNum type="arabicPeriod"/>
              <a:tabLst/>
              <a:defRPr/>
            </a:pPr>
            <a:endParaRPr kumimoji="0" lang="fi-FI" sz="2400" b="0" i="0" u="none" strike="noStrike" kern="1200" cap="none" spc="0" normalizeH="0" baseline="0" noProof="0">
              <a:ln>
                <a:noFill/>
              </a:ln>
              <a:solidFill>
                <a:prstClr val="black"/>
              </a:solidFill>
              <a:effectLst/>
              <a:uLnTx/>
              <a:uFillTx/>
              <a:latin typeface="Arial"/>
              <a:ea typeface="+mn-ea"/>
              <a:cs typeface="Arial"/>
            </a:endParaRPr>
          </a:p>
          <a:p>
            <a:pPr marL="238760" marR="0" lvl="0" indent="-238760" algn="l" defTabSz="914400" rtl="0" eaLnBrk="1" fontAlgn="auto" latinLnBrk="0" hangingPunct="1">
              <a:lnSpc>
                <a:spcPct val="107000"/>
              </a:lnSpc>
              <a:spcBef>
                <a:spcPts val="0"/>
              </a:spcBef>
              <a:spcAft>
                <a:spcPts val="1067"/>
              </a:spcAft>
              <a:buClrTx/>
              <a:buSzTx/>
              <a:buFont typeface="Arial"/>
              <a:buChar char="•"/>
              <a:tabLst/>
              <a:defRPr/>
            </a:pPr>
            <a:r>
              <a:rPr kumimoji="0" lang="fi-FI" sz="2400" b="0" i="0" u="none" strike="noStrike" kern="1200" cap="none" spc="0" normalizeH="0" baseline="0" noProof="0">
                <a:ln>
                  <a:noFill/>
                </a:ln>
                <a:solidFill>
                  <a:prstClr val="black"/>
                </a:solidFill>
                <a:effectLst/>
                <a:uLnTx/>
                <a:uFillTx/>
                <a:latin typeface="Arial"/>
                <a:ea typeface="+mn-ea"/>
                <a:cs typeface="Arial"/>
                <a:hlinkClick r:id="rId3"/>
              </a:rPr>
              <a:t>Kahoot!</a:t>
            </a:r>
            <a:endParaRPr kumimoji="0" lang="en-US" sz="24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7000"/>
              </a:lnSpc>
              <a:spcBef>
                <a:spcPts val="0"/>
              </a:spcBef>
              <a:spcAft>
                <a:spcPts val="1067"/>
              </a:spcAft>
              <a:buClrTx/>
              <a:buSzTx/>
              <a:buFontTx/>
              <a:buNone/>
              <a:tabLst/>
              <a:defRPr/>
            </a:pPr>
            <a:endParaRPr kumimoji="0" lang="fi-FI" sz="2400" b="0" i="0" u="none" strike="noStrike" kern="1200" cap="none" spc="0" normalizeH="0" baseline="0" noProof="0">
              <a:ln>
                <a:noFill/>
              </a:ln>
              <a:solidFill>
                <a:prstClr val="black"/>
              </a:solidFill>
              <a:effectLst/>
              <a:uLnTx/>
              <a:uFillTx/>
              <a:latin typeface="Arial"/>
              <a:ea typeface="+mn-ea"/>
              <a:cs typeface="Arial"/>
            </a:endParaRPr>
          </a:p>
          <a:p>
            <a:pPr marL="238760" marR="0" lvl="0" indent="-238760" algn="l" defTabSz="914400" rtl="0" eaLnBrk="1" fontAlgn="auto" latinLnBrk="0" hangingPunct="1">
              <a:lnSpc>
                <a:spcPct val="107000"/>
              </a:lnSpc>
              <a:spcBef>
                <a:spcPts val="0"/>
              </a:spcBef>
              <a:spcAft>
                <a:spcPts val="1067"/>
              </a:spcAft>
              <a:buClrTx/>
              <a:buSzTx/>
              <a:buFont typeface="Arial"/>
              <a:buChar char="•"/>
              <a:tabLst/>
              <a:defRPr/>
            </a:pPr>
            <a:r>
              <a:rPr kumimoji="0" lang="fi-FI" sz="2400" b="0" i="0" u="none" strike="noStrike" kern="1200" cap="none" spc="0" normalizeH="0" baseline="0" noProof="0">
                <a:ln>
                  <a:noFill/>
                </a:ln>
                <a:solidFill>
                  <a:prstClr val="black"/>
                </a:solidFill>
                <a:effectLst/>
                <a:uLnTx/>
                <a:uFillTx/>
                <a:latin typeface="Arial"/>
                <a:ea typeface="+mn-ea"/>
                <a:cs typeface="Arial"/>
              </a:rPr>
              <a:t>Kirjaudu peliin OMALLA etunimellä. </a:t>
            </a:r>
            <a:endParaRPr kumimoji="0" lang="en-US" sz="18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533706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F2584-2ED8-43AF-AE15-4C6251365022}"/>
              </a:ext>
            </a:extLst>
          </p:cNvPr>
          <p:cNvSpPr>
            <a:spLocks noGrp="1"/>
          </p:cNvSpPr>
          <p:nvPr>
            <p:ph type="title"/>
          </p:nvPr>
        </p:nvSpPr>
        <p:spPr>
          <a:xfrm>
            <a:off x="1037062" y="409576"/>
            <a:ext cx="10435091" cy="942974"/>
          </a:xfrm>
        </p:spPr>
        <p:txBody>
          <a:bodyPr/>
          <a:lstStyle/>
          <a:p>
            <a:r>
              <a:rPr lang="fi-FI"/>
              <a:t>World cafe -harjoitus</a:t>
            </a:r>
            <a:endParaRPr lang="en-US"/>
          </a:p>
        </p:txBody>
      </p:sp>
      <p:sp>
        <p:nvSpPr>
          <p:cNvPr id="3" name="Text Placeholder 2">
            <a:extLst>
              <a:ext uri="{FF2B5EF4-FFF2-40B4-BE49-F238E27FC236}">
                <a16:creationId xmlns:a16="http://schemas.microsoft.com/office/drawing/2014/main" id="{4D3C7F67-F13E-4271-8834-399815C7EFCB}"/>
              </a:ext>
            </a:extLst>
          </p:cNvPr>
          <p:cNvSpPr>
            <a:spLocks noGrp="1"/>
          </p:cNvSpPr>
          <p:nvPr>
            <p:ph type="body" idx="1"/>
          </p:nvPr>
        </p:nvSpPr>
        <p:spPr>
          <a:xfrm>
            <a:off x="1037062" y="1352550"/>
            <a:ext cx="10276483" cy="5017588"/>
          </a:xfrm>
        </p:spPr>
        <p:txBody>
          <a:bodyPr vert="horz" lIns="0" tIns="45720" rIns="0" bIns="45720" numCol="1" rtlCol="0" anchor="t">
            <a:noAutofit/>
          </a:bodyPr>
          <a:lstStyle/>
          <a:p>
            <a:pPr marL="238760" indent="-238760"/>
            <a:r>
              <a:rPr lang="fi-FI"/>
              <a:t>Jakaudutaan 4. ryhmään.</a:t>
            </a:r>
            <a:endParaRPr lang="en-US"/>
          </a:p>
          <a:p>
            <a:pPr marL="238760" indent="-238760"/>
            <a:r>
              <a:rPr lang="fi-FI"/>
              <a:t>Jokaiselle ryhmälle jaetaan paperi, johon on kirjoitettu päihdeteemainen kysymys. Aikaa vastata on 3-4 minuuttia. Ajan loppuessa kysymykset siirretään seuraavalle ryhmälle. Jokainen ryhmä vastaa jokaiseen kysymykseen.</a:t>
            </a:r>
          </a:p>
          <a:p>
            <a:pPr marL="238760" indent="-238760"/>
            <a:r>
              <a:rPr lang="fi-FI"/>
              <a:t>Tarkoituksena on kirjoittaa paperiin ryhmän mielipiteitä kysymyksestä, tietoa ei tarvitse etsiä.</a:t>
            </a:r>
          </a:p>
          <a:p>
            <a:pPr marL="238760" indent="-238760"/>
            <a:r>
              <a:rPr lang="fi-FI"/>
              <a:t>Ryhmien vastattua kaikkiin kysymyksiin, ryhmät esittelevät tuotokset luokalle. Keskustellaan vastauksista yhdessä.</a:t>
            </a:r>
          </a:p>
          <a:p>
            <a:pPr marL="238760" indent="-238760"/>
            <a:r>
              <a:rPr lang="fi-FI"/>
              <a:t>Julisteet voi jättää halutessaan esim. luokan seinälle muistuttamaan aiheesta.</a:t>
            </a:r>
          </a:p>
          <a:p>
            <a:pPr marL="238760" indent="-238760"/>
            <a:endParaRPr lang="fi-FI"/>
          </a:p>
          <a:p>
            <a:pPr marL="456565" indent="-456565">
              <a:buFont typeface="+mj-lt"/>
              <a:buAutoNum type="arabicPeriod"/>
            </a:pPr>
            <a:endParaRPr lang="fi-FI"/>
          </a:p>
          <a:p>
            <a:pPr marL="456565" indent="-456565">
              <a:buFont typeface="+mj-lt"/>
              <a:buAutoNum type="arabicPeriod"/>
            </a:pPr>
            <a:endParaRPr lang="fi-FI"/>
          </a:p>
        </p:txBody>
      </p:sp>
    </p:spTree>
    <p:extLst>
      <p:ext uri="{BB962C8B-B14F-4D97-AF65-F5344CB8AC3E}">
        <p14:creationId xmlns:p14="http://schemas.microsoft.com/office/powerpoint/2010/main" val="1208982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D3A68B-2169-4940-97C5-A10F00CDEB9F}"/>
              </a:ext>
            </a:extLst>
          </p:cNvPr>
          <p:cNvSpPr>
            <a:spLocks noGrp="1"/>
          </p:cNvSpPr>
          <p:nvPr>
            <p:ph type="ctrTitle"/>
          </p:nvPr>
        </p:nvSpPr>
        <p:spPr>
          <a:xfrm>
            <a:off x="647139" y="2633662"/>
            <a:ext cx="6159076" cy="2349157"/>
          </a:xfrm>
        </p:spPr>
        <p:txBody>
          <a:bodyPr wrap="square" anchor="b">
            <a:normAutofit fontScale="90000"/>
          </a:bodyPr>
          <a:lstStyle/>
          <a:p>
            <a:r>
              <a:rPr lang="fi-FI" sz="5900"/>
              <a:t>Riippuvuus ja omien vahvuuksien tunnistaminen</a:t>
            </a:r>
          </a:p>
        </p:txBody>
      </p:sp>
      <p:sp>
        <p:nvSpPr>
          <p:cNvPr id="3" name="Alaotsikko 2">
            <a:extLst>
              <a:ext uri="{FF2B5EF4-FFF2-40B4-BE49-F238E27FC236}">
                <a16:creationId xmlns:a16="http://schemas.microsoft.com/office/drawing/2014/main" id="{EBB4AF93-CB7D-4D7E-B004-990FB059E389}"/>
              </a:ext>
            </a:extLst>
          </p:cNvPr>
          <p:cNvSpPr>
            <a:spLocks noGrp="1"/>
          </p:cNvSpPr>
          <p:nvPr>
            <p:ph type="subTitle" idx="1"/>
          </p:nvPr>
        </p:nvSpPr>
        <p:spPr>
          <a:xfrm>
            <a:off x="647141" y="5005926"/>
            <a:ext cx="7769340" cy="1575089"/>
          </a:xfrm>
        </p:spPr>
        <p:txBody>
          <a:bodyPr anchor="t">
            <a:normAutofit fontScale="85000" lnSpcReduction="10000"/>
          </a:bodyPr>
          <a:lstStyle/>
          <a:p>
            <a:pPr>
              <a:spcAft>
                <a:spcPts val="600"/>
              </a:spcAft>
            </a:pPr>
            <a:r>
              <a:rPr lang="fi-FI" sz="2900"/>
              <a:t>7. luokka, 2. Tunti</a:t>
            </a:r>
          </a:p>
          <a:p>
            <a:r>
              <a:rPr lang="en-US" sz="1300"/>
              <a:t>Turun </a:t>
            </a:r>
            <a:r>
              <a:rPr lang="en-US" sz="1300" err="1"/>
              <a:t>kaupungin</a:t>
            </a:r>
            <a:r>
              <a:rPr lang="en-US" sz="1300"/>
              <a:t> </a:t>
            </a:r>
            <a:r>
              <a:rPr lang="en-US" sz="1300" err="1"/>
              <a:t>ehkäisevän</a:t>
            </a:r>
            <a:r>
              <a:rPr lang="en-US" sz="1300"/>
              <a:t> </a:t>
            </a:r>
            <a:r>
              <a:rPr lang="en-US" sz="1300" err="1"/>
              <a:t>päihdetyön</a:t>
            </a:r>
            <a:r>
              <a:rPr lang="en-US" sz="1300"/>
              <a:t> </a:t>
            </a:r>
            <a:r>
              <a:rPr lang="en-US" sz="1300" err="1"/>
              <a:t>Selvästi</a:t>
            </a:r>
            <a:r>
              <a:rPr lang="en-US" sz="1300"/>
              <a:t> JEES! -</a:t>
            </a:r>
            <a:r>
              <a:rPr lang="en-US" sz="1300" err="1"/>
              <a:t>projekti</a:t>
            </a:r>
            <a:r>
              <a:rPr lang="en-US" sz="1300"/>
              <a:t> 2023-2025, Sanna </a:t>
            </a:r>
            <a:r>
              <a:rPr lang="en-US" sz="1300" err="1"/>
              <a:t>Tahko</a:t>
            </a:r>
            <a:r>
              <a:rPr lang="en-US" sz="1300"/>
              <a:t> &amp; Kristiina Helenius. </a:t>
            </a:r>
          </a:p>
          <a:p>
            <a:endParaRPr lang="en-US" sz="1200" b="0">
              <a:solidFill>
                <a:srgbClr val="000000"/>
              </a:solidFill>
            </a:endParaRPr>
          </a:p>
          <a:p>
            <a:r>
              <a:rPr lang="en-US" sz="1200" err="1"/>
              <a:t>Lähteet</a:t>
            </a:r>
            <a:r>
              <a:rPr lang="en-US" sz="1200"/>
              <a:t>: </a:t>
            </a:r>
            <a:endParaRPr lang="en-US" sz="1200" b="0">
              <a:solidFill>
                <a:srgbClr val="000000"/>
              </a:solidFill>
            </a:endParaRPr>
          </a:p>
          <a:p>
            <a:r>
              <a:rPr lang="en-US" sz="1200" err="1"/>
              <a:t>Terveyden</a:t>
            </a:r>
            <a:r>
              <a:rPr lang="en-US" sz="1200"/>
              <a:t> ja </a:t>
            </a:r>
            <a:r>
              <a:rPr lang="en-US" sz="1200" err="1"/>
              <a:t>hyvinvoinninlaitos</a:t>
            </a:r>
            <a:endParaRPr lang="en-US" sz="1200" b="0" err="1">
              <a:solidFill>
                <a:srgbClr val="000000"/>
              </a:solidFill>
            </a:endParaRPr>
          </a:p>
          <a:p>
            <a:r>
              <a:rPr lang="en-US" sz="1200" err="1"/>
              <a:t>Ehyt</a:t>
            </a:r>
            <a:r>
              <a:rPr lang="en-US" sz="1200"/>
              <a:t> </a:t>
            </a:r>
            <a:r>
              <a:rPr lang="en-US" sz="1200" err="1"/>
              <a:t>ry</a:t>
            </a:r>
            <a:endParaRPr lang="en-US" sz="1200" b="0" err="1">
              <a:solidFill>
                <a:srgbClr val="000000"/>
              </a:solidFill>
            </a:endParaRPr>
          </a:p>
          <a:p>
            <a:r>
              <a:rPr lang="en-US" sz="1200" err="1"/>
              <a:t>Mielenterveyden</a:t>
            </a:r>
            <a:r>
              <a:rPr lang="en-US" sz="1200"/>
              <a:t> </a:t>
            </a:r>
            <a:r>
              <a:rPr lang="en-US" sz="1200" err="1"/>
              <a:t>keskusliitto</a:t>
            </a:r>
            <a:endParaRPr lang="en-US" sz="1200" b="0" err="1">
              <a:solidFill>
                <a:srgbClr val="000000"/>
              </a:solidFill>
            </a:endParaRPr>
          </a:p>
          <a:p>
            <a:r>
              <a:rPr lang="en-US" sz="1200" err="1"/>
              <a:t>Päihdelinkki</a:t>
            </a:r>
            <a:endParaRPr lang="en-US" sz="1200"/>
          </a:p>
          <a:p>
            <a:r>
              <a:rPr lang="en-US" sz="1200" err="1"/>
              <a:t>Mannerheimin</a:t>
            </a:r>
            <a:r>
              <a:rPr lang="en-US" sz="1200"/>
              <a:t> </a:t>
            </a:r>
            <a:r>
              <a:rPr lang="en-US" sz="1200" err="1"/>
              <a:t>lastensuojeluliitto</a:t>
            </a:r>
            <a:endParaRPr lang="en-US" sz="1200"/>
          </a:p>
        </p:txBody>
      </p:sp>
    </p:spTree>
    <p:extLst>
      <p:ext uri="{BB962C8B-B14F-4D97-AF65-F5344CB8AC3E}">
        <p14:creationId xmlns:p14="http://schemas.microsoft.com/office/powerpoint/2010/main" val="3339069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F2584-2ED8-43AF-AE15-4C6251365022}"/>
              </a:ext>
            </a:extLst>
          </p:cNvPr>
          <p:cNvSpPr>
            <a:spLocks noGrp="1"/>
          </p:cNvSpPr>
          <p:nvPr>
            <p:ph type="title"/>
          </p:nvPr>
        </p:nvSpPr>
        <p:spPr>
          <a:xfrm>
            <a:off x="1037062" y="409576"/>
            <a:ext cx="10435091" cy="942974"/>
          </a:xfrm>
        </p:spPr>
        <p:txBody>
          <a:bodyPr/>
          <a:lstStyle/>
          <a:p>
            <a:r>
              <a:rPr lang="fi-FI"/>
              <a:t>Riippuvuus</a:t>
            </a:r>
            <a:endParaRPr lang="en-US"/>
          </a:p>
        </p:txBody>
      </p:sp>
      <p:sp>
        <p:nvSpPr>
          <p:cNvPr id="3" name="Text Placeholder 2">
            <a:extLst>
              <a:ext uri="{FF2B5EF4-FFF2-40B4-BE49-F238E27FC236}">
                <a16:creationId xmlns:a16="http://schemas.microsoft.com/office/drawing/2014/main" id="{4D3C7F67-F13E-4271-8834-399815C7EFCB}"/>
              </a:ext>
            </a:extLst>
          </p:cNvPr>
          <p:cNvSpPr>
            <a:spLocks noGrp="1"/>
          </p:cNvSpPr>
          <p:nvPr>
            <p:ph type="body" idx="1"/>
          </p:nvPr>
        </p:nvSpPr>
        <p:spPr>
          <a:xfrm>
            <a:off x="1037062" y="1352550"/>
            <a:ext cx="6880905" cy="5017588"/>
          </a:xfrm>
        </p:spPr>
        <p:txBody>
          <a:bodyPr vert="horz" lIns="0" tIns="45720" rIns="0" bIns="45720" numCol="1" rtlCol="0" anchor="t">
            <a:noAutofit/>
          </a:bodyPr>
          <a:lstStyle/>
          <a:p>
            <a:pPr marL="238760" indent="-238760">
              <a:buFont typeface="Calibri"/>
              <a:buChar char="-"/>
            </a:pPr>
            <a:r>
              <a:rPr lang="fi-FI"/>
              <a:t>Mikä riippuvuus on?</a:t>
            </a:r>
            <a:endParaRPr lang="en-US"/>
          </a:p>
          <a:p>
            <a:pPr marL="238760" indent="-238760">
              <a:buFont typeface="Calibri"/>
              <a:buChar char="-"/>
            </a:pPr>
            <a:r>
              <a:rPr lang="fi-FI"/>
              <a:t>Mistä voi tulla riippuvaiseksi?</a:t>
            </a:r>
          </a:p>
          <a:p>
            <a:pPr marL="238760" indent="-238760">
              <a:buFont typeface="Calibri"/>
              <a:buChar char="-"/>
            </a:pPr>
            <a:r>
              <a:rPr lang="fi-FI"/>
              <a:t>Miten riippuvuus vaikuttaa elämään?</a:t>
            </a:r>
          </a:p>
          <a:p>
            <a:pPr marL="238760" indent="-238760">
              <a:buFont typeface="Calibri"/>
              <a:buChar char="-"/>
            </a:pPr>
            <a:endParaRPr lang="fi-FI"/>
          </a:p>
          <a:p>
            <a:pPr marL="238760" indent="-238760">
              <a:buFont typeface="Calibri"/>
              <a:buChar char="-"/>
            </a:pPr>
            <a:r>
              <a:rPr lang="fi-FI"/>
              <a:t>Leimautuminen </a:t>
            </a:r>
          </a:p>
          <a:p>
            <a:pPr marL="238760" indent="-238760">
              <a:buFont typeface="Calibri"/>
              <a:buChar char="-"/>
            </a:pPr>
            <a:endParaRPr lang="fi-FI"/>
          </a:p>
          <a:p>
            <a:pPr marL="238760" indent="-238760">
              <a:buFont typeface="Calibri"/>
              <a:buChar char="-"/>
            </a:pPr>
            <a:endParaRPr lang="fi-FI"/>
          </a:p>
          <a:p>
            <a:pPr marL="238760" indent="-238760">
              <a:buFont typeface="Calibri"/>
              <a:buChar char="-"/>
            </a:pPr>
            <a:endParaRPr lang="fi-FI"/>
          </a:p>
          <a:p>
            <a:pPr marL="238760" indent="-238760">
              <a:buFont typeface="Calibri"/>
              <a:buChar char="-"/>
            </a:pPr>
            <a:endParaRPr lang="fi-FI"/>
          </a:p>
          <a:p>
            <a:pPr marL="456565" indent="-456565">
              <a:buFont typeface="Calibri"/>
              <a:buChar char="-"/>
            </a:pPr>
            <a:endParaRPr lang="fi-FI"/>
          </a:p>
          <a:p>
            <a:pPr marL="456565" indent="-456565">
              <a:buFont typeface="Calibri"/>
              <a:buChar char="-"/>
            </a:pPr>
            <a:endParaRPr lang="fi-FI"/>
          </a:p>
        </p:txBody>
      </p:sp>
      <p:pic>
        <p:nvPicPr>
          <p:cNvPr id="4" name="Picture 3">
            <a:extLst>
              <a:ext uri="{FF2B5EF4-FFF2-40B4-BE49-F238E27FC236}">
                <a16:creationId xmlns:a16="http://schemas.microsoft.com/office/drawing/2014/main" id="{06A033A4-E925-9418-DE0F-68CFF678751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18047" y="-8100"/>
            <a:ext cx="4972890" cy="6870712"/>
          </a:xfrm>
          <a:prstGeom prst="rect">
            <a:avLst/>
          </a:prstGeom>
        </p:spPr>
      </p:pic>
    </p:spTree>
    <p:extLst>
      <p:ext uri="{BB962C8B-B14F-4D97-AF65-F5344CB8AC3E}">
        <p14:creationId xmlns:p14="http://schemas.microsoft.com/office/powerpoint/2010/main" val="491251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125954-A153-3D9D-8F0F-DBCE95627930}"/>
              </a:ext>
            </a:extLst>
          </p:cNvPr>
          <p:cNvSpPr>
            <a:spLocks noGrp="1"/>
          </p:cNvSpPr>
          <p:nvPr>
            <p:ph type="title"/>
          </p:nvPr>
        </p:nvSpPr>
        <p:spPr/>
        <p:txBody>
          <a:bodyPr/>
          <a:lstStyle/>
          <a:p>
            <a:r>
              <a:rPr lang="fi-FI" sz="4250">
                <a:solidFill>
                  <a:schemeClr val="bg1"/>
                </a:solidFill>
              </a:rPr>
              <a:t>Riippuvuus</a:t>
            </a:r>
          </a:p>
        </p:txBody>
      </p:sp>
      <p:sp>
        <p:nvSpPr>
          <p:cNvPr id="3" name="Tekstiruutu 2">
            <a:extLst>
              <a:ext uri="{FF2B5EF4-FFF2-40B4-BE49-F238E27FC236}">
                <a16:creationId xmlns:a16="http://schemas.microsoft.com/office/drawing/2014/main" id="{D1C9597D-70C0-6AFA-E93B-FE5C455409DA}"/>
              </a:ext>
            </a:extLst>
          </p:cNvPr>
          <p:cNvSpPr txBox="1"/>
          <p:nvPr/>
        </p:nvSpPr>
        <p:spPr>
          <a:xfrm>
            <a:off x="828431" y="1861234"/>
            <a:ext cx="9138920" cy="3693319"/>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800" b="0" i="0" u="none" strike="noStrike" kern="1200" cap="none" spc="0" normalizeH="0" baseline="0" noProof="0">
                <a:ln>
                  <a:noFill/>
                </a:ln>
                <a:solidFill>
                  <a:prstClr val="white"/>
                </a:solidFill>
                <a:effectLst/>
                <a:uLnTx/>
                <a:uFillTx/>
                <a:latin typeface="Arial"/>
                <a:ea typeface="+mn-ea"/>
                <a:cs typeface="+mn-cs"/>
              </a:rPr>
              <a:t>Pakonomainen tarve johonkin päihdyttävään aineeseen tai toimintaan.​</a:t>
            </a:r>
            <a:endParaRPr kumimoji="0" lang="fi-FI" sz="1800" b="0" i="0" u="none" strike="noStrike" kern="1200" cap="none" spc="0" normalizeH="0" baseline="0" noProof="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800" b="0" i="0" u="none" strike="noStrike" kern="1200" cap="none" spc="0" normalizeH="0" baseline="0" noProof="0">
                <a:ln>
                  <a:noFill/>
                </a:ln>
                <a:solidFill>
                  <a:prstClr val="white"/>
                </a:solidFill>
                <a:effectLst/>
                <a:uLnTx/>
                <a:uFillTx/>
                <a:latin typeface="Arial"/>
                <a:ea typeface="+mn-ea"/>
                <a:cs typeface="+mn-cs"/>
              </a:rPr>
              <a:t>Psyykkinen tai fyysinen tila tuottaa hetkellistä mielihyvää.​</a:t>
            </a:r>
            <a:endParaRPr kumimoji="0" lang="fi-FI" sz="1800" b="0" i="0" u="none" strike="noStrike" kern="1200" cap="none" spc="0" normalizeH="0" baseline="0" noProof="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800" b="0" i="0" u="none" strike="noStrike" kern="1200" cap="none" spc="0" normalizeH="0" baseline="0" noProof="0">
                <a:ln>
                  <a:noFill/>
                </a:ln>
                <a:solidFill>
                  <a:prstClr val="white"/>
                </a:solidFill>
                <a:effectLst/>
                <a:uLnTx/>
                <a:uFillTx/>
                <a:latin typeface="Arial"/>
                <a:ea typeface="+mn-ea"/>
                <a:cs typeface="+mn-cs"/>
              </a:rPr>
              <a:t>Perintötekijät, lapsuuden ja nuoruuden kokemukset, stressi ja kriisitilanteet elämässä voivat vaikuttaa siihen, miten helposti ihminen jää riippuvaiseksi. </a:t>
            </a:r>
            <a:endParaRPr kumimoji="0" lang="fi-FI" sz="1800" b="0" i="0" u="none" strike="noStrike" kern="1200" cap="none" spc="0" normalizeH="0" baseline="0" noProof="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800" b="0" i="0" u="none" strike="noStrike" kern="1200" cap="none" spc="0" normalizeH="0" baseline="0" noProof="0">
                <a:ln>
                  <a:noFill/>
                </a:ln>
                <a:solidFill>
                  <a:prstClr val="white"/>
                </a:solidFill>
                <a:effectLst/>
                <a:uLnTx/>
                <a:uFillTx/>
                <a:latin typeface="Arial"/>
                <a:ea typeface="+mn-ea"/>
                <a:cs typeface="+mn-cs"/>
              </a:rPr>
              <a:t>Riippuvainen ihminen ei aina itse tunnista tai myönnä riippuvuuttaan.​</a:t>
            </a:r>
            <a:endParaRPr kumimoji="0" lang="fi-FI" sz="1800" b="0" i="0" u="none" strike="noStrike" kern="1200" cap="none" spc="0" normalizeH="0" baseline="0" noProof="0">
              <a:ln>
                <a:noFill/>
              </a:ln>
              <a:solidFill>
                <a:prstClr val="white"/>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800" b="0" i="0" u="none" strike="noStrike" kern="1200" cap="none" spc="0" normalizeH="0" baseline="0" noProof="0">
              <a:ln>
                <a:noFill/>
              </a:ln>
              <a:solidFill>
                <a:prstClr val="white"/>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800" b="0" i="0" u="none" strike="noStrike" kern="1200" cap="none" spc="0" normalizeH="0" baseline="0" noProof="0">
                <a:ln>
                  <a:noFill/>
                </a:ln>
                <a:solidFill>
                  <a:prstClr val="white"/>
                </a:solidFill>
                <a:effectLst/>
                <a:uLnTx/>
                <a:uFillTx/>
                <a:latin typeface="Arial"/>
                <a:ea typeface="+mn-ea"/>
                <a:cs typeface="Arial"/>
              </a:rPr>
              <a:t>Vakava riippuvuus on sairaus.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800" b="0" i="0" u="none" strike="noStrike" kern="1200" cap="none" spc="0" normalizeH="0" baseline="0" noProof="0">
                <a:ln>
                  <a:noFill/>
                </a:ln>
                <a:solidFill>
                  <a:prstClr val="white"/>
                </a:solidFill>
                <a:effectLst/>
                <a:uLnTx/>
                <a:uFillTx/>
                <a:latin typeface="Arial"/>
                <a:ea typeface="+mn-ea"/>
                <a:cs typeface="+mn-cs"/>
              </a:rPr>
              <a:t>Riippuvuuksien haittoja voivat olla esim. terveydelliset haitat, ihmissuhteet kärsivät, taloudelliset haitat (esim. päihteiden hankkiminen, rahapelaaminen).</a:t>
            </a:r>
            <a:endParaRPr kumimoji="0" lang="fi-FI" sz="1800" b="0" i="0" u="none" strike="noStrike" kern="1200" cap="none" spc="0" normalizeH="0" baseline="0" noProof="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3565889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46BFE-CE89-5E68-CD8B-26B05834FB54}"/>
              </a:ext>
            </a:extLst>
          </p:cNvPr>
          <p:cNvSpPr>
            <a:spLocks noGrp="1"/>
          </p:cNvSpPr>
          <p:nvPr>
            <p:ph type="title"/>
          </p:nvPr>
        </p:nvSpPr>
        <p:spPr>
          <a:xfrm>
            <a:off x="890047" y="746064"/>
            <a:ext cx="10852034" cy="873481"/>
          </a:xfrm>
        </p:spPr>
        <p:txBody>
          <a:bodyPr/>
          <a:lstStyle/>
          <a:p>
            <a:r>
              <a:rPr lang="en-US" err="1"/>
              <a:t>Päihdeongelmilta</a:t>
            </a:r>
            <a:r>
              <a:rPr lang="en-US"/>
              <a:t> </a:t>
            </a:r>
            <a:r>
              <a:rPr lang="en-US" err="1"/>
              <a:t>suojaavia</a:t>
            </a:r>
            <a:r>
              <a:rPr lang="en-US"/>
              <a:t> </a:t>
            </a:r>
            <a:r>
              <a:rPr lang="en-US" err="1"/>
              <a:t>tekijöitä</a:t>
            </a:r>
            <a:r>
              <a:rPr lang="en-US"/>
              <a:t>:</a:t>
            </a:r>
          </a:p>
        </p:txBody>
      </p:sp>
      <p:sp>
        <p:nvSpPr>
          <p:cNvPr id="3" name="Text Placeholder 2">
            <a:extLst>
              <a:ext uri="{FF2B5EF4-FFF2-40B4-BE49-F238E27FC236}">
                <a16:creationId xmlns:a16="http://schemas.microsoft.com/office/drawing/2014/main" id="{F0523E38-733A-B24F-CE3B-5643033C9670}"/>
              </a:ext>
            </a:extLst>
          </p:cNvPr>
          <p:cNvSpPr>
            <a:spLocks noGrp="1"/>
          </p:cNvSpPr>
          <p:nvPr>
            <p:ph type="body" idx="1"/>
          </p:nvPr>
        </p:nvSpPr>
        <p:spPr>
          <a:xfrm>
            <a:off x="875668" y="1971027"/>
            <a:ext cx="10435092" cy="4217885"/>
          </a:xfrm>
        </p:spPr>
        <p:txBody>
          <a:bodyPr vert="horz" lIns="0" tIns="45720" rIns="0" bIns="45720" rtlCol="0" anchor="t">
            <a:noAutofit/>
          </a:bodyPr>
          <a:lstStyle/>
          <a:p>
            <a:pPr marL="238760" indent="-238760" algn="l" rtl="0" fontAlgn="base">
              <a:buFont typeface="Arial" panose="020B0604020202020204" pitchFamily="34" charset="0"/>
              <a:buChar char="•"/>
            </a:pPr>
            <a:r>
              <a:rPr lang="en-US" b="0" i="0" u="none" strike="noStrike" err="1">
                <a:solidFill>
                  <a:srgbClr val="000000"/>
                </a:solidFill>
                <a:effectLst/>
              </a:rPr>
              <a:t>Läheiset</a:t>
            </a:r>
            <a:r>
              <a:rPr lang="en-US" b="0" i="0" u="none" strike="noStrike">
                <a:solidFill>
                  <a:srgbClr val="000000"/>
                </a:solidFill>
                <a:effectLst/>
              </a:rPr>
              <a:t> </a:t>
            </a:r>
            <a:r>
              <a:rPr lang="en-US" b="0" i="0" u="none" strike="noStrike" err="1">
                <a:solidFill>
                  <a:srgbClr val="000000"/>
                </a:solidFill>
                <a:effectLst/>
              </a:rPr>
              <a:t>välit</a:t>
            </a:r>
            <a:r>
              <a:rPr lang="en-US" b="0" i="0" u="none" strike="noStrike">
                <a:solidFill>
                  <a:srgbClr val="000000"/>
                </a:solidFill>
                <a:effectLst/>
              </a:rPr>
              <a:t> </a:t>
            </a:r>
            <a:r>
              <a:rPr lang="en-US" b="0" i="0" u="none" strike="noStrike" err="1">
                <a:solidFill>
                  <a:srgbClr val="000000"/>
                </a:solidFill>
                <a:effectLst/>
              </a:rPr>
              <a:t>perheeseen</a:t>
            </a:r>
            <a:r>
              <a:rPr lang="en-US" b="0" i="0" u="none" strike="noStrike">
                <a:solidFill>
                  <a:srgbClr val="000000"/>
                </a:solidFill>
                <a:effectLst/>
              </a:rPr>
              <a:t>/</a:t>
            </a:r>
            <a:r>
              <a:rPr lang="en-US" b="0" i="0" u="none" strike="noStrike" err="1">
                <a:solidFill>
                  <a:srgbClr val="000000"/>
                </a:solidFill>
                <a:effectLst/>
              </a:rPr>
              <a:t>muuhun</a:t>
            </a:r>
            <a:r>
              <a:rPr lang="en-US" b="0" i="0" u="none" strike="noStrike">
                <a:solidFill>
                  <a:srgbClr val="000000"/>
                </a:solidFill>
                <a:effectLst/>
              </a:rPr>
              <a:t> </a:t>
            </a:r>
            <a:r>
              <a:rPr lang="en-US" b="0" i="0" u="none" strike="noStrike" err="1">
                <a:solidFill>
                  <a:srgbClr val="000000"/>
                </a:solidFill>
                <a:effectLst/>
              </a:rPr>
              <a:t>luotettavaan</a:t>
            </a:r>
            <a:r>
              <a:rPr lang="en-US" b="0" i="0" u="none" strike="noStrike">
                <a:solidFill>
                  <a:srgbClr val="000000"/>
                </a:solidFill>
                <a:effectLst/>
              </a:rPr>
              <a:t> </a:t>
            </a:r>
            <a:r>
              <a:rPr lang="en-US" b="0" i="0" u="none" strike="noStrike" err="1">
                <a:solidFill>
                  <a:srgbClr val="000000"/>
                </a:solidFill>
                <a:effectLst/>
              </a:rPr>
              <a:t>aikuiseen</a:t>
            </a:r>
            <a:r>
              <a:rPr lang="en-US" b="0" i="0" u="none" strike="noStrike">
                <a:solidFill>
                  <a:srgbClr val="000000"/>
                </a:solidFill>
                <a:effectLst/>
              </a:rPr>
              <a:t>.</a:t>
            </a:r>
            <a:r>
              <a:rPr lang="en-US" b="0" i="0">
                <a:solidFill>
                  <a:srgbClr val="000000"/>
                </a:solidFill>
                <a:effectLst/>
              </a:rPr>
              <a:t>​</a:t>
            </a:r>
          </a:p>
          <a:p>
            <a:pPr marL="238760" indent="-238760" algn="l" rtl="0" fontAlgn="base">
              <a:buFont typeface="Arial" panose="020B0604020202020204" pitchFamily="34" charset="0"/>
              <a:buChar char="•"/>
            </a:pPr>
            <a:r>
              <a:rPr lang="en-US" b="0" i="0" u="none" strike="noStrike" err="1">
                <a:solidFill>
                  <a:srgbClr val="000000"/>
                </a:solidFill>
                <a:effectLst/>
              </a:rPr>
              <a:t>Hyvä</a:t>
            </a:r>
            <a:r>
              <a:rPr lang="en-US" b="0" i="0" u="none" strike="noStrike">
                <a:solidFill>
                  <a:srgbClr val="000000"/>
                </a:solidFill>
                <a:effectLst/>
              </a:rPr>
              <a:t> </a:t>
            </a:r>
            <a:r>
              <a:rPr lang="en-US" b="0" i="0" u="none" strike="noStrike" err="1">
                <a:solidFill>
                  <a:srgbClr val="000000"/>
                </a:solidFill>
                <a:effectLst/>
              </a:rPr>
              <a:t>itsetunto</a:t>
            </a:r>
            <a:r>
              <a:rPr lang="en-US" b="0" i="0" u="none" strike="noStrike">
                <a:solidFill>
                  <a:srgbClr val="000000"/>
                </a:solidFill>
                <a:effectLst/>
              </a:rPr>
              <a:t>, </a:t>
            </a:r>
            <a:r>
              <a:rPr lang="en-US" b="0" i="0" u="none" strike="noStrike" err="1">
                <a:solidFill>
                  <a:srgbClr val="000000"/>
                </a:solidFill>
                <a:effectLst/>
              </a:rPr>
              <a:t>myönteinen</a:t>
            </a:r>
            <a:r>
              <a:rPr lang="en-US" b="0" i="0" u="none" strike="noStrike">
                <a:solidFill>
                  <a:srgbClr val="000000"/>
                </a:solidFill>
                <a:effectLst/>
              </a:rPr>
              <a:t> </a:t>
            </a:r>
            <a:r>
              <a:rPr lang="en-US" b="0" i="0" u="none" strike="noStrike" err="1">
                <a:solidFill>
                  <a:srgbClr val="000000"/>
                </a:solidFill>
                <a:effectLst/>
              </a:rPr>
              <a:t>minäkuva</a:t>
            </a:r>
            <a:r>
              <a:rPr lang="en-US" b="0" i="0" u="none" strike="noStrike">
                <a:solidFill>
                  <a:srgbClr val="000000"/>
                </a:solidFill>
                <a:effectLst/>
              </a:rPr>
              <a:t>.</a:t>
            </a:r>
            <a:r>
              <a:rPr lang="en-US" b="0" i="0">
                <a:solidFill>
                  <a:srgbClr val="000000"/>
                </a:solidFill>
                <a:effectLst/>
              </a:rPr>
              <a:t>​</a:t>
            </a:r>
          </a:p>
          <a:p>
            <a:pPr marL="238760" indent="-238760" algn="l" rtl="0" fontAlgn="base">
              <a:buFont typeface="Arial" panose="020B0604020202020204" pitchFamily="34" charset="0"/>
              <a:buChar char="•"/>
            </a:pPr>
            <a:r>
              <a:rPr lang="en-US" b="0" i="0" u="none" strike="noStrike" err="1">
                <a:solidFill>
                  <a:srgbClr val="000000"/>
                </a:solidFill>
                <a:effectLst/>
              </a:rPr>
              <a:t>Osallisuuden</a:t>
            </a:r>
            <a:r>
              <a:rPr lang="en-US" b="0" i="0" u="none" strike="noStrike">
                <a:solidFill>
                  <a:srgbClr val="000000"/>
                </a:solidFill>
                <a:effectLst/>
              </a:rPr>
              <a:t> </a:t>
            </a:r>
            <a:r>
              <a:rPr lang="en-US" b="0" i="0" u="none" strike="noStrike" err="1">
                <a:solidFill>
                  <a:srgbClr val="000000"/>
                </a:solidFill>
                <a:effectLst/>
              </a:rPr>
              <a:t>tunne</a:t>
            </a:r>
            <a:r>
              <a:rPr lang="en-US" b="0" i="0" u="none" strike="noStrike">
                <a:solidFill>
                  <a:srgbClr val="000000"/>
                </a:solidFill>
                <a:effectLst/>
              </a:rPr>
              <a:t> (</a:t>
            </a:r>
            <a:r>
              <a:rPr lang="en-US" b="0" i="0" u="none" strike="noStrike" err="1">
                <a:solidFill>
                  <a:srgbClr val="000000"/>
                </a:solidFill>
                <a:effectLst/>
              </a:rPr>
              <a:t>harrastus</a:t>
            </a:r>
            <a:r>
              <a:rPr lang="en-US" b="0" i="0" u="none" strike="noStrike">
                <a:solidFill>
                  <a:srgbClr val="000000"/>
                </a:solidFill>
                <a:effectLst/>
              </a:rPr>
              <a:t>, </a:t>
            </a:r>
            <a:r>
              <a:rPr lang="en-US" b="0" i="0" u="none" strike="noStrike" err="1">
                <a:solidFill>
                  <a:srgbClr val="000000"/>
                </a:solidFill>
                <a:effectLst/>
              </a:rPr>
              <a:t>kaverit</a:t>
            </a:r>
            <a:r>
              <a:rPr lang="en-US" b="0" i="0" u="none" strike="noStrike">
                <a:solidFill>
                  <a:srgbClr val="000000"/>
                </a:solidFill>
                <a:effectLst/>
              </a:rPr>
              <a:t>, </a:t>
            </a:r>
            <a:r>
              <a:rPr lang="en-US" b="0" i="0" u="none" strike="noStrike" err="1">
                <a:solidFill>
                  <a:srgbClr val="000000"/>
                </a:solidFill>
                <a:effectLst/>
              </a:rPr>
              <a:t>koulu</a:t>
            </a:r>
            <a:r>
              <a:rPr lang="en-US" b="0" i="0" u="none" strike="noStrike">
                <a:solidFill>
                  <a:srgbClr val="000000"/>
                </a:solidFill>
                <a:effectLst/>
              </a:rPr>
              <a:t>, </a:t>
            </a:r>
            <a:r>
              <a:rPr lang="en-US" b="0" i="0" u="none" strike="noStrike" err="1">
                <a:solidFill>
                  <a:srgbClr val="000000"/>
                </a:solidFill>
                <a:effectLst/>
              </a:rPr>
              <a:t>työ</a:t>
            </a:r>
            <a:r>
              <a:rPr lang="en-US" b="0" i="0" u="none" strike="noStrike">
                <a:solidFill>
                  <a:srgbClr val="000000"/>
                </a:solidFill>
                <a:effectLst/>
              </a:rPr>
              <a:t>, </a:t>
            </a:r>
            <a:r>
              <a:rPr lang="en-US" b="0" i="0" u="none" strike="noStrike" err="1">
                <a:solidFill>
                  <a:srgbClr val="000000"/>
                </a:solidFill>
                <a:effectLst/>
              </a:rPr>
              <a:t>perhe</a:t>
            </a:r>
            <a:r>
              <a:rPr lang="en-US" b="0" i="0" u="none" strike="noStrike">
                <a:solidFill>
                  <a:srgbClr val="000000"/>
                </a:solidFill>
                <a:effectLst/>
              </a:rPr>
              <a:t> </a:t>
            </a:r>
            <a:r>
              <a:rPr lang="en-US" b="0" i="0" u="none" strike="noStrike" err="1">
                <a:solidFill>
                  <a:srgbClr val="000000"/>
                </a:solidFill>
                <a:effectLst/>
              </a:rPr>
              <a:t>yms</a:t>
            </a:r>
            <a:r>
              <a:rPr lang="en-US" b="0" i="0" u="none" strike="noStrike">
                <a:solidFill>
                  <a:srgbClr val="000000"/>
                </a:solidFill>
                <a:effectLst/>
              </a:rPr>
              <a:t>.).</a:t>
            </a:r>
            <a:r>
              <a:rPr lang="en-US" b="0" i="0">
                <a:solidFill>
                  <a:srgbClr val="000000"/>
                </a:solidFill>
                <a:effectLst/>
              </a:rPr>
              <a:t>​</a:t>
            </a:r>
          </a:p>
          <a:p>
            <a:pPr marL="238760" indent="-238760" algn="l" rtl="0" fontAlgn="base">
              <a:buFont typeface="Arial" panose="020B0604020202020204" pitchFamily="34" charset="0"/>
              <a:buChar char="•"/>
            </a:pPr>
            <a:r>
              <a:rPr lang="en-US" b="0" i="0" u="none" strike="noStrike" err="1">
                <a:solidFill>
                  <a:srgbClr val="000000"/>
                </a:solidFill>
                <a:effectLst/>
              </a:rPr>
              <a:t>Vahvat</a:t>
            </a:r>
            <a:r>
              <a:rPr lang="en-US" b="0" i="0" u="none" strike="noStrike">
                <a:solidFill>
                  <a:srgbClr val="000000"/>
                </a:solidFill>
                <a:effectLst/>
              </a:rPr>
              <a:t> </a:t>
            </a:r>
            <a:r>
              <a:rPr lang="en-US" b="0" i="0" u="none" strike="noStrike" err="1">
                <a:solidFill>
                  <a:srgbClr val="000000"/>
                </a:solidFill>
                <a:effectLst/>
              </a:rPr>
              <a:t>sosiaaliset</a:t>
            </a:r>
            <a:r>
              <a:rPr lang="en-US" b="0" i="0" u="none" strike="noStrike">
                <a:solidFill>
                  <a:srgbClr val="000000"/>
                </a:solidFill>
                <a:effectLst/>
              </a:rPr>
              <a:t> </a:t>
            </a:r>
            <a:r>
              <a:rPr lang="en-US" b="0" i="0" u="none" strike="noStrike" err="1">
                <a:solidFill>
                  <a:srgbClr val="000000"/>
                </a:solidFill>
                <a:effectLst/>
              </a:rPr>
              <a:t>taidot</a:t>
            </a:r>
            <a:r>
              <a:rPr lang="en-US" b="0" i="0" u="none" strike="noStrike">
                <a:solidFill>
                  <a:srgbClr val="000000"/>
                </a:solidFill>
                <a:effectLst/>
              </a:rPr>
              <a:t> ja </a:t>
            </a:r>
            <a:r>
              <a:rPr lang="en-US" b="0" i="0" u="none" strike="noStrike" err="1">
                <a:solidFill>
                  <a:srgbClr val="000000"/>
                </a:solidFill>
                <a:effectLst/>
              </a:rPr>
              <a:t>tunnetaidot</a:t>
            </a:r>
            <a:r>
              <a:rPr lang="en-US" b="0" i="0" u="none" strike="noStrike">
                <a:solidFill>
                  <a:srgbClr val="000000"/>
                </a:solidFill>
                <a:effectLst/>
              </a:rPr>
              <a:t>.</a:t>
            </a:r>
            <a:r>
              <a:rPr lang="en-US" b="0" i="0">
                <a:solidFill>
                  <a:srgbClr val="000000"/>
                </a:solidFill>
                <a:effectLst/>
              </a:rPr>
              <a:t>​</a:t>
            </a:r>
          </a:p>
          <a:p>
            <a:pPr marL="238760" indent="-238760" algn="l" rtl="0" fontAlgn="base">
              <a:buFont typeface="Arial" panose="020B0604020202020204" pitchFamily="34" charset="0"/>
              <a:buChar char="•"/>
            </a:pPr>
            <a:r>
              <a:rPr lang="en-US" b="0" i="0" u="none" strike="noStrike" err="1">
                <a:solidFill>
                  <a:srgbClr val="000000"/>
                </a:solidFill>
                <a:effectLst/>
              </a:rPr>
              <a:t>Onnistumiset</a:t>
            </a:r>
            <a:r>
              <a:rPr lang="en-US" b="0" i="0" u="none" strike="noStrike">
                <a:solidFill>
                  <a:srgbClr val="000000"/>
                </a:solidFill>
                <a:effectLst/>
              </a:rPr>
              <a:t>.</a:t>
            </a:r>
            <a:r>
              <a:rPr lang="en-US" b="0" i="0">
                <a:solidFill>
                  <a:srgbClr val="000000"/>
                </a:solidFill>
                <a:effectLst/>
              </a:rPr>
              <a:t>​</a:t>
            </a:r>
          </a:p>
          <a:p>
            <a:pPr marL="238760" indent="-238760" algn="l" rtl="0" fontAlgn="base">
              <a:buFont typeface="Arial" panose="020B0604020202020204" pitchFamily="34" charset="0"/>
              <a:buChar char="•"/>
            </a:pPr>
            <a:r>
              <a:rPr lang="en-US" b="0" i="0" u="none" strike="noStrike" err="1">
                <a:solidFill>
                  <a:srgbClr val="000000"/>
                </a:solidFill>
                <a:effectLst/>
              </a:rPr>
              <a:t>Lähiyhteisön</a:t>
            </a:r>
            <a:r>
              <a:rPr lang="en-US" b="0" i="0" u="none" strike="noStrike">
                <a:solidFill>
                  <a:srgbClr val="000000"/>
                </a:solidFill>
                <a:effectLst/>
              </a:rPr>
              <a:t> </a:t>
            </a:r>
            <a:r>
              <a:rPr lang="en-US" b="0" i="0" u="none" strike="noStrike" err="1">
                <a:solidFill>
                  <a:srgbClr val="000000"/>
                </a:solidFill>
                <a:effectLst/>
              </a:rPr>
              <a:t>vastuullinen</a:t>
            </a:r>
            <a:r>
              <a:rPr lang="en-US" b="0" i="0" u="none" strike="noStrike">
                <a:solidFill>
                  <a:srgbClr val="000000"/>
                </a:solidFill>
                <a:effectLst/>
              </a:rPr>
              <a:t> </a:t>
            </a:r>
            <a:r>
              <a:rPr lang="en-US" b="0" i="0" u="none" strike="noStrike" err="1">
                <a:solidFill>
                  <a:srgbClr val="000000"/>
                </a:solidFill>
                <a:effectLst/>
              </a:rPr>
              <a:t>suhtautuminen</a:t>
            </a:r>
            <a:r>
              <a:rPr lang="en-US" b="0" i="0" u="none" strike="noStrike">
                <a:solidFill>
                  <a:srgbClr val="000000"/>
                </a:solidFill>
                <a:effectLst/>
              </a:rPr>
              <a:t> </a:t>
            </a:r>
            <a:r>
              <a:rPr lang="en-US" b="0" i="0" u="none" strike="noStrike" err="1">
                <a:solidFill>
                  <a:srgbClr val="000000"/>
                </a:solidFill>
                <a:effectLst/>
              </a:rPr>
              <a:t>päihteisiin</a:t>
            </a:r>
            <a:r>
              <a:rPr lang="en-US" b="0" i="0" u="none" strike="noStrike">
                <a:solidFill>
                  <a:srgbClr val="000000"/>
                </a:solidFill>
                <a:effectLst/>
              </a:rPr>
              <a:t>.</a:t>
            </a:r>
            <a:r>
              <a:rPr lang="en-US" b="0" i="0">
                <a:solidFill>
                  <a:srgbClr val="000000"/>
                </a:solidFill>
                <a:effectLst/>
              </a:rPr>
              <a:t>​</a:t>
            </a:r>
          </a:p>
          <a:p>
            <a:pPr marL="238760" indent="-238760" algn="l" rtl="0" fontAlgn="base">
              <a:buFont typeface="Arial" panose="020B0604020202020204" pitchFamily="34" charset="0"/>
              <a:buChar char="•"/>
            </a:pPr>
            <a:r>
              <a:rPr lang="en-US" b="1" i="0" u="none" strike="noStrike" err="1">
                <a:solidFill>
                  <a:srgbClr val="000000"/>
                </a:solidFill>
                <a:effectLst/>
              </a:rPr>
              <a:t>Yllämainittujen</a:t>
            </a:r>
            <a:r>
              <a:rPr lang="en-US" b="1" i="0" u="none" strike="noStrike">
                <a:solidFill>
                  <a:srgbClr val="000000"/>
                </a:solidFill>
                <a:effectLst/>
              </a:rPr>
              <a:t> </a:t>
            </a:r>
            <a:r>
              <a:rPr lang="en-US" b="1" i="0" u="none" strike="noStrike" err="1">
                <a:solidFill>
                  <a:srgbClr val="000000"/>
                </a:solidFill>
                <a:effectLst/>
              </a:rPr>
              <a:t>puute</a:t>
            </a:r>
            <a:r>
              <a:rPr lang="en-US" b="1" i="0" u="none" strike="noStrike">
                <a:solidFill>
                  <a:srgbClr val="000000"/>
                </a:solidFill>
                <a:effectLst/>
              </a:rPr>
              <a:t> </a:t>
            </a:r>
            <a:r>
              <a:rPr lang="en-US" b="1" i="0" u="none" strike="noStrike" err="1">
                <a:solidFill>
                  <a:srgbClr val="000000"/>
                </a:solidFill>
                <a:effectLst/>
              </a:rPr>
              <a:t>ei</a:t>
            </a:r>
            <a:r>
              <a:rPr lang="en-US" b="1" i="0" u="none" strike="noStrike">
                <a:solidFill>
                  <a:srgbClr val="000000"/>
                </a:solidFill>
                <a:effectLst/>
              </a:rPr>
              <a:t> </a:t>
            </a:r>
            <a:r>
              <a:rPr lang="en-US" b="1" i="0" u="none" strike="noStrike" err="1">
                <a:solidFill>
                  <a:srgbClr val="000000"/>
                </a:solidFill>
                <a:effectLst/>
              </a:rPr>
              <a:t>tarkoita</a:t>
            </a:r>
            <a:r>
              <a:rPr lang="en-US" b="1" i="0" u="none" strike="noStrike">
                <a:solidFill>
                  <a:srgbClr val="000000"/>
                </a:solidFill>
                <a:effectLst/>
              </a:rPr>
              <a:t>, </a:t>
            </a:r>
            <a:r>
              <a:rPr lang="en-US" b="1" i="0" u="none" strike="noStrike" err="1">
                <a:solidFill>
                  <a:srgbClr val="000000"/>
                </a:solidFill>
                <a:effectLst/>
              </a:rPr>
              <a:t>että</a:t>
            </a:r>
            <a:r>
              <a:rPr lang="en-US" b="1" i="0" u="none" strike="noStrike">
                <a:solidFill>
                  <a:srgbClr val="000000"/>
                </a:solidFill>
                <a:effectLst/>
              </a:rPr>
              <a:t> </a:t>
            </a:r>
            <a:r>
              <a:rPr lang="en-US" b="1" i="0" u="none" strike="noStrike" err="1">
                <a:solidFill>
                  <a:srgbClr val="000000"/>
                </a:solidFill>
                <a:effectLst/>
              </a:rPr>
              <a:t>nuori</a:t>
            </a:r>
            <a:r>
              <a:rPr lang="en-US" b="1" i="0" u="none" strike="noStrike">
                <a:solidFill>
                  <a:srgbClr val="000000"/>
                </a:solidFill>
                <a:effectLst/>
              </a:rPr>
              <a:t> </a:t>
            </a:r>
            <a:r>
              <a:rPr lang="en-US" b="1" i="0" u="none" strike="noStrike" err="1">
                <a:solidFill>
                  <a:srgbClr val="000000"/>
                </a:solidFill>
                <a:effectLst/>
              </a:rPr>
              <a:t>päätyy</a:t>
            </a:r>
            <a:r>
              <a:rPr lang="en-US" b="1" i="0" u="none" strike="noStrike">
                <a:solidFill>
                  <a:srgbClr val="000000"/>
                </a:solidFill>
                <a:effectLst/>
              </a:rPr>
              <a:t> </a:t>
            </a:r>
            <a:r>
              <a:rPr lang="en-US" b="1" i="0" u="none" strike="noStrike" err="1">
                <a:solidFill>
                  <a:srgbClr val="000000"/>
                </a:solidFill>
                <a:effectLst/>
              </a:rPr>
              <a:t>varmasti</a:t>
            </a:r>
            <a:r>
              <a:rPr lang="en-US" b="1" i="0" u="none" strike="noStrike">
                <a:solidFill>
                  <a:srgbClr val="000000"/>
                </a:solidFill>
                <a:effectLst/>
              </a:rPr>
              <a:t> </a:t>
            </a:r>
            <a:r>
              <a:rPr lang="en-US" b="1" i="0" u="none" strike="noStrike" err="1">
                <a:solidFill>
                  <a:srgbClr val="000000"/>
                </a:solidFill>
                <a:effectLst/>
              </a:rPr>
              <a:t>päihteiden</a:t>
            </a:r>
            <a:r>
              <a:rPr lang="en-US" b="1" i="0" u="none" strike="noStrike">
                <a:solidFill>
                  <a:srgbClr val="000000"/>
                </a:solidFill>
                <a:effectLst/>
              </a:rPr>
              <a:t> </a:t>
            </a:r>
            <a:r>
              <a:rPr lang="en-US" b="1" i="0" u="none" strike="noStrike" err="1">
                <a:solidFill>
                  <a:srgbClr val="000000"/>
                </a:solidFill>
                <a:effectLst/>
              </a:rPr>
              <a:t>käyttäjäksi</a:t>
            </a:r>
            <a:r>
              <a:rPr lang="en-US" b="1" i="0" u="none" strike="noStrike">
                <a:solidFill>
                  <a:srgbClr val="000000"/>
                </a:solidFill>
                <a:effectLst/>
              </a:rPr>
              <a:t>, </a:t>
            </a:r>
            <a:r>
              <a:rPr lang="en-US" b="1" i="0" u="none" strike="noStrike" err="1">
                <a:solidFill>
                  <a:srgbClr val="000000"/>
                </a:solidFill>
                <a:effectLst/>
              </a:rPr>
              <a:t>mutta</a:t>
            </a:r>
            <a:r>
              <a:rPr lang="en-US" b="1" i="0" u="none" strike="noStrike">
                <a:solidFill>
                  <a:srgbClr val="000000"/>
                </a:solidFill>
                <a:effectLst/>
              </a:rPr>
              <a:t> </a:t>
            </a:r>
            <a:r>
              <a:rPr lang="en-US" b="1" i="0" u="none" strike="noStrike" err="1">
                <a:solidFill>
                  <a:srgbClr val="000000"/>
                </a:solidFill>
                <a:effectLst/>
              </a:rPr>
              <a:t>riski</a:t>
            </a:r>
            <a:r>
              <a:rPr lang="en-US" b="1" i="0" u="none" strike="noStrike">
                <a:solidFill>
                  <a:srgbClr val="000000"/>
                </a:solidFill>
                <a:effectLst/>
              </a:rPr>
              <a:t> on </a:t>
            </a:r>
            <a:r>
              <a:rPr lang="en-US" b="1" i="0" u="none" strike="noStrike" err="1">
                <a:solidFill>
                  <a:srgbClr val="000000"/>
                </a:solidFill>
                <a:effectLst/>
              </a:rPr>
              <a:t>suurempi</a:t>
            </a:r>
            <a:r>
              <a:rPr lang="en-US" b="1" i="0" u="none" strike="noStrike">
                <a:solidFill>
                  <a:srgbClr val="000000"/>
                </a:solidFill>
                <a:effectLst/>
              </a:rPr>
              <a:t>.</a:t>
            </a:r>
            <a:r>
              <a:rPr lang="en-US" b="0" i="0">
                <a:solidFill>
                  <a:srgbClr val="000000"/>
                </a:solidFill>
                <a:effectLst/>
              </a:rPr>
              <a:t>​</a:t>
            </a:r>
          </a:p>
          <a:p>
            <a:pPr marL="238760" indent="-238760"/>
            <a:endParaRPr lang="en-US"/>
          </a:p>
        </p:txBody>
      </p:sp>
    </p:spTree>
    <p:extLst>
      <p:ext uri="{BB962C8B-B14F-4D97-AF65-F5344CB8AC3E}">
        <p14:creationId xmlns:p14="http://schemas.microsoft.com/office/powerpoint/2010/main" val="1251111584"/>
      </p:ext>
    </p:extLst>
  </p:cSld>
  <p:clrMapOvr>
    <a:masterClrMapping/>
  </p:clrMapOvr>
</p:sld>
</file>

<file path=ppt/theme/theme1.xml><?xml version="1.0" encoding="utf-8"?>
<a:theme xmlns:a="http://schemas.openxmlformats.org/drawingml/2006/main" name="Turun kaupunki perustyyli">
  <a:themeElements>
    <a:clrScheme name="Turun kaupunki">
      <a:dk1>
        <a:sysClr val="windowText" lastClr="000000"/>
      </a:dk1>
      <a:lt1>
        <a:sysClr val="window" lastClr="FFFFFF"/>
      </a:lt1>
      <a:dk2>
        <a:srgbClr val="0062AE"/>
      </a:dk2>
      <a:lt2>
        <a:srgbClr val="CDCBBD"/>
      </a:lt2>
      <a:accent1>
        <a:srgbClr val="009BD8"/>
      </a:accent1>
      <a:accent2>
        <a:srgbClr val="CE4B16"/>
      </a:accent2>
      <a:accent3>
        <a:srgbClr val="00855F"/>
      </a:accent3>
      <a:accent4>
        <a:srgbClr val="E50064"/>
      </a:accent4>
      <a:accent5>
        <a:srgbClr val="3CA29A"/>
      </a:accent5>
      <a:accent6>
        <a:srgbClr val="FFD239"/>
      </a:accent6>
      <a:hlink>
        <a:srgbClr val="0062AE"/>
      </a:hlink>
      <a:folHlink>
        <a:srgbClr val="535353"/>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URUN_PPT_POHJA_16-9_FI_2021" id="{878F35D0-A915-4E86-A00B-D55362D94209}" vid="{3DC63F2B-1DDA-49AA-A6C0-C83102638902}"/>
    </a:ext>
  </a:extLst>
</a:theme>
</file>

<file path=ppt/theme/theme2.xml><?xml version="1.0" encoding="utf-8"?>
<a:theme xmlns:a="http://schemas.openxmlformats.org/drawingml/2006/main" name="1_Turun kaupunki perustyyli">
  <a:themeElements>
    <a:clrScheme name="Turun kaupunki uusi">
      <a:dk1>
        <a:srgbClr val="222435"/>
      </a:dk1>
      <a:lt1>
        <a:sysClr val="window" lastClr="FFFFFF"/>
      </a:lt1>
      <a:dk2>
        <a:srgbClr val="0062AE"/>
      </a:dk2>
      <a:lt2>
        <a:srgbClr val="4E56B1"/>
      </a:lt2>
      <a:accent1>
        <a:srgbClr val="00855F"/>
      </a:accent1>
      <a:accent2>
        <a:srgbClr val="4BA432"/>
      </a:accent2>
      <a:accent3>
        <a:srgbClr val="3CA29A"/>
      </a:accent3>
      <a:accent4>
        <a:srgbClr val="E50064"/>
      </a:accent4>
      <a:accent5>
        <a:srgbClr val="CE4B16"/>
      </a:accent5>
      <a:accent6>
        <a:srgbClr val="FFD239"/>
      </a:accent6>
      <a:hlink>
        <a:srgbClr val="4E56B1"/>
      </a:hlink>
      <a:folHlink>
        <a:srgbClr val="535353"/>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urku PowerPoint-pohja  -  Vain luku" id="{C7AB521B-0B18-460A-8C0F-BFDFB3349C1D}" vid="{AB13D4DD-8159-4E13-B491-08233FE12BAC}"/>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e70ee2f-dab2-4529-9dbb-dd8518a87fcf">
      <Terms xmlns="http://schemas.microsoft.com/office/infopath/2007/PartnerControls"/>
    </lcf76f155ced4ddcb4097134ff3c332f>
    <TaxCatchAll xmlns="d3a7fb74-fcaf-47fd-b1e3-0541edb53a7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6E6017AFD2ACF40873DEFE162957BE8" ma:contentTypeVersion="13" ma:contentTypeDescription="Create a new document." ma:contentTypeScope="" ma:versionID="004e8652ff7795fe09235c09efcbc080">
  <xsd:schema xmlns:xsd="http://www.w3.org/2001/XMLSchema" xmlns:xs="http://www.w3.org/2001/XMLSchema" xmlns:p="http://schemas.microsoft.com/office/2006/metadata/properties" xmlns:ns2="de70ee2f-dab2-4529-9dbb-dd8518a87fcf" xmlns:ns3="d3a7fb74-fcaf-47fd-b1e3-0541edb53a79" targetNamespace="http://schemas.microsoft.com/office/2006/metadata/properties" ma:root="true" ma:fieldsID="c357ba81f4a81dc7e545089f21b20dd4" ns2:_="" ns3:_="">
    <xsd:import namespace="de70ee2f-dab2-4529-9dbb-dd8518a87fcf"/>
    <xsd:import namespace="d3a7fb74-fcaf-47fd-b1e3-0541edb53a7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70ee2f-dab2-4529-9dbb-dd8518a87f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5fb9b281-25f8-4ed3-b6e8-f02703d6e012"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a7fb74-fcaf-47fd-b1e3-0541edb53a7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4c2bb4e-cc01-490f-9c16-3977c191af56}" ma:internalName="TaxCatchAll" ma:showField="CatchAllData" ma:web="d3a7fb74-fcaf-47fd-b1e3-0541edb53a79">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2969F6-6520-4D3A-8438-1F954712FA32}">
  <ds:schemaRefs>
    <ds:schemaRef ds:uri="http://schemas.microsoft.com/sharepoint/v3/contenttype/forms"/>
  </ds:schemaRefs>
</ds:datastoreItem>
</file>

<file path=customXml/itemProps2.xml><?xml version="1.0" encoding="utf-8"?>
<ds:datastoreItem xmlns:ds="http://schemas.openxmlformats.org/officeDocument/2006/customXml" ds:itemID="{AF28F99D-EFCE-4D11-97BF-DE208F356153}">
  <ds:schemaRefs>
    <ds:schemaRef ds:uri="http://schemas.microsoft.com/office/2006/metadata/properties"/>
    <ds:schemaRef ds:uri="http://www.w3.org/XML/1998/namespace"/>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d3a7fb74-fcaf-47fd-b1e3-0541edb53a79"/>
    <ds:schemaRef ds:uri="de70ee2f-dab2-4529-9dbb-dd8518a87fcf"/>
    <ds:schemaRef ds:uri="http://purl.org/dc/terms/"/>
  </ds:schemaRefs>
</ds:datastoreItem>
</file>

<file path=customXml/itemProps3.xml><?xml version="1.0" encoding="utf-8"?>
<ds:datastoreItem xmlns:ds="http://schemas.openxmlformats.org/officeDocument/2006/customXml" ds:itemID="{CBA1ABD3-0E62-4CBB-9AFF-336A95B3B7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70ee2f-dab2-4529-9dbb-dd8518a87fcf"/>
    <ds:schemaRef ds:uri="d3a7fb74-fcaf-47fd-b1e3-0541edb53a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43088</TotalTime>
  <Words>3235</Words>
  <Application>Microsoft Office PowerPoint</Application>
  <PresentationFormat>Laajakuva</PresentationFormat>
  <Paragraphs>363</Paragraphs>
  <Slides>22</Slides>
  <Notes>21</Notes>
  <HiddenSlides>0</HiddenSlides>
  <MMClips>0</MMClips>
  <ScaleCrop>false</ScaleCrop>
  <HeadingPairs>
    <vt:vector size="6" baseType="variant">
      <vt:variant>
        <vt:lpstr>Käytetyt fontit</vt:lpstr>
      </vt:variant>
      <vt:variant>
        <vt:i4>8</vt:i4>
      </vt:variant>
      <vt:variant>
        <vt:lpstr>Teema</vt:lpstr>
      </vt:variant>
      <vt:variant>
        <vt:i4>2</vt:i4>
      </vt:variant>
      <vt:variant>
        <vt:lpstr>Dian otsikot</vt:lpstr>
      </vt:variant>
      <vt:variant>
        <vt:i4>22</vt:i4>
      </vt:variant>
    </vt:vector>
  </HeadingPairs>
  <TitlesOfParts>
    <vt:vector size="32" baseType="lpstr">
      <vt:lpstr>Aptos</vt:lpstr>
      <vt:lpstr>Arial</vt:lpstr>
      <vt:lpstr>Calibri</vt:lpstr>
      <vt:lpstr>Courier New</vt:lpstr>
      <vt:lpstr>Lucida Grande</vt:lpstr>
      <vt:lpstr>Source Sans Pro</vt:lpstr>
      <vt:lpstr>Times New Roman</vt:lpstr>
      <vt:lpstr>Wingdings</vt:lpstr>
      <vt:lpstr>Turun kaupunki perustyyli</vt:lpstr>
      <vt:lpstr>1_Turun kaupunki perustyyli</vt:lpstr>
      <vt:lpstr>Huomioitavaa opettajalle ennen tuntien aloitusta</vt:lpstr>
      <vt:lpstr>Mitä tiedämme päihteistä?</vt:lpstr>
      <vt:lpstr>Päihdetaulukko</vt:lpstr>
      <vt:lpstr>Päihdefaktat</vt:lpstr>
      <vt:lpstr>World cafe -harjoitus</vt:lpstr>
      <vt:lpstr>Riippuvuus ja omien vahvuuksien tunnistaminen</vt:lpstr>
      <vt:lpstr>Riippuvuus</vt:lpstr>
      <vt:lpstr>Riippuvuus</vt:lpstr>
      <vt:lpstr>Päihdeongelmilta suojaavia tekijöitä:</vt:lpstr>
      <vt:lpstr>Omat vahvuudet</vt:lpstr>
      <vt:lpstr>Liite kortteihin</vt:lpstr>
      <vt:lpstr>Tulevaisuuden minä!  Lisätehtävä.</vt:lpstr>
      <vt:lpstr>Rikos(ko) 7-luokkien Laillisuuskasvatustunti Väkivalta lähisuhteissa</vt:lpstr>
      <vt:lpstr>Lasten turvallisuus on aikuisten vastuulla</vt:lpstr>
      <vt:lpstr>Mitä väkivalta on?</vt:lpstr>
      <vt:lpstr>Lähisuhdeväkivalta</vt:lpstr>
      <vt:lpstr>Nuorten yleisimpiä rikoksia</vt:lpstr>
      <vt:lpstr>Rikosprosessin eteneminen </vt:lpstr>
      <vt:lpstr>Esimerkkejä nuorten tekemistä rikoksista</vt:lpstr>
      <vt:lpstr>Tehtävä: Ryhdy rikostutkijaksi</vt:lpstr>
      <vt:lpstr>Päättärit kotibileissä</vt:lpstr>
      <vt:lpstr>Mistä apua eri tilanteisiin?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Tahko Sanna</dc:creator>
  <cp:lastModifiedBy>Helenius Kristiina</cp:lastModifiedBy>
  <cp:revision>5</cp:revision>
  <dcterms:created xsi:type="dcterms:W3CDTF">2025-01-10T07:10:18Z</dcterms:created>
  <dcterms:modified xsi:type="dcterms:W3CDTF">2025-10-08T08:48:21Z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0x01010096E6017AFD2ACF40873DEFE162957BE8</vt:lpwstr>
  </property>
  <property fmtid="{D5CDD505-2E9C-101B-9397-08002B2CF9AE}" pid="3" name="MediaServiceImageTags">
    <vt:lpwstr/>
  </property>
</Properties>
</file>