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3" r:id="rId5"/>
    <p:sldMasterId id="2147483687" r:id="rId6"/>
  </p:sldMasterIdLst>
  <p:notesMasterIdLst>
    <p:notesMasterId r:id="rId10"/>
  </p:notesMasterIdLst>
  <p:sldIdLst>
    <p:sldId id="308" r:id="rId7"/>
    <p:sldId id="307" r:id="rId8"/>
    <p:sldId id="311" r:id="rId9"/>
  </p:sldIdLst>
  <p:sldSz cx="12192000" cy="6858000"/>
  <p:notesSz cx="6669088" cy="987266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2CD6"/>
    <a:srgbClr val="FF0066"/>
    <a:srgbClr val="00B050"/>
    <a:srgbClr val="C00000"/>
    <a:srgbClr val="F2CCCC"/>
    <a:srgbClr val="FFC000"/>
    <a:srgbClr val="009900"/>
    <a:srgbClr val="000000"/>
    <a:srgbClr val="CC0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028B5A-1A38-498A-B8CC-688E626ADE52}" v="394" dt="2025-06-17T07:17:41.1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37F3A9-8EAF-46A0-A6B1-6E580FF87711}" type="datetimeFigureOut">
              <a:rPr lang="fi-FI" smtClean="0"/>
              <a:t>18.9.2025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73063" y="1233488"/>
            <a:ext cx="5922962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66909" y="4751219"/>
            <a:ext cx="533527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17A52-F18C-4D6C-B02F-3FB8CDA487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3455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oite.fi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png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png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png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png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png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oite.fi/" TargetMode="External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3F4B1-3ADC-4F01-8466-9F6F71619855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97EE7C7-2EA2-A3E8-6EE8-9EE27061B9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56163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592337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3F4B1-3ADC-4F01-8466-9F6F71619855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E07ADC9-16AE-3E39-6128-7C316F19A8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15870" y="6356352"/>
            <a:ext cx="56163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170414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3F4B1-3ADC-4F01-8466-9F6F71619855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EF3C48C-8D25-051F-A6E7-55B55F4612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75529" y="6379139"/>
            <a:ext cx="56163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1593054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CE9893A-C7C4-B7F8-8CCC-900DA7841A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D0EE6A8-CCF1-2287-2843-1A764BA99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F9292E5-F3DE-FD18-62A5-95BA131E3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3F4B1-3ADC-4F01-8466-9F6F71619855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Otsikko 10">
            <a:extLst>
              <a:ext uri="{FF2B5EF4-FFF2-40B4-BE49-F238E27FC236}">
                <a16:creationId xmlns:a16="http://schemas.microsoft.com/office/drawing/2014/main" id="{725F3E1C-E488-F7AD-D186-E20A5537E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9C988B3D-3336-C890-59A2-04FB35DE64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15871" y="6356352"/>
            <a:ext cx="56163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1345717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uvatekstillinen kuv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E744E967-1586-3B94-9FAB-DDADB6221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"/>
            <a:ext cx="6096000" cy="6857999"/>
          </a:xfrm>
          <a:prstGeom prst="rect">
            <a:avLst/>
          </a:prstGeom>
          <a:solidFill>
            <a:srgbClr val="ECBA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62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4695671F-34BC-5B94-C3D9-74A639BC9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470" y="945781"/>
            <a:ext cx="5160943" cy="1322295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470" y="2653553"/>
            <a:ext cx="5160943" cy="352341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8E07DA11-CA95-15D1-48E0-68BB05594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8847" y="301645"/>
            <a:ext cx="1319918" cy="846407"/>
          </a:xfrm>
          <a:prstGeom prst="rect">
            <a:avLst/>
          </a:prstGeom>
        </p:spPr>
      </p:pic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51D77F8-AAAA-1E6E-0BFE-868D866B15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54589" y="977153"/>
            <a:ext cx="5430735" cy="5199809"/>
          </a:xfrm>
          <a:noFill/>
        </p:spPr>
        <p:txBody>
          <a:bodyPr anchor="ctr" anchorCtr="0"/>
          <a:lstStyle>
            <a:lvl1pPr marL="0" indent="0" algn="ctr">
              <a:buNone/>
              <a:defRPr sz="1462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ADBDF5EA-9074-4B75-A72A-58072755768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3881" y="429390"/>
            <a:ext cx="2245442" cy="59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704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">
    <p:bg>
      <p:bgPr>
        <a:solidFill>
          <a:srgbClr val="FBF8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470" y="1017138"/>
            <a:ext cx="5030580" cy="2286656"/>
          </a:xfrm>
        </p:spPr>
        <p:txBody>
          <a:bodyPr/>
          <a:lstStyle>
            <a:lvl1pPr>
              <a:defRPr sz="8600">
                <a:solidFill>
                  <a:schemeClr val="bg2"/>
                </a:solidFill>
              </a:defRPr>
            </a:lvl1pPr>
          </a:lstStyle>
          <a:p>
            <a:r>
              <a:rPr lang="en-GB" err="1"/>
              <a:t>Otsikko</a:t>
            </a:r>
            <a:endParaRPr lang="en-GB"/>
          </a:p>
        </p:txBody>
      </p:sp>
      <p:sp>
        <p:nvSpPr>
          <p:cNvPr id="12" name="Tekstin paikkamerkki 11">
            <a:extLst>
              <a:ext uri="{FF2B5EF4-FFF2-40B4-BE49-F238E27FC236}">
                <a16:creationId xmlns:a16="http://schemas.microsoft.com/office/drawing/2014/main" id="{6AF4FBC8-EDB7-5B56-89A3-5696712DD1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76263" y="3438254"/>
            <a:ext cx="5030787" cy="89288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2600"/>
            </a:lvl1pPr>
            <a:lvl2pPr marL="628650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3" name="Tekstin paikkamerkki 11">
            <a:extLst>
              <a:ext uri="{FF2B5EF4-FFF2-40B4-BE49-F238E27FC236}">
                <a16:creationId xmlns:a16="http://schemas.microsoft.com/office/drawing/2014/main" id="{AB0165E2-6A9B-36F7-5C66-EFC06B2B4B9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6263" y="4642588"/>
            <a:ext cx="5030787" cy="344237"/>
          </a:xfrm>
        </p:spPr>
        <p:txBody>
          <a:bodyPr/>
          <a:lstStyle>
            <a:lvl1pPr marL="0" indent="0">
              <a:buNone/>
              <a:defRPr/>
            </a:lvl1pPr>
            <a:lvl2pPr marL="628650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Tekstin paikkamerkki 11">
            <a:extLst>
              <a:ext uri="{FF2B5EF4-FFF2-40B4-BE49-F238E27FC236}">
                <a16:creationId xmlns:a16="http://schemas.microsoft.com/office/drawing/2014/main" id="{FC0179F5-A0F8-E876-9E13-85F135EE8FA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6263" y="5067113"/>
            <a:ext cx="5030787" cy="954545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600"/>
            </a:lvl1pPr>
            <a:lvl2pPr marL="628650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5" name="Tekstiruutu 14">
            <a:hlinkClick r:id="rId2"/>
            <a:extLst>
              <a:ext uri="{FF2B5EF4-FFF2-40B4-BE49-F238E27FC236}">
                <a16:creationId xmlns:a16="http://schemas.microsoft.com/office/drawing/2014/main" id="{3D74180C-FB9A-C943-F1E4-29F101D9678C}"/>
              </a:ext>
            </a:extLst>
          </p:cNvPr>
          <p:cNvSpPr txBox="1"/>
          <p:nvPr userDrawn="1"/>
        </p:nvSpPr>
        <p:spPr>
          <a:xfrm>
            <a:off x="7292896" y="5508704"/>
            <a:ext cx="312680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800">
                <a:solidFill>
                  <a:schemeClr val="tx2"/>
                </a:solidFill>
              </a:rPr>
              <a:t>www.soite.fi</a:t>
            </a:r>
          </a:p>
        </p:txBody>
      </p:sp>
      <p:sp>
        <p:nvSpPr>
          <p:cNvPr id="16" name="Picture Placeholder 7">
            <a:extLst>
              <a:ext uri="{FF2B5EF4-FFF2-40B4-BE49-F238E27FC236}">
                <a16:creationId xmlns:a16="http://schemas.microsoft.com/office/drawing/2014/main" id="{D69C3A70-B921-4633-CCAC-7EDA1A3932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096000" y="1382233"/>
            <a:ext cx="5430734" cy="4126471"/>
          </a:xfrm>
          <a:noFill/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sp>
        <p:nvSpPr>
          <p:cNvPr id="3" name="Footer Placeholder 6">
            <a:extLst>
              <a:ext uri="{FF2B5EF4-FFF2-40B4-BE49-F238E27FC236}">
                <a16:creationId xmlns:a16="http://schemas.microsoft.com/office/drawing/2014/main" id="{0D397F7E-FD83-C270-4060-EC1DFA4C5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4746" y="6404761"/>
            <a:ext cx="3893820" cy="284816"/>
          </a:xfrm>
        </p:spPr>
        <p:txBody>
          <a:bodyPr/>
          <a:lstStyle/>
          <a:p>
            <a:r>
              <a:rPr lang="fi-FI"/>
              <a:t>Keski-Pohjanmaan hyvinvointialue</a:t>
            </a:r>
          </a:p>
        </p:txBody>
      </p:sp>
      <p:grpSp>
        <p:nvGrpSpPr>
          <p:cNvPr id="5" name="Ryhmä 4">
            <a:extLst>
              <a:ext uri="{FF2B5EF4-FFF2-40B4-BE49-F238E27FC236}">
                <a16:creationId xmlns:a16="http://schemas.microsoft.com/office/drawing/2014/main" id="{A91B2842-637F-76A3-01DE-9DEBAB8E6E55}"/>
              </a:ext>
            </a:extLst>
          </p:cNvPr>
          <p:cNvGrpSpPr/>
          <p:nvPr userDrawn="1"/>
        </p:nvGrpSpPr>
        <p:grpSpPr>
          <a:xfrm>
            <a:off x="8487670" y="301640"/>
            <a:ext cx="3471092" cy="1048782"/>
            <a:chOff x="8487670" y="301640"/>
            <a:chExt cx="3471092" cy="1048782"/>
          </a:xfrm>
        </p:grpSpPr>
        <p:pic>
          <p:nvPicPr>
            <p:cNvPr id="6" name="Kuva 5">
              <a:extLst>
                <a:ext uri="{FF2B5EF4-FFF2-40B4-BE49-F238E27FC236}">
                  <a16:creationId xmlns:a16="http://schemas.microsoft.com/office/drawing/2014/main" id="{1E5DC0F8-C971-C09D-AB07-E4AE2EA04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7" name="Kuva 6">
              <a:extLst>
                <a:ext uri="{FF2B5EF4-FFF2-40B4-BE49-F238E27FC236}">
                  <a16:creationId xmlns:a16="http://schemas.microsoft.com/office/drawing/2014/main" id="{95B45319-BEE1-4703-20D1-B873716F498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E4893B50-9F37-6B1D-95C9-26E1C148B356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12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1200"/>
            </a:p>
          </p:txBody>
        </p:sp>
      </p:grpSp>
    </p:spTree>
    <p:extLst>
      <p:ext uri="{BB962C8B-B14F-4D97-AF65-F5344CB8AC3E}">
        <p14:creationId xmlns:p14="http://schemas.microsoft.com/office/powerpoint/2010/main" val="844223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660558-12E8-2451-9365-F0887F863E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1416EF1-8CF5-978A-E78C-6AE5F7B189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2007067-A8DD-FBC6-0C44-A5FD7988D3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D9FDDE3-87BE-4072-930E-0792129259BD}" type="datetime1">
              <a:rPr lang="fi-FI" smtClean="0"/>
              <a:t>18.9.2025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C5A7D9F-2A46-DB42-578A-CD14D640D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32576" y="6356350"/>
            <a:ext cx="1900518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E7AEF12-4D96-9862-4A78-2E05D48DEE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81400" y="6356352"/>
            <a:ext cx="6073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19306476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B4E77A-5734-E1B6-8AD3-1F4B27500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C47C2D-4C06-266F-3705-D4863E24F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0C57B3D-606B-61C1-1839-12A57D2BC1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945341" cy="365125"/>
          </a:xfrm>
          <a:prstGeom prst="rect">
            <a:avLst/>
          </a:prstGeom>
        </p:spPr>
        <p:txBody>
          <a:bodyPr/>
          <a:lstStyle/>
          <a:p>
            <a:fld id="{8F7C93AA-2B5A-481D-97F5-00BA20436714}" type="datetime1">
              <a:rPr lang="fi-FI" smtClean="0"/>
              <a:t>18.9.2025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20BA092-D38F-C186-3FFC-C7B75B873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23929" y="6356350"/>
            <a:ext cx="1429870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0267237-1D15-AEB9-1A1B-29E3207942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58353" y="6356352"/>
            <a:ext cx="66966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8161903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399C6F5-51A7-2C9C-950F-66D061E65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130B1AD-B922-93AC-44F1-BE7C9013D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4199815-D981-C6F1-D20D-DBB319DA28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4914E1-AF01-4734-9CF7-094FFCC7AF6D}" type="datetime1">
              <a:rPr lang="fi-FI" smtClean="0"/>
              <a:t>18.9.2025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AC8B74D-2692-AA74-C95F-54B567126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800" y="6356350"/>
            <a:ext cx="1524000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53EB17C-2BD1-CF57-BA46-E7B7CDDBA1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75212" y="6356352"/>
            <a:ext cx="62797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41076421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9480C5-CB70-53AB-765A-A55650068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B36AEB1-F924-8D78-E1AE-9DDAF64465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18F0628-E8A7-2633-36EF-4E48BBF3F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39FE369-8897-192E-5093-A569AD2E75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08F707-2452-4E4F-A3EA-7FA1A0D2A620}" type="datetime1">
              <a:rPr lang="fi-FI" smtClean="0"/>
              <a:t>18.9.2025</a:t>
            </a:fld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C1EF14A-9D35-CA5A-01A4-B603B772C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97034" y="6356350"/>
            <a:ext cx="1456765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F4C897A-1074-5B6C-584C-8F9B16D616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81400" y="6356352"/>
            <a:ext cx="6073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39291095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AC14434-A169-A63D-8E06-1C8FC63DB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B941CD9-C7D8-56B7-3163-2F9AA76D78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116FE73-4258-16C1-A1D2-302258A648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5FD2BAF-87EF-B961-AAE8-9A7FF3ADCA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5BF559B-4C40-BDCF-0FAE-0C542FE175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39A370D6-1769-AAD1-E265-B7CBBFC3B9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891553" cy="365125"/>
          </a:xfrm>
          <a:prstGeom prst="rect">
            <a:avLst/>
          </a:prstGeom>
        </p:spPr>
        <p:txBody>
          <a:bodyPr/>
          <a:lstStyle/>
          <a:p>
            <a:fld id="{C7B9B6A5-E46F-4377-9EAA-55C6F909F906}" type="datetime1">
              <a:rPr lang="fi-FI" smtClean="0"/>
              <a:t>18.9.2025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ADD2921D-8BBD-94AA-9FB8-1458B74E9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62246" y="6356350"/>
            <a:ext cx="1891554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2F34C30-727E-1054-3F3F-71479D15419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2918012" y="6356352"/>
            <a:ext cx="64142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2283501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14647" y="6357003"/>
            <a:ext cx="1961036" cy="365126"/>
          </a:xfrm>
        </p:spPr>
        <p:txBody>
          <a:bodyPr/>
          <a:lstStyle/>
          <a:p>
            <a:fld id="{02C3F4B1-3ADC-4F01-8466-9F6F71619855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Kuva 14" descr="Kuva, joka sisältää kohteen Grafiikka, logo, Fontti, teksti&#10;&#10;Kuvaus luotu automaattisesti">
            <a:extLst>
              <a:ext uri="{FF2B5EF4-FFF2-40B4-BE49-F238E27FC236}">
                <a16:creationId xmlns:a16="http://schemas.microsoft.com/office/drawing/2014/main" id="{B337FD01-F589-66C4-64DF-569D8652C04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50" y="6071126"/>
            <a:ext cx="1086953" cy="697017"/>
          </a:xfrm>
          <a:prstGeom prst="rect">
            <a:avLst/>
          </a:prstGeom>
        </p:spPr>
      </p:pic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FC2C78E0-028A-D050-E40D-3D49C59566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56212" y="6357003"/>
            <a:ext cx="56163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10866955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AE14E4-4DA0-5B8A-1CA3-83AA0D488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4A766D2-200B-C8EE-6977-4856FD482E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254624" cy="365125"/>
          </a:xfrm>
          <a:prstGeom prst="rect">
            <a:avLst/>
          </a:prstGeom>
        </p:spPr>
        <p:txBody>
          <a:bodyPr/>
          <a:lstStyle/>
          <a:p>
            <a:fld id="{43ABF008-4AEB-4435-AF18-A671334591CD}" type="datetime1">
              <a:rPr lang="fi-FI" smtClean="0"/>
              <a:t>18.9.2025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456D9B0-FB48-E5A1-4193-B7C716829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49118" y="6356350"/>
            <a:ext cx="1604682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5264F12-02CB-BDC3-9DF5-6F04498FB1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1424" y="6356352"/>
            <a:ext cx="6333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31042806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CCC6A001-AF89-F4FF-151B-09E9FC8DC0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420906" cy="365125"/>
          </a:xfrm>
          <a:prstGeom prst="rect">
            <a:avLst/>
          </a:prstGeom>
        </p:spPr>
        <p:txBody>
          <a:bodyPr/>
          <a:lstStyle/>
          <a:p>
            <a:fld id="{65EF8998-9E6F-4585-AEB2-92D36C1B2F9E}" type="datetime1">
              <a:rPr lang="fi-FI" smtClean="0"/>
              <a:t>18.9.2025</a:t>
            </a:fld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EAD52936-B6C1-CE7D-56A0-002D86BA8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39836" y="6356350"/>
            <a:ext cx="1913964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AD326-81CE-6847-3619-5836CD46B8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47365" y="6365688"/>
            <a:ext cx="680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6158981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5C3842A-2527-02C1-767B-385999822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1732113-26B0-C7C8-E397-6D7AED13A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C07AF83-02C0-FF6F-EDEC-862B998E82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548C20D-74B7-BFC9-3180-D2B4F4EA7A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447800" cy="365125"/>
          </a:xfrm>
          <a:prstGeom prst="rect">
            <a:avLst/>
          </a:prstGeom>
        </p:spPr>
        <p:txBody>
          <a:bodyPr/>
          <a:lstStyle/>
          <a:p>
            <a:fld id="{963C1107-CDF5-4DFC-8EE8-965FA0375E8E}" type="datetime1">
              <a:rPr lang="fi-FI" smtClean="0"/>
              <a:t>18.9.2025</a:t>
            </a:fld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67C73B7-1065-D10D-0581-74B96ED1F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81882" y="6356350"/>
            <a:ext cx="1671917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EC7BFEB-A9EC-8714-CFAA-CFFD539AE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35624" y="6356349"/>
            <a:ext cx="66966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34225991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C6DE66-8B7C-C5CB-F545-415BF0F3F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52B52816-2E0F-5D11-0614-C11795F403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2176950-BB0B-C005-3C6A-E638311EC3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8086E2E-D1FC-FCB3-E20D-EA608EAF07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434353" cy="365125"/>
          </a:xfrm>
          <a:prstGeom prst="rect">
            <a:avLst/>
          </a:prstGeom>
        </p:spPr>
        <p:txBody>
          <a:bodyPr/>
          <a:lstStyle/>
          <a:p>
            <a:fld id="{4205C1EB-FD23-46E0-BF59-AE9B3C378642}" type="datetime1">
              <a:rPr lang="fi-FI" smtClean="0"/>
              <a:t>18.9.2025</a:t>
            </a:fld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BF83254-4A8C-7512-34A4-EDD7BDD0F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19446" y="6356350"/>
            <a:ext cx="1434353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618863E-264D-B699-D296-03121CD0A7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0094" y="6356352"/>
            <a:ext cx="6884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16779709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D9FD9D-B7F5-EFAE-3636-262B966A8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6F5F83A-7AC1-E8DE-5BD4-D6ECECECCE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CEE0AE1-998F-9C9C-63E3-9B756257C6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394012" cy="365125"/>
          </a:xfrm>
          <a:prstGeom prst="rect">
            <a:avLst/>
          </a:prstGeom>
        </p:spPr>
        <p:txBody>
          <a:bodyPr/>
          <a:lstStyle/>
          <a:p>
            <a:fld id="{6B364AF8-1D2C-404C-9B98-7141DD4BEC87}" type="datetime1">
              <a:rPr lang="fi-FI" smtClean="0"/>
              <a:t>18.9.2025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033F395-8B5C-ACE7-19B3-96DF198BB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800" y="6356350"/>
            <a:ext cx="1524000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46849D2-AF25-FE78-34D0-81E6E40DFC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89412" y="6356352"/>
            <a:ext cx="6965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30543586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E7F054B7-C729-0691-FF1B-9A741E2CB4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B3900AA-0106-275D-107A-D64F00018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080D3F5-518A-01CF-485C-98E8010E49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86435" cy="365125"/>
          </a:xfrm>
          <a:prstGeom prst="rect">
            <a:avLst/>
          </a:prstGeom>
        </p:spPr>
        <p:txBody>
          <a:bodyPr/>
          <a:lstStyle/>
          <a:p>
            <a:fld id="{2E08F19A-06EB-43B8-827B-78DB145542CE}" type="datetime1">
              <a:rPr lang="fi-FI" smtClean="0"/>
              <a:t>18.9.2025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4359D0A-C291-C31C-312C-4AE1999E1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12942" y="6356350"/>
            <a:ext cx="1940858" cy="365125"/>
          </a:xfrm>
          <a:prstGeom prst="rect">
            <a:avLst/>
          </a:prstGeom>
        </p:spPr>
        <p:txBody>
          <a:bodyPr/>
          <a:lstStyle/>
          <a:p>
            <a:fld id="{2593FCAB-470B-469C-AD3E-FC7510E4DE64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0108B7B-F53A-FF3E-04F8-6BAD4F148D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60812" y="6356350"/>
            <a:ext cx="66159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15245576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1">
    <p:bg>
      <p:bgPr>
        <a:solidFill>
          <a:srgbClr val="FBF8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B33EE029-B7C8-46DD-8043-016E371D74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85" b="25720"/>
          <a:stretch/>
        </p:blipFill>
        <p:spPr>
          <a:xfrm rot="10432259" flipV="1">
            <a:off x="2948985" y="4167699"/>
            <a:ext cx="9556618" cy="327407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49889"/>
            <a:ext cx="9144000" cy="3418262"/>
          </a:xfrm>
        </p:spPr>
        <p:txBody>
          <a:bodyPr anchor="ctr" anchorCtr="0"/>
          <a:lstStyle>
            <a:lvl1pPr algn="ctr">
              <a:lnSpc>
                <a:spcPct val="80000"/>
              </a:lnSpc>
              <a:defRPr sz="860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455024"/>
            <a:ext cx="9144000" cy="697192"/>
          </a:xfrm>
        </p:spPr>
        <p:txBody>
          <a:bodyPr anchor="ctr" anchorCtr="0"/>
          <a:lstStyle>
            <a:lvl1pPr marL="0" indent="0" algn="ctr">
              <a:buNone/>
              <a:defRPr sz="3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0026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bg>
      <p:bgPr>
        <a:solidFill>
          <a:srgbClr val="FBF8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7DBA87D9-BD91-667D-482C-36400D1C2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651" b="43701"/>
          <a:stretch/>
        </p:blipFill>
        <p:spPr>
          <a:xfrm>
            <a:off x="3235825" y="3088481"/>
            <a:ext cx="9046012" cy="386095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49889"/>
            <a:ext cx="9144000" cy="3418262"/>
          </a:xfrm>
        </p:spPr>
        <p:txBody>
          <a:bodyPr anchor="ctr" anchorCtr="0"/>
          <a:lstStyle>
            <a:lvl1pPr algn="ctr">
              <a:lnSpc>
                <a:spcPct val="80000"/>
              </a:lnSpc>
              <a:defRPr sz="860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455024"/>
            <a:ext cx="9144000" cy="697192"/>
          </a:xfrm>
        </p:spPr>
        <p:txBody>
          <a:bodyPr anchor="ctr" anchorCtr="0"/>
          <a:lstStyle>
            <a:lvl1pPr marL="0" indent="0" algn="ctr">
              <a:buNone/>
              <a:defRPr sz="3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8675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3">
    <p:bg>
      <p:bgPr>
        <a:solidFill>
          <a:srgbClr val="FBF8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5A58BF8F-7BFD-A519-1DA3-CC4F455289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06" r="38750" b="17373"/>
          <a:stretch/>
        </p:blipFill>
        <p:spPr>
          <a:xfrm rot="20410054">
            <a:off x="4968999" y="4204989"/>
            <a:ext cx="8238159" cy="361383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49889"/>
            <a:ext cx="9144000" cy="3418262"/>
          </a:xfrm>
        </p:spPr>
        <p:txBody>
          <a:bodyPr anchor="ctr" anchorCtr="0"/>
          <a:lstStyle>
            <a:lvl1pPr algn="ctr">
              <a:lnSpc>
                <a:spcPct val="80000"/>
              </a:lnSpc>
              <a:defRPr sz="860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455024"/>
            <a:ext cx="9144000" cy="697192"/>
          </a:xfrm>
        </p:spPr>
        <p:txBody>
          <a:bodyPr anchor="ctr" anchorCtr="0"/>
          <a:lstStyle>
            <a:lvl1pPr marL="0" indent="0" algn="ctr">
              <a:buNone/>
              <a:defRPr sz="3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5672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4">
    <p:bg>
      <p:bgPr>
        <a:solidFill>
          <a:srgbClr val="FBF8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178DFCBC-0F30-759D-D07A-349F0D158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74" r="49660" b="17760"/>
          <a:stretch/>
        </p:blipFill>
        <p:spPr>
          <a:xfrm rot="21076235">
            <a:off x="6961450" y="3998330"/>
            <a:ext cx="5759453" cy="33048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49889"/>
            <a:ext cx="9144000" cy="3418262"/>
          </a:xfrm>
        </p:spPr>
        <p:txBody>
          <a:bodyPr anchor="ctr" anchorCtr="0"/>
          <a:lstStyle>
            <a:lvl1pPr algn="ctr">
              <a:lnSpc>
                <a:spcPct val="80000"/>
              </a:lnSpc>
              <a:defRPr sz="860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455024"/>
            <a:ext cx="9144000" cy="697192"/>
          </a:xfrm>
        </p:spPr>
        <p:txBody>
          <a:bodyPr anchor="ctr" anchorCtr="0"/>
          <a:lstStyle>
            <a:lvl1pPr marL="0" indent="0" algn="ctr">
              <a:buNone/>
              <a:defRPr sz="3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503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04612" y="6356352"/>
            <a:ext cx="1349187" cy="365125"/>
          </a:xfrm>
        </p:spPr>
        <p:txBody>
          <a:bodyPr/>
          <a:lstStyle/>
          <a:p>
            <a:fld id="{02C3F4B1-3ADC-4F01-8466-9F6F71619855}" type="slidenum">
              <a:rPr lang="fi-FI" smtClean="0"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BDC8DF3-41DE-2B0C-1DD9-0F0CEF6A80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50342" y="6356351"/>
            <a:ext cx="56163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6140518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5">
    <p:bg>
      <p:bgPr>
        <a:solidFill>
          <a:srgbClr val="FBF8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217D03E3-1450-FE13-FC86-C0BF9ABEC8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99" t="14689" r="52060" b="23579"/>
          <a:stretch/>
        </p:blipFill>
        <p:spPr>
          <a:xfrm rot="21096089">
            <a:off x="7189280" y="4610463"/>
            <a:ext cx="5559192" cy="260252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49889"/>
            <a:ext cx="9144000" cy="3418262"/>
          </a:xfrm>
        </p:spPr>
        <p:txBody>
          <a:bodyPr anchor="ctr" anchorCtr="0"/>
          <a:lstStyle>
            <a:lvl1pPr algn="ctr">
              <a:lnSpc>
                <a:spcPct val="80000"/>
              </a:lnSpc>
              <a:defRPr sz="860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455024"/>
            <a:ext cx="9144000" cy="697192"/>
          </a:xfrm>
        </p:spPr>
        <p:txBody>
          <a:bodyPr anchor="ctr" anchorCtr="0"/>
          <a:lstStyle>
            <a:lvl1pPr marL="0" indent="0" algn="ctr">
              <a:buNone/>
              <a:defRPr sz="3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7472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011" y="1020296"/>
            <a:ext cx="7826389" cy="97152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8E07DA11-CA95-15D1-48E0-68BB05594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8845" y="301640"/>
            <a:ext cx="1319917" cy="846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8931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DCF813B0-F5CB-5F50-E2F3-851F27B5F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85" b="25720"/>
          <a:stretch/>
        </p:blipFill>
        <p:spPr>
          <a:xfrm rot="10432259" flipV="1">
            <a:off x="2948985" y="4167699"/>
            <a:ext cx="9556618" cy="327407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470" y="945776"/>
            <a:ext cx="7816932" cy="97152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52621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34E537DC-1D95-32F1-453F-83C99B051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651" b="43701"/>
          <a:stretch/>
        </p:blipFill>
        <p:spPr>
          <a:xfrm>
            <a:off x="3235825" y="3088481"/>
            <a:ext cx="9046012" cy="386095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470" y="945776"/>
            <a:ext cx="7816932" cy="97152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550295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E69D2B53-549B-1729-A5E3-4906C7C14D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06" r="38750" b="17373"/>
          <a:stretch/>
        </p:blipFill>
        <p:spPr>
          <a:xfrm rot="20410054">
            <a:off x="4968999" y="4204989"/>
            <a:ext cx="8238159" cy="361383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470" y="945776"/>
            <a:ext cx="7816932" cy="97152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92794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77A127D6-A9A6-67AB-B115-BA817EEE2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74" r="49660" b="17760"/>
          <a:stretch/>
        </p:blipFill>
        <p:spPr>
          <a:xfrm rot="21076235">
            <a:off x="6961450" y="3998330"/>
            <a:ext cx="5759453" cy="33048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470" y="945776"/>
            <a:ext cx="7621599" cy="97152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254636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BCC53FCF-39D1-913B-9944-68B9FE3056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99" t="14689" r="52060" b="23579"/>
          <a:stretch/>
        </p:blipFill>
        <p:spPr>
          <a:xfrm rot="21096089">
            <a:off x="7189280" y="4610463"/>
            <a:ext cx="5559192" cy="260252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470" y="1020296"/>
            <a:ext cx="7695171" cy="97152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896823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470" y="945776"/>
            <a:ext cx="7726702" cy="97152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470" y="1995777"/>
            <a:ext cx="5120601" cy="418118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8E07DA11-CA95-15D1-48E0-68BB05594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8845" y="301640"/>
            <a:ext cx="1319917" cy="846407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B7781BC-F1FB-9DEB-98B1-AF3925F56E8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493176" y="1995777"/>
            <a:ext cx="5120601" cy="418118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9696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470" y="945776"/>
            <a:ext cx="7684661" cy="97152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470" y="2649071"/>
            <a:ext cx="5120601" cy="352789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8E07DA11-CA95-15D1-48E0-68BB05594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8845" y="301640"/>
            <a:ext cx="1319917" cy="846407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B7781BC-F1FB-9DEB-98B1-AF3925F56E8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493176" y="2649071"/>
            <a:ext cx="5120601" cy="352789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742D977A-9094-2C87-37B8-3BF0C734C065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576470" y="1995777"/>
            <a:ext cx="5120601" cy="509298"/>
          </a:xfrm>
        </p:spPr>
        <p:txBody>
          <a:bodyPr anchor="t" anchorCtr="0"/>
          <a:lstStyle>
            <a:lvl1pPr marL="0" indent="0">
              <a:lnSpc>
                <a:spcPct val="85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EC6CA6CB-1431-56A8-05B8-0425CC1B3C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93175" y="1995777"/>
            <a:ext cx="5120601" cy="509298"/>
          </a:xfrm>
        </p:spPr>
        <p:txBody>
          <a:bodyPr anchor="t" anchorCtr="0"/>
          <a:lstStyle>
            <a:lvl1pPr marL="0" indent="0">
              <a:lnSpc>
                <a:spcPct val="85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1830391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0">
            <a:extLst>
              <a:ext uri="{FF2B5EF4-FFF2-40B4-BE49-F238E27FC236}">
                <a16:creationId xmlns:a16="http://schemas.microsoft.com/office/drawing/2014/main" id="{2921C1BA-17EF-9B31-8203-4D44D27BC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470" y="945776"/>
            <a:ext cx="5160942" cy="971525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470" y="1995777"/>
            <a:ext cx="5160942" cy="418118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51D77F8-AAAA-1E6E-0BFE-868D866B15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786758"/>
            <a:ext cx="6095999" cy="5071241"/>
          </a:xfrm>
          <a:noFill/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41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3F4B1-3ADC-4F01-8466-9F6F71619855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C2B1671-C4B3-8543-428F-6719079B34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56212" y="6356352"/>
            <a:ext cx="56163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373944108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E744E967-1586-3B94-9FAB-DDADB6221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6096000" cy="6857999"/>
          </a:xfrm>
          <a:prstGeom prst="rect">
            <a:avLst/>
          </a:prstGeom>
          <a:solidFill>
            <a:srgbClr val="B8D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4695671F-34BC-5B94-C3D9-74A639BC9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470" y="945776"/>
            <a:ext cx="5160942" cy="1322295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470" y="2653553"/>
            <a:ext cx="5160942" cy="352341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51D77F8-AAAA-1E6E-0BFE-868D866B15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54590" y="1608083"/>
            <a:ext cx="5430734" cy="4568879"/>
          </a:xfrm>
          <a:noFill/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grpSp>
        <p:nvGrpSpPr>
          <p:cNvPr id="12" name="Ryhmä 11">
            <a:extLst>
              <a:ext uri="{FF2B5EF4-FFF2-40B4-BE49-F238E27FC236}">
                <a16:creationId xmlns:a16="http://schemas.microsoft.com/office/drawing/2014/main" id="{5B14FAC5-09F4-74D0-D299-F8F2EF2880DA}"/>
              </a:ext>
            </a:extLst>
          </p:cNvPr>
          <p:cNvGrpSpPr/>
          <p:nvPr userDrawn="1"/>
        </p:nvGrpSpPr>
        <p:grpSpPr>
          <a:xfrm>
            <a:off x="8487670" y="301640"/>
            <a:ext cx="3471092" cy="1048782"/>
            <a:chOff x="8487670" y="301640"/>
            <a:chExt cx="3471092" cy="1048782"/>
          </a:xfrm>
        </p:grpSpPr>
        <p:pic>
          <p:nvPicPr>
            <p:cNvPr id="4" name="Kuva 3">
              <a:extLst>
                <a:ext uri="{FF2B5EF4-FFF2-40B4-BE49-F238E27FC236}">
                  <a16:creationId xmlns:a16="http://schemas.microsoft.com/office/drawing/2014/main" id="{8E07DA11-CA95-15D1-48E0-68BB055942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0" name="Kuva 9">
              <a:extLst>
                <a:ext uri="{FF2B5EF4-FFF2-40B4-BE49-F238E27FC236}">
                  <a16:creationId xmlns:a16="http://schemas.microsoft.com/office/drawing/2014/main" id="{829FC9EA-550B-4671-A896-AE073ACAD69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2" name="Suorakulmio 1">
              <a:extLst>
                <a:ext uri="{FF2B5EF4-FFF2-40B4-BE49-F238E27FC236}">
                  <a16:creationId xmlns:a16="http://schemas.microsoft.com/office/drawing/2014/main" id="{C05CFDDA-4661-07DC-CDF4-9776E2A09958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12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1200"/>
            </a:p>
          </p:txBody>
        </p:sp>
      </p:grpSp>
    </p:spTree>
    <p:extLst>
      <p:ext uri="{BB962C8B-B14F-4D97-AF65-F5344CB8AC3E}">
        <p14:creationId xmlns:p14="http://schemas.microsoft.com/office/powerpoint/2010/main" val="398287199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E744E967-1586-3B94-9FAB-DDADB6221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6096000" cy="6857999"/>
          </a:xfrm>
          <a:prstGeom prst="rect">
            <a:avLst/>
          </a:prstGeom>
          <a:solidFill>
            <a:srgbClr val="D5BE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4695671F-34BC-5B94-C3D9-74A639BC9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470" y="945776"/>
            <a:ext cx="5160942" cy="1322295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470" y="2653553"/>
            <a:ext cx="5160942" cy="352341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51D77F8-AAAA-1E6E-0BFE-868D866B15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54590" y="1429407"/>
            <a:ext cx="5430734" cy="4747555"/>
          </a:xfrm>
          <a:noFill/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grpSp>
        <p:nvGrpSpPr>
          <p:cNvPr id="2" name="Ryhmä 1">
            <a:extLst>
              <a:ext uri="{FF2B5EF4-FFF2-40B4-BE49-F238E27FC236}">
                <a16:creationId xmlns:a16="http://schemas.microsoft.com/office/drawing/2014/main" id="{EBF279BF-2040-165B-221A-7C782442608E}"/>
              </a:ext>
            </a:extLst>
          </p:cNvPr>
          <p:cNvGrpSpPr/>
          <p:nvPr userDrawn="1"/>
        </p:nvGrpSpPr>
        <p:grpSpPr>
          <a:xfrm>
            <a:off x="8487670" y="301640"/>
            <a:ext cx="3471092" cy="1048782"/>
            <a:chOff x="8487670" y="301640"/>
            <a:chExt cx="3471092" cy="1048782"/>
          </a:xfrm>
        </p:grpSpPr>
        <p:pic>
          <p:nvPicPr>
            <p:cNvPr id="12" name="Kuva 11">
              <a:extLst>
                <a:ext uri="{FF2B5EF4-FFF2-40B4-BE49-F238E27FC236}">
                  <a16:creationId xmlns:a16="http://schemas.microsoft.com/office/drawing/2014/main" id="{39529D47-5925-7FE8-B1AE-52459E7CF4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3" name="Kuva 12">
              <a:extLst>
                <a:ext uri="{FF2B5EF4-FFF2-40B4-BE49-F238E27FC236}">
                  <a16:creationId xmlns:a16="http://schemas.microsoft.com/office/drawing/2014/main" id="{ABD427AC-F90B-A1B4-F4BA-54CADAB636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A8FAC9BE-1EEE-E184-606F-A392A887C34C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12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1200"/>
            </a:p>
          </p:txBody>
        </p:sp>
      </p:grpSp>
    </p:spTree>
    <p:extLst>
      <p:ext uri="{BB962C8B-B14F-4D97-AF65-F5344CB8AC3E}">
        <p14:creationId xmlns:p14="http://schemas.microsoft.com/office/powerpoint/2010/main" val="3345660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E744E967-1586-3B94-9FAB-DDADB6221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6096000" cy="6857999"/>
          </a:xfrm>
          <a:prstGeom prst="rect">
            <a:avLst/>
          </a:prstGeom>
          <a:solidFill>
            <a:srgbClr val="D0D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4695671F-34BC-5B94-C3D9-74A639BC9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470" y="945776"/>
            <a:ext cx="5160942" cy="1322295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470" y="2653553"/>
            <a:ext cx="5160942" cy="352341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51D77F8-AAAA-1E6E-0BFE-868D866B15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54590" y="1355834"/>
            <a:ext cx="5430734" cy="4821128"/>
          </a:xfrm>
          <a:noFill/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grpSp>
        <p:nvGrpSpPr>
          <p:cNvPr id="2" name="Ryhmä 1">
            <a:extLst>
              <a:ext uri="{FF2B5EF4-FFF2-40B4-BE49-F238E27FC236}">
                <a16:creationId xmlns:a16="http://schemas.microsoft.com/office/drawing/2014/main" id="{D90F7ACD-53F4-84AF-49AC-983640663273}"/>
              </a:ext>
            </a:extLst>
          </p:cNvPr>
          <p:cNvGrpSpPr/>
          <p:nvPr userDrawn="1"/>
        </p:nvGrpSpPr>
        <p:grpSpPr>
          <a:xfrm>
            <a:off x="8487670" y="301640"/>
            <a:ext cx="3471092" cy="1048782"/>
            <a:chOff x="8487670" y="301640"/>
            <a:chExt cx="3471092" cy="1048782"/>
          </a:xfrm>
        </p:grpSpPr>
        <p:pic>
          <p:nvPicPr>
            <p:cNvPr id="12" name="Kuva 11">
              <a:extLst>
                <a:ext uri="{FF2B5EF4-FFF2-40B4-BE49-F238E27FC236}">
                  <a16:creationId xmlns:a16="http://schemas.microsoft.com/office/drawing/2014/main" id="{0C172207-9EDE-05FB-58DF-98966A94C4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3" name="Kuva 12">
              <a:extLst>
                <a:ext uri="{FF2B5EF4-FFF2-40B4-BE49-F238E27FC236}">
                  <a16:creationId xmlns:a16="http://schemas.microsoft.com/office/drawing/2014/main" id="{200610F9-017D-1042-BD46-FEB527A57B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02E302ED-4B1E-54B1-B978-FC29D453BBC4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12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1200"/>
            </a:p>
          </p:txBody>
        </p:sp>
      </p:grpSp>
    </p:spTree>
    <p:extLst>
      <p:ext uri="{BB962C8B-B14F-4D97-AF65-F5344CB8AC3E}">
        <p14:creationId xmlns:p14="http://schemas.microsoft.com/office/powerpoint/2010/main" val="15826624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E744E967-1586-3B94-9FAB-DDADB6221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6096000" cy="6857999"/>
          </a:xfrm>
          <a:prstGeom prst="rect">
            <a:avLst/>
          </a:prstGeom>
          <a:solidFill>
            <a:srgbClr val="ECBA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4695671F-34BC-5B94-C3D9-74A639BC9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470" y="945776"/>
            <a:ext cx="5160942" cy="1322295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470" y="2653553"/>
            <a:ext cx="5160942" cy="352341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51D77F8-AAAA-1E6E-0BFE-868D866B15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54590" y="1439917"/>
            <a:ext cx="5430734" cy="4737045"/>
          </a:xfrm>
          <a:noFill/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grpSp>
        <p:nvGrpSpPr>
          <p:cNvPr id="2" name="Ryhmä 1">
            <a:extLst>
              <a:ext uri="{FF2B5EF4-FFF2-40B4-BE49-F238E27FC236}">
                <a16:creationId xmlns:a16="http://schemas.microsoft.com/office/drawing/2014/main" id="{ABE89344-1323-61F4-BD1B-7BA6F2AB74FF}"/>
              </a:ext>
            </a:extLst>
          </p:cNvPr>
          <p:cNvGrpSpPr/>
          <p:nvPr userDrawn="1"/>
        </p:nvGrpSpPr>
        <p:grpSpPr>
          <a:xfrm>
            <a:off x="8487670" y="301640"/>
            <a:ext cx="3471092" cy="1048782"/>
            <a:chOff x="8487670" y="301640"/>
            <a:chExt cx="3471092" cy="1048782"/>
          </a:xfrm>
        </p:grpSpPr>
        <p:pic>
          <p:nvPicPr>
            <p:cNvPr id="12" name="Kuva 11">
              <a:extLst>
                <a:ext uri="{FF2B5EF4-FFF2-40B4-BE49-F238E27FC236}">
                  <a16:creationId xmlns:a16="http://schemas.microsoft.com/office/drawing/2014/main" id="{5FE03CDB-0D79-8B0B-008B-3FE23CD1D5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3" name="Kuva 12">
              <a:extLst>
                <a:ext uri="{FF2B5EF4-FFF2-40B4-BE49-F238E27FC236}">
                  <a16:creationId xmlns:a16="http://schemas.microsoft.com/office/drawing/2014/main" id="{C012A91C-CE12-8FEF-20CA-C45193458E5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CA328D0E-2CA3-A39F-3C9B-32009ADD199C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12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1200"/>
            </a:p>
          </p:txBody>
        </p:sp>
      </p:grpSp>
    </p:spTree>
    <p:extLst>
      <p:ext uri="{BB962C8B-B14F-4D97-AF65-F5344CB8AC3E}">
        <p14:creationId xmlns:p14="http://schemas.microsoft.com/office/powerpoint/2010/main" val="421220351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E744E967-1586-3B94-9FAB-DDADB6221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6096000" cy="6857999"/>
          </a:xfrm>
          <a:prstGeom prst="rect">
            <a:avLst/>
          </a:prstGeom>
          <a:solidFill>
            <a:srgbClr val="FBD8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4695671F-34BC-5B94-C3D9-74A639BC9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470" y="945776"/>
            <a:ext cx="5160942" cy="1322295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470" y="2653553"/>
            <a:ext cx="5160942" cy="352341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51D77F8-AAAA-1E6E-0BFE-868D866B15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54590" y="1681655"/>
            <a:ext cx="5430734" cy="4495307"/>
          </a:xfrm>
          <a:noFill/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grpSp>
        <p:nvGrpSpPr>
          <p:cNvPr id="2" name="Ryhmä 1">
            <a:extLst>
              <a:ext uri="{FF2B5EF4-FFF2-40B4-BE49-F238E27FC236}">
                <a16:creationId xmlns:a16="http://schemas.microsoft.com/office/drawing/2014/main" id="{1188B873-0175-48E3-94E1-DE9BA1B3F316}"/>
              </a:ext>
            </a:extLst>
          </p:cNvPr>
          <p:cNvGrpSpPr/>
          <p:nvPr userDrawn="1"/>
        </p:nvGrpSpPr>
        <p:grpSpPr>
          <a:xfrm>
            <a:off x="8487670" y="301640"/>
            <a:ext cx="3471092" cy="1048782"/>
            <a:chOff x="8487670" y="301640"/>
            <a:chExt cx="3471092" cy="1048782"/>
          </a:xfrm>
        </p:grpSpPr>
        <p:pic>
          <p:nvPicPr>
            <p:cNvPr id="12" name="Kuva 11">
              <a:extLst>
                <a:ext uri="{FF2B5EF4-FFF2-40B4-BE49-F238E27FC236}">
                  <a16:creationId xmlns:a16="http://schemas.microsoft.com/office/drawing/2014/main" id="{AD58BFB5-4A64-9790-7DE9-214B74824F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3" name="Kuva 12">
              <a:extLst>
                <a:ext uri="{FF2B5EF4-FFF2-40B4-BE49-F238E27FC236}">
                  <a16:creationId xmlns:a16="http://schemas.microsoft.com/office/drawing/2014/main" id="{5488B4C8-B560-10B5-89EA-1AB53AEBE1A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226C3905-A3A8-AE9B-4F60-08DAEACC2048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12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1200"/>
            </a:p>
          </p:txBody>
        </p:sp>
      </p:grpSp>
    </p:spTree>
    <p:extLst>
      <p:ext uri="{BB962C8B-B14F-4D97-AF65-F5344CB8AC3E}">
        <p14:creationId xmlns:p14="http://schemas.microsoft.com/office/powerpoint/2010/main" val="166700878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E744E967-1586-3B94-9FAB-DDADB6221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6096000" cy="6857999"/>
          </a:xfrm>
          <a:prstGeom prst="rect">
            <a:avLst/>
          </a:prstGeom>
          <a:solidFill>
            <a:srgbClr val="FF69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4695671F-34BC-5B94-C3D9-74A639BC9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470" y="945776"/>
            <a:ext cx="5160942" cy="1322295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470" y="2653553"/>
            <a:ext cx="5160942" cy="352341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51D77F8-AAAA-1E6E-0BFE-868D866B15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54590" y="1681655"/>
            <a:ext cx="5430734" cy="4495307"/>
          </a:xfrm>
          <a:noFill/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grpSp>
        <p:nvGrpSpPr>
          <p:cNvPr id="2" name="Ryhmä 1">
            <a:extLst>
              <a:ext uri="{FF2B5EF4-FFF2-40B4-BE49-F238E27FC236}">
                <a16:creationId xmlns:a16="http://schemas.microsoft.com/office/drawing/2014/main" id="{12A6510B-3DD4-817B-2F2B-B4899BF1D8E4}"/>
              </a:ext>
            </a:extLst>
          </p:cNvPr>
          <p:cNvGrpSpPr/>
          <p:nvPr userDrawn="1"/>
        </p:nvGrpSpPr>
        <p:grpSpPr>
          <a:xfrm>
            <a:off x="8487670" y="301640"/>
            <a:ext cx="3471092" cy="1048782"/>
            <a:chOff x="8487670" y="301640"/>
            <a:chExt cx="3471092" cy="1048782"/>
          </a:xfrm>
        </p:grpSpPr>
        <p:pic>
          <p:nvPicPr>
            <p:cNvPr id="12" name="Kuva 11">
              <a:extLst>
                <a:ext uri="{FF2B5EF4-FFF2-40B4-BE49-F238E27FC236}">
                  <a16:creationId xmlns:a16="http://schemas.microsoft.com/office/drawing/2014/main" id="{FD3898CB-E451-3921-385B-415788288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3" name="Kuva 12">
              <a:extLst>
                <a:ext uri="{FF2B5EF4-FFF2-40B4-BE49-F238E27FC236}">
                  <a16:creationId xmlns:a16="http://schemas.microsoft.com/office/drawing/2014/main" id="{37F03014-AF58-472F-5CF4-A00A844FE5B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1F026899-25B6-AF5F-CFEB-ABEFC179F0E8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12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1200"/>
            </a:p>
          </p:txBody>
        </p:sp>
      </p:grpSp>
    </p:spTree>
    <p:extLst>
      <p:ext uri="{BB962C8B-B14F-4D97-AF65-F5344CB8AC3E}">
        <p14:creationId xmlns:p14="http://schemas.microsoft.com/office/powerpoint/2010/main" val="24081252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E744E967-1586-3B94-9FAB-DDADB6221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6096000" cy="6857999"/>
          </a:xfrm>
          <a:prstGeom prst="rect">
            <a:avLst/>
          </a:prstGeom>
          <a:solidFill>
            <a:srgbClr val="9A23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4695671F-34BC-5B94-C3D9-74A639BC9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470" y="945776"/>
            <a:ext cx="5160942" cy="132229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470" y="2653553"/>
            <a:ext cx="5160942" cy="3523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408733-3F8E-45BE-8526-0E0F500B8042}" type="datetimeFigureOut">
              <a:rPr lang="fi-FI" smtClean="0"/>
              <a:pPr/>
              <a:t>18.9.2025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160B98-140E-4345-B1A3-2A7247C4297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51D77F8-AAAA-1E6E-0BFE-868D866B15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54590" y="1776248"/>
            <a:ext cx="5430734" cy="4400714"/>
          </a:xfrm>
          <a:noFill/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grpSp>
        <p:nvGrpSpPr>
          <p:cNvPr id="10" name="Ryhmä 9">
            <a:extLst>
              <a:ext uri="{FF2B5EF4-FFF2-40B4-BE49-F238E27FC236}">
                <a16:creationId xmlns:a16="http://schemas.microsoft.com/office/drawing/2014/main" id="{494EB51C-11C3-07B7-F040-C34E5C4FF61B}"/>
              </a:ext>
            </a:extLst>
          </p:cNvPr>
          <p:cNvGrpSpPr/>
          <p:nvPr userDrawn="1"/>
        </p:nvGrpSpPr>
        <p:grpSpPr>
          <a:xfrm>
            <a:off x="8487670" y="301640"/>
            <a:ext cx="3471092" cy="1048782"/>
            <a:chOff x="8487670" y="301640"/>
            <a:chExt cx="3471092" cy="1048782"/>
          </a:xfrm>
        </p:grpSpPr>
        <p:pic>
          <p:nvPicPr>
            <p:cNvPr id="12" name="Kuva 11">
              <a:extLst>
                <a:ext uri="{FF2B5EF4-FFF2-40B4-BE49-F238E27FC236}">
                  <a16:creationId xmlns:a16="http://schemas.microsoft.com/office/drawing/2014/main" id="{E43CF783-2A9B-D991-074F-2E673BF18D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3" name="Kuva 12">
              <a:extLst>
                <a:ext uri="{FF2B5EF4-FFF2-40B4-BE49-F238E27FC236}">
                  <a16:creationId xmlns:a16="http://schemas.microsoft.com/office/drawing/2014/main" id="{A47BFCEF-49FC-6EB2-12DA-6875FD09D08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80AA30E5-1690-2140-A99D-E57331D7C114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12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1200"/>
            </a:p>
          </p:txBody>
        </p:sp>
      </p:grpSp>
    </p:spTree>
    <p:extLst>
      <p:ext uri="{BB962C8B-B14F-4D97-AF65-F5344CB8AC3E}">
        <p14:creationId xmlns:p14="http://schemas.microsoft.com/office/powerpoint/2010/main" val="217494377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>
            <a:extLst>
              <a:ext uri="{FF2B5EF4-FFF2-40B4-BE49-F238E27FC236}">
                <a16:creationId xmlns:a16="http://schemas.microsoft.com/office/drawing/2014/main" id="{E744E967-1586-3B94-9FAB-DDADB6221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6096000" cy="6857999"/>
          </a:xfrm>
          <a:prstGeom prst="rect">
            <a:avLst/>
          </a:prstGeom>
          <a:solidFill>
            <a:srgbClr val="0C23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4695671F-34BC-5B94-C3D9-74A639BC9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470" y="945776"/>
            <a:ext cx="5160942" cy="132229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470" y="2653553"/>
            <a:ext cx="5160942" cy="3523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408733-3F8E-45BE-8526-0E0F500B8042}" type="datetimeFigureOut">
              <a:rPr lang="fi-FI" smtClean="0"/>
              <a:pPr/>
              <a:t>18.9.2025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Keski-Pohjanmaan hyvinvointialue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160B98-140E-4345-B1A3-2A7247C4297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51D77F8-AAAA-1E6E-0BFE-868D866B15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54590" y="1408386"/>
            <a:ext cx="5430734" cy="4768576"/>
          </a:xfrm>
          <a:noFill/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grpSp>
        <p:nvGrpSpPr>
          <p:cNvPr id="10" name="Ryhmä 9">
            <a:extLst>
              <a:ext uri="{FF2B5EF4-FFF2-40B4-BE49-F238E27FC236}">
                <a16:creationId xmlns:a16="http://schemas.microsoft.com/office/drawing/2014/main" id="{A218056B-F422-DC71-BFD7-345DF9824F42}"/>
              </a:ext>
            </a:extLst>
          </p:cNvPr>
          <p:cNvGrpSpPr/>
          <p:nvPr userDrawn="1"/>
        </p:nvGrpSpPr>
        <p:grpSpPr>
          <a:xfrm>
            <a:off x="8487670" y="301640"/>
            <a:ext cx="3471092" cy="1048782"/>
            <a:chOff x="8487670" y="301640"/>
            <a:chExt cx="3471092" cy="1048782"/>
          </a:xfrm>
        </p:grpSpPr>
        <p:pic>
          <p:nvPicPr>
            <p:cNvPr id="12" name="Kuva 11">
              <a:extLst>
                <a:ext uri="{FF2B5EF4-FFF2-40B4-BE49-F238E27FC236}">
                  <a16:creationId xmlns:a16="http://schemas.microsoft.com/office/drawing/2014/main" id="{DAD0D11A-C594-D321-C01B-D68885347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3" name="Kuva 12">
              <a:extLst>
                <a:ext uri="{FF2B5EF4-FFF2-40B4-BE49-F238E27FC236}">
                  <a16:creationId xmlns:a16="http://schemas.microsoft.com/office/drawing/2014/main" id="{0DC85742-B568-2699-F39A-0883AC59948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4" name="Suorakulmio 13">
              <a:extLst>
                <a:ext uri="{FF2B5EF4-FFF2-40B4-BE49-F238E27FC236}">
                  <a16:creationId xmlns:a16="http://schemas.microsoft.com/office/drawing/2014/main" id="{22FC01F1-74FD-C86B-4454-D1B5E4F98C66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12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1200"/>
            </a:p>
          </p:txBody>
        </p:sp>
      </p:grpSp>
    </p:spTree>
    <p:extLst>
      <p:ext uri="{BB962C8B-B14F-4D97-AF65-F5344CB8AC3E}">
        <p14:creationId xmlns:p14="http://schemas.microsoft.com/office/powerpoint/2010/main" val="239448143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aksikielinen logo">
    <p:bg>
      <p:bgPr>
        <a:solidFill>
          <a:srgbClr val="FBF8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470" y="945776"/>
            <a:ext cx="5160942" cy="384760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51D77F8-AAAA-1E6E-0BFE-868D866B15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481958"/>
            <a:ext cx="6095999" cy="5376041"/>
          </a:xfrm>
          <a:noFill/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66BD440B-E25E-C3A5-BEFB-A0D52F2498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26" y="4588702"/>
            <a:ext cx="3219642" cy="2064619"/>
          </a:xfrm>
          <a:prstGeom prst="rect">
            <a:avLst/>
          </a:prstGeom>
        </p:spPr>
      </p:pic>
      <p:grpSp>
        <p:nvGrpSpPr>
          <p:cNvPr id="2" name="Ryhmä 1">
            <a:extLst>
              <a:ext uri="{FF2B5EF4-FFF2-40B4-BE49-F238E27FC236}">
                <a16:creationId xmlns:a16="http://schemas.microsoft.com/office/drawing/2014/main" id="{F87173B2-A8B4-168D-0A9C-7E590DF76A14}"/>
              </a:ext>
            </a:extLst>
          </p:cNvPr>
          <p:cNvGrpSpPr/>
          <p:nvPr userDrawn="1"/>
        </p:nvGrpSpPr>
        <p:grpSpPr>
          <a:xfrm>
            <a:off x="8487670" y="301640"/>
            <a:ext cx="3471092" cy="1048782"/>
            <a:chOff x="8487670" y="301640"/>
            <a:chExt cx="3471092" cy="1048782"/>
          </a:xfrm>
        </p:grpSpPr>
        <p:pic>
          <p:nvPicPr>
            <p:cNvPr id="6" name="Kuva 5">
              <a:extLst>
                <a:ext uri="{FF2B5EF4-FFF2-40B4-BE49-F238E27FC236}">
                  <a16:creationId xmlns:a16="http://schemas.microsoft.com/office/drawing/2014/main" id="{F80BD7F4-E905-A706-E835-7CE07D207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0" name="Kuva 9">
              <a:extLst>
                <a:ext uri="{FF2B5EF4-FFF2-40B4-BE49-F238E27FC236}">
                  <a16:creationId xmlns:a16="http://schemas.microsoft.com/office/drawing/2014/main" id="{FE904E80-1829-EA56-A633-07A910566FE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7E7CD501-4497-936D-4C86-3FB1CA50FFCF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12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1200"/>
            </a:p>
          </p:txBody>
        </p:sp>
      </p:grpSp>
    </p:spTree>
    <p:extLst>
      <p:ext uri="{BB962C8B-B14F-4D97-AF65-F5344CB8AC3E}">
        <p14:creationId xmlns:p14="http://schemas.microsoft.com/office/powerpoint/2010/main" val="119619659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s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C0935CFB-111F-9E2A-6162-D75129A3A2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68555">
            <a:off x="-4043107" y="1135634"/>
            <a:ext cx="19657565" cy="495249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973" y="2651760"/>
            <a:ext cx="10474054" cy="1920240"/>
          </a:xfrm>
        </p:spPr>
        <p:txBody>
          <a:bodyPr anchor="ctr" anchorCtr="0"/>
          <a:lstStyle>
            <a:lvl1pPr algn="ctr">
              <a:defRPr sz="580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18.9.2025</a:t>
            </a:fld>
            <a:endParaRPr lang="fi-F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grpSp>
        <p:nvGrpSpPr>
          <p:cNvPr id="3" name="Ryhmä 2">
            <a:extLst>
              <a:ext uri="{FF2B5EF4-FFF2-40B4-BE49-F238E27FC236}">
                <a16:creationId xmlns:a16="http://schemas.microsoft.com/office/drawing/2014/main" id="{D40B236D-7A27-E010-EFE8-7C27FA0077BE}"/>
              </a:ext>
            </a:extLst>
          </p:cNvPr>
          <p:cNvGrpSpPr/>
          <p:nvPr userDrawn="1"/>
        </p:nvGrpSpPr>
        <p:grpSpPr>
          <a:xfrm>
            <a:off x="8487670" y="301640"/>
            <a:ext cx="3471092" cy="1048782"/>
            <a:chOff x="8487670" y="301640"/>
            <a:chExt cx="3471092" cy="1048782"/>
          </a:xfrm>
        </p:grpSpPr>
        <p:pic>
          <p:nvPicPr>
            <p:cNvPr id="5" name="Kuva 4">
              <a:extLst>
                <a:ext uri="{FF2B5EF4-FFF2-40B4-BE49-F238E27FC236}">
                  <a16:creationId xmlns:a16="http://schemas.microsoft.com/office/drawing/2014/main" id="{403A63B4-D762-7EED-D38B-628C583B9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1" name="Kuva 10">
              <a:extLst>
                <a:ext uri="{FF2B5EF4-FFF2-40B4-BE49-F238E27FC236}">
                  <a16:creationId xmlns:a16="http://schemas.microsoft.com/office/drawing/2014/main" id="{5966848C-E181-3890-8C23-4B34BBC006D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F3A08406-9470-1A93-CE96-076B05256406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12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1200"/>
            </a:p>
          </p:txBody>
        </p:sp>
      </p:grpSp>
    </p:spTree>
    <p:extLst>
      <p:ext uri="{BB962C8B-B14F-4D97-AF65-F5344CB8AC3E}">
        <p14:creationId xmlns:p14="http://schemas.microsoft.com/office/powerpoint/2010/main" val="1324377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3F4B1-3ADC-4F01-8466-9F6F71619855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A6837FF-CC24-97B9-1A18-FD56F295EC6C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3796553" y="6356351"/>
            <a:ext cx="56163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35758155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s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F82C7AD2-72BF-0FB1-1D2B-5F2B42DA19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80084" y="1336812"/>
            <a:ext cx="19064491" cy="455013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973" y="2651760"/>
            <a:ext cx="10474054" cy="1920240"/>
          </a:xfrm>
        </p:spPr>
        <p:txBody>
          <a:bodyPr anchor="ctr" anchorCtr="0"/>
          <a:lstStyle>
            <a:lvl1pPr algn="ctr">
              <a:defRPr sz="580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18.9.2025</a:t>
            </a:fld>
            <a:endParaRPr lang="fi-F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grpSp>
        <p:nvGrpSpPr>
          <p:cNvPr id="4" name="Ryhmä 3">
            <a:extLst>
              <a:ext uri="{FF2B5EF4-FFF2-40B4-BE49-F238E27FC236}">
                <a16:creationId xmlns:a16="http://schemas.microsoft.com/office/drawing/2014/main" id="{75D4690D-C5DC-F4C7-1B58-98828EA5783D}"/>
              </a:ext>
            </a:extLst>
          </p:cNvPr>
          <p:cNvGrpSpPr/>
          <p:nvPr userDrawn="1"/>
        </p:nvGrpSpPr>
        <p:grpSpPr>
          <a:xfrm>
            <a:off x="8487670" y="301640"/>
            <a:ext cx="3471092" cy="1048782"/>
            <a:chOff x="8487670" y="301640"/>
            <a:chExt cx="3471092" cy="1048782"/>
          </a:xfrm>
        </p:grpSpPr>
        <p:pic>
          <p:nvPicPr>
            <p:cNvPr id="10" name="Kuva 9">
              <a:extLst>
                <a:ext uri="{FF2B5EF4-FFF2-40B4-BE49-F238E27FC236}">
                  <a16:creationId xmlns:a16="http://schemas.microsoft.com/office/drawing/2014/main" id="{81C08FAF-BE25-DBC3-2D4B-7B0F01853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1" name="Kuva 10">
              <a:extLst>
                <a:ext uri="{FF2B5EF4-FFF2-40B4-BE49-F238E27FC236}">
                  <a16:creationId xmlns:a16="http://schemas.microsoft.com/office/drawing/2014/main" id="{CEA09D23-B0C8-362D-F5A6-91DC6E03D77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4755C0D7-BCEC-E362-82E3-4C1863AC2351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12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1200"/>
            </a:p>
          </p:txBody>
        </p:sp>
      </p:grpSp>
    </p:spTree>
    <p:extLst>
      <p:ext uri="{BB962C8B-B14F-4D97-AF65-F5344CB8AC3E}">
        <p14:creationId xmlns:p14="http://schemas.microsoft.com/office/powerpoint/2010/main" val="961546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st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519CF927-74BF-5E91-F72D-DFBD11B230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3023" y="1419726"/>
            <a:ext cx="18361846" cy="401854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973" y="2651760"/>
            <a:ext cx="10474054" cy="1920240"/>
          </a:xfrm>
        </p:spPr>
        <p:txBody>
          <a:bodyPr anchor="ctr" anchorCtr="0"/>
          <a:lstStyle>
            <a:lvl1pPr algn="ctr">
              <a:defRPr sz="580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18.9.2025</a:t>
            </a:fld>
            <a:endParaRPr lang="fi-F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grpSp>
        <p:nvGrpSpPr>
          <p:cNvPr id="5" name="Ryhmä 4">
            <a:extLst>
              <a:ext uri="{FF2B5EF4-FFF2-40B4-BE49-F238E27FC236}">
                <a16:creationId xmlns:a16="http://schemas.microsoft.com/office/drawing/2014/main" id="{75A5195A-7D77-1742-35FB-11EB5C58D032}"/>
              </a:ext>
            </a:extLst>
          </p:cNvPr>
          <p:cNvGrpSpPr/>
          <p:nvPr userDrawn="1"/>
        </p:nvGrpSpPr>
        <p:grpSpPr>
          <a:xfrm>
            <a:off x="8487670" y="301640"/>
            <a:ext cx="3471092" cy="1048782"/>
            <a:chOff x="8487670" y="301640"/>
            <a:chExt cx="3471092" cy="1048782"/>
          </a:xfrm>
        </p:grpSpPr>
        <p:pic>
          <p:nvPicPr>
            <p:cNvPr id="10" name="Kuva 9">
              <a:extLst>
                <a:ext uri="{FF2B5EF4-FFF2-40B4-BE49-F238E27FC236}">
                  <a16:creationId xmlns:a16="http://schemas.microsoft.com/office/drawing/2014/main" id="{143C6EA1-A7E6-DE36-2DDC-32BB700B0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1" name="Kuva 10">
              <a:extLst>
                <a:ext uri="{FF2B5EF4-FFF2-40B4-BE49-F238E27FC236}">
                  <a16:creationId xmlns:a16="http://schemas.microsoft.com/office/drawing/2014/main" id="{FE996E12-EA5C-C2C1-5E1E-7A40B9825DD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1182832C-176A-5142-DDFC-3802E7CF4BCA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12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1200"/>
            </a:p>
          </p:txBody>
        </p:sp>
      </p:grpSp>
    </p:spTree>
    <p:extLst>
      <p:ext uri="{BB962C8B-B14F-4D97-AF65-F5344CB8AC3E}">
        <p14:creationId xmlns:p14="http://schemas.microsoft.com/office/powerpoint/2010/main" val="14462852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s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85C2B088-F113-EEF0-4E6B-DA85169347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09561">
            <a:off x="-4195972" y="1322620"/>
            <a:ext cx="20318819" cy="421276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973" y="2651760"/>
            <a:ext cx="10474054" cy="1920240"/>
          </a:xfrm>
        </p:spPr>
        <p:txBody>
          <a:bodyPr anchor="ctr" anchorCtr="0"/>
          <a:lstStyle>
            <a:lvl1pPr algn="ctr">
              <a:defRPr sz="580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18.9.2025</a:t>
            </a:fld>
            <a:endParaRPr lang="fi-F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grpSp>
        <p:nvGrpSpPr>
          <p:cNvPr id="4" name="Ryhmä 3">
            <a:extLst>
              <a:ext uri="{FF2B5EF4-FFF2-40B4-BE49-F238E27FC236}">
                <a16:creationId xmlns:a16="http://schemas.microsoft.com/office/drawing/2014/main" id="{BCF95F26-0C81-CD04-2D5F-F78160FA8030}"/>
              </a:ext>
            </a:extLst>
          </p:cNvPr>
          <p:cNvGrpSpPr/>
          <p:nvPr userDrawn="1"/>
        </p:nvGrpSpPr>
        <p:grpSpPr>
          <a:xfrm>
            <a:off x="8487670" y="301640"/>
            <a:ext cx="3471092" cy="1048782"/>
            <a:chOff x="8487670" y="301640"/>
            <a:chExt cx="3471092" cy="1048782"/>
          </a:xfrm>
        </p:grpSpPr>
        <p:pic>
          <p:nvPicPr>
            <p:cNvPr id="10" name="Kuva 9">
              <a:extLst>
                <a:ext uri="{FF2B5EF4-FFF2-40B4-BE49-F238E27FC236}">
                  <a16:creationId xmlns:a16="http://schemas.microsoft.com/office/drawing/2014/main" id="{0479F29C-332C-61BD-47C2-5301ED6B9A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1" name="Kuva 10">
              <a:extLst>
                <a:ext uri="{FF2B5EF4-FFF2-40B4-BE49-F238E27FC236}">
                  <a16:creationId xmlns:a16="http://schemas.microsoft.com/office/drawing/2014/main" id="{53936258-6973-3F34-DAEC-828B43F4C2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707E0101-7BD3-5C7D-B123-DB0F6086ED01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12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1200"/>
            </a:p>
          </p:txBody>
        </p:sp>
      </p:grpSp>
    </p:spTree>
    <p:extLst>
      <p:ext uri="{BB962C8B-B14F-4D97-AF65-F5344CB8AC3E}">
        <p14:creationId xmlns:p14="http://schemas.microsoft.com/office/powerpoint/2010/main" val="41285973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sto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E45DB201-192A-C664-893E-4D74849906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3102" y="1386037"/>
            <a:ext cx="20039798" cy="42158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973" y="2651760"/>
            <a:ext cx="10474054" cy="1920240"/>
          </a:xfrm>
        </p:spPr>
        <p:txBody>
          <a:bodyPr anchor="ctr" anchorCtr="0"/>
          <a:lstStyle>
            <a:lvl1pPr algn="ctr">
              <a:defRPr sz="580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18.9.2025</a:t>
            </a:fld>
            <a:endParaRPr lang="fi-F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grpSp>
        <p:nvGrpSpPr>
          <p:cNvPr id="5" name="Ryhmä 4">
            <a:extLst>
              <a:ext uri="{FF2B5EF4-FFF2-40B4-BE49-F238E27FC236}">
                <a16:creationId xmlns:a16="http://schemas.microsoft.com/office/drawing/2014/main" id="{F026C6AD-384A-6142-7AFB-ED865401E191}"/>
              </a:ext>
            </a:extLst>
          </p:cNvPr>
          <p:cNvGrpSpPr/>
          <p:nvPr userDrawn="1"/>
        </p:nvGrpSpPr>
        <p:grpSpPr>
          <a:xfrm>
            <a:off x="8487670" y="301640"/>
            <a:ext cx="3471092" cy="1048782"/>
            <a:chOff x="8487670" y="301640"/>
            <a:chExt cx="3471092" cy="1048782"/>
          </a:xfrm>
        </p:grpSpPr>
        <p:pic>
          <p:nvPicPr>
            <p:cNvPr id="10" name="Kuva 9">
              <a:extLst>
                <a:ext uri="{FF2B5EF4-FFF2-40B4-BE49-F238E27FC236}">
                  <a16:creationId xmlns:a16="http://schemas.microsoft.com/office/drawing/2014/main" id="{6B6B7A78-A721-B9A5-736C-BD566F488A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1" name="Kuva 10">
              <a:extLst>
                <a:ext uri="{FF2B5EF4-FFF2-40B4-BE49-F238E27FC236}">
                  <a16:creationId xmlns:a16="http://schemas.microsoft.com/office/drawing/2014/main" id="{51BF3D14-4907-64E5-D8F5-EBFE8ACBF5C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F29FA26F-C480-4731-4510-CA6FE5FDFDC1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12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1200"/>
            </a:p>
          </p:txBody>
        </p:sp>
      </p:grpSp>
    </p:spTree>
    <p:extLst>
      <p:ext uri="{BB962C8B-B14F-4D97-AF65-F5344CB8AC3E}">
        <p14:creationId xmlns:p14="http://schemas.microsoft.com/office/powerpoint/2010/main" val="221345992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bg>
      <p:bgPr>
        <a:solidFill>
          <a:srgbClr val="FBF8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796118"/>
            <a:ext cx="9144000" cy="1470211"/>
          </a:xfrm>
        </p:spPr>
        <p:txBody>
          <a:bodyPr anchor="ctr" anchorCtr="0"/>
          <a:lstStyle>
            <a:lvl1pPr algn="ctr">
              <a:lnSpc>
                <a:spcPct val="80000"/>
              </a:lnSpc>
              <a:defRPr sz="5800"/>
            </a:lvl1pPr>
          </a:lstStyle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8" name="Kuvan paikkamerkki 7">
            <a:extLst>
              <a:ext uri="{FF2B5EF4-FFF2-40B4-BE49-F238E27FC236}">
                <a16:creationId xmlns:a16="http://schemas.microsoft.com/office/drawing/2014/main" id="{70AF33A8-BC3B-685C-C8ED-BBB3C61F6AC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492375" y="1354655"/>
            <a:ext cx="7404100" cy="3360220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47368518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470" y="945776"/>
            <a:ext cx="7590068" cy="971525"/>
          </a:xfrm>
        </p:spPr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18.9.2025</a:t>
            </a:fld>
            <a:endParaRPr lang="fi-F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grpSp>
        <p:nvGrpSpPr>
          <p:cNvPr id="4" name="Ryhmä 3">
            <a:extLst>
              <a:ext uri="{FF2B5EF4-FFF2-40B4-BE49-F238E27FC236}">
                <a16:creationId xmlns:a16="http://schemas.microsoft.com/office/drawing/2014/main" id="{86CC2AFC-CC5A-EF45-6E02-44C19FDB414E}"/>
              </a:ext>
            </a:extLst>
          </p:cNvPr>
          <p:cNvGrpSpPr/>
          <p:nvPr userDrawn="1"/>
        </p:nvGrpSpPr>
        <p:grpSpPr>
          <a:xfrm>
            <a:off x="8487670" y="301640"/>
            <a:ext cx="3471092" cy="1048782"/>
            <a:chOff x="8487670" y="301640"/>
            <a:chExt cx="3471092" cy="1048782"/>
          </a:xfrm>
        </p:grpSpPr>
        <p:pic>
          <p:nvPicPr>
            <p:cNvPr id="5" name="Kuva 4">
              <a:extLst>
                <a:ext uri="{FF2B5EF4-FFF2-40B4-BE49-F238E27FC236}">
                  <a16:creationId xmlns:a16="http://schemas.microsoft.com/office/drawing/2014/main" id="{17499ED6-E7CE-323C-1CD4-D378280852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10" name="Kuva 9">
              <a:extLst>
                <a:ext uri="{FF2B5EF4-FFF2-40B4-BE49-F238E27FC236}">
                  <a16:creationId xmlns:a16="http://schemas.microsoft.com/office/drawing/2014/main" id="{4F2EAE54-3ECB-32A4-A18B-2E7211DA529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776530A1-5169-C814-88EA-040EEE737447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12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1200"/>
            </a:p>
          </p:txBody>
        </p:sp>
      </p:grpSp>
    </p:spTree>
    <p:extLst>
      <p:ext uri="{BB962C8B-B14F-4D97-AF65-F5344CB8AC3E}">
        <p14:creationId xmlns:p14="http://schemas.microsoft.com/office/powerpoint/2010/main" val="188447790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C8C091-C242-4851-9826-ECBA43530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08733-3F8E-45BE-8526-0E0F500B8042}" type="datetimeFigureOut">
              <a:rPr lang="fi-FI" smtClean="0"/>
              <a:t>18.9.2025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B64547-60FB-4F82-B034-DC7F10F48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hyvinvointialue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519037-54EE-46F6-8610-A2A8D9E61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grpSp>
        <p:nvGrpSpPr>
          <p:cNvPr id="2" name="Ryhmä 1">
            <a:extLst>
              <a:ext uri="{FF2B5EF4-FFF2-40B4-BE49-F238E27FC236}">
                <a16:creationId xmlns:a16="http://schemas.microsoft.com/office/drawing/2014/main" id="{73DF2AEA-8B5D-2D27-F97F-80AF8B463359}"/>
              </a:ext>
            </a:extLst>
          </p:cNvPr>
          <p:cNvGrpSpPr/>
          <p:nvPr userDrawn="1"/>
        </p:nvGrpSpPr>
        <p:grpSpPr>
          <a:xfrm>
            <a:off x="8487670" y="301640"/>
            <a:ext cx="3471092" cy="1048782"/>
            <a:chOff x="8487670" y="301640"/>
            <a:chExt cx="3471092" cy="1048782"/>
          </a:xfrm>
        </p:grpSpPr>
        <p:pic>
          <p:nvPicPr>
            <p:cNvPr id="3" name="Kuva 2">
              <a:extLst>
                <a:ext uri="{FF2B5EF4-FFF2-40B4-BE49-F238E27FC236}">
                  <a16:creationId xmlns:a16="http://schemas.microsoft.com/office/drawing/2014/main" id="{69A4D897-5125-EAA2-58B2-32331DA6BE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4" name="Kuva 3">
              <a:extLst>
                <a:ext uri="{FF2B5EF4-FFF2-40B4-BE49-F238E27FC236}">
                  <a16:creationId xmlns:a16="http://schemas.microsoft.com/office/drawing/2014/main" id="{0024C377-BE72-2449-B7F9-D0A47722A34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A3A5FD71-C10F-E085-833F-71FED8C0E9B8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12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1200"/>
            </a:p>
          </p:txBody>
        </p:sp>
      </p:grpSp>
    </p:spTree>
    <p:extLst>
      <p:ext uri="{BB962C8B-B14F-4D97-AF65-F5344CB8AC3E}">
        <p14:creationId xmlns:p14="http://schemas.microsoft.com/office/powerpoint/2010/main" val="240278358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">
    <p:bg>
      <p:bgPr>
        <a:solidFill>
          <a:srgbClr val="FBF8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470" y="1017138"/>
            <a:ext cx="5030580" cy="2286656"/>
          </a:xfrm>
        </p:spPr>
        <p:txBody>
          <a:bodyPr/>
          <a:lstStyle>
            <a:lvl1pPr>
              <a:defRPr sz="8600">
                <a:solidFill>
                  <a:schemeClr val="bg2"/>
                </a:solidFill>
              </a:defRPr>
            </a:lvl1pPr>
          </a:lstStyle>
          <a:p>
            <a:r>
              <a:rPr lang="en-GB" err="1"/>
              <a:t>Otsikko</a:t>
            </a:r>
            <a:endParaRPr lang="en-GB"/>
          </a:p>
        </p:txBody>
      </p:sp>
      <p:sp>
        <p:nvSpPr>
          <p:cNvPr id="12" name="Tekstin paikkamerkki 11">
            <a:extLst>
              <a:ext uri="{FF2B5EF4-FFF2-40B4-BE49-F238E27FC236}">
                <a16:creationId xmlns:a16="http://schemas.microsoft.com/office/drawing/2014/main" id="{6AF4FBC8-EDB7-5B56-89A3-5696712DD1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76263" y="3438254"/>
            <a:ext cx="5030787" cy="89288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2600"/>
            </a:lvl1pPr>
            <a:lvl2pPr marL="628650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3" name="Tekstin paikkamerkki 11">
            <a:extLst>
              <a:ext uri="{FF2B5EF4-FFF2-40B4-BE49-F238E27FC236}">
                <a16:creationId xmlns:a16="http://schemas.microsoft.com/office/drawing/2014/main" id="{AB0165E2-6A9B-36F7-5C66-EFC06B2B4B9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6263" y="4642588"/>
            <a:ext cx="5030787" cy="344237"/>
          </a:xfrm>
        </p:spPr>
        <p:txBody>
          <a:bodyPr/>
          <a:lstStyle>
            <a:lvl1pPr marL="0" indent="0">
              <a:buNone/>
              <a:defRPr/>
            </a:lvl1pPr>
            <a:lvl2pPr marL="628650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Tekstin paikkamerkki 11">
            <a:extLst>
              <a:ext uri="{FF2B5EF4-FFF2-40B4-BE49-F238E27FC236}">
                <a16:creationId xmlns:a16="http://schemas.microsoft.com/office/drawing/2014/main" id="{FC0179F5-A0F8-E876-9E13-85F135EE8FA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6263" y="5067113"/>
            <a:ext cx="5030787" cy="954545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600"/>
            </a:lvl1pPr>
            <a:lvl2pPr marL="628650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5" name="Tekstiruutu 14">
            <a:hlinkClick r:id="rId2"/>
            <a:extLst>
              <a:ext uri="{FF2B5EF4-FFF2-40B4-BE49-F238E27FC236}">
                <a16:creationId xmlns:a16="http://schemas.microsoft.com/office/drawing/2014/main" id="{3D74180C-FB9A-C943-F1E4-29F101D9678C}"/>
              </a:ext>
            </a:extLst>
          </p:cNvPr>
          <p:cNvSpPr txBox="1"/>
          <p:nvPr userDrawn="1"/>
        </p:nvSpPr>
        <p:spPr>
          <a:xfrm>
            <a:off x="7292896" y="5508704"/>
            <a:ext cx="312680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800">
                <a:solidFill>
                  <a:schemeClr val="tx2"/>
                </a:solidFill>
              </a:rPr>
              <a:t>www.soite.fi</a:t>
            </a:r>
          </a:p>
        </p:txBody>
      </p:sp>
      <p:sp>
        <p:nvSpPr>
          <p:cNvPr id="16" name="Picture Placeholder 7">
            <a:extLst>
              <a:ext uri="{FF2B5EF4-FFF2-40B4-BE49-F238E27FC236}">
                <a16:creationId xmlns:a16="http://schemas.microsoft.com/office/drawing/2014/main" id="{D69C3A70-B921-4633-CCAC-7EDA1A3932F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096000" y="1382233"/>
            <a:ext cx="5430734" cy="4126471"/>
          </a:xfrm>
          <a:noFill/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sp>
        <p:nvSpPr>
          <p:cNvPr id="3" name="Footer Placeholder 6">
            <a:extLst>
              <a:ext uri="{FF2B5EF4-FFF2-40B4-BE49-F238E27FC236}">
                <a16:creationId xmlns:a16="http://schemas.microsoft.com/office/drawing/2014/main" id="{0D397F7E-FD83-C270-4060-EC1DFA4C5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44746" y="6404761"/>
            <a:ext cx="3893820" cy="284816"/>
          </a:xfrm>
        </p:spPr>
        <p:txBody>
          <a:bodyPr/>
          <a:lstStyle/>
          <a:p>
            <a:r>
              <a:rPr lang="fi-FI"/>
              <a:t>Keski-Pohjanmaan hyvinvointialue</a:t>
            </a:r>
          </a:p>
        </p:txBody>
      </p:sp>
      <p:grpSp>
        <p:nvGrpSpPr>
          <p:cNvPr id="5" name="Ryhmä 4">
            <a:extLst>
              <a:ext uri="{FF2B5EF4-FFF2-40B4-BE49-F238E27FC236}">
                <a16:creationId xmlns:a16="http://schemas.microsoft.com/office/drawing/2014/main" id="{A91B2842-637F-76A3-01DE-9DEBAB8E6E55}"/>
              </a:ext>
            </a:extLst>
          </p:cNvPr>
          <p:cNvGrpSpPr/>
          <p:nvPr userDrawn="1"/>
        </p:nvGrpSpPr>
        <p:grpSpPr>
          <a:xfrm>
            <a:off x="8487670" y="301640"/>
            <a:ext cx="3471092" cy="1048782"/>
            <a:chOff x="8487670" y="301640"/>
            <a:chExt cx="3471092" cy="1048782"/>
          </a:xfrm>
        </p:grpSpPr>
        <p:pic>
          <p:nvPicPr>
            <p:cNvPr id="6" name="Kuva 5">
              <a:extLst>
                <a:ext uri="{FF2B5EF4-FFF2-40B4-BE49-F238E27FC236}">
                  <a16:creationId xmlns:a16="http://schemas.microsoft.com/office/drawing/2014/main" id="{1E5DC0F8-C971-C09D-AB07-E4AE2EA04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7" name="Kuva 6">
              <a:extLst>
                <a:ext uri="{FF2B5EF4-FFF2-40B4-BE49-F238E27FC236}">
                  <a16:creationId xmlns:a16="http://schemas.microsoft.com/office/drawing/2014/main" id="{95B45319-BEE1-4703-20D1-B873716F498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E4893B50-9F37-6B1D-95C9-26E1C148B356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12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1200"/>
            </a:p>
          </p:txBody>
        </p:sp>
      </p:grpSp>
    </p:spTree>
    <p:extLst>
      <p:ext uri="{BB962C8B-B14F-4D97-AF65-F5344CB8AC3E}">
        <p14:creationId xmlns:p14="http://schemas.microsoft.com/office/powerpoint/2010/main" val="968743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3F4B1-3ADC-4F01-8466-9F6F71619855}" type="slidenum">
              <a:rPr lang="fi-FI" smtClean="0"/>
              <a:t>‹#›</a:t>
            </a:fld>
            <a:endParaRPr lang="fi-F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F3931D4-DF38-3BDC-AACD-54081DEE73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23447" y="6310310"/>
            <a:ext cx="56163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2650861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33888DA3-F498-49C8-A729-A1525DE7E727}" type="datetime1">
              <a:rPr lang="fi-FI" smtClean="0"/>
              <a:t>18.9.2025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hva, RRF2, P4, I2,  Matalankynnyksen kuntoutusneuvonta Kirsi Vesasto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3F4B1-3ADC-4F01-8466-9F6F7161985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6795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96EAB2C4-81FB-4EF2-B398-4D4BA740592F}" type="datetime1">
              <a:rPr lang="fi-FI" smtClean="0"/>
              <a:t>18.9.2025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Keski-Pohjanmaan hva, RRF2, P4, I2,  Matalankynnyksen kuntoutusneuvonta Kirsi Vesasto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3F4B1-3ADC-4F01-8466-9F6F7161985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2477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3F4B1-3ADC-4F01-8466-9F6F71619855}" type="slidenum">
              <a:rPr lang="fi-FI" smtClean="0"/>
              <a:t>‹#›</a:t>
            </a:fld>
            <a:endParaRPr lang="fi-F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3E5CA5E-5FDD-6E14-7171-7566BA152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56163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69584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38.xml"/><Relationship Id="rId18" Type="http://schemas.openxmlformats.org/officeDocument/2006/relationships/slideLayout" Target="../slideLayouts/slideLayout43.xml"/><Relationship Id="rId26" Type="http://schemas.openxmlformats.org/officeDocument/2006/relationships/slideLayout" Target="../slideLayouts/slideLayout51.xml"/><Relationship Id="rId3" Type="http://schemas.openxmlformats.org/officeDocument/2006/relationships/slideLayout" Target="../slideLayouts/slideLayout28.xml"/><Relationship Id="rId21" Type="http://schemas.openxmlformats.org/officeDocument/2006/relationships/slideLayout" Target="../slideLayouts/slideLayout46.xml"/><Relationship Id="rId34" Type="http://schemas.openxmlformats.org/officeDocument/2006/relationships/image" Target="../media/image4.png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17" Type="http://schemas.openxmlformats.org/officeDocument/2006/relationships/slideLayout" Target="../slideLayouts/slideLayout42.xml"/><Relationship Id="rId25" Type="http://schemas.openxmlformats.org/officeDocument/2006/relationships/slideLayout" Target="../slideLayouts/slideLayout50.xml"/><Relationship Id="rId33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41.xml"/><Relationship Id="rId20" Type="http://schemas.openxmlformats.org/officeDocument/2006/relationships/slideLayout" Target="../slideLayouts/slideLayout45.xml"/><Relationship Id="rId29" Type="http://schemas.openxmlformats.org/officeDocument/2006/relationships/slideLayout" Target="../slideLayouts/slideLayout54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24" Type="http://schemas.openxmlformats.org/officeDocument/2006/relationships/slideLayout" Target="../slideLayouts/slideLayout49.xml"/><Relationship Id="rId32" Type="http://schemas.openxmlformats.org/officeDocument/2006/relationships/slideLayout" Target="../slideLayouts/slideLayout57.xml"/><Relationship Id="rId5" Type="http://schemas.openxmlformats.org/officeDocument/2006/relationships/slideLayout" Target="../slideLayouts/slideLayout30.xml"/><Relationship Id="rId15" Type="http://schemas.openxmlformats.org/officeDocument/2006/relationships/slideLayout" Target="../slideLayouts/slideLayout40.xml"/><Relationship Id="rId23" Type="http://schemas.openxmlformats.org/officeDocument/2006/relationships/slideLayout" Target="../slideLayouts/slideLayout48.xml"/><Relationship Id="rId28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35.xml"/><Relationship Id="rId19" Type="http://schemas.openxmlformats.org/officeDocument/2006/relationships/slideLayout" Target="../slideLayouts/slideLayout44.xml"/><Relationship Id="rId31" Type="http://schemas.openxmlformats.org/officeDocument/2006/relationships/slideLayout" Target="../slideLayouts/slideLayout56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Relationship Id="rId22" Type="http://schemas.openxmlformats.org/officeDocument/2006/relationships/slideLayout" Target="../slideLayouts/slideLayout47.xml"/><Relationship Id="rId27" Type="http://schemas.openxmlformats.org/officeDocument/2006/relationships/slideLayout" Target="../slideLayouts/slideLayout52.xml"/><Relationship Id="rId30" Type="http://schemas.openxmlformats.org/officeDocument/2006/relationships/slideLayout" Target="../slideLayouts/slideLayout55.xml"/><Relationship Id="rId35" Type="http://schemas.openxmlformats.org/officeDocument/2006/relationships/image" Target="../media/image5.png"/><Relationship Id="rId8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56163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4234" y="6356352"/>
            <a:ext cx="9995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3F4B1-3ADC-4F01-8466-9F6F71619855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 descr="Kuva, joka sisältää kohteen Grafiikka, logo, Fontti, teksti&#10;&#10;Kuvaus luotu automaattisesti">
            <a:extLst>
              <a:ext uri="{FF2B5EF4-FFF2-40B4-BE49-F238E27FC236}">
                <a16:creationId xmlns:a16="http://schemas.microsoft.com/office/drawing/2014/main" id="{D72E7FE0-AAEB-29A1-D1E7-049B4A4C0E5B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779" y="6168126"/>
            <a:ext cx="1012842" cy="649492"/>
          </a:xfrm>
          <a:prstGeom prst="rect">
            <a:avLst/>
          </a:prstGeom>
        </p:spPr>
      </p:pic>
      <p:pic>
        <p:nvPicPr>
          <p:cNvPr id="10" name="Kuva 9" descr="Kuva, joka sisältää kohteen teksti, kuvakaappaus, Fontti, Sähkönsininen&#10;&#10;Kuvaus luotu automaattisesti">
            <a:extLst>
              <a:ext uri="{FF2B5EF4-FFF2-40B4-BE49-F238E27FC236}">
                <a16:creationId xmlns:a16="http://schemas.microsoft.com/office/drawing/2014/main" id="{88CE2CEB-5859-2229-F2E1-81BBB78865F6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9871" y="6208987"/>
            <a:ext cx="2259106" cy="56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526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86" r:id="rId13"/>
    <p:sldLayoutId id="2147483733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F0BC4EA-37CD-2BA7-1664-EF550C260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D7FD4D8-78FC-FA0A-F59C-BA284C30D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416E7F2-C0B6-BC27-B7C2-7D7141DD59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12141" y="6356352"/>
            <a:ext cx="66428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Keski-Pohjanmaan hva, RRF2, P4, I2,  Matalankynnyksen kuntoutusneuvonta Kirsi Vesasto</a:t>
            </a:r>
          </a:p>
        </p:txBody>
      </p:sp>
    </p:spTree>
    <p:extLst>
      <p:ext uri="{BB962C8B-B14F-4D97-AF65-F5344CB8AC3E}">
        <p14:creationId xmlns:p14="http://schemas.microsoft.com/office/powerpoint/2010/main" val="4058750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2BCEDC-5BF0-4641-B029-97A0073B2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470" y="945776"/>
            <a:ext cx="7684661" cy="9715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58EF0-5CC6-4362-996D-AE27B9C25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470" y="1995777"/>
            <a:ext cx="11036410" cy="41811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FC8207-E1E1-4120-A9AA-730F0E3F9D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78408" y="6436659"/>
            <a:ext cx="1156716" cy="2848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BF408733-3F8E-45BE-8526-0E0F500B8042}" type="datetimeFigureOut">
              <a:rPr lang="fi-FI" smtClean="0"/>
              <a:pPr/>
              <a:t>18.9.2025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1C7E16-846E-4C51-8A54-1FE93AAD5B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64080" y="6436659"/>
            <a:ext cx="3893820" cy="2848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91B797-1514-4178-B4AD-AFE930D232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76470" y="6436659"/>
            <a:ext cx="379078" cy="2848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31160B98-140E-4345-B1A3-2A7247C42973}" type="slidenum">
              <a:rPr lang="fi-FI" smtClean="0"/>
              <a:pPr/>
              <a:t>‹#›</a:t>
            </a:fld>
            <a:endParaRPr lang="fi-FI"/>
          </a:p>
        </p:txBody>
      </p:sp>
      <p:grpSp>
        <p:nvGrpSpPr>
          <p:cNvPr id="4" name="Ryhmä 3">
            <a:extLst>
              <a:ext uri="{FF2B5EF4-FFF2-40B4-BE49-F238E27FC236}">
                <a16:creationId xmlns:a16="http://schemas.microsoft.com/office/drawing/2014/main" id="{50F9AD8F-540C-5F8B-2F29-D18D765EB67A}"/>
              </a:ext>
            </a:extLst>
          </p:cNvPr>
          <p:cNvGrpSpPr/>
          <p:nvPr userDrawn="1"/>
        </p:nvGrpSpPr>
        <p:grpSpPr>
          <a:xfrm>
            <a:off x="8487670" y="301640"/>
            <a:ext cx="3471092" cy="1048782"/>
            <a:chOff x="8487670" y="301640"/>
            <a:chExt cx="3471092" cy="1048782"/>
          </a:xfrm>
        </p:grpSpPr>
        <p:pic>
          <p:nvPicPr>
            <p:cNvPr id="5" name="Kuva 4">
              <a:extLst>
                <a:ext uri="{FF2B5EF4-FFF2-40B4-BE49-F238E27FC236}">
                  <a16:creationId xmlns:a16="http://schemas.microsoft.com/office/drawing/2014/main" id="{838B1F15-FB36-DB82-AEDE-634FEE8314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38845" y="301640"/>
              <a:ext cx="1319917" cy="846407"/>
            </a:xfrm>
            <a:prstGeom prst="rect">
              <a:avLst/>
            </a:prstGeom>
          </p:spPr>
        </p:pic>
        <p:pic>
          <p:nvPicPr>
            <p:cNvPr id="6" name="Kuva 5">
              <a:extLst>
                <a:ext uri="{FF2B5EF4-FFF2-40B4-BE49-F238E27FC236}">
                  <a16:creationId xmlns:a16="http://schemas.microsoft.com/office/drawing/2014/main" id="{AAB4ECC1-D1CE-E4CF-D40F-935DFA82B15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87670" y="429390"/>
              <a:ext cx="2245443" cy="590906"/>
            </a:xfrm>
            <a:prstGeom prst="rect">
              <a:avLst/>
            </a:prstGeom>
          </p:spPr>
        </p:pic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2CC4D905-B778-FB8C-DA15-F2DDA2FD2DF4}"/>
                </a:ext>
              </a:extLst>
            </p:cNvPr>
            <p:cNvSpPr/>
            <p:nvPr userDrawn="1"/>
          </p:nvSpPr>
          <p:spPr>
            <a:xfrm>
              <a:off x="9169957" y="1073423"/>
              <a:ext cx="154269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i-FI" sz="120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VN/27154/2022</a:t>
              </a:r>
              <a:endParaRPr lang="fi-FI" sz="1200"/>
            </a:p>
          </p:txBody>
        </p:sp>
      </p:grpSp>
    </p:spTree>
    <p:extLst>
      <p:ext uri="{BB962C8B-B14F-4D97-AF65-F5344CB8AC3E}">
        <p14:creationId xmlns:p14="http://schemas.microsoft.com/office/powerpoint/2010/main" val="377937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  <p:sldLayoutId id="2147483706" r:id="rId19"/>
    <p:sldLayoutId id="2147483707" r:id="rId20"/>
    <p:sldLayoutId id="2147483708" r:id="rId21"/>
    <p:sldLayoutId id="2147483709" r:id="rId22"/>
    <p:sldLayoutId id="2147483710" r:id="rId23"/>
    <p:sldLayoutId id="2147483711" r:id="rId24"/>
    <p:sldLayoutId id="2147483712" r:id="rId25"/>
    <p:sldLayoutId id="2147483713" r:id="rId26"/>
    <p:sldLayoutId id="2147483714" r:id="rId27"/>
    <p:sldLayoutId id="2147483715" r:id="rId28"/>
    <p:sldLayoutId id="2147483716" r:id="rId29"/>
    <p:sldLayoutId id="2147483717" r:id="rId30"/>
    <p:sldLayoutId id="2147483718" r:id="rId31"/>
    <p:sldLayoutId id="2147483719" r:id="rId3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628650" indent="-62865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8525" indent="-269875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65225" indent="-2667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435100" indent="-269875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701800" indent="-2667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yhteisomedia.fi/" TargetMode="External"/><Relationship Id="rId13" Type="http://schemas.openxmlformats.org/officeDocument/2006/relationships/hyperlink" Target="https://www.liikkuvaperhe.fi/" TargetMode="External"/><Relationship Id="rId3" Type="http://schemas.openxmlformats.org/officeDocument/2006/relationships/hyperlink" Target="https://www.kuuloliitto.fi/" TargetMode="External"/><Relationship Id="rId7" Type="http://schemas.openxmlformats.org/officeDocument/2006/relationships/hyperlink" Target="https://liikuntaneuvonta.fi/" TargetMode="External"/><Relationship Id="rId12" Type="http://schemas.openxmlformats.org/officeDocument/2006/relationships/hyperlink" Target="https://liikkuvaaikuinen.fi/" TargetMode="External"/><Relationship Id="rId2" Type="http://schemas.openxmlformats.org/officeDocument/2006/relationships/hyperlink" Target="https://reumaliitto.fi/reuma-aapine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akovammaistenliitto.fi/fi/saavutettavuus-ja-esteettomyys" TargetMode="External"/><Relationship Id="rId11" Type="http://schemas.openxmlformats.org/officeDocument/2006/relationships/hyperlink" Target="https://ikaopisto.fi/" TargetMode="External"/><Relationship Id="rId5" Type="http://schemas.openxmlformats.org/officeDocument/2006/relationships/hyperlink" Target="https://www.liikehairio.fi/" TargetMode="External"/><Relationship Id="rId10" Type="http://schemas.openxmlformats.org/officeDocument/2006/relationships/hyperlink" Target="https://www.ikainstituutti.fi/" TargetMode="External"/><Relationship Id="rId4" Type="http://schemas.openxmlformats.org/officeDocument/2006/relationships/hyperlink" Target="https://www.aivoliitto.fi/" TargetMode="External"/><Relationship Id="rId9" Type="http://schemas.openxmlformats.org/officeDocument/2006/relationships/hyperlink" Target="https://liikkuvatyoelama.fi/" TargetMode="External"/><Relationship Id="rId14" Type="http://schemas.openxmlformats.org/officeDocument/2006/relationships/hyperlink" Target="https://liikkuvaopiskelu.fi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uomenkipu.fi/" TargetMode="External"/><Relationship Id="rId13" Type="http://schemas.openxmlformats.org/officeDocument/2006/relationships/hyperlink" Target="https://ukkinstituutti.fi/" TargetMode="External"/><Relationship Id="rId3" Type="http://schemas.openxmlformats.org/officeDocument/2006/relationships/hyperlink" Target="https://www.kokkola.fi/tiedotteet/erityisliikuntakortin-myontamisperusteet/" TargetMode="External"/><Relationship Id="rId7" Type="http://schemas.openxmlformats.org/officeDocument/2006/relationships/hyperlink" Target="https://muistiliitto.fi/" TargetMode="External"/><Relationship Id="rId12" Type="http://schemas.openxmlformats.org/officeDocument/2006/relationships/hyperlink" Target="https://www.ttl.fi/" TargetMode="External"/><Relationship Id="rId17" Type="http://schemas.openxmlformats.org/officeDocument/2006/relationships/hyperlink" Target="https://www.jamk.fi/fi/jamk/organisaatio/hyvinvointiyksikko/likes" TargetMode="External"/><Relationship Id="rId2" Type="http://schemas.openxmlformats.org/officeDocument/2006/relationships/hyperlink" Target="https://soite.fi/palvelut-ja-yhteys/aikuisten-sosiaalipalvelut/kaikukortti/" TargetMode="External"/><Relationship Id="rId16" Type="http://schemas.openxmlformats.org/officeDocument/2006/relationships/hyperlink" Target="https://sydan.fi/sydantieto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oitas.fi/valmiit-ohjelmat" TargetMode="External"/><Relationship Id="rId11" Type="http://schemas.openxmlformats.org/officeDocument/2006/relationships/hyperlink" Target="https://soite.fi/palvelut-ja-yhteys/terveys-ja-sairaanhoitopalvelut/kuntoutuspalvelut/kuntoutus/" TargetMode="External"/><Relationship Id="rId5" Type="http://schemas.openxmlformats.org/officeDocument/2006/relationships/hyperlink" Target="https://www.voimaavanhuuteen.fi/" TargetMode="External"/><Relationship Id="rId15" Type="http://schemas.openxmlformats.org/officeDocument/2006/relationships/hyperlink" Target="https://www.hengitysliitto.fi/" TargetMode="External"/><Relationship Id="rId10" Type="http://schemas.openxmlformats.org/officeDocument/2006/relationships/hyperlink" Target="https://www.kela.fi/kuntoutusvaihtoehdot" TargetMode="External"/><Relationship Id="rId4" Type="http://schemas.openxmlformats.org/officeDocument/2006/relationships/hyperlink" Target="https://www.kokkola.fi/vapaa-aika/liikunta/ohjattu-liikunta/seniorikuntosalit/" TargetMode="External"/><Relationship Id="rId9" Type="http://schemas.openxmlformats.org/officeDocument/2006/relationships/hyperlink" Target="https://selkakanava.fi/" TargetMode="External"/><Relationship Id="rId14" Type="http://schemas.openxmlformats.org/officeDocument/2006/relationships/hyperlink" Target="https://www.diabetes.fi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kaypahoito.fi/" TargetMode="External"/><Relationship Id="rId13" Type="http://schemas.openxmlformats.org/officeDocument/2006/relationships/hyperlink" Target="https://soite.fi/palvelut-ja-yhteys/aikuisten-sosiaalipalvelut/" TargetMode="External"/><Relationship Id="rId18" Type="http://schemas.openxmlformats.org/officeDocument/2006/relationships/hyperlink" Target="https://soite.fi/digisoite/omaolo/" TargetMode="External"/><Relationship Id="rId3" Type="http://schemas.openxmlformats.org/officeDocument/2006/relationships/hyperlink" Target="https://www.terveyskyla.fi/omapolku/itsehoito-ohjelmat" TargetMode="External"/><Relationship Id="rId7" Type="http://schemas.openxmlformats.org/officeDocument/2006/relationships/hyperlink" Target="https://www.terveyskirjasto.fi/" TargetMode="External"/><Relationship Id="rId12" Type="http://schemas.openxmlformats.org/officeDocument/2006/relationships/hyperlink" Target="https://soite.fi/palvelut-ja-yhteys/terveyden-ja-hyvinvoinnin-edistaminen/terveelliset-elintavat/" TargetMode="External"/><Relationship Id="rId17" Type="http://schemas.openxmlformats.org/officeDocument/2006/relationships/hyperlink" Target="https://soite.fi/digisoite/kunto-nappi/" TargetMode="External"/><Relationship Id="rId2" Type="http://schemas.openxmlformats.org/officeDocument/2006/relationships/hyperlink" Target="https://www.terveyskyla.fi/" TargetMode="External"/><Relationship Id="rId16" Type="http://schemas.openxmlformats.org/officeDocument/2006/relationships/hyperlink" Target="https://soite.fi/palvelut-ja-yhteys/terveys-ja-sairaanhoitopalvelut/kuntoutuspalvelu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mahelpperi.fi/" TargetMode="External"/><Relationship Id="rId11" Type="http://schemas.openxmlformats.org/officeDocument/2006/relationships/hyperlink" Target="https://soite.fi/palvelut-ja-yhteys/terveyden-ja-hyvinvoinnin-edistaminen/elintapavalmennuksen-palvelutarjotin/" TargetMode="External"/><Relationship Id="rId5" Type="http://schemas.openxmlformats.org/officeDocument/2006/relationships/hyperlink" Target="https://www.mielenterveystalo.fi/fi/omahoito" TargetMode="External"/><Relationship Id="rId15" Type="http://schemas.openxmlformats.org/officeDocument/2006/relationships/hyperlink" Target="https://soite.fi/palvelut-ja-yhteys/vammaispalvelut/" TargetMode="External"/><Relationship Id="rId10" Type="http://schemas.openxmlformats.org/officeDocument/2006/relationships/hyperlink" Target="https://soite.fi/palvelut-ja-yhteys/terveyden-ja-hyvinvoinnin-edistaminen/" TargetMode="External"/><Relationship Id="rId19" Type="http://schemas.openxmlformats.org/officeDocument/2006/relationships/hyperlink" Target="https://soite.fi/palvelut-ja-yhteys/terveys-ja-sairaanhoitopalvelut/kuntoutuspalvelut/kuntoutus/#Kuntoutusohjaus" TargetMode="External"/><Relationship Id="rId4" Type="http://schemas.openxmlformats.org/officeDocument/2006/relationships/hyperlink" Target="https://terapiatetulinjaan.fi/" TargetMode="External"/><Relationship Id="rId9" Type="http://schemas.openxmlformats.org/officeDocument/2006/relationships/hyperlink" Target="https://soite.fi/palvelut-ja-yhteys/ikaihmisten-palvelut/" TargetMode="External"/><Relationship Id="rId14" Type="http://schemas.openxmlformats.org/officeDocument/2006/relationships/hyperlink" Target="https://soite.fi/palvelut-ja-yhteys/mielenterveys-ja-paihdepalvelu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6F8CA66-8F0D-B948-3912-1D003A0FD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730" y="418436"/>
            <a:ext cx="11179953" cy="927161"/>
          </a:xfrm>
        </p:spPr>
        <p:txBody>
          <a:bodyPr lIns="144000" tIns="144000" rIns="144000" bIns="144000">
            <a:noAutofit/>
          </a:bodyPr>
          <a:lstStyle/>
          <a:p>
            <a:pPr algn="ctr"/>
            <a:r>
              <a:rPr lang="fi-FI" sz="2800" b="1" dirty="0">
                <a:solidFill>
                  <a:srgbClr val="0070C0"/>
                </a:solidFill>
                <a:latin typeface="Calibri Light" panose="020F0302020204030204"/>
                <a:ea typeface="+mn-ea"/>
                <a:cs typeface="+mn-cs"/>
              </a:rPr>
              <a:t>Esimerkkejä hyvinvointia ja toimintakykyä tukevista digipalveluista</a:t>
            </a:r>
            <a:br>
              <a:rPr lang="fi-FI" sz="2800" b="1" dirty="0">
                <a:solidFill>
                  <a:srgbClr val="0070C0"/>
                </a:solidFill>
                <a:latin typeface="Calibri Light" panose="020F0302020204030204"/>
                <a:ea typeface="+mn-ea"/>
                <a:cs typeface="+mn-cs"/>
              </a:rPr>
            </a:br>
            <a:r>
              <a:rPr lang="fi-FI" sz="2000" dirty="0"/>
              <a:t>Liite 1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4F0E81F-0688-08AA-9DB3-4997BB257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3F4B1-3ADC-4F01-8466-9F6F71619855}" type="slidenum">
              <a:rPr lang="fi-FI" smtClean="0"/>
              <a:t>1</a:t>
            </a:fld>
            <a:endParaRPr lang="fi-FI"/>
          </a:p>
        </p:txBody>
      </p:sp>
      <p:sp>
        <p:nvSpPr>
          <p:cNvPr id="3" name="Alatunnisteen paikkamerkki 7">
            <a:extLst>
              <a:ext uri="{FF2B5EF4-FFF2-40B4-BE49-F238E27FC236}">
                <a16:creationId xmlns:a16="http://schemas.microsoft.com/office/drawing/2014/main" id="{C49CBF47-365E-6D77-B281-ABE59E3414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56050" y="6321947"/>
            <a:ext cx="6461385" cy="414306"/>
          </a:xfrm>
        </p:spPr>
        <p:txBody>
          <a:bodyPr/>
          <a:lstStyle/>
          <a:p>
            <a:pPr defTabSz="457200"/>
            <a:r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Matalan kynnyksen kuntoutusneuvonta 7.5.2025 Kirsi Vesasto ja Anja Kiuru</a:t>
            </a:r>
            <a:endParaRPr lang="fi-FI">
              <a:solidFill>
                <a:prstClr val="black">
                  <a:tint val="75000"/>
                </a:prstClr>
              </a:solidFill>
              <a:latin typeface="Calibri" panose="020F0502020204030204"/>
              <a:cs typeface="Calibri"/>
            </a:endParaRP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019C7ED5-C0C1-B2DF-1B56-DD5A86431DA8}"/>
              </a:ext>
            </a:extLst>
          </p:cNvPr>
          <p:cNvSpPr txBox="1"/>
          <p:nvPr/>
        </p:nvSpPr>
        <p:spPr>
          <a:xfrm>
            <a:off x="1454289" y="1497430"/>
            <a:ext cx="4071441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i-FI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Reumaliitto – Reuma-Aapinen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fi-FI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/>
              </a:rPr>
              <a:t>https://reumaliitto.fi/reuma-aapinen/</a:t>
            </a:r>
            <a:endParaRPr kumimoji="0" lang="fi-FI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i-FI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Kuuloliitto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fi-FI" sz="15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https://www.kuuloliitto.fi/</a:t>
            </a:r>
            <a:endParaRPr kumimoji="0" lang="fi-FI" sz="15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i-FI" sz="1500" dirty="0"/>
              <a:t>Aivoliitto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i-FI" sz="1500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https://www.aivoliitto.fi/</a:t>
            </a:r>
            <a:endParaRPr lang="fi-FI" sz="1500" dirty="0">
              <a:solidFill>
                <a:srgbClr val="0070C0"/>
              </a:solidFill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i-FI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Liikehäiriösairauksienliitto –  mm. Essentiaalinen vapina, Dystonia,  Parkinsonin-, Huntingtonin ja  Lewynkappaletauti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fi-FI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i-FI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5"/>
              </a:rPr>
              <a:t>https://www.liikehairio.fi/</a:t>
            </a:r>
            <a:endParaRPr kumimoji="0" lang="fi-FI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i-FI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Näkövammaisten liitto</a:t>
            </a:r>
          </a:p>
          <a:p>
            <a:pPr marL="742950" lvl="1" indent="-285750">
              <a:buFont typeface="Courier New" panose="02070309020205020404" pitchFamily="49" charset="0"/>
              <a:buChar char="o"/>
              <a:defRPr/>
            </a:pPr>
            <a:r>
              <a:rPr kumimoji="0" lang="fi-FI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6"/>
              </a:rPr>
              <a:t>https://www.nakovammaistenliitto.fi/fi/saavutettavuus-ja-esteettomyys</a:t>
            </a:r>
            <a:endParaRPr lang="fi-FI" sz="1500" dirty="0">
              <a:solidFill>
                <a:prstClr val="black"/>
              </a:solidFill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i-FI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Liikuntaneuvonta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fi-FI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7"/>
              </a:rPr>
              <a:t>https://liikuntaneuvonta.fi/</a:t>
            </a:r>
            <a:endParaRPr lang="fi-FI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pPr lvl="1">
              <a:defRPr/>
            </a:pPr>
            <a:endParaRPr kumimoji="0" lang="fi-FI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D9864FFF-700F-58E9-6AFA-A4C27BFCDEAB}"/>
              </a:ext>
            </a:extLst>
          </p:cNvPr>
          <p:cNvSpPr txBox="1"/>
          <p:nvPr/>
        </p:nvSpPr>
        <p:spPr>
          <a:xfrm>
            <a:off x="6666271" y="1497430"/>
            <a:ext cx="4759699" cy="38625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i-FI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Yhteisömedia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fi-FI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8"/>
              </a:rPr>
              <a:t>https://yhteisomedia.fi/</a:t>
            </a:r>
            <a:endParaRPr kumimoji="0" lang="fi-FI" sz="1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i-FI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Liikkuva työelämä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fi-FI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9"/>
              </a:rPr>
              <a:t>https://liikkuvatyoelama.fi/</a:t>
            </a:r>
            <a:endParaRPr kumimoji="0" lang="fi-FI" sz="1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i-FI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Ikäinstituutti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fi-FI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10"/>
              </a:rPr>
              <a:t>https://www.ikainstituutti.fi/</a:t>
            </a:r>
            <a:endParaRPr kumimoji="0" lang="fi-FI" sz="1500" b="0" i="0" u="none" strike="noStrike" kern="1200" cap="none" spc="0" normalizeH="0" baseline="0" noProof="0">
              <a:ln>
                <a:noFill/>
              </a:ln>
              <a:solidFill>
                <a:srgbClr val="28282D"/>
              </a:solidFill>
              <a:effectLst/>
              <a:uLnTx/>
              <a:uFillTx/>
              <a:latin typeface="Karla" panose="020F0502020204030204" pitchFamily="2" charset="0"/>
              <a:ea typeface="+mn-ea"/>
              <a:cs typeface="+mn-cs"/>
            </a:endParaRPr>
          </a:p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i-FI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IKÄOPISTO – Mielen hyvinvoinnin taitopankki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fi-FI" sz="15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https://ikaopisto.fi/</a:t>
            </a:r>
            <a:endParaRPr kumimoji="0" lang="fi-FI" sz="1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i-FI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Liikkuva aikuinen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fi-FI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12"/>
              </a:rPr>
              <a:t>https://liikkuvaaikuinen.fi/</a:t>
            </a:r>
            <a:endParaRPr kumimoji="0" lang="fi-FI" sz="1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i-FI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Liikkuva perhe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fi-FI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13"/>
              </a:rPr>
              <a:t>https://www.liikkuvaperhe.fi/</a:t>
            </a:r>
            <a:endParaRPr kumimoji="0" lang="fi-FI" sz="1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i-FI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Liikkuva opiskelija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fi-FI" sz="15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14"/>
              </a:rPr>
              <a:t>https://liikkuvaopiskelu.fi/</a:t>
            </a:r>
            <a:endParaRPr kumimoji="0" lang="fi-FI" sz="1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7068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6F8CA66-8F0D-B948-3912-1D003A0FD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730" y="287080"/>
            <a:ext cx="11179953" cy="661504"/>
          </a:xfrm>
        </p:spPr>
        <p:txBody>
          <a:bodyPr lIns="144000" tIns="144000" rIns="144000" bIns="144000">
            <a:noAutofit/>
          </a:bodyPr>
          <a:lstStyle/>
          <a:p>
            <a:pPr algn="ctr"/>
            <a:r>
              <a:rPr lang="fi-FI" sz="2800" b="1" dirty="0">
                <a:solidFill>
                  <a:srgbClr val="0070C0"/>
                </a:solidFill>
                <a:latin typeface="Calibri Light" panose="020F0302020204030204"/>
                <a:ea typeface="+mn-ea"/>
                <a:cs typeface="+mn-cs"/>
              </a:rPr>
              <a:t>Esimerkkejä hyvinvointia ja toimintakykyä tukevista digipalveluista</a:t>
            </a:r>
            <a:br>
              <a:rPr lang="fi-FI" sz="2800" b="1" dirty="0">
                <a:solidFill>
                  <a:srgbClr val="0070C0"/>
                </a:solidFill>
                <a:latin typeface="Calibri Light" panose="020F0302020204030204"/>
                <a:ea typeface="+mn-ea"/>
                <a:cs typeface="+mn-cs"/>
              </a:rPr>
            </a:br>
            <a:r>
              <a:rPr lang="fi-FI" sz="2000" dirty="0"/>
              <a:t>Liite 2</a:t>
            </a:r>
            <a:endParaRPr lang="fi-FI" sz="2000" b="1" dirty="0">
              <a:solidFill>
                <a:srgbClr val="0070C0"/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4F0E81F-0688-08AA-9DB3-4997BB257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3F4B1-3ADC-4F01-8466-9F6F71619855}" type="slidenum">
              <a:rPr lang="fi-FI" smtClean="0"/>
              <a:t>2</a:t>
            </a:fld>
            <a:endParaRPr lang="fi-FI"/>
          </a:p>
        </p:txBody>
      </p:sp>
      <p:sp>
        <p:nvSpPr>
          <p:cNvPr id="3" name="Alatunnisteen paikkamerkki 7">
            <a:extLst>
              <a:ext uri="{FF2B5EF4-FFF2-40B4-BE49-F238E27FC236}">
                <a16:creationId xmlns:a16="http://schemas.microsoft.com/office/drawing/2014/main" id="{C49CBF47-365E-6D77-B281-ABE59E3414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56050" y="6321947"/>
            <a:ext cx="6461385" cy="414306"/>
          </a:xfrm>
        </p:spPr>
        <p:txBody>
          <a:bodyPr/>
          <a:lstStyle/>
          <a:p>
            <a:pPr defTabSz="457200"/>
            <a:r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Matalan kynnyksen kuntoutusneuvonta 7.5.2025 Kirsi Vesasto ja Anja Kiuru</a:t>
            </a:r>
            <a:endParaRPr lang="fi-FI">
              <a:solidFill>
                <a:prstClr val="black">
                  <a:tint val="75000"/>
                </a:prstClr>
              </a:solidFill>
              <a:latin typeface="Calibri" panose="020F0502020204030204"/>
              <a:cs typeface="Calibri"/>
            </a:endParaRP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019C7ED5-C0C1-B2DF-1B56-DD5A86431DA8}"/>
              </a:ext>
            </a:extLst>
          </p:cNvPr>
          <p:cNvSpPr txBox="1"/>
          <p:nvPr/>
        </p:nvSpPr>
        <p:spPr>
          <a:xfrm>
            <a:off x="1037958" y="1211561"/>
            <a:ext cx="4612444" cy="517064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i-FI" sz="1500" dirty="0"/>
              <a:t>Kaikukortti</a:t>
            </a:r>
          </a:p>
          <a:p>
            <a:pPr marL="742950" lvl="1" indent="-2857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fi-FI" sz="15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https://soite.fi/palvelut-ja-yhteys/aikuisten-sosiaalipalvelut/kaikukortti/</a:t>
            </a:r>
            <a:endParaRPr lang="fi-FI" sz="1500" dirty="0">
              <a:solidFill>
                <a:srgbClr val="0070C0"/>
              </a:solidFill>
              <a:ea typeface="Calibri" panose="020F0502020204030204"/>
              <a:cs typeface="Calibri" panose="020F0502020204030204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i-FI" sz="1500" dirty="0"/>
              <a:t>Erityisliikuntakortti</a:t>
            </a:r>
          </a:p>
          <a:p>
            <a:pPr marL="742950" lvl="1" indent="-28575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fi-FI" sz="1500" dirty="0">
                <a:solidFill>
                  <a:srgbClr val="0070C0"/>
                </a:solidFill>
                <a:hlinkClick r:id="rId3"/>
              </a:rPr>
              <a:t>https://www.kokkola.fi/tiedotteet/erityisliikuntakortin-myontamisperusteet/</a:t>
            </a:r>
            <a:endParaRPr lang="fi-FI" sz="1500" dirty="0">
              <a:solidFill>
                <a:srgbClr val="0070C0"/>
              </a:solidFill>
              <a:ea typeface="Calibri" panose="020F0502020204030204"/>
              <a:cs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i-FI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Voimaa vanhuuteen – Kokkola</a:t>
            </a:r>
          </a:p>
          <a:p>
            <a:pPr marL="742950" marR="0" lvl="1" indent="-28575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fi-FI" sz="1500" dirty="0">
                <a:solidFill>
                  <a:srgbClr val="0070C0"/>
                </a:solidFill>
                <a:latin typeface="Calibri" panose="020F0502020204030204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https://www.kokkola.fi/vapaa-aika/liikunta/ohjattu-liikunta/seniorikuntosalit/</a:t>
            </a:r>
            <a:endParaRPr lang="fi-FI" sz="1500" dirty="0">
              <a:solidFill>
                <a:srgbClr val="0070C0"/>
              </a:solidFill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fi-FI" sz="1500" dirty="0">
                <a:solidFill>
                  <a:prstClr val="black"/>
                </a:solidFill>
                <a:latin typeface="Calibri" panose="020F0502020204030204"/>
              </a:rPr>
              <a:t>Voimaa vanhuuteen / Voitas</a:t>
            </a:r>
          </a:p>
          <a:p>
            <a:pPr marL="742950" lvl="1" indent="-285750" fontAlgn="base">
              <a:buFont typeface="Courier New" panose="02070309020205020404" pitchFamily="49" charset="0"/>
              <a:buChar char="o"/>
              <a:defRPr/>
            </a:pPr>
            <a:r>
              <a:rPr lang="fi-FI" sz="1500" dirty="0">
                <a:solidFill>
                  <a:srgbClr val="0070C0"/>
                </a:solidFill>
                <a:latin typeface="Calibri" panose="020F0502020204030204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https://www.voimaavanhuuteen.fi/</a:t>
            </a:r>
            <a:endParaRPr lang="fi-FI" sz="1500" dirty="0">
              <a:solidFill>
                <a:srgbClr val="0070C0"/>
              </a:solidFill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fi-FI" sz="15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https://voitas.fi/valmiit-ohjelmat</a:t>
            </a:r>
            <a:endParaRPr lang="fi-FI" sz="1500" dirty="0">
              <a:solidFill>
                <a:srgbClr val="0070C0"/>
              </a:solidFill>
              <a:latin typeface="Calibri" panose="020F0502020204030204"/>
              <a:cs typeface="Calibri" panose="020F0502020204030204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fi-FI" sz="1500" dirty="0">
                <a:solidFill>
                  <a:prstClr val="black"/>
                </a:solidFill>
                <a:latin typeface="Calibri" panose="020F0502020204030204"/>
              </a:rPr>
              <a:t>Muistisairaudet</a:t>
            </a:r>
          </a:p>
          <a:p>
            <a:pPr marL="742950" lvl="1" indent="-285750">
              <a:buFont typeface="Courier New"/>
              <a:buChar char="o"/>
              <a:defRPr/>
            </a:pPr>
            <a:r>
              <a:rPr lang="fi-FI" sz="1500" dirty="0">
                <a:solidFill>
                  <a:prstClr val="black"/>
                </a:solidFill>
                <a:latin typeface="Calibri" panose="020F0502020204030204"/>
                <a:hlinkClick r:id="rId7"/>
              </a:rPr>
              <a:t>https://muistiliitto.fi</a:t>
            </a:r>
            <a:endParaRPr lang="fi-FI" sz="1500" dirty="0">
              <a:solidFill>
                <a:prstClr val="black"/>
              </a:solidFill>
              <a:latin typeface="Calibri" panose="020F0502020204030204"/>
            </a:endParaRPr>
          </a:p>
          <a:p>
            <a:pPr marL="742950" lvl="1" indent="-285750">
              <a:buFont typeface="Wingdings" panose="05000000000000000000" pitchFamily="2" charset="2"/>
              <a:buChar char="§"/>
              <a:defRPr/>
            </a:pPr>
            <a:endParaRPr lang="fi-FI" sz="1500" dirty="0">
              <a:solidFill>
                <a:prstClr val="black"/>
              </a:solidFill>
              <a:latin typeface="Calibri" panose="020F0502020204030204"/>
            </a:endParaRPr>
          </a:p>
          <a:p>
            <a:pPr marL="285750" lvl="1" indent="-285750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fi-FI" sz="1500" dirty="0">
                <a:solidFill>
                  <a:prstClr val="black"/>
                </a:solidFill>
                <a:latin typeface="Calibri" panose="020F0502020204030204"/>
              </a:rPr>
              <a:t>Suomen Kipu ry</a:t>
            </a:r>
          </a:p>
          <a:p>
            <a:pPr marL="742950" lvl="2" indent="-285750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fi-FI" sz="1500" dirty="0">
                <a:solidFill>
                  <a:prstClr val="black"/>
                </a:solidFill>
                <a:latin typeface="Calibri" panose="020F0502020204030204"/>
                <a:hlinkClick r:id="rId8"/>
              </a:rPr>
              <a:t>www.suomenkipu.fi</a:t>
            </a:r>
            <a:endParaRPr lang="fi-FI" sz="1500" dirty="0">
              <a:solidFill>
                <a:prstClr val="black"/>
              </a:solidFill>
              <a:latin typeface="Calibri" panose="020F0502020204030204"/>
            </a:endParaRPr>
          </a:p>
          <a:p>
            <a:pPr marL="742950" lvl="2" indent="-285750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endParaRPr lang="fi-FI" sz="1500" dirty="0">
              <a:solidFill>
                <a:prstClr val="black"/>
              </a:solidFill>
              <a:latin typeface="Calibri" panose="020F0502020204030204"/>
            </a:endParaRPr>
          </a:p>
          <a:p>
            <a:pPr lvl="1" fontAlgn="base">
              <a:defRPr/>
            </a:pPr>
            <a:endParaRPr lang="fi-FI" sz="1500" dirty="0">
              <a:solidFill>
                <a:srgbClr val="0070C0"/>
              </a:solidFill>
              <a:latin typeface="Calibri" panose="020F0502020204030204"/>
            </a:endParaRP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386B03AF-5D0F-B02F-2BD6-01C54DA4D0EB}"/>
              </a:ext>
            </a:extLst>
          </p:cNvPr>
          <p:cNvSpPr txBox="1"/>
          <p:nvPr/>
        </p:nvSpPr>
        <p:spPr>
          <a:xfrm>
            <a:off x="6445191" y="1011470"/>
            <a:ext cx="4708851" cy="52475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ts val="600"/>
              </a:spcBef>
              <a:defRPr/>
            </a:pPr>
            <a:endParaRPr lang="fi-FI" sz="1500" dirty="0">
              <a:solidFill>
                <a:prstClr val="black"/>
              </a:solidFill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pPr marL="285750" indent="-285750">
              <a:buFont typeface="Wingdings,Sans-Serif" panose="05000000000000000000" pitchFamily="2" charset="2"/>
              <a:buChar char="§"/>
              <a:defRPr/>
            </a:pPr>
            <a:r>
              <a:rPr lang="fi-FI" sz="1500" dirty="0">
                <a:solidFill>
                  <a:prstClr val="black"/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Selkäkanava: Selkä, selkäkipu, selän hoito</a:t>
            </a:r>
          </a:p>
          <a:p>
            <a:pPr marL="742950" lvl="1" indent="-285750">
              <a:buFont typeface="Courier New" panose="02070309020205020404" pitchFamily="49" charset="0"/>
              <a:buChar char="o"/>
              <a:defRPr/>
            </a:pPr>
            <a:r>
              <a:rPr lang="fi-FI" sz="1500" dirty="0">
                <a:solidFill>
                  <a:srgbClr val="0070C0"/>
                </a:solidFill>
                <a:latin typeface="Calibri" panose="020F0502020204030204"/>
                <a:ea typeface="Calibri"/>
                <a:cs typeface="Calibri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https://selkakanava.fi</a:t>
            </a:r>
            <a:endParaRPr lang="fi-FI" sz="1500" dirty="0">
              <a:solidFill>
                <a:prstClr val="black"/>
              </a:solidFill>
              <a:latin typeface="Calibri" panose="020F0502020204030204"/>
              <a:ea typeface="Calibri"/>
              <a:cs typeface="Calibri"/>
            </a:endParaRPr>
          </a:p>
          <a:p>
            <a:pPr marL="285750" marR="0" lvl="0" indent="-285750" algn="l" defTabSz="9144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i-FI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Kela - Kuntoutus</a:t>
            </a:r>
            <a:endParaRPr lang="fi-FI" dirty="0">
              <a:solidFill>
                <a:prstClr val="black"/>
              </a:solidFill>
              <a:ea typeface="Calibri"/>
              <a:cs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fi-FI" sz="1500" dirty="0">
                <a:solidFill>
                  <a:srgbClr val="0070C0"/>
                </a:solidFill>
                <a:latin typeface="Calibri" panose="020F0502020204030204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https://www.kela.fi/kuntoutusvaihtoehdot</a:t>
            </a:r>
            <a:endParaRPr lang="fi-FI" sz="1500" dirty="0">
              <a:solidFill>
                <a:srgbClr val="0070C0"/>
              </a:solidFill>
              <a:latin typeface="Calibri" panose="020F0502020204030204"/>
              <a:hlinkClick r:id="rId1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i-FI" sz="1500" dirty="0"/>
              <a:t>Työterveyslaitos</a:t>
            </a:r>
          </a:p>
          <a:p>
            <a:pPr marL="742950" lvl="1" indent="-285750">
              <a:buFont typeface="Courier New" panose="02070309020205020404" pitchFamily="49" charset="0"/>
              <a:buChar char="o"/>
              <a:defRPr/>
            </a:pPr>
            <a:r>
              <a:rPr lang="fi-FI" sz="1500" dirty="0">
                <a:solidFill>
                  <a:srgbClr val="0070C0"/>
                </a:solidFill>
                <a:latin typeface="Calibri" panose="020F0502020204030204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https://www.ttl.fi/</a:t>
            </a:r>
            <a:endParaRPr lang="fi-FI" sz="1500" dirty="0">
              <a:solidFill>
                <a:srgbClr val="0070C0"/>
              </a:solidFill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i-FI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UKK-instituutti</a:t>
            </a:r>
          </a:p>
          <a:p>
            <a:pPr marL="742950" marR="0" lvl="1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fi-FI" sz="1500" dirty="0">
                <a:solidFill>
                  <a:srgbClr val="0070C0"/>
                </a:solidFill>
                <a:latin typeface="Calibri" panose="020F0502020204030204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https://ukkinstituutti.fi/</a:t>
            </a:r>
            <a:endParaRPr lang="fi-FI" sz="1500" dirty="0">
              <a:solidFill>
                <a:srgbClr val="0070C0"/>
              </a:solidFill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i-FI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Diabetesliitto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fi-FI" sz="15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14"/>
              </a:rPr>
              <a:t>https://www.diabetes.fi/</a:t>
            </a:r>
            <a:endParaRPr kumimoji="0" lang="fi-FI" sz="15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i-FI" sz="15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fi-FI" sz="1500" dirty="0"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Hengitysliitto</a:t>
            </a:r>
            <a:endParaRPr lang="fi-FI" sz="1500" dirty="0"/>
          </a:p>
          <a:p>
            <a:pPr marL="742950" lvl="1" indent="-285750">
              <a:buFont typeface="Courier New" panose="02070309020205020404" pitchFamily="49" charset="0"/>
              <a:buChar char="o"/>
              <a:defRPr/>
            </a:pPr>
            <a:r>
              <a:rPr lang="fi-FI" sz="1500" dirty="0"/>
              <a:t>www.hengitysliitto.fi</a:t>
            </a:r>
          </a:p>
          <a:p>
            <a:pPr>
              <a:defRPr/>
            </a:pPr>
            <a:endParaRPr lang="fi-FI" sz="1500" dirty="0"/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fi-FI" sz="1500" dirty="0"/>
              <a:t>Sydänliitto</a:t>
            </a:r>
          </a:p>
          <a:p>
            <a:pPr marL="742950" lvl="1" indent="-285750">
              <a:buFont typeface="Courier New" panose="02070309020205020404" pitchFamily="49" charset="0"/>
              <a:buChar char="o"/>
              <a:defRPr/>
            </a:pPr>
            <a:r>
              <a:rPr lang="fi-FI" sz="1600" dirty="0">
                <a:hlinkClick r:id="rId16"/>
              </a:rPr>
              <a:t>Sydäntietoa - Sydänliitto</a:t>
            </a:r>
            <a:endParaRPr kumimoji="0" lang="fi-FI" sz="15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i-FI" sz="15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fi-FI" sz="1500" dirty="0"/>
              <a:t>Liikunnan edistäminen</a:t>
            </a:r>
            <a:endParaRPr lang="fi-FI" sz="1500" dirty="0">
              <a:hlinkClick r:id="rId17"/>
            </a:endParaRPr>
          </a:p>
          <a:p>
            <a:pPr marL="742950" lvl="1" indent="-285750">
              <a:buFont typeface="Courier New" panose="02070309020205020404" pitchFamily="49" charset="0"/>
              <a:buChar char="o"/>
              <a:defRPr/>
            </a:pPr>
            <a:r>
              <a:rPr lang="fi-FI" sz="1500" dirty="0">
                <a:solidFill>
                  <a:srgbClr val="0070C0"/>
                </a:solidFill>
                <a:latin typeface="Calibri" panose="020F0502020204030204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https://www.jamk.fi/fi/jamk/organisaatio/hyvinvointiyksikko/likes</a:t>
            </a:r>
            <a:endParaRPr lang="fi-FI" sz="1500" dirty="0">
              <a:solidFill>
                <a:srgbClr val="0070C0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99373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6F8CA66-8F0D-B948-3912-1D003A0FD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730" y="419483"/>
            <a:ext cx="11179953" cy="927161"/>
          </a:xfrm>
        </p:spPr>
        <p:txBody>
          <a:bodyPr lIns="144000" tIns="144000" rIns="144000" bIns="144000">
            <a:noAutofit/>
          </a:bodyPr>
          <a:lstStyle/>
          <a:p>
            <a:pPr algn="ctr"/>
            <a:r>
              <a:rPr lang="fi-FI" sz="2800" b="1">
                <a:solidFill>
                  <a:srgbClr val="0070C0"/>
                </a:solidFill>
                <a:latin typeface="Calibri Light" panose="020F0302020204030204"/>
                <a:ea typeface="+mn-ea"/>
                <a:cs typeface="+mn-cs"/>
              </a:rPr>
              <a:t>Esimerkkejä hyvinvointia ja toimintakykyä tukevista digipalveluista</a:t>
            </a:r>
            <a:br>
              <a:rPr lang="fi-FI" sz="2800" b="1">
                <a:solidFill>
                  <a:srgbClr val="0070C0"/>
                </a:solidFill>
                <a:latin typeface="Calibri Light" panose="020F0302020204030204"/>
                <a:ea typeface="+mn-ea"/>
                <a:cs typeface="+mn-cs"/>
              </a:rPr>
            </a:br>
            <a:r>
              <a:rPr lang="fi-FI" sz="2000"/>
              <a:t>Liite 3</a:t>
            </a:r>
            <a:endParaRPr lang="fi-FI" sz="2000" b="1">
              <a:solidFill>
                <a:srgbClr val="0070C0"/>
              </a:solidFill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4F0E81F-0688-08AA-9DB3-4997BB257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3F4B1-3ADC-4F01-8466-9F6F71619855}" type="slidenum">
              <a:rPr lang="fi-FI" smtClean="0"/>
              <a:t>3</a:t>
            </a:fld>
            <a:endParaRPr lang="fi-FI"/>
          </a:p>
        </p:txBody>
      </p:sp>
      <p:sp>
        <p:nvSpPr>
          <p:cNvPr id="3" name="Alatunnisteen paikkamerkki 7">
            <a:extLst>
              <a:ext uri="{FF2B5EF4-FFF2-40B4-BE49-F238E27FC236}">
                <a16:creationId xmlns:a16="http://schemas.microsoft.com/office/drawing/2014/main" id="{C49CBF47-365E-6D77-B281-ABE59E3414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56050" y="6321947"/>
            <a:ext cx="6461385" cy="414306"/>
          </a:xfrm>
        </p:spPr>
        <p:txBody>
          <a:bodyPr/>
          <a:lstStyle/>
          <a:p>
            <a:pPr defTabSz="457200"/>
            <a:r>
              <a:rPr lang="fi-FI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 Matalan kynnyksen kuntoutusneuvonta 7.5.2025 Kirsi Vesasto ja Anja Kiuru</a:t>
            </a:r>
            <a:endParaRPr lang="fi-FI">
              <a:solidFill>
                <a:prstClr val="black">
                  <a:tint val="75000"/>
                </a:prstClr>
              </a:solidFill>
              <a:latin typeface="Calibri" panose="020F0502020204030204"/>
              <a:cs typeface="Calibri"/>
            </a:endParaRP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019C7ED5-C0C1-B2DF-1B56-DD5A86431DA8}"/>
              </a:ext>
            </a:extLst>
          </p:cNvPr>
          <p:cNvSpPr txBox="1"/>
          <p:nvPr/>
        </p:nvSpPr>
        <p:spPr>
          <a:xfrm>
            <a:off x="1011608" y="1435977"/>
            <a:ext cx="4612444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i-FI" sz="1500" dirty="0"/>
              <a:t>Terveyskylä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i-FI" sz="1500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</a:t>
            </a:r>
            <a:r>
              <a:rPr lang="fi-FI" sz="15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terveyskyla</a:t>
            </a:r>
            <a:r>
              <a:rPr lang="fi-FI" sz="1500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.fi/</a:t>
            </a:r>
            <a:endParaRPr lang="fi-FI" sz="1500" dirty="0">
              <a:solidFill>
                <a:srgbClr val="0563C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i-FI" sz="1500" dirty="0"/>
              <a:t>Terveyskylän omapolku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i-FI" sz="1500" dirty="0">
                <a:solidFill>
                  <a:srgbClr val="0070C0"/>
                </a:solidFill>
                <a:latin typeface="Calibri" panose="020F0502020204030204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Terveyskylän itsehoito-ohjelmat</a:t>
            </a:r>
            <a:endParaRPr lang="fi-FI" sz="1500" dirty="0">
              <a:solidFill>
                <a:srgbClr val="0070C0"/>
              </a:solidFill>
              <a:latin typeface="Calibri" panose="020F0502020204030204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i-FI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Terapiat etulinjaan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fi-FI" sz="15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https://terapiatetulinjaan.fi/</a:t>
            </a:r>
            <a:endParaRPr kumimoji="0" lang="fi-FI" sz="15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lvl="1" indent="-285750">
              <a:buFont typeface="Courier New" panose="05000000000000000000" pitchFamily="2" charset="2"/>
              <a:buChar char="o"/>
              <a:defRPr/>
            </a:pPr>
            <a:endParaRPr lang="fi-FI" sz="1500" dirty="0">
              <a:solidFill>
                <a:prstClr val="black"/>
              </a:solidFill>
              <a:latin typeface="Calibri" panose="020F0502020204030204"/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fi-FI" sz="1400" dirty="0">
                <a:hlinkClick r:id="rId5"/>
              </a:rPr>
              <a:t>Omahoito | Mielenterveystalo.fi</a:t>
            </a:r>
            <a:endParaRPr kumimoji="0" lang="fi-FI" sz="15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i-FI" sz="15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i-FI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OmaHelpperi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fi-FI" sz="15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https://omahelpperi.fi/</a:t>
            </a:r>
            <a:endParaRPr kumimoji="0" lang="fi-FI" sz="15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i-FI" sz="1500" dirty="0"/>
              <a:t>Terveyskirjasto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i-FI" sz="1500" dirty="0">
                <a:solidFill>
                  <a:srgbClr val="0070C0"/>
                </a:solidFill>
                <a:latin typeface="Calibri" panose="020F0502020204030204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https://www.terveyskirjasto.fi/</a:t>
            </a:r>
            <a:endParaRPr lang="fi-FI" sz="1500" dirty="0">
              <a:solidFill>
                <a:srgbClr val="0070C0"/>
              </a:solidFill>
              <a:latin typeface="Calibri" panose="020F0502020204030204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fi-FI" sz="1500" dirty="0"/>
              <a:t>Käypä hoito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i-FI" sz="1500" dirty="0">
                <a:solidFill>
                  <a:srgbClr val="0070C0"/>
                </a:solidFill>
                <a:latin typeface="Calibri" panose="020F0502020204030204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https://www.kaypahoito.fi/</a:t>
            </a:r>
            <a:endParaRPr lang="fi-FI" sz="1500" dirty="0">
              <a:solidFill>
                <a:srgbClr val="0070C0"/>
              </a:solidFill>
              <a:latin typeface="Calibri" panose="020F0502020204030204"/>
            </a:endParaRPr>
          </a:p>
          <a:p>
            <a:pPr lvl="1"/>
            <a:endParaRPr lang="fi-FI" sz="1500" dirty="0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386B03AF-5D0F-B02F-2BD6-01C54DA4D0EB}"/>
              </a:ext>
            </a:extLst>
          </p:cNvPr>
          <p:cNvSpPr txBox="1"/>
          <p:nvPr/>
        </p:nvSpPr>
        <p:spPr>
          <a:xfrm>
            <a:off x="6438214" y="1435977"/>
            <a:ext cx="4612444" cy="37702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fi-FI" sz="1500" dirty="0"/>
              <a:t>Palvelut Soitessa</a:t>
            </a:r>
          </a:p>
          <a:p>
            <a:pPr marL="742950" lvl="1" indent="-285750">
              <a:buFont typeface="Courier New" panose="02070309020205020404" pitchFamily="49" charset="0"/>
              <a:buChar char="o"/>
              <a:defRPr/>
            </a:pPr>
            <a:r>
              <a:rPr lang="fi-FI" sz="1500" dirty="0">
                <a:solidFill>
                  <a:srgbClr val="0070C0"/>
                </a:solidFill>
                <a:latin typeface="Calibri" panose="020F0502020204030204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Ikäihmisten palvelut – Soite</a:t>
            </a:r>
            <a:endParaRPr lang="fi-FI" sz="1500" dirty="0">
              <a:solidFill>
                <a:srgbClr val="0070C0"/>
              </a:solidFill>
              <a:latin typeface="Calibri" panose="020F0502020204030204"/>
            </a:endParaRPr>
          </a:p>
          <a:p>
            <a:pPr marL="742950" lvl="1" indent="-285750">
              <a:buFont typeface="Courier New" panose="02070309020205020404" pitchFamily="49" charset="0"/>
              <a:buChar char="o"/>
              <a:defRPr/>
            </a:pPr>
            <a:r>
              <a:rPr lang="fi-FI" sz="1500" dirty="0">
                <a:solidFill>
                  <a:srgbClr val="0070C0"/>
                </a:solidFill>
                <a:latin typeface="Calibri" panose="020F0502020204030204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Hyvinvoinnin ja terveyden edistäminen – Soite</a:t>
            </a:r>
            <a:endParaRPr lang="fi-FI" sz="1500" dirty="0">
              <a:solidFill>
                <a:srgbClr val="0070C0"/>
              </a:solidFill>
              <a:latin typeface="Calibri" panose="020F0502020204030204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  <a:defRPr/>
            </a:pPr>
            <a:r>
              <a:rPr lang="fi-FI" sz="1500" dirty="0">
                <a:solidFill>
                  <a:srgbClr val="0070C0"/>
                </a:solidFill>
                <a:latin typeface="Calibri" panose="020F0502020204030204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Elintapavalmennuksen palvelutarjotin – Soite</a:t>
            </a:r>
            <a:endParaRPr lang="fi-FI" sz="1500" dirty="0">
              <a:solidFill>
                <a:srgbClr val="0070C0"/>
              </a:solidFill>
              <a:latin typeface="Calibri" panose="020F0502020204030204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  <a:defRPr/>
            </a:pPr>
            <a:r>
              <a:rPr lang="fi-FI" sz="1500" dirty="0">
                <a:solidFill>
                  <a:srgbClr val="0070C0"/>
                </a:solidFill>
                <a:latin typeface="Calibri" panose="020F0502020204030204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Terveelliset elintavat - Soite</a:t>
            </a:r>
            <a:endParaRPr lang="fi-FI" sz="1500" dirty="0">
              <a:solidFill>
                <a:srgbClr val="0070C0"/>
              </a:solidFill>
              <a:latin typeface="Calibri" panose="020F0502020204030204"/>
            </a:endParaRPr>
          </a:p>
          <a:p>
            <a:pPr marL="742950" lvl="1" indent="-285750">
              <a:buFont typeface="Courier New" panose="02070309020205020404" pitchFamily="49" charset="0"/>
              <a:buChar char="o"/>
              <a:defRPr/>
            </a:pPr>
            <a:r>
              <a:rPr lang="fi-FI" sz="1500" dirty="0">
                <a:solidFill>
                  <a:srgbClr val="0070C0"/>
                </a:solidFill>
                <a:latin typeface="Calibri" panose="020F0502020204030204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Aikuisten sosiaalipalvelut – Soite</a:t>
            </a:r>
            <a:endParaRPr lang="fi-FI" sz="1500" dirty="0">
              <a:solidFill>
                <a:srgbClr val="0070C0"/>
              </a:solidFill>
              <a:latin typeface="Calibri" panose="020F0502020204030204"/>
            </a:endParaRPr>
          </a:p>
          <a:p>
            <a:pPr marL="742950" lvl="1" indent="-285750">
              <a:buFont typeface="Courier New" panose="02070309020205020404" pitchFamily="49" charset="0"/>
              <a:buChar char="o"/>
              <a:defRPr/>
            </a:pPr>
            <a:r>
              <a:rPr lang="fi-FI" sz="1500" dirty="0">
                <a:solidFill>
                  <a:srgbClr val="0070C0"/>
                </a:solidFill>
                <a:latin typeface="Calibri" panose="020F0502020204030204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Mielenterveys- ja päihdepalvelut – Soite</a:t>
            </a:r>
            <a:endParaRPr lang="fi-FI" sz="1500" dirty="0">
              <a:solidFill>
                <a:srgbClr val="0070C0"/>
              </a:solidFill>
              <a:latin typeface="Calibri" panose="020F0502020204030204"/>
            </a:endParaRPr>
          </a:p>
          <a:p>
            <a:pPr marL="742950" lvl="1" indent="-285750">
              <a:buFont typeface="Courier New" panose="02070309020205020404" pitchFamily="49" charset="0"/>
              <a:buChar char="o"/>
              <a:defRPr/>
            </a:pPr>
            <a:r>
              <a:rPr lang="fi-FI" sz="1500" dirty="0">
                <a:solidFill>
                  <a:srgbClr val="0070C0"/>
                </a:solidFill>
                <a:latin typeface="Calibri" panose="020F0502020204030204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Vammaispalvelut - Soite</a:t>
            </a:r>
            <a:endParaRPr lang="fi-FI" sz="1500" dirty="0">
              <a:solidFill>
                <a:srgbClr val="0070C0"/>
              </a:solidFill>
              <a:latin typeface="Calibri" panose="020F0502020204030204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  <a:defRPr/>
            </a:pPr>
            <a:r>
              <a:rPr lang="fi-FI" sz="1500" dirty="0">
                <a:solidFill>
                  <a:srgbClr val="0070C0"/>
                </a:solidFill>
                <a:latin typeface="Calibri" panose="020F0502020204030204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Lääkinnällinen kuntoutus – Soite</a:t>
            </a:r>
            <a:endParaRPr lang="fi-FI" sz="1500" dirty="0">
              <a:solidFill>
                <a:srgbClr val="0070C0"/>
              </a:solidFill>
              <a:latin typeface="Calibri" panose="020F0502020204030204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  <a:defRPr/>
            </a:pPr>
            <a:r>
              <a:rPr lang="fi-FI" sz="1500" dirty="0">
                <a:solidFill>
                  <a:srgbClr val="0070C0"/>
                </a:solidFill>
                <a:latin typeface="Calibri" panose="020F0502020204030204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Kunto-Nappi – Soite</a:t>
            </a:r>
            <a:endParaRPr lang="fi-FI" sz="1500" dirty="0">
              <a:solidFill>
                <a:srgbClr val="0070C0"/>
              </a:solidFill>
              <a:latin typeface="Calibri" panose="020F0502020204030204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  <a:defRPr/>
            </a:pPr>
            <a:r>
              <a:rPr lang="fi-FI" sz="1500" dirty="0">
                <a:solidFill>
                  <a:srgbClr val="0070C0"/>
                </a:solidFill>
                <a:latin typeface="Calibri" panose="020F0502020204030204"/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Omaolo – Soite</a:t>
            </a:r>
            <a:endParaRPr lang="fi-FI" sz="1500" dirty="0">
              <a:solidFill>
                <a:srgbClr val="0070C0"/>
              </a:solidFill>
              <a:latin typeface="Calibri" panose="020F0502020204030204"/>
            </a:endParaRPr>
          </a:p>
          <a:p>
            <a:pPr marL="742950" lvl="1" indent="-285750" algn="just">
              <a:buFont typeface="Courier New" panose="02070309020205020404" pitchFamily="49" charset="0"/>
              <a:buChar char="o"/>
              <a:defRPr/>
            </a:pPr>
            <a:r>
              <a:rPr lang="fi-FI" sz="1500" dirty="0">
                <a:solidFill>
                  <a:srgbClr val="0070C0"/>
                </a:solidFill>
                <a:latin typeface="Calibri" panose="020F0502020204030204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Ikäihmisten palvelut - Soite</a:t>
            </a:r>
            <a:endParaRPr lang="fi-FI" sz="1500" dirty="0">
              <a:solidFill>
                <a:srgbClr val="0070C0"/>
              </a:solidFill>
              <a:latin typeface="Calibri" panose="020F0502020204030204"/>
            </a:endParaRPr>
          </a:p>
          <a:p>
            <a:pPr lvl="1" algn="just">
              <a:defRPr/>
            </a:pPr>
            <a:endParaRPr lang="fi-FI" sz="1400" dirty="0">
              <a:solidFill>
                <a:prstClr val="black"/>
              </a:solidFill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fi-FI" sz="1500" dirty="0">
                <a:solidFill>
                  <a:prstClr val="black"/>
                </a:solidFill>
                <a:ea typeface="Calibri"/>
                <a:cs typeface="Calibri"/>
              </a:rPr>
              <a:t>Kuntoutusohjaus</a:t>
            </a:r>
          </a:p>
          <a:p>
            <a:pPr marL="742950" lvl="1" indent="-285750">
              <a:buFont typeface="Courier New"/>
              <a:buChar char="o"/>
              <a:defRPr/>
            </a:pPr>
            <a:r>
              <a:rPr lang="fi-FI" sz="1500" dirty="0">
                <a:solidFill>
                  <a:srgbClr val="0070C0"/>
                </a:solidFill>
                <a:latin typeface="Calibri" panose="020F0502020204030204"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Kuntoutus - Soite</a:t>
            </a:r>
            <a:r>
              <a:rPr lang="fi-FI" sz="1500" dirty="0">
                <a:solidFill>
                  <a:srgbClr val="0070C0"/>
                </a:solidFill>
                <a:latin typeface="Calibri" panose="020F0502020204030204"/>
              </a:rPr>
              <a:t> </a:t>
            </a:r>
          </a:p>
        </p:txBody>
      </p:sp>
    </p:spTree>
    <p:extLst>
      <p:ext uri="{BB962C8B-B14F-4D97-AF65-F5344CB8AC3E}">
        <p14:creationId xmlns:p14="http://schemas.microsoft.com/office/powerpoint/2010/main" val="427974708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ukautettu hankepohj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Soite">
  <a:themeElements>
    <a:clrScheme name="Soite HVA">
      <a:dk1>
        <a:sysClr val="windowText" lastClr="000000"/>
      </a:dk1>
      <a:lt1>
        <a:sysClr val="window" lastClr="FFFFFF"/>
      </a:lt1>
      <a:dk2>
        <a:srgbClr val="0C2340"/>
      </a:dk2>
      <a:lt2>
        <a:srgbClr val="62B5E5"/>
      </a:lt2>
      <a:accent1>
        <a:srgbClr val="2C5234"/>
      </a:accent1>
      <a:accent2>
        <a:srgbClr val="9A2323"/>
      </a:accent2>
      <a:accent3>
        <a:srgbClr val="D5BED7"/>
      </a:accent3>
      <a:accent4>
        <a:srgbClr val="D0D1AB"/>
      </a:accent4>
      <a:accent5>
        <a:srgbClr val="FBD872"/>
      </a:accent5>
      <a:accent6>
        <a:srgbClr val="ECBAA8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Esitys5" id="{399AED5A-D596-4984-8A04-6F10BFFAEBF5}" vid="{40B918BE-86B1-4D4B-A15D-3B4BA1D0DA2A}"/>
    </a:ext>
  </a:extLst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1009d74-f53f-44c3-823f-c529952be12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8EEE703BB83EF846A73CE3CB2AAB180B" ma:contentTypeVersion="15" ma:contentTypeDescription="Luo uusi asiakirja." ma:contentTypeScope="" ma:versionID="481fe09d4169bfb483bc277b0eb791fa">
  <xsd:schema xmlns:xsd="http://www.w3.org/2001/XMLSchema" xmlns:xs="http://www.w3.org/2001/XMLSchema" xmlns:p="http://schemas.microsoft.com/office/2006/metadata/properties" xmlns:ns3="11009d74-f53f-44c3-823f-c529952be122" xmlns:ns4="dcf2582e-f57a-4a32-ada6-b52f505a7776" targetNamespace="http://schemas.microsoft.com/office/2006/metadata/properties" ma:root="true" ma:fieldsID="36cb768454c99f2000fe18bdbc0f9b7f" ns3:_="" ns4:_="">
    <xsd:import namespace="11009d74-f53f-44c3-823f-c529952be122"/>
    <xsd:import namespace="dcf2582e-f57a-4a32-ada6-b52f505a77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009d74-f53f-44c3-823f-c529952be1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2582e-f57a-4a32-ada6-b52f505a777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7A7981-35A3-4601-BA3F-9EA29F37C2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34E8C9-2555-4D85-B95C-0EA807DE6EC0}">
  <ds:schemaRefs>
    <ds:schemaRef ds:uri="http://schemas.microsoft.com/office/2006/documentManagement/types"/>
    <ds:schemaRef ds:uri="11009d74-f53f-44c3-823f-c529952be122"/>
    <ds:schemaRef ds:uri="http://schemas.openxmlformats.org/package/2006/metadata/core-properties"/>
    <ds:schemaRef ds:uri="dcf2582e-f57a-4a32-ada6-b52f505a777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D7B8C0E-1CCC-454E-8359-E171565144D1}">
  <ds:schemaRefs>
    <ds:schemaRef ds:uri="11009d74-f53f-44c3-823f-c529952be122"/>
    <ds:schemaRef ds:uri="dcf2582e-f57a-4a32-ada6-b52f505a777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451</Words>
  <Application>Microsoft Office PowerPoint</Application>
  <PresentationFormat>Laajakuva</PresentationFormat>
  <Paragraphs>99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9</vt:i4>
      </vt:variant>
      <vt:variant>
        <vt:lpstr>Teema</vt:lpstr>
      </vt:variant>
      <vt:variant>
        <vt:i4>3</vt:i4>
      </vt:variant>
      <vt:variant>
        <vt:lpstr>Dian otsikot</vt:lpstr>
      </vt:variant>
      <vt:variant>
        <vt:i4>3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Calibri Light</vt:lpstr>
      <vt:lpstr>Courier New</vt:lpstr>
      <vt:lpstr>Karla</vt:lpstr>
      <vt:lpstr>Wingdings</vt:lpstr>
      <vt:lpstr>Wingdings,Sans-Serif</vt:lpstr>
      <vt:lpstr>1_Office-teema</vt:lpstr>
      <vt:lpstr>Mukautettu hankepohja</vt:lpstr>
      <vt:lpstr>Soite</vt:lpstr>
      <vt:lpstr>Esimerkkejä hyvinvointia ja toimintakykyä tukevista digipalveluista Liite 1</vt:lpstr>
      <vt:lpstr>Esimerkkejä hyvinvointia ja toimintakykyä tukevista digipalveluista Liite 2</vt:lpstr>
      <vt:lpstr>Esimerkkejä hyvinvointia ja toimintakykyä tukevista digipalveluista Liite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Matalan kynnyksen kuntoutusneuvonnan liikennevalot</dc:title>
  <dc:creator>Vesasto Kirsi</dc:creator>
  <cp:lastModifiedBy>Vesasto Kirsi</cp:lastModifiedBy>
  <cp:revision>4</cp:revision>
  <dcterms:created xsi:type="dcterms:W3CDTF">2024-03-06T08:17:34Z</dcterms:created>
  <dcterms:modified xsi:type="dcterms:W3CDTF">2025-09-18T12:15:47Z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0x0101008EEE703BB83EF846A73CE3CB2AAB180B</vt:lpwstr>
  </property>
</Properties>
</file>