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  <p:sldMasterId id="2147483858" r:id="rId5"/>
    <p:sldMasterId id="2147483799" r:id="rId6"/>
    <p:sldMasterId id="2147483829" r:id="rId7"/>
    <p:sldMasterId id="2147483777" r:id="rId8"/>
  </p:sldMasterIdLst>
  <p:notesMasterIdLst>
    <p:notesMasterId r:id="rId11"/>
  </p:notesMasterIdLst>
  <p:sldIdLst>
    <p:sldId id="290" r:id="rId9"/>
    <p:sldId id="2147472947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1465"/>
    <a:srgbClr val="FFDEE6"/>
    <a:srgbClr val="AA72A3"/>
    <a:srgbClr val="8E4384"/>
    <a:srgbClr val="E7E9EF"/>
    <a:srgbClr val="CFD4DF"/>
    <a:srgbClr val="E3D0E0"/>
    <a:srgbClr val="FF5982"/>
    <a:srgbClr val="707E9E"/>
    <a:srgbClr val="4053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770" autoAdjust="0"/>
  </p:normalViewPr>
  <p:slideViewPr>
    <p:cSldViewPr showGuides="1">
      <p:cViewPr varScale="1">
        <p:scale>
          <a:sx n="111" d="100"/>
          <a:sy n="111" d="100"/>
        </p:scale>
        <p:origin x="59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4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F54BD-3701-42E0-95F8-6B5541F7A16A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095AD-1777-4067-B046-A1A28382DA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5862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E79FDE38-AB36-104A-134D-391C549C0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5688" y="3644900"/>
            <a:ext cx="5184775" cy="2087810"/>
          </a:xfrm>
        </p:spPr>
        <p:txBody>
          <a:bodyPr/>
          <a:lstStyle>
            <a:lvl1pPr marL="0" indent="0" algn="l">
              <a:buNone/>
              <a:defRPr lang="fi-FI" sz="2000" kern="1200" dirty="0" err="1" smtClean="0">
                <a:solidFill>
                  <a:srgbClr val="10285E"/>
                </a:solidFill>
                <a:latin typeface="+mn-lt"/>
                <a:ea typeface="Inter" panose="02000503000000020004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3FB70ACE-C88B-4462-956A-778C138753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88381" y="332867"/>
            <a:ext cx="4827170" cy="6264274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10919056-E79E-47D8-B0E3-43BAAF3E0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88381" y="332867"/>
            <a:ext cx="4827170" cy="6264274"/>
          </a:xfrm>
          <a:prstGeom prst="rect">
            <a:avLst/>
          </a:prstGeom>
        </p:spPr>
      </p:pic>
      <p:pic>
        <p:nvPicPr>
          <p:cNvPr id="13" name="Kuva 12">
            <a:extLst>
              <a:ext uri="{FF2B5EF4-FFF2-40B4-BE49-F238E27FC236}">
                <a16:creationId xmlns:a16="http://schemas.microsoft.com/office/drawing/2014/main" id="{1053625D-16BF-44C7-8504-EE92C2BD7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  <p:sp>
        <p:nvSpPr>
          <p:cNvPr id="21" name="Tekstin paikkamerkki 20">
            <a:extLst>
              <a:ext uri="{FF2B5EF4-FFF2-40B4-BE49-F238E27FC236}">
                <a16:creationId xmlns:a16="http://schemas.microsoft.com/office/drawing/2014/main" id="{B326C72A-CF20-4784-B191-D8224CD082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5688" y="908719"/>
            <a:ext cx="5976937" cy="2304381"/>
          </a:xfrm>
        </p:spPr>
        <p:txBody>
          <a:bodyPr anchor="b"/>
          <a:lstStyle>
            <a:lvl1pPr marL="0" indent="0">
              <a:buNone/>
              <a:defRPr sz="4800" b="1">
                <a:solidFill>
                  <a:schemeClr val="tx2"/>
                </a:solidFill>
                <a:latin typeface="+mj-lt"/>
              </a:defRPr>
            </a:lvl1pPr>
            <a:lvl2pPr marL="144000" indent="0">
              <a:buNone/>
              <a:defRPr>
                <a:latin typeface="+mj-lt"/>
              </a:defRPr>
            </a:lvl2pPr>
            <a:lvl3pPr marL="324000" indent="0">
              <a:buNone/>
              <a:defRPr>
                <a:latin typeface="+mj-lt"/>
              </a:defRPr>
            </a:lvl3pPr>
            <a:lvl4pPr marL="504000" indent="0">
              <a:buNone/>
              <a:defRPr>
                <a:latin typeface="+mj-lt"/>
              </a:defRPr>
            </a:lvl4pPr>
            <a:lvl5pPr marL="684000" indent="0">
              <a:buNone/>
              <a:defRPr>
                <a:latin typeface="+mj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2" name="Kuva 1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81F77238-F71D-3753-319F-615DC4E8654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694" y="6172346"/>
            <a:ext cx="1941832" cy="48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8993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9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13"/>
          </p:nvPr>
        </p:nvSpPr>
        <p:spPr>
          <a:xfrm>
            <a:off x="479425" y="1628775"/>
            <a:ext cx="5472113" cy="4321175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14"/>
          </p:nvPr>
        </p:nvSpPr>
        <p:spPr>
          <a:xfrm>
            <a:off x="6240463" y="1628775"/>
            <a:ext cx="5472112" cy="4321175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356791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5" y="333375"/>
            <a:ext cx="11233150" cy="935039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79425" y="1633538"/>
            <a:ext cx="5472113" cy="679338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n-lt"/>
                <a:ea typeface="Inter SemiBold" panose="02000503000000020004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79425" y="2505075"/>
            <a:ext cx="5472113" cy="34448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240463" y="1633538"/>
            <a:ext cx="5472112" cy="679338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n-lt"/>
                <a:ea typeface="Inter SemiBold" panose="02000503000000020004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240463" y="2505075"/>
            <a:ext cx="5472112" cy="34448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1994934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328215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ityksen 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/>
          <p:cNvSpPr>
            <a:spLocks noGrp="1"/>
          </p:cNvSpPr>
          <p:nvPr>
            <p:ph type="title" hasCustomPrompt="1"/>
          </p:nvPr>
        </p:nvSpPr>
        <p:spPr>
          <a:xfrm>
            <a:off x="1055440" y="1621707"/>
            <a:ext cx="10081120" cy="2432026"/>
          </a:xfrm>
        </p:spPr>
        <p:txBody>
          <a:bodyPr anchor="b"/>
          <a:lstStyle>
            <a:lvl1pPr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9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55935" y="4430021"/>
            <a:ext cx="10080625" cy="1260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  <a:ea typeface="Inter" panose="02000503000000020004" pitchFamily="2" charset="0"/>
              </a:defRPr>
            </a:lvl1pPr>
            <a:lvl2pPr marL="144000" indent="0">
              <a:buNone/>
              <a:defRPr/>
            </a:lvl2pPr>
            <a:lvl3pPr marL="324000" indent="0">
              <a:buNone/>
              <a:defRPr/>
            </a:lvl3pPr>
            <a:lvl4pPr marL="504000" indent="0">
              <a:buNone/>
              <a:defRPr/>
            </a:lvl4pPr>
            <a:lvl5pPr marL="684000" indent="0">
              <a:buNone/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pic>
        <p:nvPicPr>
          <p:cNvPr id="6" name="Kuva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04108" y="332656"/>
            <a:ext cx="1208516" cy="139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895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_pallo_k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484188" y="1628775"/>
            <a:ext cx="5611812" cy="4321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13"/>
          </p:nvPr>
        </p:nvSpPr>
        <p:spPr>
          <a:xfrm>
            <a:off x="6944563" y="1790363"/>
            <a:ext cx="3996826" cy="3996826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2800" b="1">
                <a:solidFill>
                  <a:schemeClr val="accent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13" name="Oval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6782976" y="1628775"/>
            <a:ext cx="4353584" cy="43535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7470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sisältö_k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4" y="333375"/>
            <a:ext cx="5472113" cy="923925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479424" y="1628775"/>
            <a:ext cx="5472114" cy="4321175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9" name="Suorakulmio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40462" y="0"/>
            <a:ext cx="595153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+mn-lt"/>
            </a:endParaRPr>
          </a:p>
        </p:txBody>
      </p:sp>
      <p:sp>
        <p:nvSpPr>
          <p:cNvPr id="18" name="Sisällön paikkamerkki 10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134358" y="1929522"/>
            <a:ext cx="4253796" cy="3024336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buNone/>
              <a:defRPr sz="4000" b="1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grpSp>
        <p:nvGrpSpPr>
          <p:cNvPr id="10" name="Ryhmä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89753" y="5853643"/>
            <a:ext cx="920256" cy="748770"/>
            <a:chOff x="6358656" y="1628777"/>
            <a:chExt cx="5451353" cy="4435511"/>
          </a:xfrm>
          <a:solidFill>
            <a:schemeClr val="tx2"/>
          </a:solidFill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</p:grpSp>
      <p:grpSp>
        <p:nvGrpSpPr>
          <p:cNvPr id="13" name="Ryhmä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647437" y="429574"/>
            <a:ext cx="899062" cy="731525"/>
            <a:chOff x="6358656" y="1628777"/>
            <a:chExt cx="5451353" cy="4435511"/>
          </a:xfrm>
          <a:solidFill>
            <a:schemeClr val="tx2"/>
          </a:solidFill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</p:grpSp>
      <p:pic>
        <p:nvPicPr>
          <p:cNvPr id="3" name="Kuva 2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158E1F8C-C50F-B1D2-5651-9F30496030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0442" y="6172346"/>
            <a:ext cx="1941832" cy="48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696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ityksen väliotsikko_purppura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1055440" y="1621707"/>
            <a:ext cx="10081120" cy="2432026"/>
          </a:xfrm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4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55935" y="4430021"/>
            <a:ext cx="10080625" cy="126014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  <a:latin typeface="+mn-lt"/>
                <a:ea typeface="Inter" panose="02000503000000020004" pitchFamily="2" charset="0"/>
              </a:defRPr>
            </a:lvl1pPr>
            <a:lvl2pPr marL="144000" indent="0">
              <a:buNone/>
              <a:defRPr/>
            </a:lvl2pPr>
            <a:lvl3pPr marL="324000" indent="0">
              <a:buNone/>
              <a:defRPr/>
            </a:lvl3pPr>
            <a:lvl4pPr marL="504000" indent="0">
              <a:buNone/>
              <a:defRPr/>
            </a:lvl4pPr>
            <a:lvl5pPr marL="684000" indent="0">
              <a:buNone/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pic>
        <p:nvPicPr>
          <p:cNvPr id="8" name="Kuva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04108" y="332656"/>
            <a:ext cx="1208516" cy="139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0714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255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_pallo_purpp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6240239" y="333375"/>
            <a:ext cx="5472338" cy="923925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6240463" y="1628775"/>
            <a:ext cx="5472112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13" name="Oval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1091444" y="1268760"/>
            <a:ext cx="4353584" cy="435358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latin typeface="+mn-lt"/>
            </a:endParaRPr>
          </a:p>
        </p:txBody>
      </p:sp>
      <p:sp>
        <p:nvSpPr>
          <p:cNvPr id="11" name="Sisällön paikkamerkki 10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53031" y="1430348"/>
            <a:ext cx="3996826" cy="3996826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566060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sisältö_lainaus_purpp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4" y="333375"/>
            <a:ext cx="5472113" cy="923925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479425" y="1628775"/>
            <a:ext cx="5472113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9" name="Suorakulmio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40462" y="0"/>
            <a:ext cx="595153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+mn-lt"/>
            </a:endParaRPr>
          </a:p>
        </p:txBody>
      </p:sp>
      <p:sp>
        <p:nvSpPr>
          <p:cNvPr id="18" name="Sisällön paikkamerkki 10"/>
          <p:cNvSpPr>
            <a:spLocks noGrp="1"/>
          </p:cNvSpPr>
          <p:nvPr>
            <p:ph sz="quarter" idx="14"/>
          </p:nvPr>
        </p:nvSpPr>
        <p:spPr>
          <a:xfrm>
            <a:off x="7134358" y="1929522"/>
            <a:ext cx="4253796" cy="3024336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buNone/>
              <a:defRPr sz="4000" b="1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grpSp>
        <p:nvGrpSpPr>
          <p:cNvPr id="10" name="Ryhmä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89753" y="5853643"/>
            <a:ext cx="920256" cy="748770"/>
            <a:chOff x="6358656" y="1628777"/>
            <a:chExt cx="5451353" cy="4435511"/>
          </a:xfrm>
          <a:solidFill>
            <a:schemeClr val="accent2"/>
          </a:solidFill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</p:grpSp>
      <p:grpSp>
        <p:nvGrpSpPr>
          <p:cNvPr id="13" name="Ryhmä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647437" y="429574"/>
            <a:ext cx="899062" cy="731525"/>
            <a:chOff x="6358656" y="1628777"/>
            <a:chExt cx="5451354" cy="4435511"/>
          </a:xfrm>
          <a:solidFill>
            <a:schemeClr val="accent2"/>
          </a:solidFill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auto">
            <a:xfrm rot="16200000" flipH="1">
              <a:off x="8218835" y="2358776"/>
              <a:ext cx="4312103" cy="2870246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</p:grpSp>
      <p:pic>
        <p:nvPicPr>
          <p:cNvPr id="3" name="Kuva 2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68E31087-3CD3-B23B-5B42-642F72B125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0442" y="6172346"/>
            <a:ext cx="1941832" cy="48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670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ityksen väliotsikko_sininen">
    <p:bg>
      <p:bgPr>
        <a:solidFill>
          <a:srgbClr val="E7E9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/>
          <p:cNvSpPr>
            <a:spLocks noGrp="1"/>
          </p:cNvSpPr>
          <p:nvPr>
            <p:ph type="title" hasCustomPrompt="1"/>
          </p:nvPr>
        </p:nvSpPr>
        <p:spPr>
          <a:xfrm>
            <a:off x="1055440" y="1621707"/>
            <a:ext cx="10081120" cy="2432026"/>
          </a:xfrm>
        </p:spPr>
        <p:txBody>
          <a:bodyPr anchor="b"/>
          <a:lstStyle>
            <a:lvl1pPr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9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55935" y="4430021"/>
            <a:ext cx="10080625" cy="126014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  <a:ea typeface="Inter" panose="02000503000000020004" pitchFamily="2" charset="0"/>
              </a:defRPr>
            </a:lvl1pPr>
            <a:lvl2pPr marL="144000" indent="0">
              <a:buNone/>
              <a:defRPr/>
            </a:lvl2pPr>
            <a:lvl3pPr marL="324000" indent="0">
              <a:buNone/>
              <a:defRPr/>
            </a:lvl3pPr>
            <a:lvl4pPr marL="504000" indent="0">
              <a:buNone/>
              <a:defRPr/>
            </a:lvl4pPr>
            <a:lvl5pPr marL="684000" indent="0">
              <a:buNone/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pic>
        <p:nvPicPr>
          <p:cNvPr id="6" name="Kuva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04108" y="332656"/>
            <a:ext cx="1208516" cy="139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818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_1pal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3"/>
          </p:nvPr>
        </p:nvSpPr>
        <p:spPr>
          <a:xfrm>
            <a:off x="479424" y="1628800"/>
            <a:ext cx="11233151" cy="4321175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800">
                <a:latin typeface="+mn-lt"/>
              </a:defRPr>
            </a:lvl1pPr>
            <a:lvl2pPr>
              <a:spcBef>
                <a:spcPts val="0"/>
              </a:spcBef>
              <a:spcAft>
                <a:spcPts val="1200"/>
              </a:spcAft>
              <a:defRPr>
                <a:latin typeface="+mn-lt"/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latin typeface="+mn-lt"/>
              </a:defRPr>
            </a:lvl3pPr>
            <a:lvl4pPr>
              <a:spcAft>
                <a:spcPts val="1200"/>
              </a:spcAft>
              <a:defRPr>
                <a:latin typeface="+mn-lt"/>
              </a:defRPr>
            </a:lvl4pPr>
            <a:lvl5pPr marL="684000" indent="0">
              <a:spcAft>
                <a:spcPts val="1200"/>
              </a:spcAft>
              <a:buNone/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36129999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_pallo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9425" y="1628775"/>
            <a:ext cx="5616575" cy="4321175"/>
          </a:xfrm>
        </p:spPr>
        <p:txBody>
          <a:bodyPr/>
          <a:lstStyle>
            <a:lvl1pPr marL="216000" indent="-21600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1pPr>
            <a:lvl2pPr marL="360000" indent="-21600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2pPr>
            <a:lvl3pPr marL="540000" indent="-21600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720000" indent="-21600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 marL="900000" indent="-21600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13" name="Oval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6782976" y="1628775"/>
            <a:ext cx="4353584" cy="435358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latin typeface="+mn-lt"/>
            </a:endParaRPr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13"/>
          </p:nvPr>
        </p:nvSpPr>
        <p:spPr>
          <a:xfrm>
            <a:off x="6944563" y="1790363"/>
            <a:ext cx="3996826" cy="3996826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4206024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sisältö_lainaus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4" y="333375"/>
            <a:ext cx="5472113" cy="923925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479425" y="1628775"/>
            <a:ext cx="5472113" cy="4321175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9" name="Suorakulmio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40462" y="0"/>
            <a:ext cx="595153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Sisällön paikkamerkki 10"/>
          <p:cNvSpPr>
            <a:spLocks noGrp="1"/>
          </p:cNvSpPr>
          <p:nvPr>
            <p:ph sz="quarter" idx="14"/>
          </p:nvPr>
        </p:nvSpPr>
        <p:spPr>
          <a:xfrm>
            <a:off x="7134358" y="1929522"/>
            <a:ext cx="4253796" cy="3024336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buNone/>
              <a:defRPr sz="4000" b="1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grpSp>
        <p:nvGrpSpPr>
          <p:cNvPr id="10" name="Ryhmä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89753" y="5853643"/>
            <a:ext cx="920256" cy="748770"/>
            <a:chOff x="6358656" y="1628777"/>
            <a:chExt cx="5451353" cy="4435511"/>
          </a:xfrm>
          <a:solidFill>
            <a:schemeClr val="accent5"/>
          </a:solidFill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13" name="Ryhmä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647437" y="429574"/>
            <a:ext cx="899062" cy="731525"/>
            <a:chOff x="6358656" y="1628777"/>
            <a:chExt cx="5451353" cy="4435511"/>
          </a:xfrm>
          <a:solidFill>
            <a:schemeClr val="accent5"/>
          </a:solidFill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3" name="Kuva 2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7C8172D0-1E05-1E1B-67B3-4DE3A298E6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0442" y="6172346"/>
            <a:ext cx="1941832" cy="48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187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ityksen väliotsikko_roos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1"/>
          <p:cNvSpPr>
            <a:spLocks noGrp="1"/>
          </p:cNvSpPr>
          <p:nvPr>
            <p:ph type="title" hasCustomPrompt="1"/>
          </p:nvPr>
        </p:nvSpPr>
        <p:spPr>
          <a:xfrm>
            <a:off x="1055440" y="1621707"/>
            <a:ext cx="10081120" cy="2432026"/>
          </a:xfrm>
        </p:spPr>
        <p:txBody>
          <a:bodyPr anchor="b"/>
          <a:lstStyle>
            <a:lvl1pPr>
              <a:defRPr sz="44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6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55935" y="4430021"/>
            <a:ext cx="10080625" cy="126014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  <a:ea typeface="Inter" panose="02000503000000020004" pitchFamily="2" charset="0"/>
              </a:defRPr>
            </a:lvl1pPr>
            <a:lvl2pPr marL="144000" indent="0">
              <a:buNone/>
              <a:defRPr/>
            </a:lvl2pPr>
            <a:lvl3pPr marL="324000" indent="0">
              <a:buNone/>
              <a:defRPr/>
            </a:lvl3pPr>
            <a:lvl4pPr marL="504000" indent="0">
              <a:buNone/>
              <a:defRPr/>
            </a:lvl4pPr>
            <a:lvl5pPr marL="684000" indent="0">
              <a:buNone/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pic>
        <p:nvPicPr>
          <p:cNvPr id="4" name="Kuva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04108" y="332656"/>
            <a:ext cx="1208516" cy="139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7625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_pallo_ro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7"/>
          <p:cNvSpPr>
            <a:spLocks noChangeAspect="1" noChangeArrowheads="1"/>
          </p:cNvSpPr>
          <p:nvPr userDrawn="1"/>
        </p:nvSpPr>
        <p:spPr bwMode="auto">
          <a:xfrm>
            <a:off x="6782976" y="1628775"/>
            <a:ext cx="4353584" cy="435358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latin typeface="+mn-lt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9425" y="1628775"/>
            <a:ext cx="5616575" cy="4321175"/>
          </a:xfrm>
        </p:spPr>
        <p:txBody>
          <a:bodyPr/>
          <a:lstStyle>
            <a:lvl1pPr marL="216000" indent="-216000">
              <a:buClr>
                <a:schemeClr val="tx2"/>
              </a:buClr>
              <a:buFont typeface="Arial" panose="020B0604020202020204" pitchFamily="34" charset="0"/>
              <a:buChar char="•"/>
              <a:defRPr sz="2800">
                <a:latin typeface="+mn-lt"/>
              </a:defRPr>
            </a:lvl1pPr>
            <a:lvl2pPr marL="360000" indent="-216000">
              <a:buClr>
                <a:schemeClr val="tx2"/>
              </a:buClr>
              <a:buFont typeface="Arial" panose="020B0604020202020204" pitchFamily="34" charset="0"/>
              <a:buChar char="•"/>
              <a:defRPr sz="2400">
                <a:latin typeface="+mn-lt"/>
              </a:defRPr>
            </a:lvl2pPr>
            <a:lvl3pPr marL="540000" indent="-216000"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720000" indent="-216000"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latin typeface="+mn-lt"/>
              </a:defRPr>
            </a:lvl4pPr>
            <a:lvl5pPr marL="900000" indent="-21600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13"/>
          </p:nvPr>
        </p:nvSpPr>
        <p:spPr>
          <a:xfrm>
            <a:off x="6944563" y="1790363"/>
            <a:ext cx="3996826" cy="3996826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2800" b="1">
                <a:solidFill>
                  <a:schemeClr val="accent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8216097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sisältö_lainaus_ro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4" y="333375"/>
            <a:ext cx="5472113" cy="923925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479425" y="1628775"/>
            <a:ext cx="5472113" cy="4321175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 marL="684000" indent="0">
              <a:buNone/>
              <a:defRPr>
                <a:latin typeface="+mn-lt"/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9" name="Suorakulmio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40462" y="0"/>
            <a:ext cx="5951537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+mn-lt"/>
            </a:endParaRPr>
          </a:p>
        </p:txBody>
      </p:sp>
      <p:sp>
        <p:nvSpPr>
          <p:cNvPr id="18" name="Sisällön paikkamerkki 10"/>
          <p:cNvSpPr>
            <a:spLocks noGrp="1"/>
          </p:cNvSpPr>
          <p:nvPr>
            <p:ph sz="quarter" idx="14"/>
          </p:nvPr>
        </p:nvSpPr>
        <p:spPr>
          <a:xfrm>
            <a:off x="7134358" y="1929522"/>
            <a:ext cx="4253796" cy="3024336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buNone/>
              <a:defRPr sz="4000" b="1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grpSp>
        <p:nvGrpSpPr>
          <p:cNvPr id="10" name="Ryhmä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89753" y="5853643"/>
            <a:ext cx="920256" cy="748770"/>
            <a:chOff x="6358656" y="1628777"/>
            <a:chExt cx="5451353" cy="4435511"/>
          </a:xfrm>
          <a:solidFill>
            <a:schemeClr val="accent1"/>
          </a:solidFill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</p:grpSp>
      <p:grpSp>
        <p:nvGrpSpPr>
          <p:cNvPr id="13" name="Ryhmä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647437" y="429574"/>
            <a:ext cx="899062" cy="731525"/>
            <a:chOff x="6358656" y="1628777"/>
            <a:chExt cx="5451353" cy="4435511"/>
          </a:xfrm>
          <a:solidFill>
            <a:schemeClr val="accent1"/>
          </a:solidFill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</p:grpSp>
      <p:pic>
        <p:nvPicPr>
          <p:cNvPr id="3" name="Kuva 2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9E015BFA-C07C-A943-6BBC-E528177CD9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0442" y="6172346"/>
            <a:ext cx="1941832" cy="48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59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_2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9425" y="1628775"/>
            <a:ext cx="11233150" cy="4321175"/>
          </a:xfrm>
        </p:spPr>
        <p:txBody>
          <a:bodyPr numCol="2" spcCol="720000"/>
          <a:lstStyle>
            <a:lvl1pPr marL="216000" indent="-216000">
              <a:defRPr sz="2800">
                <a:latin typeface="+mn-lt"/>
              </a:defRPr>
            </a:lvl1pPr>
            <a:lvl2pPr indent="-216000">
              <a:defRPr>
                <a:latin typeface="+mn-lt"/>
              </a:defRPr>
            </a:lvl2pPr>
            <a:lvl3pPr indent="-216000">
              <a:defRPr>
                <a:latin typeface="+mn-lt"/>
              </a:defRPr>
            </a:lvl3pPr>
            <a:lvl4pPr indent="-216000">
              <a:defRPr>
                <a:latin typeface="+mn-lt"/>
              </a:defRPr>
            </a:lvl4pPr>
            <a:lvl5pPr indent="-216000"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231103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_4 kuvapaikk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5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15" name="Tekstin paikkamerkki 14"/>
          <p:cNvSpPr>
            <a:spLocks noGrp="1"/>
          </p:cNvSpPr>
          <p:nvPr>
            <p:ph type="body" sz="quarter" idx="17"/>
          </p:nvPr>
        </p:nvSpPr>
        <p:spPr>
          <a:xfrm>
            <a:off x="479425" y="1628775"/>
            <a:ext cx="5472113" cy="4311650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Kuvan paikkamerkki 7"/>
          <p:cNvSpPr>
            <a:spLocks noGrp="1" noChangeAspect="1"/>
          </p:cNvSpPr>
          <p:nvPr>
            <p:ph type="pic" sz="quarter" idx="13"/>
          </p:nvPr>
        </p:nvSpPr>
        <p:spPr>
          <a:xfrm>
            <a:off x="6240462" y="33265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0" name="Kuvan paikkamerkki 7"/>
          <p:cNvSpPr>
            <a:spLocks noGrp="1" noChangeAspect="1"/>
          </p:cNvSpPr>
          <p:nvPr>
            <p:ph type="pic" sz="quarter" idx="14"/>
          </p:nvPr>
        </p:nvSpPr>
        <p:spPr>
          <a:xfrm>
            <a:off x="9192636" y="33265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1" name="Kuvan paikkamerkki 7"/>
          <p:cNvSpPr>
            <a:spLocks noGrp="1" noChangeAspect="1"/>
          </p:cNvSpPr>
          <p:nvPr>
            <p:ph type="pic" sz="quarter" idx="15"/>
          </p:nvPr>
        </p:nvSpPr>
        <p:spPr>
          <a:xfrm>
            <a:off x="6240462" y="331259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2" name="Kuvan paikkamerkki 7"/>
          <p:cNvSpPr>
            <a:spLocks noGrp="1" noChangeAspect="1"/>
          </p:cNvSpPr>
          <p:nvPr>
            <p:ph type="pic" sz="quarter" idx="16"/>
          </p:nvPr>
        </p:nvSpPr>
        <p:spPr>
          <a:xfrm>
            <a:off x="9192636" y="331259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03083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, kuvapaikk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4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479424" y="1628775"/>
            <a:ext cx="5472114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Kuvan paikkamerkki 3"/>
          <p:cNvSpPr>
            <a:spLocks noGrp="1"/>
          </p:cNvSpPr>
          <p:nvPr>
            <p:ph type="pic" sz="quarter" idx="16"/>
          </p:nvPr>
        </p:nvSpPr>
        <p:spPr>
          <a:xfrm>
            <a:off x="6240463" y="0"/>
            <a:ext cx="5951536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pic>
        <p:nvPicPr>
          <p:cNvPr id="3" name="Kuva 2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AA3E4723-C70C-D650-EC6E-109871E8BD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0442" y="6172346"/>
            <a:ext cx="1941832" cy="48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152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, sisältö, kuvapaikk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6240510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6240510" y="1628775"/>
            <a:ext cx="5472114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Kuvan paikkamerkki 3"/>
          <p:cNvSpPr>
            <a:spLocks noGrp="1"/>
          </p:cNvSpPr>
          <p:nvPr>
            <p:ph type="pic" sz="quarter" idx="16"/>
          </p:nvPr>
        </p:nvSpPr>
        <p:spPr>
          <a:xfrm>
            <a:off x="2" y="0"/>
            <a:ext cx="5951536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30FB90F6-6D35-4849-B924-ACF4E2E077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  <p:pic>
        <p:nvPicPr>
          <p:cNvPr id="3" name="Kuva 2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89701EAF-B00D-BDCF-0408-BD961A457F7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012" y="6172346"/>
            <a:ext cx="1941832" cy="48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9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, sisältö, kuvapaikk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uvan paikkamerkki 19"/>
          <p:cNvSpPr>
            <a:spLocks noGrp="1"/>
          </p:cNvSpPr>
          <p:nvPr>
            <p:ph type="pic" sz="quarter" idx="13"/>
          </p:nvPr>
        </p:nvSpPr>
        <p:spPr>
          <a:xfrm>
            <a:off x="-9291" y="0"/>
            <a:ext cx="5490303" cy="6858000"/>
          </a:xfrm>
          <a:custGeom>
            <a:avLst/>
            <a:gdLst>
              <a:gd name="connsiteX0" fmla="*/ 0 w 6853504"/>
              <a:gd name="connsiteY0" fmla="*/ 0 h 6853504"/>
              <a:gd name="connsiteX1" fmla="*/ 3426752 w 6853504"/>
              <a:gd name="connsiteY1" fmla="*/ 0 h 6853504"/>
              <a:gd name="connsiteX2" fmla="*/ 6853504 w 6853504"/>
              <a:gd name="connsiteY2" fmla="*/ 3426752 h 6853504"/>
              <a:gd name="connsiteX3" fmla="*/ 3426752 w 6853504"/>
              <a:gd name="connsiteY3" fmla="*/ 6853504 h 6853504"/>
              <a:gd name="connsiteX4" fmla="*/ 0 w 6853504"/>
              <a:gd name="connsiteY4" fmla="*/ 6853504 h 6853504"/>
              <a:gd name="connsiteX5" fmla="*/ 0 w 6853504"/>
              <a:gd name="connsiteY5" fmla="*/ 0 h 6853504"/>
              <a:gd name="connsiteX0" fmla="*/ 1347537 w 6853504"/>
              <a:gd name="connsiteY0" fmla="*/ 0 h 6865535"/>
              <a:gd name="connsiteX1" fmla="*/ 3426752 w 6853504"/>
              <a:gd name="connsiteY1" fmla="*/ 12031 h 6865535"/>
              <a:gd name="connsiteX2" fmla="*/ 6853504 w 6853504"/>
              <a:gd name="connsiteY2" fmla="*/ 3438783 h 6865535"/>
              <a:gd name="connsiteX3" fmla="*/ 3426752 w 6853504"/>
              <a:gd name="connsiteY3" fmla="*/ 6865535 h 6865535"/>
              <a:gd name="connsiteX4" fmla="*/ 0 w 6853504"/>
              <a:gd name="connsiteY4" fmla="*/ 6865535 h 6865535"/>
              <a:gd name="connsiteX5" fmla="*/ 1347537 w 6853504"/>
              <a:gd name="connsiteY5" fmla="*/ 0 h 6865535"/>
              <a:gd name="connsiteX0" fmla="*/ 0 w 5505967"/>
              <a:gd name="connsiteY0" fmla="*/ 0 h 6877567"/>
              <a:gd name="connsiteX1" fmla="*/ 2079215 w 5505967"/>
              <a:gd name="connsiteY1" fmla="*/ 12031 h 6877567"/>
              <a:gd name="connsiteX2" fmla="*/ 5505967 w 5505967"/>
              <a:gd name="connsiteY2" fmla="*/ 3438783 h 6877567"/>
              <a:gd name="connsiteX3" fmla="*/ 2079215 w 5505967"/>
              <a:gd name="connsiteY3" fmla="*/ 6865535 h 6877567"/>
              <a:gd name="connsiteX4" fmla="*/ 12031 w 5505967"/>
              <a:gd name="connsiteY4" fmla="*/ 6877567 h 6877567"/>
              <a:gd name="connsiteX5" fmla="*/ 0 w 5505967"/>
              <a:gd name="connsiteY5" fmla="*/ 0 h 6877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05967" h="6877567">
                <a:moveTo>
                  <a:pt x="0" y="0"/>
                </a:moveTo>
                <a:lnTo>
                  <a:pt x="2079215" y="12031"/>
                </a:lnTo>
                <a:cubicBezTo>
                  <a:pt x="3971758" y="12031"/>
                  <a:pt x="5505967" y="1546240"/>
                  <a:pt x="5505967" y="3438783"/>
                </a:cubicBezTo>
                <a:cubicBezTo>
                  <a:pt x="5505967" y="5331326"/>
                  <a:pt x="3971758" y="6865535"/>
                  <a:pt x="2079215" y="6865535"/>
                </a:cubicBezTo>
                <a:lnTo>
                  <a:pt x="12031" y="6877567"/>
                </a:lnTo>
                <a:cubicBezTo>
                  <a:pt x="8021" y="4585045"/>
                  <a:pt x="4010" y="2292522"/>
                  <a:pt x="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pic>
        <p:nvPicPr>
          <p:cNvPr id="9" name="Kuva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  <p:sp>
        <p:nvSpPr>
          <p:cNvPr id="6" name="Otsikko 1">
            <a:extLst>
              <a:ext uri="{FF2B5EF4-FFF2-40B4-BE49-F238E27FC236}">
                <a16:creationId xmlns:a16="http://schemas.microsoft.com/office/drawing/2014/main" id="{7E4171C4-DD32-4377-8D67-FB1A19774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40463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7" name="Tekstin paikkamerkki 10">
            <a:extLst>
              <a:ext uri="{FF2B5EF4-FFF2-40B4-BE49-F238E27FC236}">
                <a16:creationId xmlns:a16="http://schemas.microsoft.com/office/drawing/2014/main" id="{B9E7CB1E-D677-4A67-854A-864FFD0F813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40464" y="1628775"/>
            <a:ext cx="5472112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2" name="Kuva 1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B06996C2-1397-8024-4C44-9739445767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012" y="6172346"/>
            <a:ext cx="1941832" cy="48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4043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, sisältö, kuvapaikk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7248130" y="333375"/>
            <a:ext cx="4464446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11" name="Tekstin paikkamerkki 10"/>
          <p:cNvSpPr>
            <a:spLocks noGrp="1"/>
          </p:cNvSpPr>
          <p:nvPr>
            <p:ph type="body" sz="quarter" idx="14"/>
          </p:nvPr>
        </p:nvSpPr>
        <p:spPr>
          <a:xfrm>
            <a:off x="7248130" y="1628775"/>
            <a:ext cx="4464445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9" name="Kuvan paikkamerkki 19"/>
          <p:cNvSpPr>
            <a:spLocks noGrp="1"/>
          </p:cNvSpPr>
          <p:nvPr>
            <p:ph type="pic" sz="quarter" idx="13"/>
          </p:nvPr>
        </p:nvSpPr>
        <p:spPr>
          <a:xfrm>
            <a:off x="0" y="4497"/>
            <a:ext cx="6853504" cy="6853504"/>
          </a:xfrm>
          <a:prstGeom prst="flowChartDelay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pic>
        <p:nvPicPr>
          <p:cNvPr id="10" name="Kuva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  <p:pic>
        <p:nvPicPr>
          <p:cNvPr id="3" name="Kuva 2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95623271-FC72-BDB1-1BCF-3B2130F84B7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012" y="6172346"/>
            <a:ext cx="1941832" cy="48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746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_pattern-kuvapa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5" y="333375"/>
            <a:ext cx="7524750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14"/>
          </p:nvPr>
        </p:nvSpPr>
        <p:spPr>
          <a:xfrm>
            <a:off x="479425" y="1628775"/>
            <a:ext cx="5616575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7" name="Kuvan paikkamerkki 58"/>
          <p:cNvSpPr>
            <a:spLocks noGrp="1"/>
          </p:cNvSpPr>
          <p:nvPr>
            <p:ph type="pic" sz="quarter" idx="13"/>
          </p:nvPr>
        </p:nvSpPr>
        <p:spPr>
          <a:xfrm>
            <a:off x="6646461" y="-538"/>
            <a:ext cx="5546031" cy="6864730"/>
          </a:xfrm>
          <a:custGeom>
            <a:avLst/>
            <a:gdLst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76000 h 6876000"/>
              <a:gd name="connsiteX19" fmla="*/ 1609779 w 5545537"/>
              <a:gd name="connsiteY19" fmla="*/ 6858537 h 6876000"/>
              <a:gd name="connsiteX20" fmla="*/ 1069719 w 5545537"/>
              <a:gd name="connsiteY20" fmla="*/ 6858537 h 6876000"/>
              <a:gd name="connsiteX21" fmla="*/ 1069719 w 5545537"/>
              <a:gd name="connsiteY21" fmla="*/ 6318334 h 6876000"/>
              <a:gd name="connsiteX22" fmla="*/ 1069720 w 5545537"/>
              <a:gd name="connsiteY22" fmla="*/ 6318321 h 6876000"/>
              <a:gd name="connsiteX23" fmla="*/ 1069719 w 5545537"/>
              <a:gd name="connsiteY23" fmla="*/ 6318310 h 6876000"/>
              <a:gd name="connsiteX24" fmla="*/ 1069719 w 5545537"/>
              <a:gd name="connsiteY24" fmla="*/ 6237825 h 6876000"/>
              <a:gd name="connsiteX25" fmla="*/ 1062618 w 5545537"/>
              <a:gd name="connsiteY25" fmla="*/ 6237825 h 6876000"/>
              <a:gd name="connsiteX26" fmla="*/ 1061010 w 5545537"/>
              <a:gd name="connsiteY26" fmla="*/ 6219603 h 6876000"/>
              <a:gd name="connsiteX27" fmla="*/ 624433 w 5545537"/>
              <a:gd name="connsiteY27" fmla="*/ 5771972 h 6876000"/>
              <a:gd name="connsiteX28" fmla="*/ 529659 w 5545537"/>
              <a:gd name="connsiteY28" fmla="*/ 5762418 h 6876000"/>
              <a:gd name="connsiteX29" fmla="*/ 529659 w 5545537"/>
              <a:gd name="connsiteY29" fmla="*/ 5760642 h 6876000"/>
              <a:gd name="connsiteX30" fmla="*/ 512040 w 5545537"/>
              <a:gd name="connsiteY30" fmla="*/ 5760642 h 6876000"/>
              <a:gd name="connsiteX31" fmla="*/ 512040 w 5545537"/>
              <a:gd name="connsiteY31" fmla="*/ 5743975 h 6876000"/>
              <a:gd name="connsiteX32" fmla="*/ 426816 w 5545537"/>
              <a:gd name="connsiteY32" fmla="*/ 5735384 h 6876000"/>
              <a:gd name="connsiteX33" fmla="*/ 9971 w 5545537"/>
              <a:gd name="connsiteY33" fmla="*/ 5223932 h 6876000"/>
              <a:gd name="connsiteX34" fmla="*/ 426816 w 5545537"/>
              <a:gd name="connsiteY34" fmla="*/ 4712481 h 6876000"/>
              <a:gd name="connsiteX35" fmla="*/ 512040 w 5545537"/>
              <a:gd name="connsiteY35" fmla="*/ 4703889 h 6876000"/>
              <a:gd name="connsiteX36" fmla="*/ 512040 w 5545537"/>
              <a:gd name="connsiteY36" fmla="*/ 4703511 h 6876000"/>
              <a:gd name="connsiteX37" fmla="*/ 423086 w 5545537"/>
              <a:gd name="connsiteY37" fmla="*/ 4694544 h 6876000"/>
              <a:gd name="connsiteX38" fmla="*/ 0 w 5545537"/>
              <a:gd name="connsiteY38" fmla="*/ 4175435 h 6876000"/>
              <a:gd name="connsiteX39" fmla="*/ 529874 w 5545537"/>
              <a:gd name="connsiteY39" fmla="*/ 3645561 h 6876000"/>
              <a:gd name="connsiteX40" fmla="*/ 1048983 w 5545537"/>
              <a:gd name="connsiteY40" fmla="*/ 4068647 h 6876000"/>
              <a:gd name="connsiteX41" fmla="*/ 1057146 w 5545537"/>
              <a:gd name="connsiteY41" fmla="*/ 4149617 h 6876000"/>
              <a:gd name="connsiteX42" fmla="*/ 1069719 w 5545537"/>
              <a:gd name="connsiteY42" fmla="*/ 4149617 h 6876000"/>
              <a:gd name="connsiteX43" fmla="*/ 1069719 w 5545537"/>
              <a:gd name="connsiteY43" fmla="*/ 4620012 h 6876000"/>
              <a:gd name="connsiteX44" fmla="*/ 1095113 w 5545537"/>
              <a:gd name="connsiteY44" fmla="*/ 4538207 h 6876000"/>
              <a:gd name="connsiteX45" fmla="*/ 1576145 w 5545537"/>
              <a:gd name="connsiteY45" fmla="*/ 4219357 h 6876000"/>
              <a:gd name="connsiteX46" fmla="*/ 1609779 w 5545537"/>
              <a:gd name="connsiteY46" fmla="*/ 4222748 h 6876000"/>
              <a:gd name="connsiteX47" fmla="*/ 1609779 w 5545537"/>
              <a:gd name="connsiteY47" fmla="*/ 4205666 h 6876000"/>
              <a:gd name="connsiteX48" fmla="*/ 1577115 w 5545537"/>
              <a:gd name="connsiteY48" fmla="*/ 4208959 h 6876000"/>
              <a:gd name="connsiteX49" fmla="*/ 1055057 w 5545537"/>
              <a:gd name="connsiteY49" fmla="*/ 3686901 h 6876000"/>
              <a:gd name="connsiteX50" fmla="*/ 1577115 w 5545537"/>
              <a:gd name="connsiteY50" fmla="*/ 3164843 h 6876000"/>
              <a:gd name="connsiteX51" fmla="*/ 2088567 w 5545537"/>
              <a:gd name="connsiteY51" fmla="*/ 3581688 h 6876000"/>
              <a:gd name="connsiteX52" fmla="*/ 2098635 w 5545537"/>
              <a:gd name="connsiteY52" fmla="*/ 3681565 h 6876000"/>
              <a:gd name="connsiteX53" fmla="*/ 2113837 w 5545537"/>
              <a:gd name="connsiteY53" fmla="*/ 3681565 h 6876000"/>
              <a:gd name="connsiteX54" fmla="*/ 2113837 w 5545537"/>
              <a:gd name="connsiteY54" fmla="*/ 2637449 h 6876000"/>
              <a:gd name="connsiteX55" fmla="*/ 2114775 w 5545537"/>
              <a:gd name="connsiteY55" fmla="*/ 2637449 h 6876000"/>
              <a:gd name="connsiteX56" fmla="*/ 2113835 w 5545537"/>
              <a:gd name="connsiteY56" fmla="*/ 2628122 h 6876000"/>
              <a:gd name="connsiteX57" fmla="*/ 2635893 w 5545537"/>
              <a:gd name="connsiteY57" fmla="*/ 2106064 h 6876000"/>
              <a:gd name="connsiteX58" fmla="*/ 2649648 w 5545537"/>
              <a:gd name="connsiteY58" fmla="*/ 2107451 h 6876000"/>
              <a:gd name="connsiteX59" fmla="*/ 2649648 w 5545537"/>
              <a:gd name="connsiteY59" fmla="*/ 2090015 h 6876000"/>
              <a:gd name="connsiteX60" fmla="*/ 2635894 w 5545537"/>
              <a:gd name="connsiteY60" fmla="*/ 2091401 h 6876000"/>
              <a:gd name="connsiteX61" fmla="*/ 2113836 w 5545537"/>
              <a:gd name="connsiteY61" fmla="*/ 1569343 h 6876000"/>
              <a:gd name="connsiteX62" fmla="*/ 2635894 w 5545537"/>
              <a:gd name="connsiteY62" fmla="*/ 1047285 h 6876000"/>
              <a:gd name="connsiteX63" fmla="*/ 2649648 w 5545537"/>
              <a:gd name="connsiteY63" fmla="*/ 1048672 h 6876000"/>
              <a:gd name="connsiteX64" fmla="*/ 2649648 w 5545537"/>
              <a:gd name="connsiteY64" fmla="*/ 1043268 h 6876000"/>
              <a:gd name="connsiteX65" fmla="*/ 2689899 w 5545537"/>
              <a:gd name="connsiteY65" fmla="*/ 1039210 h 6876000"/>
              <a:gd name="connsiteX66" fmla="*/ 2689899 w 5545537"/>
              <a:gd name="connsiteY66" fmla="*/ 1038672 h 6876000"/>
              <a:gd name="connsiteX67" fmla="*/ 2635893 w 5545537"/>
              <a:gd name="connsiteY67" fmla="*/ 1044116 h 6876000"/>
              <a:gd name="connsiteX68" fmla="*/ 2113835 w 5545537"/>
              <a:gd name="connsiteY68" fmla="*/ 522058 h 6876000"/>
              <a:gd name="connsiteX69" fmla="*/ 2635893 w 5545537"/>
              <a:gd name="connsiteY6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76000 h 6876000"/>
              <a:gd name="connsiteX19" fmla="*/ 1609779 w 5545537"/>
              <a:gd name="connsiteY19" fmla="*/ 6858537 h 6876000"/>
              <a:gd name="connsiteX20" fmla="*/ 1069719 w 5545537"/>
              <a:gd name="connsiteY20" fmla="*/ 6858537 h 6876000"/>
              <a:gd name="connsiteX21" fmla="*/ 1069719 w 5545537"/>
              <a:gd name="connsiteY21" fmla="*/ 6318334 h 6876000"/>
              <a:gd name="connsiteX22" fmla="*/ 1069720 w 5545537"/>
              <a:gd name="connsiteY22" fmla="*/ 6318321 h 6876000"/>
              <a:gd name="connsiteX23" fmla="*/ 1069719 w 5545537"/>
              <a:gd name="connsiteY23" fmla="*/ 6318310 h 6876000"/>
              <a:gd name="connsiteX24" fmla="*/ 1069719 w 5545537"/>
              <a:gd name="connsiteY24" fmla="*/ 6237825 h 6876000"/>
              <a:gd name="connsiteX25" fmla="*/ 1062618 w 5545537"/>
              <a:gd name="connsiteY25" fmla="*/ 6237825 h 6876000"/>
              <a:gd name="connsiteX26" fmla="*/ 1061010 w 5545537"/>
              <a:gd name="connsiteY26" fmla="*/ 6219603 h 6876000"/>
              <a:gd name="connsiteX27" fmla="*/ 624433 w 5545537"/>
              <a:gd name="connsiteY27" fmla="*/ 5771972 h 6876000"/>
              <a:gd name="connsiteX28" fmla="*/ 529659 w 5545537"/>
              <a:gd name="connsiteY28" fmla="*/ 5762418 h 6876000"/>
              <a:gd name="connsiteX29" fmla="*/ 529659 w 5545537"/>
              <a:gd name="connsiteY29" fmla="*/ 5760642 h 6876000"/>
              <a:gd name="connsiteX30" fmla="*/ 512040 w 5545537"/>
              <a:gd name="connsiteY30" fmla="*/ 5760642 h 6876000"/>
              <a:gd name="connsiteX31" fmla="*/ 512040 w 5545537"/>
              <a:gd name="connsiteY31" fmla="*/ 5743975 h 6876000"/>
              <a:gd name="connsiteX32" fmla="*/ 426816 w 5545537"/>
              <a:gd name="connsiteY32" fmla="*/ 5735384 h 6876000"/>
              <a:gd name="connsiteX33" fmla="*/ 9971 w 5545537"/>
              <a:gd name="connsiteY33" fmla="*/ 5223932 h 6876000"/>
              <a:gd name="connsiteX34" fmla="*/ 426816 w 5545537"/>
              <a:gd name="connsiteY34" fmla="*/ 4712481 h 6876000"/>
              <a:gd name="connsiteX35" fmla="*/ 512040 w 5545537"/>
              <a:gd name="connsiteY35" fmla="*/ 4703889 h 6876000"/>
              <a:gd name="connsiteX36" fmla="*/ 512040 w 5545537"/>
              <a:gd name="connsiteY36" fmla="*/ 4703511 h 6876000"/>
              <a:gd name="connsiteX37" fmla="*/ 423086 w 5545537"/>
              <a:gd name="connsiteY37" fmla="*/ 4694544 h 6876000"/>
              <a:gd name="connsiteX38" fmla="*/ 0 w 5545537"/>
              <a:gd name="connsiteY38" fmla="*/ 4175435 h 6876000"/>
              <a:gd name="connsiteX39" fmla="*/ 529874 w 5545537"/>
              <a:gd name="connsiteY39" fmla="*/ 3645561 h 6876000"/>
              <a:gd name="connsiteX40" fmla="*/ 1048983 w 5545537"/>
              <a:gd name="connsiteY40" fmla="*/ 4068647 h 6876000"/>
              <a:gd name="connsiteX41" fmla="*/ 1057146 w 5545537"/>
              <a:gd name="connsiteY41" fmla="*/ 4149617 h 6876000"/>
              <a:gd name="connsiteX42" fmla="*/ 1066307 w 5545537"/>
              <a:gd name="connsiteY42" fmla="*/ 4347509 h 6876000"/>
              <a:gd name="connsiteX43" fmla="*/ 1069719 w 5545537"/>
              <a:gd name="connsiteY43" fmla="*/ 4620012 h 6876000"/>
              <a:gd name="connsiteX44" fmla="*/ 1095113 w 5545537"/>
              <a:gd name="connsiteY44" fmla="*/ 4538207 h 6876000"/>
              <a:gd name="connsiteX45" fmla="*/ 1576145 w 5545537"/>
              <a:gd name="connsiteY45" fmla="*/ 4219357 h 6876000"/>
              <a:gd name="connsiteX46" fmla="*/ 1609779 w 5545537"/>
              <a:gd name="connsiteY46" fmla="*/ 4222748 h 6876000"/>
              <a:gd name="connsiteX47" fmla="*/ 1609779 w 5545537"/>
              <a:gd name="connsiteY47" fmla="*/ 4205666 h 6876000"/>
              <a:gd name="connsiteX48" fmla="*/ 1577115 w 5545537"/>
              <a:gd name="connsiteY48" fmla="*/ 4208959 h 6876000"/>
              <a:gd name="connsiteX49" fmla="*/ 1055057 w 5545537"/>
              <a:gd name="connsiteY49" fmla="*/ 3686901 h 6876000"/>
              <a:gd name="connsiteX50" fmla="*/ 1577115 w 5545537"/>
              <a:gd name="connsiteY50" fmla="*/ 3164843 h 6876000"/>
              <a:gd name="connsiteX51" fmla="*/ 2088567 w 5545537"/>
              <a:gd name="connsiteY51" fmla="*/ 3581688 h 6876000"/>
              <a:gd name="connsiteX52" fmla="*/ 2098635 w 5545537"/>
              <a:gd name="connsiteY52" fmla="*/ 3681565 h 6876000"/>
              <a:gd name="connsiteX53" fmla="*/ 2113837 w 5545537"/>
              <a:gd name="connsiteY53" fmla="*/ 3681565 h 6876000"/>
              <a:gd name="connsiteX54" fmla="*/ 2113837 w 5545537"/>
              <a:gd name="connsiteY54" fmla="*/ 2637449 h 6876000"/>
              <a:gd name="connsiteX55" fmla="*/ 2114775 w 5545537"/>
              <a:gd name="connsiteY55" fmla="*/ 2637449 h 6876000"/>
              <a:gd name="connsiteX56" fmla="*/ 2113835 w 5545537"/>
              <a:gd name="connsiteY56" fmla="*/ 2628122 h 6876000"/>
              <a:gd name="connsiteX57" fmla="*/ 2635893 w 5545537"/>
              <a:gd name="connsiteY57" fmla="*/ 2106064 h 6876000"/>
              <a:gd name="connsiteX58" fmla="*/ 2649648 w 5545537"/>
              <a:gd name="connsiteY58" fmla="*/ 2107451 h 6876000"/>
              <a:gd name="connsiteX59" fmla="*/ 2649648 w 5545537"/>
              <a:gd name="connsiteY59" fmla="*/ 2090015 h 6876000"/>
              <a:gd name="connsiteX60" fmla="*/ 2635894 w 5545537"/>
              <a:gd name="connsiteY60" fmla="*/ 2091401 h 6876000"/>
              <a:gd name="connsiteX61" fmla="*/ 2113836 w 5545537"/>
              <a:gd name="connsiteY61" fmla="*/ 1569343 h 6876000"/>
              <a:gd name="connsiteX62" fmla="*/ 2635894 w 5545537"/>
              <a:gd name="connsiteY62" fmla="*/ 1047285 h 6876000"/>
              <a:gd name="connsiteX63" fmla="*/ 2649648 w 5545537"/>
              <a:gd name="connsiteY63" fmla="*/ 1048672 h 6876000"/>
              <a:gd name="connsiteX64" fmla="*/ 2649648 w 5545537"/>
              <a:gd name="connsiteY64" fmla="*/ 1043268 h 6876000"/>
              <a:gd name="connsiteX65" fmla="*/ 2689899 w 5545537"/>
              <a:gd name="connsiteY65" fmla="*/ 1039210 h 6876000"/>
              <a:gd name="connsiteX66" fmla="*/ 2689899 w 5545537"/>
              <a:gd name="connsiteY66" fmla="*/ 1038672 h 6876000"/>
              <a:gd name="connsiteX67" fmla="*/ 2635893 w 5545537"/>
              <a:gd name="connsiteY67" fmla="*/ 1044116 h 6876000"/>
              <a:gd name="connsiteX68" fmla="*/ 2113835 w 5545537"/>
              <a:gd name="connsiteY68" fmla="*/ 522058 h 6876000"/>
              <a:gd name="connsiteX69" fmla="*/ 2635893 w 5545537"/>
              <a:gd name="connsiteY6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76000 h 6876000"/>
              <a:gd name="connsiteX19" fmla="*/ 1609779 w 5545537"/>
              <a:gd name="connsiteY19" fmla="*/ 6858537 h 6876000"/>
              <a:gd name="connsiteX20" fmla="*/ 1069719 w 5545537"/>
              <a:gd name="connsiteY20" fmla="*/ 6858537 h 6876000"/>
              <a:gd name="connsiteX21" fmla="*/ 1069719 w 5545537"/>
              <a:gd name="connsiteY21" fmla="*/ 6318334 h 6876000"/>
              <a:gd name="connsiteX22" fmla="*/ 1069720 w 5545537"/>
              <a:gd name="connsiteY22" fmla="*/ 6318321 h 6876000"/>
              <a:gd name="connsiteX23" fmla="*/ 1069719 w 5545537"/>
              <a:gd name="connsiteY23" fmla="*/ 6318310 h 6876000"/>
              <a:gd name="connsiteX24" fmla="*/ 1069719 w 5545537"/>
              <a:gd name="connsiteY24" fmla="*/ 6237825 h 6876000"/>
              <a:gd name="connsiteX25" fmla="*/ 1062618 w 5545537"/>
              <a:gd name="connsiteY25" fmla="*/ 6237825 h 6876000"/>
              <a:gd name="connsiteX26" fmla="*/ 1061010 w 5545537"/>
              <a:gd name="connsiteY26" fmla="*/ 6219603 h 6876000"/>
              <a:gd name="connsiteX27" fmla="*/ 624433 w 5545537"/>
              <a:gd name="connsiteY27" fmla="*/ 5771972 h 6876000"/>
              <a:gd name="connsiteX28" fmla="*/ 529659 w 5545537"/>
              <a:gd name="connsiteY28" fmla="*/ 5762418 h 6876000"/>
              <a:gd name="connsiteX29" fmla="*/ 529659 w 5545537"/>
              <a:gd name="connsiteY29" fmla="*/ 5760642 h 6876000"/>
              <a:gd name="connsiteX30" fmla="*/ 512040 w 5545537"/>
              <a:gd name="connsiteY30" fmla="*/ 5760642 h 6876000"/>
              <a:gd name="connsiteX31" fmla="*/ 512040 w 5545537"/>
              <a:gd name="connsiteY31" fmla="*/ 5743975 h 6876000"/>
              <a:gd name="connsiteX32" fmla="*/ 426816 w 5545537"/>
              <a:gd name="connsiteY32" fmla="*/ 5735384 h 6876000"/>
              <a:gd name="connsiteX33" fmla="*/ 9971 w 5545537"/>
              <a:gd name="connsiteY33" fmla="*/ 5223932 h 6876000"/>
              <a:gd name="connsiteX34" fmla="*/ 426816 w 5545537"/>
              <a:gd name="connsiteY34" fmla="*/ 4712481 h 6876000"/>
              <a:gd name="connsiteX35" fmla="*/ 512040 w 5545537"/>
              <a:gd name="connsiteY35" fmla="*/ 4703889 h 6876000"/>
              <a:gd name="connsiteX36" fmla="*/ 512040 w 5545537"/>
              <a:gd name="connsiteY36" fmla="*/ 4703511 h 6876000"/>
              <a:gd name="connsiteX37" fmla="*/ 423086 w 5545537"/>
              <a:gd name="connsiteY37" fmla="*/ 4694544 h 6876000"/>
              <a:gd name="connsiteX38" fmla="*/ 0 w 5545537"/>
              <a:gd name="connsiteY38" fmla="*/ 4175435 h 6876000"/>
              <a:gd name="connsiteX39" fmla="*/ 529874 w 5545537"/>
              <a:gd name="connsiteY39" fmla="*/ 3645561 h 6876000"/>
              <a:gd name="connsiteX40" fmla="*/ 1048983 w 5545537"/>
              <a:gd name="connsiteY40" fmla="*/ 4068647 h 6876000"/>
              <a:gd name="connsiteX41" fmla="*/ 1057146 w 5545537"/>
              <a:gd name="connsiteY41" fmla="*/ 4149617 h 6876000"/>
              <a:gd name="connsiteX42" fmla="*/ 1066307 w 5545537"/>
              <a:gd name="connsiteY42" fmla="*/ 4347509 h 6876000"/>
              <a:gd name="connsiteX43" fmla="*/ 1069719 w 5545537"/>
              <a:gd name="connsiteY43" fmla="*/ 4620012 h 6876000"/>
              <a:gd name="connsiteX44" fmla="*/ 1095113 w 5545537"/>
              <a:gd name="connsiteY44" fmla="*/ 4538207 h 6876000"/>
              <a:gd name="connsiteX45" fmla="*/ 1576145 w 5545537"/>
              <a:gd name="connsiteY45" fmla="*/ 4219357 h 6876000"/>
              <a:gd name="connsiteX46" fmla="*/ 1609779 w 5545537"/>
              <a:gd name="connsiteY46" fmla="*/ 4222748 h 6876000"/>
              <a:gd name="connsiteX47" fmla="*/ 1609779 w 5545537"/>
              <a:gd name="connsiteY47" fmla="*/ 4205666 h 6876000"/>
              <a:gd name="connsiteX48" fmla="*/ 1577115 w 5545537"/>
              <a:gd name="connsiteY48" fmla="*/ 4208959 h 6876000"/>
              <a:gd name="connsiteX49" fmla="*/ 1055057 w 5545537"/>
              <a:gd name="connsiteY49" fmla="*/ 3686901 h 6876000"/>
              <a:gd name="connsiteX50" fmla="*/ 1577115 w 5545537"/>
              <a:gd name="connsiteY50" fmla="*/ 3164843 h 6876000"/>
              <a:gd name="connsiteX51" fmla="*/ 2088567 w 5545537"/>
              <a:gd name="connsiteY51" fmla="*/ 3581688 h 6876000"/>
              <a:gd name="connsiteX52" fmla="*/ 2098635 w 5545537"/>
              <a:gd name="connsiteY52" fmla="*/ 3681565 h 6876000"/>
              <a:gd name="connsiteX53" fmla="*/ 2113837 w 5545537"/>
              <a:gd name="connsiteY53" fmla="*/ 3681565 h 6876000"/>
              <a:gd name="connsiteX54" fmla="*/ 2113837 w 5545537"/>
              <a:gd name="connsiteY54" fmla="*/ 2637449 h 6876000"/>
              <a:gd name="connsiteX55" fmla="*/ 2114775 w 5545537"/>
              <a:gd name="connsiteY55" fmla="*/ 2637449 h 6876000"/>
              <a:gd name="connsiteX56" fmla="*/ 2113835 w 5545537"/>
              <a:gd name="connsiteY56" fmla="*/ 2628122 h 6876000"/>
              <a:gd name="connsiteX57" fmla="*/ 2635893 w 5545537"/>
              <a:gd name="connsiteY57" fmla="*/ 2106064 h 6876000"/>
              <a:gd name="connsiteX58" fmla="*/ 2649648 w 5545537"/>
              <a:gd name="connsiteY58" fmla="*/ 2107451 h 6876000"/>
              <a:gd name="connsiteX59" fmla="*/ 2649648 w 5545537"/>
              <a:gd name="connsiteY59" fmla="*/ 2090015 h 6876000"/>
              <a:gd name="connsiteX60" fmla="*/ 2635894 w 5545537"/>
              <a:gd name="connsiteY60" fmla="*/ 2091401 h 6876000"/>
              <a:gd name="connsiteX61" fmla="*/ 2113836 w 5545537"/>
              <a:gd name="connsiteY61" fmla="*/ 1569343 h 6876000"/>
              <a:gd name="connsiteX62" fmla="*/ 2635894 w 5545537"/>
              <a:gd name="connsiteY62" fmla="*/ 1047285 h 6876000"/>
              <a:gd name="connsiteX63" fmla="*/ 2649648 w 5545537"/>
              <a:gd name="connsiteY63" fmla="*/ 1048672 h 6876000"/>
              <a:gd name="connsiteX64" fmla="*/ 2649648 w 5545537"/>
              <a:gd name="connsiteY64" fmla="*/ 1043268 h 6876000"/>
              <a:gd name="connsiteX65" fmla="*/ 2689899 w 5545537"/>
              <a:gd name="connsiteY65" fmla="*/ 1039210 h 6876000"/>
              <a:gd name="connsiteX66" fmla="*/ 2689899 w 5545537"/>
              <a:gd name="connsiteY66" fmla="*/ 1038672 h 6876000"/>
              <a:gd name="connsiteX67" fmla="*/ 2635893 w 5545537"/>
              <a:gd name="connsiteY67" fmla="*/ 1044116 h 6876000"/>
              <a:gd name="connsiteX68" fmla="*/ 2113835 w 5545537"/>
              <a:gd name="connsiteY68" fmla="*/ 522058 h 6876000"/>
              <a:gd name="connsiteX69" fmla="*/ 2635893 w 5545537"/>
              <a:gd name="connsiteY6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58537 h 6876000"/>
              <a:gd name="connsiteX19" fmla="*/ 1069719 w 5545537"/>
              <a:gd name="connsiteY19" fmla="*/ 6858537 h 6876000"/>
              <a:gd name="connsiteX20" fmla="*/ 1069719 w 5545537"/>
              <a:gd name="connsiteY20" fmla="*/ 6318334 h 6876000"/>
              <a:gd name="connsiteX21" fmla="*/ 1069720 w 5545537"/>
              <a:gd name="connsiteY21" fmla="*/ 6318321 h 6876000"/>
              <a:gd name="connsiteX22" fmla="*/ 1069719 w 5545537"/>
              <a:gd name="connsiteY22" fmla="*/ 6318310 h 6876000"/>
              <a:gd name="connsiteX23" fmla="*/ 1069719 w 5545537"/>
              <a:gd name="connsiteY23" fmla="*/ 6237825 h 6876000"/>
              <a:gd name="connsiteX24" fmla="*/ 1062618 w 5545537"/>
              <a:gd name="connsiteY24" fmla="*/ 6237825 h 6876000"/>
              <a:gd name="connsiteX25" fmla="*/ 1061010 w 5545537"/>
              <a:gd name="connsiteY25" fmla="*/ 6219603 h 6876000"/>
              <a:gd name="connsiteX26" fmla="*/ 624433 w 5545537"/>
              <a:gd name="connsiteY26" fmla="*/ 5771972 h 6876000"/>
              <a:gd name="connsiteX27" fmla="*/ 529659 w 5545537"/>
              <a:gd name="connsiteY27" fmla="*/ 5762418 h 6876000"/>
              <a:gd name="connsiteX28" fmla="*/ 529659 w 5545537"/>
              <a:gd name="connsiteY28" fmla="*/ 5760642 h 6876000"/>
              <a:gd name="connsiteX29" fmla="*/ 512040 w 5545537"/>
              <a:gd name="connsiteY29" fmla="*/ 5760642 h 6876000"/>
              <a:gd name="connsiteX30" fmla="*/ 512040 w 5545537"/>
              <a:gd name="connsiteY30" fmla="*/ 5743975 h 6876000"/>
              <a:gd name="connsiteX31" fmla="*/ 426816 w 5545537"/>
              <a:gd name="connsiteY31" fmla="*/ 5735384 h 6876000"/>
              <a:gd name="connsiteX32" fmla="*/ 9971 w 5545537"/>
              <a:gd name="connsiteY32" fmla="*/ 5223932 h 6876000"/>
              <a:gd name="connsiteX33" fmla="*/ 426816 w 5545537"/>
              <a:gd name="connsiteY33" fmla="*/ 4712481 h 6876000"/>
              <a:gd name="connsiteX34" fmla="*/ 512040 w 5545537"/>
              <a:gd name="connsiteY34" fmla="*/ 4703889 h 6876000"/>
              <a:gd name="connsiteX35" fmla="*/ 512040 w 5545537"/>
              <a:gd name="connsiteY35" fmla="*/ 4703511 h 6876000"/>
              <a:gd name="connsiteX36" fmla="*/ 423086 w 5545537"/>
              <a:gd name="connsiteY36" fmla="*/ 4694544 h 6876000"/>
              <a:gd name="connsiteX37" fmla="*/ 0 w 5545537"/>
              <a:gd name="connsiteY37" fmla="*/ 4175435 h 6876000"/>
              <a:gd name="connsiteX38" fmla="*/ 529874 w 5545537"/>
              <a:gd name="connsiteY38" fmla="*/ 3645561 h 6876000"/>
              <a:gd name="connsiteX39" fmla="*/ 1048983 w 5545537"/>
              <a:gd name="connsiteY39" fmla="*/ 4068647 h 6876000"/>
              <a:gd name="connsiteX40" fmla="*/ 1057146 w 5545537"/>
              <a:gd name="connsiteY40" fmla="*/ 4149617 h 6876000"/>
              <a:gd name="connsiteX41" fmla="*/ 1066307 w 5545537"/>
              <a:gd name="connsiteY41" fmla="*/ 4347509 h 6876000"/>
              <a:gd name="connsiteX42" fmla="*/ 1069719 w 5545537"/>
              <a:gd name="connsiteY42" fmla="*/ 4620012 h 6876000"/>
              <a:gd name="connsiteX43" fmla="*/ 1095113 w 5545537"/>
              <a:gd name="connsiteY43" fmla="*/ 4538207 h 6876000"/>
              <a:gd name="connsiteX44" fmla="*/ 1576145 w 5545537"/>
              <a:gd name="connsiteY44" fmla="*/ 4219357 h 6876000"/>
              <a:gd name="connsiteX45" fmla="*/ 1609779 w 5545537"/>
              <a:gd name="connsiteY45" fmla="*/ 4222748 h 6876000"/>
              <a:gd name="connsiteX46" fmla="*/ 1609779 w 5545537"/>
              <a:gd name="connsiteY46" fmla="*/ 4205666 h 6876000"/>
              <a:gd name="connsiteX47" fmla="*/ 1577115 w 5545537"/>
              <a:gd name="connsiteY47" fmla="*/ 4208959 h 6876000"/>
              <a:gd name="connsiteX48" fmla="*/ 1055057 w 5545537"/>
              <a:gd name="connsiteY48" fmla="*/ 3686901 h 6876000"/>
              <a:gd name="connsiteX49" fmla="*/ 1577115 w 5545537"/>
              <a:gd name="connsiteY49" fmla="*/ 3164843 h 6876000"/>
              <a:gd name="connsiteX50" fmla="*/ 2088567 w 5545537"/>
              <a:gd name="connsiteY50" fmla="*/ 3581688 h 6876000"/>
              <a:gd name="connsiteX51" fmla="*/ 2098635 w 5545537"/>
              <a:gd name="connsiteY51" fmla="*/ 3681565 h 6876000"/>
              <a:gd name="connsiteX52" fmla="*/ 2113837 w 5545537"/>
              <a:gd name="connsiteY52" fmla="*/ 3681565 h 6876000"/>
              <a:gd name="connsiteX53" fmla="*/ 2113837 w 5545537"/>
              <a:gd name="connsiteY53" fmla="*/ 2637449 h 6876000"/>
              <a:gd name="connsiteX54" fmla="*/ 2114775 w 5545537"/>
              <a:gd name="connsiteY54" fmla="*/ 2637449 h 6876000"/>
              <a:gd name="connsiteX55" fmla="*/ 2113835 w 5545537"/>
              <a:gd name="connsiteY55" fmla="*/ 2628122 h 6876000"/>
              <a:gd name="connsiteX56" fmla="*/ 2635893 w 5545537"/>
              <a:gd name="connsiteY56" fmla="*/ 2106064 h 6876000"/>
              <a:gd name="connsiteX57" fmla="*/ 2649648 w 5545537"/>
              <a:gd name="connsiteY57" fmla="*/ 2107451 h 6876000"/>
              <a:gd name="connsiteX58" fmla="*/ 2649648 w 5545537"/>
              <a:gd name="connsiteY58" fmla="*/ 2090015 h 6876000"/>
              <a:gd name="connsiteX59" fmla="*/ 2635894 w 5545537"/>
              <a:gd name="connsiteY59" fmla="*/ 2091401 h 6876000"/>
              <a:gd name="connsiteX60" fmla="*/ 2113836 w 5545537"/>
              <a:gd name="connsiteY60" fmla="*/ 1569343 h 6876000"/>
              <a:gd name="connsiteX61" fmla="*/ 2635894 w 5545537"/>
              <a:gd name="connsiteY61" fmla="*/ 1047285 h 6876000"/>
              <a:gd name="connsiteX62" fmla="*/ 2649648 w 5545537"/>
              <a:gd name="connsiteY62" fmla="*/ 1048672 h 6876000"/>
              <a:gd name="connsiteX63" fmla="*/ 2649648 w 5545537"/>
              <a:gd name="connsiteY63" fmla="*/ 1043268 h 6876000"/>
              <a:gd name="connsiteX64" fmla="*/ 2689899 w 5545537"/>
              <a:gd name="connsiteY64" fmla="*/ 1039210 h 6876000"/>
              <a:gd name="connsiteX65" fmla="*/ 2689899 w 5545537"/>
              <a:gd name="connsiteY65" fmla="*/ 1038672 h 6876000"/>
              <a:gd name="connsiteX66" fmla="*/ 2635893 w 5545537"/>
              <a:gd name="connsiteY66" fmla="*/ 1044116 h 6876000"/>
              <a:gd name="connsiteX67" fmla="*/ 2113835 w 5545537"/>
              <a:gd name="connsiteY67" fmla="*/ 522058 h 6876000"/>
              <a:gd name="connsiteX68" fmla="*/ 2635893 w 5545537"/>
              <a:gd name="connsiteY68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1609779 w 5545537"/>
              <a:gd name="connsiteY17" fmla="*/ 6858537 h 6876000"/>
              <a:gd name="connsiteX18" fmla="*/ 1069719 w 5545537"/>
              <a:gd name="connsiteY18" fmla="*/ 6858537 h 6876000"/>
              <a:gd name="connsiteX19" fmla="*/ 1069719 w 5545537"/>
              <a:gd name="connsiteY19" fmla="*/ 6318334 h 6876000"/>
              <a:gd name="connsiteX20" fmla="*/ 1069720 w 5545537"/>
              <a:gd name="connsiteY20" fmla="*/ 6318321 h 6876000"/>
              <a:gd name="connsiteX21" fmla="*/ 1069719 w 5545537"/>
              <a:gd name="connsiteY21" fmla="*/ 6318310 h 6876000"/>
              <a:gd name="connsiteX22" fmla="*/ 1069719 w 5545537"/>
              <a:gd name="connsiteY22" fmla="*/ 6237825 h 6876000"/>
              <a:gd name="connsiteX23" fmla="*/ 1062618 w 5545537"/>
              <a:gd name="connsiteY23" fmla="*/ 6237825 h 6876000"/>
              <a:gd name="connsiteX24" fmla="*/ 1061010 w 5545537"/>
              <a:gd name="connsiteY24" fmla="*/ 6219603 h 6876000"/>
              <a:gd name="connsiteX25" fmla="*/ 624433 w 5545537"/>
              <a:gd name="connsiteY25" fmla="*/ 5771972 h 6876000"/>
              <a:gd name="connsiteX26" fmla="*/ 529659 w 5545537"/>
              <a:gd name="connsiteY26" fmla="*/ 5762418 h 6876000"/>
              <a:gd name="connsiteX27" fmla="*/ 529659 w 5545537"/>
              <a:gd name="connsiteY27" fmla="*/ 5760642 h 6876000"/>
              <a:gd name="connsiteX28" fmla="*/ 512040 w 5545537"/>
              <a:gd name="connsiteY28" fmla="*/ 5760642 h 6876000"/>
              <a:gd name="connsiteX29" fmla="*/ 512040 w 5545537"/>
              <a:gd name="connsiteY29" fmla="*/ 5743975 h 6876000"/>
              <a:gd name="connsiteX30" fmla="*/ 426816 w 5545537"/>
              <a:gd name="connsiteY30" fmla="*/ 5735384 h 6876000"/>
              <a:gd name="connsiteX31" fmla="*/ 9971 w 5545537"/>
              <a:gd name="connsiteY31" fmla="*/ 5223932 h 6876000"/>
              <a:gd name="connsiteX32" fmla="*/ 426816 w 5545537"/>
              <a:gd name="connsiteY32" fmla="*/ 4712481 h 6876000"/>
              <a:gd name="connsiteX33" fmla="*/ 512040 w 5545537"/>
              <a:gd name="connsiteY33" fmla="*/ 4703889 h 6876000"/>
              <a:gd name="connsiteX34" fmla="*/ 512040 w 5545537"/>
              <a:gd name="connsiteY34" fmla="*/ 4703511 h 6876000"/>
              <a:gd name="connsiteX35" fmla="*/ 423086 w 5545537"/>
              <a:gd name="connsiteY35" fmla="*/ 4694544 h 6876000"/>
              <a:gd name="connsiteX36" fmla="*/ 0 w 5545537"/>
              <a:gd name="connsiteY36" fmla="*/ 4175435 h 6876000"/>
              <a:gd name="connsiteX37" fmla="*/ 529874 w 5545537"/>
              <a:gd name="connsiteY37" fmla="*/ 3645561 h 6876000"/>
              <a:gd name="connsiteX38" fmla="*/ 1048983 w 5545537"/>
              <a:gd name="connsiteY38" fmla="*/ 4068647 h 6876000"/>
              <a:gd name="connsiteX39" fmla="*/ 1057146 w 5545537"/>
              <a:gd name="connsiteY39" fmla="*/ 4149617 h 6876000"/>
              <a:gd name="connsiteX40" fmla="*/ 1066307 w 5545537"/>
              <a:gd name="connsiteY40" fmla="*/ 4347509 h 6876000"/>
              <a:gd name="connsiteX41" fmla="*/ 1069719 w 5545537"/>
              <a:gd name="connsiteY41" fmla="*/ 4620012 h 6876000"/>
              <a:gd name="connsiteX42" fmla="*/ 1095113 w 5545537"/>
              <a:gd name="connsiteY42" fmla="*/ 4538207 h 6876000"/>
              <a:gd name="connsiteX43" fmla="*/ 1576145 w 5545537"/>
              <a:gd name="connsiteY43" fmla="*/ 4219357 h 6876000"/>
              <a:gd name="connsiteX44" fmla="*/ 1609779 w 5545537"/>
              <a:gd name="connsiteY44" fmla="*/ 4222748 h 6876000"/>
              <a:gd name="connsiteX45" fmla="*/ 1609779 w 5545537"/>
              <a:gd name="connsiteY45" fmla="*/ 4205666 h 6876000"/>
              <a:gd name="connsiteX46" fmla="*/ 1577115 w 5545537"/>
              <a:gd name="connsiteY46" fmla="*/ 4208959 h 6876000"/>
              <a:gd name="connsiteX47" fmla="*/ 1055057 w 5545537"/>
              <a:gd name="connsiteY47" fmla="*/ 3686901 h 6876000"/>
              <a:gd name="connsiteX48" fmla="*/ 1577115 w 5545537"/>
              <a:gd name="connsiteY48" fmla="*/ 3164843 h 6876000"/>
              <a:gd name="connsiteX49" fmla="*/ 2088567 w 5545537"/>
              <a:gd name="connsiteY49" fmla="*/ 3581688 h 6876000"/>
              <a:gd name="connsiteX50" fmla="*/ 2098635 w 5545537"/>
              <a:gd name="connsiteY50" fmla="*/ 3681565 h 6876000"/>
              <a:gd name="connsiteX51" fmla="*/ 2113837 w 5545537"/>
              <a:gd name="connsiteY51" fmla="*/ 3681565 h 6876000"/>
              <a:gd name="connsiteX52" fmla="*/ 2113837 w 5545537"/>
              <a:gd name="connsiteY52" fmla="*/ 2637449 h 6876000"/>
              <a:gd name="connsiteX53" fmla="*/ 2114775 w 5545537"/>
              <a:gd name="connsiteY53" fmla="*/ 2637449 h 6876000"/>
              <a:gd name="connsiteX54" fmla="*/ 2113835 w 5545537"/>
              <a:gd name="connsiteY54" fmla="*/ 2628122 h 6876000"/>
              <a:gd name="connsiteX55" fmla="*/ 2635893 w 5545537"/>
              <a:gd name="connsiteY55" fmla="*/ 2106064 h 6876000"/>
              <a:gd name="connsiteX56" fmla="*/ 2649648 w 5545537"/>
              <a:gd name="connsiteY56" fmla="*/ 2107451 h 6876000"/>
              <a:gd name="connsiteX57" fmla="*/ 2649648 w 5545537"/>
              <a:gd name="connsiteY57" fmla="*/ 2090015 h 6876000"/>
              <a:gd name="connsiteX58" fmla="*/ 2635894 w 5545537"/>
              <a:gd name="connsiteY58" fmla="*/ 2091401 h 6876000"/>
              <a:gd name="connsiteX59" fmla="*/ 2113836 w 5545537"/>
              <a:gd name="connsiteY59" fmla="*/ 1569343 h 6876000"/>
              <a:gd name="connsiteX60" fmla="*/ 2635894 w 5545537"/>
              <a:gd name="connsiteY60" fmla="*/ 1047285 h 6876000"/>
              <a:gd name="connsiteX61" fmla="*/ 2649648 w 5545537"/>
              <a:gd name="connsiteY61" fmla="*/ 1048672 h 6876000"/>
              <a:gd name="connsiteX62" fmla="*/ 2649648 w 5545537"/>
              <a:gd name="connsiteY62" fmla="*/ 1043268 h 6876000"/>
              <a:gd name="connsiteX63" fmla="*/ 2689899 w 5545537"/>
              <a:gd name="connsiteY63" fmla="*/ 1039210 h 6876000"/>
              <a:gd name="connsiteX64" fmla="*/ 2689899 w 5545537"/>
              <a:gd name="connsiteY64" fmla="*/ 1038672 h 6876000"/>
              <a:gd name="connsiteX65" fmla="*/ 2635893 w 5545537"/>
              <a:gd name="connsiteY65" fmla="*/ 1044116 h 6876000"/>
              <a:gd name="connsiteX66" fmla="*/ 2113835 w 5545537"/>
              <a:gd name="connsiteY66" fmla="*/ 522058 h 6876000"/>
              <a:gd name="connsiteX67" fmla="*/ 2635893 w 5545537"/>
              <a:gd name="connsiteY67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9719 w 5545537"/>
              <a:gd name="connsiteY21" fmla="*/ 6237825 h 6876000"/>
              <a:gd name="connsiteX22" fmla="*/ 1062618 w 5545537"/>
              <a:gd name="connsiteY22" fmla="*/ 6237825 h 6876000"/>
              <a:gd name="connsiteX23" fmla="*/ 1061010 w 5545537"/>
              <a:gd name="connsiteY23" fmla="*/ 6219603 h 6876000"/>
              <a:gd name="connsiteX24" fmla="*/ 624433 w 5545537"/>
              <a:gd name="connsiteY24" fmla="*/ 5771972 h 6876000"/>
              <a:gd name="connsiteX25" fmla="*/ 529659 w 5545537"/>
              <a:gd name="connsiteY25" fmla="*/ 5762418 h 6876000"/>
              <a:gd name="connsiteX26" fmla="*/ 529659 w 5545537"/>
              <a:gd name="connsiteY26" fmla="*/ 5760642 h 6876000"/>
              <a:gd name="connsiteX27" fmla="*/ 512040 w 5545537"/>
              <a:gd name="connsiteY27" fmla="*/ 5760642 h 6876000"/>
              <a:gd name="connsiteX28" fmla="*/ 512040 w 5545537"/>
              <a:gd name="connsiteY28" fmla="*/ 5743975 h 6876000"/>
              <a:gd name="connsiteX29" fmla="*/ 426816 w 5545537"/>
              <a:gd name="connsiteY29" fmla="*/ 5735384 h 6876000"/>
              <a:gd name="connsiteX30" fmla="*/ 9971 w 5545537"/>
              <a:gd name="connsiteY30" fmla="*/ 5223932 h 6876000"/>
              <a:gd name="connsiteX31" fmla="*/ 426816 w 5545537"/>
              <a:gd name="connsiteY31" fmla="*/ 4712481 h 6876000"/>
              <a:gd name="connsiteX32" fmla="*/ 512040 w 5545537"/>
              <a:gd name="connsiteY32" fmla="*/ 4703889 h 6876000"/>
              <a:gd name="connsiteX33" fmla="*/ 512040 w 5545537"/>
              <a:gd name="connsiteY33" fmla="*/ 4703511 h 6876000"/>
              <a:gd name="connsiteX34" fmla="*/ 423086 w 5545537"/>
              <a:gd name="connsiteY34" fmla="*/ 4694544 h 6876000"/>
              <a:gd name="connsiteX35" fmla="*/ 0 w 5545537"/>
              <a:gd name="connsiteY35" fmla="*/ 4175435 h 6876000"/>
              <a:gd name="connsiteX36" fmla="*/ 529874 w 5545537"/>
              <a:gd name="connsiteY36" fmla="*/ 3645561 h 6876000"/>
              <a:gd name="connsiteX37" fmla="*/ 1048983 w 5545537"/>
              <a:gd name="connsiteY37" fmla="*/ 4068647 h 6876000"/>
              <a:gd name="connsiteX38" fmla="*/ 1057146 w 5545537"/>
              <a:gd name="connsiteY38" fmla="*/ 4149617 h 6876000"/>
              <a:gd name="connsiteX39" fmla="*/ 1066307 w 5545537"/>
              <a:gd name="connsiteY39" fmla="*/ 4347509 h 6876000"/>
              <a:gd name="connsiteX40" fmla="*/ 1069719 w 5545537"/>
              <a:gd name="connsiteY40" fmla="*/ 4620012 h 6876000"/>
              <a:gd name="connsiteX41" fmla="*/ 1095113 w 5545537"/>
              <a:gd name="connsiteY41" fmla="*/ 4538207 h 6876000"/>
              <a:gd name="connsiteX42" fmla="*/ 1576145 w 5545537"/>
              <a:gd name="connsiteY42" fmla="*/ 4219357 h 6876000"/>
              <a:gd name="connsiteX43" fmla="*/ 1609779 w 5545537"/>
              <a:gd name="connsiteY43" fmla="*/ 4222748 h 6876000"/>
              <a:gd name="connsiteX44" fmla="*/ 1609779 w 5545537"/>
              <a:gd name="connsiteY44" fmla="*/ 4205666 h 6876000"/>
              <a:gd name="connsiteX45" fmla="*/ 1577115 w 5545537"/>
              <a:gd name="connsiteY45" fmla="*/ 4208959 h 6876000"/>
              <a:gd name="connsiteX46" fmla="*/ 1055057 w 5545537"/>
              <a:gd name="connsiteY46" fmla="*/ 3686901 h 6876000"/>
              <a:gd name="connsiteX47" fmla="*/ 1577115 w 5545537"/>
              <a:gd name="connsiteY47" fmla="*/ 3164843 h 6876000"/>
              <a:gd name="connsiteX48" fmla="*/ 2088567 w 5545537"/>
              <a:gd name="connsiteY48" fmla="*/ 3581688 h 6876000"/>
              <a:gd name="connsiteX49" fmla="*/ 2098635 w 5545537"/>
              <a:gd name="connsiteY49" fmla="*/ 3681565 h 6876000"/>
              <a:gd name="connsiteX50" fmla="*/ 2113837 w 5545537"/>
              <a:gd name="connsiteY50" fmla="*/ 3681565 h 6876000"/>
              <a:gd name="connsiteX51" fmla="*/ 2113837 w 5545537"/>
              <a:gd name="connsiteY51" fmla="*/ 2637449 h 6876000"/>
              <a:gd name="connsiteX52" fmla="*/ 2114775 w 5545537"/>
              <a:gd name="connsiteY52" fmla="*/ 2637449 h 6876000"/>
              <a:gd name="connsiteX53" fmla="*/ 2113835 w 5545537"/>
              <a:gd name="connsiteY53" fmla="*/ 2628122 h 6876000"/>
              <a:gd name="connsiteX54" fmla="*/ 2635893 w 5545537"/>
              <a:gd name="connsiteY54" fmla="*/ 2106064 h 6876000"/>
              <a:gd name="connsiteX55" fmla="*/ 2649648 w 5545537"/>
              <a:gd name="connsiteY55" fmla="*/ 2107451 h 6876000"/>
              <a:gd name="connsiteX56" fmla="*/ 2649648 w 5545537"/>
              <a:gd name="connsiteY56" fmla="*/ 2090015 h 6876000"/>
              <a:gd name="connsiteX57" fmla="*/ 2635894 w 5545537"/>
              <a:gd name="connsiteY57" fmla="*/ 2091401 h 6876000"/>
              <a:gd name="connsiteX58" fmla="*/ 2113836 w 5545537"/>
              <a:gd name="connsiteY58" fmla="*/ 1569343 h 6876000"/>
              <a:gd name="connsiteX59" fmla="*/ 2635894 w 5545537"/>
              <a:gd name="connsiteY59" fmla="*/ 1047285 h 6876000"/>
              <a:gd name="connsiteX60" fmla="*/ 2649648 w 5545537"/>
              <a:gd name="connsiteY60" fmla="*/ 1048672 h 6876000"/>
              <a:gd name="connsiteX61" fmla="*/ 2649648 w 5545537"/>
              <a:gd name="connsiteY61" fmla="*/ 1043268 h 6876000"/>
              <a:gd name="connsiteX62" fmla="*/ 2689899 w 5545537"/>
              <a:gd name="connsiteY62" fmla="*/ 1039210 h 6876000"/>
              <a:gd name="connsiteX63" fmla="*/ 2689899 w 5545537"/>
              <a:gd name="connsiteY63" fmla="*/ 1038672 h 6876000"/>
              <a:gd name="connsiteX64" fmla="*/ 2635893 w 5545537"/>
              <a:gd name="connsiteY64" fmla="*/ 1044116 h 6876000"/>
              <a:gd name="connsiteX65" fmla="*/ 2113835 w 5545537"/>
              <a:gd name="connsiteY65" fmla="*/ 522058 h 6876000"/>
              <a:gd name="connsiteX66" fmla="*/ 2635893 w 5545537"/>
              <a:gd name="connsiteY6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9719 w 5545537"/>
              <a:gd name="connsiteY21" fmla="*/ 6237825 h 6876000"/>
              <a:gd name="connsiteX22" fmla="*/ 1061010 w 5545537"/>
              <a:gd name="connsiteY22" fmla="*/ 6219603 h 6876000"/>
              <a:gd name="connsiteX23" fmla="*/ 624433 w 5545537"/>
              <a:gd name="connsiteY23" fmla="*/ 5771972 h 6876000"/>
              <a:gd name="connsiteX24" fmla="*/ 529659 w 5545537"/>
              <a:gd name="connsiteY24" fmla="*/ 5762418 h 6876000"/>
              <a:gd name="connsiteX25" fmla="*/ 529659 w 5545537"/>
              <a:gd name="connsiteY25" fmla="*/ 5760642 h 6876000"/>
              <a:gd name="connsiteX26" fmla="*/ 512040 w 5545537"/>
              <a:gd name="connsiteY26" fmla="*/ 5760642 h 6876000"/>
              <a:gd name="connsiteX27" fmla="*/ 512040 w 5545537"/>
              <a:gd name="connsiteY27" fmla="*/ 5743975 h 6876000"/>
              <a:gd name="connsiteX28" fmla="*/ 426816 w 5545537"/>
              <a:gd name="connsiteY28" fmla="*/ 5735384 h 6876000"/>
              <a:gd name="connsiteX29" fmla="*/ 9971 w 5545537"/>
              <a:gd name="connsiteY29" fmla="*/ 5223932 h 6876000"/>
              <a:gd name="connsiteX30" fmla="*/ 426816 w 5545537"/>
              <a:gd name="connsiteY30" fmla="*/ 4712481 h 6876000"/>
              <a:gd name="connsiteX31" fmla="*/ 512040 w 5545537"/>
              <a:gd name="connsiteY31" fmla="*/ 4703889 h 6876000"/>
              <a:gd name="connsiteX32" fmla="*/ 512040 w 5545537"/>
              <a:gd name="connsiteY32" fmla="*/ 4703511 h 6876000"/>
              <a:gd name="connsiteX33" fmla="*/ 423086 w 5545537"/>
              <a:gd name="connsiteY33" fmla="*/ 4694544 h 6876000"/>
              <a:gd name="connsiteX34" fmla="*/ 0 w 5545537"/>
              <a:gd name="connsiteY34" fmla="*/ 4175435 h 6876000"/>
              <a:gd name="connsiteX35" fmla="*/ 529874 w 5545537"/>
              <a:gd name="connsiteY35" fmla="*/ 3645561 h 6876000"/>
              <a:gd name="connsiteX36" fmla="*/ 1048983 w 5545537"/>
              <a:gd name="connsiteY36" fmla="*/ 4068647 h 6876000"/>
              <a:gd name="connsiteX37" fmla="*/ 1057146 w 5545537"/>
              <a:gd name="connsiteY37" fmla="*/ 4149617 h 6876000"/>
              <a:gd name="connsiteX38" fmla="*/ 1066307 w 5545537"/>
              <a:gd name="connsiteY38" fmla="*/ 4347509 h 6876000"/>
              <a:gd name="connsiteX39" fmla="*/ 1069719 w 5545537"/>
              <a:gd name="connsiteY39" fmla="*/ 4620012 h 6876000"/>
              <a:gd name="connsiteX40" fmla="*/ 1095113 w 5545537"/>
              <a:gd name="connsiteY40" fmla="*/ 4538207 h 6876000"/>
              <a:gd name="connsiteX41" fmla="*/ 1576145 w 5545537"/>
              <a:gd name="connsiteY41" fmla="*/ 4219357 h 6876000"/>
              <a:gd name="connsiteX42" fmla="*/ 1609779 w 5545537"/>
              <a:gd name="connsiteY42" fmla="*/ 4222748 h 6876000"/>
              <a:gd name="connsiteX43" fmla="*/ 1609779 w 5545537"/>
              <a:gd name="connsiteY43" fmla="*/ 4205666 h 6876000"/>
              <a:gd name="connsiteX44" fmla="*/ 1577115 w 5545537"/>
              <a:gd name="connsiteY44" fmla="*/ 4208959 h 6876000"/>
              <a:gd name="connsiteX45" fmla="*/ 1055057 w 5545537"/>
              <a:gd name="connsiteY45" fmla="*/ 3686901 h 6876000"/>
              <a:gd name="connsiteX46" fmla="*/ 1577115 w 5545537"/>
              <a:gd name="connsiteY46" fmla="*/ 3164843 h 6876000"/>
              <a:gd name="connsiteX47" fmla="*/ 2088567 w 5545537"/>
              <a:gd name="connsiteY47" fmla="*/ 3581688 h 6876000"/>
              <a:gd name="connsiteX48" fmla="*/ 2098635 w 5545537"/>
              <a:gd name="connsiteY48" fmla="*/ 3681565 h 6876000"/>
              <a:gd name="connsiteX49" fmla="*/ 2113837 w 5545537"/>
              <a:gd name="connsiteY49" fmla="*/ 3681565 h 6876000"/>
              <a:gd name="connsiteX50" fmla="*/ 2113837 w 5545537"/>
              <a:gd name="connsiteY50" fmla="*/ 2637449 h 6876000"/>
              <a:gd name="connsiteX51" fmla="*/ 2114775 w 5545537"/>
              <a:gd name="connsiteY51" fmla="*/ 2637449 h 6876000"/>
              <a:gd name="connsiteX52" fmla="*/ 2113835 w 5545537"/>
              <a:gd name="connsiteY52" fmla="*/ 2628122 h 6876000"/>
              <a:gd name="connsiteX53" fmla="*/ 2635893 w 5545537"/>
              <a:gd name="connsiteY53" fmla="*/ 2106064 h 6876000"/>
              <a:gd name="connsiteX54" fmla="*/ 2649648 w 5545537"/>
              <a:gd name="connsiteY54" fmla="*/ 2107451 h 6876000"/>
              <a:gd name="connsiteX55" fmla="*/ 2649648 w 5545537"/>
              <a:gd name="connsiteY55" fmla="*/ 2090015 h 6876000"/>
              <a:gd name="connsiteX56" fmla="*/ 2635894 w 5545537"/>
              <a:gd name="connsiteY56" fmla="*/ 2091401 h 6876000"/>
              <a:gd name="connsiteX57" fmla="*/ 2113836 w 5545537"/>
              <a:gd name="connsiteY57" fmla="*/ 1569343 h 6876000"/>
              <a:gd name="connsiteX58" fmla="*/ 2635894 w 5545537"/>
              <a:gd name="connsiteY58" fmla="*/ 1047285 h 6876000"/>
              <a:gd name="connsiteX59" fmla="*/ 2649648 w 5545537"/>
              <a:gd name="connsiteY59" fmla="*/ 1048672 h 6876000"/>
              <a:gd name="connsiteX60" fmla="*/ 2649648 w 5545537"/>
              <a:gd name="connsiteY60" fmla="*/ 1043268 h 6876000"/>
              <a:gd name="connsiteX61" fmla="*/ 2689899 w 5545537"/>
              <a:gd name="connsiteY61" fmla="*/ 1039210 h 6876000"/>
              <a:gd name="connsiteX62" fmla="*/ 2689899 w 5545537"/>
              <a:gd name="connsiteY62" fmla="*/ 1038672 h 6876000"/>
              <a:gd name="connsiteX63" fmla="*/ 2635893 w 5545537"/>
              <a:gd name="connsiteY63" fmla="*/ 1044116 h 6876000"/>
              <a:gd name="connsiteX64" fmla="*/ 2113835 w 5545537"/>
              <a:gd name="connsiteY64" fmla="*/ 522058 h 6876000"/>
              <a:gd name="connsiteX65" fmla="*/ 2635893 w 5545537"/>
              <a:gd name="connsiteY65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9719 w 5545537"/>
              <a:gd name="connsiteY21" fmla="*/ 6237825 h 6876000"/>
              <a:gd name="connsiteX22" fmla="*/ 1061010 w 5545537"/>
              <a:gd name="connsiteY22" fmla="*/ 6219603 h 6876000"/>
              <a:gd name="connsiteX23" fmla="*/ 624433 w 5545537"/>
              <a:gd name="connsiteY23" fmla="*/ 5771972 h 6876000"/>
              <a:gd name="connsiteX24" fmla="*/ 529659 w 5545537"/>
              <a:gd name="connsiteY24" fmla="*/ 5762418 h 6876000"/>
              <a:gd name="connsiteX25" fmla="*/ 529659 w 5545537"/>
              <a:gd name="connsiteY25" fmla="*/ 5760642 h 6876000"/>
              <a:gd name="connsiteX26" fmla="*/ 512040 w 5545537"/>
              <a:gd name="connsiteY26" fmla="*/ 5760642 h 6876000"/>
              <a:gd name="connsiteX27" fmla="*/ 512040 w 5545537"/>
              <a:gd name="connsiteY27" fmla="*/ 5743975 h 6876000"/>
              <a:gd name="connsiteX28" fmla="*/ 426816 w 5545537"/>
              <a:gd name="connsiteY28" fmla="*/ 5735384 h 6876000"/>
              <a:gd name="connsiteX29" fmla="*/ 9971 w 5545537"/>
              <a:gd name="connsiteY29" fmla="*/ 5223932 h 6876000"/>
              <a:gd name="connsiteX30" fmla="*/ 426816 w 5545537"/>
              <a:gd name="connsiteY30" fmla="*/ 4712481 h 6876000"/>
              <a:gd name="connsiteX31" fmla="*/ 512040 w 5545537"/>
              <a:gd name="connsiteY31" fmla="*/ 4703889 h 6876000"/>
              <a:gd name="connsiteX32" fmla="*/ 512040 w 5545537"/>
              <a:gd name="connsiteY32" fmla="*/ 4703511 h 6876000"/>
              <a:gd name="connsiteX33" fmla="*/ 423086 w 5545537"/>
              <a:gd name="connsiteY33" fmla="*/ 4694544 h 6876000"/>
              <a:gd name="connsiteX34" fmla="*/ 0 w 5545537"/>
              <a:gd name="connsiteY34" fmla="*/ 4175435 h 6876000"/>
              <a:gd name="connsiteX35" fmla="*/ 529874 w 5545537"/>
              <a:gd name="connsiteY35" fmla="*/ 3645561 h 6876000"/>
              <a:gd name="connsiteX36" fmla="*/ 1048983 w 5545537"/>
              <a:gd name="connsiteY36" fmla="*/ 4068647 h 6876000"/>
              <a:gd name="connsiteX37" fmla="*/ 1057146 w 5545537"/>
              <a:gd name="connsiteY37" fmla="*/ 4149617 h 6876000"/>
              <a:gd name="connsiteX38" fmla="*/ 1066307 w 5545537"/>
              <a:gd name="connsiteY38" fmla="*/ 4347509 h 6876000"/>
              <a:gd name="connsiteX39" fmla="*/ 1069719 w 5545537"/>
              <a:gd name="connsiteY39" fmla="*/ 4620012 h 6876000"/>
              <a:gd name="connsiteX40" fmla="*/ 1095113 w 5545537"/>
              <a:gd name="connsiteY40" fmla="*/ 4538207 h 6876000"/>
              <a:gd name="connsiteX41" fmla="*/ 1576145 w 5545537"/>
              <a:gd name="connsiteY41" fmla="*/ 4219357 h 6876000"/>
              <a:gd name="connsiteX42" fmla="*/ 1609779 w 5545537"/>
              <a:gd name="connsiteY42" fmla="*/ 4222748 h 6876000"/>
              <a:gd name="connsiteX43" fmla="*/ 1609779 w 5545537"/>
              <a:gd name="connsiteY43" fmla="*/ 4205666 h 6876000"/>
              <a:gd name="connsiteX44" fmla="*/ 1577115 w 5545537"/>
              <a:gd name="connsiteY44" fmla="*/ 4208959 h 6876000"/>
              <a:gd name="connsiteX45" fmla="*/ 1055057 w 5545537"/>
              <a:gd name="connsiteY45" fmla="*/ 3686901 h 6876000"/>
              <a:gd name="connsiteX46" fmla="*/ 1577115 w 5545537"/>
              <a:gd name="connsiteY46" fmla="*/ 3164843 h 6876000"/>
              <a:gd name="connsiteX47" fmla="*/ 2088567 w 5545537"/>
              <a:gd name="connsiteY47" fmla="*/ 3581688 h 6876000"/>
              <a:gd name="connsiteX48" fmla="*/ 2098635 w 5545537"/>
              <a:gd name="connsiteY48" fmla="*/ 3681565 h 6876000"/>
              <a:gd name="connsiteX49" fmla="*/ 2113837 w 5545537"/>
              <a:gd name="connsiteY49" fmla="*/ 3681565 h 6876000"/>
              <a:gd name="connsiteX50" fmla="*/ 2113837 w 5545537"/>
              <a:gd name="connsiteY50" fmla="*/ 2637449 h 6876000"/>
              <a:gd name="connsiteX51" fmla="*/ 2114775 w 5545537"/>
              <a:gd name="connsiteY51" fmla="*/ 2637449 h 6876000"/>
              <a:gd name="connsiteX52" fmla="*/ 2113835 w 5545537"/>
              <a:gd name="connsiteY52" fmla="*/ 2628122 h 6876000"/>
              <a:gd name="connsiteX53" fmla="*/ 2635893 w 5545537"/>
              <a:gd name="connsiteY53" fmla="*/ 2106064 h 6876000"/>
              <a:gd name="connsiteX54" fmla="*/ 2649648 w 5545537"/>
              <a:gd name="connsiteY54" fmla="*/ 2107451 h 6876000"/>
              <a:gd name="connsiteX55" fmla="*/ 2649648 w 5545537"/>
              <a:gd name="connsiteY55" fmla="*/ 2090015 h 6876000"/>
              <a:gd name="connsiteX56" fmla="*/ 2635894 w 5545537"/>
              <a:gd name="connsiteY56" fmla="*/ 2091401 h 6876000"/>
              <a:gd name="connsiteX57" fmla="*/ 2113836 w 5545537"/>
              <a:gd name="connsiteY57" fmla="*/ 1569343 h 6876000"/>
              <a:gd name="connsiteX58" fmla="*/ 2635894 w 5545537"/>
              <a:gd name="connsiteY58" fmla="*/ 1047285 h 6876000"/>
              <a:gd name="connsiteX59" fmla="*/ 2649648 w 5545537"/>
              <a:gd name="connsiteY59" fmla="*/ 1048672 h 6876000"/>
              <a:gd name="connsiteX60" fmla="*/ 2649648 w 5545537"/>
              <a:gd name="connsiteY60" fmla="*/ 1043268 h 6876000"/>
              <a:gd name="connsiteX61" fmla="*/ 2689899 w 5545537"/>
              <a:gd name="connsiteY61" fmla="*/ 1039210 h 6876000"/>
              <a:gd name="connsiteX62" fmla="*/ 2689899 w 5545537"/>
              <a:gd name="connsiteY62" fmla="*/ 1038672 h 6876000"/>
              <a:gd name="connsiteX63" fmla="*/ 2635893 w 5545537"/>
              <a:gd name="connsiteY63" fmla="*/ 1044116 h 6876000"/>
              <a:gd name="connsiteX64" fmla="*/ 2113835 w 5545537"/>
              <a:gd name="connsiteY64" fmla="*/ 522058 h 6876000"/>
              <a:gd name="connsiteX65" fmla="*/ 2635893 w 5545537"/>
              <a:gd name="connsiteY65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529659 w 5545537"/>
              <a:gd name="connsiteY24" fmla="*/ 5760642 h 6876000"/>
              <a:gd name="connsiteX25" fmla="*/ 512040 w 5545537"/>
              <a:gd name="connsiteY25" fmla="*/ 5760642 h 6876000"/>
              <a:gd name="connsiteX26" fmla="*/ 512040 w 5545537"/>
              <a:gd name="connsiteY26" fmla="*/ 5743975 h 6876000"/>
              <a:gd name="connsiteX27" fmla="*/ 426816 w 5545537"/>
              <a:gd name="connsiteY27" fmla="*/ 5735384 h 6876000"/>
              <a:gd name="connsiteX28" fmla="*/ 9971 w 5545537"/>
              <a:gd name="connsiteY28" fmla="*/ 5223932 h 6876000"/>
              <a:gd name="connsiteX29" fmla="*/ 426816 w 5545537"/>
              <a:gd name="connsiteY29" fmla="*/ 4712481 h 6876000"/>
              <a:gd name="connsiteX30" fmla="*/ 512040 w 5545537"/>
              <a:gd name="connsiteY30" fmla="*/ 4703889 h 6876000"/>
              <a:gd name="connsiteX31" fmla="*/ 512040 w 5545537"/>
              <a:gd name="connsiteY31" fmla="*/ 4703511 h 6876000"/>
              <a:gd name="connsiteX32" fmla="*/ 423086 w 5545537"/>
              <a:gd name="connsiteY32" fmla="*/ 4694544 h 6876000"/>
              <a:gd name="connsiteX33" fmla="*/ 0 w 5545537"/>
              <a:gd name="connsiteY33" fmla="*/ 4175435 h 6876000"/>
              <a:gd name="connsiteX34" fmla="*/ 529874 w 5545537"/>
              <a:gd name="connsiteY34" fmla="*/ 3645561 h 6876000"/>
              <a:gd name="connsiteX35" fmla="*/ 1048983 w 5545537"/>
              <a:gd name="connsiteY35" fmla="*/ 4068647 h 6876000"/>
              <a:gd name="connsiteX36" fmla="*/ 1057146 w 5545537"/>
              <a:gd name="connsiteY36" fmla="*/ 4149617 h 6876000"/>
              <a:gd name="connsiteX37" fmla="*/ 1066307 w 5545537"/>
              <a:gd name="connsiteY37" fmla="*/ 4347509 h 6876000"/>
              <a:gd name="connsiteX38" fmla="*/ 1069719 w 5545537"/>
              <a:gd name="connsiteY38" fmla="*/ 4620012 h 6876000"/>
              <a:gd name="connsiteX39" fmla="*/ 1095113 w 5545537"/>
              <a:gd name="connsiteY39" fmla="*/ 4538207 h 6876000"/>
              <a:gd name="connsiteX40" fmla="*/ 1576145 w 5545537"/>
              <a:gd name="connsiteY40" fmla="*/ 4219357 h 6876000"/>
              <a:gd name="connsiteX41" fmla="*/ 1609779 w 5545537"/>
              <a:gd name="connsiteY41" fmla="*/ 4222748 h 6876000"/>
              <a:gd name="connsiteX42" fmla="*/ 1609779 w 5545537"/>
              <a:gd name="connsiteY42" fmla="*/ 4205666 h 6876000"/>
              <a:gd name="connsiteX43" fmla="*/ 1577115 w 5545537"/>
              <a:gd name="connsiteY43" fmla="*/ 4208959 h 6876000"/>
              <a:gd name="connsiteX44" fmla="*/ 1055057 w 5545537"/>
              <a:gd name="connsiteY44" fmla="*/ 3686901 h 6876000"/>
              <a:gd name="connsiteX45" fmla="*/ 1577115 w 5545537"/>
              <a:gd name="connsiteY45" fmla="*/ 3164843 h 6876000"/>
              <a:gd name="connsiteX46" fmla="*/ 2088567 w 5545537"/>
              <a:gd name="connsiteY46" fmla="*/ 3581688 h 6876000"/>
              <a:gd name="connsiteX47" fmla="*/ 2098635 w 5545537"/>
              <a:gd name="connsiteY47" fmla="*/ 3681565 h 6876000"/>
              <a:gd name="connsiteX48" fmla="*/ 2113837 w 5545537"/>
              <a:gd name="connsiteY48" fmla="*/ 3681565 h 6876000"/>
              <a:gd name="connsiteX49" fmla="*/ 2113837 w 5545537"/>
              <a:gd name="connsiteY49" fmla="*/ 2637449 h 6876000"/>
              <a:gd name="connsiteX50" fmla="*/ 2114775 w 5545537"/>
              <a:gd name="connsiteY50" fmla="*/ 2637449 h 6876000"/>
              <a:gd name="connsiteX51" fmla="*/ 2113835 w 5545537"/>
              <a:gd name="connsiteY51" fmla="*/ 2628122 h 6876000"/>
              <a:gd name="connsiteX52" fmla="*/ 2635893 w 5545537"/>
              <a:gd name="connsiteY52" fmla="*/ 2106064 h 6876000"/>
              <a:gd name="connsiteX53" fmla="*/ 2649648 w 5545537"/>
              <a:gd name="connsiteY53" fmla="*/ 2107451 h 6876000"/>
              <a:gd name="connsiteX54" fmla="*/ 2649648 w 5545537"/>
              <a:gd name="connsiteY54" fmla="*/ 2090015 h 6876000"/>
              <a:gd name="connsiteX55" fmla="*/ 2635894 w 5545537"/>
              <a:gd name="connsiteY55" fmla="*/ 2091401 h 6876000"/>
              <a:gd name="connsiteX56" fmla="*/ 2113836 w 5545537"/>
              <a:gd name="connsiteY56" fmla="*/ 1569343 h 6876000"/>
              <a:gd name="connsiteX57" fmla="*/ 2635894 w 5545537"/>
              <a:gd name="connsiteY57" fmla="*/ 1047285 h 6876000"/>
              <a:gd name="connsiteX58" fmla="*/ 2649648 w 5545537"/>
              <a:gd name="connsiteY58" fmla="*/ 1048672 h 6876000"/>
              <a:gd name="connsiteX59" fmla="*/ 2649648 w 5545537"/>
              <a:gd name="connsiteY59" fmla="*/ 1043268 h 6876000"/>
              <a:gd name="connsiteX60" fmla="*/ 2689899 w 5545537"/>
              <a:gd name="connsiteY60" fmla="*/ 1039210 h 6876000"/>
              <a:gd name="connsiteX61" fmla="*/ 2689899 w 5545537"/>
              <a:gd name="connsiteY61" fmla="*/ 1038672 h 6876000"/>
              <a:gd name="connsiteX62" fmla="*/ 2635893 w 5545537"/>
              <a:gd name="connsiteY62" fmla="*/ 1044116 h 6876000"/>
              <a:gd name="connsiteX63" fmla="*/ 2113835 w 5545537"/>
              <a:gd name="connsiteY63" fmla="*/ 522058 h 6876000"/>
              <a:gd name="connsiteX64" fmla="*/ 2635893 w 5545537"/>
              <a:gd name="connsiteY64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529659 w 5545537"/>
              <a:gd name="connsiteY24" fmla="*/ 5760642 h 6876000"/>
              <a:gd name="connsiteX25" fmla="*/ 512040 w 5545537"/>
              <a:gd name="connsiteY25" fmla="*/ 5743975 h 6876000"/>
              <a:gd name="connsiteX26" fmla="*/ 426816 w 5545537"/>
              <a:gd name="connsiteY26" fmla="*/ 5735384 h 6876000"/>
              <a:gd name="connsiteX27" fmla="*/ 9971 w 5545537"/>
              <a:gd name="connsiteY27" fmla="*/ 5223932 h 6876000"/>
              <a:gd name="connsiteX28" fmla="*/ 426816 w 5545537"/>
              <a:gd name="connsiteY28" fmla="*/ 4712481 h 6876000"/>
              <a:gd name="connsiteX29" fmla="*/ 512040 w 5545537"/>
              <a:gd name="connsiteY29" fmla="*/ 4703889 h 6876000"/>
              <a:gd name="connsiteX30" fmla="*/ 512040 w 5545537"/>
              <a:gd name="connsiteY30" fmla="*/ 4703511 h 6876000"/>
              <a:gd name="connsiteX31" fmla="*/ 423086 w 5545537"/>
              <a:gd name="connsiteY31" fmla="*/ 4694544 h 6876000"/>
              <a:gd name="connsiteX32" fmla="*/ 0 w 5545537"/>
              <a:gd name="connsiteY32" fmla="*/ 4175435 h 6876000"/>
              <a:gd name="connsiteX33" fmla="*/ 529874 w 5545537"/>
              <a:gd name="connsiteY33" fmla="*/ 3645561 h 6876000"/>
              <a:gd name="connsiteX34" fmla="*/ 1048983 w 5545537"/>
              <a:gd name="connsiteY34" fmla="*/ 4068647 h 6876000"/>
              <a:gd name="connsiteX35" fmla="*/ 1057146 w 5545537"/>
              <a:gd name="connsiteY35" fmla="*/ 4149617 h 6876000"/>
              <a:gd name="connsiteX36" fmla="*/ 1066307 w 5545537"/>
              <a:gd name="connsiteY36" fmla="*/ 4347509 h 6876000"/>
              <a:gd name="connsiteX37" fmla="*/ 1069719 w 5545537"/>
              <a:gd name="connsiteY37" fmla="*/ 4620012 h 6876000"/>
              <a:gd name="connsiteX38" fmla="*/ 1095113 w 5545537"/>
              <a:gd name="connsiteY38" fmla="*/ 4538207 h 6876000"/>
              <a:gd name="connsiteX39" fmla="*/ 1576145 w 5545537"/>
              <a:gd name="connsiteY39" fmla="*/ 4219357 h 6876000"/>
              <a:gd name="connsiteX40" fmla="*/ 1609779 w 5545537"/>
              <a:gd name="connsiteY40" fmla="*/ 4222748 h 6876000"/>
              <a:gd name="connsiteX41" fmla="*/ 1609779 w 5545537"/>
              <a:gd name="connsiteY41" fmla="*/ 4205666 h 6876000"/>
              <a:gd name="connsiteX42" fmla="*/ 1577115 w 5545537"/>
              <a:gd name="connsiteY42" fmla="*/ 4208959 h 6876000"/>
              <a:gd name="connsiteX43" fmla="*/ 1055057 w 5545537"/>
              <a:gd name="connsiteY43" fmla="*/ 3686901 h 6876000"/>
              <a:gd name="connsiteX44" fmla="*/ 1577115 w 5545537"/>
              <a:gd name="connsiteY44" fmla="*/ 3164843 h 6876000"/>
              <a:gd name="connsiteX45" fmla="*/ 2088567 w 5545537"/>
              <a:gd name="connsiteY45" fmla="*/ 3581688 h 6876000"/>
              <a:gd name="connsiteX46" fmla="*/ 2098635 w 5545537"/>
              <a:gd name="connsiteY46" fmla="*/ 3681565 h 6876000"/>
              <a:gd name="connsiteX47" fmla="*/ 2113837 w 5545537"/>
              <a:gd name="connsiteY47" fmla="*/ 3681565 h 6876000"/>
              <a:gd name="connsiteX48" fmla="*/ 2113837 w 5545537"/>
              <a:gd name="connsiteY48" fmla="*/ 2637449 h 6876000"/>
              <a:gd name="connsiteX49" fmla="*/ 2114775 w 5545537"/>
              <a:gd name="connsiteY49" fmla="*/ 2637449 h 6876000"/>
              <a:gd name="connsiteX50" fmla="*/ 2113835 w 5545537"/>
              <a:gd name="connsiteY50" fmla="*/ 2628122 h 6876000"/>
              <a:gd name="connsiteX51" fmla="*/ 2635893 w 5545537"/>
              <a:gd name="connsiteY51" fmla="*/ 2106064 h 6876000"/>
              <a:gd name="connsiteX52" fmla="*/ 2649648 w 5545537"/>
              <a:gd name="connsiteY52" fmla="*/ 2107451 h 6876000"/>
              <a:gd name="connsiteX53" fmla="*/ 2649648 w 5545537"/>
              <a:gd name="connsiteY53" fmla="*/ 2090015 h 6876000"/>
              <a:gd name="connsiteX54" fmla="*/ 2635894 w 5545537"/>
              <a:gd name="connsiteY54" fmla="*/ 2091401 h 6876000"/>
              <a:gd name="connsiteX55" fmla="*/ 2113836 w 5545537"/>
              <a:gd name="connsiteY55" fmla="*/ 1569343 h 6876000"/>
              <a:gd name="connsiteX56" fmla="*/ 2635894 w 5545537"/>
              <a:gd name="connsiteY56" fmla="*/ 1047285 h 6876000"/>
              <a:gd name="connsiteX57" fmla="*/ 2649648 w 5545537"/>
              <a:gd name="connsiteY57" fmla="*/ 1048672 h 6876000"/>
              <a:gd name="connsiteX58" fmla="*/ 2649648 w 5545537"/>
              <a:gd name="connsiteY58" fmla="*/ 1043268 h 6876000"/>
              <a:gd name="connsiteX59" fmla="*/ 2689899 w 5545537"/>
              <a:gd name="connsiteY59" fmla="*/ 1039210 h 6876000"/>
              <a:gd name="connsiteX60" fmla="*/ 2689899 w 5545537"/>
              <a:gd name="connsiteY60" fmla="*/ 1038672 h 6876000"/>
              <a:gd name="connsiteX61" fmla="*/ 2635893 w 5545537"/>
              <a:gd name="connsiteY61" fmla="*/ 1044116 h 6876000"/>
              <a:gd name="connsiteX62" fmla="*/ 2113835 w 5545537"/>
              <a:gd name="connsiteY62" fmla="*/ 522058 h 6876000"/>
              <a:gd name="connsiteX63" fmla="*/ 2635893 w 5545537"/>
              <a:gd name="connsiteY63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512040 w 5545537"/>
              <a:gd name="connsiteY24" fmla="*/ 5743975 h 6876000"/>
              <a:gd name="connsiteX25" fmla="*/ 426816 w 5545537"/>
              <a:gd name="connsiteY25" fmla="*/ 5735384 h 6876000"/>
              <a:gd name="connsiteX26" fmla="*/ 9971 w 5545537"/>
              <a:gd name="connsiteY26" fmla="*/ 5223932 h 6876000"/>
              <a:gd name="connsiteX27" fmla="*/ 426816 w 5545537"/>
              <a:gd name="connsiteY27" fmla="*/ 4712481 h 6876000"/>
              <a:gd name="connsiteX28" fmla="*/ 512040 w 5545537"/>
              <a:gd name="connsiteY28" fmla="*/ 4703889 h 6876000"/>
              <a:gd name="connsiteX29" fmla="*/ 512040 w 5545537"/>
              <a:gd name="connsiteY29" fmla="*/ 4703511 h 6876000"/>
              <a:gd name="connsiteX30" fmla="*/ 423086 w 5545537"/>
              <a:gd name="connsiteY30" fmla="*/ 4694544 h 6876000"/>
              <a:gd name="connsiteX31" fmla="*/ 0 w 5545537"/>
              <a:gd name="connsiteY31" fmla="*/ 4175435 h 6876000"/>
              <a:gd name="connsiteX32" fmla="*/ 529874 w 5545537"/>
              <a:gd name="connsiteY32" fmla="*/ 3645561 h 6876000"/>
              <a:gd name="connsiteX33" fmla="*/ 1048983 w 5545537"/>
              <a:gd name="connsiteY33" fmla="*/ 4068647 h 6876000"/>
              <a:gd name="connsiteX34" fmla="*/ 1057146 w 5545537"/>
              <a:gd name="connsiteY34" fmla="*/ 4149617 h 6876000"/>
              <a:gd name="connsiteX35" fmla="*/ 1066307 w 5545537"/>
              <a:gd name="connsiteY35" fmla="*/ 4347509 h 6876000"/>
              <a:gd name="connsiteX36" fmla="*/ 1069719 w 5545537"/>
              <a:gd name="connsiteY36" fmla="*/ 4620012 h 6876000"/>
              <a:gd name="connsiteX37" fmla="*/ 1095113 w 5545537"/>
              <a:gd name="connsiteY37" fmla="*/ 4538207 h 6876000"/>
              <a:gd name="connsiteX38" fmla="*/ 1576145 w 5545537"/>
              <a:gd name="connsiteY38" fmla="*/ 4219357 h 6876000"/>
              <a:gd name="connsiteX39" fmla="*/ 1609779 w 5545537"/>
              <a:gd name="connsiteY39" fmla="*/ 4222748 h 6876000"/>
              <a:gd name="connsiteX40" fmla="*/ 1609779 w 5545537"/>
              <a:gd name="connsiteY40" fmla="*/ 4205666 h 6876000"/>
              <a:gd name="connsiteX41" fmla="*/ 1577115 w 5545537"/>
              <a:gd name="connsiteY41" fmla="*/ 4208959 h 6876000"/>
              <a:gd name="connsiteX42" fmla="*/ 1055057 w 5545537"/>
              <a:gd name="connsiteY42" fmla="*/ 3686901 h 6876000"/>
              <a:gd name="connsiteX43" fmla="*/ 1577115 w 5545537"/>
              <a:gd name="connsiteY43" fmla="*/ 3164843 h 6876000"/>
              <a:gd name="connsiteX44" fmla="*/ 2088567 w 5545537"/>
              <a:gd name="connsiteY44" fmla="*/ 3581688 h 6876000"/>
              <a:gd name="connsiteX45" fmla="*/ 2098635 w 5545537"/>
              <a:gd name="connsiteY45" fmla="*/ 3681565 h 6876000"/>
              <a:gd name="connsiteX46" fmla="*/ 2113837 w 5545537"/>
              <a:gd name="connsiteY46" fmla="*/ 3681565 h 6876000"/>
              <a:gd name="connsiteX47" fmla="*/ 2113837 w 5545537"/>
              <a:gd name="connsiteY47" fmla="*/ 2637449 h 6876000"/>
              <a:gd name="connsiteX48" fmla="*/ 2114775 w 5545537"/>
              <a:gd name="connsiteY48" fmla="*/ 2637449 h 6876000"/>
              <a:gd name="connsiteX49" fmla="*/ 2113835 w 5545537"/>
              <a:gd name="connsiteY49" fmla="*/ 2628122 h 6876000"/>
              <a:gd name="connsiteX50" fmla="*/ 2635893 w 5545537"/>
              <a:gd name="connsiteY50" fmla="*/ 2106064 h 6876000"/>
              <a:gd name="connsiteX51" fmla="*/ 2649648 w 5545537"/>
              <a:gd name="connsiteY51" fmla="*/ 2107451 h 6876000"/>
              <a:gd name="connsiteX52" fmla="*/ 2649648 w 5545537"/>
              <a:gd name="connsiteY52" fmla="*/ 2090015 h 6876000"/>
              <a:gd name="connsiteX53" fmla="*/ 2635894 w 5545537"/>
              <a:gd name="connsiteY53" fmla="*/ 2091401 h 6876000"/>
              <a:gd name="connsiteX54" fmla="*/ 2113836 w 5545537"/>
              <a:gd name="connsiteY54" fmla="*/ 1569343 h 6876000"/>
              <a:gd name="connsiteX55" fmla="*/ 2635894 w 5545537"/>
              <a:gd name="connsiteY55" fmla="*/ 1047285 h 6876000"/>
              <a:gd name="connsiteX56" fmla="*/ 2649648 w 5545537"/>
              <a:gd name="connsiteY56" fmla="*/ 1048672 h 6876000"/>
              <a:gd name="connsiteX57" fmla="*/ 2649648 w 5545537"/>
              <a:gd name="connsiteY57" fmla="*/ 1043268 h 6876000"/>
              <a:gd name="connsiteX58" fmla="*/ 2689899 w 5545537"/>
              <a:gd name="connsiteY58" fmla="*/ 1039210 h 6876000"/>
              <a:gd name="connsiteX59" fmla="*/ 2689899 w 5545537"/>
              <a:gd name="connsiteY59" fmla="*/ 1038672 h 6876000"/>
              <a:gd name="connsiteX60" fmla="*/ 2635893 w 5545537"/>
              <a:gd name="connsiteY60" fmla="*/ 1044116 h 6876000"/>
              <a:gd name="connsiteX61" fmla="*/ 2113835 w 5545537"/>
              <a:gd name="connsiteY61" fmla="*/ 522058 h 6876000"/>
              <a:gd name="connsiteX62" fmla="*/ 2635893 w 5545537"/>
              <a:gd name="connsiteY62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426816 w 5545537"/>
              <a:gd name="connsiteY24" fmla="*/ 5735384 h 6876000"/>
              <a:gd name="connsiteX25" fmla="*/ 9971 w 5545537"/>
              <a:gd name="connsiteY25" fmla="*/ 5223932 h 6876000"/>
              <a:gd name="connsiteX26" fmla="*/ 426816 w 5545537"/>
              <a:gd name="connsiteY26" fmla="*/ 4712481 h 6876000"/>
              <a:gd name="connsiteX27" fmla="*/ 512040 w 5545537"/>
              <a:gd name="connsiteY27" fmla="*/ 4703889 h 6876000"/>
              <a:gd name="connsiteX28" fmla="*/ 512040 w 5545537"/>
              <a:gd name="connsiteY28" fmla="*/ 4703511 h 6876000"/>
              <a:gd name="connsiteX29" fmla="*/ 423086 w 5545537"/>
              <a:gd name="connsiteY29" fmla="*/ 4694544 h 6876000"/>
              <a:gd name="connsiteX30" fmla="*/ 0 w 5545537"/>
              <a:gd name="connsiteY30" fmla="*/ 4175435 h 6876000"/>
              <a:gd name="connsiteX31" fmla="*/ 529874 w 5545537"/>
              <a:gd name="connsiteY31" fmla="*/ 3645561 h 6876000"/>
              <a:gd name="connsiteX32" fmla="*/ 1048983 w 5545537"/>
              <a:gd name="connsiteY32" fmla="*/ 4068647 h 6876000"/>
              <a:gd name="connsiteX33" fmla="*/ 1057146 w 5545537"/>
              <a:gd name="connsiteY33" fmla="*/ 4149617 h 6876000"/>
              <a:gd name="connsiteX34" fmla="*/ 1066307 w 5545537"/>
              <a:gd name="connsiteY34" fmla="*/ 4347509 h 6876000"/>
              <a:gd name="connsiteX35" fmla="*/ 1069719 w 5545537"/>
              <a:gd name="connsiteY35" fmla="*/ 4620012 h 6876000"/>
              <a:gd name="connsiteX36" fmla="*/ 1095113 w 5545537"/>
              <a:gd name="connsiteY36" fmla="*/ 4538207 h 6876000"/>
              <a:gd name="connsiteX37" fmla="*/ 1576145 w 5545537"/>
              <a:gd name="connsiteY37" fmla="*/ 4219357 h 6876000"/>
              <a:gd name="connsiteX38" fmla="*/ 1609779 w 5545537"/>
              <a:gd name="connsiteY38" fmla="*/ 4222748 h 6876000"/>
              <a:gd name="connsiteX39" fmla="*/ 1609779 w 5545537"/>
              <a:gd name="connsiteY39" fmla="*/ 4205666 h 6876000"/>
              <a:gd name="connsiteX40" fmla="*/ 1577115 w 5545537"/>
              <a:gd name="connsiteY40" fmla="*/ 4208959 h 6876000"/>
              <a:gd name="connsiteX41" fmla="*/ 1055057 w 5545537"/>
              <a:gd name="connsiteY41" fmla="*/ 3686901 h 6876000"/>
              <a:gd name="connsiteX42" fmla="*/ 1577115 w 5545537"/>
              <a:gd name="connsiteY42" fmla="*/ 3164843 h 6876000"/>
              <a:gd name="connsiteX43" fmla="*/ 2088567 w 5545537"/>
              <a:gd name="connsiteY43" fmla="*/ 3581688 h 6876000"/>
              <a:gd name="connsiteX44" fmla="*/ 2098635 w 5545537"/>
              <a:gd name="connsiteY44" fmla="*/ 3681565 h 6876000"/>
              <a:gd name="connsiteX45" fmla="*/ 2113837 w 5545537"/>
              <a:gd name="connsiteY45" fmla="*/ 3681565 h 6876000"/>
              <a:gd name="connsiteX46" fmla="*/ 2113837 w 5545537"/>
              <a:gd name="connsiteY46" fmla="*/ 2637449 h 6876000"/>
              <a:gd name="connsiteX47" fmla="*/ 2114775 w 5545537"/>
              <a:gd name="connsiteY47" fmla="*/ 2637449 h 6876000"/>
              <a:gd name="connsiteX48" fmla="*/ 2113835 w 5545537"/>
              <a:gd name="connsiteY48" fmla="*/ 2628122 h 6876000"/>
              <a:gd name="connsiteX49" fmla="*/ 2635893 w 5545537"/>
              <a:gd name="connsiteY49" fmla="*/ 2106064 h 6876000"/>
              <a:gd name="connsiteX50" fmla="*/ 2649648 w 5545537"/>
              <a:gd name="connsiteY50" fmla="*/ 2107451 h 6876000"/>
              <a:gd name="connsiteX51" fmla="*/ 2649648 w 5545537"/>
              <a:gd name="connsiteY51" fmla="*/ 2090015 h 6876000"/>
              <a:gd name="connsiteX52" fmla="*/ 2635894 w 5545537"/>
              <a:gd name="connsiteY52" fmla="*/ 2091401 h 6876000"/>
              <a:gd name="connsiteX53" fmla="*/ 2113836 w 5545537"/>
              <a:gd name="connsiteY53" fmla="*/ 1569343 h 6876000"/>
              <a:gd name="connsiteX54" fmla="*/ 2635894 w 5545537"/>
              <a:gd name="connsiteY54" fmla="*/ 1047285 h 6876000"/>
              <a:gd name="connsiteX55" fmla="*/ 2649648 w 5545537"/>
              <a:gd name="connsiteY55" fmla="*/ 1048672 h 6876000"/>
              <a:gd name="connsiteX56" fmla="*/ 2649648 w 5545537"/>
              <a:gd name="connsiteY56" fmla="*/ 1043268 h 6876000"/>
              <a:gd name="connsiteX57" fmla="*/ 2689899 w 5545537"/>
              <a:gd name="connsiteY57" fmla="*/ 1039210 h 6876000"/>
              <a:gd name="connsiteX58" fmla="*/ 2689899 w 5545537"/>
              <a:gd name="connsiteY58" fmla="*/ 1038672 h 6876000"/>
              <a:gd name="connsiteX59" fmla="*/ 2635893 w 5545537"/>
              <a:gd name="connsiteY59" fmla="*/ 1044116 h 6876000"/>
              <a:gd name="connsiteX60" fmla="*/ 2113835 w 5545537"/>
              <a:gd name="connsiteY60" fmla="*/ 522058 h 6876000"/>
              <a:gd name="connsiteX61" fmla="*/ 2635893 w 5545537"/>
              <a:gd name="connsiteY61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426816 w 5545537"/>
              <a:gd name="connsiteY24" fmla="*/ 5735384 h 6876000"/>
              <a:gd name="connsiteX25" fmla="*/ 9971 w 5545537"/>
              <a:gd name="connsiteY25" fmla="*/ 5223932 h 6876000"/>
              <a:gd name="connsiteX26" fmla="*/ 426816 w 5545537"/>
              <a:gd name="connsiteY26" fmla="*/ 4712481 h 6876000"/>
              <a:gd name="connsiteX27" fmla="*/ 512040 w 5545537"/>
              <a:gd name="connsiteY27" fmla="*/ 4703889 h 6876000"/>
              <a:gd name="connsiteX28" fmla="*/ 512040 w 5545537"/>
              <a:gd name="connsiteY28" fmla="*/ 4703511 h 6876000"/>
              <a:gd name="connsiteX29" fmla="*/ 423086 w 5545537"/>
              <a:gd name="connsiteY29" fmla="*/ 4694544 h 6876000"/>
              <a:gd name="connsiteX30" fmla="*/ 0 w 5545537"/>
              <a:gd name="connsiteY30" fmla="*/ 4175435 h 6876000"/>
              <a:gd name="connsiteX31" fmla="*/ 529874 w 5545537"/>
              <a:gd name="connsiteY31" fmla="*/ 3645561 h 6876000"/>
              <a:gd name="connsiteX32" fmla="*/ 1048983 w 5545537"/>
              <a:gd name="connsiteY32" fmla="*/ 4068647 h 6876000"/>
              <a:gd name="connsiteX33" fmla="*/ 1057146 w 5545537"/>
              <a:gd name="connsiteY33" fmla="*/ 4149617 h 6876000"/>
              <a:gd name="connsiteX34" fmla="*/ 1069719 w 5545537"/>
              <a:gd name="connsiteY34" fmla="*/ 4620012 h 6876000"/>
              <a:gd name="connsiteX35" fmla="*/ 1095113 w 5545537"/>
              <a:gd name="connsiteY35" fmla="*/ 4538207 h 6876000"/>
              <a:gd name="connsiteX36" fmla="*/ 1576145 w 5545537"/>
              <a:gd name="connsiteY36" fmla="*/ 4219357 h 6876000"/>
              <a:gd name="connsiteX37" fmla="*/ 1609779 w 5545537"/>
              <a:gd name="connsiteY37" fmla="*/ 4222748 h 6876000"/>
              <a:gd name="connsiteX38" fmla="*/ 1609779 w 5545537"/>
              <a:gd name="connsiteY38" fmla="*/ 4205666 h 6876000"/>
              <a:gd name="connsiteX39" fmla="*/ 1577115 w 5545537"/>
              <a:gd name="connsiteY39" fmla="*/ 4208959 h 6876000"/>
              <a:gd name="connsiteX40" fmla="*/ 1055057 w 5545537"/>
              <a:gd name="connsiteY40" fmla="*/ 3686901 h 6876000"/>
              <a:gd name="connsiteX41" fmla="*/ 1577115 w 5545537"/>
              <a:gd name="connsiteY41" fmla="*/ 3164843 h 6876000"/>
              <a:gd name="connsiteX42" fmla="*/ 2088567 w 5545537"/>
              <a:gd name="connsiteY42" fmla="*/ 3581688 h 6876000"/>
              <a:gd name="connsiteX43" fmla="*/ 2098635 w 5545537"/>
              <a:gd name="connsiteY43" fmla="*/ 3681565 h 6876000"/>
              <a:gd name="connsiteX44" fmla="*/ 2113837 w 5545537"/>
              <a:gd name="connsiteY44" fmla="*/ 3681565 h 6876000"/>
              <a:gd name="connsiteX45" fmla="*/ 2113837 w 5545537"/>
              <a:gd name="connsiteY45" fmla="*/ 2637449 h 6876000"/>
              <a:gd name="connsiteX46" fmla="*/ 2114775 w 5545537"/>
              <a:gd name="connsiteY46" fmla="*/ 2637449 h 6876000"/>
              <a:gd name="connsiteX47" fmla="*/ 2113835 w 5545537"/>
              <a:gd name="connsiteY47" fmla="*/ 2628122 h 6876000"/>
              <a:gd name="connsiteX48" fmla="*/ 2635893 w 5545537"/>
              <a:gd name="connsiteY48" fmla="*/ 2106064 h 6876000"/>
              <a:gd name="connsiteX49" fmla="*/ 2649648 w 5545537"/>
              <a:gd name="connsiteY49" fmla="*/ 2107451 h 6876000"/>
              <a:gd name="connsiteX50" fmla="*/ 2649648 w 5545537"/>
              <a:gd name="connsiteY50" fmla="*/ 2090015 h 6876000"/>
              <a:gd name="connsiteX51" fmla="*/ 2635894 w 5545537"/>
              <a:gd name="connsiteY51" fmla="*/ 2091401 h 6876000"/>
              <a:gd name="connsiteX52" fmla="*/ 2113836 w 5545537"/>
              <a:gd name="connsiteY52" fmla="*/ 1569343 h 6876000"/>
              <a:gd name="connsiteX53" fmla="*/ 2635894 w 5545537"/>
              <a:gd name="connsiteY53" fmla="*/ 1047285 h 6876000"/>
              <a:gd name="connsiteX54" fmla="*/ 2649648 w 5545537"/>
              <a:gd name="connsiteY54" fmla="*/ 1048672 h 6876000"/>
              <a:gd name="connsiteX55" fmla="*/ 2649648 w 5545537"/>
              <a:gd name="connsiteY55" fmla="*/ 1043268 h 6876000"/>
              <a:gd name="connsiteX56" fmla="*/ 2689899 w 5545537"/>
              <a:gd name="connsiteY56" fmla="*/ 1039210 h 6876000"/>
              <a:gd name="connsiteX57" fmla="*/ 2689899 w 5545537"/>
              <a:gd name="connsiteY57" fmla="*/ 1038672 h 6876000"/>
              <a:gd name="connsiteX58" fmla="*/ 2635893 w 5545537"/>
              <a:gd name="connsiteY58" fmla="*/ 1044116 h 6876000"/>
              <a:gd name="connsiteX59" fmla="*/ 2113835 w 5545537"/>
              <a:gd name="connsiteY59" fmla="*/ 522058 h 6876000"/>
              <a:gd name="connsiteX60" fmla="*/ 2635893 w 5545537"/>
              <a:gd name="connsiteY60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426816 w 5545537"/>
              <a:gd name="connsiteY23" fmla="*/ 5735384 h 6876000"/>
              <a:gd name="connsiteX24" fmla="*/ 9971 w 5545537"/>
              <a:gd name="connsiteY24" fmla="*/ 5223932 h 6876000"/>
              <a:gd name="connsiteX25" fmla="*/ 426816 w 5545537"/>
              <a:gd name="connsiteY25" fmla="*/ 4712481 h 6876000"/>
              <a:gd name="connsiteX26" fmla="*/ 512040 w 5545537"/>
              <a:gd name="connsiteY26" fmla="*/ 4703889 h 6876000"/>
              <a:gd name="connsiteX27" fmla="*/ 512040 w 5545537"/>
              <a:gd name="connsiteY27" fmla="*/ 4703511 h 6876000"/>
              <a:gd name="connsiteX28" fmla="*/ 423086 w 5545537"/>
              <a:gd name="connsiteY28" fmla="*/ 4694544 h 6876000"/>
              <a:gd name="connsiteX29" fmla="*/ 0 w 5545537"/>
              <a:gd name="connsiteY29" fmla="*/ 4175435 h 6876000"/>
              <a:gd name="connsiteX30" fmla="*/ 529874 w 5545537"/>
              <a:gd name="connsiteY30" fmla="*/ 3645561 h 6876000"/>
              <a:gd name="connsiteX31" fmla="*/ 1048983 w 5545537"/>
              <a:gd name="connsiteY31" fmla="*/ 4068647 h 6876000"/>
              <a:gd name="connsiteX32" fmla="*/ 1057146 w 5545537"/>
              <a:gd name="connsiteY32" fmla="*/ 4149617 h 6876000"/>
              <a:gd name="connsiteX33" fmla="*/ 1069719 w 5545537"/>
              <a:gd name="connsiteY33" fmla="*/ 4620012 h 6876000"/>
              <a:gd name="connsiteX34" fmla="*/ 1095113 w 5545537"/>
              <a:gd name="connsiteY34" fmla="*/ 4538207 h 6876000"/>
              <a:gd name="connsiteX35" fmla="*/ 1576145 w 5545537"/>
              <a:gd name="connsiteY35" fmla="*/ 4219357 h 6876000"/>
              <a:gd name="connsiteX36" fmla="*/ 1609779 w 5545537"/>
              <a:gd name="connsiteY36" fmla="*/ 4222748 h 6876000"/>
              <a:gd name="connsiteX37" fmla="*/ 1609779 w 5545537"/>
              <a:gd name="connsiteY37" fmla="*/ 4205666 h 6876000"/>
              <a:gd name="connsiteX38" fmla="*/ 1577115 w 5545537"/>
              <a:gd name="connsiteY38" fmla="*/ 4208959 h 6876000"/>
              <a:gd name="connsiteX39" fmla="*/ 1055057 w 5545537"/>
              <a:gd name="connsiteY39" fmla="*/ 3686901 h 6876000"/>
              <a:gd name="connsiteX40" fmla="*/ 1577115 w 5545537"/>
              <a:gd name="connsiteY40" fmla="*/ 3164843 h 6876000"/>
              <a:gd name="connsiteX41" fmla="*/ 2088567 w 5545537"/>
              <a:gd name="connsiteY41" fmla="*/ 3581688 h 6876000"/>
              <a:gd name="connsiteX42" fmla="*/ 2098635 w 5545537"/>
              <a:gd name="connsiteY42" fmla="*/ 3681565 h 6876000"/>
              <a:gd name="connsiteX43" fmla="*/ 2113837 w 5545537"/>
              <a:gd name="connsiteY43" fmla="*/ 3681565 h 6876000"/>
              <a:gd name="connsiteX44" fmla="*/ 2113837 w 5545537"/>
              <a:gd name="connsiteY44" fmla="*/ 2637449 h 6876000"/>
              <a:gd name="connsiteX45" fmla="*/ 2114775 w 5545537"/>
              <a:gd name="connsiteY45" fmla="*/ 2637449 h 6876000"/>
              <a:gd name="connsiteX46" fmla="*/ 2113835 w 5545537"/>
              <a:gd name="connsiteY46" fmla="*/ 2628122 h 6876000"/>
              <a:gd name="connsiteX47" fmla="*/ 2635893 w 5545537"/>
              <a:gd name="connsiteY47" fmla="*/ 2106064 h 6876000"/>
              <a:gd name="connsiteX48" fmla="*/ 2649648 w 5545537"/>
              <a:gd name="connsiteY48" fmla="*/ 2107451 h 6876000"/>
              <a:gd name="connsiteX49" fmla="*/ 2649648 w 5545537"/>
              <a:gd name="connsiteY49" fmla="*/ 2090015 h 6876000"/>
              <a:gd name="connsiteX50" fmla="*/ 2635894 w 5545537"/>
              <a:gd name="connsiteY50" fmla="*/ 2091401 h 6876000"/>
              <a:gd name="connsiteX51" fmla="*/ 2113836 w 5545537"/>
              <a:gd name="connsiteY51" fmla="*/ 1569343 h 6876000"/>
              <a:gd name="connsiteX52" fmla="*/ 2635894 w 5545537"/>
              <a:gd name="connsiteY52" fmla="*/ 1047285 h 6876000"/>
              <a:gd name="connsiteX53" fmla="*/ 2649648 w 5545537"/>
              <a:gd name="connsiteY53" fmla="*/ 1048672 h 6876000"/>
              <a:gd name="connsiteX54" fmla="*/ 2649648 w 5545537"/>
              <a:gd name="connsiteY54" fmla="*/ 1043268 h 6876000"/>
              <a:gd name="connsiteX55" fmla="*/ 2689899 w 5545537"/>
              <a:gd name="connsiteY55" fmla="*/ 1039210 h 6876000"/>
              <a:gd name="connsiteX56" fmla="*/ 2689899 w 5545537"/>
              <a:gd name="connsiteY56" fmla="*/ 1038672 h 6876000"/>
              <a:gd name="connsiteX57" fmla="*/ 2635893 w 5545537"/>
              <a:gd name="connsiteY57" fmla="*/ 1044116 h 6876000"/>
              <a:gd name="connsiteX58" fmla="*/ 2113835 w 5545537"/>
              <a:gd name="connsiteY58" fmla="*/ 522058 h 6876000"/>
              <a:gd name="connsiteX59" fmla="*/ 2635893 w 5545537"/>
              <a:gd name="connsiteY5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17891 w 5545537"/>
              <a:gd name="connsiteY14" fmla="*/ 6858537 h 6876000"/>
              <a:gd name="connsiteX15" fmla="*/ 1609779 w 5545537"/>
              <a:gd name="connsiteY15" fmla="*/ 6858537 h 6876000"/>
              <a:gd name="connsiteX16" fmla="*/ 1069719 w 5545537"/>
              <a:gd name="connsiteY16" fmla="*/ 6858537 h 6876000"/>
              <a:gd name="connsiteX17" fmla="*/ 1069719 w 5545537"/>
              <a:gd name="connsiteY17" fmla="*/ 6318334 h 6876000"/>
              <a:gd name="connsiteX18" fmla="*/ 1069720 w 5545537"/>
              <a:gd name="connsiteY18" fmla="*/ 6318321 h 6876000"/>
              <a:gd name="connsiteX19" fmla="*/ 1069719 w 5545537"/>
              <a:gd name="connsiteY19" fmla="*/ 6318310 h 6876000"/>
              <a:gd name="connsiteX20" fmla="*/ 1061010 w 5545537"/>
              <a:gd name="connsiteY20" fmla="*/ 6219603 h 6876000"/>
              <a:gd name="connsiteX21" fmla="*/ 624433 w 5545537"/>
              <a:gd name="connsiteY21" fmla="*/ 5771972 h 6876000"/>
              <a:gd name="connsiteX22" fmla="*/ 426816 w 5545537"/>
              <a:gd name="connsiteY22" fmla="*/ 5735384 h 6876000"/>
              <a:gd name="connsiteX23" fmla="*/ 9971 w 5545537"/>
              <a:gd name="connsiteY23" fmla="*/ 5223932 h 6876000"/>
              <a:gd name="connsiteX24" fmla="*/ 426816 w 5545537"/>
              <a:gd name="connsiteY24" fmla="*/ 4712481 h 6876000"/>
              <a:gd name="connsiteX25" fmla="*/ 512040 w 5545537"/>
              <a:gd name="connsiteY25" fmla="*/ 4703889 h 6876000"/>
              <a:gd name="connsiteX26" fmla="*/ 512040 w 5545537"/>
              <a:gd name="connsiteY26" fmla="*/ 4703511 h 6876000"/>
              <a:gd name="connsiteX27" fmla="*/ 423086 w 5545537"/>
              <a:gd name="connsiteY27" fmla="*/ 4694544 h 6876000"/>
              <a:gd name="connsiteX28" fmla="*/ 0 w 5545537"/>
              <a:gd name="connsiteY28" fmla="*/ 4175435 h 6876000"/>
              <a:gd name="connsiteX29" fmla="*/ 529874 w 5545537"/>
              <a:gd name="connsiteY29" fmla="*/ 3645561 h 6876000"/>
              <a:gd name="connsiteX30" fmla="*/ 1048983 w 5545537"/>
              <a:gd name="connsiteY30" fmla="*/ 4068647 h 6876000"/>
              <a:gd name="connsiteX31" fmla="*/ 1057146 w 5545537"/>
              <a:gd name="connsiteY31" fmla="*/ 4149617 h 6876000"/>
              <a:gd name="connsiteX32" fmla="*/ 1069719 w 5545537"/>
              <a:gd name="connsiteY32" fmla="*/ 4620012 h 6876000"/>
              <a:gd name="connsiteX33" fmla="*/ 1095113 w 5545537"/>
              <a:gd name="connsiteY33" fmla="*/ 4538207 h 6876000"/>
              <a:gd name="connsiteX34" fmla="*/ 1576145 w 5545537"/>
              <a:gd name="connsiteY34" fmla="*/ 4219357 h 6876000"/>
              <a:gd name="connsiteX35" fmla="*/ 1609779 w 5545537"/>
              <a:gd name="connsiteY35" fmla="*/ 4222748 h 6876000"/>
              <a:gd name="connsiteX36" fmla="*/ 1609779 w 5545537"/>
              <a:gd name="connsiteY36" fmla="*/ 4205666 h 6876000"/>
              <a:gd name="connsiteX37" fmla="*/ 1577115 w 5545537"/>
              <a:gd name="connsiteY37" fmla="*/ 4208959 h 6876000"/>
              <a:gd name="connsiteX38" fmla="*/ 1055057 w 5545537"/>
              <a:gd name="connsiteY38" fmla="*/ 3686901 h 6876000"/>
              <a:gd name="connsiteX39" fmla="*/ 1577115 w 5545537"/>
              <a:gd name="connsiteY39" fmla="*/ 3164843 h 6876000"/>
              <a:gd name="connsiteX40" fmla="*/ 2088567 w 5545537"/>
              <a:gd name="connsiteY40" fmla="*/ 3581688 h 6876000"/>
              <a:gd name="connsiteX41" fmla="*/ 2098635 w 5545537"/>
              <a:gd name="connsiteY41" fmla="*/ 3681565 h 6876000"/>
              <a:gd name="connsiteX42" fmla="*/ 2113837 w 5545537"/>
              <a:gd name="connsiteY42" fmla="*/ 3681565 h 6876000"/>
              <a:gd name="connsiteX43" fmla="*/ 2113837 w 5545537"/>
              <a:gd name="connsiteY43" fmla="*/ 2637449 h 6876000"/>
              <a:gd name="connsiteX44" fmla="*/ 2114775 w 5545537"/>
              <a:gd name="connsiteY44" fmla="*/ 2637449 h 6876000"/>
              <a:gd name="connsiteX45" fmla="*/ 2113835 w 5545537"/>
              <a:gd name="connsiteY45" fmla="*/ 2628122 h 6876000"/>
              <a:gd name="connsiteX46" fmla="*/ 2635893 w 5545537"/>
              <a:gd name="connsiteY46" fmla="*/ 2106064 h 6876000"/>
              <a:gd name="connsiteX47" fmla="*/ 2649648 w 5545537"/>
              <a:gd name="connsiteY47" fmla="*/ 2107451 h 6876000"/>
              <a:gd name="connsiteX48" fmla="*/ 2649648 w 5545537"/>
              <a:gd name="connsiteY48" fmla="*/ 2090015 h 6876000"/>
              <a:gd name="connsiteX49" fmla="*/ 2635894 w 5545537"/>
              <a:gd name="connsiteY49" fmla="*/ 2091401 h 6876000"/>
              <a:gd name="connsiteX50" fmla="*/ 2113836 w 5545537"/>
              <a:gd name="connsiteY50" fmla="*/ 1569343 h 6876000"/>
              <a:gd name="connsiteX51" fmla="*/ 2635894 w 5545537"/>
              <a:gd name="connsiteY51" fmla="*/ 1047285 h 6876000"/>
              <a:gd name="connsiteX52" fmla="*/ 2649648 w 5545537"/>
              <a:gd name="connsiteY52" fmla="*/ 1048672 h 6876000"/>
              <a:gd name="connsiteX53" fmla="*/ 2649648 w 5545537"/>
              <a:gd name="connsiteY53" fmla="*/ 1043268 h 6876000"/>
              <a:gd name="connsiteX54" fmla="*/ 2689899 w 5545537"/>
              <a:gd name="connsiteY54" fmla="*/ 1039210 h 6876000"/>
              <a:gd name="connsiteX55" fmla="*/ 2689899 w 5545537"/>
              <a:gd name="connsiteY55" fmla="*/ 1038672 h 6876000"/>
              <a:gd name="connsiteX56" fmla="*/ 2635893 w 5545537"/>
              <a:gd name="connsiteY56" fmla="*/ 1044116 h 6876000"/>
              <a:gd name="connsiteX57" fmla="*/ 2113835 w 5545537"/>
              <a:gd name="connsiteY57" fmla="*/ 522058 h 6876000"/>
              <a:gd name="connsiteX58" fmla="*/ 2635893 w 5545537"/>
              <a:gd name="connsiteY58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609779 w 5545537"/>
              <a:gd name="connsiteY14" fmla="*/ 6858537 h 6876000"/>
              <a:gd name="connsiteX15" fmla="*/ 1069719 w 5545537"/>
              <a:gd name="connsiteY15" fmla="*/ 6858537 h 6876000"/>
              <a:gd name="connsiteX16" fmla="*/ 1069719 w 5545537"/>
              <a:gd name="connsiteY16" fmla="*/ 6318334 h 6876000"/>
              <a:gd name="connsiteX17" fmla="*/ 1069720 w 5545537"/>
              <a:gd name="connsiteY17" fmla="*/ 6318321 h 6876000"/>
              <a:gd name="connsiteX18" fmla="*/ 1069719 w 5545537"/>
              <a:gd name="connsiteY18" fmla="*/ 6318310 h 6876000"/>
              <a:gd name="connsiteX19" fmla="*/ 1061010 w 5545537"/>
              <a:gd name="connsiteY19" fmla="*/ 6219603 h 6876000"/>
              <a:gd name="connsiteX20" fmla="*/ 624433 w 5545537"/>
              <a:gd name="connsiteY20" fmla="*/ 5771972 h 6876000"/>
              <a:gd name="connsiteX21" fmla="*/ 426816 w 5545537"/>
              <a:gd name="connsiteY21" fmla="*/ 5735384 h 6876000"/>
              <a:gd name="connsiteX22" fmla="*/ 9971 w 5545537"/>
              <a:gd name="connsiteY22" fmla="*/ 5223932 h 6876000"/>
              <a:gd name="connsiteX23" fmla="*/ 426816 w 5545537"/>
              <a:gd name="connsiteY23" fmla="*/ 4712481 h 6876000"/>
              <a:gd name="connsiteX24" fmla="*/ 512040 w 5545537"/>
              <a:gd name="connsiteY24" fmla="*/ 4703889 h 6876000"/>
              <a:gd name="connsiteX25" fmla="*/ 512040 w 5545537"/>
              <a:gd name="connsiteY25" fmla="*/ 4703511 h 6876000"/>
              <a:gd name="connsiteX26" fmla="*/ 423086 w 5545537"/>
              <a:gd name="connsiteY26" fmla="*/ 4694544 h 6876000"/>
              <a:gd name="connsiteX27" fmla="*/ 0 w 5545537"/>
              <a:gd name="connsiteY27" fmla="*/ 4175435 h 6876000"/>
              <a:gd name="connsiteX28" fmla="*/ 529874 w 5545537"/>
              <a:gd name="connsiteY28" fmla="*/ 3645561 h 6876000"/>
              <a:gd name="connsiteX29" fmla="*/ 1048983 w 5545537"/>
              <a:gd name="connsiteY29" fmla="*/ 4068647 h 6876000"/>
              <a:gd name="connsiteX30" fmla="*/ 1057146 w 5545537"/>
              <a:gd name="connsiteY30" fmla="*/ 4149617 h 6876000"/>
              <a:gd name="connsiteX31" fmla="*/ 1069719 w 5545537"/>
              <a:gd name="connsiteY31" fmla="*/ 4620012 h 6876000"/>
              <a:gd name="connsiteX32" fmla="*/ 1095113 w 5545537"/>
              <a:gd name="connsiteY32" fmla="*/ 4538207 h 6876000"/>
              <a:gd name="connsiteX33" fmla="*/ 1576145 w 5545537"/>
              <a:gd name="connsiteY33" fmla="*/ 4219357 h 6876000"/>
              <a:gd name="connsiteX34" fmla="*/ 1609779 w 5545537"/>
              <a:gd name="connsiteY34" fmla="*/ 4222748 h 6876000"/>
              <a:gd name="connsiteX35" fmla="*/ 1609779 w 5545537"/>
              <a:gd name="connsiteY35" fmla="*/ 4205666 h 6876000"/>
              <a:gd name="connsiteX36" fmla="*/ 1577115 w 5545537"/>
              <a:gd name="connsiteY36" fmla="*/ 4208959 h 6876000"/>
              <a:gd name="connsiteX37" fmla="*/ 1055057 w 5545537"/>
              <a:gd name="connsiteY37" fmla="*/ 3686901 h 6876000"/>
              <a:gd name="connsiteX38" fmla="*/ 1577115 w 5545537"/>
              <a:gd name="connsiteY38" fmla="*/ 3164843 h 6876000"/>
              <a:gd name="connsiteX39" fmla="*/ 2088567 w 5545537"/>
              <a:gd name="connsiteY39" fmla="*/ 3581688 h 6876000"/>
              <a:gd name="connsiteX40" fmla="*/ 2098635 w 5545537"/>
              <a:gd name="connsiteY40" fmla="*/ 3681565 h 6876000"/>
              <a:gd name="connsiteX41" fmla="*/ 2113837 w 5545537"/>
              <a:gd name="connsiteY41" fmla="*/ 3681565 h 6876000"/>
              <a:gd name="connsiteX42" fmla="*/ 2113837 w 5545537"/>
              <a:gd name="connsiteY42" fmla="*/ 2637449 h 6876000"/>
              <a:gd name="connsiteX43" fmla="*/ 2114775 w 5545537"/>
              <a:gd name="connsiteY43" fmla="*/ 2637449 h 6876000"/>
              <a:gd name="connsiteX44" fmla="*/ 2113835 w 5545537"/>
              <a:gd name="connsiteY44" fmla="*/ 2628122 h 6876000"/>
              <a:gd name="connsiteX45" fmla="*/ 2635893 w 5545537"/>
              <a:gd name="connsiteY45" fmla="*/ 2106064 h 6876000"/>
              <a:gd name="connsiteX46" fmla="*/ 2649648 w 5545537"/>
              <a:gd name="connsiteY46" fmla="*/ 2107451 h 6876000"/>
              <a:gd name="connsiteX47" fmla="*/ 2649648 w 5545537"/>
              <a:gd name="connsiteY47" fmla="*/ 2090015 h 6876000"/>
              <a:gd name="connsiteX48" fmla="*/ 2635894 w 5545537"/>
              <a:gd name="connsiteY48" fmla="*/ 2091401 h 6876000"/>
              <a:gd name="connsiteX49" fmla="*/ 2113836 w 5545537"/>
              <a:gd name="connsiteY49" fmla="*/ 1569343 h 6876000"/>
              <a:gd name="connsiteX50" fmla="*/ 2635894 w 5545537"/>
              <a:gd name="connsiteY50" fmla="*/ 1047285 h 6876000"/>
              <a:gd name="connsiteX51" fmla="*/ 2649648 w 5545537"/>
              <a:gd name="connsiteY51" fmla="*/ 1048672 h 6876000"/>
              <a:gd name="connsiteX52" fmla="*/ 2649648 w 5545537"/>
              <a:gd name="connsiteY52" fmla="*/ 1043268 h 6876000"/>
              <a:gd name="connsiteX53" fmla="*/ 2689899 w 5545537"/>
              <a:gd name="connsiteY53" fmla="*/ 1039210 h 6876000"/>
              <a:gd name="connsiteX54" fmla="*/ 2689899 w 5545537"/>
              <a:gd name="connsiteY54" fmla="*/ 1038672 h 6876000"/>
              <a:gd name="connsiteX55" fmla="*/ 2635893 w 5545537"/>
              <a:gd name="connsiteY55" fmla="*/ 1044116 h 6876000"/>
              <a:gd name="connsiteX56" fmla="*/ 2113835 w 5545537"/>
              <a:gd name="connsiteY56" fmla="*/ 522058 h 6876000"/>
              <a:gd name="connsiteX57" fmla="*/ 2635893 w 5545537"/>
              <a:gd name="connsiteY57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9719 w 5545537"/>
              <a:gd name="connsiteY14" fmla="*/ 6858537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922831"/>
              <a:gd name="connsiteX1" fmla="*/ 2099173 w 5545537"/>
              <a:gd name="connsiteY1" fmla="*/ 2628122 h 6922831"/>
              <a:gd name="connsiteX2" fmla="*/ 1577115 w 5545537"/>
              <a:gd name="connsiteY2" fmla="*/ 3150180 h 6922831"/>
              <a:gd name="connsiteX3" fmla="*/ 1055057 w 5545537"/>
              <a:gd name="connsiteY3" fmla="*/ 2628122 h 6922831"/>
              <a:gd name="connsiteX4" fmla="*/ 1577115 w 5545537"/>
              <a:gd name="connsiteY4" fmla="*/ 2106064 h 6922831"/>
              <a:gd name="connsiteX5" fmla="*/ 2635893 w 5545537"/>
              <a:gd name="connsiteY5" fmla="*/ 0 h 6922831"/>
              <a:gd name="connsiteX6" fmla="*/ 2649648 w 5545537"/>
              <a:gd name="connsiteY6" fmla="*/ 1387 h 6922831"/>
              <a:gd name="connsiteX7" fmla="*/ 2649648 w 5545537"/>
              <a:gd name="connsiteY7" fmla="*/ 537 h 6922831"/>
              <a:gd name="connsiteX8" fmla="*/ 2689899 w 5545537"/>
              <a:gd name="connsiteY8" fmla="*/ 537 h 6922831"/>
              <a:gd name="connsiteX9" fmla="*/ 2689899 w 5545537"/>
              <a:gd name="connsiteY9" fmla="*/ 0 h 6922831"/>
              <a:gd name="connsiteX10" fmla="*/ 3846766 w 5545537"/>
              <a:gd name="connsiteY10" fmla="*/ 0 h 6922831"/>
              <a:gd name="connsiteX11" fmla="*/ 3846766 w 5545537"/>
              <a:gd name="connsiteY11" fmla="*/ 537 h 6922831"/>
              <a:gd name="connsiteX12" fmla="*/ 5545537 w 5545537"/>
              <a:gd name="connsiteY12" fmla="*/ 537 h 6922831"/>
              <a:gd name="connsiteX13" fmla="*/ 5545537 w 5545537"/>
              <a:gd name="connsiteY13" fmla="*/ 6876000 h 6922831"/>
              <a:gd name="connsiteX14" fmla="*/ 1067337 w 5545537"/>
              <a:gd name="connsiteY14" fmla="*/ 6922831 h 6922831"/>
              <a:gd name="connsiteX15" fmla="*/ 1069719 w 5545537"/>
              <a:gd name="connsiteY15" fmla="*/ 6318334 h 6922831"/>
              <a:gd name="connsiteX16" fmla="*/ 1069720 w 5545537"/>
              <a:gd name="connsiteY16" fmla="*/ 6318321 h 6922831"/>
              <a:gd name="connsiteX17" fmla="*/ 1069719 w 5545537"/>
              <a:gd name="connsiteY17" fmla="*/ 6318310 h 6922831"/>
              <a:gd name="connsiteX18" fmla="*/ 1061010 w 5545537"/>
              <a:gd name="connsiteY18" fmla="*/ 6219603 h 6922831"/>
              <a:gd name="connsiteX19" fmla="*/ 624433 w 5545537"/>
              <a:gd name="connsiteY19" fmla="*/ 5771972 h 6922831"/>
              <a:gd name="connsiteX20" fmla="*/ 426816 w 5545537"/>
              <a:gd name="connsiteY20" fmla="*/ 5735384 h 6922831"/>
              <a:gd name="connsiteX21" fmla="*/ 9971 w 5545537"/>
              <a:gd name="connsiteY21" fmla="*/ 5223932 h 6922831"/>
              <a:gd name="connsiteX22" fmla="*/ 426816 w 5545537"/>
              <a:gd name="connsiteY22" fmla="*/ 4712481 h 6922831"/>
              <a:gd name="connsiteX23" fmla="*/ 512040 w 5545537"/>
              <a:gd name="connsiteY23" fmla="*/ 4703889 h 6922831"/>
              <a:gd name="connsiteX24" fmla="*/ 512040 w 5545537"/>
              <a:gd name="connsiteY24" fmla="*/ 4703511 h 6922831"/>
              <a:gd name="connsiteX25" fmla="*/ 423086 w 5545537"/>
              <a:gd name="connsiteY25" fmla="*/ 4694544 h 6922831"/>
              <a:gd name="connsiteX26" fmla="*/ 0 w 5545537"/>
              <a:gd name="connsiteY26" fmla="*/ 4175435 h 6922831"/>
              <a:gd name="connsiteX27" fmla="*/ 529874 w 5545537"/>
              <a:gd name="connsiteY27" fmla="*/ 3645561 h 6922831"/>
              <a:gd name="connsiteX28" fmla="*/ 1048983 w 5545537"/>
              <a:gd name="connsiteY28" fmla="*/ 4068647 h 6922831"/>
              <a:gd name="connsiteX29" fmla="*/ 1057146 w 5545537"/>
              <a:gd name="connsiteY29" fmla="*/ 4149617 h 6922831"/>
              <a:gd name="connsiteX30" fmla="*/ 1069719 w 5545537"/>
              <a:gd name="connsiteY30" fmla="*/ 4620012 h 6922831"/>
              <a:gd name="connsiteX31" fmla="*/ 1095113 w 5545537"/>
              <a:gd name="connsiteY31" fmla="*/ 4538207 h 6922831"/>
              <a:gd name="connsiteX32" fmla="*/ 1576145 w 5545537"/>
              <a:gd name="connsiteY32" fmla="*/ 4219357 h 6922831"/>
              <a:gd name="connsiteX33" fmla="*/ 1609779 w 5545537"/>
              <a:gd name="connsiteY33" fmla="*/ 4222748 h 6922831"/>
              <a:gd name="connsiteX34" fmla="*/ 1609779 w 5545537"/>
              <a:gd name="connsiteY34" fmla="*/ 4205666 h 6922831"/>
              <a:gd name="connsiteX35" fmla="*/ 1577115 w 5545537"/>
              <a:gd name="connsiteY35" fmla="*/ 4208959 h 6922831"/>
              <a:gd name="connsiteX36" fmla="*/ 1055057 w 5545537"/>
              <a:gd name="connsiteY36" fmla="*/ 3686901 h 6922831"/>
              <a:gd name="connsiteX37" fmla="*/ 1577115 w 5545537"/>
              <a:gd name="connsiteY37" fmla="*/ 3164843 h 6922831"/>
              <a:gd name="connsiteX38" fmla="*/ 2088567 w 5545537"/>
              <a:gd name="connsiteY38" fmla="*/ 3581688 h 6922831"/>
              <a:gd name="connsiteX39" fmla="*/ 2098635 w 5545537"/>
              <a:gd name="connsiteY39" fmla="*/ 3681565 h 6922831"/>
              <a:gd name="connsiteX40" fmla="*/ 2113837 w 5545537"/>
              <a:gd name="connsiteY40" fmla="*/ 3681565 h 6922831"/>
              <a:gd name="connsiteX41" fmla="*/ 2113837 w 5545537"/>
              <a:gd name="connsiteY41" fmla="*/ 2637449 h 6922831"/>
              <a:gd name="connsiteX42" fmla="*/ 2114775 w 5545537"/>
              <a:gd name="connsiteY42" fmla="*/ 2637449 h 6922831"/>
              <a:gd name="connsiteX43" fmla="*/ 2113835 w 5545537"/>
              <a:gd name="connsiteY43" fmla="*/ 2628122 h 6922831"/>
              <a:gd name="connsiteX44" fmla="*/ 2635893 w 5545537"/>
              <a:gd name="connsiteY44" fmla="*/ 2106064 h 6922831"/>
              <a:gd name="connsiteX45" fmla="*/ 2649648 w 5545537"/>
              <a:gd name="connsiteY45" fmla="*/ 2107451 h 6922831"/>
              <a:gd name="connsiteX46" fmla="*/ 2649648 w 5545537"/>
              <a:gd name="connsiteY46" fmla="*/ 2090015 h 6922831"/>
              <a:gd name="connsiteX47" fmla="*/ 2635894 w 5545537"/>
              <a:gd name="connsiteY47" fmla="*/ 2091401 h 6922831"/>
              <a:gd name="connsiteX48" fmla="*/ 2113836 w 5545537"/>
              <a:gd name="connsiteY48" fmla="*/ 1569343 h 6922831"/>
              <a:gd name="connsiteX49" fmla="*/ 2635894 w 5545537"/>
              <a:gd name="connsiteY49" fmla="*/ 1047285 h 6922831"/>
              <a:gd name="connsiteX50" fmla="*/ 2649648 w 5545537"/>
              <a:gd name="connsiteY50" fmla="*/ 1048672 h 6922831"/>
              <a:gd name="connsiteX51" fmla="*/ 2649648 w 5545537"/>
              <a:gd name="connsiteY51" fmla="*/ 1043268 h 6922831"/>
              <a:gd name="connsiteX52" fmla="*/ 2689899 w 5545537"/>
              <a:gd name="connsiteY52" fmla="*/ 1039210 h 6922831"/>
              <a:gd name="connsiteX53" fmla="*/ 2689899 w 5545537"/>
              <a:gd name="connsiteY53" fmla="*/ 1038672 h 6922831"/>
              <a:gd name="connsiteX54" fmla="*/ 2635893 w 5545537"/>
              <a:gd name="connsiteY54" fmla="*/ 1044116 h 6922831"/>
              <a:gd name="connsiteX55" fmla="*/ 2113835 w 5545537"/>
              <a:gd name="connsiteY55" fmla="*/ 522058 h 6922831"/>
              <a:gd name="connsiteX56" fmla="*/ 2635893 w 5545537"/>
              <a:gd name="connsiteY56" fmla="*/ 0 h 6922831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67337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876003"/>
              <a:gd name="connsiteX1" fmla="*/ 2099173 w 5545537"/>
              <a:gd name="connsiteY1" fmla="*/ 2628122 h 6876003"/>
              <a:gd name="connsiteX2" fmla="*/ 1577115 w 5545537"/>
              <a:gd name="connsiteY2" fmla="*/ 3150180 h 6876003"/>
              <a:gd name="connsiteX3" fmla="*/ 1055057 w 5545537"/>
              <a:gd name="connsiteY3" fmla="*/ 2628122 h 6876003"/>
              <a:gd name="connsiteX4" fmla="*/ 1577115 w 5545537"/>
              <a:gd name="connsiteY4" fmla="*/ 2106064 h 6876003"/>
              <a:gd name="connsiteX5" fmla="*/ 2635893 w 5545537"/>
              <a:gd name="connsiteY5" fmla="*/ 0 h 6876003"/>
              <a:gd name="connsiteX6" fmla="*/ 2649648 w 5545537"/>
              <a:gd name="connsiteY6" fmla="*/ 1387 h 6876003"/>
              <a:gd name="connsiteX7" fmla="*/ 2649648 w 5545537"/>
              <a:gd name="connsiteY7" fmla="*/ 537 h 6876003"/>
              <a:gd name="connsiteX8" fmla="*/ 2689899 w 5545537"/>
              <a:gd name="connsiteY8" fmla="*/ 537 h 6876003"/>
              <a:gd name="connsiteX9" fmla="*/ 2689899 w 5545537"/>
              <a:gd name="connsiteY9" fmla="*/ 0 h 6876003"/>
              <a:gd name="connsiteX10" fmla="*/ 3846766 w 5545537"/>
              <a:gd name="connsiteY10" fmla="*/ 0 h 6876003"/>
              <a:gd name="connsiteX11" fmla="*/ 3846766 w 5545537"/>
              <a:gd name="connsiteY11" fmla="*/ 537 h 6876003"/>
              <a:gd name="connsiteX12" fmla="*/ 5545537 w 5545537"/>
              <a:gd name="connsiteY12" fmla="*/ 537 h 6876003"/>
              <a:gd name="connsiteX13" fmla="*/ 5545537 w 5545537"/>
              <a:gd name="connsiteY13" fmla="*/ 6876000 h 6876003"/>
              <a:gd name="connsiteX14" fmla="*/ 1064761 w 5545537"/>
              <a:gd name="connsiteY14" fmla="*/ 6804058 h 6876003"/>
              <a:gd name="connsiteX15" fmla="*/ 1069719 w 5545537"/>
              <a:gd name="connsiteY15" fmla="*/ 6318334 h 6876003"/>
              <a:gd name="connsiteX16" fmla="*/ 1069720 w 5545537"/>
              <a:gd name="connsiteY16" fmla="*/ 6318321 h 6876003"/>
              <a:gd name="connsiteX17" fmla="*/ 1069719 w 5545537"/>
              <a:gd name="connsiteY17" fmla="*/ 6318310 h 6876003"/>
              <a:gd name="connsiteX18" fmla="*/ 1061010 w 5545537"/>
              <a:gd name="connsiteY18" fmla="*/ 6219603 h 6876003"/>
              <a:gd name="connsiteX19" fmla="*/ 624433 w 5545537"/>
              <a:gd name="connsiteY19" fmla="*/ 5771972 h 6876003"/>
              <a:gd name="connsiteX20" fmla="*/ 426816 w 5545537"/>
              <a:gd name="connsiteY20" fmla="*/ 5735384 h 6876003"/>
              <a:gd name="connsiteX21" fmla="*/ 9971 w 5545537"/>
              <a:gd name="connsiteY21" fmla="*/ 5223932 h 6876003"/>
              <a:gd name="connsiteX22" fmla="*/ 426816 w 5545537"/>
              <a:gd name="connsiteY22" fmla="*/ 4712481 h 6876003"/>
              <a:gd name="connsiteX23" fmla="*/ 512040 w 5545537"/>
              <a:gd name="connsiteY23" fmla="*/ 4703889 h 6876003"/>
              <a:gd name="connsiteX24" fmla="*/ 512040 w 5545537"/>
              <a:gd name="connsiteY24" fmla="*/ 4703511 h 6876003"/>
              <a:gd name="connsiteX25" fmla="*/ 423086 w 5545537"/>
              <a:gd name="connsiteY25" fmla="*/ 4694544 h 6876003"/>
              <a:gd name="connsiteX26" fmla="*/ 0 w 5545537"/>
              <a:gd name="connsiteY26" fmla="*/ 4175435 h 6876003"/>
              <a:gd name="connsiteX27" fmla="*/ 529874 w 5545537"/>
              <a:gd name="connsiteY27" fmla="*/ 3645561 h 6876003"/>
              <a:gd name="connsiteX28" fmla="*/ 1048983 w 5545537"/>
              <a:gd name="connsiteY28" fmla="*/ 4068647 h 6876003"/>
              <a:gd name="connsiteX29" fmla="*/ 1057146 w 5545537"/>
              <a:gd name="connsiteY29" fmla="*/ 4149617 h 6876003"/>
              <a:gd name="connsiteX30" fmla="*/ 1069719 w 5545537"/>
              <a:gd name="connsiteY30" fmla="*/ 4620012 h 6876003"/>
              <a:gd name="connsiteX31" fmla="*/ 1095113 w 5545537"/>
              <a:gd name="connsiteY31" fmla="*/ 4538207 h 6876003"/>
              <a:gd name="connsiteX32" fmla="*/ 1576145 w 5545537"/>
              <a:gd name="connsiteY32" fmla="*/ 4219357 h 6876003"/>
              <a:gd name="connsiteX33" fmla="*/ 1609779 w 5545537"/>
              <a:gd name="connsiteY33" fmla="*/ 4222748 h 6876003"/>
              <a:gd name="connsiteX34" fmla="*/ 1609779 w 5545537"/>
              <a:gd name="connsiteY34" fmla="*/ 4205666 h 6876003"/>
              <a:gd name="connsiteX35" fmla="*/ 1577115 w 5545537"/>
              <a:gd name="connsiteY35" fmla="*/ 4208959 h 6876003"/>
              <a:gd name="connsiteX36" fmla="*/ 1055057 w 5545537"/>
              <a:gd name="connsiteY36" fmla="*/ 3686901 h 6876003"/>
              <a:gd name="connsiteX37" fmla="*/ 1577115 w 5545537"/>
              <a:gd name="connsiteY37" fmla="*/ 3164843 h 6876003"/>
              <a:gd name="connsiteX38" fmla="*/ 2088567 w 5545537"/>
              <a:gd name="connsiteY38" fmla="*/ 3581688 h 6876003"/>
              <a:gd name="connsiteX39" fmla="*/ 2098635 w 5545537"/>
              <a:gd name="connsiteY39" fmla="*/ 3681565 h 6876003"/>
              <a:gd name="connsiteX40" fmla="*/ 2113837 w 5545537"/>
              <a:gd name="connsiteY40" fmla="*/ 3681565 h 6876003"/>
              <a:gd name="connsiteX41" fmla="*/ 2113837 w 5545537"/>
              <a:gd name="connsiteY41" fmla="*/ 2637449 h 6876003"/>
              <a:gd name="connsiteX42" fmla="*/ 2114775 w 5545537"/>
              <a:gd name="connsiteY42" fmla="*/ 2637449 h 6876003"/>
              <a:gd name="connsiteX43" fmla="*/ 2113835 w 5545537"/>
              <a:gd name="connsiteY43" fmla="*/ 2628122 h 6876003"/>
              <a:gd name="connsiteX44" fmla="*/ 2635893 w 5545537"/>
              <a:gd name="connsiteY44" fmla="*/ 2106064 h 6876003"/>
              <a:gd name="connsiteX45" fmla="*/ 2649648 w 5545537"/>
              <a:gd name="connsiteY45" fmla="*/ 2107451 h 6876003"/>
              <a:gd name="connsiteX46" fmla="*/ 2649648 w 5545537"/>
              <a:gd name="connsiteY46" fmla="*/ 2090015 h 6876003"/>
              <a:gd name="connsiteX47" fmla="*/ 2635894 w 5545537"/>
              <a:gd name="connsiteY47" fmla="*/ 2091401 h 6876003"/>
              <a:gd name="connsiteX48" fmla="*/ 2113836 w 5545537"/>
              <a:gd name="connsiteY48" fmla="*/ 1569343 h 6876003"/>
              <a:gd name="connsiteX49" fmla="*/ 2635894 w 5545537"/>
              <a:gd name="connsiteY49" fmla="*/ 1047285 h 6876003"/>
              <a:gd name="connsiteX50" fmla="*/ 2649648 w 5545537"/>
              <a:gd name="connsiteY50" fmla="*/ 1048672 h 6876003"/>
              <a:gd name="connsiteX51" fmla="*/ 2649648 w 5545537"/>
              <a:gd name="connsiteY51" fmla="*/ 1043268 h 6876003"/>
              <a:gd name="connsiteX52" fmla="*/ 2689899 w 5545537"/>
              <a:gd name="connsiteY52" fmla="*/ 1039210 h 6876003"/>
              <a:gd name="connsiteX53" fmla="*/ 2689899 w 5545537"/>
              <a:gd name="connsiteY53" fmla="*/ 1038672 h 6876003"/>
              <a:gd name="connsiteX54" fmla="*/ 2635893 w 5545537"/>
              <a:gd name="connsiteY54" fmla="*/ 1044116 h 6876003"/>
              <a:gd name="connsiteX55" fmla="*/ 2113835 w 5545537"/>
              <a:gd name="connsiteY55" fmla="*/ 522058 h 6876003"/>
              <a:gd name="connsiteX56" fmla="*/ 2635893 w 5545537"/>
              <a:gd name="connsiteY56" fmla="*/ 0 h 6876003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64761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72488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67337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942972"/>
              <a:gd name="connsiteX1" fmla="*/ 2099173 w 5545537"/>
              <a:gd name="connsiteY1" fmla="*/ 2628122 h 6942972"/>
              <a:gd name="connsiteX2" fmla="*/ 1577115 w 5545537"/>
              <a:gd name="connsiteY2" fmla="*/ 3150180 h 6942972"/>
              <a:gd name="connsiteX3" fmla="*/ 1055057 w 5545537"/>
              <a:gd name="connsiteY3" fmla="*/ 2628122 h 6942972"/>
              <a:gd name="connsiteX4" fmla="*/ 1577115 w 5545537"/>
              <a:gd name="connsiteY4" fmla="*/ 2106064 h 6942972"/>
              <a:gd name="connsiteX5" fmla="*/ 2635893 w 5545537"/>
              <a:gd name="connsiteY5" fmla="*/ 0 h 6942972"/>
              <a:gd name="connsiteX6" fmla="*/ 2649648 w 5545537"/>
              <a:gd name="connsiteY6" fmla="*/ 1387 h 6942972"/>
              <a:gd name="connsiteX7" fmla="*/ 2649648 w 5545537"/>
              <a:gd name="connsiteY7" fmla="*/ 537 h 6942972"/>
              <a:gd name="connsiteX8" fmla="*/ 2689899 w 5545537"/>
              <a:gd name="connsiteY8" fmla="*/ 537 h 6942972"/>
              <a:gd name="connsiteX9" fmla="*/ 2689899 w 5545537"/>
              <a:gd name="connsiteY9" fmla="*/ 0 h 6942972"/>
              <a:gd name="connsiteX10" fmla="*/ 3846766 w 5545537"/>
              <a:gd name="connsiteY10" fmla="*/ 0 h 6942972"/>
              <a:gd name="connsiteX11" fmla="*/ 3846766 w 5545537"/>
              <a:gd name="connsiteY11" fmla="*/ 537 h 6942972"/>
              <a:gd name="connsiteX12" fmla="*/ 5545537 w 5545537"/>
              <a:gd name="connsiteY12" fmla="*/ 537 h 6942972"/>
              <a:gd name="connsiteX13" fmla="*/ 5540385 w 5545537"/>
              <a:gd name="connsiteY13" fmla="*/ 6942970 h 6942972"/>
              <a:gd name="connsiteX14" fmla="*/ 1067337 w 5545537"/>
              <a:gd name="connsiteY14" fmla="*/ 6863300 h 6942972"/>
              <a:gd name="connsiteX15" fmla="*/ 1069719 w 5545537"/>
              <a:gd name="connsiteY15" fmla="*/ 6318334 h 6942972"/>
              <a:gd name="connsiteX16" fmla="*/ 1069720 w 5545537"/>
              <a:gd name="connsiteY16" fmla="*/ 6318321 h 6942972"/>
              <a:gd name="connsiteX17" fmla="*/ 1069719 w 5545537"/>
              <a:gd name="connsiteY17" fmla="*/ 6318310 h 6942972"/>
              <a:gd name="connsiteX18" fmla="*/ 1061010 w 5545537"/>
              <a:gd name="connsiteY18" fmla="*/ 6219603 h 6942972"/>
              <a:gd name="connsiteX19" fmla="*/ 624433 w 5545537"/>
              <a:gd name="connsiteY19" fmla="*/ 5771972 h 6942972"/>
              <a:gd name="connsiteX20" fmla="*/ 426816 w 5545537"/>
              <a:gd name="connsiteY20" fmla="*/ 5735384 h 6942972"/>
              <a:gd name="connsiteX21" fmla="*/ 9971 w 5545537"/>
              <a:gd name="connsiteY21" fmla="*/ 5223932 h 6942972"/>
              <a:gd name="connsiteX22" fmla="*/ 426816 w 5545537"/>
              <a:gd name="connsiteY22" fmla="*/ 4712481 h 6942972"/>
              <a:gd name="connsiteX23" fmla="*/ 512040 w 5545537"/>
              <a:gd name="connsiteY23" fmla="*/ 4703889 h 6942972"/>
              <a:gd name="connsiteX24" fmla="*/ 512040 w 5545537"/>
              <a:gd name="connsiteY24" fmla="*/ 4703511 h 6942972"/>
              <a:gd name="connsiteX25" fmla="*/ 423086 w 5545537"/>
              <a:gd name="connsiteY25" fmla="*/ 4694544 h 6942972"/>
              <a:gd name="connsiteX26" fmla="*/ 0 w 5545537"/>
              <a:gd name="connsiteY26" fmla="*/ 4175435 h 6942972"/>
              <a:gd name="connsiteX27" fmla="*/ 529874 w 5545537"/>
              <a:gd name="connsiteY27" fmla="*/ 3645561 h 6942972"/>
              <a:gd name="connsiteX28" fmla="*/ 1048983 w 5545537"/>
              <a:gd name="connsiteY28" fmla="*/ 4068647 h 6942972"/>
              <a:gd name="connsiteX29" fmla="*/ 1057146 w 5545537"/>
              <a:gd name="connsiteY29" fmla="*/ 4149617 h 6942972"/>
              <a:gd name="connsiteX30" fmla="*/ 1069719 w 5545537"/>
              <a:gd name="connsiteY30" fmla="*/ 4620012 h 6942972"/>
              <a:gd name="connsiteX31" fmla="*/ 1095113 w 5545537"/>
              <a:gd name="connsiteY31" fmla="*/ 4538207 h 6942972"/>
              <a:gd name="connsiteX32" fmla="*/ 1576145 w 5545537"/>
              <a:gd name="connsiteY32" fmla="*/ 4219357 h 6942972"/>
              <a:gd name="connsiteX33" fmla="*/ 1609779 w 5545537"/>
              <a:gd name="connsiteY33" fmla="*/ 4222748 h 6942972"/>
              <a:gd name="connsiteX34" fmla="*/ 1609779 w 5545537"/>
              <a:gd name="connsiteY34" fmla="*/ 4205666 h 6942972"/>
              <a:gd name="connsiteX35" fmla="*/ 1577115 w 5545537"/>
              <a:gd name="connsiteY35" fmla="*/ 4208959 h 6942972"/>
              <a:gd name="connsiteX36" fmla="*/ 1055057 w 5545537"/>
              <a:gd name="connsiteY36" fmla="*/ 3686901 h 6942972"/>
              <a:gd name="connsiteX37" fmla="*/ 1577115 w 5545537"/>
              <a:gd name="connsiteY37" fmla="*/ 3164843 h 6942972"/>
              <a:gd name="connsiteX38" fmla="*/ 2088567 w 5545537"/>
              <a:gd name="connsiteY38" fmla="*/ 3581688 h 6942972"/>
              <a:gd name="connsiteX39" fmla="*/ 2098635 w 5545537"/>
              <a:gd name="connsiteY39" fmla="*/ 3681565 h 6942972"/>
              <a:gd name="connsiteX40" fmla="*/ 2113837 w 5545537"/>
              <a:gd name="connsiteY40" fmla="*/ 3681565 h 6942972"/>
              <a:gd name="connsiteX41" fmla="*/ 2113837 w 5545537"/>
              <a:gd name="connsiteY41" fmla="*/ 2637449 h 6942972"/>
              <a:gd name="connsiteX42" fmla="*/ 2114775 w 5545537"/>
              <a:gd name="connsiteY42" fmla="*/ 2637449 h 6942972"/>
              <a:gd name="connsiteX43" fmla="*/ 2113835 w 5545537"/>
              <a:gd name="connsiteY43" fmla="*/ 2628122 h 6942972"/>
              <a:gd name="connsiteX44" fmla="*/ 2635893 w 5545537"/>
              <a:gd name="connsiteY44" fmla="*/ 2106064 h 6942972"/>
              <a:gd name="connsiteX45" fmla="*/ 2649648 w 5545537"/>
              <a:gd name="connsiteY45" fmla="*/ 2107451 h 6942972"/>
              <a:gd name="connsiteX46" fmla="*/ 2649648 w 5545537"/>
              <a:gd name="connsiteY46" fmla="*/ 2090015 h 6942972"/>
              <a:gd name="connsiteX47" fmla="*/ 2635894 w 5545537"/>
              <a:gd name="connsiteY47" fmla="*/ 2091401 h 6942972"/>
              <a:gd name="connsiteX48" fmla="*/ 2113836 w 5545537"/>
              <a:gd name="connsiteY48" fmla="*/ 1569343 h 6942972"/>
              <a:gd name="connsiteX49" fmla="*/ 2635894 w 5545537"/>
              <a:gd name="connsiteY49" fmla="*/ 1047285 h 6942972"/>
              <a:gd name="connsiteX50" fmla="*/ 2649648 w 5545537"/>
              <a:gd name="connsiteY50" fmla="*/ 1048672 h 6942972"/>
              <a:gd name="connsiteX51" fmla="*/ 2649648 w 5545537"/>
              <a:gd name="connsiteY51" fmla="*/ 1043268 h 6942972"/>
              <a:gd name="connsiteX52" fmla="*/ 2689899 w 5545537"/>
              <a:gd name="connsiteY52" fmla="*/ 1039210 h 6942972"/>
              <a:gd name="connsiteX53" fmla="*/ 2689899 w 5545537"/>
              <a:gd name="connsiteY53" fmla="*/ 1038672 h 6942972"/>
              <a:gd name="connsiteX54" fmla="*/ 2635893 w 5545537"/>
              <a:gd name="connsiteY54" fmla="*/ 1044116 h 6942972"/>
              <a:gd name="connsiteX55" fmla="*/ 2113835 w 5545537"/>
              <a:gd name="connsiteY55" fmla="*/ 522058 h 6942972"/>
              <a:gd name="connsiteX56" fmla="*/ 2635893 w 5545537"/>
              <a:gd name="connsiteY56" fmla="*/ 0 h 6942972"/>
              <a:gd name="connsiteX0" fmla="*/ 1577115 w 5545537"/>
              <a:gd name="connsiteY0" fmla="*/ 2106064 h 6863435"/>
              <a:gd name="connsiteX1" fmla="*/ 2099173 w 5545537"/>
              <a:gd name="connsiteY1" fmla="*/ 2628122 h 6863435"/>
              <a:gd name="connsiteX2" fmla="*/ 1577115 w 5545537"/>
              <a:gd name="connsiteY2" fmla="*/ 3150180 h 6863435"/>
              <a:gd name="connsiteX3" fmla="*/ 1055057 w 5545537"/>
              <a:gd name="connsiteY3" fmla="*/ 2628122 h 6863435"/>
              <a:gd name="connsiteX4" fmla="*/ 1577115 w 5545537"/>
              <a:gd name="connsiteY4" fmla="*/ 2106064 h 6863435"/>
              <a:gd name="connsiteX5" fmla="*/ 2635893 w 5545537"/>
              <a:gd name="connsiteY5" fmla="*/ 0 h 6863435"/>
              <a:gd name="connsiteX6" fmla="*/ 2649648 w 5545537"/>
              <a:gd name="connsiteY6" fmla="*/ 1387 h 6863435"/>
              <a:gd name="connsiteX7" fmla="*/ 2649648 w 5545537"/>
              <a:gd name="connsiteY7" fmla="*/ 537 h 6863435"/>
              <a:gd name="connsiteX8" fmla="*/ 2689899 w 5545537"/>
              <a:gd name="connsiteY8" fmla="*/ 537 h 6863435"/>
              <a:gd name="connsiteX9" fmla="*/ 2689899 w 5545537"/>
              <a:gd name="connsiteY9" fmla="*/ 0 h 6863435"/>
              <a:gd name="connsiteX10" fmla="*/ 3846766 w 5545537"/>
              <a:gd name="connsiteY10" fmla="*/ 0 h 6863435"/>
              <a:gd name="connsiteX11" fmla="*/ 3846766 w 5545537"/>
              <a:gd name="connsiteY11" fmla="*/ 537 h 6863435"/>
              <a:gd name="connsiteX12" fmla="*/ 5545537 w 5545537"/>
              <a:gd name="connsiteY12" fmla="*/ 537 h 6863435"/>
              <a:gd name="connsiteX13" fmla="*/ 5452809 w 5545537"/>
              <a:gd name="connsiteY13" fmla="*/ 6770393 h 6863435"/>
              <a:gd name="connsiteX14" fmla="*/ 1067337 w 5545537"/>
              <a:gd name="connsiteY14" fmla="*/ 6863300 h 6863435"/>
              <a:gd name="connsiteX15" fmla="*/ 1069719 w 5545537"/>
              <a:gd name="connsiteY15" fmla="*/ 6318334 h 6863435"/>
              <a:gd name="connsiteX16" fmla="*/ 1069720 w 5545537"/>
              <a:gd name="connsiteY16" fmla="*/ 6318321 h 6863435"/>
              <a:gd name="connsiteX17" fmla="*/ 1069719 w 5545537"/>
              <a:gd name="connsiteY17" fmla="*/ 6318310 h 6863435"/>
              <a:gd name="connsiteX18" fmla="*/ 1061010 w 5545537"/>
              <a:gd name="connsiteY18" fmla="*/ 6219603 h 6863435"/>
              <a:gd name="connsiteX19" fmla="*/ 624433 w 5545537"/>
              <a:gd name="connsiteY19" fmla="*/ 5771972 h 6863435"/>
              <a:gd name="connsiteX20" fmla="*/ 426816 w 5545537"/>
              <a:gd name="connsiteY20" fmla="*/ 5735384 h 6863435"/>
              <a:gd name="connsiteX21" fmla="*/ 9971 w 5545537"/>
              <a:gd name="connsiteY21" fmla="*/ 5223932 h 6863435"/>
              <a:gd name="connsiteX22" fmla="*/ 426816 w 5545537"/>
              <a:gd name="connsiteY22" fmla="*/ 4712481 h 6863435"/>
              <a:gd name="connsiteX23" fmla="*/ 512040 w 5545537"/>
              <a:gd name="connsiteY23" fmla="*/ 4703889 h 6863435"/>
              <a:gd name="connsiteX24" fmla="*/ 512040 w 5545537"/>
              <a:gd name="connsiteY24" fmla="*/ 4703511 h 6863435"/>
              <a:gd name="connsiteX25" fmla="*/ 423086 w 5545537"/>
              <a:gd name="connsiteY25" fmla="*/ 4694544 h 6863435"/>
              <a:gd name="connsiteX26" fmla="*/ 0 w 5545537"/>
              <a:gd name="connsiteY26" fmla="*/ 4175435 h 6863435"/>
              <a:gd name="connsiteX27" fmla="*/ 529874 w 5545537"/>
              <a:gd name="connsiteY27" fmla="*/ 3645561 h 6863435"/>
              <a:gd name="connsiteX28" fmla="*/ 1048983 w 5545537"/>
              <a:gd name="connsiteY28" fmla="*/ 4068647 h 6863435"/>
              <a:gd name="connsiteX29" fmla="*/ 1057146 w 5545537"/>
              <a:gd name="connsiteY29" fmla="*/ 4149617 h 6863435"/>
              <a:gd name="connsiteX30" fmla="*/ 1069719 w 5545537"/>
              <a:gd name="connsiteY30" fmla="*/ 4620012 h 6863435"/>
              <a:gd name="connsiteX31" fmla="*/ 1095113 w 5545537"/>
              <a:gd name="connsiteY31" fmla="*/ 4538207 h 6863435"/>
              <a:gd name="connsiteX32" fmla="*/ 1576145 w 5545537"/>
              <a:gd name="connsiteY32" fmla="*/ 4219357 h 6863435"/>
              <a:gd name="connsiteX33" fmla="*/ 1609779 w 5545537"/>
              <a:gd name="connsiteY33" fmla="*/ 4222748 h 6863435"/>
              <a:gd name="connsiteX34" fmla="*/ 1609779 w 5545537"/>
              <a:gd name="connsiteY34" fmla="*/ 4205666 h 6863435"/>
              <a:gd name="connsiteX35" fmla="*/ 1577115 w 5545537"/>
              <a:gd name="connsiteY35" fmla="*/ 4208959 h 6863435"/>
              <a:gd name="connsiteX36" fmla="*/ 1055057 w 5545537"/>
              <a:gd name="connsiteY36" fmla="*/ 3686901 h 6863435"/>
              <a:gd name="connsiteX37" fmla="*/ 1577115 w 5545537"/>
              <a:gd name="connsiteY37" fmla="*/ 3164843 h 6863435"/>
              <a:gd name="connsiteX38" fmla="*/ 2088567 w 5545537"/>
              <a:gd name="connsiteY38" fmla="*/ 3581688 h 6863435"/>
              <a:gd name="connsiteX39" fmla="*/ 2098635 w 5545537"/>
              <a:gd name="connsiteY39" fmla="*/ 3681565 h 6863435"/>
              <a:gd name="connsiteX40" fmla="*/ 2113837 w 5545537"/>
              <a:gd name="connsiteY40" fmla="*/ 3681565 h 6863435"/>
              <a:gd name="connsiteX41" fmla="*/ 2113837 w 5545537"/>
              <a:gd name="connsiteY41" fmla="*/ 2637449 h 6863435"/>
              <a:gd name="connsiteX42" fmla="*/ 2114775 w 5545537"/>
              <a:gd name="connsiteY42" fmla="*/ 2637449 h 6863435"/>
              <a:gd name="connsiteX43" fmla="*/ 2113835 w 5545537"/>
              <a:gd name="connsiteY43" fmla="*/ 2628122 h 6863435"/>
              <a:gd name="connsiteX44" fmla="*/ 2635893 w 5545537"/>
              <a:gd name="connsiteY44" fmla="*/ 2106064 h 6863435"/>
              <a:gd name="connsiteX45" fmla="*/ 2649648 w 5545537"/>
              <a:gd name="connsiteY45" fmla="*/ 2107451 h 6863435"/>
              <a:gd name="connsiteX46" fmla="*/ 2649648 w 5545537"/>
              <a:gd name="connsiteY46" fmla="*/ 2090015 h 6863435"/>
              <a:gd name="connsiteX47" fmla="*/ 2635894 w 5545537"/>
              <a:gd name="connsiteY47" fmla="*/ 2091401 h 6863435"/>
              <a:gd name="connsiteX48" fmla="*/ 2113836 w 5545537"/>
              <a:gd name="connsiteY48" fmla="*/ 1569343 h 6863435"/>
              <a:gd name="connsiteX49" fmla="*/ 2635894 w 5545537"/>
              <a:gd name="connsiteY49" fmla="*/ 1047285 h 6863435"/>
              <a:gd name="connsiteX50" fmla="*/ 2649648 w 5545537"/>
              <a:gd name="connsiteY50" fmla="*/ 1048672 h 6863435"/>
              <a:gd name="connsiteX51" fmla="*/ 2649648 w 5545537"/>
              <a:gd name="connsiteY51" fmla="*/ 1043268 h 6863435"/>
              <a:gd name="connsiteX52" fmla="*/ 2689899 w 5545537"/>
              <a:gd name="connsiteY52" fmla="*/ 1039210 h 6863435"/>
              <a:gd name="connsiteX53" fmla="*/ 2689899 w 5545537"/>
              <a:gd name="connsiteY53" fmla="*/ 1038672 h 6863435"/>
              <a:gd name="connsiteX54" fmla="*/ 2635893 w 5545537"/>
              <a:gd name="connsiteY54" fmla="*/ 1044116 h 6863435"/>
              <a:gd name="connsiteX55" fmla="*/ 2113835 w 5545537"/>
              <a:gd name="connsiteY55" fmla="*/ 522058 h 6863435"/>
              <a:gd name="connsiteX56" fmla="*/ 2635893 w 5545537"/>
              <a:gd name="connsiteY56" fmla="*/ 0 h 6863435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2689899 w 5546031"/>
              <a:gd name="connsiteY8" fmla="*/ 537 h 6864730"/>
              <a:gd name="connsiteX9" fmla="*/ 2689899 w 5546031"/>
              <a:gd name="connsiteY9" fmla="*/ 0 h 6864730"/>
              <a:gd name="connsiteX10" fmla="*/ 3846766 w 5546031"/>
              <a:gd name="connsiteY10" fmla="*/ 0 h 6864730"/>
              <a:gd name="connsiteX11" fmla="*/ 3846766 w 5546031"/>
              <a:gd name="connsiteY11" fmla="*/ 537 h 6864730"/>
              <a:gd name="connsiteX12" fmla="*/ 5545537 w 5546031"/>
              <a:gd name="connsiteY12" fmla="*/ 537 h 6864730"/>
              <a:gd name="connsiteX13" fmla="*/ 5545536 w 5546031"/>
              <a:gd name="connsiteY13" fmla="*/ 6860545 h 6864730"/>
              <a:gd name="connsiteX14" fmla="*/ 1067337 w 5546031"/>
              <a:gd name="connsiteY14" fmla="*/ 6863300 h 6864730"/>
              <a:gd name="connsiteX15" fmla="*/ 1069719 w 5546031"/>
              <a:gd name="connsiteY15" fmla="*/ 6318334 h 6864730"/>
              <a:gd name="connsiteX16" fmla="*/ 1069720 w 5546031"/>
              <a:gd name="connsiteY16" fmla="*/ 6318321 h 6864730"/>
              <a:gd name="connsiteX17" fmla="*/ 1069719 w 5546031"/>
              <a:gd name="connsiteY17" fmla="*/ 6318310 h 6864730"/>
              <a:gd name="connsiteX18" fmla="*/ 1061010 w 5546031"/>
              <a:gd name="connsiteY18" fmla="*/ 6219603 h 6864730"/>
              <a:gd name="connsiteX19" fmla="*/ 624433 w 5546031"/>
              <a:gd name="connsiteY19" fmla="*/ 5771972 h 6864730"/>
              <a:gd name="connsiteX20" fmla="*/ 426816 w 5546031"/>
              <a:gd name="connsiteY20" fmla="*/ 5735384 h 6864730"/>
              <a:gd name="connsiteX21" fmla="*/ 9971 w 5546031"/>
              <a:gd name="connsiteY21" fmla="*/ 5223932 h 6864730"/>
              <a:gd name="connsiteX22" fmla="*/ 426816 w 5546031"/>
              <a:gd name="connsiteY22" fmla="*/ 4712481 h 6864730"/>
              <a:gd name="connsiteX23" fmla="*/ 512040 w 5546031"/>
              <a:gd name="connsiteY23" fmla="*/ 4703889 h 6864730"/>
              <a:gd name="connsiteX24" fmla="*/ 512040 w 5546031"/>
              <a:gd name="connsiteY24" fmla="*/ 4703511 h 6864730"/>
              <a:gd name="connsiteX25" fmla="*/ 423086 w 5546031"/>
              <a:gd name="connsiteY25" fmla="*/ 4694544 h 6864730"/>
              <a:gd name="connsiteX26" fmla="*/ 0 w 5546031"/>
              <a:gd name="connsiteY26" fmla="*/ 4175435 h 6864730"/>
              <a:gd name="connsiteX27" fmla="*/ 529874 w 5546031"/>
              <a:gd name="connsiteY27" fmla="*/ 3645561 h 6864730"/>
              <a:gd name="connsiteX28" fmla="*/ 1048983 w 5546031"/>
              <a:gd name="connsiteY28" fmla="*/ 4068647 h 6864730"/>
              <a:gd name="connsiteX29" fmla="*/ 1057146 w 5546031"/>
              <a:gd name="connsiteY29" fmla="*/ 4149617 h 6864730"/>
              <a:gd name="connsiteX30" fmla="*/ 1069719 w 5546031"/>
              <a:gd name="connsiteY30" fmla="*/ 4620012 h 6864730"/>
              <a:gd name="connsiteX31" fmla="*/ 1095113 w 5546031"/>
              <a:gd name="connsiteY31" fmla="*/ 4538207 h 6864730"/>
              <a:gd name="connsiteX32" fmla="*/ 1576145 w 5546031"/>
              <a:gd name="connsiteY32" fmla="*/ 4219357 h 6864730"/>
              <a:gd name="connsiteX33" fmla="*/ 1609779 w 5546031"/>
              <a:gd name="connsiteY33" fmla="*/ 4222748 h 6864730"/>
              <a:gd name="connsiteX34" fmla="*/ 1609779 w 5546031"/>
              <a:gd name="connsiteY34" fmla="*/ 4205666 h 6864730"/>
              <a:gd name="connsiteX35" fmla="*/ 1577115 w 5546031"/>
              <a:gd name="connsiteY35" fmla="*/ 4208959 h 6864730"/>
              <a:gd name="connsiteX36" fmla="*/ 1055057 w 5546031"/>
              <a:gd name="connsiteY36" fmla="*/ 3686901 h 6864730"/>
              <a:gd name="connsiteX37" fmla="*/ 1577115 w 5546031"/>
              <a:gd name="connsiteY37" fmla="*/ 3164843 h 6864730"/>
              <a:gd name="connsiteX38" fmla="*/ 2088567 w 5546031"/>
              <a:gd name="connsiteY38" fmla="*/ 3581688 h 6864730"/>
              <a:gd name="connsiteX39" fmla="*/ 2098635 w 5546031"/>
              <a:gd name="connsiteY39" fmla="*/ 3681565 h 6864730"/>
              <a:gd name="connsiteX40" fmla="*/ 2113837 w 5546031"/>
              <a:gd name="connsiteY40" fmla="*/ 3681565 h 6864730"/>
              <a:gd name="connsiteX41" fmla="*/ 2113837 w 5546031"/>
              <a:gd name="connsiteY41" fmla="*/ 2637449 h 6864730"/>
              <a:gd name="connsiteX42" fmla="*/ 2114775 w 5546031"/>
              <a:gd name="connsiteY42" fmla="*/ 2637449 h 6864730"/>
              <a:gd name="connsiteX43" fmla="*/ 2113835 w 5546031"/>
              <a:gd name="connsiteY43" fmla="*/ 2628122 h 6864730"/>
              <a:gd name="connsiteX44" fmla="*/ 2635893 w 5546031"/>
              <a:gd name="connsiteY44" fmla="*/ 2106064 h 6864730"/>
              <a:gd name="connsiteX45" fmla="*/ 2649648 w 5546031"/>
              <a:gd name="connsiteY45" fmla="*/ 2107451 h 6864730"/>
              <a:gd name="connsiteX46" fmla="*/ 2649648 w 5546031"/>
              <a:gd name="connsiteY46" fmla="*/ 2090015 h 6864730"/>
              <a:gd name="connsiteX47" fmla="*/ 2635894 w 5546031"/>
              <a:gd name="connsiteY47" fmla="*/ 2091401 h 6864730"/>
              <a:gd name="connsiteX48" fmla="*/ 2113836 w 5546031"/>
              <a:gd name="connsiteY48" fmla="*/ 1569343 h 6864730"/>
              <a:gd name="connsiteX49" fmla="*/ 2635894 w 5546031"/>
              <a:gd name="connsiteY49" fmla="*/ 1047285 h 6864730"/>
              <a:gd name="connsiteX50" fmla="*/ 2649648 w 5546031"/>
              <a:gd name="connsiteY50" fmla="*/ 1048672 h 6864730"/>
              <a:gd name="connsiteX51" fmla="*/ 2649648 w 5546031"/>
              <a:gd name="connsiteY51" fmla="*/ 1043268 h 6864730"/>
              <a:gd name="connsiteX52" fmla="*/ 2689899 w 5546031"/>
              <a:gd name="connsiteY52" fmla="*/ 1039210 h 6864730"/>
              <a:gd name="connsiteX53" fmla="*/ 2689899 w 5546031"/>
              <a:gd name="connsiteY53" fmla="*/ 1038672 h 6864730"/>
              <a:gd name="connsiteX54" fmla="*/ 2635893 w 5546031"/>
              <a:gd name="connsiteY54" fmla="*/ 1044116 h 6864730"/>
              <a:gd name="connsiteX55" fmla="*/ 2113835 w 5546031"/>
              <a:gd name="connsiteY55" fmla="*/ 522058 h 6864730"/>
              <a:gd name="connsiteX56" fmla="*/ 2635893 w 5546031"/>
              <a:gd name="connsiteY56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2689899 w 5546031"/>
              <a:gd name="connsiteY8" fmla="*/ 537 h 6864730"/>
              <a:gd name="connsiteX9" fmla="*/ 3846766 w 5546031"/>
              <a:gd name="connsiteY9" fmla="*/ 0 h 6864730"/>
              <a:gd name="connsiteX10" fmla="*/ 3846766 w 5546031"/>
              <a:gd name="connsiteY10" fmla="*/ 537 h 6864730"/>
              <a:gd name="connsiteX11" fmla="*/ 5545537 w 5546031"/>
              <a:gd name="connsiteY11" fmla="*/ 537 h 6864730"/>
              <a:gd name="connsiteX12" fmla="*/ 5545536 w 5546031"/>
              <a:gd name="connsiteY12" fmla="*/ 6860545 h 6864730"/>
              <a:gd name="connsiteX13" fmla="*/ 1067337 w 5546031"/>
              <a:gd name="connsiteY13" fmla="*/ 6863300 h 6864730"/>
              <a:gd name="connsiteX14" fmla="*/ 1069719 w 5546031"/>
              <a:gd name="connsiteY14" fmla="*/ 6318334 h 6864730"/>
              <a:gd name="connsiteX15" fmla="*/ 1069720 w 5546031"/>
              <a:gd name="connsiteY15" fmla="*/ 6318321 h 6864730"/>
              <a:gd name="connsiteX16" fmla="*/ 1069719 w 5546031"/>
              <a:gd name="connsiteY16" fmla="*/ 6318310 h 6864730"/>
              <a:gd name="connsiteX17" fmla="*/ 1061010 w 5546031"/>
              <a:gd name="connsiteY17" fmla="*/ 6219603 h 6864730"/>
              <a:gd name="connsiteX18" fmla="*/ 624433 w 5546031"/>
              <a:gd name="connsiteY18" fmla="*/ 5771972 h 6864730"/>
              <a:gd name="connsiteX19" fmla="*/ 426816 w 5546031"/>
              <a:gd name="connsiteY19" fmla="*/ 5735384 h 6864730"/>
              <a:gd name="connsiteX20" fmla="*/ 9971 w 5546031"/>
              <a:gd name="connsiteY20" fmla="*/ 5223932 h 6864730"/>
              <a:gd name="connsiteX21" fmla="*/ 426816 w 5546031"/>
              <a:gd name="connsiteY21" fmla="*/ 4712481 h 6864730"/>
              <a:gd name="connsiteX22" fmla="*/ 512040 w 5546031"/>
              <a:gd name="connsiteY22" fmla="*/ 4703889 h 6864730"/>
              <a:gd name="connsiteX23" fmla="*/ 512040 w 5546031"/>
              <a:gd name="connsiteY23" fmla="*/ 4703511 h 6864730"/>
              <a:gd name="connsiteX24" fmla="*/ 423086 w 5546031"/>
              <a:gd name="connsiteY24" fmla="*/ 4694544 h 6864730"/>
              <a:gd name="connsiteX25" fmla="*/ 0 w 5546031"/>
              <a:gd name="connsiteY25" fmla="*/ 4175435 h 6864730"/>
              <a:gd name="connsiteX26" fmla="*/ 529874 w 5546031"/>
              <a:gd name="connsiteY26" fmla="*/ 3645561 h 6864730"/>
              <a:gd name="connsiteX27" fmla="*/ 1048983 w 5546031"/>
              <a:gd name="connsiteY27" fmla="*/ 4068647 h 6864730"/>
              <a:gd name="connsiteX28" fmla="*/ 1057146 w 5546031"/>
              <a:gd name="connsiteY28" fmla="*/ 4149617 h 6864730"/>
              <a:gd name="connsiteX29" fmla="*/ 1069719 w 5546031"/>
              <a:gd name="connsiteY29" fmla="*/ 4620012 h 6864730"/>
              <a:gd name="connsiteX30" fmla="*/ 1095113 w 5546031"/>
              <a:gd name="connsiteY30" fmla="*/ 4538207 h 6864730"/>
              <a:gd name="connsiteX31" fmla="*/ 1576145 w 5546031"/>
              <a:gd name="connsiteY31" fmla="*/ 4219357 h 6864730"/>
              <a:gd name="connsiteX32" fmla="*/ 1609779 w 5546031"/>
              <a:gd name="connsiteY32" fmla="*/ 4222748 h 6864730"/>
              <a:gd name="connsiteX33" fmla="*/ 1609779 w 5546031"/>
              <a:gd name="connsiteY33" fmla="*/ 4205666 h 6864730"/>
              <a:gd name="connsiteX34" fmla="*/ 1577115 w 5546031"/>
              <a:gd name="connsiteY34" fmla="*/ 4208959 h 6864730"/>
              <a:gd name="connsiteX35" fmla="*/ 1055057 w 5546031"/>
              <a:gd name="connsiteY35" fmla="*/ 3686901 h 6864730"/>
              <a:gd name="connsiteX36" fmla="*/ 1577115 w 5546031"/>
              <a:gd name="connsiteY36" fmla="*/ 3164843 h 6864730"/>
              <a:gd name="connsiteX37" fmla="*/ 2088567 w 5546031"/>
              <a:gd name="connsiteY37" fmla="*/ 3581688 h 6864730"/>
              <a:gd name="connsiteX38" fmla="*/ 2098635 w 5546031"/>
              <a:gd name="connsiteY38" fmla="*/ 3681565 h 6864730"/>
              <a:gd name="connsiteX39" fmla="*/ 2113837 w 5546031"/>
              <a:gd name="connsiteY39" fmla="*/ 3681565 h 6864730"/>
              <a:gd name="connsiteX40" fmla="*/ 2113837 w 5546031"/>
              <a:gd name="connsiteY40" fmla="*/ 2637449 h 6864730"/>
              <a:gd name="connsiteX41" fmla="*/ 2114775 w 5546031"/>
              <a:gd name="connsiteY41" fmla="*/ 2637449 h 6864730"/>
              <a:gd name="connsiteX42" fmla="*/ 2113835 w 5546031"/>
              <a:gd name="connsiteY42" fmla="*/ 2628122 h 6864730"/>
              <a:gd name="connsiteX43" fmla="*/ 2635893 w 5546031"/>
              <a:gd name="connsiteY43" fmla="*/ 2106064 h 6864730"/>
              <a:gd name="connsiteX44" fmla="*/ 2649648 w 5546031"/>
              <a:gd name="connsiteY44" fmla="*/ 2107451 h 6864730"/>
              <a:gd name="connsiteX45" fmla="*/ 2649648 w 5546031"/>
              <a:gd name="connsiteY45" fmla="*/ 2090015 h 6864730"/>
              <a:gd name="connsiteX46" fmla="*/ 2635894 w 5546031"/>
              <a:gd name="connsiteY46" fmla="*/ 2091401 h 6864730"/>
              <a:gd name="connsiteX47" fmla="*/ 2113836 w 5546031"/>
              <a:gd name="connsiteY47" fmla="*/ 1569343 h 6864730"/>
              <a:gd name="connsiteX48" fmla="*/ 2635894 w 5546031"/>
              <a:gd name="connsiteY48" fmla="*/ 1047285 h 6864730"/>
              <a:gd name="connsiteX49" fmla="*/ 2649648 w 5546031"/>
              <a:gd name="connsiteY49" fmla="*/ 1048672 h 6864730"/>
              <a:gd name="connsiteX50" fmla="*/ 2649648 w 5546031"/>
              <a:gd name="connsiteY50" fmla="*/ 1043268 h 6864730"/>
              <a:gd name="connsiteX51" fmla="*/ 2689899 w 5546031"/>
              <a:gd name="connsiteY51" fmla="*/ 1039210 h 6864730"/>
              <a:gd name="connsiteX52" fmla="*/ 2689899 w 5546031"/>
              <a:gd name="connsiteY52" fmla="*/ 1038672 h 6864730"/>
              <a:gd name="connsiteX53" fmla="*/ 2635893 w 5546031"/>
              <a:gd name="connsiteY53" fmla="*/ 1044116 h 6864730"/>
              <a:gd name="connsiteX54" fmla="*/ 2113835 w 5546031"/>
              <a:gd name="connsiteY54" fmla="*/ 522058 h 6864730"/>
              <a:gd name="connsiteX55" fmla="*/ 2635893 w 5546031"/>
              <a:gd name="connsiteY55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3846766 w 5546031"/>
              <a:gd name="connsiteY9" fmla="*/ 537 h 6864730"/>
              <a:gd name="connsiteX10" fmla="*/ 5545537 w 5546031"/>
              <a:gd name="connsiteY10" fmla="*/ 537 h 6864730"/>
              <a:gd name="connsiteX11" fmla="*/ 5545536 w 5546031"/>
              <a:gd name="connsiteY11" fmla="*/ 6860545 h 6864730"/>
              <a:gd name="connsiteX12" fmla="*/ 1067337 w 5546031"/>
              <a:gd name="connsiteY12" fmla="*/ 6863300 h 6864730"/>
              <a:gd name="connsiteX13" fmla="*/ 1069719 w 5546031"/>
              <a:gd name="connsiteY13" fmla="*/ 6318334 h 6864730"/>
              <a:gd name="connsiteX14" fmla="*/ 1069720 w 5546031"/>
              <a:gd name="connsiteY14" fmla="*/ 6318321 h 6864730"/>
              <a:gd name="connsiteX15" fmla="*/ 1069719 w 5546031"/>
              <a:gd name="connsiteY15" fmla="*/ 6318310 h 6864730"/>
              <a:gd name="connsiteX16" fmla="*/ 1061010 w 5546031"/>
              <a:gd name="connsiteY16" fmla="*/ 6219603 h 6864730"/>
              <a:gd name="connsiteX17" fmla="*/ 624433 w 5546031"/>
              <a:gd name="connsiteY17" fmla="*/ 5771972 h 6864730"/>
              <a:gd name="connsiteX18" fmla="*/ 426816 w 5546031"/>
              <a:gd name="connsiteY18" fmla="*/ 5735384 h 6864730"/>
              <a:gd name="connsiteX19" fmla="*/ 9971 w 5546031"/>
              <a:gd name="connsiteY19" fmla="*/ 5223932 h 6864730"/>
              <a:gd name="connsiteX20" fmla="*/ 426816 w 5546031"/>
              <a:gd name="connsiteY20" fmla="*/ 4712481 h 6864730"/>
              <a:gd name="connsiteX21" fmla="*/ 512040 w 5546031"/>
              <a:gd name="connsiteY21" fmla="*/ 4703889 h 6864730"/>
              <a:gd name="connsiteX22" fmla="*/ 512040 w 5546031"/>
              <a:gd name="connsiteY22" fmla="*/ 4703511 h 6864730"/>
              <a:gd name="connsiteX23" fmla="*/ 423086 w 5546031"/>
              <a:gd name="connsiteY23" fmla="*/ 4694544 h 6864730"/>
              <a:gd name="connsiteX24" fmla="*/ 0 w 5546031"/>
              <a:gd name="connsiteY24" fmla="*/ 4175435 h 6864730"/>
              <a:gd name="connsiteX25" fmla="*/ 529874 w 5546031"/>
              <a:gd name="connsiteY25" fmla="*/ 3645561 h 6864730"/>
              <a:gd name="connsiteX26" fmla="*/ 1048983 w 5546031"/>
              <a:gd name="connsiteY26" fmla="*/ 4068647 h 6864730"/>
              <a:gd name="connsiteX27" fmla="*/ 1057146 w 5546031"/>
              <a:gd name="connsiteY27" fmla="*/ 4149617 h 6864730"/>
              <a:gd name="connsiteX28" fmla="*/ 1069719 w 5546031"/>
              <a:gd name="connsiteY28" fmla="*/ 4620012 h 6864730"/>
              <a:gd name="connsiteX29" fmla="*/ 1095113 w 5546031"/>
              <a:gd name="connsiteY29" fmla="*/ 4538207 h 6864730"/>
              <a:gd name="connsiteX30" fmla="*/ 1576145 w 5546031"/>
              <a:gd name="connsiteY30" fmla="*/ 4219357 h 6864730"/>
              <a:gd name="connsiteX31" fmla="*/ 1609779 w 5546031"/>
              <a:gd name="connsiteY31" fmla="*/ 4222748 h 6864730"/>
              <a:gd name="connsiteX32" fmla="*/ 1609779 w 5546031"/>
              <a:gd name="connsiteY32" fmla="*/ 4205666 h 6864730"/>
              <a:gd name="connsiteX33" fmla="*/ 1577115 w 5546031"/>
              <a:gd name="connsiteY33" fmla="*/ 4208959 h 6864730"/>
              <a:gd name="connsiteX34" fmla="*/ 1055057 w 5546031"/>
              <a:gd name="connsiteY34" fmla="*/ 3686901 h 6864730"/>
              <a:gd name="connsiteX35" fmla="*/ 1577115 w 5546031"/>
              <a:gd name="connsiteY35" fmla="*/ 3164843 h 6864730"/>
              <a:gd name="connsiteX36" fmla="*/ 2088567 w 5546031"/>
              <a:gd name="connsiteY36" fmla="*/ 3581688 h 6864730"/>
              <a:gd name="connsiteX37" fmla="*/ 2098635 w 5546031"/>
              <a:gd name="connsiteY37" fmla="*/ 3681565 h 6864730"/>
              <a:gd name="connsiteX38" fmla="*/ 2113837 w 5546031"/>
              <a:gd name="connsiteY38" fmla="*/ 3681565 h 6864730"/>
              <a:gd name="connsiteX39" fmla="*/ 2113837 w 5546031"/>
              <a:gd name="connsiteY39" fmla="*/ 2637449 h 6864730"/>
              <a:gd name="connsiteX40" fmla="*/ 2114775 w 5546031"/>
              <a:gd name="connsiteY40" fmla="*/ 2637449 h 6864730"/>
              <a:gd name="connsiteX41" fmla="*/ 2113835 w 5546031"/>
              <a:gd name="connsiteY41" fmla="*/ 2628122 h 6864730"/>
              <a:gd name="connsiteX42" fmla="*/ 2635893 w 5546031"/>
              <a:gd name="connsiteY42" fmla="*/ 2106064 h 6864730"/>
              <a:gd name="connsiteX43" fmla="*/ 2649648 w 5546031"/>
              <a:gd name="connsiteY43" fmla="*/ 2107451 h 6864730"/>
              <a:gd name="connsiteX44" fmla="*/ 2649648 w 5546031"/>
              <a:gd name="connsiteY44" fmla="*/ 2090015 h 6864730"/>
              <a:gd name="connsiteX45" fmla="*/ 2635894 w 5546031"/>
              <a:gd name="connsiteY45" fmla="*/ 2091401 h 6864730"/>
              <a:gd name="connsiteX46" fmla="*/ 2113836 w 5546031"/>
              <a:gd name="connsiteY46" fmla="*/ 1569343 h 6864730"/>
              <a:gd name="connsiteX47" fmla="*/ 2635894 w 5546031"/>
              <a:gd name="connsiteY47" fmla="*/ 1047285 h 6864730"/>
              <a:gd name="connsiteX48" fmla="*/ 2649648 w 5546031"/>
              <a:gd name="connsiteY48" fmla="*/ 1048672 h 6864730"/>
              <a:gd name="connsiteX49" fmla="*/ 2649648 w 5546031"/>
              <a:gd name="connsiteY49" fmla="*/ 1043268 h 6864730"/>
              <a:gd name="connsiteX50" fmla="*/ 2689899 w 5546031"/>
              <a:gd name="connsiteY50" fmla="*/ 1039210 h 6864730"/>
              <a:gd name="connsiteX51" fmla="*/ 2689899 w 5546031"/>
              <a:gd name="connsiteY51" fmla="*/ 1038672 h 6864730"/>
              <a:gd name="connsiteX52" fmla="*/ 2635893 w 5546031"/>
              <a:gd name="connsiteY52" fmla="*/ 1044116 h 6864730"/>
              <a:gd name="connsiteX53" fmla="*/ 2113835 w 5546031"/>
              <a:gd name="connsiteY53" fmla="*/ 522058 h 6864730"/>
              <a:gd name="connsiteX54" fmla="*/ 2635893 w 5546031"/>
              <a:gd name="connsiteY54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3846766 w 5546031"/>
              <a:gd name="connsiteY9" fmla="*/ 537 h 6864730"/>
              <a:gd name="connsiteX10" fmla="*/ 5545537 w 5546031"/>
              <a:gd name="connsiteY10" fmla="*/ 537 h 6864730"/>
              <a:gd name="connsiteX11" fmla="*/ 5545536 w 5546031"/>
              <a:gd name="connsiteY11" fmla="*/ 6860545 h 6864730"/>
              <a:gd name="connsiteX12" fmla="*/ 1067337 w 5546031"/>
              <a:gd name="connsiteY12" fmla="*/ 6863300 h 6864730"/>
              <a:gd name="connsiteX13" fmla="*/ 1069719 w 5546031"/>
              <a:gd name="connsiteY13" fmla="*/ 6318334 h 6864730"/>
              <a:gd name="connsiteX14" fmla="*/ 1069720 w 5546031"/>
              <a:gd name="connsiteY14" fmla="*/ 6318321 h 6864730"/>
              <a:gd name="connsiteX15" fmla="*/ 1069719 w 5546031"/>
              <a:gd name="connsiteY15" fmla="*/ 6318310 h 6864730"/>
              <a:gd name="connsiteX16" fmla="*/ 1061010 w 5546031"/>
              <a:gd name="connsiteY16" fmla="*/ 6219603 h 6864730"/>
              <a:gd name="connsiteX17" fmla="*/ 624433 w 5546031"/>
              <a:gd name="connsiteY17" fmla="*/ 5771972 h 6864730"/>
              <a:gd name="connsiteX18" fmla="*/ 426816 w 5546031"/>
              <a:gd name="connsiteY18" fmla="*/ 5735384 h 6864730"/>
              <a:gd name="connsiteX19" fmla="*/ 9971 w 5546031"/>
              <a:gd name="connsiteY19" fmla="*/ 5223932 h 6864730"/>
              <a:gd name="connsiteX20" fmla="*/ 426816 w 5546031"/>
              <a:gd name="connsiteY20" fmla="*/ 4712481 h 6864730"/>
              <a:gd name="connsiteX21" fmla="*/ 512040 w 5546031"/>
              <a:gd name="connsiteY21" fmla="*/ 4703889 h 6864730"/>
              <a:gd name="connsiteX22" fmla="*/ 512040 w 5546031"/>
              <a:gd name="connsiteY22" fmla="*/ 4703511 h 6864730"/>
              <a:gd name="connsiteX23" fmla="*/ 423086 w 5546031"/>
              <a:gd name="connsiteY23" fmla="*/ 4694544 h 6864730"/>
              <a:gd name="connsiteX24" fmla="*/ 0 w 5546031"/>
              <a:gd name="connsiteY24" fmla="*/ 4175435 h 6864730"/>
              <a:gd name="connsiteX25" fmla="*/ 529874 w 5546031"/>
              <a:gd name="connsiteY25" fmla="*/ 3645561 h 6864730"/>
              <a:gd name="connsiteX26" fmla="*/ 1048983 w 5546031"/>
              <a:gd name="connsiteY26" fmla="*/ 4068647 h 6864730"/>
              <a:gd name="connsiteX27" fmla="*/ 1057146 w 5546031"/>
              <a:gd name="connsiteY27" fmla="*/ 4149617 h 6864730"/>
              <a:gd name="connsiteX28" fmla="*/ 1069719 w 5546031"/>
              <a:gd name="connsiteY28" fmla="*/ 4620012 h 6864730"/>
              <a:gd name="connsiteX29" fmla="*/ 1095113 w 5546031"/>
              <a:gd name="connsiteY29" fmla="*/ 4538207 h 6864730"/>
              <a:gd name="connsiteX30" fmla="*/ 1576145 w 5546031"/>
              <a:gd name="connsiteY30" fmla="*/ 4219357 h 6864730"/>
              <a:gd name="connsiteX31" fmla="*/ 1609779 w 5546031"/>
              <a:gd name="connsiteY31" fmla="*/ 4222748 h 6864730"/>
              <a:gd name="connsiteX32" fmla="*/ 1609779 w 5546031"/>
              <a:gd name="connsiteY32" fmla="*/ 4205666 h 6864730"/>
              <a:gd name="connsiteX33" fmla="*/ 1577115 w 5546031"/>
              <a:gd name="connsiteY33" fmla="*/ 4208959 h 6864730"/>
              <a:gd name="connsiteX34" fmla="*/ 1055057 w 5546031"/>
              <a:gd name="connsiteY34" fmla="*/ 3686901 h 6864730"/>
              <a:gd name="connsiteX35" fmla="*/ 1577115 w 5546031"/>
              <a:gd name="connsiteY35" fmla="*/ 3164843 h 6864730"/>
              <a:gd name="connsiteX36" fmla="*/ 2088567 w 5546031"/>
              <a:gd name="connsiteY36" fmla="*/ 3581688 h 6864730"/>
              <a:gd name="connsiteX37" fmla="*/ 2098635 w 5546031"/>
              <a:gd name="connsiteY37" fmla="*/ 3681565 h 6864730"/>
              <a:gd name="connsiteX38" fmla="*/ 2113837 w 5546031"/>
              <a:gd name="connsiteY38" fmla="*/ 3681565 h 6864730"/>
              <a:gd name="connsiteX39" fmla="*/ 2113837 w 5546031"/>
              <a:gd name="connsiteY39" fmla="*/ 2637449 h 6864730"/>
              <a:gd name="connsiteX40" fmla="*/ 2114775 w 5546031"/>
              <a:gd name="connsiteY40" fmla="*/ 2637449 h 6864730"/>
              <a:gd name="connsiteX41" fmla="*/ 2113835 w 5546031"/>
              <a:gd name="connsiteY41" fmla="*/ 2628122 h 6864730"/>
              <a:gd name="connsiteX42" fmla="*/ 2635893 w 5546031"/>
              <a:gd name="connsiteY42" fmla="*/ 2106064 h 6864730"/>
              <a:gd name="connsiteX43" fmla="*/ 2649648 w 5546031"/>
              <a:gd name="connsiteY43" fmla="*/ 2107451 h 6864730"/>
              <a:gd name="connsiteX44" fmla="*/ 2649648 w 5546031"/>
              <a:gd name="connsiteY44" fmla="*/ 2090015 h 6864730"/>
              <a:gd name="connsiteX45" fmla="*/ 2635894 w 5546031"/>
              <a:gd name="connsiteY45" fmla="*/ 2091401 h 6864730"/>
              <a:gd name="connsiteX46" fmla="*/ 2113836 w 5546031"/>
              <a:gd name="connsiteY46" fmla="*/ 1569343 h 6864730"/>
              <a:gd name="connsiteX47" fmla="*/ 2635894 w 5546031"/>
              <a:gd name="connsiteY47" fmla="*/ 1047285 h 6864730"/>
              <a:gd name="connsiteX48" fmla="*/ 2649648 w 5546031"/>
              <a:gd name="connsiteY48" fmla="*/ 1048672 h 6864730"/>
              <a:gd name="connsiteX49" fmla="*/ 2649648 w 5546031"/>
              <a:gd name="connsiteY49" fmla="*/ 1043268 h 6864730"/>
              <a:gd name="connsiteX50" fmla="*/ 2689899 w 5546031"/>
              <a:gd name="connsiteY50" fmla="*/ 1039210 h 6864730"/>
              <a:gd name="connsiteX51" fmla="*/ 2635893 w 5546031"/>
              <a:gd name="connsiteY51" fmla="*/ 1044116 h 6864730"/>
              <a:gd name="connsiteX52" fmla="*/ 2113835 w 5546031"/>
              <a:gd name="connsiteY52" fmla="*/ 522058 h 6864730"/>
              <a:gd name="connsiteX53" fmla="*/ 2635893 w 5546031"/>
              <a:gd name="connsiteY53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3846766 w 5546031"/>
              <a:gd name="connsiteY9" fmla="*/ 537 h 6864730"/>
              <a:gd name="connsiteX10" fmla="*/ 5545537 w 5546031"/>
              <a:gd name="connsiteY10" fmla="*/ 537 h 6864730"/>
              <a:gd name="connsiteX11" fmla="*/ 5545536 w 5546031"/>
              <a:gd name="connsiteY11" fmla="*/ 6860545 h 6864730"/>
              <a:gd name="connsiteX12" fmla="*/ 1067337 w 5546031"/>
              <a:gd name="connsiteY12" fmla="*/ 6863300 h 6864730"/>
              <a:gd name="connsiteX13" fmla="*/ 1069719 w 5546031"/>
              <a:gd name="connsiteY13" fmla="*/ 6318334 h 6864730"/>
              <a:gd name="connsiteX14" fmla="*/ 1069720 w 5546031"/>
              <a:gd name="connsiteY14" fmla="*/ 6318321 h 6864730"/>
              <a:gd name="connsiteX15" fmla="*/ 1069719 w 5546031"/>
              <a:gd name="connsiteY15" fmla="*/ 6318310 h 6864730"/>
              <a:gd name="connsiteX16" fmla="*/ 1061010 w 5546031"/>
              <a:gd name="connsiteY16" fmla="*/ 6219603 h 6864730"/>
              <a:gd name="connsiteX17" fmla="*/ 624433 w 5546031"/>
              <a:gd name="connsiteY17" fmla="*/ 5771972 h 6864730"/>
              <a:gd name="connsiteX18" fmla="*/ 426816 w 5546031"/>
              <a:gd name="connsiteY18" fmla="*/ 5735384 h 6864730"/>
              <a:gd name="connsiteX19" fmla="*/ 9971 w 5546031"/>
              <a:gd name="connsiteY19" fmla="*/ 5223932 h 6864730"/>
              <a:gd name="connsiteX20" fmla="*/ 426816 w 5546031"/>
              <a:gd name="connsiteY20" fmla="*/ 4712481 h 6864730"/>
              <a:gd name="connsiteX21" fmla="*/ 512040 w 5546031"/>
              <a:gd name="connsiteY21" fmla="*/ 4703889 h 6864730"/>
              <a:gd name="connsiteX22" fmla="*/ 512040 w 5546031"/>
              <a:gd name="connsiteY22" fmla="*/ 4703511 h 6864730"/>
              <a:gd name="connsiteX23" fmla="*/ 423086 w 5546031"/>
              <a:gd name="connsiteY23" fmla="*/ 4694544 h 6864730"/>
              <a:gd name="connsiteX24" fmla="*/ 0 w 5546031"/>
              <a:gd name="connsiteY24" fmla="*/ 4175435 h 6864730"/>
              <a:gd name="connsiteX25" fmla="*/ 529874 w 5546031"/>
              <a:gd name="connsiteY25" fmla="*/ 3645561 h 6864730"/>
              <a:gd name="connsiteX26" fmla="*/ 1048983 w 5546031"/>
              <a:gd name="connsiteY26" fmla="*/ 4068647 h 6864730"/>
              <a:gd name="connsiteX27" fmla="*/ 1057146 w 5546031"/>
              <a:gd name="connsiteY27" fmla="*/ 4149617 h 6864730"/>
              <a:gd name="connsiteX28" fmla="*/ 1069719 w 5546031"/>
              <a:gd name="connsiteY28" fmla="*/ 4620012 h 6864730"/>
              <a:gd name="connsiteX29" fmla="*/ 1095113 w 5546031"/>
              <a:gd name="connsiteY29" fmla="*/ 4538207 h 6864730"/>
              <a:gd name="connsiteX30" fmla="*/ 1576145 w 5546031"/>
              <a:gd name="connsiteY30" fmla="*/ 4219357 h 6864730"/>
              <a:gd name="connsiteX31" fmla="*/ 1609779 w 5546031"/>
              <a:gd name="connsiteY31" fmla="*/ 4222748 h 6864730"/>
              <a:gd name="connsiteX32" fmla="*/ 1609779 w 5546031"/>
              <a:gd name="connsiteY32" fmla="*/ 4205666 h 6864730"/>
              <a:gd name="connsiteX33" fmla="*/ 1577115 w 5546031"/>
              <a:gd name="connsiteY33" fmla="*/ 4208959 h 6864730"/>
              <a:gd name="connsiteX34" fmla="*/ 1055057 w 5546031"/>
              <a:gd name="connsiteY34" fmla="*/ 3686901 h 6864730"/>
              <a:gd name="connsiteX35" fmla="*/ 1577115 w 5546031"/>
              <a:gd name="connsiteY35" fmla="*/ 3164843 h 6864730"/>
              <a:gd name="connsiteX36" fmla="*/ 2088567 w 5546031"/>
              <a:gd name="connsiteY36" fmla="*/ 3581688 h 6864730"/>
              <a:gd name="connsiteX37" fmla="*/ 2098635 w 5546031"/>
              <a:gd name="connsiteY37" fmla="*/ 3681565 h 6864730"/>
              <a:gd name="connsiteX38" fmla="*/ 2113837 w 5546031"/>
              <a:gd name="connsiteY38" fmla="*/ 3681565 h 6864730"/>
              <a:gd name="connsiteX39" fmla="*/ 2113837 w 5546031"/>
              <a:gd name="connsiteY39" fmla="*/ 2637449 h 6864730"/>
              <a:gd name="connsiteX40" fmla="*/ 2114775 w 5546031"/>
              <a:gd name="connsiteY40" fmla="*/ 2637449 h 6864730"/>
              <a:gd name="connsiteX41" fmla="*/ 2113835 w 5546031"/>
              <a:gd name="connsiteY41" fmla="*/ 2628122 h 6864730"/>
              <a:gd name="connsiteX42" fmla="*/ 2635893 w 5546031"/>
              <a:gd name="connsiteY42" fmla="*/ 2106064 h 6864730"/>
              <a:gd name="connsiteX43" fmla="*/ 2649648 w 5546031"/>
              <a:gd name="connsiteY43" fmla="*/ 2107451 h 6864730"/>
              <a:gd name="connsiteX44" fmla="*/ 2649648 w 5546031"/>
              <a:gd name="connsiteY44" fmla="*/ 2090015 h 6864730"/>
              <a:gd name="connsiteX45" fmla="*/ 2635894 w 5546031"/>
              <a:gd name="connsiteY45" fmla="*/ 2091401 h 6864730"/>
              <a:gd name="connsiteX46" fmla="*/ 2113836 w 5546031"/>
              <a:gd name="connsiteY46" fmla="*/ 1569343 h 6864730"/>
              <a:gd name="connsiteX47" fmla="*/ 2635894 w 5546031"/>
              <a:gd name="connsiteY47" fmla="*/ 1047285 h 6864730"/>
              <a:gd name="connsiteX48" fmla="*/ 2649648 w 5546031"/>
              <a:gd name="connsiteY48" fmla="*/ 1048672 h 6864730"/>
              <a:gd name="connsiteX49" fmla="*/ 2649648 w 5546031"/>
              <a:gd name="connsiteY49" fmla="*/ 1043268 h 6864730"/>
              <a:gd name="connsiteX50" fmla="*/ 2635893 w 5546031"/>
              <a:gd name="connsiteY50" fmla="*/ 1044116 h 6864730"/>
              <a:gd name="connsiteX51" fmla="*/ 2113835 w 5546031"/>
              <a:gd name="connsiteY51" fmla="*/ 522058 h 6864730"/>
              <a:gd name="connsiteX52" fmla="*/ 2635893 w 5546031"/>
              <a:gd name="connsiteY52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5545537 w 5546031"/>
              <a:gd name="connsiteY9" fmla="*/ 537 h 6864730"/>
              <a:gd name="connsiteX10" fmla="*/ 5545536 w 5546031"/>
              <a:gd name="connsiteY10" fmla="*/ 6860545 h 6864730"/>
              <a:gd name="connsiteX11" fmla="*/ 1067337 w 5546031"/>
              <a:gd name="connsiteY11" fmla="*/ 6863300 h 6864730"/>
              <a:gd name="connsiteX12" fmla="*/ 1069719 w 5546031"/>
              <a:gd name="connsiteY12" fmla="*/ 6318334 h 6864730"/>
              <a:gd name="connsiteX13" fmla="*/ 1069720 w 5546031"/>
              <a:gd name="connsiteY13" fmla="*/ 6318321 h 6864730"/>
              <a:gd name="connsiteX14" fmla="*/ 1069719 w 5546031"/>
              <a:gd name="connsiteY14" fmla="*/ 6318310 h 6864730"/>
              <a:gd name="connsiteX15" fmla="*/ 1061010 w 5546031"/>
              <a:gd name="connsiteY15" fmla="*/ 6219603 h 6864730"/>
              <a:gd name="connsiteX16" fmla="*/ 624433 w 5546031"/>
              <a:gd name="connsiteY16" fmla="*/ 5771972 h 6864730"/>
              <a:gd name="connsiteX17" fmla="*/ 426816 w 5546031"/>
              <a:gd name="connsiteY17" fmla="*/ 5735384 h 6864730"/>
              <a:gd name="connsiteX18" fmla="*/ 9971 w 5546031"/>
              <a:gd name="connsiteY18" fmla="*/ 5223932 h 6864730"/>
              <a:gd name="connsiteX19" fmla="*/ 426816 w 5546031"/>
              <a:gd name="connsiteY19" fmla="*/ 4712481 h 6864730"/>
              <a:gd name="connsiteX20" fmla="*/ 512040 w 5546031"/>
              <a:gd name="connsiteY20" fmla="*/ 4703889 h 6864730"/>
              <a:gd name="connsiteX21" fmla="*/ 512040 w 5546031"/>
              <a:gd name="connsiteY21" fmla="*/ 4703511 h 6864730"/>
              <a:gd name="connsiteX22" fmla="*/ 423086 w 5546031"/>
              <a:gd name="connsiteY22" fmla="*/ 4694544 h 6864730"/>
              <a:gd name="connsiteX23" fmla="*/ 0 w 5546031"/>
              <a:gd name="connsiteY23" fmla="*/ 4175435 h 6864730"/>
              <a:gd name="connsiteX24" fmla="*/ 529874 w 5546031"/>
              <a:gd name="connsiteY24" fmla="*/ 3645561 h 6864730"/>
              <a:gd name="connsiteX25" fmla="*/ 1048983 w 5546031"/>
              <a:gd name="connsiteY25" fmla="*/ 4068647 h 6864730"/>
              <a:gd name="connsiteX26" fmla="*/ 1057146 w 5546031"/>
              <a:gd name="connsiteY26" fmla="*/ 4149617 h 6864730"/>
              <a:gd name="connsiteX27" fmla="*/ 1069719 w 5546031"/>
              <a:gd name="connsiteY27" fmla="*/ 4620012 h 6864730"/>
              <a:gd name="connsiteX28" fmla="*/ 1095113 w 5546031"/>
              <a:gd name="connsiteY28" fmla="*/ 4538207 h 6864730"/>
              <a:gd name="connsiteX29" fmla="*/ 1576145 w 5546031"/>
              <a:gd name="connsiteY29" fmla="*/ 4219357 h 6864730"/>
              <a:gd name="connsiteX30" fmla="*/ 1609779 w 5546031"/>
              <a:gd name="connsiteY30" fmla="*/ 4222748 h 6864730"/>
              <a:gd name="connsiteX31" fmla="*/ 1609779 w 5546031"/>
              <a:gd name="connsiteY31" fmla="*/ 4205666 h 6864730"/>
              <a:gd name="connsiteX32" fmla="*/ 1577115 w 5546031"/>
              <a:gd name="connsiteY32" fmla="*/ 4208959 h 6864730"/>
              <a:gd name="connsiteX33" fmla="*/ 1055057 w 5546031"/>
              <a:gd name="connsiteY33" fmla="*/ 3686901 h 6864730"/>
              <a:gd name="connsiteX34" fmla="*/ 1577115 w 5546031"/>
              <a:gd name="connsiteY34" fmla="*/ 3164843 h 6864730"/>
              <a:gd name="connsiteX35" fmla="*/ 2088567 w 5546031"/>
              <a:gd name="connsiteY35" fmla="*/ 3581688 h 6864730"/>
              <a:gd name="connsiteX36" fmla="*/ 2098635 w 5546031"/>
              <a:gd name="connsiteY36" fmla="*/ 3681565 h 6864730"/>
              <a:gd name="connsiteX37" fmla="*/ 2113837 w 5546031"/>
              <a:gd name="connsiteY37" fmla="*/ 3681565 h 6864730"/>
              <a:gd name="connsiteX38" fmla="*/ 2113837 w 5546031"/>
              <a:gd name="connsiteY38" fmla="*/ 2637449 h 6864730"/>
              <a:gd name="connsiteX39" fmla="*/ 2114775 w 5546031"/>
              <a:gd name="connsiteY39" fmla="*/ 2637449 h 6864730"/>
              <a:gd name="connsiteX40" fmla="*/ 2113835 w 5546031"/>
              <a:gd name="connsiteY40" fmla="*/ 2628122 h 6864730"/>
              <a:gd name="connsiteX41" fmla="*/ 2635893 w 5546031"/>
              <a:gd name="connsiteY41" fmla="*/ 2106064 h 6864730"/>
              <a:gd name="connsiteX42" fmla="*/ 2649648 w 5546031"/>
              <a:gd name="connsiteY42" fmla="*/ 2107451 h 6864730"/>
              <a:gd name="connsiteX43" fmla="*/ 2649648 w 5546031"/>
              <a:gd name="connsiteY43" fmla="*/ 2090015 h 6864730"/>
              <a:gd name="connsiteX44" fmla="*/ 2635894 w 5546031"/>
              <a:gd name="connsiteY44" fmla="*/ 2091401 h 6864730"/>
              <a:gd name="connsiteX45" fmla="*/ 2113836 w 5546031"/>
              <a:gd name="connsiteY45" fmla="*/ 1569343 h 6864730"/>
              <a:gd name="connsiteX46" fmla="*/ 2635894 w 5546031"/>
              <a:gd name="connsiteY46" fmla="*/ 1047285 h 6864730"/>
              <a:gd name="connsiteX47" fmla="*/ 2649648 w 5546031"/>
              <a:gd name="connsiteY47" fmla="*/ 1048672 h 6864730"/>
              <a:gd name="connsiteX48" fmla="*/ 2649648 w 5546031"/>
              <a:gd name="connsiteY48" fmla="*/ 1043268 h 6864730"/>
              <a:gd name="connsiteX49" fmla="*/ 2635893 w 5546031"/>
              <a:gd name="connsiteY49" fmla="*/ 1044116 h 6864730"/>
              <a:gd name="connsiteX50" fmla="*/ 2113835 w 5546031"/>
              <a:gd name="connsiteY50" fmla="*/ 522058 h 6864730"/>
              <a:gd name="connsiteX51" fmla="*/ 2635893 w 5546031"/>
              <a:gd name="connsiteY51" fmla="*/ 0 h 6864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546031" h="6864730">
                <a:moveTo>
                  <a:pt x="1577115" y="2106064"/>
                </a:moveTo>
                <a:cubicBezTo>
                  <a:pt x="1865440" y="2106064"/>
                  <a:pt x="2099173" y="2339797"/>
                  <a:pt x="2099173" y="2628122"/>
                </a:cubicBezTo>
                <a:cubicBezTo>
                  <a:pt x="2099173" y="2916447"/>
                  <a:pt x="1865440" y="3150180"/>
                  <a:pt x="1577115" y="3150180"/>
                </a:cubicBezTo>
                <a:cubicBezTo>
                  <a:pt x="1288790" y="3150180"/>
                  <a:pt x="1055057" y="2916447"/>
                  <a:pt x="1055057" y="2628122"/>
                </a:cubicBezTo>
                <a:cubicBezTo>
                  <a:pt x="1055057" y="2339797"/>
                  <a:pt x="1288790" y="2106064"/>
                  <a:pt x="1577115" y="2106064"/>
                </a:cubicBezTo>
                <a:close/>
                <a:moveTo>
                  <a:pt x="2635893" y="0"/>
                </a:moveTo>
                <a:lnTo>
                  <a:pt x="2649648" y="1387"/>
                </a:lnTo>
                <a:lnTo>
                  <a:pt x="2649648" y="537"/>
                </a:lnTo>
                <a:lnTo>
                  <a:pt x="3846766" y="0"/>
                </a:lnTo>
                <a:lnTo>
                  <a:pt x="5545537" y="537"/>
                </a:lnTo>
                <a:cubicBezTo>
                  <a:pt x="5543820" y="2314681"/>
                  <a:pt x="5547253" y="4546401"/>
                  <a:pt x="5545536" y="6860545"/>
                </a:cubicBezTo>
                <a:cubicBezTo>
                  <a:pt x="5545847" y="6861075"/>
                  <a:pt x="2560070" y="6867533"/>
                  <a:pt x="1067337" y="6863300"/>
                </a:cubicBezTo>
                <a:cubicBezTo>
                  <a:pt x="1068990" y="6701392"/>
                  <a:pt x="1068066" y="6480242"/>
                  <a:pt x="1069719" y="6318334"/>
                </a:cubicBezTo>
                <a:cubicBezTo>
                  <a:pt x="1069719" y="6318330"/>
                  <a:pt x="1069720" y="6318325"/>
                  <a:pt x="1069720" y="6318321"/>
                </a:cubicBezTo>
                <a:cubicBezTo>
                  <a:pt x="1069720" y="6318317"/>
                  <a:pt x="1069719" y="6318314"/>
                  <a:pt x="1069719" y="6318310"/>
                </a:cubicBezTo>
                <a:lnTo>
                  <a:pt x="1061010" y="6219603"/>
                </a:lnTo>
                <a:cubicBezTo>
                  <a:pt x="1020946" y="5995312"/>
                  <a:pt x="846793" y="5817474"/>
                  <a:pt x="624433" y="5771972"/>
                </a:cubicBezTo>
                <a:lnTo>
                  <a:pt x="426816" y="5735384"/>
                </a:lnTo>
                <a:cubicBezTo>
                  <a:pt x="188923" y="5686704"/>
                  <a:pt x="9971" y="5476217"/>
                  <a:pt x="9971" y="5223932"/>
                </a:cubicBezTo>
                <a:cubicBezTo>
                  <a:pt x="9971" y="4971648"/>
                  <a:pt x="188923" y="4761160"/>
                  <a:pt x="426816" y="4712481"/>
                </a:cubicBezTo>
                <a:lnTo>
                  <a:pt x="512040" y="4703889"/>
                </a:lnTo>
                <a:lnTo>
                  <a:pt x="512040" y="4703511"/>
                </a:lnTo>
                <a:lnTo>
                  <a:pt x="423086" y="4694544"/>
                </a:lnTo>
                <a:cubicBezTo>
                  <a:pt x="181632" y="4645135"/>
                  <a:pt x="0" y="4431496"/>
                  <a:pt x="0" y="4175435"/>
                </a:cubicBezTo>
                <a:cubicBezTo>
                  <a:pt x="0" y="3882794"/>
                  <a:pt x="237233" y="3645561"/>
                  <a:pt x="529874" y="3645561"/>
                </a:cubicBezTo>
                <a:cubicBezTo>
                  <a:pt x="785935" y="3645561"/>
                  <a:pt x="999574" y="3827193"/>
                  <a:pt x="1048983" y="4068647"/>
                </a:cubicBezTo>
                <a:lnTo>
                  <a:pt x="1057146" y="4149617"/>
                </a:lnTo>
                <a:cubicBezTo>
                  <a:pt x="1060602" y="4241511"/>
                  <a:pt x="1063391" y="4555247"/>
                  <a:pt x="1069719" y="4620012"/>
                </a:cubicBezTo>
                <a:lnTo>
                  <a:pt x="1095113" y="4538207"/>
                </a:lnTo>
                <a:cubicBezTo>
                  <a:pt x="1174366" y="4350832"/>
                  <a:pt x="1359902" y="4219357"/>
                  <a:pt x="1576145" y="4219357"/>
                </a:cubicBezTo>
                <a:lnTo>
                  <a:pt x="1609779" y="4222748"/>
                </a:lnTo>
                <a:lnTo>
                  <a:pt x="1609779" y="4205666"/>
                </a:lnTo>
                <a:lnTo>
                  <a:pt x="1577115" y="4208959"/>
                </a:lnTo>
                <a:cubicBezTo>
                  <a:pt x="1288790" y="4208959"/>
                  <a:pt x="1055057" y="3975226"/>
                  <a:pt x="1055057" y="3686901"/>
                </a:cubicBezTo>
                <a:cubicBezTo>
                  <a:pt x="1055057" y="3398576"/>
                  <a:pt x="1288790" y="3164843"/>
                  <a:pt x="1577115" y="3164843"/>
                </a:cubicBezTo>
                <a:cubicBezTo>
                  <a:pt x="1829399" y="3164843"/>
                  <a:pt x="2039887" y="3343795"/>
                  <a:pt x="2088567" y="3581688"/>
                </a:cubicBezTo>
                <a:lnTo>
                  <a:pt x="2098635" y="3681565"/>
                </a:lnTo>
                <a:lnTo>
                  <a:pt x="2113837" y="3681565"/>
                </a:lnTo>
                <a:lnTo>
                  <a:pt x="2113837" y="2637449"/>
                </a:lnTo>
                <a:lnTo>
                  <a:pt x="2114775" y="2637449"/>
                </a:lnTo>
                <a:cubicBezTo>
                  <a:pt x="2114462" y="2634340"/>
                  <a:pt x="2114148" y="2631231"/>
                  <a:pt x="2113835" y="2628122"/>
                </a:cubicBezTo>
                <a:cubicBezTo>
                  <a:pt x="2113835" y="2339797"/>
                  <a:pt x="2347568" y="2106064"/>
                  <a:pt x="2635893" y="2106064"/>
                </a:cubicBezTo>
                <a:lnTo>
                  <a:pt x="2649648" y="2107451"/>
                </a:lnTo>
                <a:lnTo>
                  <a:pt x="2649648" y="2090015"/>
                </a:lnTo>
                <a:lnTo>
                  <a:pt x="2635894" y="2091401"/>
                </a:lnTo>
                <a:cubicBezTo>
                  <a:pt x="2347569" y="2091401"/>
                  <a:pt x="2113836" y="1857668"/>
                  <a:pt x="2113836" y="1569343"/>
                </a:cubicBezTo>
                <a:cubicBezTo>
                  <a:pt x="2113836" y="1281018"/>
                  <a:pt x="2347569" y="1047285"/>
                  <a:pt x="2635894" y="1047285"/>
                </a:cubicBezTo>
                <a:lnTo>
                  <a:pt x="2649648" y="1048672"/>
                </a:lnTo>
                <a:lnTo>
                  <a:pt x="2649648" y="1043268"/>
                </a:lnTo>
                <a:lnTo>
                  <a:pt x="2635893" y="1044116"/>
                </a:lnTo>
                <a:cubicBezTo>
                  <a:pt x="2347568" y="1044116"/>
                  <a:pt x="2113835" y="810383"/>
                  <a:pt x="2113835" y="522058"/>
                </a:cubicBezTo>
                <a:cubicBezTo>
                  <a:pt x="2113835" y="233733"/>
                  <a:pt x="2347568" y="0"/>
                  <a:pt x="2635893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pic>
        <p:nvPicPr>
          <p:cNvPr id="3" name="Kuva 2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0604B85B-67FE-BC0D-1DA3-4CD282FC45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0442" y="6172346"/>
            <a:ext cx="1941832" cy="48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49510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84188" y="333375"/>
            <a:ext cx="11228387" cy="9239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dirty="0"/>
              <a:t>Muokkaa perustyyliä </a:t>
            </a:r>
            <a:br>
              <a:rPr lang="fi-FI" dirty="0"/>
            </a:br>
            <a:r>
              <a:rPr lang="fi-FI" dirty="0"/>
              <a:t>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84188" y="1628775"/>
            <a:ext cx="11228388" cy="4321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74799" y="6237288"/>
            <a:ext cx="1440000" cy="425694"/>
          </a:xfrm>
          <a:prstGeom prst="rect">
            <a:avLst/>
          </a:prstGeom>
        </p:spPr>
      </p:pic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28BE5A10-CA00-EA7F-5817-095492234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5592" y="6237288"/>
            <a:ext cx="1102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6D0B9357-9661-48F7-A1F2-C31C785BF849}" type="datetime1">
              <a:rPr lang="fi-FI" smtClean="0"/>
              <a:pPr/>
              <a:t>18.9.2025</a:t>
            </a:fld>
            <a:endParaRPr lang="fi-FI" dirty="0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79880FD3-9290-C0DC-09E1-B48827F44E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06253" y="6238368"/>
            <a:ext cx="5364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2EEBB91B-15CA-CEF4-6A6D-DDB5D44B9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09106" y="6237288"/>
            <a:ext cx="104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74579C77-9DC3-4139-BDA4-AA8FE7814479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676C3318-F832-F055-C45C-4B153F4435B4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0330" y="6172346"/>
            <a:ext cx="1941832" cy="48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50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673" r:id="rId2"/>
    <p:sldLayoutId id="2147483662" r:id="rId3"/>
    <p:sldLayoutId id="2147483723" r:id="rId4"/>
    <p:sldLayoutId id="2147483731" r:id="rId5"/>
    <p:sldLayoutId id="2147483914" r:id="rId6"/>
    <p:sldLayoutId id="2147483684" r:id="rId7"/>
    <p:sldLayoutId id="2147483726" r:id="rId8"/>
    <p:sldLayoutId id="2147483892" r:id="rId9"/>
    <p:sldLayoutId id="2147483664" r:id="rId10"/>
    <p:sldLayoutId id="2147483665" r:id="rId11"/>
    <p:sldLayoutId id="2147483666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Inter SemiBold" panose="02000503000000020004" pitchFamily="2" charset="0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1pPr>
      <a:lvl2pPr marL="36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2pPr>
      <a:lvl3pPr marL="54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3pPr>
      <a:lvl4pPr marL="72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4pPr>
      <a:lvl5pPr marL="90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lang="fi-FI" sz="1600" kern="1200" dirty="0" smtClean="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5" pos="3749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7" pos="7378" userDrawn="1">
          <p15:clr>
            <a:srgbClr val="F26B43"/>
          </p15:clr>
        </p15:guide>
        <p15:guide id="19" orient="horz" pos="210" userDrawn="1">
          <p15:clr>
            <a:srgbClr val="F26B43"/>
          </p15:clr>
        </p15:guide>
        <p15:guide id="20" orient="horz" pos="3929" userDrawn="1">
          <p15:clr>
            <a:srgbClr val="F26B43"/>
          </p15:clr>
        </p15:guide>
        <p15:guide id="21" orient="horz" pos="799" userDrawn="1">
          <p15:clr>
            <a:srgbClr val="F26B43"/>
          </p15:clr>
        </p15:guide>
        <p15:guide id="22" orient="horz" pos="1026" userDrawn="1">
          <p15:clr>
            <a:srgbClr val="F26B43"/>
          </p15:clr>
        </p15:guide>
        <p15:guide id="23" pos="1436" userDrawn="1">
          <p15:clr>
            <a:srgbClr val="F26B43"/>
          </p15:clr>
        </p15:guide>
        <p15:guide id="24" orient="horz" pos="3748" userDrawn="1">
          <p15:clr>
            <a:srgbClr val="F26B43"/>
          </p15:clr>
        </p15:guide>
        <p15:guide id="25" orient="horz" pos="4156" userDrawn="1">
          <p15:clr>
            <a:srgbClr val="F26B43"/>
          </p15:clr>
        </p15:guide>
        <p15:guide id="26" pos="2638" userDrawn="1">
          <p15:clr>
            <a:srgbClr val="F26B43"/>
          </p15:clr>
        </p15:guide>
        <p15:guide id="27" pos="5042" userDrawn="1">
          <p15:clr>
            <a:srgbClr val="F26B43"/>
          </p15:clr>
        </p15:guide>
        <p15:guide id="28" pos="6244" userDrawn="1">
          <p15:clr>
            <a:srgbClr val="F26B43"/>
          </p15:clr>
        </p15:guide>
        <p15:guide id="29" pos="3931" userDrawn="1">
          <p15:clr>
            <a:srgbClr val="F26B43"/>
          </p15:clr>
        </p15:guide>
        <p15:guide id="30" pos="302" userDrawn="1">
          <p15:clr>
            <a:srgbClr val="F26B43"/>
          </p15:clr>
        </p15:guide>
        <p15:guide id="31" pos="3840" userDrawn="1">
          <p15:clr>
            <a:srgbClr val="F26B43"/>
          </p15:clr>
        </p15:guide>
        <p15:guide id="32" pos="665" userDrawn="1">
          <p15:clr>
            <a:srgbClr val="F26B43"/>
          </p15:clr>
        </p15:guide>
        <p15:guide id="33" orient="horz" pos="202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84188" y="333375"/>
            <a:ext cx="11228387" cy="9239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dirty="0"/>
              <a:t>Muokkaa perustyyliä </a:t>
            </a:r>
            <a:br>
              <a:rPr lang="fi-FI" dirty="0"/>
            </a:br>
            <a:r>
              <a:rPr lang="fi-FI" dirty="0"/>
              <a:t>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84188" y="1628775"/>
            <a:ext cx="11228388" cy="4321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74799" y="6237288"/>
            <a:ext cx="1440000" cy="425694"/>
          </a:xfrm>
          <a:prstGeom prst="rect">
            <a:avLst/>
          </a:prstGeom>
        </p:spPr>
      </p:pic>
      <p:pic>
        <p:nvPicPr>
          <p:cNvPr id="7" name="Kuva 6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94198E4E-9500-9C00-D23D-D604929F1B9E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0330" y="6172346"/>
            <a:ext cx="1941832" cy="488030"/>
          </a:xfrm>
          <a:prstGeom prst="rect">
            <a:avLst/>
          </a:prstGeom>
        </p:spPr>
      </p:pic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375B7AE0-CD75-869D-0C96-B0B83DA32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5592" y="6237288"/>
            <a:ext cx="1102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6D0B9357-9661-48F7-A1F2-C31C785BF849}" type="datetime1">
              <a:rPr lang="fi-FI" smtClean="0"/>
              <a:pPr/>
              <a:t>18.9.2025</a:t>
            </a:fld>
            <a:endParaRPr lang="fi-FI" dirty="0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C1306E68-C5A0-F0F5-465A-63578675E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06253" y="6238368"/>
            <a:ext cx="5364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100F2A3D-1B51-6DBE-D863-B3757F9B8B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09106" y="6237288"/>
            <a:ext cx="104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74579C77-9DC3-4139-BDA4-AA8FE7814479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20162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68" r:id="rId2"/>
    <p:sldLayoutId id="2147483880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Inter SemiBold" panose="02000503000000020004" pitchFamily="2" charset="0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1pPr>
      <a:lvl2pPr marL="36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2pPr>
      <a:lvl3pPr marL="54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3pPr>
      <a:lvl4pPr marL="72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4pPr>
      <a:lvl5pPr marL="90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lang="fi-FI" sz="1600" kern="1200" dirty="0" smtClean="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5" pos="3749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7" pos="7378">
          <p15:clr>
            <a:srgbClr val="F26B43"/>
          </p15:clr>
        </p15:guide>
        <p15:guide id="19" orient="horz" pos="210">
          <p15:clr>
            <a:srgbClr val="F26B43"/>
          </p15:clr>
        </p15:guide>
        <p15:guide id="20" orient="horz" pos="3929">
          <p15:clr>
            <a:srgbClr val="F26B43"/>
          </p15:clr>
        </p15:guide>
        <p15:guide id="21" orient="horz" pos="799">
          <p15:clr>
            <a:srgbClr val="F26B43"/>
          </p15:clr>
        </p15:guide>
        <p15:guide id="22" orient="horz" pos="1026">
          <p15:clr>
            <a:srgbClr val="F26B43"/>
          </p15:clr>
        </p15:guide>
        <p15:guide id="23" pos="1436">
          <p15:clr>
            <a:srgbClr val="F26B43"/>
          </p15:clr>
        </p15:guide>
        <p15:guide id="24" orient="horz" pos="3748">
          <p15:clr>
            <a:srgbClr val="F26B43"/>
          </p15:clr>
        </p15:guide>
        <p15:guide id="25" orient="horz" pos="4156">
          <p15:clr>
            <a:srgbClr val="F26B43"/>
          </p15:clr>
        </p15:guide>
        <p15:guide id="26" pos="2638">
          <p15:clr>
            <a:srgbClr val="F26B43"/>
          </p15:clr>
        </p15:guide>
        <p15:guide id="27" pos="5042">
          <p15:clr>
            <a:srgbClr val="F26B43"/>
          </p15:clr>
        </p15:guide>
        <p15:guide id="28" pos="6244">
          <p15:clr>
            <a:srgbClr val="F26B43"/>
          </p15:clr>
        </p15:guide>
        <p15:guide id="29" pos="3931">
          <p15:clr>
            <a:srgbClr val="F26B43"/>
          </p15:clr>
        </p15:guide>
        <p15:guide id="30" pos="302">
          <p15:clr>
            <a:srgbClr val="F26B43"/>
          </p15:clr>
        </p15:guide>
        <p15:guide id="31" pos="38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84188" y="333375"/>
            <a:ext cx="11228387" cy="9239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dirty="0"/>
              <a:t>Muokkaa perustyyliä</a:t>
            </a:r>
            <a:br>
              <a:rPr lang="fi-FI" dirty="0"/>
            </a:br>
            <a:r>
              <a:rPr lang="fi-FI" dirty="0"/>
              <a:t>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84188" y="1628775"/>
            <a:ext cx="11228388" cy="4321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74799" y="6237288"/>
            <a:ext cx="1440000" cy="425694"/>
          </a:xfrm>
          <a:prstGeom prst="rect">
            <a:avLst/>
          </a:prstGeom>
        </p:spPr>
      </p:pic>
      <p:pic>
        <p:nvPicPr>
          <p:cNvPr id="7" name="Kuva 6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15AFB269-6BF5-B4A3-5F2F-6A1C7ABDBCA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0330" y="6172346"/>
            <a:ext cx="1941832" cy="488030"/>
          </a:xfrm>
          <a:prstGeom prst="rect">
            <a:avLst/>
          </a:prstGeom>
        </p:spPr>
      </p:pic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E47EB8E9-7B0E-B12E-A0DC-AF505E99A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5592" y="6237288"/>
            <a:ext cx="1102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6D0B9357-9661-48F7-A1F2-C31C785BF849}" type="datetime1">
              <a:rPr lang="fi-FI" smtClean="0"/>
              <a:pPr/>
              <a:t>18.9.2025</a:t>
            </a:fld>
            <a:endParaRPr lang="fi-FI" dirty="0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7D344670-8678-1E07-DDAD-4869F9C6D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06253" y="6238368"/>
            <a:ext cx="5364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C8F95463-8123-E03A-2C3D-2C365F00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09106" y="6237288"/>
            <a:ext cx="104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74579C77-9DC3-4139-BDA4-AA8FE7814479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5439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0" r:id="rId2"/>
    <p:sldLayoutId id="2147483818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Inter SemiBold" panose="02000503000000020004" pitchFamily="2" charset="0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1pPr>
      <a:lvl2pPr marL="36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2pPr>
      <a:lvl3pPr marL="54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3pPr>
      <a:lvl4pPr marL="72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4pPr>
      <a:lvl5pPr marL="90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lang="fi-FI" sz="1600" kern="1200" dirty="0" smtClean="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5" pos="3749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7" pos="7378">
          <p15:clr>
            <a:srgbClr val="F26B43"/>
          </p15:clr>
        </p15:guide>
        <p15:guide id="19" orient="horz" pos="210">
          <p15:clr>
            <a:srgbClr val="F26B43"/>
          </p15:clr>
        </p15:guide>
        <p15:guide id="20" orient="horz" pos="3929">
          <p15:clr>
            <a:srgbClr val="F26B43"/>
          </p15:clr>
        </p15:guide>
        <p15:guide id="21" orient="horz" pos="799">
          <p15:clr>
            <a:srgbClr val="F26B43"/>
          </p15:clr>
        </p15:guide>
        <p15:guide id="22" orient="horz" pos="1026">
          <p15:clr>
            <a:srgbClr val="F26B43"/>
          </p15:clr>
        </p15:guide>
        <p15:guide id="23" pos="1436">
          <p15:clr>
            <a:srgbClr val="F26B43"/>
          </p15:clr>
        </p15:guide>
        <p15:guide id="24" orient="horz" pos="3748">
          <p15:clr>
            <a:srgbClr val="F26B43"/>
          </p15:clr>
        </p15:guide>
        <p15:guide id="25" orient="horz" pos="4156">
          <p15:clr>
            <a:srgbClr val="F26B43"/>
          </p15:clr>
        </p15:guide>
        <p15:guide id="26" pos="2638">
          <p15:clr>
            <a:srgbClr val="F26B43"/>
          </p15:clr>
        </p15:guide>
        <p15:guide id="27" pos="5042">
          <p15:clr>
            <a:srgbClr val="F26B43"/>
          </p15:clr>
        </p15:guide>
        <p15:guide id="28" pos="6244">
          <p15:clr>
            <a:srgbClr val="F26B43"/>
          </p15:clr>
        </p15:guide>
        <p15:guide id="29" pos="3931">
          <p15:clr>
            <a:srgbClr val="F26B43"/>
          </p15:clr>
        </p15:guide>
        <p15:guide id="30" pos="302">
          <p15:clr>
            <a:srgbClr val="F26B43"/>
          </p15:clr>
        </p15:guide>
        <p15:guide id="31" pos="384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84188" y="333375"/>
            <a:ext cx="11228387" cy="9239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dirty="0"/>
              <a:t>Muokkaa perustyyliä </a:t>
            </a:r>
            <a:br>
              <a:rPr lang="fi-FI" dirty="0"/>
            </a:br>
            <a:r>
              <a:rPr lang="fi-FI" dirty="0"/>
              <a:t>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84188" y="1628775"/>
            <a:ext cx="11228388" cy="4321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74799" y="6237288"/>
            <a:ext cx="1440000" cy="425694"/>
          </a:xfrm>
          <a:prstGeom prst="rect">
            <a:avLst/>
          </a:prstGeom>
        </p:spPr>
      </p:pic>
      <p:pic>
        <p:nvPicPr>
          <p:cNvPr id="7" name="Kuva 6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95985D96-2EF0-07A7-963C-AE97E1318D1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0330" y="6172346"/>
            <a:ext cx="1941832" cy="488030"/>
          </a:xfrm>
          <a:prstGeom prst="rect">
            <a:avLst/>
          </a:prstGeom>
        </p:spPr>
      </p:pic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1ED5F9FA-785B-3DF2-4EAD-6FC4BA1C6F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5592" y="6237288"/>
            <a:ext cx="1102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6D0B9357-9661-48F7-A1F2-C31C785BF849}" type="datetime1">
              <a:rPr lang="fi-FI" smtClean="0"/>
              <a:pPr/>
              <a:t>18.9.2025</a:t>
            </a:fld>
            <a:endParaRPr lang="fi-FI" dirty="0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6138AF41-6DF1-6DA3-57D6-57DA586AA9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06253" y="6238368"/>
            <a:ext cx="5364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/>
              <a:t>Etunimi Sukunimi</a:t>
            </a:r>
            <a:endParaRPr lang="fi-FI" dirty="0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3FB3E1EF-95F9-9482-B53B-2E6E785EB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09106" y="6237288"/>
            <a:ext cx="104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74579C77-9DC3-4139-BDA4-AA8FE7814479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025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2" r:id="rId2"/>
    <p:sldLayoutId id="2147483849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Inter SemiBold" panose="02000503000000020004" pitchFamily="2" charset="0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1pPr>
      <a:lvl2pPr marL="36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2pPr>
      <a:lvl3pPr marL="54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3pPr>
      <a:lvl4pPr marL="72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4pPr>
      <a:lvl5pPr marL="90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lang="fi-FI" sz="1600" kern="1200" dirty="0" smtClean="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5" pos="3749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7" pos="7378">
          <p15:clr>
            <a:srgbClr val="F26B43"/>
          </p15:clr>
        </p15:guide>
        <p15:guide id="19" orient="horz" pos="210">
          <p15:clr>
            <a:srgbClr val="F26B43"/>
          </p15:clr>
        </p15:guide>
        <p15:guide id="20" orient="horz" pos="3929">
          <p15:clr>
            <a:srgbClr val="F26B43"/>
          </p15:clr>
        </p15:guide>
        <p15:guide id="21" orient="horz" pos="799">
          <p15:clr>
            <a:srgbClr val="F26B43"/>
          </p15:clr>
        </p15:guide>
        <p15:guide id="22" orient="horz" pos="1026">
          <p15:clr>
            <a:srgbClr val="F26B43"/>
          </p15:clr>
        </p15:guide>
        <p15:guide id="23" pos="1436">
          <p15:clr>
            <a:srgbClr val="F26B43"/>
          </p15:clr>
        </p15:guide>
        <p15:guide id="24" orient="horz" pos="3748">
          <p15:clr>
            <a:srgbClr val="F26B43"/>
          </p15:clr>
        </p15:guide>
        <p15:guide id="25" orient="horz" pos="4156">
          <p15:clr>
            <a:srgbClr val="F26B43"/>
          </p15:clr>
        </p15:guide>
        <p15:guide id="26" pos="2638">
          <p15:clr>
            <a:srgbClr val="F26B43"/>
          </p15:clr>
        </p15:guide>
        <p15:guide id="27" pos="5042">
          <p15:clr>
            <a:srgbClr val="F26B43"/>
          </p15:clr>
        </p15:guide>
        <p15:guide id="28" pos="6244">
          <p15:clr>
            <a:srgbClr val="F26B43"/>
          </p15:clr>
        </p15:guide>
        <p15:guide id="29" pos="3931">
          <p15:clr>
            <a:srgbClr val="F26B43"/>
          </p15:clr>
        </p15:guide>
        <p15:guide id="30" pos="302">
          <p15:clr>
            <a:srgbClr val="F26B43"/>
          </p15:clr>
        </p15:guide>
        <p15:guide id="31" pos="384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84188" y="333375"/>
            <a:ext cx="11228387" cy="9239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dirty="0"/>
              <a:t>Muokkaa perustyyliä</a:t>
            </a:r>
            <a:br>
              <a:rPr lang="fi-FI" dirty="0"/>
            </a:br>
            <a:r>
              <a:rPr lang="fi-FI" dirty="0"/>
              <a:t>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84188" y="1628775"/>
            <a:ext cx="11228388" cy="4321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74799" y="6237288"/>
            <a:ext cx="1440000" cy="425694"/>
          </a:xfrm>
          <a:prstGeom prst="rect">
            <a:avLst/>
          </a:prstGeom>
        </p:spPr>
      </p:pic>
      <p:pic>
        <p:nvPicPr>
          <p:cNvPr id="7" name="Kuva 6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35D6AEA5-07C2-08A8-9A3C-0E271EDDDFD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0330" y="6172346"/>
            <a:ext cx="1941832" cy="488030"/>
          </a:xfrm>
          <a:prstGeom prst="rect">
            <a:avLst/>
          </a:prstGeom>
        </p:spPr>
      </p:pic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A824079F-D078-BD15-FBAB-AFCF4AFBD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5592" y="6237288"/>
            <a:ext cx="1102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6D0B9357-9661-48F7-A1F2-C31C785BF849}" type="datetime1">
              <a:rPr lang="fi-FI" smtClean="0"/>
              <a:pPr/>
              <a:t>18.9.2025</a:t>
            </a:fld>
            <a:endParaRPr lang="fi-FI" dirty="0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6BE5DE4F-BBC8-B1E6-015B-CF971ABDDC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06253" y="6238368"/>
            <a:ext cx="5364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/>
              <a:t>Etunimi Sukunimi</a:t>
            </a:r>
            <a:endParaRPr lang="fi-FI" dirty="0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E12BC209-5998-A894-A662-CD5F3A586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09106" y="6237288"/>
            <a:ext cx="104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74579C77-9DC3-4139-BDA4-AA8FE7814479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31203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9" r:id="rId2"/>
    <p:sldLayoutId id="2147483798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Inter SemiBold" panose="02000503000000020004" pitchFamily="2" charset="0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1pPr>
      <a:lvl2pPr marL="36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2pPr>
      <a:lvl3pPr marL="54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3pPr>
      <a:lvl4pPr marL="72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4pPr>
      <a:lvl5pPr marL="90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lang="fi-FI" sz="1600" kern="1200" dirty="0" smtClean="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5" pos="3749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7" pos="7378">
          <p15:clr>
            <a:srgbClr val="F26B43"/>
          </p15:clr>
        </p15:guide>
        <p15:guide id="19" orient="horz" pos="210">
          <p15:clr>
            <a:srgbClr val="F26B43"/>
          </p15:clr>
        </p15:guide>
        <p15:guide id="20" orient="horz" pos="3929">
          <p15:clr>
            <a:srgbClr val="F26B43"/>
          </p15:clr>
        </p15:guide>
        <p15:guide id="21" orient="horz" pos="799">
          <p15:clr>
            <a:srgbClr val="F26B43"/>
          </p15:clr>
        </p15:guide>
        <p15:guide id="22" orient="horz" pos="1026">
          <p15:clr>
            <a:srgbClr val="F26B43"/>
          </p15:clr>
        </p15:guide>
        <p15:guide id="23" pos="1436">
          <p15:clr>
            <a:srgbClr val="F26B43"/>
          </p15:clr>
        </p15:guide>
        <p15:guide id="24" orient="horz" pos="3748">
          <p15:clr>
            <a:srgbClr val="F26B43"/>
          </p15:clr>
        </p15:guide>
        <p15:guide id="25" orient="horz" pos="4156">
          <p15:clr>
            <a:srgbClr val="F26B43"/>
          </p15:clr>
        </p15:guide>
        <p15:guide id="26" pos="2638">
          <p15:clr>
            <a:srgbClr val="F26B43"/>
          </p15:clr>
        </p15:guide>
        <p15:guide id="27" pos="5042">
          <p15:clr>
            <a:srgbClr val="F26B43"/>
          </p15:clr>
        </p15:guide>
        <p15:guide id="28" pos="6244">
          <p15:clr>
            <a:srgbClr val="F26B43"/>
          </p15:clr>
        </p15:guide>
        <p15:guide id="29" pos="3931">
          <p15:clr>
            <a:srgbClr val="F26B43"/>
          </p15:clr>
        </p15:guide>
        <p15:guide id="30" pos="302">
          <p15:clr>
            <a:srgbClr val="F26B43"/>
          </p15:clr>
        </p15:guide>
        <p15:guide id="31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0D0844-D0B9-76F7-5CDA-EAD0A7C3B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3" y="7259"/>
            <a:ext cx="12188162" cy="793761"/>
          </a:xfrm>
          <a:solidFill>
            <a:schemeClr val="tx2"/>
          </a:solidFill>
        </p:spPr>
        <p:txBody>
          <a:bodyPr/>
          <a:lstStyle/>
          <a:p>
            <a:r>
              <a:rPr lang="fi-FI" sz="1800">
                <a:solidFill>
                  <a:schemeClr val="bg1"/>
                </a:solidFill>
              </a:rPr>
              <a:t> Etäkäyntiprosessi kotona asumista tukevissa palveluissa</a:t>
            </a:r>
            <a:br>
              <a:rPr lang="fi-FI" sz="1800">
                <a:solidFill>
                  <a:schemeClr val="bg1"/>
                </a:solidFill>
              </a:rPr>
            </a:br>
            <a:r>
              <a:rPr lang="fi-FI" sz="1800">
                <a:solidFill>
                  <a:schemeClr val="bg1"/>
                </a:solidFill>
              </a:rPr>
              <a:t> </a:t>
            </a:r>
            <a:br>
              <a:rPr lang="fi-FI" sz="1800">
                <a:solidFill>
                  <a:schemeClr val="bg1"/>
                </a:solidFill>
              </a:rPr>
            </a:br>
            <a:endParaRPr lang="fi-FI" sz="1800">
              <a:solidFill>
                <a:schemeClr val="bg1"/>
              </a:solidFill>
            </a:endParaRPr>
          </a:p>
        </p:txBody>
      </p:sp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B4B61BDC-4CB9-E2CE-3708-426AF43EC54D}"/>
              </a:ext>
            </a:extLst>
          </p:cNvPr>
          <p:cNvGraphicFramePr>
            <a:graphicFrameLocks noGrp="1"/>
          </p:cNvGraphicFramePr>
          <p:nvPr/>
        </p:nvGraphicFramePr>
        <p:xfrm>
          <a:off x="11053" y="494680"/>
          <a:ext cx="12188162" cy="6329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750">
                  <a:extLst>
                    <a:ext uri="{9D8B030D-6E8A-4147-A177-3AD203B41FA5}">
                      <a16:colId xmlns:a16="http://schemas.microsoft.com/office/drawing/2014/main" val="2046240772"/>
                    </a:ext>
                  </a:extLst>
                </a:gridCol>
                <a:gridCol w="2478392">
                  <a:extLst>
                    <a:ext uri="{9D8B030D-6E8A-4147-A177-3AD203B41FA5}">
                      <a16:colId xmlns:a16="http://schemas.microsoft.com/office/drawing/2014/main" val="3280721394"/>
                    </a:ext>
                  </a:extLst>
                </a:gridCol>
                <a:gridCol w="4076658">
                  <a:extLst>
                    <a:ext uri="{9D8B030D-6E8A-4147-A177-3AD203B41FA5}">
                      <a16:colId xmlns:a16="http://schemas.microsoft.com/office/drawing/2014/main" val="1398268510"/>
                    </a:ext>
                  </a:extLst>
                </a:gridCol>
                <a:gridCol w="2664384">
                  <a:extLst>
                    <a:ext uri="{9D8B030D-6E8A-4147-A177-3AD203B41FA5}">
                      <a16:colId xmlns:a16="http://schemas.microsoft.com/office/drawing/2014/main" val="3549589695"/>
                    </a:ext>
                  </a:extLst>
                </a:gridCol>
                <a:gridCol w="2193978">
                  <a:extLst>
                    <a:ext uri="{9D8B030D-6E8A-4147-A177-3AD203B41FA5}">
                      <a16:colId xmlns:a16="http://schemas.microsoft.com/office/drawing/2014/main" val="2831517839"/>
                    </a:ext>
                  </a:extLst>
                </a:gridCol>
              </a:tblGrid>
              <a:tr h="473241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404322"/>
                  </a:ext>
                </a:extLst>
              </a:tr>
              <a:tr h="952084">
                <a:tc>
                  <a:txBody>
                    <a:bodyPr/>
                    <a:lstStyle/>
                    <a:p>
                      <a:pPr algn="ctr"/>
                      <a:endParaRPr lang="fi-FI" sz="10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fi-FI" sz="1000" dirty="0">
                          <a:solidFill>
                            <a:schemeClr val="bg1"/>
                          </a:solidFill>
                        </a:rPr>
                        <a:t>Asiakas (ja läheinen)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062398"/>
                  </a:ext>
                </a:extLst>
              </a:tr>
              <a:tr h="1035010">
                <a:tc>
                  <a:txBody>
                    <a:bodyPr/>
                    <a:lstStyle/>
                    <a:p>
                      <a:pPr algn="ctr"/>
                      <a:endParaRPr lang="fi-FI" sz="10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fi-FI" sz="10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fi-FI" sz="1000" dirty="0">
                          <a:solidFill>
                            <a:schemeClr val="bg1"/>
                          </a:solidFill>
                        </a:rPr>
                        <a:t>Kotihoito</a:t>
                      </a:r>
                    </a:p>
                    <a:p>
                      <a:pPr algn="ctr"/>
                      <a:r>
                        <a:rPr lang="fi-FI" sz="1000" dirty="0">
                          <a:solidFill>
                            <a:schemeClr val="bg1"/>
                          </a:solidFill>
                        </a:rPr>
                        <a:t>lähihoitaja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902637"/>
                  </a:ext>
                </a:extLst>
              </a:tr>
              <a:tr h="1010929">
                <a:tc>
                  <a:txBody>
                    <a:bodyPr/>
                    <a:lstStyle/>
                    <a:p>
                      <a:pPr algn="ctr"/>
                      <a:endParaRPr lang="fi-FI" sz="10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fi-FI" sz="1000" dirty="0">
                          <a:solidFill>
                            <a:schemeClr val="bg1"/>
                          </a:solidFill>
                        </a:rPr>
                        <a:t>Kotihoito</a:t>
                      </a:r>
                    </a:p>
                    <a:p>
                      <a:pPr algn="ctr"/>
                      <a:r>
                        <a:rPr lang="fi-FI" sz="1000" dirty="0">
                          <a:solidFill>
                            <a:schemeClr val="bg1"/>
                          </a:solidFill>
                        </a:rPr>
                        <a:t>sairaan-hoitaja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587906"/>
                  </a:ext>
                </a:extLst>
              </a:tr>
              <a:tr h="974586">
                <a:tc>
                  <a:txBody>
                    <a:bodyPr/>
                    <a:lstStyle/>
                    <a:p>
                      <a:pPr algn="ctr"/>
                      <a:endParaRPr lang="fi-FI" sz="10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fi-FI" sz="1000" dirty="0">
                          <a:solidFill>
                            <a:schemeClr val="bg1"/>
                          </a:solidFill>
                        </a:rPr>
                        <a:t>Kotihoito</a:t>
                      </a:r>
                    </a:p>
                    <a:p>
                      <a:pPr algn="ctr"/>
                      <a:r>
                        <a:rPr lang="fi-FI" sz="1000" dirty="0" err="1">
                          <a:solidFill>
                            <a:schemeClr val="bg1"/>
                          </a:solidFill>
                        </a:rPr>
                        <a:t>teknolo</a:t>
                      </a:r>
                      <a:r>
                        <a:rPr lang="fi-FI" sz="1000" dirty="0">
                          <a:solidFill>
                            <a:schemeClr val="bg1"/>
                          </a:solidFill>
                        </a:rPr>
                        <a:t>-</a:t>
                      </a:r>
                      <a:r>
                        <a:rPr lang="fi-FI" sz="1000" dirty="0" err="1">
                          <a:solidFill>
                            <a:schemeClr val="bg1"/>
                          </a:solidFill>
                        </a:rPr>
                        <a:t>giayhdys</a:t>
                      </a:r>
                      <a:r>
                        <a:rPr lang="fi-FI" sz="1000" dirty="0">
                          <a:solidFill>
                            <a:schemeClr val="bg1"/>
                          </a:solidFill>
                        </a:rPr>
                        <a:t>-henkilö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568649"/>
                  </a:ext>
                </a:extLst>
              </a:tr>
              <a:tr h="918010">
                <a:tc>
                  <a:txBody>
                    <a:bodyPr/>
                    <a:lstStyle/>
                    <a:p>
                      <a:pPr algn="ctr"/>
                      <a:endParaRPr lang="fi-FI" sz="10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fi-FI" sz="1000" dirty="0">
                          <a:solidFill>
                            <a:schemeClr val="bg1"/>
                          </a:solidFill>
                        </a:rPr>
                        <a:t>Asiakas-ohjaaja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80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30949"/>
                  </a:ext>
                </a:extLst>
              </a:tr>
              <a:tr h="965203">
                <a:tc>
                  <a:txBody>
                    <a:bodyPr/>
                    <a:lstStyle/>
                    <a:p>
                      <a:pPr algn="ctr"/>
                      <a:r>
                        <a:rPr lang="fi-FI" sz="1000">
                          <a:solidFill>
                            <a:schemeClr val="bg1"/>
                          </a:solidFill>
                        </a:rPr>
                        <a:t>ICT/Tuki/</a:t>
                      </a:r>
                      <a:r>
                        <a:rPr lang="fi-FI" sz="1000" err="1">
                          <a:solidFill>
                            <a:schemeClr val="bg1"/>
                          </a:solidFill>
                        </a:rPr>
                        <a:t>Teknolo</a:t>
                      </a:r>
                      <a:r>
                        <a:rPr lang="fi-FI" sz="1000">
                          <a:solidFill>
                            <a:schemeClr val="bg1"/>
                          </a:solidFill>
                        </a:rPr>
                        <a:t>-</a:t>
                      </a:r>
                    </a:p>
                    <a:p>
                      <a:pPr algn="ctr"/>
                      <a:r>
                        <a:rPr lang="fi-FI" sz="1000" err="1">
                          <a:solidFill>
                            <a:schemeClr val="bg1"/>
                          </a:solidFill>
                        </a:rPr>
                        <a:t>giatoimit</a:t>
                      </a:r>
                      <a:r>
                        <a:rPr lang="fi-FI" sz="1000">
                          <a:solidFill>
                            <a:schemeClr val="bg1"/>
                          </a:solidFill>
                        </a:rPr>
                        <a:t>-</a:t>
                      </a:r>
                    </a:p>
                    <a:p>
                      <a:pPr algn="ctr"/>
                      <a:r>
                        <a:rPr lang="fi-FI" sz="1000" err="1">
                          <a:solidFill>
                            <a:schemeClr val="bg1"/>
                          </a:solidFill>
                        </a:rPr>
                        <a:t>taja</a:t>
                      </a:r>
                      <a:endParaRPr lang="fi-FI" sz="10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298774"/>
                  </a:ext>
                </a:extLst>
              </a:tr>
            </a:tbl>
          </a:graphicData>
        </a:graphic>
      </p:graphicFrame>
      <p:sp>
        <p:nvSpPr>
          <p:cNvPr id="4" name="Tekstiruutu 3">
            <a:extLst>
              <a:ext uri="{FF2B5EF4-FFF2-40B4-BE49-F238E27FC236}">
                <a16:creationId xmlns:a16="http://schemas.microsoft.com/office/drawing/2014/main" id="{96E9BE65-C210-2038-261F-B574A9B66EA8}"/>
              </a:ext>
            </a:extLst>
          </p:cNvPr>
          <p:cNvSpPr txBox="1"/>
          <p:nvPr/>
        </p:nvSpPr>
        <p:spPr>
          <a:xfrm>
            <a:off x="833254" y="1007963"/>
            <a:ext cx="2413183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Asiakkaalla on avun- ja ohjauksen tarve arjen toiminnoissa. Asiakas on motivoitunut itsenäiseen ja omatoimiseen olemiseen omassa arjessaan mahdollisimman kevyen tuen avulla.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ADF07ABA-47E7-BC98-A59F-014B94630D63}"/>
              </a:ext>
            </a:extLst>
          </p:cNvPr>
          <p:cNvSpPr txBox="1"/>
          <p:nvPr/>
        </p:nvSpPr>
        <p:spPr>
          <a:xfrm>
            <a:off x="824183" y="1965493"/>
            <a:ext cx="1054401" cy="1938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Toteaa asiakkaan avun- ja ohjauksen tarpeen arjessa. Antaa tietoa palvelusta asiakkaalle ja tarvittaessa asiakkaan läheisille, hyödyntää etäkäynnin esitettä. </a:t>
            </a:r>
          </a:p>
          <a:p>
            <a:endParaRPr lang="fi-FI" sz="800" dirty="0">
              <a:solidFill>
                <a:schemeClr val="accent1"/>
              </a:solidFill>
            </a:endParaRPr>
          </a:p>
          <a:p>
            <a:endParaRPr lang="fi-FI" sz="800" dirty="0">
              <a:solidFill>
                <a:schemeClr val="accent1"/>
              </a:solidFill>
            </a:endParaRPr>
          </a:p>
          <a:p>
            <a:endParaRPr lang="fi-FI" sz="800" dirty="0">
              <a:solidFill>
                <a:schemeClr val="accent1"/>
              </a:solidFill>
            </a:endParaRP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56806553-6569-3F90-EB2E-15C903BC05DD}"/>
              </a:ext>
            </a:extLst>
          </p:cNvPr>
          <p:cNvSpPr txBox="1"/>
          <p:nvPr/>
        </p:nvSpPr>
        <p:spPr>
          <a:xfrm>
            <a:off x="1949902" y="1970141"/>
            <a:ext cx="1266791" cy="1938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Tekee alkuarvion asiakkaan soveltumisesta etäkäynnin asiakkaaksi, kts. tarkemmin asiakasvalinnan tukimateriaali.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solidFill>
                  <a:schemeClr val="accent1"/>
                </a:solidFill>
              </a:rPr>
              <a:t>RAI-laatumoduulin raporttien hyödyntäminen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solidFill>
                  <a:schemeClr val="accent1"/>
                </a:solidFill>
              </a:rPr>
              <a:t>Asiakkaan soveltuvuuden yksilöllinen arviointi</a:t>
            </a:r>
          </a:p>
          <a:p>
            <a:endParaRPr lang="fi-FI" sz="800" dirty="0">
              <a:solidFill>
                <a:schemeClr val="accent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800" dirty="0">
              <a:solidFill>
                <a:schemeClr val="accent1"/>
              </a:solidFill>
            </a:endParaRP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9CB5A488-ED23-EF9D-E89B-B1CF6CCE8EC3}"/>
              </a:ext>
            </a:extLst>
          </p:cNvPr>
          <p:cNvSpPr txBox="1"/>
          <p:nvPr/>
        </p:nvSpPr>
        <p:spPr>
          <a:xfrm>
            <a:off x="844226" y="4014841"/>
            <a:ext cx="1201842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Toimii henkilöstön tukena, kannustajana ja innoittajana asiakasvalinnassa.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64D91466-D85C-9C1F-A3E8-FC2FDCAB3456}"/>
              </a:ext>
            </a:extLst>
          </p:cNvPr>
          <p:cNvSpPr txBox="1"/>
          <p:nvPr/>
        </p:nvSpPr>
        <p:spPr>
          <a:xfrm>
            <a:off x="828504" y="4947942"/>
            <a:ext cx="2413183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Tekee palvelutarpeen arvioinnin tai osallistuu palvelutarpeen arviointiin osana moniammatillista yhteistyötä. Antaa tietoa palvelusta, palvelun maksusta ja etäkäynneistä ensisijaisena palvelun tuottamistapana. Hyödyntää etäkäynnin esitettä.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E49D63DD-2CC1-2C76-EF33-CBD504405F93}"/>
              </a:ext>
            </a:extLst>
          </p:cNvPr>
          <p:cNvSpPr txBox="1"/>
          <p:nvPr/>
        </p:nvSpPr>
        <p:spPr>
          <a:xfrm>
            <a:off x="2098139" y="4005315"/>
            <a:ext cx="1074458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Auttaa laitteisiin liittyvissä teknisissä kysymyksissä.</a:t>
            </a:r>
          </a:p>
          <a:p>
            <a:endParaRPr lang="fi-FI" sz="800" dirty="0">
              <a:solidFill>
                <a:schemeClr val="accent1"/>
              </a:solidFill>
            </a:endParaRP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715A2F5D-7AA6-0C09-F52B-0CBBC37DBD84}"/>
              </a:ext>
            </a:extLst>
          </p:cNvPr>
          <p:cNvSpPr txBox="1"/>
          <p:nvPr/>
        </p:nvSpPr>
        <p:spPr>
          <a:xfrm>
            <a:off x="6240126" y="1012711"/>
            <a:ext cx="1080120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Asiakas sopii kotihoidon kanssa etäkäyntien aloitusajankohdan.</a:t>
            </a:r>
          </a:p>
        </p:txBody>
      </p:sp>
      <p:sp>
        <p:nvSpPr>
          <p:cNvPr id="16" name="Tekstiruutu 15">
            <a:extLst>
              <a:ext uri="{FF2B5EF4-FFF2-40B4-BE49-F238E27FC236}">
                <a16:creationId xmlns:a16="http://schemas.microsoft.com/office/drawing/2014/main" id="{71734C9F-B3E1-6D05-D7B0-A3AF99F8FABD}"/>
              </a:ext>
            </a:extLst>
          </p:cNvPr>
          <p:cNvSpPr txBox="1"/>
          <p:nvPr/>
        </p:nvSpPr>
        <p:spPr>
          <a:xfrm>
            <a:off x="4680287" y="1004922"/>
            <a:ext cx="1512168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Asiakas ja tarvittaessa hänen läheiset tutustuvat etäkäyntilaitteeseen kotihoidon ohjaamana ja opettelee etäkäyntilaitteen käyttöä kotihoidon tuella. </a:t>
            </a: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66FB3249-B0C7-9DB2-3587-DB0A0C8FFAC5}"/>
              </a:ext>
            </a:extLst>
          </p:cNvPr>
          <p:cNvSpPr txBox="1"/>
          <p:nvPr/>
        </p:nvSpPr>
        <p:spPr>
          <a:xfrm>
            <a:off x="5567766" y="2967925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/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D0E2053F-BF57-1E42-5DCB-F10ECDDBADF1}"/>
              </a:ext>
            </a:extLst>
          </p:cNvPr>
          <p:cNvSpPr txBox="1"/>
          <p:nvPr/>
        </p:nvSpPr>
        <p:spPr>
          <a:xfrm>
            <a:off x="5567766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/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24EE017C-8491-B1F0-F0CD-B7E0B81D4A63}"/>
              </a:ext>
            </a:extLst>
          </p:cNvPr>
          <p:cNvSpPr txBox="1"/>
          <p:nvPr/>
        </p:nvSpPr>
        <p:spPr>
          <a:xfrm>
            <a:off x="6718972" y="1986865"/>
            <a:ext cx="597431" cy="1938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Tukee ja auttaa asia-kasta ja hänen </a:t>
            </a:r>
            <a:r>
              <a:rPr lang="fi-FI" sz="800" dirty="0" err="1">
                <a:solidFill>
                  <a:schemeClr val="accent1"/>
                </a:solidFill>
              </a:rPr>
              <a:t>lähei-siään</a:t>
            </a:r>
            <a:r>
              <a:rPr lang="fi-FI" sz="800" dirty="0">
                <a:solidFill>
                  <a:schemeClr val="accent1"/>
                </a:solidFill>
              </a:rPr>
              <a:t> etä-käynti-laitteen käyt-</a:t>
            </a:r>
            <a:r>
              <a:rPr lang="fi-FI" sz="800" dirty="0" err="1">
                <a:solidFill>
                  <a:schemeClr val="accent1"/>
                </a:solidFill>
              </a:rPr>
              <a:t>töön</a:t>
            </a:r>
            <a:r>
              <a:rPr lang="fi-FI" sz="800" dirty="0">
                <a:solidFill>
                  <a:schemeClr val="accent1"/>
                </a:solidFill>
              </a:rPr>
              <a:t>-otossa.</a:t>
            </a:r>
          </a:p>
          <a:p>
            <a:endParaRPr lang="fi-FI" sz="800" dirty="0">
              <a:solidFill>
                <a:schemeClr val="accent1"/>
              </a:solidFill>
            </a:endParaRPr>
          </a:p>
          <a:p>
            <a:endParaRPr lang="fi-FI" sz="800" dirty="0">
              <a:solidFill>
                <a:schemeClr val="accent1"/>
              </a:solidFill>
            </a:endParaRPr>
          </a:p>
        </p:txBody>
      </p:sp>
      <p:sp>
        <p:nvSpPr>
          <p:cNvPr id="20" name="Tekstiruutu 19">
            <a:extLst>
              <a:ext uri="{FF2B5EF4-FFF2-40B4-BE49-F238E27FC236}">
                <a16:creationId xmlns:a16="http://schemas.microsoft.com/office/drawing/2014/main" id="{B1EA13B9-A135-3F25-69E7-819448E20BBB}"/>
              </a:ext>
            </a:extLst>
          </p:cNvPr>
          <p:cNvSpPr txBox="1"/>
          <p:nvPr/>
        </p:nvSpPr>
        <p:spPr>
          <a:xfrm>
            <a:off x="5567766" y="2967925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/>
          </a:p>
        </p:txBody>
      </p:sp>
      <p:sp>
        <p:nvSpPr>
          <p:cNvPr id="21" name="Tekstiruutu 20">
            <a:extLst>
              <a:ext uri="{FF2B5EF4-FFF2-40B4-BE49-F238E27FC236}">
                <a16:creationId xmlns:a16="http://schemas.microsoft.com/office/drawing/2014/main" id="{9C6487B7-ED9B-57DE-7791-D33D8402C44C}"/>
              </a:ext>
            </a:extLst>
          </p:cNvPr>
          <p:cNvSpPr txBox="1"/>
          <p:nvPr/>
        </p:nvSpPr>
        <p:spPr>
          <a:xfrm>
            <a:off x="3286581" y="1980926"/>
            <a:ext cx="1584694" cy="954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Huolehtii teknologialaitteet – ja asiakkaan valinta automaattisesta yhteydestä ja omaisyhteydet -lomakkeet</a:t>
            </a:r>
          </a:p>
          <a:p>
            <a:r>
              <a:rPr lang="fi-FI" sz="800" dirty="0">
                <a:solidFill>
                  <a:schemeClr val="accent1"/>
                </a:solidFill>
              </a:rPr>
              <a:t>asiakaskansioon ja teknologiayhdyshenkilölle säilytettäväksi.</a:t>
            </a:r>
          </a:p>
        </p:txBody>
      </p:sp>
      <p:sp>
        <p:nvSpPr>
          <p:cNvPr id="22" name="Tekstiruutu 21">
            <a:extLst>
              <a:ext uri="{FF2B5EF4-FFF2-40B4-BE49-F238E27FC236}">
                <a16:creationId xmlns:a16="http://schemas.microsoft.com/office/drawing/2014/main" id="{928CAB2D-043C-0B61-A64E-767F764D54FC}"/>
              </a:ext>
            </a:extLst>
          </p:cNvPr>
          <p:cNvSpPr txBox="1"/>
          <p:nvPr/>
        </p:nvSpPr>
        <p:spPr>
          <a:xfrm>
            <a:off x="3280702" y="2992266"/>
            <a:ext cx="1590316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Välittää tiedon asiakassuunnitelman muutoksista asiakasohjaajalle.</a:t>
            </a:r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92F0256C-CA6A-D082-368B-174984E70CFD}"/>
              </a:ext>
            </a:extLst>
          </p:cNvPr>
          <p:cNvSpPr txBox="1"/>
          <p:nvPr/>
        </p:nvSpPr>
        <p:spPr>
          <a:xfrm>
            <a:off x="4930360" y="1986865"/>
            <a:ext cx="819756" cy="1938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Päivittää palvelujen toteuttamis-suunnitelman asia-</a:t>
            </a:r>
            <a:r>
              <a:rPr lang="fi-FI" sz="800" dirty="0" err="1">
                <a:solidFill>
                  <a:schemeClr val="accent1"/>
                </a:solidFill>
              </a:rPr>
              <a:t>kastietojär</a:t>
            </a:r>
            <a:r>
              <a:rPr lang="fi-FI" sz="800" dirty="0">
                <a:solidFill>
                  <a:schemeClr val="accent1"/>
                </a:solidFill>
              </a:rPr>
              <a:t>-</a:t>
            </a:r>
            <a:r>
              <a:rPr lang="fi-FI" sz="800" dirty="0" err="1">
                <a:solidFill>
                  <a:schemeClr val="accent1"/>
                </a:solidFill>
              </a:rPr>
              <a:t>jestelmään</a:t>
            </a:r>
            <a:r>
              <a:rPr lang="fi-FI" sz="800" dirty="0">
                <a:solidFill>
                  <a:schemeClr val="accent1"/>
                </a:solidFill>
              </a:rPr>
              <a:t> ja välittää tiedon </a:t>
            </a:r>
            <a:r>
              <a:rPr lang="fi-FI" sz="800" dirty="0" err="1">
                <a:solidFill>
                  <a:schemeClr val="accent1"/>
                </a:solidFill>
              </a:rPr>
              <a:t>käyntimuu</a:t>
            </a:r>
            <a:r>
              <a:rPr lang="fi-FI" sz="800" dirty="0">
                <a:solidFill>
                  <a:schemeClr val="accent1"/>
                </a:solidFill>
              </a:rPr>
              <a:t>-toksista </a:t>
            </a:r>
            <a:r>
              <a:rPr lang="fi-FI" sz="800" dirty="0" err="1">
                <a:solidFill>
                  <a:schemeClr val="accent1"/>
                </a:solidFill>
              </a:rPr>
              <a:t>työnjärjes-telyyn</a:t>
            </a:r>
            <a:r>
              <a:rPr lang="fi-FI" sz="800" dirty="0">
                <a:solidFill>
                  <a:schemeClr val="accent1"/>
                </a:solidFill>
              </a:rPr>
              <a:t> ja etäkäyntejä tekeville hoitajille.</a:t>
            </a:r>
          </a:p>
        </p:txBody>
      </p:sp>
      <p:sp>
        <p:nvSpPr>
          <p:cNvPr id="24" name="Tekstiruutu 23">
            <a:extLst>
              <a:ext uri="{FF2B5EF4-FFF2-40B4-BE49-F238E27FC236}">
                <a16:creationId xmlns:a16="http://schemas.microsoft.com/office/drawing/2014/main" id="{7EF684D2-7D28-0E67-C01B-4CD5EC87BAED}"/>
              </a:ext>
            </a:extLst>
          </p:cNvPr>
          <p:cNvSpPr txBox="1"/>
          <p:nvPr/>
        </p:nvSpPr>
        <p:spPr>
          <a:xfrm>
            <a:off x="5820194" y="1989849"/>
            <a:ext cx="787106" cy="1938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Vie laitteen asiakkaalle. Huomioi etä-käynti-laitteen sijoittamisen kotona. Säätää laitteen asetukset vastaamaan asiakkaan tarpeita.</a:t>
            </a:r>
          </a:p>
          <a:p>
            <a:endParaRPr lang="fi-FI" sz="800" dirty="0">
              <a:solidFill>
                <a:schemeClr val="accent1"/>
              </a:solidFill>
            </a:endParaRPr>
          </a:p>
          <a:p>
            <a:endParaRPr lang="fi-FI" sz="800" dirty="0">
              <a:solidFill>
                <a:schemeClr val="accent1"/>
              </a:solidFill>
            </a:endParaRPr>
          </a:p>
        </p:txBody>
      </p:sp>
      <p:sp>
        <p:nvSpPr>
          <p:cNvPr id="25" name="Tekstiruutu 24">
            <a:extLst>
              <a:ext uri="{FF2B5EF4-FFF2-40B4-BE49-F238E27FC236}">
                <a16:creationId xmlns:a16="http://schemas.microsoft.com/office/drawing/2014/main" id="{1E43AD7D-A515-3F5A-184D-A8E86C53663D}"/>
              </a:ext>
            </a:extLst>
          </p:cNvPr>
          <p:cNvSpPr txBox="1"/>
          <p:nvPr/>
        </p:nvSpPr>
        <p:spPr>
          <a:xfrm>
            <a:off x="3280702" y="4006890"/>
            <a:ext cx="1537350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Tarkistaa laitesaatavuuden, valmistelee laitteen käyttöönottovalmiiksi ja ylläpitää laiteluetteloa. </a:t>
            </a:r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77C000B3-C5EF-066E-E757-0819E4B9B7CE}"/>
              </a:ext>
            </a:extLst>
          </p:cNvPr>
          <p:cNvSpPr txBox="1"/>
          <p:nvPr/>
        </p:nvSpPr>
        <p:spPr>
          <a:xfrm>
            <a:off x="3301199" y="4951200"/>
            <a:ext cx="1937007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Tekee tai päivittää tarvittavat päätökset ja asiakassuunnitelman.</a:t>
            </a:r>
          </a:p>
        </p:txBody>
      </p:sp>
      <p:sp>
        <p:nvSpPr>
          <p:cNvPr id="27" name="Tekstiruutu 26">
            <a:extLst>
              <a:ext uri="{FF2B5EF4-FFF2-40B4-BE49-F238E27FC236}">
                <a16:creationId xmlns:a16="http://schemas.microsoft.com/office/drawing/2014/main" id="{C9240101-2620-E086-6D64-B0683ADE0900}"/>
              </a:ext>
            </a:extLst>
          </p:cNvPr>
          <p:cNvSpPr txBox="1"/>
          <p:nvPr/>
        </p:nvSpPr>
        <p:spPr>
          <a:xfrm>
            <a:off x="7366739" y="1012711"/>
            <a:ext cx="1745367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Asiakas osallistuu etäkäyntiin asiakassuunnitelman mukaisesti. Asiakkaan nimeämät läheiset voivat olla yhteydessä asiakkaaseen etäkäyntilaitteen välityksellä.</a:t>
            </a:r>
          </a:p>
        </p:txBody>
      </p:sp>
      <p:sp>
        <p:nvSpPr>
          <p:cNvPr id="28" name="Tekstiruutu 27">
            <a:extLst>
              <a:ext uri="{FF2B5EF4-FFF2-40B4-BE49-F238E27FC236}">
                <a16:creationId xmlns:a16="http://schemas.microsoft.com/office/drawing/2014/main" id="{6FF7B5B0-960E-FB38-1235-C36F02457B16}"/>
              </a:ext>
            </a:extLst>
          </p:cNvPr>
          <p:cNvSpPr txBox="1"/>
          <p:nvPr/>
        </p:nvSpPr>
        <p:spPr>
          <a:xfrm>
            <a:off x="9224260" y="1003645"/>
            <a:ext cx="2956686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Asiakas jakaa kokemuksensa ja antaa palautetta etäkäyntilaitteen käytöstä kotihoidon käynneillä ja muita palautteen antokanavia hyödyntäen. </a:t>
            </a:r>
          </a:p>
        </p:txBody>
      </p:sp>
      <p:sp>
        <p:nvSpPr>
          <p:cNvPr id="29" name="Tekstiruutu 28">
            <a:extLst>
              <a:ext uri="{FF2B5EF4-FFF2-40B4-BE49-F238E27FC236}">
                <a16:creationId xmlns:a16="http://schemas.microsoft.com/office/drawing/2014/main" id="{A4F237CA-BECB-B037-CC56-B6FBBE409F00}"/>
              </a:ext>
            </a:extLst>
          </p:cNvPr>
          <p:cNvSpPr txBox="1"/>
          <p:nvPr/>
        </p:nvSpPr>
        <p:spPr>
          <a:xfrm>
            <a:off x="7348446" y="1990780"/>
            <a:ext cx="809212" cy="1938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Tukee ja auttaa asia-kasta laitteen käytössä ja kannus-</a:t>
            </a:r>
          </a:p>
          <a:p>
            <a:r>
              <a:rPr lang="fi-FI" sz="800" dirty="0">
                <a:solidFill>
                  <a:schemeClr val="accent1"/>
                </a:solidFill>
              </a:rPr>
              <a:t>taa asia-kasta </a:t>
            </a:r>
            <a:r>
              <a:rPr lang="fi-FI" sz="800" dirty="0" err="1">
                <a:solidFill>
                  <a:schemeClr val="accent1"/>
                </a:solidFill>
              </a:rPr>
              <a:t>omatoi-misuuteen</a:t>
            </a:r>
            <a:r>
              <a:rPr lang="fi-FI" sz="800" dirty="0">
                <a:solidFill>
                  <a:schemeClr val="accent1"/>
                </a:solidFill>
              </a:rPr>
              <a:t>. Tekee jatku-</a:t>
            </a:r>
            <a:r>
              <a:rPr lang="fi-FI" sz="800" dirty="0" err="1">
                <a:solidFill>
                  <a:schemeClr val="accent1"/>
                </a:solidFill>
              </a:rPr>
              <a:t>vaa</a:t>
            </a:r>
            <a:r>
              <a:rPr lang="fi-FI" sz="800" dirty="0">
                <a:solidFill>
                  <a:schemeClr val="accent1"/>
                </a:solidFill>
              </a:rPr>
              <a:t> </a:t>
            </a:r>
            <a:r>
              <a:rPr lang="fi-FI" sz="800" dirty="0" err="1">
                <a:solidFill>
                  <a:schemeClr val="accent1"/>
                </a:solidFill>
              </a:rPr>
              <a:t>arvi-ointia</a:t>
            </a:r>
            <a:r>
              <a:rPr lang="fi-FI" sz="800" dirty="0">
                <a:solidFill>
                  <a:schemeClr val="accent1"/>
                </a:solidFill>
              </a:rPr>
              <a:t> </a:t>
            </a:r>
            <a:r>
              <a:rPr lang="fi-FI" sz="800" dirty="0" err="1">
                <a:solidFill>
                  <a:schemeClr val="accent1"/>
                </a:solidFill>
              </a:rPr>
              <a:t>asiak-kaan</a:t>
            </a:r>
            <a:r>
              <a:rPr lang="fi-FI" sz="800" dirty="0">
                <a:solidFill>
                  <a:schemeClr val="accent1"/>
                </a:solidFill>
              </a:rPr>
              <a:t> </a:t>
            </a:r>
            <a:r>
              <a:rPr lang="fi-FI" sz="800" dirty="0" err="1">
                <a:solidFill>
                  <a:schemeClr val="accent1"/>
                </a:solidFill>
              </a:rPr>
              <a:t>sovel-tuvuudesta</a:t>
            </a:r>
            <a:r>
              <a:rPr lang="fi-FI" sz="800" dirty="0">
                <a:solidFill>
                  <a:schemeClr val="accent1"/>
                </a:solidFill>
              </a:rPr>
              <a:t> palveluun</a:t>
            </a:r>
          </a:p>
          <a:p>
            <a:endParaRPr lang="fi-FI" sz="800" dirty="0">
              <a:solidFill>
                <a:schemeClr val="accent1"/>
              </a:solidFill>
            </a:endParaRPr>
          </a:p>
        </p:txBody>
      </p:sp>
      <p:sp>
        <p:nvSpPr>
          <p:cNvPr id="32" name="Tekstiruutu 31">
            <a:extLst>
              <a:ext uri="{FF2B5EF4-FFF2-40B4-BE49-F238E27FC236}">
                <a16:creationId xmlns:a16="http://schemas.microsoft.com/office/drawing/2014/main" id="{E3B3390D-97A3-B49B-8859-897F3FB51266}"/>
              </a:ext>
            </a:extLst>
          </p:cNvPr>
          <p:cNvSpPr txBox="1"/>
          <p:nvPr/>
        </p:nvSpPr>
        <p:spPr>
          <a:xfrm>
            <a:off x="8218388" y="1989849"/>
            <a:ext cx="1764424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Ilmoittaa mahdollisesta soveltumattomuudesta tai muista poikkeamista tiimin sairaanhoitajalle tai muulle sovitulle taholle ja tarvittaessa </a:t>
            </a:r>
            <a:r>
              <a:rPr lang="fi-FI" sz="800" dirty="0" err="1">
                <a:solidFill>
                  <a:schemeClr val="accent1"/>
                </a:solidFill>
              </a:rPr>
              <a:t>HaiPro</a:t>
            </a:r>
            <a:r>
              <a:rPr lang="fi-FI" sz="800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34B82051-DE5E-16F2-7A00-BDFE413EF02D}"/>
              </a:ext>
            </a:extLst>
          </p:cNvPr>
          <p:cNvSpPr txBox="1"/>
          <p:nvPr/>
        </p:nvSpPr>
        <p:spPr>
          <a:xfrm>
            <a:off x="8209039" y="2988819"/>
            <a:ext cx="1783122" cy="954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Vastaa asiakkaan asiakassuunnitelman mukaisen palvelun toteutumisesta ja asiakkaan soveltumisesta etäkäyntien asiakkaaksi. Reagoi ilmoituksiin ja poikkeamin sovitulla tavalla.</a:t>
            </a:r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CB4FC47F-F502-12C2-46FD-01B05F3E62BD}"/>
              </a:ext>
            </a:extLst>
          </p:cNvPr>
          <p:cNvSpPr txBox="1"/>
          <p:nvPr/>
        </p:nvSpPr>
        <p:spPr>
          <a:xfrm>
            <a:off x="7366739" y="4009675"/>
            <a:ext cx="1601013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Toimii henkilöstön tukena, paneutuu teknisten haasteiden ratkaisemiseen ja tukipyyntöihin.</a:t>
            </a: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F1493E07-0588-CC23-C48E-9E50C0DFD072}"/>
              </a:ext>
            </a:extLst>
          </p:cNvPr>
          <p:cNvSpPr txBox="1"/>
          <p:nvPr/>
        </p:nvSpPr>
        <p:spPr>
          <a:xfrm>
            <a:off x="10049627" y="1553259"/>
            <a:ext cx="2131319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Sopii kotihoidon kanssa laitteen käytön lopettamisesta.</a:t>
            </a:r>
          </a:p>
        </p:txBody>
      </p:sp>
      <p:sp>
        <p:nvSpPr>
          <p:cNvPr id="30" name="Tekstiruutu 29">
            <a:extLst>
              <a:ext uri="{FF2B5EF4-FFF2-40B4-BE49-F238E27FC236}">
                <a16:creationId xmlns:a16="http://schemas.microsoft.com/office/drawing/2014/main" id="{54B8E3AC-292A-D483-4B19-DB9F2BAFCB8E}"/>
              </a:ext>
            </a:extLst>
          </p:cNvPr>
          <p:cNvSpPr txBox="1"/>
          <p:nvPr/>
        </p:nvSpPr>
        <p:spPr>
          <a:xfrm>
            <a:off x="10049627" y="1967187"/>
            <a:ext cx="966696" cy="1938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Välittää tiedon laitteen käytön lopetuksesta </a:t>
            </a:r>
            <a:r>
              <a:rPr lang="fi-FI" sz="800" dirty="0" err="1">
                <a:solidFill>
                  <a:schemeClr val="accent1"/>
                </a:solidFill>
              </a:rPr>
              <a:t>teknolo</a:t>
            </a:r>
            <a:r>
              <a:rPr lang="fi-FI" sz="800" dirty="0">
                <a:solidFill>
                  <a:schemeClr val="accent1"/>
                </a:solidFill>
              </a:rPr>
              <a:t>-</a:t>
            </a:r>
            <a:r>
              <a:rPr lang="fi-FI" sz="800" dirty="0" err="1">
                <a:solidFill>
                  <a:schemeClr val="accent1"/>
                </a:solidFill>
              </a:rPr>
              <a:t>giayhdys</a:t>
            </a:r>
            <a:r>
              <a:rPr lang="fi-FI" sz="800" dirty="0">
                <a:solidFill>
                  <a:schemeClr val="accent1"/>
                </a:solidFill>
              </a:rPr>
              <a:t>-henkilölle ja käyntien muutoksista työnjärjestelyyn. Päivittää palvelujen toteuttamissuunnitelman asiakastietojärjestelmään.</a:t>
            </a:r>
          </a:p>
        </p:txBody>
      </p:sp>
      <p:sp>
        <p:nvSpPr>
          <p:cNvPr id="34" name="Tekstiruutu 33">
            <a:extLst>
              <a:ext uri="{FF2B5EF4-FFF2-40B4-BE49-F238E27FC236}">
                <a16:creationId xmlns:a16="http://schemas.microsoft.com/office/drawing/2014/main" id="{003558DC-70CB-DCA4-746B-186B7DCD85E2}"/>
              </a:ext>
            </a:extLst>
          </p:cNvPr>
          <p:cNvSpPr txBox="1"/>
          <p:nvPr/>
        </p:nvSpPr>
        <p:spPr>
          <a:xfrm>
            <a:off x="11041934" y="1991244"/>
            <a:ext cx="1139012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Hakee laitteen asiakkaan kotoa ja puhdistaa laitteen, hyödyntää lomaketta ”Teknologialaitteet”</a:t>
            </a:r>
          </a:p>
        </p:txBody>
      </p:sp>
      <p:sp>
        <p:nvSpPr>
          <p:cNvPr id="35" name="Tekstiruutu 34">
            <a:extLst>
              <a:ext uri="{FF2B5EF4-FFF2-40B4-BE49-F238E27FC236}">
                <a16:creationId xmlns:a16="http://schemas.microsoft.com/office/drawing/2014/main" id="{E4E3BA91-2B60-F191-136D-2FA2D2B66D66}"/>
              </a:ext>
            </a:extLst>
          </p:cNvPr>
          <p:cNvSpPr txBox="1"/>
          <p:nvPr/>
        </p:nvSpPr>
        <p:spPr>
          <a:xfrm>
            <a:off x="11041934" y="2981620"/>
            <a:ext cx="1144282" cy="954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Huolehtii tarvittaessa kotihoidon käyntien jatkon. Välittää tiedon asiakassuunnitelman muutoksista asiakasohjaajalle.</a:t>
            </a:r>
          </a:p>
        </p:txBody>
      </p:sp>
      <p:sp>
        <p:nvSpPr>
          <p:cNvPr id="36" name="Tekstiruutu 35">
            <a:extLst>
              <a:ext uri="{FF2B5EF4-FFF2-40B4-BE49-F238E27FC236}">
                <a16:creationId xmlns:a16="http://schemas.microsoft.com/office/drawing/2014/main" id="{1D25F8AE-897C-56C6-A428-4AACDEBB06AF}"/>
              </a:ext>
            </a:extLst>
          </p:cNvPr>
          <p:cNvSpPr txBox="1"/>
          <p:nvPr/>
        </p:nvSpPr>
        <p:spPr>
          <a:xfrm>
            <a:off x="10049627" y="4005315"/>
            <a:ext cx="1791252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Poistaa asiakkaan tiedot taustajärjestelmästä. Huolehtii vapautuvan laitteen siirrosta laiteluettelossa. Huomioi ja merkitsee tupakka-/sisäilmaongelmalaitteet.</a:t>
            </a:r>
          </a:p>
        </p:txBody>
      </p:sp>
      <p:sp>
        <p:nvSpPr>
          <p:cNvPr id="37" name="Tekstiruutu 36">
            <a:extLst>
              <a:ext uri="{FF2B5EF4-FFF2-40B4-BE49-F238E27FC236}">
                <a16:creationId xmlns:a16="http://schemas.microsoft.com/office/drawing/2014/main" id="{D397A7CC-87D3-1677-6B61-CD7EB403ABCA}"/>
              </a:ext>
            </a:extLst>
          </p:cNvPr>
          <p:cNvSpPr txBox="1"/>
          <p:nvPr/>
        </p:nvSpPr>
        <p:spPr>
          <a:xfrm>
            <a:off x="7348446" y="4947942"/>
            <a:ext cx="2267047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Arvioi osana moniammatillista tiimiä etäkäyntien soveltuvuutta asiakkaalle.</a:t>
            </a:r>
          </a:p>
        </p:txBody>
      </p:sp>
      <p:sp>
        <p:nvSpPr>
          <p:cNvPr id="38" name="Tekstiruutu 37">
            <a:extLst>
              <a:ext uri="{FF2B5EF4-FFF2-40B4-BE49-F238E27FC236}">
                <a16:creationId xmlns:a16="http://schemas.microsoft.com/office/drawing/2014/main" id="{59832BB6-8CC9-9AF5-E6DA-B98E24555E0E}"/>
              </a:ext>
            </a:extLst>
          </p:cNvPr>
          <p:cNvSpPr txBox="1"/>
          <p:nvPr/>
        </p:nvSpPr>
        <p:spPr>
          <a:xfrm>
            <a:off x="10049628" y="4952438"/>
            <a:ext cx="1805233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Tekee tai päivittää tarvittavat päätökset ja asiakassuunnitelman.</a:t>
            </a:r>
          </a:p>
        </p:txBody>
      </p:sp>
      <p:sp>
        <p:nvSpPr>
          <p:cNvPr id="39" name="Tekstiruutu 38">
            <a:extLst>
              <a:ext uri="{FF2B5EF4-FFF2-40B4-BE49-F238E27FC236}">
                <a16:creationId xmlns:a16="http://schemas.microsoft.com/office/drawing/2014/main" id="{0AC2792E-3FE5-FD16-DB21-4AB9DB850C64}"/>
              </a:ext>
            </a:extLst>
          </p:cNvPr>
          <p:cNvSpPr txBox="1"/>
          <p:nvPr/>
        </p:nvSpPr>
        <p:spPr>
          <a:xfrm>
            <a:off x="3329984" y="5908169"/>
            <a:ext cx="8462226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Toimittaa tarvittavat laitteet ja järjestelmät vastaamaan asiakastarpeeseen, vastaa teknologian toimivuudesta ja luotettavuudesta. Ammattilaisen tekninen tuki </a:t>
            </a:r>
            <a:r>
              <a:rPr lang="fi-FI" sz="800" dirty="0" err="1">
                <a:solidFill>
                  <a:schemeClr val="accent1"/>
                </a:solidFill>
              </a:rPr>
              <a:t>Istekiltä</a:t>
            </a:r>
            <a:r>
              <a:rPr lang="fi-FI" sz="800" dirty="0">
                <a:solidFill>
                  <a:schemeClr val="accent1"/>
                </a:solidFill>
              </a:rPr>
              <a:t> Paketti-palvelupyynnöllä. </a:t>
            </a:r>
          </a:p>
        </p:txBody>
      </p:sp>
      <p:sp>
        <p:nvSpPr>
          <p:cNvPr id="40" name="Tekstiruutu 39">
            <a:extLst>
              <a:ext uri="{FF2B5EF4-FFF2-40B4-BE49-F238E27FC236}">
                <a16:creationId xmlns:a16="http://schemas.microsoft.com/office/drawing/2014/main" id="{845C8CE3-CFB8-7D26-5EFC-732D38998F36}"/>
              </a:ext>
            </a:extLst>
          </p:cNvPr>
          <p:cNvSpPr txBox="1"/>
          <p:nvPr/>
        </p:nvSpPr>
        <p:spPr>
          <a:xfrm>
            <a:off x="7380099" y="6333661"/>
            <a:ext cx="4412111" cy="2154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>
                <a:solidFill>
                  <a:schemeClr val="accent1"/>
                </a:solidFill>
              </a:rPr>
              <a:t>Vastaa järjestelmän tuki- ja palvelupyyntöihin. Toimittaa raportit. </a:t>
            </a:r>
          </a:p>
        </p:txBody>
      </p:sp>
      <p:sp>
        <p:nvSpPr>
          <p:cNvPr id="41" name="Nuoli: Oikea 40">
            <a:extLst>
              <a:ext uri="{FF2B5EF4-FFF2-40B4-BE49-F238E27FC236}">
                <a16:creationId xmlns:a16="http://schemas.microsoft.com/office/drawing/2014/main" id="{569DA8EC-F647-4833-30F8-158A8C212460}"/>
              </a:ext>
            </a:extLst>
          </p:cNvPr>
          <p:cNvSpPr/>
          <p:nvPr/>
        </p:nvSpPr>
        <p:spPr>
          <a:xfrm>
            <a:off x="933335" y="556629"/>
            <a:ext cx="2125151" cy="302471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/>
              <a:t> </a:t>
            </a:r>
            <a:endParaRPr lang="fi-FI" sz="900"/>
          </a:p>
        </p:txBody>
      </p:sp>
      <p:sp>
        <p:nvSpPr>
          <p:cNvPr id="42" name="Ellipsi 41">
            <a:extLst>
              <a:ext uri="{FF2B5EF4-FFF2-40B4-BE49-F238E27FC236}">
                <a16:creationId xmlns:a16="http://schemas.microsoft.com/office/drawing/2014/main" id="{7BB72C75-0D6A-EF84-6D61-46592A90A34C}"/>
              </a:ext>
            </a:extLst>
          </p:cNvPr>
          <p:cNvSpPr/>
          <p:nvPr/>
        </p:nvSpPr>
        <p:spPr>
          <a:xfrm>
            <a:off x="864950" y="587228"/>
            <a:ext cx="216024" cy="254551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43" name="Tekstiruutu 42">
            <a:extLst>
              <a:ext uri="{FF2B5EF4-FFF2-40B4-BE49-F238E27FC236}">
                <a16:creationId xmlns:a16="http://schemas.microsoft.com/office/drawing/2014/main" id="{30C375FF-7E3D-CB81-12A8-8D1F0A1E9522}"/>
              </a:ext>
            </a:extLst>
          </p:cNvPr>
          <p:cNvSpPr txBox="1"/>
          <p:nvPr/>
        </p:nvSpPr>
        <p:spPr>
          <a:xfrm>
            <a:off x="1305054" y="610096"/>
            <a:ext cx="15293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b="1" dirty="0">
                <a:solidFill>
                  <a:schemeClr val="accent1"/>
                </a:solidFill>
              </a:rPr>
              <a:t>ASIAKASVALINTA</a:t>
            </a:r>
          </a:p>
        </p:txBody>
      </p:sp>
      <p:sp>
        <p:nvSpPr>
          <p:cNvPr id="44" name="Nuoli: Oikea 43">
            <a:extLst>
              <a:ext uri="{FF2B5EF4-FFF2-40B4-BE49-F238E27FC236}">
                <a16:creationId xmlns:a16="http://schemas.microsoft.com/office/drawing/2014/main" id="{50C59A45-4318-3848-20F3-1F6890781F01}"/>
              </a:ext>
            </a:extLst>
          </p:cNvPr>
          <p:cNvSpPr/>
          <p:nvPr/>
        </p:nvSpPr>
        <p:spPr>
          <a:xfrm>
            <a:off x="3816191" y="542960"/>
            <a:ext cx="3240360" cy="29209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5" name="Tekstiruutu 44">
            <a:extLst>
              <a:ext uri="{FF2B5EF4-FFF2-40B4-BE49-F238E27FC236}">
                <a16:creationId xmlns:a16="http://schemas.microsoft.com/office/drawing/2014/main" id="{AC1D837F-3A43-8D63-CB6F-1751353E42AD}"/>
              </a:ext>
            </a:extLst>
          </p:cNvPr>
          <p:cNvSpPr txBox="1"/>
          <p:nvPr/>
        </p:nvSpPr>
        <p:spPr>
          <a:xfrm>
            <a:off x="4849913" y="593070"/>
            <a:ext cx="2040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b="1" dirty="0">
                <a:solidFill>
                  <a:schemeClr val="accent1"/>
                </a:solidFill>
              </a:rPr>
              <a:t>VALMISTELU</a:t>
            </a:r>
          </a:p>
        </p:txBody>
      </p:sp>
      <p:sp>
        <p:nvSpPr>
          <p:cNvPr id="46" name="Ellipsi 45">
            <a:extLst>
              <a:ext uri="{FF2B5EF4-FFF2-40B4-BE49-F238E27FC236}">
                <a16:creationId xmlns:a16="http://schemas.microsoft.com/office/drawing/2014/main" id="{4DE8DB71-43BB-E364-7A2F-24C499C1868B}"/>
              </a:ext>
            </a:extLst>
          </p:cNvPr>
          <p:cNvSpPr/>
          <p:nvPr/>
        </p:nvSpPr>
        <p:spPr>
          <a:xfrm>
            <a:off x="3812174" y="558561"/>
            <a:ext cx="215449" cy="2594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47" name="Nuoli: Oikea 46">
            <a:extLst>
              <a:ext uri="{FF2B5EF4-FFF2-40B4-BE49-F238E27FC236}">
                <a16:creationId xmlns:a16="http://schemas.microsoft.com/office/drawing/2014/main" id="{2E1006F2-1663-BB98-6FE1-7D6E27C32463}"/>
              </a:ext>
            </a:extLst>
          </p:cNvPr>
          <p:cNvSpPr/>
          <p:nvPr/>
        </p:nvSpPr>
        <p:spPr>
          <a:xfrm>
            <a:off x="7548351" y="552905"/>
            <a:ext cx="2347564" cy="29209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8" name="Tekstiruutu 47">
            <a:extLst>
              <a:ext uri="{FF2B5EF4-FFF2-40B4-BE49-F238E27FC236}">
                <a16:creationId xmlns:a16="http://schemas.microsoft.com/office/drawing/2014/main" id="{6941B26A-623C-3921-DA19-7BE1B2887718}"/>
              </a:ext>
            </a:extLst>
          </p:cNvPr>
          <p:cNvSpPr txBox="1"/>
          <p:nvPr/>
        </p:nvSpPr>
        <p:spPr>
          <a:xfrm>
            <a:off x="7943201" y="587203"/>
            <a:ext cx="18040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b="1" dirty="0">
                <a:solidFill>
                  <a:schemeClr val="accent1"/>
                </a:solidFill>
              </a:rPr>
              <a:t>TOTEUTUS JA ARVIOINTI</a:t>
            </a:r>
          </a:p>
        </p:txBody>
      </p:sp>
      <p:sp>
        <p:nvSpPr>
          <p:cNvPr id="49" name="Ellipsi 48">
            <a:extLst>
              <a:ext uri="{FF2B5EF4-FFF2-40B4-BE49-F238E27FC236}">
                <a16:creationId xmlns:a16="http://schemas.microsoft.com/office/drawing/2014/main" id="{B1B1794A-6566-4A6E-29C1-9092BA75C357}"/>
              </a:ext>
            </a:extLst>
          </p:cNvPr>
          <p:cNvSpPr/>
          <p:nvPr/>
        </p:nvSpPr>
        <p:spPr>
          <a:xfrm>
            <a:off x="7489332" y="572138"/>
            <a:ext cx="215449" cy="2594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51" name="Nuoli: Oikea 50">
            <a:extLst>
              <a:ext uri="{FF2B5EF4-FFF2-40B4-BE49-F238E27FC236}">
                <a16:creationId xmlns:a16="http://schemas.microsoft.com/office/drawing/2014/main" id="{F3D02F24-4232-51D8-5992-A64FB6A81BAC}"/>
              </a:ext>
            </a:extLst>
          </p:cNvPr>
          <p:cNvSpPr/>
          <p:nvPr/>
        </p:nvSpPr>
        <p:spPr>
          <a:xfrm>
            <a:off x="10358913" y="552905"/>
            <a:ext cx="1576238" cy="29209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2" name="Tekstiruutu 51">
            <a:extLst>
              <a:ext uri="{FF2B5EF4-FFF2-40B4-BE49-F238E27FC236}">
                <a16:creationId xmlns:a16="http://schemas.microsoft.com/office/drawing/2014/main" id="{98CDB788-FF8D-6F3C-508A-E488DDD18015}"/>
              </a:ext>
            </a:extLst>
          </p:cNvPr>
          <p:cNvSpPr txBox="1"/>
          <p:nvPr/>
        </p:nvSpPr>
        <p:spPr>
          <a:xfrm>
            <a:off x="10725437" y="579022"/>
            <a:ext cx="12032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b="1" dirty="0">
                <a:solidFill>
                  <a:schemeClr val="accent1"/>
                </a:solidFill>
              </a:rPr>
              <a:t>LOPETUS</a:t>
            </a:r>
          </a:p>
        </p:txBody>
      </p:sp>
      <p:sp>
        <p:nvSpPr>
          <p:cNvPr id="55" name="Ellipsi 54">
            <a:extLst>
              <a:ext uri="{FF2B5EF4-FFF2-40B4-BE49-F238E27FC236}">
                <a16:creationId xmlns:a16="http://schemas.microsoft.com/office/drawing/2014/main" id="{CA57DF99-FAED-97CE-6EC2-91BA9FE4A20E}"/>
              </a:ext>
            </a:extLst>
          </p:cNvPr>
          <p:cNvSpPr/>
          <p:nvPr/>
        </p:nvSpPr>
        <p:spPr>
          <a:xfrm>
            <a:off x="10317526" y="578312"/>
            <a:ext cx="215449" cy="2594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50" name="Tekstiruutu 49">
            <a:extLst>
              <a:ext uri="{FF2B5EF4-FFF2-40B4-BE49-F238E27FC236}">
                <a16:creationId xmlns:a16="http://schemas.microsoft.com/office/drawing/2014/main" id="{B9BD4041-2868-71E1-FAB9-7EAE977AEAD4}"/>
              </a:ext>
            </a:extLst>
          </p:cNvPr>
          <p:cNvSpPr txBox="1"/>
          <p:nvPr/>
        </p:nvSpPr>
        <p:spPr>
          <a:xfrm>
            <a:off x="4903682" y="4005315"/>
            <a:ext cx="1992490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Nimeää laitteen asiakkaalle etähoivajärjestelmään ja luo tarvittaessa omaistunnukset. Huolehtii lomakkeiden arkistoinnista.</a:t>
            </a:r>
          </a:p>
        </p:txBody>
      </p:sp>
      <p:sp>
        <p:nvSpPr>
          <p:cNvPr id="53" name="Tekstiruutu 52">
            <a:extLst>
              <a:ext uri="{FF2B5EF4-FFF2-40B4-BE49-F238E27FC236}">
                <a16:creationId xmlns:a16="http://schemas.microsoft.com/office/drawing/2014/main" id="{73F6F8B3-6535-11F8-267B-3FCCE0B85C4A}"/>
              </a:ext>
            </a:extLst>
          </p:cNvPr>
          <p:cNvSpPr txBox="1"/>
          <p:nvPr/>
        </p:nvSpPr>
        <p:spPr>
          <a:xfrm>
            <a:off x="3329984" y="1004922"/>
            <a:ext cx="1307374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Asiakas tekee valinnat automaattisen yhteyden avaamisesta ja läheisyhteyksistä. </a:t>
            </a:r>
          </a:p>
        </p:txBody>
      </p:sp>
    </p:spTree>
    <p:extLst>
      <p:ext uri="{BB962C8B-B14F-4D97-AF65-F5344CB8AC3E}">
        <p14:creationId xmlns:p14="http://schemas.microsoft.com/office/powerpoint/2010/main" val="318268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0D0844-D0B9-76F7-5CDA-EAD0A7C3B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3" y="0"/>
            <a:ext cx="12169893" cy="811781"/>
          </a:xfrm>
          <a:solidFill>
            <a:schemeClr val="tx2"/>
          </a:solidFill>
        </p:spPr>
        <p:txBody>
          <a:bodyPr/>
          <a:lstStyle/>
          <a:p>
            <a:r>
              <a:rPr lang="fi-FI" sz="1800" dirty="0">
                <a:solidFill>
                  <a:schemeClr val="bg1"/>
                </a:solidFill>
              </a:rPr>
              <a:t> </a:t>
            </a:r>
            <a:br>
              <a:rPr lang="fi-FI" sz="1800" dirty="0">
                <a:solidFill>
                  <a:schemeClr val="bg1"/>
                </a:solidFill>
              </a:rPr>
            </a:br>
            <a:r>
              <a:rPr lang="fi-FI" sz="1800" dirty="0">
                <a:solidFill>
                  <a:schemeClr val="bg1"/>
                </a:solidFill>
              </a:rPr>
              <a:t> Lääkeautomaattipalvelun prosessi kotona asumista tukevissa palveluissa</a:t>
            </a:r>
            <a:br>
              <a:rPr lang="fi-FI" sz="1800" dirty="0">
                <a:solidFill>
                  <a:schemeClr val="bg1"/>
                </a:solidFill>
              </a:rPr>
            </a:br>
            <a:r>
              <a:rPr lang="fi-FI" sz="1800" dirty="0">
                <a:solidFill>
                  <a:schemeClr val="bg1"/>
                </a:solidFill>
              </a:rPr>
              <a:t> </a:t>
            </a:r>
            <a:r>
              <a:rPr lang="fi-FI" sz="1600" dirty="0">
                <a:solidFill>
                  <a:schemeClr val="bg1"/>
                </a:solidFill>
              </a:rPr>
              <a:t>Säännöllisen kotihoidon asiakkaille</a:t>
            </a:r>
            <a:br>
              <a:rPr lang="fi-FI" sz="1800" dirty="0">
                <a:solidFill>
                  <a:schemeClr val="bg1"/>
                </a:solidFill>
              </a:rPr>
            </a:br>
            <a:r>
              <a:rPr lang="fi-FI" sz="1800" dirty="0">
                <a:solidFill>
                  <a:schemeClr val="bg1"/>
                </a:solidFill>
              </a:rPr>
              <a:t> </a:t>
            </a:r>
            <a:br>
              <a:rPr lang="fi-FI" sz="1800" dirty="0">
                <a:solidFill>
                  <a:schemeClr val="bg1"/>
                </a:solidFill>
              </a:rPr>
            </a:br>
            <a:endParaRPr lang="fi-FI" sz="1800" dirty="0">
              <a:solidFill>
                <a:schemeClr val="bg1"/>
              </a:solidFill>
            </a:endParaRPr>
          </a:p>
        </p:txBody>
      </p:sp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B4B61BDC-4CB9-E2CE-3708-426AF43EC54D}"/>
              </a:ext>
            </a:extLst>
          </p:cNvPr>
          <p:cNvGraphicFramePr>
            <a:graphicFrameLocks noGrp="1"/>
          </p:cNvGraphicFramePr>
          <p:nvPr/>
        </p:nvGraphicFramePr>
        <p:xfrm>
          <a:off x="19214" y="497213"/>
          <a:ext cx="12153572" cy="6358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2551">
                  <a:extLst>
                    <a:ext uri="{9D8B030D-6E8A-4147-A177-3AD203B41FA5}">
                      <a16:colId xmlns:a16="http://schemas.microsoft.com/office/drawing/2014/main" val="2046240772"/>
                    </a:ext>
                  </a:extLst>
                </a:gridCol>
                <a:gridCol w="2513769">
                  <a:extLst>
                    <a:ext uri="{9D8B030D-6E8A-4147-A177-3AD203B41FA5}">
                      <a16:colId xmlns:a16="http://schemas.microsoft.com/office/drawing/2014/main" val="3280721394"/>
                    </a:ext>
                  </a:extLst>
                </a:gridCol>
                <a:gridCol w="3774447">
                  <a:extLst>
                    <a:ext uri="{9D8B030D-6E8A-4147-A177-3AD203B41FA5}">
                      <a16:colId xmlns:a16="http://schemas.microsoft.com/office/drawing/2014/main" val="1398268510"/>
                    </a:ext>
                  </a:extLst>
                </a:gridCol>
                <a:gridCol w="2693006">
                  <a:extLst>
                    <a:ext uri="{9D8B030D-6E8A-4147-A177-3AD203B41FA5}">
                      <a16:colId xmlns:a16="http://schemas.microsoft.com/office/drawing/2014/main" val="3549589695"/>
                    </a:ext>
                  </a:extLst>
                </a:gridCol>
                <a:gridCol w="2399799">
                  <a:extLst>
                    <a:ext uri="{9D8B030D-6E8A-4147-A177-3AD203B41FA5}">
                      <a16:colId xmlns:a16="http://schemas.microsoft.com/office/drawing/2014/main" val="2831517839"/>
                    </a:ext>
                  </a:extLst>
                </a:gridCol>
              </a:tblGrid>
              <a:tr h="47861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404322"/>
                  </a:ext>
                </a:extLst>
              </a:tr>
              <a:tr h="999697">
                <a:tc>
                  <a:txBody>
                    <a:bodyPr/>
                    <a:lstStyle/>
                    <a:p>
                      <a:pPr algn="ctr"/>
                      <a:endParaRPr lang="fi-FI" sz="10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fi-FI" sz="1000" dirty="0">
                          <a:solidFill>
                            <a:schemeClr val="bg1"/>
                          </a:solidFill>
                        </a:rPr>
                        <a:t>Asiakas (ja läheinen)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062398"/>
                  </a:ext>
                </a:extLst>
              </a:tr>
              <a:tr h="1046765">
                <a:tc>
                  <a:txBody>
                    <a:bodyPr/>
                    <a:lstStyle/>
                    <a:p>
                      <a:pPr algn="ctr"/>
                      <a:endParaRPr lang="fi-FI" sz="10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fi-FI" sz="10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fi-FI" sz="1000" dirty="0">
                          <a:solidFill>
                            <a:schemeClr val="bg1"/>
                          </a:solidFill>
                        </a:rPr>
                        <a:t>Kotihoito</a:t>
                      </a:r>
                    </a:p>
                    <a:p>
                      <a:pPr algn="ctr"/>
                      <a:r>
                        <a:rPr lang="fi-FI" sz="1000" dirty="0">
                          <a:solidFill>
                            <a:schemeClr val="bg1"/>
                          </a:solidFill>
                        </a:rPr>
                        <a:t>lähihoitaja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902637"/>
                  </a:ext>
                </a:extLst>
              </a:tr>
              <a:tr h="1022411">
                <a:tc>
                  <a:txBody>
                    <a:bodyPr/>
                    <a:lstStyle/>
                    <a:p>
                      <a:pPr algn="ctr"/>
                      <a:endParaRPr lang="fi-FI" sz="10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fi-FI" sz="1000" dirty="0">
                          <a:solidFill>
                            <a:schemeClr val="bg1"/>
                          </a:solidFill>
                        </a:rPr>
                        <a:t>Kotihoito</a:t>
                      </a:r>
                    </a:p>
                    <a:p>
                      <a:pPr algn="ctr"/>
                      <a:r>
                        <a:rPr lang="fi-FI" sz="1000" dirty="0">
                          <a:solidFill>
                            <a:schemeClr val="bg1"/>
                          </a:solidFill>
                        </a:rPr>
                        <a:t>sairaan-hoitaja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587906"/>
                  </a:ext>
                </a:extLst>
              </a:tr>
              <a:tr h="985655">
                <a:tc>
                  <a:txBody>
                    <a:bodyPr/>
                    <a:lstStyle/>
                    <a:p>
                      <a:pPr algn="ctr"/>
                      <a:endParaRPr lang="fi-FI" sz="10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fi-FI" sz="1000" dirty="0">
                          <a:solidFill>
                            <a:schemeClr val="bg1"/>
                          </a:solidFill>
                        </a:rPr>
                        <a:t>Kotihoito</a:t>
                      </a:r>
                    </a:p>
                    <a:p>
                      <a:pPr algn="ctr"/>
                      <a:r>
                        <a:rPr lang="fi-FI" sz="1000" dirty="0" err="1">
                          <a:solidFill>
                            <a:schemeClr val="bg1"/>
                          </a:solidFill>
                        </a:rPr>
                        <a:t>teknolo</a:t>
                      </a:r>
                      <a:r>
                        <a:rPr lang="fi-FI" sz="1000" dirty="0">
                          <a:solidFill>
                            <a:schemeClr val="bg1"/>
                          </a:solidFill>
                        </a:rPr>
                        <a:t>-</a:t>
                      </a:r>
                      <a:r>
                        <a:rPr lang="fi-FI" sz="1000" dirty="0" err="1">
                          <a:solidFill>
                            <a:schemeClr val="bg1"/>
                          </a:solidFill>
                        </a:rPr>
                        <a:t>giayhdys</a:t>
                      </a:r>
                      <a:r>
                        <a:rPr lang="fi-FI" sz="1000" dirty="0">
                          <a:solidFill>
                            <a:schemeClr val="bg1"/>
                          </a:solidFill>
                        </a:rPr>
                        <a:t>-henkilö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568649"/>
                  </a:ext>
                </a:extLst>
              </a:tr>
              <a:tr h="849447">
                <a:tc>
                  <a:txBody>
                    <a:bodyPr/>
                    <a:lstStyle/>
                    <a:p>
                      <a:pPr algn="ctr"/>
                      <a:endParaRPr lang="fi-FI" sz="10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fi-FI" sz="1000" dirty="0">
                          <a:solidFill>
                            <a:schemeClr val="bg1"/>
                          </a:solidFill>
                        </a:rPr>
                        <a:t>Asiakas-ohjaaja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8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30949"/>
                  </a:ext>
                </a:extLst>
              </a:tr>
              <a:tr h="976166">
                <a:tc>
                  <a:txBody>
                    <a:bodyPr/>
                    <a:lstStyle/>
                    <a:p>
                      <a:pPr algn="ctr"/>
                      <a:r>
                        <a:rPr lang="fi-FI" sz="1000" dirty="0">
                          <a:solidFill>
                            <a:schemeClr val="bg1"/>
                          </a:solidFill>
                        </a:rPr>
                        <a:t>ICT/Tuki/</a:t>
                      </a:r>
                      <a:r>
                        <a:rPr lang="fi-FI" sz="1000" dirty="0" err="1">
                          <a:solidFill>
                            <a:schemeClr val="bg1"/>
                          </a:solidFill>
                        </a:rPr>
                        <a:t>Teknolo</a:t>
                      </a:r>
                      <a:r>
                        <a:rPr lang="fi-FI" sz="1000" dirty="0">
                          <a:solidFill>
                            <a:schemeClr val="bg1"/>
                          </a:solidFill>
                        </a:rPr>
                        <a:t>-</a:t>
                      </a:r>
                    </a:p>
                    <a:p>
                      <a:pPr algn="ctr"/>
                      <a:r>
                        <a:rPr lang="fi-FI" sz="1000" dirty="0" err="1">
                          <a:solidFill>
                            <a:schemeClr val="bg1"/>
                          </a:solidFill>
                        </a:rPr>
                        <a:t>giatoimit</a:t>
                      </a:r>
                      <a:r>
                        <a:rPr lang="fi-FI" sz="1000" dirty="0">
                          <a:solidFill>
                            <a:schemeClr val="bg1"/>
                          </a:solidFill>
                        </a:rPr>
                        <a:t>-</a:t>
                      </a:r>
                    </a:p>
                    <a:p>
                      <a:pPr algn="ctr"/>
                      <a:r>
                        <a:rPr lang="fi-FI" sz="1000" dirty="0" err="1">
                          <a:solidFill>
                            <a:schemeClr val="bg1"/>
                          </a:solidFill>
                        </a:rPr>
                        <a:t>taja</a:t>
                      </a:r>
                      <a:endParaRPr lang="fi-FI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298774"/>
                  </a:ext>
                </a:extLst>
              </a:tr>
            </a:tbl>
          </a:graphicData>
        </a:graphic>
      </p:graphicFrame>
      <p:sp>
        <p:nvSpPr>
          <p:cNvPr id="4" name="Tekstiruutu 3">
            <a:extLst>
              <a:ext uri="{FF2B5EF4-FFF2-40B4-BE49-F238E27FC236}">
                <a16:creationId xmlns:a16="http://schemas.microsoft.com/office/drawing/2014/main" id="{96E9BE65-C210-2038-261F-B574A9B66EA8}"/>
              </a:ext>
            </a:extLst>
          </p:cNvPr>
          <p:cNvSpPr txBox="1"/>
          <p:nvPr/>
        </p:nvSpPr>
        <p:spPr>
          <a:xfrm>
            <a:off x="809410" y="988256"/>
            <a:ext cx="1103494" cy="954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Asiakkaalla on avuntarve annosjakelussa olevien lääkkeiden itsenäisessä, oikea-aikaisessa ottamisessa.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56806553-6569-3F90-EB2E-15C903BC05DD}"/>
              </a:ext>
            </a:extLst>
          </p:cNvPr>
          <p:cNvSpPr txBox="1"/>
          <p:nvPr/>
        </p:nvSpPr>
        <p:spPr>
          <a:xfrm>
            <a:off x="1919669" y="2014578"/>
            <a:ext cx="1257720" cy="1938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Tekee alkuarvion asiakkaan soveltumisesta lääkeautomaatti-palvelun asiakkaaksi, kts. tarkemmin asiakasvalinnan tukimateriaali.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solidFill>
                  <a:schemeClr val="accent1"/>
                </a:solidFill>
              </a:rPr>
              <a:t>RAI-laatumoduulin raporttien hyödyntäminen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solidFill>
                  <a:schemeClr val="accent1"/>
                </a:solidFill>
              </a:rPr>
              <a:t>Asiakkaan soveltuvuuden yksilöllinen arviointi</a:t>
            </a:r>
          </a:p>
          <a:p>
            <a:endParaRPr lang="fi-FI" sz="800" dirty="0">
              <a:solidFill>
                <a:schemeClr val="accent1"/>
              </a:solidFill>
            </a:endParaRP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9CB5A488-ED23-EF9D-E89B-B1CF6CCE8EC3}"/>
              </a:ext>
            </a:extLst>
          </p:cNvPr>
          <p:cNvSpPr txBox="1"/>
          <p:nvPr/>
        </p:nvSpPr>
        <p:spPr>
          <a:xfrm>
            <a:off x="814159" y="4086188"/>
            <a:ext cx="1201842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Toimii henkilöstön tukena, kannustajana ja innoittajana asiakasvalinnassa.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64D91466-D85C-9C1F-A3E8-FC2FDCAB3456}"/>
              </a:ext>
            </a:extLst>
          </p:cNvPr>
          <p:cNvSpPr txBox="1"/>
          <p:nvPr/>
        </p:nvSpPr>
        <p:spPr>
          <a:xfrm>
            <a:off x="809410" y="5058626"/>
            <a:ext cx="2413183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Tekee palvelutarpeen arvioinnin tai osallistuu palvelutarpeen arviointiin osana moniammatillista yhteistyötä. Antaa tietoa palvelusta ja palvelun maksusta. Hyödyntää lääkeautomaattipalvelun esitettä.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E49D63DD-2CC1-2C76-EF33-CBD504405F93}"/>
              </a:ext>
            </a:extLst>
          </p:cNvPr>
          <p:cNvSpPr txBox="1"/>
          <p:nvPr/>
        </p:nvSpPr>
        <p:spPr>
          <a:xfrm>
            <a:off x="2057819" y="4078184"/>
            <a:ext cx="1074458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Auttaa laitteisiin liittyvissä teknisissä kysymyksissä.</a:t>
            </a:r>
          </a:p>
          <a:p>
            <a:endParaRPr lang="fi-FI" sz="800" dirty="0">
              <a:solidFill>
                <a:schemeClr val="accent1"/>
              </a:solidFill>
            </a:endParaRPr>
          </a:p>
        </p:txBody>
      </p:sp>
      <p:sp>
        <p:nvSpPr>
          <p:cNvPr id="16" name="Tekstiruutu 15">
            <a:extLst>
              <a:ext uri="{FF2B5EF4-FFF2-40B4-BE49-F238E27FC236}">
                <a16:creationId xmlns:a16="http://schemas.microsoft.com/office/drawing/2014/main" id="{71734C9F-B3E1-6D05-D7B0-A3AF99F8FABD}"/>
              </a:ext>
            </a:extLst>
          </p:cNvPr>
          <p:cNvSpPr txBox="1"/>
          <p:nvPr/>
        </p:nvSpPr>
        <p:spPr>
          <a:xfrm>
            <a:off x="4680287" y="973883"/>
            <a:ext cx="1512168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Asiakas tutustuu lääkeautomaattiin kotihoidon ohjaamana ja opettelee lääkeautomaatin käyttöä kotihoidon tuella. </a:t>
            </a: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66FB3249-B0C7-9DB2-3587-DB0A0C8FFAC5}"/>
              </a:ext>
            </a:extLst>
          </p:cNvPr>
          <p:cNvSpPr txBox="1"/>
          <p:nvPr/>
        </p:nvSpPr>
        <p:spPr>
          <a:xfrm>
            <a:off x="5567766" y="2967925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/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D0E2053F-BF57-1E42-5DCB-F10ECDDBADF1}"/>
              </a:ext>
            </a:extLst>
          </p:cNvPr>
          <p:cNvSpPr txBox="1"/>
          <p:nvPr/>
        </p:nvSpPr>
        <p:spPr>
          <a:xfrm>
            <a:off x="5567766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/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24EE017C-8491-B1F0-F0CD-B7E0B81D4A63}"/>
              </a:ext>
            </a:extLst>
          </p:cNvPr>
          <p:cNvSpPr txBox="1"/>
          <p:nvPr/>
        </p:nvSpPr>
        <p:spPr>
          <a:xfrm>
            <a:off x="6316437" y="2040156"/>
            <a:ext cx="698106" cy="1938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Tukee ja auttaa asiakasta lääkeauto-</a:t>
            </a:r>
            <a:r>
              <a:rPr lang="fi-FI" sz="800" dirty="0" err="1">
                <a:solidFill>
                  <a:schemeClr val="accent1"/>
                </a:solidFill>
              </a:rPr>
              <a:t>maatin</a:t>
            </a:r>
            <a:r>
              <a:rPr lang="fi-FI" sz="800" dirty="0">
                <a:solidFill>
                  <a:schemeClr val="accent1"/>
                </a:solidFill>
              </a:rPr>
              <a:t> käytössä.</a:t>
            </a:r>
          </a:p>
          <a:p>
            <a:endParaRPr lang="fi-FI" sz="800" dirty="0">
              <a:solidFill>
                <a:schemeClr val="accent1"/>
              </a:solidFill>
            </a:endParaRPr>
          </a:p>
          <a:p>
            <a:endParaRPr lang="fi-FI" sz="800" dirty="0">
              <a:solidFill>
                <a:schemeClr val="accent1"/>
              </a:solidFill>
            </a:endParaRPr>
          </a:p>
          <a:p>
            <a:endParaRPr lang="fi-FI" sz="800" dirty="0">
              <a:solidFill>
                <a:schemeClr val="accent1"/>
              </a:solidFill>
            </a:endParaRPr>
          </a:p>
          <a:p>
            <a:endParaRPr lang="fi-FI" sz="800" dirty="0">
              <a:solidFill>
                <a:schemeClr val="accent1"/>
              </a:solidFill>
            </a:endParaRPr>
          </a:p>
          <a:p>
            <a:endParaRPr lang="fi-FI" sz="800" dirty="0">
              <a:solidFill>
                <a:schemeClr val="accent1"/>
              </a:solidFill>
            </a:endParaRPr>
          </a:p>
          <a:p>
            <a:endParaRPr lang="fi-FI" sz="800" dirty="0">
              <a:solidFill>
                <a:schemeClr val="accent1"/>
              </a:solidFill>
            </a:endParaRPr>
          </a:p>
          <a:p>
            <a:endParaRPr lang="fi-FI" sz="800" dirty="0">
              <a:solidFill>
                <a:schemeClr val="accent1"/>
              </a:solidFill>
            </a:endParaRPr>
          </a:p>
          <a:p>
            <a:endParaRPr lang="fi-FI" sz="800" dirty="0">
              <a:solidFill>
                <a:schemeClr val="accent1"/>
              </a:solidFill>
            </a:endParaRPr>
          </a:p>
          <a:p>
            <a:endParaRPr lang="fi-FI" sz="800" dirty="0">
              <a:solidFill>
                <a:schemeClr val="accent1"/>
              </a:solidFill>
            </a:endParaRPr>
          </a:p>
        </p:txBody>
      </p:sp>
      <p:sp>
        <p:nvSpPr>
          <p:cNvPr id="20" name="Tekstiruutu 19">
            <a:extLst>
              <a:ext uri="{FF2B5EF4-FFF2-40B4-BE49-F238E27FC236}">
                <a16:creationId xmlns:a16="http://schemas.microsoft.com/office/drawing/2014/main" id="{B1EA13B9-A135-3F25-69E7-819448E20BBB}"/>
              </a:ext>
            </a:extLst>
          </p:cNvPr>
          <p:cNvSpPr txBox="1"/>
          <p:nvPr/>
        </p:nvSpPr>
        <p:spPr>
          <a:xfrm>
            <a:off x="5567766" y="2967925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/>
          </a:p>
        </p:txBody>
      </p:sp>
      <p:sp>
        <p:nvSpPr>
          <p:cNvPr id="21" name="Tekstiruutu 20">
            <a:extLst>
              <a:ext uri="{FF2B5EF4-FFF2-40B4-BE49-F238E27FC236}">
                <a16:creationId xmlns:a16="http://schemas.microsoft.com/office/drawing/2014/main" id="{9C6487B7-ED9B-57DE-7791-D33D8402C44C}"/>
              </a:ext>
            </a:extLst>
          </p:cNvPr>
          <p:cNvSpPr txBox="1"/>
          <p:nvPr/>
        </p:nvSpPr>
        <p:spPr>
          <a:xfrm>
            <a:off x="3343536" y="2023649"/>
            <a:ext cx="1139012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Huolehtii lomakkeen ”Teknologialaitteet” täytettynä asiakaskansioon.</a:t>
            </a:r>
          </a:p>
        </p:txBody>
      </p:sp>
      <p:sp>
        <p:nvSpPr>
          <p:cNvPr id="22" name="Tekstiruutu 21">
            <a:extLst>
              <a:ext uri="{FF2B5EF4-FFF2-40B4-BE49-F238E27FC236}">
                <a16:creationId xmlns:a16="http://schemas.microsoft.com/office/drawing/2014/main" id="{928CAB2D-043C-0B61-A64E-767F764D54FC}"/>
              </a:ext>
            </a:extLst>
          </p:cNvPr>
          <p:cNvSpPr txBox="1"/>
          <p:nvPr/>
        </p:nvSpPr>
        <p:spPr>
          <a:xfrm>
            <a:off x="3334957" y="3038006"/>
            <a:ext cx="1532842" cy="954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Perustaa asiakkaan taustajärjestelmään ja välittää tiedon asiakassuunnitelman muutoksista asiakasohjaajalle. Säätää laitteen asetukset asiakkaan tarpeita vastaaviksi.</a:t>
            </a:r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92F0256C-CA6A-D082-368B-174984E70CFD}"/>
              </a:ext>
            </a:extLst>
          </p:cNvPr>
          <p:cNvSpPr txBox="1"/>
          <p:nvPr/>
        </p:nvSpPr>
        <p:spPr>
          <a:xfrm>
            <a:off x="4910123" y="2027213"/>
            <a:ext cx="689765" cy="1938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Päivittää palvelujen </a:t>
            </a:r>
            <a:r>
              <a:rPr lang="fi-FI" sz="800" dirty="0" err="1">
                <a:solidFill>
                  <a:schemeClr val="accent1"/>
                </a:solidFill>
              </a:rPr>
              <a:t>toteutta-missuunni-telman</a:t>
            </a:r>
            <a:r>
              <a:rPr lang="fi-FI" sz="800" dirty="0">
                <a:solidFill>
                  <a:schemeClr val="accent1"/>
                </a:solidFill>
              </a:rPr>
              <a:t> asiakas-</a:t>
            </a:r>
            <a:r>
              <a:rPr lang="fi-FI" sz="800" dirty="0" err="1">
                <a:solidFill>
                  <a:schemeClr val="accent1"/>
                </a:solidFill>
              </a:rPr>
              <a:t>tietojär</a:t>
            </a:r>
            <a:r>
              <a:rPr lang="fi-FI" sz="800" dirty="0">
                <a:solidFill>
                  <a:schemeClr val="accent1"/>
                </a:solidFill>
              </a:rPr>
              <a:t>-</a:t>
            </a:r>
            <a:r>
              <a:rPr lang="fi-FI" sz="800" dirty="0" err="1">
                <a:solidFill>
                  <a:schemeClr val="accent1"/>
                </a:solidFill>
              </a:rPr>
              <a:t>jestelmään</a:t>
            </a:r>
            <a:r>
              <a:rPr lang="fi-FI" sz="800" dirty="0">
                <a:solidFill>
                  <a:schemeClr val="accent1"/>
                </a:solidFill>
              </a:rPr>
              <a:t> ja välittää tiedon </a:t>
            </a:r>
            <a:r>
              <a:rPr lang="fi-FI" sz="800" dirty="0" err="1">
                <a:solidFill>
                  <a:schemeClr val="accent1"/>
                </a:solidFill>
              </a:rPr>
              <a:t>käyntimuu</a:t>
            </a:r>
            <a:r>
              <a:rPr lang="fi-FI" sz="800" dirty="0">
                <a:solidFill>
                  <a:schemeClr val="accent1"/>
                </a:solidFill>
              </a:rPr>
              <a:t>-toksista </a:t>
            </a:r>
            <a:r>
              <a:rPr lang="fi-FI" sz="800" dirty="0" err="1">
                <a:solidFill>
                  <a:schemeClr val="accent1"/>
                </a:solidFill>
              </a:rPr>
              <a:t>työnjärjes-telyyn</a:t>
            </a:r>
            <a:r>
              <a:rPr lang="fi-FI" sz="800" dirty="0">
                <a:solidFill>
                  <a:schemeClr val="accent1"/>
                </a:solidFill>
              </a:rPr>
              <a:t>.</a:t>
            </a:r>
          </a:p>
          <a:p>
            <a:endParaRPr lang="fi-FI" sz="800" dirty="0">
              <a:solidFill>
                <a:schemeClr val="accent1"/>
              </a:solidFill>
            </a:endParaRPr>
          </a:p>
        </p:txBody>
      </p:sp>
      <p:sp>
        <p:nvSpPr>
          <p:cNvPr id="24" name="Tekstiruutu 23">
            <a:extLst>
              <a:ext uri="{FF2B5EF4-FFF2-40B4-BE49-F238E27FC236}">
                <a16:creationId xmlns:a16="http://schemas.microsoft.com/office/drawing/2014/main" id="{7EF684D2-7D28-0E67-C01B-4CD5EC87BAED}"/>
              </a:ext>
            </a:extLst>
          </p:cNvPr>
          <p:cNvSpPr txBox="1"/>
          <p:nvPr/>
        </p:nvSpPr>
        <p:spPr>
          <a:xfrm>
            <a:off x="5679148" y="2036689"/>
            <a:ext cx="597431" cy="1938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Vie </a:t>
            </a:r>
            <a:r>
              <a:rPr lang="fi-FI" sz="800" dirty="0" err="1">
                <a:solidFill>
                  <a:schemeClr val="accent1"/>
                </a:solidFill>
              </a:rPr>
              <a:t>laittteen</a:t>
            </a:r>
            <a:r>
              <a:rPr lang="fi-FI" sz="800" dirty="0">
                <a:solidFill>
                  <a:schemeClr val="accent1"/>
                </a:solidFill>
              </a:rPr>
              <a:t> </a:t>
            </a:r>
            <a:r>
              <a:rPr lang="fi-FI" sz="800" dirty="0" err="1">
                <a:solidFill>
                  <a:schemeClr val="accent1"/>
                </a:solidFill>
              </a:rPr>
              <a:t>asiak-kaalle</a:t>
            </a:r>
            <a:r>
              <a:rPr lang="fi-FI" sz="800" dirty="0">
                <a:solidFill>
                  <a:schemeClr val="accent1"/>
                </a:solidFill>
              </a:rPr>
              <a:t>. Huomioi </a:t>
            </a:r>
            <a:r>
              <a:rPr lang="fi-FI" sz="800" dirty="0" err="1">
                <a:solidFill>
                  <a:schemeClr val="accent1"/>
                </a:solidFill>
              </a:rPr>
              <a:t>lääkeau</a:t>
            </a:r>
            <a:r>
              <a:rPr lang="fi-FI" sz="800" dirty="0">
                <a:solidFill>
                  <a:schemeClr val="accent1"/>
                </a:solidFill>
              </a:rPr>
              <a:t>-tomaatin sijoitta-</a:t>
            </a:r>
            <a:r>
              <a:rPr lang="fi-FI" sz="800" dirty="0" err="1">
                <a:solidFill>
                  <a:schemeClr val="accent1"/>
                </a:solidFill>
              </a:rPr>
              <a:t>misen</a:t>
            </a:r>
            <a:r>
              <a:rPr lang="fi-FI" sz="800" dirty="0">
                <a:solidFill>
                  <a:schemeClr val="accent1"/>
                </a:solidFill>
              </a:rPr>
              <a:t> kotona. Täyttää annos-pussit </a:t>
            </a:r>
            <a:r>
              <a:rPr lang="fi-FI" sz="800" dirty="0" err="1">
                <a:solidFill>
                  <a:schemeClr val="accent1"/>
                </a:solidFill>
              </a:rPr>
              <a:t>laittee-seen</a:t>
            </a:r>
            <a:r>
              <a:rPr lang="fi-FI" sz="800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25" name="Tekstiruutu 24">
            <a:extLst>
              <a:ext uri="{FF2B5EF4-FFF2-40B4-BE49-F238E27FC236}">
                <a16:creationId xmlns:a16="http://schemas.microsoft.com/office/drawing/2014/main" id="{1E43AD7D-A515-3F5A-184D-A8E86C53663D}"/>
              </a:ext>
            </a:extLst>
          </p:cNvPr>
          <p:cNvSpPr txBox="1"/>
          <p:nvPr/>
        </p:nvSpPr>
        <p:spPr>
          <a:xfrm>
            <a:off x="3323920" y="4078184"/>
            <a:ext cx="1537350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Tarkistaa laitesaatavuuden, valmistelee laitteen käyttöönottovalmiiksi ja ylläpitää laiteluetteloa. </a:t>
            </a:r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77C000B3-C5EF-066E-E757-0819E4B9B7CE}"/>
              </a:ext>
            </a:extLst>
          </p:cNvPr>
          <p:cNvSpPr txBox="1"/>
          <p:nvPr/>
        </p:nvSpPr>
        <p:spPr>
          <a:xfrm>
            <a:off x="3329984" y="5054161"/>
            <a:ext cx="1937007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Tekee tai päivittää tarvittavat päätökset ja asiakassuunnitelman.</a:t>
            </a:r>
          </a:p>
        </p:txBody>
      </p:sp>
      <p:sp>
        <p:nvSpPr>
          <p:cNvPr id="27" name="Tekstiruutu 26">
            <a:extLst>
              <a:ext uri="{FF2B5EF4-FFF2-40B4-BE49-F238E27FC236}">
                <a16:creationId xmlns:a16="http://schemas.microsoft.com/office/drawing/2014/main" id="{C9240101-2620-E086-6D64-B0683ADE0900}"/>
              </a:ext>
            </a:extLst>
          </p:cNvPr>
          <p:cNvSpPr txBox="1"/>
          <p:nvPr/>
        </p:nvSpPr>
        <p:spPr>
          <a:xfrm>
            <a:off x="7110419" y="983471"/>
            <a:ext cx="1601013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Asiakas ottaa annosjakelulääkkeet itsenäisesti, omaan päivärytmiin sopien, asiakassuunnitelman mu-</a:t>
            </a:r>
            <a:r>
              <a:rPr lang="fi-FI" sz="800" dirty="0" err="1">
                <a:solidFill>
                  <a:schemeClr val="accent1"/>
                </a:solidFill>
              </a:rPr>
              <a:t>kaisesti</a:t>
            </a:r>
            <a:r>
              <a:rPr lang="fi-FI" sz="800" dirty="0">
                <a:solidFill>
                  <a:schemeClr val="accent1"/>
                </a:solidFill>
              </a:rPr>
              <a:t> lääkeautomaatista</a:t>
            </a:r>
          </a:p>
        </p:txBody>
      </p:sp>
      <p:sp>
        <p:nvSpPr>
          <p:cNvPr id="28" name="Tekstiruutu 27">
            <a:extLst>
              <a:ext uri="{FF2B5EF4-FFF2-40B4-BE49-F238E27FC236}">
                <a16:creationId xmlns:a16="http://schemas.microsoft.com/office/drawing/2014/main" id="{6FF7B5B0-960E-FB38-1235-C36F02457B16}"/>
              </a:ext>
            </a:extLst>
          </p:cNvPr>
          <p:cNvSpPr txBox="1"/>
          <p:nvPr/>
        </p:nvSpPr>
        <p:spPr>
          <a:xfrm>
            <a:off x="8995144" y="1003645"/>
            <a:ext cx="3185802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Asiakas jakaa kokemuksensa ja antaa palautetta lääkeautomaatin käytöstä kotihoidon käynneillä ja muita palautteen antokanavia hyödyntäen. </a:t>
            </a:r>
          </a:p>
        </p:txBody>
      </p:sp>
      <p:sp>
        <p:nvSpPr>
          <p:cNvPr id="29" name="Tekstiruutu 28">
            <a:extLst>
              <a:ext uri="{FF2B5EF4-FFF2-40B4-BE49-F238E27FC236}">
                <a16:creationId xmlns:a16="http://schemas.microsoft.com/office/drawing/2014/main" id="{A4F237CA-BECB-B037-CC56-B6FBBE409F00}"/>
              </a:ext>
            </a:extLst>
          </p:cNvPr>
          <p:cNvSpPr txBox="1"/>
          <p:nvPr/>
        </p:nvSpPr>
        <p:spPr>
          <a:xfrm>
            <a:off x="7104400" y="2032198"/>
            <a:ext cx="834982" cy="1938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Tukee ja auttaa asia-kasta laitteen käytössä ja kannus-</a:t>
            </a:r>
          </a:p>
          <a:p>
            <a:r>
              <a:rPr lang="fi-FI" sz="800" dirty="0">
                <a:solidFill>
                  <a:schemeClr val="accent1"/>
                </a:solidFill>
              </a:rPr>
              <a:t>taa asiakasta </a:t>
            </a:r>
            <a:r>
              <a:rPr lang="fi-FI" sz="800" dirty="0" err="1">
                <a:solidFill>
                  <a:schemeClr val="accent1"/>
                </a:solidFill>
              </a:rPr>
              <a:t>omatoi-misuuteen</a:t>
            </a:r>
            <a:r>
              <a:rPr lang="fi-FI" sz="800" dirty="0">
                <a:solidFill>
                  <a:schemeClr val="accent1"/>
                </a:solidFill>
              </a:rPr>
              <a:t> ja tekee jatkuvaa arviointia asiakkaan </a:t>
            </a:r>
            <a:r>
              <a:rPr lang="fi-FI" sz="800" dirty="0" err="1">
                <a:solidFill>
                  <a:schemeClr val="accent1"/>
                </a:solidFill>
              </a:rPr>
              <a:t>soveltuvuu-desta</a:t>
            </a:r>
            <a:r>
              <a:rPr lang="fi-FI" sz="800" dirty="0">
                <a:solidFill>
                  <a:schemeClr val="accent1"/>
                </a:solidFill>
              </a:rPr>
              <a:t> palveluun.</a:t>
            </a:r>
          </a:p>
        </p:txBody>
      </p:sp>
      <p:sp>
        <p:nvSpPr>
          <p:cNvPr id="32" name="Tekstiruutu 31">
            <a:extLst>
              <a:ext uri="{FF2B5EF4-FFF2-40B4-BE49-F238E27FC236}">
                <a16:creationId xmlns:a16="http://schemas.microsoft.com/office/drawing/2014/main" id="{E3B3390D-97A3-B49B-8859-897F3FB51266}"/>
              </a:ext>
            </a:extLst>
          </p:cNvPr>
          <p:cNvSpPr txBox="1"/>
          <p:nvPr/>
        </p:nvSpPr>
        <p:spPr>
          <a:xfrm>
            <a:off x="7984115" y="2032198"/>
            <a:ext cx="1764424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Ilmoittaa mahdollisesta soveltumattomuudesta tai muista poikkeamista tiimin sairaanhoitajalle tai muulle sovitulle taholle ja tarvittaessa </a:t>
            </a:r>
            <a:r>
              <a:rPr lang="fi-FI" sz="800" dirty="0" err="1">
                <a:solidFill>
                  <a:schemeClr val="accent1"/>
                </a:solidFill>
              </a:rPr>
              <a:t>HaiPro</a:t>
            </a:r>
            <a:r>
              <a:rPr lang="fi-FI" sz="800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34B82051-DE5E-16F2-7A00-BDFE413EF02D}"/>
              </a:ext>
            </a:extLst>
          </p:cNvPr>
          <p:cNvSpPr txBox="1"/>
          <p:nvPr/>
        </p:nvSpPr>
        <p:spPr>
          <a:xfrm>
            <a:off x="7998081" y="3060444"/>
            <a:ext cx="1538243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Vastaa turvallisen lääkehoidon toteutumisesta ja reagoi palautteisiin ja poikkeamiin sovituilla tavoilla.</a:t>
            </a:r>
          </a:p>
          <a:p>
            <a:endParaRPr lang="fi-FI" sz="800" dirty="0">
              <a:solidFill>
                <a:schemeClr val="accent1"/>
              </a:solidFill>
            </a:endParaRPr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CB4FC47F-F502-12C2-46FD-01B05F3E62BD}"/>
              </a:ext>
            </a:extLst>
          </p:cNvPr>
          <p:cNvSpPr txBox="1"/>
          <p:nvPr/>
        </p:nvSpPr>
        <p:spPr>
          <a:xfrm>
            <a:off x="7113786" y="4085738"/>
            <a:ext cx="1601013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Toimii henkilöstön tukena, paneutuu teknisten haasteiden ratkaisemiseen ja tukipyyntöihin.</a:t>
            </a: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F1493E07-0588-CC23-C48E-9E50C0DFD072}"/>
              </a:ext>
            </a:extLst>
          </p:cNvPr>
          <p:cNvSpPr txBox="1"/>
          <p:nvPr/>
        </p:nvSpPr>
        <p:spPr>
          <a:xfrm>
            <a:off x="9848425" y="1526011"/>
            <a:ext cx="2324361" cy="3354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Sopii kotihoidon kanssa laitteen käytön lopettamisesta.</a:t>
            </a:r>
          </a:p>
        </p:txBody>
      </p:sp>
      <p:sp>
        <p:nvSpPr>
          <p:cNvPr id="30" name="Tekstiruutu 29">
            <a:extLst>
              <a:ext uri="{FF2B5EF4-FFF2-40B4-BE49-F238E27FC236}">
                <a16:creationId xmlns:a16="http://schemas.microsoft.com/office/drawing/2014/main" id="{54B8E3AC-292A-D483-4B19-DB9F2BAFCB8E}"/>
              </a:ext>
            </a:extLst>
          </p:cNvPr>
          <p:cNvSpPr txBox="1"/>
          <p:nvPr/>
        </p:nvSpPr>
        <p:spPr>
          <a:xfrm>
            <a:off x="9831771" y="2014856"/>
            <a:ext cx="966696" cy="1938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Välittää tiedon laitteen käytön lopetuksesta </a:t>
            </a:r>
            <a:r>
              <a:rPr lang="fi-FI" sz="800" dirty="0" err="1">
                <a:solidFill>
                  <a:schemeClr val="accent1"/>
                </a:solidFill>
              </a:rPr>
              <a:t>teknolo</a:t>
            </a:r>
            <a:r>
              <a:rPr lang="fi-FI" sz="800" dirty="0">
                <a:solidFill>
                  <a:schemeClr val="accent1"/>
                </a:solidFill>
              </a:rPr>
              <a:t>-</a:t>
            </a:r>
            <a:r>
              <a:rPr lang="fi-FI" sz="800" dirty="0" err="1">
                <a:solidFill>
                  <a:schemeClr val="accent1"/>
                </a:solidFill>
              </a:rPr>
              <a:t>giayhdys</a:t>
            </a:r>
            <a:r>
              <a:rPr lang="fi-FI" sz="800" dirty="0">
                <a:solidFill>
                  <a:schemeClr val="accent1"/>
                </a:solidFill>
              </a:rPr>
              <a:t>-henkilölle ja käyntien muutoksista työnjärjestelyyn. Päivittää palvelujen toteuttamis-suunnitelman </a:t>
            </a:r>
            <a:r>
              <a:rPr lang="fi-FI" sz="800" dirty="0" err="1">
                <a:solidFill>
                  <a:schemeClr val="accent1"/>
                </a:solidFill>
              </a:rPr>
              <a:t>asiakastietojär-jestelmään</a:t>
            </a:r>
            <a:r>
              <a:rPr lang="fi-FI" sz="800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34" name="Tekstiruutu 33">
            <a:extLst>
              <a:ext uri="{FF2B5EF4-FFF2-40B4-BE49-F238E27FC236}">
                <a16:creationId xmlns:a16="http://schemas.microsoft.com/office/drawing/2014/main" id="{003558DC-70CB-DCA4-746B-186B7DCD85E2}"/>
              </a:ext>
            </a:extLst>
          </p:cNvPr>
          <p:cNvSpPr txBox="1"/>
          <p:nvPr/>
        </p:nvSpPr>
        <p:spPr>
          <a:xfrm>
            <a:off x="10838018" y="2012585"/>
            <a:ext cx="1139012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Hakee laitteen asiakkaan kotoa ja puhdistaa laitteen, hyödyntää lomaketta ”Teknologialaitteet”</a:t>
            </a:r>
          </a:p>
        </p:txBody>
      </p:sp>
      <p:sp>
        <p:nvSpPr>
          <p:cNvPr id="35" name="Tekstiruutu 34">
            <a:extLst>
              <a:ext uri="{FF2B5EF4-FFF2-40B4-BE49-F238E27FC236}">
                <a16:creationId xmlns:a16="http://schemas.microsoft.com/office/drawing/2014/main" id="{E4E3BA91-2B60-F191-136D-2FA2D2B66D66}"/>
              </a:ext>
            </a:extLst>
          </p:cNvPr>
          <p:cNvSpPr txBox="1"/>
          <p:nvPr/>
        </p:nvSpPr>
        <p:spPr>
          <a:xfrm>
            <a:off x="10821732" y="3055110"/>
            <a:ext cx="1345484" cy="954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Poistaa asiakkaan tiedot taustajärjestelmästä ja huolehtii tarvittaessa lääkehoidon </a:t>
            </a:r>
            <a:r>
              <a:rPr lang="fi-FI" sz="800" dirty="0" err="1">
                <a:solidFill>
                  <a:schemeClr val="accent1"/>
                </a:solidFill>
              </a:rPr>
              <a:t>jatkuvuudes-ta</a:t>
            </a:r>
            <a:r>
              <a:rPr lang="fi-FI" sz="800" dirty="0">
                <a:solidFill>
                  <a:schemeClr val="accent1"/>
                </a:solidFill>
              </a:rPr>
              <a:t>. Välittää tiedon asia- </a:t>
            </a:r>
            <a:r>
              <a:rPr lang="fi-FI" sz="800" dirty="0" err="1">
                <a:solidFill>
                  <a:schemeClr val="accent1"/>
                </a:solidFill>
              </a:rPr>
              <a:t>kassuunnitelman</a:t>
            </a:r>
            <a:r>
              <a:rPr lang="fi-FI" sz="800" dirty="0">
                <a:solidFill>
                  <a:schemeClr val="accent1"/>
                </a:solidFill>
              </a:rPr>
              <a:t> muu-toksista asiakasohjaajalle </a:t>
            </a:r>
          </a:p>
        </p:txBody>
      </p:sp>
      <p:sp>
        <p:nvSpPr>
          <p:cNvPr id="36" name="Tekstiruutu 35">
            <a:extLst>
              <a:ext uri="{FF2B5EF4-FFF2-40B4-BE49-F238E27FC236}">
                <a16:creationId xmlns:a16="http://schemas.microsoft.com/office/drawing/2014/main" id="{1D25F8AE-897C-56C6-A428-4AACDEBB06AF}"/>
              </a:ext>
            </a:extLst>
          </p:cNvPr>
          <p:cNvSpPr txBox="1"/>
          <p:nvPr/>
        </p:nvSpPr>
        <p:spPr>
          <a:xfrm>
            <a:off x="9833409" y="4085738"/>
            <a:ext cx="1930117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Huolehtii vapautuvan laitteen siirrosta laiteluettelossa. Huomioi ja merkitsee tupakka-/sisäilmaongelmalaitteet.</a:t>
            </a:r>
          </a:p>
        </p:txBody>
      </p:sp>
      <p:sp>
        <p:nvSpPr>
          <p:cNvPr id="37" name="Tekstiruutu 36">
            <a:extLst>
              <a:ext uri="{FF2B5EF4-FFF2-40B4-BE49-F238E27FC236}">
                <a16:creationId xmlns:a16="http://schemas.microsoft.com/office/drawing/2014/main" id="{D397A7CC-87D3-1677-6B61-CD7EB403ABCA}"/>
              </a:ext>
            </a:extLst>
          </p:cNvPr>
          <p:cNvSpPr txBox="1"/>
          <p:nvPr/>
        </p:nvSpPr>
        <p:spPr>
          <a:xfrm>
            <a:off x="7104400" y="5063055"/>
            <a:ext cx="2267047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Arvioi osana moniammatillista tiimiä lääkeautomaattipalvelun soveltuvuutta asiakkaalle.</a:t>
            </a:r>
          </a:p>
        </p:txBody>
      </p:sp>
      <p:sp>
        <p:nvSpPr>
          <p:cNvPr id="38" name="Tekstiruutu 37">
            <a:extLst>
              <a:ext uri="{FF2B5EF4-FFF2-40B4-BE49-F238E27FC236}">
                <a16:creationId xmlns:a16="http://schemas.microsoft.com/office/drawing/2014/main" id="{59832BB6-8CC9-9AF5-E6DA-B98E24555E0E}"/>
              </a:ext>
            </a:extLst>
          </p:cNvPr>
          <p:cNvSpPr txBox="1"/>
          <p:nvPr/>
        </p:nvSpPr>
        <p:spPr>
          <a:xfrm>
            <a:off x="9833409" y="5050714"/>
            <a:ext cx="1805233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Tekee tai päivittää tarvittavat päätökset ja asiakassuunnitelman.</a:t>
            </a:r>
          </a:p>
        </p:txBody>
      </p:sp>
      <p:sp>
        <p:nvSpPr>
          <p:cNvPr id="39" name="Tekstiruutu 38">
            <a:extLst>
              <a:ext uri="{FF2B5EF4-FFF2-40B4-BE49-F238E27FC236}">
                <a16:creationId xmlns:a16="http://schemas.microsoft.com/office/drawing/2014/main" id="{0AC2792E-3FE5-FD16-DB21-4AB9DB850C64}"/>
              </a:ext>
            </a:extLst>
          </p:cNvPr>
          <p:cNvSpPr txBox="1"/>
          <p:nvPr/>
        </p:nvSpPr>
        <p:spPr>
          <a:xfrm>
            <a:off x="3329984" y="5924149"/>
            <a:ext cx="8842802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Toimittaa tarvittavat laitteet ja järjestelmät vastaamaan asiakastarpeeseen, vastaa teknologian toimivuudesta ja luotettavuudesta. Ammattilaisen teknisestä tuesta vastaa lääkeautomaattitoimittaja.</a:t>
            </a:r>
          </a:p>
        </p:txBody>
      </p:sp>
      <p:sp>
        <p:nvSpPr>
          <p:cNvPr id="40" name="Tekstiruutu 39">
            <a:extLst>
              <a:ext uri="{FF2B5EF4-FFF2-40B4-BE49-F238E27FC236}">
                <a16:creationId xmlns:a16="http://schemas.microsoft.com/office/drawing/2014/main" id="{845C8CE3-CFB8-7D26-5EFC-732D38998F36}"/>
              </a:ext>
            </a:extLst>
          </p:cNvPr>
          <p:cNvSpPr txBox="1"/>
          <p:nvPr/>
        </p:nvSpPr>
        <p:spPr>
          <a:xfrm>
            <a:off x="7113786" y="6363319"/>
            <a:ext cx="5059000" cy="2154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>
                <a:solidFill>
                  <a:schemeClr val="accent1"/>
                </a:solidFill>
              </a:rPr>
              <a:t>Vastaa järjestelmän tuki- ja palvelupyyntöihin. Toimittaa raportit. </a:t>
            </a:r>
          </a:p>
        </p:txBody>
      </p:sp>
      <p:sp>
        <p:nvSpPr>
          <p:cNvPr id="41" name="Nuoli: Oikea 40">
            <a:extLst>
              <a:ext uri="{FF2B5EF4-FFF2-40B4-BE49-F238E27FC236}">
                <a16:creationId xmlns:a16="http://schemas.microsoft.com/office/drawing/2014/main" id="{569DA8EC-F647-4833-30F8-158A8C212460}"/>
              </a:ext>
            </a:extLst>
          </p:cNvPr>
          <p:cNvSpPr/>
          <p:nvPr/>
        </p:nvSpPr>
        <p:spPr>
          <a:xfrm>
            <a:off x="933335" y="556629"/>
            <a:ext cx="2125151" cy="302471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/>
              <a:t> </a:t>
            </a:r>
            <a:endParaRPr lang="fi-FI" sz="900"/>
          </a:p>
        </p:txBody>
      </p:sp>
      <p:sp>
        <p:nvSpPr>
          <p:cNvPr id="42" name="Ellipsi 41">
            <a:extLst>
              <a:ext uri="{FF2B5EF4-FFF2-40B4-BE49-F238E27FC236}">
                <a16:creationId xmlns:a16="http://schemas.microsoft.com/office/drawing/2014/main" id="{7BB72C75-0D6A-EF84-6D61-46592A90A34C}"/>
              </a:ext>
            </a:extLst>
          </p:cNvPr>
          <p:cNvSpPr/>
          <p:nvPr/>
        </p:nvSpPr>
        <p:spPr>
          <a:xfrm>
            <a:off x="864950" y="587228"/>
            <a:ext cx="216024" cy="254551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43" name="Tekstiruutu 42">
            <a:extLst>
              <a:ext uri="{FF2B5EF4-FFF2-40B4-BE49-F238E27FC236}">
                <a16:creationId xmlns:a16="http://schemas.microsoft.com/office/drawing/2014/main" id="{30C375FF-7E3D-CB81-12A8-8D1F0A1E9522}"/>
              </a:ext>
            </a:extLst>
          </p:cNvPr>
          <p:cNvSpPr txBox="1"/>
          <p:nvPr/>
        </p:nvSpPr>
        <p:spPr>
          <a:xfrm>
            <a:off x="1305054" y="610096"/>
            <a:ext cx="15293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b="1" dirty="0">
                <a:solidFill>
                  <a:schemeClr val="accent1"/>
                </a:solidFill>
              </a:rPr>
              <a:t>ASIAKASVALINTA</a:t>
            </a:r>
          </a:p>
        </p:txBody>
      </p:sp>
      <p:sp>
        <p:nvSpPr>
          <p:cNvPr id="44" name="Nuoli: Oikea 43">
            <a:extLst>
              <a:ext uri="{FF2B5EF4-FFF2-40B4-BE49-F238E27FC236}">
                <a16:creationId xmlns:a16="http://schemas.microsoft.com/office/drawing/2014/main" id="{50C59A45-4318-3848-20F3-1F6890781F01}"/>
              </a:ext>
            </a:extLst>
          </p:cNvPr>
          <p:cNvSpPr/>
          <p:nvPr/>
        </p:nvSpPr>
        <p:spPr>
          <a:xfrm>
            <a:off x="3600742" y="552905"/>
            <a:ext cx="3240360" cy="29209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5" name="Tekstiruutu 44">
            <a:extLst>
              <a:ext uri="{FF2B5EF4-FFF2-40B4-BE49-F238E27FC236}">
                <a16:creationId xmlns:a16="http://schemas.microsoft.com/office/drawing/2014/main" id="{AC1D837F-3A43-8D63-CB6F-1751353E42AD}"/>
              </a:ext>
            </a:extLst>
          </p:cNvPr>
          <p:cNvSpPr txBox="1"/>
          <p:nvPr/>
        </p:nvSpPr>
        <p:spPr>
          <a:xfrm>
            <a:off x="4535879" y="594408"/>
            <a:ext cx="2040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b="1" dirty="0">
                <a:solidFill>
                  <a:schemeClr val="accent1"/>
                </a:solidFill>
              </a:rPr>
              <a:t>VALMISTELU</a:t>
            </a:r>
          </a:p>
        </p:txBody>
      </p:sp>
      <p:sp>
        <p:nvSpPr>
          <p:cNvPr id="46" name="Ellipsi 45">
            <a:extLst>
              <a:ext uri="{FF2B5EF4-FFF2-40B4-BE49-F238E27FC236}">
                <a16:creationId xmlns:a16="http://schemas.microsoft.com/office/drawing/2014/main" id="{4DE8DB71-43BB-E364-7A2F-24C499C1868B}"/>
              </a:ext>
            </a:extLst>
          </p:cNvPr>
          <p:cNvSpPr/>
          <p:nvPr/>
        </p:nvSpPr>
        <p:spPr>
          <a:xfrm>
            <a:off x="3504511" y="579022"/>
            <a:ext cx="215449" cy="2594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47" name="Nuoli: Oikea 46">
            <a:extLst>
              <a:ext uri="{FF2B5EF4-FFF2-40B4-BE49-F238E27FC236}">
                <a16:creationId xmlns:a16="http://schemas.microsoft.com/office/drawing/2014/main" id="{2E1006F2-1663-BB98-6FE1-7D6E27C32463}"/>
              </a:ext>
            </a:extLst>
          </p:cNvPr>
          <p:cNvSpPr/>
          <p:nvPr/>
        </p:nvSpPr>
        <p:spPr>
          <a:xfrm>
            <a:off x="7271184" y="542897"/>
            <a:ext cx="2347564" cy="29209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8" name="Tekstiruutu 47">
            <a:extLst>
              <a:ext uri="{FF2B5EF4-FFF2-40B4-BE49-F238E27FC236}">
                <a16:creationId xmlns:a16="http://schemas.microsoft.com/office/drawing/2014/main" id="{6941B26A-623C-3921-DA19-7BE1B2887718}"/>
              </a:ext>
            </a:extLst>
          </p:cNvPr>
          <p:cNvSpPr txBox="1"/>
          <p:nvPr/>
        </p:nvSpPr>
        <p:spPr>
          <a:xfrm>
            <a:off x="7689763" y="586376"/>
            <a:ext cx="18040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b="1" dirty="0">
                <a:solidFill>
                  <a:schemeClr val="accent1"/>
                </a:solidFill>
              </a:rPr>
              <a:t>TOTEUTUS JA ARVIOINTI</a:t>
            </a:r>
          </a:p>
        </p:txBody>
      </p:sp>
      <p:sp>
        <p:nvSpPr>
          <p:cNvPr id="49" name="Ellipsi 48">
            <a:extLst>
              <a:ext uri="{FF2B5EF4-FFF2-40B4-BE49-F238E27FC236}">
                <a16:creationId xmlns:a16="http://schemas.microsoft.com/office/drawing/2014/main" id="{B1B1794A-6566-4A6E-29C1-9092BA75C357}"/>
              </a:ext>
            </a:extLst>
          </p:cNvPr>
          <p:cNvSpPr/>
          <p:nvPr/>
        </p:nvSpPr>
        <p:spPr>
          <a:xfrm>
            <a:off x="7211184" y="572055"/>
            <a:ext cx="215449" cy="2594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51" name="Nuoli: Oikea 50">
            <a:extLst>
              <a:ext uri="{FF2B5EF4-FFF2-40B4-BE49-F238E27FC236}">
                <a16:creationId xmlns:a16="http://schemas.microsoft.com/office/drawing/2014/main" id="{F3D02F24-4232-51D8-5992-A64FB6A81BAC}"/>
              </a:ext>
            </a:extLst>
          </p:cNvPr>
          <p:cNvSpPr/>
          <p:nvPr/>
        </p:nvSpPr>
        <p:spPr>
          <a:xfrm>
            <a:off x="10049899" y="552905"/>
            <a:ext cx="1576238" cy="29209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2" name="Tekstiruutu 51">
            <a:extLst>
              <a:ext uri="{FF2B5EF4-FFF2-40B4-BE49-F238E27FC236}">
                <a16:creationId xmlns:a16="http://schemas.microsoft.com/office/drawing/2014/main" id="{98CDB788-FF8D-6F3C-508A-E488DDD18015}"/>
              </a:ext>
            </a:extLst>
          </p:cNvPr>
          <p:cNvSpPr txBox="1"/>
          <p:nvPr/>
        </p:nvSpPr>
        <p:spPr>
          <a:xfrm>
            <a:off x="10403512" y="588897"/>
            <a:ext cx="12032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b="1" dirty="0">
                <a:solidFill>
                  <a:schemeClr val="accent1"/>
                </a:solidFill>
              </a:rPr>
              <a:t>LOPETUS</a:t>
            </a:r>
          </a:p>
        </p:txBody>
      </p:sp>
      <p:sp>
        <p:nvSpPr>
          <p:cNvPr id="55" name="Ellipsi 54">
            <a:extLst>
              <a:ext uri="{FF2B5EF4-FFF2-40B4-BE49-F238E27FC236}">
                <a16:creationId xmlns:a16="http://schemas.microsoft.com/office/drawing/2014/main" id="{CA57DF99-FAED-97CE-6EC2-91BA9FE4A20E}"/>
              </a:ext>
            </a:extLst>
          </p:cNvPr>
          <p:cNvSpPr/>
          <p:nvPr/>
        </p:nvSpPr>
        <p:spPr>
          <a:xfrm>
            <a:off x="9941105" y="579022"/>
            <a:ext cx="215449" cy="2594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53" name="Tekstiruutu 52">
            <a:extLst>
              <a:ext uri="{FF2B5EF4-FFF2-40B4-BE49-F238E27FC236}">
                <a16:creationId xmlns:a16="http://schemas.microsoft.com/office/drawing/2014/main" id="{73F6F8B3-6535-11F8-267B-3FCCE0B85C4A}"/>
              </a:ext>
            </a:extLst>
          </p:cNvPr>
          <p:cNvSpPr txBox="1"/>
          <p:nvPr/>
        </p:nvSpPr>
        <p:spPr>
          <a:xfrm>
            <a:off x="3343536" y="983471"/>
            <a:ext cx="1307374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Asiakas sopii kotihoidon kanssa lääkeautomaatin käytön aloitusajankohdan</a:t>
            </a:r>
          </a:p>
        </p:txBody>
      </p:sp>
      <p:sp>
        <p:nvSpPr>
          <p:cNvPr id="31" name="Tekstiruutu 30">
            <a:extLst>
              <a:ext uri="{FF2B5EF4-FFF2-40B4-BE49-F238E27FC236}">
                <a16:creationId xmlns:a16="http://schemas.microsoft.com/office/drawing/2014/main" id="{D4AAD770-9256-ADAE-0F20-9456E07270D7}"/>
              </a:ext>
            </a:extLst>
          </p:cNvPr>
          <p:cNvSpPr txBox="1"/>
          <p:nvPr/>
        </p:nvSpPr>
        <p:spPr>
          <a:xfrm>
            <a:off x="1966189" y="991594"/>
            <a:ext cx="1307375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Asiakas on motivoitunut tukemaan omaa, itsenäistä ja omatoimista lääkkeenottoa lääkeautomaattipalvelun avulla. </a:t>
            </a:r>
          </a:p>
        </p:txBody>
      </p:sp>
      <p:sp>
        <p:nvSpPr>
          <p:cNvPr id="57" name="Tekstiruutu 56">
            <a:extLst>
              <a:ext uri="{FF2B5EF4-FFF2-40B4-BE49-F238E27FC236}">
                <a16:creationId xmlns:a16="http://schemas.microsoft.com/office/drawing/2014/main" id="{361ECF6B-C43E-ABD9-D886-B24919388AA2}"/>
              </a:ext>
            </a:extLst>
          </p:cNvPr>
          <p:cNvSpPr txBox="1"/>
          <p:nvPr/>
        </p:nvSpPr>
        <p:spPr>
          <a:xfrm>
            <a:off x="809410" y="2010840"/>
            <a:ext cx="1053605" cy="1938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accent1"/>
                </a:solidFill>
              </a:rPr>
              <a:t>Toteaa asiakkaan avuntarpeen annosjakelussa olevien lääkkeiden itsenäisessä ja oikea-aikaisessa ottamisessa. Antaa tietoa palvelusta asiakkaalle ja tarvittaessa asiakkaan läheisille, hyödyntää lääkeautomaatti-palvelun esitettä.</a:t>
            </a:r>
          </a:p>
        </p:txBody>
      </p:sp>
    </p:spTree>
    <p:extLst>
      <p:ext uri="{BB962C8B-B14F-4D97-AF65-F5344CB8AC3E}">
        <p14:creationId xmlns:p14="http://schemas.microsoft.com/office/powerpoint/2010/main" val="3377112266"/>
      </p:ext>
    </p:extLst>
  </p:cSld>
  <p:clrMapOvr>
    <a:masterClrMapping/>
  </p:clrMapOvr>
</p:sld>
</file>

<file path=ppt/theme/theme1.xml><?xml version="1.0" encoding="utf-8"?>
<a:theme xmlns:a="http://schemas.openxmlformats.org/drawingml/2006/main" name="Pirkanmaan hyvinvointialue_perus">
  <a:themeElements>
    <a:clrScheme name="PHA_2022">
      <a:dk1>
        <a:srgbClr val="000000"/>
      </a:dk1>
      <a:lt1>
        <a:srgbClr val="FFFFFF"/>
      </a:lt1>
      <a:dk2>
        <a:srgbClr val="721465"/>
      </a:dk2>
      <a:lt2>
        <a:srgbClr val="FFDEE6"/>
      </a:lt2>
      <a:accent1>
        <a:srgbClr val="10285E"/>
      </a:accent1>
      <a:accent2>
        <a:srgbClr val="FF8C00"/>
      </a:accent2>
      <a:accent3>
        <a:srgbClr val="F4D11F"/>
      </a:accent3>
      <a:accent4>
        <a:srgbClr val="FF5982"/>
      </a:accent4>
      <a:accent5>
        <a:srgbClr val="9F93D8"/>
      </a:accent5>
      <a:accent6>
        <a:srgbClr val="31A7D7"/>
      </a:accent6>
      <a:hlink>
        <a:srgbClr val="284A96"/>
      </a:hlink>
      <a:folHlink>
        <a:srgbClr val="284A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ienovaraisen yhtenäinen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rkanmaan_hyvinvointialue_PP-malli.potx" id="{215781E0-82AC-4177-9990-5928CCCFB862}" vid="{84433AC9-32E8-4852-9E10-5A5822690FC3}"/>
    </a:ext>
  </a:extLst>
</a:theme>
</file>

<file path=ppt/theme/theme2.xml><?xml version="1.0" encoding="utf-8"?>
<a:theme xmlns:a="http://schemas.openxmlformats.org/drawingml/2006/main" name="PHA_keltainen">
  <a:themeElements>
    <a:clrScheme name="PHA_22082022">
      <a:dk1>
        <a:srgbClr val="000000"/>
      </a:dk1>
      <a:lt1>
        <a:srgbClr val="FFFFFF"/>
      </a:lt1>
      <a:dk2>
        <a:srgbClr val="721465"/>
      </a:dk2>
      <a:lt2>
        <a:srgbClr val="FFDEE6"/>
      </a:lt2>
      <a:accent1>
        <a:srgbClr val="10285E"/>
      </a:accent1>
      <a:accent2>
        <a:srgbClr val="FF8C00"/>
      </a:accent2>
      <a:accent3>
        <a:srgbClr val="F4D11F"/>
      </a:accent3>
      <a:accent4>
        <a:srgbClr val="FF5982"/>
      </a:accent4>
      <a:accent5>
        <a:srgbClr val="9F93D8"/>
      </a:accent5>
      <a:accent6>
        <a:srgbClr val="31A7D7"/>
      </a:accent6>
      <a:hlink>
        <a:srgbClr val="31A7D7"/>
      </a:hlink>
      <a:folHlink>
        <a:srgbClr val="DD3FC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rkanmaan_hyvinvointialue_PP-malli.potx" id="{215781E0-82AC-4177-9990-5928CCCFB862}" vid="{5D29AA7A-CD7A-44C4-AF57-9C23DF881C3F}"/>
    </a:ext>
  </a:extLst>
</a:theme>
</file>

<file path=ppt/theme/theme3.xml><?xml version="1.0" encoding="utf-8"?>
<a:theme xmlns:a="http://schemas.openxmlformats.org/drawingml/2006/main" name="PHA_purppura">
  <a:themeElements>
    <a:clrScheme name="PHA_22082022">
      <a:dk1>
        <a:srgbClr val="000000"/>
      </a:dk1>
      <a:lt1>
        <a:srgbClr val="FFFFFF"/>
      </a:lt1>
      <a:dk2>
        <a:srgbClr val="721465"/>
      </a:dk2>
      <a:lt2>
        <a:srgbClr val="FFDEE6"/>
      </a:lt2>
      <a:accent1>
        <a:srgbClr val="10285E"/>
      </a:accent1>
      <a:accent2>
        <a:srgbClr val="FF8C00"/>
      </a:accent2>
      <a:accent3>
        <a:srgbClr val="F4D11F"/>
      </a:accent3>
      <a:accent4>
        <a:srgbClr val="FF5982"/>
      </a:accent4>
      <a:accent5>
        <a:srgbClr val="9F93D8"/>
      </a:accent5>
      <a:accent6>
        <a:srgbClr val="31A7D7"/>
      </a:accent6>
      <a:hlink>
        <a:srgbClr val="31A7D7"/>
      </a:hlink>
      <a:folHlink>
        <a:srgbClr val="DD3FC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rkanmaan_hyvinvointialue_PP-malli.potx" id="{215781E0-82AC-4177-9990-5928CCCFB862}" vid="{89F62007-6372-45CF-8A51-13BB55BF629B}"/>
    </a:ext>
  </a:extLst>
</a:theme>
</file>

<file path=ppt/theme/theme4.xml><?xml version="1.0" encoding="utf-8"?>
<a:theme xmlns:a="http://schemas.openxmlformats.org/drawingml/2006/main" name="PHA_sininen">
  <a:themeElements>
    <a:clrScheme name="PHA_22082022">
      <a:dk1>
        <a:srgbClr val="000000"/>
      </a:dk1>
      <a:lt1>
        <a:srgbClr val="FFFFFF"/>
      </a:lt1>
      <a:dk2>
        <a:srgbClr val="721465"/>
      </a:dk2>
      <a:lt2>
        <a:srgbClr val="FFDEE6"/>
      </a:lt2>
      <a:accent1>
        <a:srgbClr val="10285E"/>
      </a:accent1>
      <a:accent2>
        <a:srgbClr val="FF8C00"/>
      </a:accent2>
      <a:accent3>
        <a:srgbClr val="F4D11F"/>
      </a:accent3>
      <a:accent4>
        <a:srgbClr val="FF5982"/>
      </a:accent4>
      <a:accent5>
        <a:srgbClr val="9F93D8"/>
      </a:accent5>
      <a:accent6>
        <a:srgbClr val="31A7D7"/>
      </a:accent6>
      <a:hlink>
        <a:srgbClr val="31A7D7"/>
      </a:hlink>
      <a:folHlink>
        <a:srgbClr val="DD3FC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rkanmaan_hyvinvointialue_PP-malli.potx" id="{215781E0-82AC-4177-9990-5928CCCFB862}" vid="{D91A697D-A2F0-4DA3-94F1-BCB9228AFA9B}"/>
    </a:ext>
  </a:extLst>
</a:theme>
</file>

<file path=ppt/theme/theme5.xml><?xml version="1.0" encoding="utf-8"?>
<a:theme xmlns:a="http://schemas.openxmlformats.org/drawingml/2006/main" name="PHA_roosa">
  <a:themeElements>
    <a:clrScheme name="PHA_22082022">
      <a:dk1>
        <a:srgbClr val="000000"/>
      </a:dk1>
      <a:lt1>
        <a:srgbClr val="FFFFFF"/>
      </a:lt1>
      <a:dk2>
        <a:srgbClr val="721465"/>
      </a:dk2>
      <a:lt2>
        <a:srgbClr val="FFDEE6"/>
      </a:lt2>
      <a:accent1>
        <a:srgbClr val="10285E"/>
      </a:accent1>
      <a:accent2>
        <a:srgbClr val="FF8C00"/>
      </a:accent2>
      <a:accent3>
        <a:srgbClr val="F4D11F"/>
      </a:accent3>
      <a:accent4>
        <a:srgbClr val="FF5982"/>
      </a:accent4>
      <a:accent5>
        <a:srgbClr val="9F93D8"/>
      </a:accent5>
      <a:accent6>
        <a:srgbClr val="31A7D7"/>
      </a:accent6>
      <a:hlink>
        <a:srgbClr val="31A7D7"/>
      </a:hlink>
      <a:folHlink>
        <a:srgbClr val="DD3FC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rkanmaan_hyvinvointialue_PP-malli.potx" id="{215781E0-82AC-4177-9990-5928CCCFB862}" vid="{20E0BB0C-9175-4E5C-85E9-1FE57EFF982A}"/>
    </a:ext>
  </a:extLst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C631C8E1CCD0324D98F84BDB62B22A2B" ma:contentTypeVersion="17" ma:contentTypeDescription="Luo uusi asiakirja." ma:contentTypeScope="" ma:versionID="fdf357a771255f466dc784640d1b8bf7">
  <xsd:schema xmlns:xsd="http://www.w3.org/2001/XMLSchema" xmlns:xs="http://www.w3.org/2001/XMLSchema" xmlns:p="http://schemas.microsoft.com/office/2006/metadata/properties" xmlns:ns1="http://schemas.microsoft.com/sharepoint/v3" xmlns:ns2="31879817-4028-4541-b03c-71d8ae3aaf5f" xmlns:ns3="20df6aa9-a28e-4e48-a913-4c846e940d5e" targetNamespace="http://schemas.microsoft.com/office/2006/metadata/properties" ma:root="true" ma:fieldsID="ed78fe0f6c64dd6aa332994bd48efcb5" ns1:_="" ns2:_="" ns3:_="">
    <xsd:import namespace="http://schemas.microsoft.com/sharepoint/v3"/>
    <xsd:import namespace="31879817-4028-4541-b03c-71d8ae3aaf5f"/>
    <xsd:import namespace="20df6aa9-a28e-4e48-a913-4c846e940d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2" nillable="true" ma:displayName="Yhtenäisen yhteensopivuuskäytännön ominaisuudet" ma:hidden="true" ma:internalName="_ip_UnifiedCompliancePolicyProperties">
      <xsd:simpleType>
        <xsd:restriction base="dms:Note"/>
      </xsd:simpleType>
    </xsd:element>
    <xsd:element name="_ip_UnifiedCompliancePolicyUIAction" ma:index="23" nillable="true" ma:displayName="Yhtenäisen yhteensopivuuskäytännön käyttöliittymän toimint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879817-4028-4541-b03c-71d8ae3aaf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Kuvien tunnisteet" ma:readOnly="false" ma:fieldId="{5cf76f15-5ced-4ddc-b409-7134ff3c332f}" ma:taxonomyMulti="true" ma:sspId="16d585da-1e51-4695-83ee-0db74bf77a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df6aa9-a28e-4e48-a913-4c846e940d5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768f407c-8b82-4408-b31f-33872c876157}" ma:internalName="TaxCatchAll" ma:showField="CatchAllData" ma:web="20df6aa9-a28e-4e48-a913-4c846e940d5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31879817-4028-4541-b03c-71d8ae3aaf5f">
      <Terms xmlns="http://schemas.microsoft.com/office/infopath/2007/PartnerControls"/>
    </lcf76f155ced4ddcb4097134ff3c332f>
    <TaxCatchAll xmlns="20df6aa9-a28e-4e48-a913-4c846e940d5e"/>
  </documentManagement>
</p:properties>
</file>

<file path=customXml/itemProps1.xml><?xml version="1.0" encoding="utf-8"?>
<ds:datastoreItem xmlns:ds="http://schemas.openxmlformats.org/officeDocument/2006/customXml" ds:itemID="{462D2AC0-9582-420D-B640-465BEAD401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1879817-4028-4541-b03c-71d8ae3aaf5f"/>
    <ds:schemaRef ds:uri="20df6aa9-a28e-4e48-a913-4c846e940d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39F953-13B4-4B5D-AE9A-5BC246D05E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68FE82-4C10-4F1D-BE9B-14B5D8C0B867}">
  <ds:schemaRefs>
    <ds:schemaRef ds:uri="http://schemas.microsoft.com/sharepoint/v3"/>
    <ds:schemaRef ds:uri="31879817-4028-4541-b03c-71d8ae3aaf5f"/>
    <ds:schemaRef ds:uri="http://purl.org/dc/terms/"/>
    <ds:schemaRef ds:uri="http://schemas.microsoft.com/office/2006/metadata/properties"/>
    <ds:schemaRef ds:uri="http://schemas.microsoft.com/office/2006/documentManagement/types"/>
    <ds:schemaRef ds:uri="20df6aa9-a28e-4e48-a913-4c846e940d5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89a9328c-5e5c-4ef5-a2c3-4dd39b5d8171}" enabled="0" method="" siteId="{89a9328c-5e5c-4ef5-a2c3-4dd39b5d8171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Pirkanmaan hyvinvointialue mallipohja</Template>
  <TotalTime>178</TotalTime>
  <Words>918</Words>
  <Application>Microsoft Office PowerPoint</Application>
  <PresentationFormat>Laajakuva</PresentationFormat>
  <Paragraphs>132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5</vt:i4>
      </vt:variant>
      <vt:variant>
        <vt:lpstr>Dian otsikot</vt:lpstr>
      </vt:variant>
      <vt:variant>
        <vt:i4>2</vt:i4>
      </vt:variant>
    </vt:vector>
  </HeadingPairs>
  <TitlesOfParts>
    <vt:vector size="9" baseType="lpstr">
      <vt:lpstr>Arial</vt:lpstr>
      <vt:lpstr>Calibri</vt:lpstr>
      <vt:lpstr>Pirkanmaan hyvinvointialue_perus</vt:lpstr>
      <vt:lpstr>PHA_keltainen</vt:lpstr>
      <vt:lpstr>PHA_purppura</vt:lpstr>
      <vt:lpstr>PHA_sininen</vt:lpstr>
      <vt:lpstr>PHA_roosa</vt:lpstr>
      <vt:lpstr> Etäkäyntiprosessi kotona asumista tukevissa palveluissa   </vt:lpstr>
      <vt:lpstr>   Lääkeautomaattipalvelun prosessi kotona asumista tukevissa palveluissa  Säännöllisen kotihoidon asiakkaille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Kaarre Heli</dc:creator>
  <cp:keywords/>
  <cp:lastModifiedBy>Santanen Elina Marjaana</cp:lastModifiedBy>
  <cp:revision>9</cp:revision>
  <dcterms:created xsi:type="dcterms:W3CDTF">2022-12-28T11:46:28Z</dcterms:created>
  <dcterms:modified xsi:type="dcterms:W3CDTF">2025-09-18T09:22:57Z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0x010100C631C8E1CCD0324D98F84BDB62B22A2B</vt:lpwstr>
  </property>
  <property fmtid="{D5CDD505-2E9C-101B-9397-08002B2CF9AE}" pid="3" name="MediaServiceImageTags">
    <vt:lpwstr/>
  </property>
</Properties>
</file>