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  <p:sldMasterId id="2147483687" r:id="rId5"/>
    <p:sldMasterId id="2147483747" r:id="rId6"/>
  </p:sldMasterIdLst>
  <p:notesMasterIdLst>
    <p:notesMasterId r:id="rId8"/>
  </p:notesMasterIdLst>
  <p:sldIdLst>
    <p:sldId id="491" r:id="rId7"/>
  </p:sldIdLst>
  <p:sldSz cx="9144000" cy="6858000" type="screen4x3"/>
  <p:notesSz cx="6669088" cy="987266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E80"/>
    <a:srgbClr val="00B050"/>
    <a:srgbClr val="F22CD6"/>
    <a:srgbClr val="FF0066"/>
    <a:srgbClr val="C00000"/>
    <a:srgbClr val="F2CCCC"/>
    <a:srgbClr val="FFC000"/>
    <a:srgbClr val="009900"/>
    <a:srgbClr val="00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7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7F3A9-8EAF-46A0-A6B1-6E580FF87711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12838" y="1233488"/>
            <a:ext cx="444341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909" y="4751219"/>
            <a:ext cx="533527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17A52-F18C-4D6C-B02F-3FB8CDA487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3455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A7F96D-CDDB-8D09-BCC8-4638C9B22A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5DF93E-8992-E5DE-8453-538DD5E3C5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12838" y="1233488"/>
            <a:ext cx="4443412" cy="3332162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568FCA1-8B22-548E-1BEF-392EBB002A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06F710-21ED-7AB0-DD4F-F640A5A12D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33CE14-C27A-42FB-A7CF-16D08FB8F53C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642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oite.fi/" TargetMode="External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660558-12E8-2451-9365-F0887F863E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1416EF1-8CF5-978A-E78C-6AE5F7B189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2007067-A8DD-FBC6-0C44-A5FD7988D3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D9FDDE3-87BE-4072-930E-0792129259BD}" type="datetime1">
              <a:rPr lang="fi-FI" smtClean="0"/>
              <a:t>10.9.2025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C5A7D9F-2A46-DB42-578A-CD14D640D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4432" y="6356351"/>
            <a:ext cx="1425389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E7AEF12-4D96-9862-4A78-2E05D48DEE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86050" y="6356353"/>
            <a:ext cx="45551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193064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D9FD9D-B7F5-EFAE-3636-262B966A8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6F5F83A-7AC1-E8DE-5BD4-D6ECECECCE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CEE0AE1-998F-9C9C-63E3-9B756257C6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045509" cy="365125"/>
          </a:xfrm>
          <a:prstGeom prst="rect">
            <a:avLst/>
          </a:prstGeom>
        </p:spPr>
        <p:txBody>
          <a:bodyPr/>
          <a:lstStyle/>
          <a:p>
            <a:fld id="{6B364AF8-1D2C-404C-9B98-7141DD4BEC87}" type="datetime1">
              <a:rPr lang="fi-FI" smtClean="0"/>
              <a:t>10.9.2025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033F395-8B5C-ACE7-19B3-96DF198BB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72350" y="6356351"/>
            <a:ext cx="1143000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46849D2-AF25-FE78-34D0-81E6E40DFC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7059" y="6356353"/>
            <a:ext cx="52241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3054358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E7F054B7-C729-0691-FF1B-9A741E2CB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B3900AA-0106-275D-107A-D64F00018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080D3F5-518A-01CF-485C-98E8010E49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1" y="6356351"/>
            <a:ext cx="964826" cy="365125"/>
          </a:xfrm>
          <a:prstGeom prst="rect">
            <a:avLst/>
          </a:prstGeom>
        </p:spPr>
        <p:txBody>
          <a:bodyPr/>
          <a:lstStyle/>
          <a:p>
            <a:fld id="{2E08F19A-06EB-43B8-827B-78DB145542CE}" type="datetime1">
              <a:rPr lang="fi-FI" smtClean="0"/>
              <a:t>10.9.2025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4359D0A-C291-C31C-312C-4AE1999E1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59706" y="6356351"/>
            <a:ext cx="1455644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0108B7B-F53A-FF3E-04F8-6BAD4F148D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5609" y="6356351"/>
            <a:ext cx="4961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1524557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1">
    <p:bg>
      <p:bgPr>
        <a:solidFill>
          <a:srgbClr val="FB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B33EE029-B7C8-46DD-8043-016E371D74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85" b="25720"/>
          <a:stretch/>
        </p:blipFill>
        <p:spPr>
          <a:xfrm rot="10432259" flipV="1">
            <a:off x="2211739" y="4167700"/>
            <a:ext cx="7167464" cy="327407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749889"/>
            <a:ext cx="6858000" cy="3418262"/>
          </a:xfrm>
        </p:spPr>
        <p:txBody>
          <a:bodyPr anchor="ctr" anchorCtr="0"/>
          <a:lstStyle>
            <a:lvl1pPr algn="ctr">
              <a:lnSpc>
                <a:spcPct val="80000"/>
              </a:lnSpc>
              <a:defRPr sz="645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55024"/>
            <a:ext cx="6858000" cy="697192"/>
          </a:xfrm>
        </p:spPr>
        <p:txBody>
          <a:bodyPr anchor="ctr" anchorCtr="0"/>
          <a:lstStyle>
            <a:lvl1pPr marL="0" indent="0" algn="ctr">
              <a:buNone/>
              <a:defRPr sz="225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002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bg>
      <p:bgPr>
        <a:solidFill>
          <a:srgbClr val="FB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7DBA87D9-BD91-667D-482C-36400D1C2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651" b="43701"/>
          <a:stretch/>
        </p:blipFill>
        <p:spPr>
          <a:xfrm>
            <a:off x="2426869" y="3088482"/>
            <a:ext cx="6784509" cy="386095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749889"/>
            <a:ext cx="6858000" cy="3418262"/>
          </a:xfrm>
        </p:spPr>
        <p:txBody>
          <a:bodyPr anchor="ctr" anchorCtr="0"/>
          <a:lstStyle>
            <a:lvl1pPr algn="ctr">
              <a:lnSpc>
                <a:spcPct val="80000"/>
              </a:lnSpc>
              <a:defRPr sz="645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55024"/>
            <a:ext cx="6858000" cy="697192"/>
          </a:xfrm>
        </p:spPr>
        <p:txBody>
          <a:bodyPr anchor="ctr" anchorCtr="0"/>
          <a:lstStyle>
            <a:lvl1pPr marL="0" indent="0" algn="ctr">
              <a:buNone/>
              <a:defRPr sz="225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867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3">
    <p:bg>
      <p:bgPr>
        <a:solidFill>
          <a:srgbClr val="FB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5A58BF8F-7BFD-A519-1DA3-CC4F455289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06" r="38750" b="17373"/>
          <a:stretch/>
        </p:blipFill>
        <p:spPr>
          <a:xfrm rot="20410054">
            <a:off x="3726750" y="4204989"/>
            <a:ext cx="6178619" cy="361383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749889"/>
            <a:ext cx="6858000" cy="3418262"/>
          </a:xfrm>
        </p:spPr>
        <p:txBody>
          <a:bodyPr anchor="ctr" anchorCtr="0"/>
          <a:lstStyle>
            <a:lvl1pPr algn="ctr">
              <a:lnSpc>
                <a:spcPct val="80000"/>
              </a:lnSpc>
              <a:defRPr sz="645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55024"/>
            <a:ext cx="6858000" cy="697192"/>
          </a:xfrm>
        </p:spPr>
        <p:txBody>
          <a:bodyPr anchor="ctr" anchorCtr="0"/>
          <a:lstStyle>
            <a:lvl1pPr marL="0" indent="0" algn="ctr">
              <a:buNone/>
              <a:defRPr sz="225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5672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4">
    <p:bg>
      <p:bgPr>
        <a:solidFill>
          <a:srgbClr val="FB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178DFCBC-0F30-759D-D07A-349F0D158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74" r="49660" b="17760"/>
          <a:stretch/>
        </p:blipFill>
        <p:spPr>
          <a:xfrm rot="21076235">
            <a:off x="5221088" y="3998330"/>
            <a:ext cx="4319590" cy="33048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749889"/>
            <a:ext cx="6858000" cy="3418262"/>
          </a:xfrm>
        </p:spPr>
        <p:txBody>
          <a:bodyPr anchor="ctr" anchorCtr="0"/>
          <a:lstStyle>
            <a:lvl1pPr algn="ctr">
              <a:lnSpc>
                <a:spcPct val="80000"/>
              </a:lnSpc>
              <a:defRPr sz="645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55024"/>
            <a:ext cx="6858000" cy="697192"/>
          </a:xfrm>
        </p:spPr>
        <p:txBody>
          <a:bodyPr anchor="ctr" anchorCtr="0"/>
          <a:lstStyle>
            <a:lvl1pPr marL="0" indent="0" algn="ctr">
              <a:buNone/>
              <a:defRPr sz="225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5033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5">
    <p:bg>
      <p:bgPr>
        <a:solidFill>
          <a:srgbClr val="FB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217D03E3-1450-FE13-FC86-C0BF9ABEC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99" t="14689" r="52060" b="23579"/>
          <a:stretch/>
        </p:blipFill>
        <p:spPr>
          <a:xfrm rot="21096089">
            <a:off x="5391960" y="4610464"/>
            <a:ext cx="4169394" cy="26025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749889"/>
            <a:ext cx="6858000" cy="3418262"/>
          </a:xfrm>
        </p:spPr>
        <p:txBody>
          <a:bodyPr anchor="ctr" anchorCtr="0"/>
          <a:lstStyle>
            <a:lvl1pPr algn="ctr">
              <a:lnSpc>
                <a:spcPct val="80000"/>
              </a:lnSpc>
              <a:defRPr sz="645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55024"/>
            <a:ext cx="6858000" cy="697192"/>
          </a:xfrm>
        </p:spPr>
        <p:txBody>
          <a:bodyPr anchor="ctr" anchorCtr="0"/>
          <a:lstStyle>
            <a:lvl1pPr marL="0" indent="0" algn="ctr">
              <a:buNone/>
              <a:defRPr sz="225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747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259" y="1020297"/>
            <a:ext cx="5869792" cy="9715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8E07DA11-CA95-15D1-48E0-68BB05594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134" y="301641"/>
            <a:ext cx="989938" cy="846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8931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DCF813B0-F5CB-5F50-E2F3-851F27B5F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85" b="25720"/>
          <a:stretch/>
        </p:blipFill>
        <p:spPr>
          <a:xfrm rot="10432259" flipV="1">
            <a:off x="2211739" y="4167700"/>
            <a:ext cx="7167464" cy="327407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3" y="945777"/>
            <a:ext cx="5862699" cy="9715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52621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34E537DC-1D95-32F1-453F-83C99B051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651" b="43701"/>
          <a:stretch/>
        </p:blipFill>
        <p:spPr>
          <a:xfrm>
            <a:off x="2426869" y="3088482"/>
            <a:ext cx="6784509" cy="386095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3" y="945777"/>
            <a:ext cx="5862699" cy="9715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550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B4E77A-5734-E1B6-8AD3-1F4B27500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C47C2D-4C06-266F-3705-D4863E24F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0C57B3D-606B-61C1-1839-12A57D2BC1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459006" cy="365125"/>
          </a:xfrm>
          <a:prstGeom prst="rect">
            <a:avLst/>
          </a:prstGeom>
        </p:spPr>
        <p:txBody>
          <a:bodyPr/>
          <a:lstStyle/>
          <a:p>
            <a:fld id="{8F7C93AA-2B5A-481D-97F5-00BA20436714}" type="datetime1">
              <a:rPr lang="fi-FI" smtClean="0"/>
              <a:t>10.9.2025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20BA092-D38F-C186-3FFC-C7B75B873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42947" y="6356351"/>
            <a:ext cx="1072403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0267237-1D15-AEB9-1A1B-29E3207942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18765" y="6356353"/>
            <a:ext cx="50224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8161903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E69D2B53-549B-1729-A5E3-4906C7C14D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06" r="38750" b="17373"/>
          <a:stretch/>
        </p:blipFill>
        <p:spPr>
          <a:xfrm rot="20410054">
            <a:off x="3726750" y="4204989"/>
            <a:ext cx="6178619" cy="361383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3" y="945777"/>
            <a:ext cx="5862699" cy="9715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92794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77A127D6-A9A6-67AB-B115-BA817EEE2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74" r="49660" b="17760"/>
          <a:stretch/>
        </p:blipFill>
        <p:spPr>
          <a:xfrm rot="21076235">
            <a:off x="5221088" y="3998330"/>
            <a:ext cx="4319590" cy="33048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3" y="945777"/>
            <a:ext cx="5716199" cy="9715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25463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BCC53FCF-39D1-913B-9944-68B9FE3056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99" t="14689" r="52060" b="23579"/>
          <a:stretch/>
        </p:blipFill>
        <p:spPr>
          <a:xfrm rot="21096089">
            <a:off x="5391960" y="4610464"/>
            <a:ext cx="4169394" cy="26025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3" y="1020297"/>
            <a:ext cx="5771378" cy="9715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89682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2" y="945777"/>
            <a:ext cx="5795027" cy="9715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53" y="1995777"/>
            <a:ext cx="3840451" cy="418118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8E07DA11-CA95-15D1-48E0-68BB05594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134" y="301641"/>
            <a:ext cx="989938" cy="84640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B7781BC-F1FB-9DEB-98B1-AF3925F56E8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869882" y="1995777"/>
            <a:ext cx="3840451" cy="418118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9696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3" y="945777"/>
            <a:ext cx="5763496" cy="9715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53" y="2649071"/>
            <a:ext cx="3840451" cy="352789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8E07DA11-CA95-15D1-48E0-68BB05594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134" y="301641"/>
            <a:ext cx="989938" cy="84640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B7781BC-F1FB-9DEB-98B1-AF3925F56E8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869882" y="2649071"/>
            <a:ext cx="3840451" cy="352789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42D977A-9094-2C87-37B8-3BF0C734C065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432353" y="1995777"/>
            <a:ext cx="3840451" cy="509298"/>
          </a:xfrm>
        </p:spPr>
        <p:txBody>
          <a:bodyPr anchor="t" anchorCtr="0"/>
          <a:lstStyle>
            <a:lvl1pPr marL="0" indent="0">
              <a:lnSpc>
                <a:spcPct val="85000"/>
              </a:lnSpc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EC6CA6CB-1431-56A8-05B8-0425CC1B3C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869882" y="1995777"/>
            <a:ext cx="3840451" cy="509298"/>
          </a:xfrm>
        </p:spPr>
        <p:txBody>
          <a:bodyPr anchor="t" anchorCtr="0"/>
          <a:lstStyle>
            <a:lvl1pPr marL="0" indent="0">
              <a:lnSpc>
                <a:spcPct val="85000"/>
              </a:lnSpc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1830391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2921C1BA-17EF-9B31-8203-4D44D27BC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2" y="945777"/>
            <a:ext cx="3870707" cy="971525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52" y="1995777"/>
            <a:ext cx="3870707" cy="418118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1" y="1786759"/>
            <a:ext cx="4571999" cy="5071241"/>
          </a:xfrm>
          <a:noFill/>
        </p:spPr>
        <p:txBody>
          <a:bodyPr anchor="ctr" anchorCtr="0"/>
          <a:lstStyle>
            <a:lvl1pPr marL="0" indent="0" algn="ctr">
              <a:buNone/>
              <a:defRPr sz="135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4136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44E967-1586-3B94-9FAB-DDADB6221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"/>
            <a:ext cx="4572000" cy="6857999"/>
          </a:xfrm>
          <a:prstGeom prst="rect">
            <a:avLst/>
          </a:prstGeom>
          <a:solidFill>
            <a:srgbClr val="B8D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4695671F-34BC-5B94-C3D9-74A639BC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2" y="945777"/>
            <a:ext cx="3870707" cy="1322295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52" y="2653553"/>
            <a:ext cx="3870707" cy="352341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840942" y="1608084"/>
            <a:ext cx="4073051" cy="4568879"/>
          </a:xfrm>
          <a:noFill/>
        </p:spPr>
        <p:txBody>
          <a:bodyPr anchor="ctr" anchorCtr="0"/>
          <a:lstStyle>
            <a:lvl1pPr marL="0" indent="0" algn="ctr">
              <a:buNone/>
              <a:defRPr sz="135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grpSp>
        <p:nvGrpSpPr>
          <p:cNvPr id="12" name="Ryhmä 11">
            <a:extLst>
              <a:ext uri="{FF2B5EF4-FFF2-40B4-BE49-F238E27FC236}">
                <a16:creationId xmlns:a16="http://schemas.microsoft.com/office/drawing/2014/main" id="{5B14FAC5-09F4-74D0-D299-F8F2EF2880DA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4" name="Kuva 3">
              <a:extLst>
                <a:ext uri="{FF2B5EF4-FFF2-40B4-BE49-F238E27FC236}">
                  <a16:creationId xmlns:a16="http://schemas.microsoft.com/office/drawing/2014/main" id="{8E07DA11-CA95-15D1-48E0-68BB055942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0" name="Kuva 9">
              <a:extLst>
                <a:ext uri="{FF2B5EF4-FFF2-40B4-BE49-F238E27FC236}">
                  <a16:creationId xmlns:a16="http://schemas.microsoft.com/office/drawing/2014/main" id="{829FC9EA-550B-4671-A896-AE073ACAD69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2" name="Suorakulmio 1">
              <a:extLst>
                <a:ext uri="{FF2B5EF4-FFF2-40B4-BE49-F238E27FC236}">
                  <a16:creationId xmlns:a16="http://schemas.microsoft.com/office/drawing/2014/main" id="{C05CFDDA-4661-07DC-CDF4-9776E2A09958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39828719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44E967-1586-3B94-9FAB-DDADB6221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"/>
            <a:ext cx="4572000" cy="6857999"/>
          </a:xfrm>
          <a:prstGeom prst="rect">
            <a:avLst/>
          </a:prstGeom>
          <a:solidFill>
            <a:srgbClr val="D5BE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4695671F-34BC-5B94-C3D9-74A639BC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2" y="945777"/>
            <a:ext cx="3870707" cy="1322295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52" y="2653553"/>
            <a:ext cx="3870707" cy="352341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840942" y="1429408"/>
            <a:ext cx="4073051" cy="4747555"/>
          </a:xfrm>
          <a:noFill/>
        </p:spPr>
        <p:txBody>
          <a:bodyPr anchor="ctr" anchorCtr="0"/>
          <a:lstStyle>
            <a:lvl1pPr marL="0" indent="0" algn="ctr">
              <a:buNone/>
              <a:defRPr sz="135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grpSp>
        <p:nvGrpSpPr>
          <p:cNvPr id="2" name="Ryhmä 1">
            <a:extLst>
              <a:ext uri="{FF2B5EF4-FFF2-40B4-BE49-F238E27FC236}">
                <a16:creationId xmlns:a16="http://schemas.microsoft.com/office/drawing/2014/main" id="{EBF279BF-2040-165B-221A-7C782442608E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12" name="Kuva 11">
              <a:extLst>
                <a:ext uri="{FF2B5EF4-FFF2-40B4-BE49-F238E27FC236}">
                  <a16:creationId xmlns:a16="http://schemas.microsoft.com/office/drawing/2014/main" id="{39529D47-5925-7FE8-B1AE-52459E7CF4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ABD427AC-F90B-A1B4-F4BA-54CADAB636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A8FAC9BE-1EEE-E184-606F-A392A887C34C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334566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44E967-1586-3B94-9FAB-DDADB6221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"/>
            <a:ext cx="4572000" cy="6857999"/>
          </a:xfrm>
          <a:prstGeom prst="rect">
            <a:avLst/>
          </a:prstGeom>
          <a:solidFill>
            <a:srgbClr val="D0D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4695671F-34BC-5B94-C3D9-74A639BC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2" y="945777"/>
            <a:ext cx="3870707" cy="1322295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52" y="2653553"/>
            <a:ext cx="3870707" cy="352341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840942" y="1355834"/>
            <a:ext cx="4073051" cy="4821128"/>
          </a:xfrm>
          <a:noFill/>
        </p:spPr>
        <p:txBody>
          <a:bodyPr anchor="ctr" anchorCtr="0"/>
          <a:lstStyle>
            <a:lvl1pPr marL="0" indent="0" algn="ctr">
              <a:buNone/>
              <a:defRPr sz="135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grpSp>
        <p:nvGrpSpPr>
          <p:cNvPr id="2" name="Ryhmä 1">
            <a:extLst>
              <a:ext uri="{FF2B5EF4-FFF2-40B4-BE49-F238E27FC236}">
                <a16:creationId xmlns:a16="http://schemas.microsoft.com/office/drawing/2014/main" id="{D90F7ACD-53F4-84AF-49AC-983640663273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12" name="Kuva 11">
              <a:extLst>
                <a:ext uri="{FF2B5EF4-FFF2-40B4-BE49-F238E27FC236}">
                  <a16:creationId xmlns:a16="http://schemas.microsoft.com/office/drawing/2014/main" id="{0C172207-9EDE-05FB-58DF-98966A94C4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200610F9-017D-1042-BD46-FEB527A57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02E302ED-4B1E-54B1-B978-FC29D453BBC4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15826624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44E967-1586-3B94-9FAB-DDADB6221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"/>
            <a:ext cx="4572000" cy="6857999"/>
          </a:xfrm>
          <a:prstGeom prst="rect">
            <a:avLst/>
          </a:prstGeom>
          <a:solidFill>
            <a:srgbClr val="ECBA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4695671F-34BC-5B94-C3D9-74A639BC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2" y="945777"/>
            <a:ext cx="3870707" cy="1322295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52" y="2653553"/>
            <a:ext cx="3870707" cy="352341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840942" y="1439918"/>
            <a:ext cx="4073051" cy="4737045"/>
          </a:xfrm>
          <a:noFill/>
        </p:spPr>
        <p:txBody>
          <a:bodyPr anchor="ctr" anchorCtr="0"/>
          <a:lstStyle>
            <a:lvl1pPr marL="0" indent="0" algn="ctr">
              <a:buNone/>
              <a:defRPr sz="135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grpSp>
        <p:nvGrpSpPr>
          <p:cNvPr id="2" name="Ryhmä 1">
            <a:extLst>
              <a:ext uri="{FF2B5EF4-FFF2-40B4-BE49-F238E27FC236}">
                <a16:creationId xmlns:a16="http://schemas.microsoft.com/office/drawing/2014/main" id="{ABE89344-1323-61F4-BD1B-7BA6F2AB74FF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12" name="Kuva 11">
              <a:extLst>
                <a:ext uri="{FF2B5EF4-FFF2-40B4-BE49-F238E27FC236}">
                  <a16:creationId xmlns:a16="http://schemas.microsoft.com/office/drawing/2014/main" id="{5FE03CDB-0D79-8B0B-008B-3FE23CD1D5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C012A91C-CE12-8FEF-20CA-C45193458E5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CA328D0E-2CA3-A39F-3C9B-32009ADD199C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4212203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99C6F5-51A7-2C9C-950F-66D061E65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130B1AD-B922-93AC-44F1-BE7C9013D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4199815-D981-C6F1-D20D-DBB319DA28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600200" cy="365125"/>
          </a:xfrm>
          <a:prstGeom prst="rect">
            <a:avLst/>
          </a:prstGeom>
        </p:spPr>
        <p:txBody>
          <a:bodyPr/>
          <a:lstStyle/>
          <a:p>
            <a:fld id="{894914E1-AF01-4734-9CF7-094FFCC7AF6D}" type="datetime1">
              <a:rPr lang="fi-FI" smtClean="0"/>
              <a:t>10.9.2025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AC8B74D-2692-AA74-C95F-54B567126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72350" y="6356351"/>
            <a:ext cx="1143000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53EB17C-2BD1-CF57-BA46-E7B7CDDBA1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31409" y="6356353"/>
            <a:ext cx="47098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41076421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44E967-1586-3B94-9FAB-DDADB6221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"/>
            <a:ext cx="4572000" cy="6857999"/>
          </a:xfrm>
          <a:prstGeom prst="rect">
            <a:avLst/>
          </a:prstGeom>
          <a:solidFill>
            <a:srgbClr val="FBD8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4695671F-34BC-5B94-C3D9-74A639BC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2" y="945777"/>
            <a:ext cx="3870707" cy="1322295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52" y="2653553"/>
            <a:ext cx="3870707" cy="352341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840942" y="1681655"/>
            <a:ext cx="4073051" cy="4495307"/>
          </a:xfrm>
          <a:noFill/>
        </p:spPr>
        <p:txBody>
          <a:bodyPr anchor="ctr" anchorCtr="0"/>
          <a:lstStyle>
            <a:lvl1pPr marL="0" indent="0" algn="ctr">
              <a:buNone/>
              <a:defRPr sz="135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grpSp>
        <p:nvGrpSpPr>
          <p:cNvPr id="2" name="Ryhmä 1">
            <a:extLst>
              <a:ext uri="{FF2B5EF4-FFF2-40B4-BE49-F238E27FC236}">
                <a16:creationId xmlns:a16="http://schemas.microsoft.com/office/drawing/2014/main" id="{1188B873-0175-48E3-94E1-DE9BA1B3F316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12" name="Kuva 11">
              <a:extLst>
                <a:ext uri="{FF2B5EF4-FFF2-40B4-BE49-F238E27FC236}">
                  <a16:creationId xmlns:a16="http://schemas.microsoft.com/office/drawing/2014/main" id="{AD58BFB5-4A64-9790-7DE9-214B74824F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5488B4C8-B560-10B5-89EA-1AB53AEBE1A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226C3905-A3A8-AE9B-4F60-08DAEACC2048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16670087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44E967-1586-3B94-9FAB-DDADB6221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"/>
            <a:ext cx="4572000" cy="6857999"/>
          </a:xfrm>
          <a:prstGeom prst="rect">
            <a:avLst/>
          </a:prstGeom>
          <a:solidFill>
            <a:srgbClr val="FF69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4695671F-34BC-5B94-C3D9-74A639BC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2" y="945777"/>
            <a:ext cx="3870707" cy="1322295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52" y="2653553"/>
            <a:ext cx="3870707" cy="352341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840942" y="1681655"/>
            <a:ext cx="4073051" cy="4495307"/>
          </a:xfrm>
          <a:noFill/>
        </p:spPr>
        <p:txBody>
          <a:bodyPr anchor="ctr" anchorCtr="0"/>
          <a:lstStyle>
            <a:lvl1pPr marL="0" indent="0" algn="ctr">
              <a:buNone/>
              <a:defRPr sz="135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grpSp>
        <p:nvGrpSpPr>
          <p:cNvPr id="2" name="Ryhmä 1">
            <a:extLst>
              <a:ext uri="{FF2B5EF4-FFF2-40B4-BE49-F238E27FC236}">
                <a16:creationId xmlns:a16="http://schemas.microsoft.com/office/drawing/2014/main" id="{12A6510B-3DD4-817B-2F2B-B4899BF1D8E4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12" name="Kuva 11">
              <a:extLst>
                <a:ext uri="{FF2B5EF4-FFF2-40B4-BE49-F238E27FC236}">
                  <a16:creationId xmlns:a16="http://schemas.microsoft.com/office/drawing/2014/main" id="{FD3898CB-E451-3921-385B-415788288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37F03014-AF58-472F-5CF4-A00A844FE5B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1F026899-25B6-AF5F-CFEB-ABEFC179F0E8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24081252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44E967-1586-3B94-9FAB-DDADB6221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"/>
            <a:ext cx="4572000" cy="6857999"/>
          </a:xfrm>
          <a:prstGeom prst="rect">
            <a:avLst/>
          </a:prstGeom>
          <a:solidFill>
            <a:srgbClr val="9A23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4695671F-34BC-5B94-C3D9-74A639BC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2" y="945777"/>
            <a:ext cx="3870707" cy="132229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52" y="2653553"/>
            <a:ext cx="3870707" cy="3523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408733-3F8E-45BE-8526-0E0F500B8042}" type="datetimeFigureOut">
              <a:rPr lang="fi-FI" smtClean="0"/>
              <a:pPr/>
              <a:t>10.9.2025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160B98-140E-4345-B1A3-2A7247C4297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840942" y="1776248"/>
            <a:ext cx="4073051" cy="4400714"/>
          </a:xfrm>
          <a:noFill/>
        </p:spPr>
        <p:txBody>
          <a:bodyPr anchor="ctr" anchorCtr="0"/>
          <a:lstStyle>
            <a:lvl1pPr marL="0" indent="0" algn="ctr">
              <a:buNone/>
              <a:defRPr sz="135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grpSp>
        <p:nvGrpSpPr>
          <p:cNvPr id="10" name="Ryhmä 9">
            <a:extLst>
              <a:ext uri="{FF2B5EF4-FFF2-40B4-BE49-F238E27FC236}">
                <a16:creationId xmlns:a16="http://schemas.microsoft.com/office/drawing/2014/main" id="{494EB51C-11C3-07B7-F040-C34E5C4FF61B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12" name="Kuva 11">
              <a:extLst>
                <a:ext uri="{FF2B5EF4-FFF2-40B4-BE49-F238E27FC236}">
                  <a16:creationId xmlns:a16="http://schemas.microsoft.com/office/drawing/2014/main" id="{E43CF783-2A9B-D991-074F-2E673BF18D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A47BFCEF-49FC-6EB2-12DA-6875FD09D0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80AA30E5-1690-2140-A99D-E57331D7C114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21749437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44E967-1586-3B94-9FAB-DDADB6221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"/>
            <a:ext cx="4572000" cy="6857999"/>
          </a:xfrm>
          <a:prstGeom prst="rect">
            <a:avLst/>
          </a:prstGeom>
          <a:solidFill>
            <a:srgbClr val="0C23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4695671F-34BC-5B94-C3D9-74A639BC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2" y="945777"/>
            <a:ext cx="3870707" cy="132229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52" y="2653553"/>
            <a:ext cx="3870707" cy="3523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408733-3F8E-45BE-8526-0E0F500B8042}" type="datetimeFigureOut">
              <a:rPr lang="fi-FI" smtClean="0"/>
              <a:pPr/>
              <a:t>10.9.2025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160B98-140E-4345-B1A3-2A7247C4297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840942" y="1408386"/>
            <a:ext cx="4073051" cy="4768576"/>
          </a:xfrm>
          <a:noFill/>
        </p:spPr>
        <p:txBody>
          <a:bodyPr anchor="ctr" anchorCtr="0"/>
          <a:lstStyle>
            <a:lvl1pPr marL="0" indent="0" algn="ctr">
              <a:buNone/>
              <a:defRPr sz="135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grpSp>
        <p:nvGrpSpPr>
          <p:cNvPr id="10" name="Ryhmä 9">
            <a:extLst>
              <a:ext uri="{FF2B5EF4-FFF2-40B4-BE49-F238E27FC236}">
                <a16:creationId xmlns:a16="http://schemas.microsoft.com/office/drawing/2014/main" id="{A218056B-F422-DC71-BFD7-345DF9824F42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12" name="Kuva 11">
              <a:extLst>
                <a:ext uri="{FF2B5EF4-FFF2-40B4-BE49-F238E27FC236}">
                  <a16:creationId xmlns:a16="http://schemas.microsoft.com/office/drawing/2014/main" id="{DAD0D11A-C594-D321-C01B-D68885347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0DC85742-B568-2699-F39A-0883AC59948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22FC01F1-74FD-C86B-4454-D1B5E4F98C66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23944814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aksikielinen logo">
    <p:bg>
      <p:bgPr>
        <a:solidFill>
          <a:srgbClr val="FB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52" y="945777"/>
            <a:ext cx="3870707" cy="384760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1" y="1481959"/>
            <a:ext cx="4571999" cy="5376041"/>
          </a:xfrm>
          <a:noFill/>
        </p:spPr>
        <p:txBody>
          <a:bodyPr anchor="ctr" anchorCtr="0"/>
          <a:lstStyle>
            <a:lvl1pPr marL="0" indent="0" algn="ctr">
              <a:buNone/>
              <a:defRPr sz="135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66BD440B-E25E-C3A5-BEFB-A0D52F2498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9" y="4588703"/>
            <a:ext cx="2414732" cy="2064619"/>
          </a:xfrm>
          <a:prstGeom prst="rect">
            <a:avLst/>
          </a:prstGeom>
        </p:spPr>
      </p:pic>
      <p:grpSp>
        <p:nvGrpSpPr>
          <p:cNvPr id="2" name="Ryhmä 1">
            <a:extLst>
              <a:ext uri="{FF2B5EF4-FFF2-40B4-BE49-F238E27FC236}">
                <a16:creationId xmlns:a16="http://schemas.microsoft.com/office/drawing/2014/main" id="{F87173B2-A8B4-168D-0A9C-7E590DF76A14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6" name="Kuva 5">
              <a:extLst>
                <a:ext uri="{FF2B5EF4-FFF2-40B4-BE49-F238E27FC236}">
                  <a16:creationId xmlns:a16="http://schemas.microsoft.com/office/drawing/2014/main" id="{F80BD7F4-E905-A706-E835-7CE07D207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0" name="Kuva 9">
              <a:extLst>
                <a:ext uri="{FF2B5EF4-FFF2-40B4-BE49-F238E27FC236}">
                  <a16:creationId xmlns:a16="http://schemas.microsoft.com/office/drawing/2014/main" id="{FE904E80-1829-EA56-A633-07A910566FE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7E7CD501-4497-936D-4C86-3FB1CA50FFCF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11961965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s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C0935CFB-111F-9E2A-6162-D75129A3A2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68555">
            <a:off x="-3032330" y="1135634"/>
            <a:ext cx="14743174" cy="495249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230" y="2651760"/>
            <a:ext cx="7855541" cy="1920240"/>
          </a:xfrm>
        </p:spPr>
        <p:txBody>
          <a:bodyPr anchor="ctr" anchorCtr="0"/>
          <a:lstStyle>
            <a:lvl1pPr algn="ctr">
              <a:defRPr sz="435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grpSp>
        <p:nvGrpSpPr>
          <p:cNvPr id="3" name="Ryhmä 2">
            <a:extLst>
              <a:ext uri="{FF2B5EF4-FFF2-40B4-BE49-F238E27FC236}">
                <a16:creationId xmlns:a16="http://schemas.microsoft.com/office/drawing/2014/main" id="{D40B236D-7A27-E010-EFE8-7C27FA0077BE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5" name="Kuva 4">
              <a:extLst>
                <a:ext uri="{FF2B5EF4-FFF2-40B4-BE49-F238E27FC236}">
                  <a16:creationId xmlns:a16="http://schemas.microsoft.com/office/drawing/2014/main" id="{403A63B4-D762-7EED-D38B-628C583B9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1" name="Kuva 10">
              <a:extLst>
                <a:ext uri="{FF2B5EF4-FFF2-40B4-BE49-F238E27FC236}">
                  <a16:creationId xmlns:a16="http://schemas.microsoft.com/office/drawing/2014/main" id="{5966848C-E181-3890-8C23-4B34BBC006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F3A08406-9470-1A93-CE96-076B05256406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13243773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s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F82C7AD2-72BF-0FB1-1D2B-5F2B42DA19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0063" y="1336812"/>
            <a:ext cx="14298368" cy="455013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230" y="2651760"/>
            <a:ext cx="7855541" cy="1920240"/>
          </a:xfrm>
        </p:spPr>
        <p:txBody>
          <a:bodyPr anchor="ctr" anchorCtr="0"/>
          <a:lstStyle>
            <a:lvl1pPr algn="ctr">
              <a:defRPr sz="435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grpSp>
        <p:nvGrpSpPr>
          <p:cNvPr id="4" name="Ryhmä 3">
            <a:extLst>
              <a:ext uri="{FF2B5EF4-FFF2-40B4-BE49-F238E27FC236}">
                <a16:creationId xmlns:a16="http://schemas.microsoft.com/office/drawing/2014/main" id="{75D4690D-C5DC-F4C7-1B58-98828EA5783D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10" name="Kuva 9">
              <a:extLst>
                <a:ext uri="{FF2B5EF4-FFF2-40B4-BE49-F238E27FC236}">
                  <a16:creationId xmlns:a16="http://schemas.microsoft.com/office/drawing/2014/main" id="{81C08FAF-BE25-DBC3-2D4B-7B0F01853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1" name="Kuva 10">
              <a:extLst>
                <a:ext uri="{FF2B5EF4-FFF2-40B4-BE49-F238E27FC236}">
                  <a16:creationId xmlns:a16="http://schemas.microsoft.com/office/drawing/2014/main" id="{CEA09D23-B0C8-362D-F5A6-91DC6E03D77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4755C0D7-BCEC-E362-82E3-4C1863AC2351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96154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st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519CF927-74BF-5E91-F72D-DFBD11B230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42268" y="1419727"/>
            <a:ext cx="13771385" cy="40185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230" y="2651760"/>
            <a:ext cx="7855541" cy="1920240"/>
          </a:xfrm>
        </p:spPr>
        <p:txBody>
          <a:bodyPr anchor="ctr" anchorCtr="0"/>
          <a:lstStyle>
            <a:lvl1pPr algn="ctr">
              <a:defRPr sz="435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grpSp>
        <p:nvGrpSpPr>
          <p:cNvPr id="5" name="Ryhmä 4">
            <a:extLst>
              <a:ext uri="{FF2B5EF4-FFF2-40B4-BE49-F238E27FC236}">
                <a16:creationId xmlns:a16="http://schemas.microsoft.com/office/drawing/2014/main" id="{75A5195A-7D77-1742-35FB-11EB5C58D032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10" name="Kuva 9">
              <a:extLst>
                <a:ext uri="{FF2B5EF4-FFF2-40B4-BE49-F238E27FC236}">
                  <a16:creationId xmlns:a16="http://schemas.microsoft.com/office/drawing/2014/main" id="{143C6EA1-A7E6-DE36-2DDC-32BB700B0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1" name="Kuva 10">
              <a:extLst>
                <a:ext uri="{FF2B5EF4-FFF2-40B4-BE49-F238E27FC236}">
                  <a16:creationId xmlns:a16="http://schemas.microsoft.com/office/drawing/2014/main" id="{FE996E12-EA5C-C2C1-5E1E-7A40B9825DD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1182832C-176A-5142-DDFC-3802E7CF4BCA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1446285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s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85C2B088-F113-EEF0-4E6B-DA85169347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09561">
            <a:off x="-3146979" y="1322620"/>
            <a:ext cx="15239114" cy="421276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230" y="2651760"/>
            <a:ext cx="7855541" cy="1920240"/>
          </a:xfrm>
        </p:spPr>
        <p:txBody>
          <a:bodyPr anchor="ctr" anchorCtr="0"/>
          <a:lstStyle>
            <a:lvl1pPr algn="ctr">
              <a:defRPr sz="435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grpSp>
        <p:nvGrpSpPr>
          <p:cNvPr id="4" name="Ryhmä 3">
            <a:extLst>
              <a:ext uri="{FF2B5EF4-FFF2-40B4-BE49-F238E27FC236}">
                <a16:creationId xmlns:a16="http://schemas.microsoft.com/office/drawing/2014/main" id="{BCF95F26-0C81-CD04-2D5F-F78160FA8030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10" name="Kuva 9">
              <a:extLst>
                <a:ext uri="{FF2B5EF4-FFF2-40B4-BE49-F238E27FC236}">
                  <a16:creationId xmlns:a16="http://schemas.microsoft.com/office/drawing/2014/main" id="{0479F29C-332C-61BD-47C2-5301ED6B9A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1" name="Kuva 10">
              <a:extLst>
                <a:ext uri="{FF2B5EF4-FFF2-40B4-BE49-F238E27FC236}">
                  <a16:creationId xmlns:a16="http://schemas.microsoft.com/office/drawing/2014/main" id="{53936258-6973-3F34-DAEC-828B43F4C2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707E0101-7BD3-5C7D-B123-DB0F6086ED01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41285973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st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E45DB201-192A-C664-893E-4D7484990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9827" y="1386038"/>
            <a:ext cx="15029849" cy="42158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230" y="2651760"/>
            <a:ext cx="7855541" cy="1920240"/>
          </a:xfrm>
        </p:spPr>
        <p:txBody>
          <a:bodyPr anchor="ctr" anchorCtr="0"/>
          <a:lstStyle>
            <a:lvl1pPr algn="ctr">
              <a:defRPr sz="435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grpSp>
        <p:nvGrpSpPr>
          <p:cNvPr id="5" name="Ryhmä 4">
            <a:extLst>
              <a:ext uri="{FF2B5EF4-FFF2-40B4-BE49-F238E27FC236}">
                <a16:creationId xmlns:a16="http://schemas.microsoft.com/office/drawing/2014/main" id="{F026C6AD-384A-6142-7AFB-ED865401E191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10" name="Kuva 9">
              <a:extLst>
                <a:ext uri="{FF2B5EF4-FFF2-40B4-BE49-F238E27FC236}">
                  <a16:creationId xmlns:a16="http://schemas.microsoft.com/office/drawing/2014/main" id="{6B6B7A78-A721-B9A5-736C-BD566F488A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1" name="Kuva 10">
              <a:extLst>
                <a:ext uri="{FF2B5EF4-FFF2-40B4-BE49-F238E27FC236}">
                  <a16:creationId xmlns:a16="http://schemas.microsoft.com/office/drawing/2014/main" id="{51BF3D14-4907-64E5-D8F5-EBFE8ACBF5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F29FA26F-C480-4731-4510-CA6FE5FDFDC1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2213459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9480C5-CB70-53AB-765A-A55650068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B36AEB1-F924-8D78-E1AE-9DDAF6446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18F0628-E8A7-2633-36EF-4E48BBF3F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39FE369-8897-192E-5093-A569AD2E75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008F707-2452-4E4F-A3EA-7FA1A0D2A620}" type="datetime1">
              <a:rPr lang="fi-FI" smtClean="0"/>
              <a:t>10.9.2025</a:t>
            </a:fld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C1EF14A-9D35-CA5A-01A4-B603B772C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2776" y="6356351"/>
            <a:ext cx="1092574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F4C897A-1074-5B6C-584C-8F9B16D616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86050" y="6356353"/>
            <a:ext cx="45551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39291095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bg>
      <p:bgPr>
        <a:solidFill>
          <a:srgbClr val="FB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4796119"/>
            <a:ext cx="6858000" cy="1470211"/>
          </a:xfrm>
        </p:spPr>
        <p:txBody>
          <a:bodyPr anchor="ctr" anchorCtr="0"/>
          <a:lstStyle>
            <a:lvl1pPr algn="ctr">
              <a:lnSpc>
                <a:spcPct val="80000"/>
              </a:lnSpc>
              <a:defRPr sz="435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8" name="Kuvan paikkamerkki 7">
            <a:extLst>
              <a:ext uri="{FF2B5EF4-FFF2-40B4-BE49-F238E27FC236}">
                <a16:creationId xmlns:a16="http://schemas.microsoft.com/office/drawing/2014/main" id="{70AF33A8-BC3B-685C-C8ED-BBB3C61F6A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69281" y="1354655"/>
            <a:ext cx="5553075" cy="336022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47368518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3" y="945777"/>
            <a:ext cx="5692551" cy="971525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grpSp>
        <p:nvGrpSpPr>
          <p:cNvPr id="4" name="Ryhmä 3">
            <a:extLst>
              <a:ext uri="{FF2B5EF4-FFF2-40B4-BE49-F238E27FC236}">
                <a16:creationId xmlns:a16="http://schemas.microsoft.com/office/drawing/2014/main" id="{86CC2AFC-CC5A-EF45-6E02-44C19FDB414E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5" name="Kuva 4">
              <a:extLst>
                <a:ext uri="{FF2B5EF4-FFF2-40B4-BE49-F238E27FC236}">
                  <a16:creationId xmlns:a16="http://schemas.microsoft.com/office/drawing/2014/main" id="{17499ED6-E7CE-323C-1CD4-D378280852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0" name="Kuva 9">
              <a:extLst>
                <a:ext uri="{FF2B5EF4-FFF2-40B4-BE49-F238E27FC236}">
                  <a16:creationId xmlns:a16="http://schemas.microsoft.com/office/drawing/2014/main" id="{4F2EAE54-3ECB-32A4-A18B-2E7211DA529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776530A1-5169-C814-88EA-040EEE737447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188447790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C8C091-C242-4851-9826-ECBA43530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B64547-60FB-4F82-B034-DC7F10F48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519037-54EE-46F6-8610-A2A8D9E61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grpSp>
        <p:nvGrpSpPr>
          <p:cNvPr id="2" name="Ryhmä 1">
            <a:extLst>
              <a:ext uri="{FF2B5EF4-FFF2-40B4-BE49-F238E27FC236}">
                <a16:creationId xmlns:a16="http://schemas.microsoft.com/office/drawing/2014/main" id="{73DF2AEA-8B5D-2D27-F97F-80AF8B463359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3" name="Kuva 2">
              <a:extLst>
                <a:ext uri="{FF2B5EF4-FFF2-40B4-BE49-F238E27FC236}">
                  <a16:creationId xmlns:a16="http://schemas.microsoft.com/office/drawing/2014/main" id="{69A4D897-5125-EAA2-58B2-32331DA6BE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4" name="Kuva 3">
              <a:extLst>
                <a:ext uri="{FF2B5EF4-FFF2-40B4-BE49-F238E27FC236}">
                  <a16:creationId xmlns:a16="http://schemas.microsoft.com/office/drawing/2014/main" id="{0024C377-BE72-2449-B7F9-D0A47722A34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A3A5FD71-C10F-E085-833F-71FED8C0E9B8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24027835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">
    <p:bg>
      <p:bgPr>
        <a:solidFill>
          <a:srgbClr val="FB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353" y="1017138"/>
            <a:ext cx="3772935" cy="2286656"/>
          </a:xfrm>
        </p:spPr>
        <p:txBody>
          <a:bodyPr/>
          <a:lstStyle>
            <a:lvl1pPr>
              <a:defRPr sz="6450">
                <a:solidFill>
                  <a:schemeClr val="bg2"/>
                </a:solidFill>
              </a:defRPr>
            </a:lvl1pPr>
          </a:lstStyle>
          <a:p>
            <a:r>
              <a:rPr lang="en-GB" err="1"/>
              <a:t>Otsikko</a:t>
            </a:r>
            <a:endParaRPr lang="en-GB"/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6AF4FBC8-EDB7-5B56-89A3-5696712DD1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198" y="3438254"/>
            <a:ext cx="3773090" cy="89288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950"/>
            </a:lvl1pPr>
            <a:lvl2pPr marL="471488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3" name="Tekstin paikkamerkki 11">
            <a:extLst>
              <a:ext uri="{FF2B5EF4-FFF2-40B4-BE49-F238E27FC236}">
                <a16:creationId xmlns:a16="http://schemas.microsoft.com/office/drawing/2014/main" id="{AB0165E2-6A9B-36F7-5C66-EFC06B2B4B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198" y="4642589"/>
            <a:ext cx="3773090" cy="344237"/>
          </a:xfrm>
        </p:spPr>
        <p:txBody>
          <a:bodyPr/>
          <a:lstStyle>
            <a:lvl1pPr marL="0" indent="0">
              <a:buNone/>
              <a:defRPr/>
            </a:lvl1pPr>
            <a:lvl2pPr marL="471488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kstin paikkamerkki 11">
            <a:extLst>
              <a:ext uri="{FF2B5EF4-FFF2-40B4-BE49-F238E27FC236}">
                <a16:creationId xmlns:a16="http://schemas.microsoft.com/office/drawing/2014/main" id="{FC0179F5-A0F8-E876-9E13-85F135EE8FA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2198" y="5067114"/>
            <a:ext cx="3773090" cy="954545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200"/>
            </a:lvl1pPr>
            <a:lvl2pPr marL="471488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5" name="Tekstiruutu 14">
            <a:hlinkClick r:id="rId2"/>
            <a:extLst>
              <a:ext uri="{FF2B5EF4-FFF2-40B4-BE49-F238E27FC236}">
                <a16:creationId xmlns:a16="http://schemas.microsoft.com/office/drawing/2014/main" id="{3D74180C-FB9A-C943-F1E4-29F101D9678C}"/>
              </a:ext>
            </a:extLst>
          </p:cNvPr>
          <p:cNvSpPr txBox="1"/>
          <p:nvPr userDrawn="1"/>
        </p:nvSpPr>
        <p:spPr>
          <a:xfrm>
            <a:off x="5469672" y="5508705"/>
            <a:ext cx="2345102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850">
                <a:solidFill>
                  <a:schemeClr val="tx2"/>
                </a:solidFill>
              </a:rPr>
              <a:t>www.soite.fi</a:t>
            </a:r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D69C3A70-B921-4633-CCAC-7EDA1A3932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72000" y="1382234"/>
            <a:ext cx="4073051" cy="4126471"/>
          </a:xfrm>
          <a:noFill/>
        </p:spPr>
        <p:txBody>
          <a:bodyPr anchor="ctr" anchorCtr="0"/>
          <a:lstStyle>
            <a:lvl1pPr marL="0" indent="0" algn="ctr">
              <a:buNone/>
              <a:defRPr sz="135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sp>
        <p:nvSpPr>
          <p:cNvPr id="3" name="Footer Placeholder 6">
            <a:extLst>
              <a:ext uri="{FF2B5EF4-FFF2-40B4-BE49-F238E27FC236}">
                <a16:creationId xmlns:a16="http://schemas.microsoft.com/office/drawing/2014/main" id="{0D397F7E-FD83-C270-4060-EC1DFA4C5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8560" y="6404761"/>
            <a:ext cx="2920365" cy="284816"/>
          </a:xfrm>
        </p:spPr>
        <p:txBody>
          <a:bodyPr/>
          <a:lstStyle/>
          <a:p>
            <a:r>
              <a:rPr lang="fi-FI"/>
              <a:t>Keski-Pohjanmaan hyvinvointialue</a:t>
            </a:r>
          </a:p>
        </p:txBody>
      </p:sp>
      <p:grpSp>
        <p:nvGrpSpPr>
          <p:cNvPr id="5" name="Ryhmä 4">
            <a:extLst>
              <a:ext uri="{FF2B5EF4-FFF2-40B4-BE49-F238E27FC236}">
                <a16:creationId xmlns:a16="http://schemas.microsoft.com/office/drawing/2014/main" id="{A91B2842-637F-76A3-01DE-9DEBAB8E6E55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6" name="Kuva 5">
              <a:extLst>
                <a:ext uri="{FF2B5EF4-FFF2-40B4-BE49-F238E27FC236}">
                  <a16:creationId xmlns:a16="http://schemas.microsoft.com/office/drawing/2014/main" id="{1E5DC0F8-C971-C09D-AB07-E4AE2EA04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7" name="Kuva 6">
              <a:extLst>
                <a:ext uri="{FF2B5EF4-FFF2-40B4-BE49-F238E27FC236}">
                  <a16:creationId xmlns:a16="http://schemas.microsoft.com/office/drawing/2014/main" id="{95B45319-BEE1-4703-20D1-B873716F498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E4893B50-9F37-6B1D-95C9-26E1C148B356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96874308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201D-0044-4DBA-9680-FEEF12F1E715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88D5-5D1D-42DB-9571-112C96CF8A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158920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201D-0044-4DBA-9680-FEEF12F1E715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88D5-5D1D-42DB-9571-112C96CF8A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733292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201D-0044-4DBA-9680-FEEF12F1E715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88D5-5D1D-42DB-9571-112C96CF8A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359330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201D-0044-4DBA-9680-FEEF12F1E715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88D5-5D1D-42DB-9571-112C96CF8A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004765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201D-0044-4DBA-9680-FEEF12F1E715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88D5-5D1D-42DB-9571-112C96CF8A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81744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201D-0044-4DBA-9680-FEEF12F1E715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88D5-5D1D-42DB-9571-112C96CF8A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917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C14434-A169-A63D-8E06-1C8FC63DB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B941CD9-C7D8-56B7-3163-2F9AA76D7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116FE73-4258-16C1-A1D2-302258A648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5FD2BAF-87EF-B961-AAE8-9A7FF3ADCA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5BF559B-4C40-BDCF-0FAE-0C542FE175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9A370D6-1769-AAD1-E265-B7CBBFC3B9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418665" cy="365125"/>
          </a:xfrm>
          <a:prstGeom prst="rect">
            <a:avLst/>
          </a:prstGeom>
        </p:spPr>
        <p:txBody>
          <a:bodyPr/>
          <a:lstStyle/>
          <a:p>
            <a:fld id="{C7B9B6A5-E46F-4377-9EAA-55C6F909F906}" type="datetime1">
              <a:rPr lang="fi-FI" smtClean="0"/>
              <a:t>10.9.2025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DD2921D-8BBD-94AA-9FB8-1458B74E9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96684" y="6356351"/>
            <a:ext cx="1418666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2F34C30-727E-1054-3F3F-71479D15419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2188510" y="6356353"/>
            <a:ext cx="48106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228350188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201D-0044-4DBA-9680-FEEF12F1E715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88D5-5D1D-42DB-9571-112C96CF8A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354179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201D-0044-4DBA-9680-FEEF12F1E715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88D5-5D1D-42DB-9571-112C96CF8A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80565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201D-0044-4DBA-9680-FEEF12F1E715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88D5-5D1D-42DB-9571-112C96CF8A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754204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201D-0044-4DBA-9680-FEEF12F1E715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88D5-5D1D-42DB-9571-112C96CF8A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455831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201D-0044-4DBA-9680-FEEF12F1E715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88D5-5D1D-42DB-9571-112C96CF8A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399613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er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32A491"/>
                </a:solidFill>
              </a:defRPr>
            </a:lvl1pPr>
          </a:lstStyle>
          <a:p>
            <a:r>
              <a:rPr lang="fi-FI"/>
              <a:t>Muokkaa otsikkoa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725488" y="1727201"/>
            <a:ext cx="8164512" cy="43316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208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AE14E4-4DA0-5B8A-1CA3-83AA0D488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4A766D2-200B-C8EE-6977-4856FD482E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690968" cy="365125"/>
          </a:xfrm>
          <a:prstGeom prst="rect">
            <a:avLst/>
          </a:prstGeom>
        </p:spPr>
        <p:txBody>
          <a:bodyPr/>
          <a:lstStyle/>
          <a:p>
            <a:fld id="{43ABF008-4AEB-4435-AF18-A671334591CD}" type="datetime1">
              <a:rPr lang="fi-FI" smtClean="0"/>
              <a:t>10.9.2025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456D9B0-FB48-E5A1-4193-B7C716829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11838" y="6356351"/>
            <a:ext cx="1203512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5264F12-02CB-BDC3-9DF5-6F04498FB1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1068" y="6356353"/>
            <a:ext cx="4750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3104280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CC6A001-AF89-F4FF-151B-09E9FC8DC0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065680" cy="365125"/>
          </a:xfrm>
          <a:prstGeom prst="rect">
            <a:avLst/>
          </a:prstGeom>
        </p:spPr>
        <p:txBody>
          <a:bodyPr/>
          <a:lstStyle/>
          <a:p>
            <a:fld id="{65EF8998-9E6F-4585-AEB2-92D36C1B2F9E}" type="datetime1">
              <a:rPr lang="fi-FI" smtClean="0"/>
              <a:t>10.9.2025</a:t>
            </a:fld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AD52936-B6C1-CE7D-56A0-002D86BA8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79877" y="6356351"/>
            <a:ext cx="1435473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AD326-81CE-6847-3619-5836CD46B8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35524" y="6365689"/>
            <a:ext cx="5103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615898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C3842A-2527-02C1-767B-385999822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1732113-26B0-C7C8-E397-6D7AED13A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C07AF83-02C0-FF6F-EDEC-862B998E8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548C20D-74B7-BFC9-3180-D2B4F4EA7A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085850" cy="365125"/>
          </a:xfrm>
          <a:prstGeom prst="rect">
            <a:avLst/>
          </a:prstGeom>
        </p:spPr>
        <p:txBody>
          <a:bodyPr/>
          <a:lstStyle/>
          <a:p>
            <a:fld id="{963C1107-CDF5-4DFC-8EE8-965FA0375E8E}" type="datetime1">
              <a:rPr lang="fi-FI" smtClean="0"/>
              <a:t>10.9.2025</a:t>
            </a:fld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67C73B7-1065-D10D-0581-74B96ED1F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61412" y="6356351"/>
            <a:ext cx="1253938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EC7BFEB-A9EC-8714-CFAA-CFFD539AE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76719" y="6356350"/>
            <a:ext cx="50224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3422599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C6DE66-8B7C-C5CB-F545-415BF0F3F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2B52816-2E0F-5D11-0614-C11795F403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2176950-BB0B-C005-3C6A-E638311EC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8086E2E-D1FC-FCB3-E20D-EA608EAF07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075765" cy="365125"/>
          </a:xfrm>
          <a:prstGeom prst="rect">
            <a:avLst/>
          </a:prstGeom>
        </p:spPr>
        <p:txBody>
          <a:bodyPr/>
          <a:lstStyle/>
          <a:p>
            <a:fld id="{4205C1EB-FD23-46E0-BF59-AE9B3C378642}" type="datetime1">
              <a:rPr lang="fi-FI" smtClean="0"/>
              <a:t>10.9.2025</a:t>
            </a:fld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BF83254-4A8C-7512-34A4-EDD7BDD0F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39585" y="6356351"/>
            <a:ext cx="1075765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618863E-264D-B699-D296-03121CD0A7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7570" y="6356353"/>
            <a:ext cx="51636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1677970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34" Type="http://schemas.openxmlformats.org/officeDocument/2006/relationships/image" Target="../media/image1.png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slideLayout" Target="../slideLayouts/slideLayout40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35" Type="http://schemas.openxmlformats.org/officeDocument/2006/relationships/image" Target="../media/image2.png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5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F0BC4EA-37CD-2BA7-1664-EF550C260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D7FD4D8-78FC-FA0A-F59C-BA284C30D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416E7F2-C0B6-BC27-B7C2-7D7141DD59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59106" y="6356353"/>
            <a:ext cx="49821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405875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BCEDC-5BF0-4641-B029-97A0073B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3" y="945777"/>
            <a:ext cx="5763496" cy="9715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58EF0-5CC6-4362-996D-AE27B9C25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352" y="1995777"/>
            <a:ext cx="8277308" cy="41811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FC8207-E1E1-4120-A9AA-730F0E3F9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806" y="6436659"/>
            <a:ext cx="867537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750">
                <a:solidFill>
                  <a:schemeClr val="tx2"/>
                </a:solidFill>
              </a:defRPr>
            </a:lvl1pPr>
          </a:lstStyle>
          <a:p>
            <a:fld id="{BF408733-3F8E-45BE-8526-0E0F500B8042}" type="datetimeFigureOut">
              <a:rPr lang="fi-FI" smtClean="0"/>
              <a:pPr/>
              <a:t>10.9.2025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1C7E16-846E-4C51-8A54-1FE93AAD5B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23060" y="6436659"/>
            <a:ext cx="2920365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75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91B797-1514-4178-B4AD-AFE930D232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2352" y="6436659"/>
            <a:ext cx="284309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750">
                <a:solidFill>
                  <a:schemeClr val="tx2"/>
                </a:solidFill>
              </a:defRPr>
            </a:lvl1pPr>
          </a:lstStyle>
          <a:p>
            <a:fld id="{31160B98-140E-4345-B1A3-2A7247C42973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4" name="Ryhmä 3">
            <a:extLst>
              <a:ext uri="{FF2B5EF4-FFF2-40B4-BE49-F238E27FC236}">
                <a16:creationId xmlns:a16="http://schemas.microsoft.com/office/drawing/2014/main" id="{50F9AD8F-540C-5F8B-2F29-D18D765EB67A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5" name="Kuva 4">
              <a:extLst>
                <a:ext uri="{FF2B5EF4-FFF2-40B4-BE49-F238E27FC236}">
                  <a16:creationId xmlns:a16="http://schemas.microsoft.com/office/drawing/2014/main" id="{838B1F15-FB36-DB82-AEDE-634FEE831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6" name="Kuva 5">
              <a:extLst>
                <a:ext uri="{FF2B5EF4-FFF2-40B4-BE49-F238E27FC236}">
                  <a16:creationId xmlns:a16="http://schemas.microsoft.com/office/drawing/2014/main" id="{AAB4ECC1-D1CE-E4CF-D40F-935DFA82B15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2CC4D905-B778-FB8C-DA15-F2DDA2FD2DF4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377937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  <p:sldLayoutId id="2147483706" r:id="rId19"/>
    <p:sldLayoutId id="2147483707" r:id="rId20"/>
    <p:sldLayoutId id="2147483708" r:id="rId21"/>
    <p:sldLayoutId id="2147483709" r:id="rId22"/>
    <p:sldLayoutId id="2147483710" r:id="rId23"/>
    <p:sldLayoutId id="2147483711" r:id="rId24"/>
    <p:sldLayoutId id="2147483712" r:id="rId25"/>
    <p:sldLayoutId id="2147483713" r:id="rId26"/>
    <p:sldLayoutId id="2147483714" r:id="rId27"/>
    <p:sldLayoutId id="2147483715" r:id="rId28"/>
    <p:sldLayoutId id="2147483716" r:id="rId29"/>
    <p:sldLayoutId id="2147483717" r:id="rId30"/>
    <p:sldLayoutId id="2147483718" r:id="rId31"/>
    <p:sldLayoutId id="2147483719" r:id="rId32"/>
  </p:sldLayoutIdLst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sz="375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71488" indent="-471488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1pPr>
      <a:lvl2pPr marL="673894" indent="-202406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2pPr>
      <a:lvl3pPr marL="873919" indent="-200025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1076325" indent="-202406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4pPr>
      <a:lvl5pPr marL="1276350" indent="-200025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87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5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03D7D1-A935-0CBC-C83A-979A5E815A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>
            <a:extLst>
              <a:ext uri="{FF2B5EF4-FFF2-40B4-BE49-F238E27FC236}">
                <a16:creationId xmlns:a16="http://schemas.microsoft.com/office/drawing/2014/main" id="{96D0B9CF-83C4-407B-A66F-06D3254A2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9239" y="320339"/>
            <a:ext cx="6066729" cy="575132"/>
          </a:xfrm>
        </p:spPr>
        <p:txBody>
          <a:bodyPr>
            <a:normAutofit fontScale="90000"/>
          </a:bodyPr>
          <a:lstStyle/>
          <a:p>
            <a:r>
              <a:rPr lang="fi-FI" sz="2100" dirty="0">
                <a:solidFill>
                  <a:schemeClr val="accent1">
                    <a:lumMod val="50000"/>
                  </a:schemeClr>
                </a:solidFill>
              </a:rPr>
              <a:t>Matalan kynnyksen kuntoutusneuvonta asiakkaan polku</a:t>
            </a:r>
            <a:endParaRPr lang="en-FI" sz="21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2" name="Kuva 11" descr="Kuva, joka sisältää kohteen teksti, kuvakaappaus, Fontti, Sähkönsininen&#10;&#10;Tekoälyn generoima sisältö voi olla virheellistä.">
            <a:extLst>
              <a:ext uri="{FF2B5EF4-FFF2-40B4-BE49-F238E27FC236}">
                <a16:creationId xmlns:a16="http://schemas.microsoft.com/office/drawing/2014/main" id="{66882DE9-A982-EAB8-DA85-5D62EF7D43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030" y="6092687"/>
            <a:ext cx="1851276" cy="465273"/>
          </a:xfrm>
          <a:prstGeom prst="rect">
            <a:avLst/>
          </a:prstGeom>
        </p:spPr>
      </p:pic>
      <p:grpSp>
        <p:nvGrpSpPr>
          <p:cNvPr id="78" name="Ryhmä 77" descr="Kuvannettuna asiakkaan polku kuntoutusneuvonnan prosessissa.">
            <a:extLst>
              <a:ext uri="{FF2B5EF4-FFF2-40B4-BE49-F238E27FC236}">
                <a16:creationId xmlns:a16="http://schemas.microsoft.com/office/drawing/2014/main" id="{20319F19-3871-09A9-3412-53073C7BD24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327641" y="1062956"/>
            <a:ext cx="8345912" cy="4915813"/>
            <a:chOff x="511960" y="1050340"/>
            <a:chExt cx="11127882" cy="5318739"/>
          </a:xfrm>
        </p:grpSpPr>
        <p:cxnSp>
          <p:nvCxnSpPr>
            <p:cNvPr id="66" name="Straight Connector 6">
              <a:extLst>
                <a:ext uri="{FF2B5EF4-FFF2-40B4-BE49-F238E27FC236}">
                  <a16:creationId xmlns:a16="http://schemas.microsoft.com/office/drawing/2014/main" id="{965D76E2-59D7-23CE-4042-B9A04A9625BD}"/>
                </a:ext>
              </a:extLst>
            </p:cNvPr>
            <p:cNvCxnSpPr>
              <a:cxnSpLocks/>
              <a:stCxn id="45" idx="2"/>
              <a:endCxn id="47" idx="0"/>
            </p:cNvCxnSpPr>
            <p:nvPr/>
          </p:nvCxnSpPr>
          <p:spPr>
            <a:xfrm>
              <a:off x="10259627" y="2808217"/>
              <a:ext cx="0" cy="160968"/>
            </a:xfrm>
            <a:prstGeom prst="line">
              <a:avLst/>
            </a:prstGeom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Ryhmä 76">
              <a:extLst>
                <a:ext uri="{FF2B5EF4-FFF2-40B4-BE49-F238E27FC236}">
                  <a16:creationId xmlns:a16="http://schemas.microsoft.com/office/drawing/2014/main" id="{0583B3C2-F224-5D9C-9681-632A8AE0358B}"/>
                </a:ext>
              </a:extLst>
            </p:cNvPr>
            <p:cNvGrpSpPr/>
            <p:nvPr/>
          </p:nvGrpSpPr>
          <p:grpSpPr>
            <a:xfrm>
              <a:off x="511960" y="1050340"/>
              <a:ext cx="11127882" cy="5318739"/>
              <a:chOff x="583080" y="1050340"/>
              <a:chExt cx="11127882" cy="5318739"/>
            </a:xfrm>
          </p:grpSpPr>
          <p:cxnSp>
            <p:nvCxnSpPr>
              <p:cNvPr id="46" name="Straight Connector 6">
                <a:extLst>
                  <a:ext uri="{FF2B5EF4-FFF2-40B4-BE49-F238E27FC236}">
                    <a16:creationId xmlns:a16="http://schemas.microsoft.com/office/drawing/2014/main" id="{F1DE4EC9-E6D1-93D4-ED4D-FBF8F045DEE8}"/>
                  </a:ext>
                </a:extLst>
              </p:cNvPr>
              <p:cNvCxnSpPr>
                <a:cxnSpLocks/>
                <a:stCxn id="11" idx="2"/>
                <a:endCxn id="15" idx="0"/>
              </p:cNvCxnSpPr>
              <p:nvPr/>
            </p:nvCxnSpPr>
            <p:spPr>
              <a:xfrm flipH="1">
                <a:off x="6175828" y="4114039"/>
                <a:ext cx="3560" cy="155595"/>
              </a:xfrm>
              <a:prstGeom prst="line">
                <a:avLst/>
              </a:prstGeom>
              <a:ln w="5080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6" name="Ryhmä 75">
                <a:extLst>
                  <a:ext uri="{FF2B5EF4-FFF2-40B4-BE49-F238E27FC236}">
                    <a16:creationId xmlns:a16="http://schemas.microsoft.com/office/drawing/2014/main" id="{C5F9BD87-CFCD-0B79-924C-8DCEC7929E8F}"/>
                  </a:ext>
                </a:extLst>
              </p:cNvPr>
              <p:cNvGrpSpPr/>
              <p:nvPr/>
            </p:nvGrpSpPr>
            <p:grpSpPr>
              <a:xfrm>
                <a:off x="583080" y="1050340"/>
                <a:ext cx="11127882" cy="5318739"/>
                <a:chOff x="511960" y="1050340"/>
                <a:chExt cx="11127882" cy="5318739"/>
              </a:xfrm>
            </p:grpSpPr>
            <p:cxnSp>
              <p:nvCxnSpPr>
                <p:cNvPr id="28" name="Straight Connector 7">
                  <a:extLst>
                    <a:ext uri="{FF2B5EF4-FFF2-40B4-BE49-F238E27FC236}">
                      <a16:creationId xmlns:a16="http://schemas.microsoft.com/office/drawing/2014/main" id="{6E6796D0-B730-A0C0-BEF1-5CD493F56C60}"/>
                    </a:ext>
                  </a:extLst>
                </p:cNvPr>
                <p:cNvCxnSpPr>
                  <a:cxnSpLocks/>
                  <a:stCxn id="10" idx="2"/>
                  <a:endCxn id="20" idx="0"/>
                </p:cNvCxnSpPr>
                <p:nvPr/>
              </p:nvCxnSpPr>
              <p:spPr>
                <a:xfrm>
                  <a:off x="1856342" y="4738297"/>
                  <a:ext cx="2793" cy="272909"/>
                </a:xfrm>
                <a:prstGeom prst="line">
                  <a:avLst/>
                </a:prstGeom>
                <a:ln w="50800"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4" name="Ryhmä 73">
                  <a:extLst>
                    <a:ext uri="{FF2B5EF4-FFF2-40B4-BE49-F238E27FC236}">
                      <a16:creationId xmlns:a16="http://schemas.microsoft.com/office/drawing/2014/main" id="{1B599798-95EA-3F78-46D1-1D48745502E9}"/>
                    </a:ext>
                  </a:extLst>
                </p:cNvPr>
                <p:cNvGrpSpPr/>
                <p:nvPr/>
              </p:nvGrpSpPr>
              <p:grpSpPr>
                <a:xfrm>
                  <a:off x="511960" y="1050340"/>
                  <a:ext cx="11127882" cy="5318739"/>
                  <a:chOff x="511960" y="1036591"/>
                  <a:chExt cx="11127882" cy="5318739"/>
                </a:xfrm>
              </p:grpSpPr>
              <p:grpSp>
                <p:nvGrpSpPr>
                  <p:cNvPr id="6" name="Ryhmä 5">
                    <a:extLst>
                      <a:ext uri="{FF2B5EF4-FFF2-40B4-BE49-F238E27FC236}">
                        <a16:creationId xmlns:a16="http://schemas.microsoft.com/office/drawing/2014/main" id="{5AD862DC-7208-797F-ACD9-C6374208947D}"/>
                      </a:ext>
                    </a:extLst>
                  </p:cNvPr>
                  <p:cNvGrpSpPr/>
                  <p:nvPr/>
                </p:nvGrpSpPr>
                <p:grpSpPr>
                  <a:xfrm>
                    <a:off x="511960" y="1036591"/>
                    <a:ext cx="11127882" cy="5318739"/>
                    <a:chOff x="1454327" y="881146"/>
                    <a:chExt cx="7306074" cy="3823693"/>
                  </a:xfrm>
                </p:grpSpPr>
                <p:cxnSp>
                  <p:nvCxnSpPr>
                    <p:cNvPr id="7" name="Straight Connector 6">
                      <a:extLst>
                        <a:ext uri="{FF2B5EF4-FFF2-40B4-BE49-F238E27FC236}">
                          <a16:creationId xmlns:a16="http://schemas.microsoft.com/office/drawing/2014/main" id="{DED60CE3-28D5-58DA-8D86-1387475E0C73}"/>
                        </a:ext>
                      </a:extLst>
                    </p:cNvPr>
                    <p:cNvCxnSpPr>
                      <a:cxnSpLocks/>
                      <a:stCxn id="21" idx="2"/>
                      <a:endCxn id="11" idx="0"/>
                    </p:cNvCxnSpPr>
                    <p:nvPr/>
                  </p:nvCxnSpPr>
                  <p:spPr>
                    <a:xfrm>
                      <a:off x="5123247" y="1995107"/>
                      <a:ext cx="5368" cy="149793"/>
                    </a:xfrm>
                    <a:prstGeom prst="line">
                      <a:avLst/>
                    </a:prstGeom>
                    <a:ln w="50800"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" name="Straight Connector 7">
                      <a:extLst>
                        <a:ext uri="{FF2B5EF4-FFF2-40B4-BE49-F238E27FC236}">
                          <a16:creationId xmlns:a16="http://schemas.microsoft.com/office/drawing/2014/main" id="{1EA219BE-B490-78A3-02C3-055CF1DFB110}"/>
                        </a:ext>
                      </a:extLst>
                    </p:cNvPr>
                    <p:cNvCxnSpPr>
                      <a:cxnSpLocks/>
                      <a:stCxn id="9" idx="2"/>
                      <a:endCxn id="10" idx="0"/>
                    </p:cNvCxnSpPr>
                    <p:nvPr/>
                  </p:nvCxnSpPr>
                  <p:spPr>
                    <a:xfrm flipH="1">
                      <a:off x="2337054" y="2165282"/>
                      <a:ext cx="7153" cy="117583"/>
                    </a:xfrm>
                    <a:prstGeom prst="line">
                      <a:avLst/>
                    </a:prstGeom>
                    <a:ln w="50800"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" name="Rounded Rectangle 8">
                      <a:extLst>
                        <a:ext uri="{FF2B5EF4-FFF2-40B4-BE49-F238E27FC236}">
                          <a16:creationId xmlns:a16="http://schemas.microsoft.com/office/drawing/2014/main" id="{2CEB2573-7792-CDF0-8E63-3C5D8F235A1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556468" y="1503562"/>
                      <a:ext cx="1575478" cy="661720"/>
                    </a:xfrm>
                    <a:prstGeom prst="roundRect">
                      <a:avLst/>
                    </a:prstGeom>
                    <a:solidFill>
                      <a:srgbClr val="00B050">
                        <a:alpha val="50000"/>
                      </a:srgbClr>
                    </a:solidFill>
                    <a:ln>
                      <a:solidFill>
                        <a:srgbClr val="00B05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lIns="36000" tIns="45720" rIns="36000" bIns="45720" rtlCol="0" anchor="ctr"/>
                    <a:lstStyle/>
                    <a:p>
                      <a:pPr algn="ctr" defTabSz="685800" hangingPunct="0">
                        <a:defRPr/>
                      </a:pPr>
                      <a:r>
                        <a:rPr lang="fi-FI" sz="1000" b="1" dirty="0">
                          <a:solidFill>
                            <a:prstClr val="black"/>
                          </a:solidFill>
                          <a:latin typeface="Aptos" panose="02110004020202020204"/>
                          <a:cs typeface="Arial"/>
                        </a:rPr>
                        <a:t>Huoli omasta tai läheisen hyvinvoinnista ja arjen toimintakyvystä.</a:t>
                      </a:r>
                    </a:p>
                  </p:txBody>
                </p:sp>
                <p:sp>
                  <p:nvSpPr>
                    <p:cNvPr id="11" name="Rounded Rectangle 10">
                      <a:extLst>
                        <a:ext uri="{FF2B5EF4-FFF2-40B4-BE49-F238E27FC236}">
                          <a16:creationId xmlns:a16="http://schemas.microsoft.com/office/drawing/2014/main" id="{FF02D5D4-24FB-DDDC-8808-3B46D9E0E2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05788" y="2144900"/>
                      <a:ext cx="1445653" cy="938769"/>
                    </a:xfrm>
                    <a:prstGeom prst="roundRect">
                      <a:avLst/>
                    </a:prstGeom>
                    <a:solidFill>
                      <a:srgbClr val="FFC000">
                        <a:alpha val="50000"/>
                      </a:srgbClr>
                    </a:solidFill>
                    <a:ln>
                      <a:solidFill>
                        <a:srgbClr val="FFC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lIns="72000" tIns="45720" rIns="72000" bIns="45720" rtlCol="0" anchor="ctr"/>
                    <a:lstStyle/>
                    <a:p>
                      <a:pPr marL="128588" indent="-128588" algn="ctr" defTabSz="685800" hangingPunct="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fi-FI" sz="1000" b="1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Neuvotaan ja ohjataan </a:t>
                      </a:r>
                    </a:p>
                    <a:p>
                      <a:pPr algn="ctr" defTabSz="685800" hangingPunct="0">
                        <a:defRPr/>
                      </a:pPr>
                      <a:r>
                        <a:rPr lang="fi-FI" sz="1000" b="1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asiakas alkuun </a:t>
                      </a:r>
                    </a:p>
                    <a:p>
                      <a:pPr marL="128588" indent="-128588" algn="ctr" defTabSz="685800" hangingPunct="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fi-FI" sz="1000" b="1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puhelimitse, </a:t>
                      </a:r>
                    </a:p>
                    <a:p>
                      <a:pPr marL="128588" indent="-128588" algn="ctr" defTabSz="685800" hangingPunct="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fi-FI" sz="1000" b="1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videolla, </a:t>
                      </a:r>
                    </a:p>
                    <a:p>
                      <a:pPr marL="128588" indent="-128588" algn="ctr" defTabSz="685800" hangingPunct="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fi-FI" sz="1000" b="1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chat-keskustelussa.</a:t>
                      </a:r>
                      <a:r>
                        <a:rPr lang="fi-FI" sz="1000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 </a:t>
                      </a:r>
                    </a:p>
                    <a:p>
                      <a:pPr algn="ctr" defTabSz="685800" hangingPunct="0">
                        <a:defRPr/>
                      </a:pPr>
                      <a:endParaRPr lang="fi-FI" sz="800" dirty="0">
                        <a:solidFill>
                          <a:prstClr val="black"/>
                        </a:solidFill>
                        <a:latin typeface="Aptos" panose="02110004020202020204"/>
                      </a:endParaRPr>
                    </a:p>
                  </p:txBody>
                </p:sp>
                <p:sp>
                  <p:nvSpPr>
                    <p:cNvPr id="10" name="Rounded Rectangle 9">
                      <a:extLst>
                        <a:ext uri="{FF2B5EF4-FFF2-40B4-BE49-F238E27FC236}">
                          <a16:creationId xmlns:a16="http://schemas.microsoft.com/office/drawing/2014/main" id="{369094D3-14AB-818D-EACB-5DDED44A4D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549315" y="2282865"/>
                      <a:ext cx="1575478" cy="1249591"/>
                    </a:xfrm>
                    <a:prstGeom prst="roundRect">
                      <a:avLst/>
                    </a:prstGeom>
                    <a:solidFill>
                      <a:srgbClr val="00B050">
                        <a:alpha val="40000"/>
                      </a:srgbClr>
                    </a:solidFill>
                    <a:ln>
                      <a:solidFill>
                        <a:srgbClr val="00B05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lIns="36000" tIns="45720" rIns="36000" bIns="45720" rtlCol="0" anchor="ctr"/>
                    <a:lstStyle/>
                    <a:p>
                      <a:pPr algn="ctr" defTabSz="685800" hangingPunct="0">
                        <a:defRPr/>
                      </a:pPr>
                      <a:r>
                        <a:rPr lang="fi-FI" sz="1000" b="1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Tiedon ja osallistumismahdollisuuksien etsiminen</a:t>
                      </a:r>
                      <a:endParaRPr lang="fi-FI" sz="1000" dirty="0">
                        <a:solidFill>
                          <a:prstClr val="black"/>
                        </a:solidFill>
                        <a:latin typeface="Aptos" panose="02110004020202020204"/>
                      </a:endParaRPr>
                    </a:p>
                    <a:p>
                      <a:pPr marL="128588" indent="-128588" algn="ctr" defTabSz="685800" hangingPunct="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fi-FI" sz="1000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Lähellä.fi</a:t>
                      </a:r>
                    </a:p>
                    <a:p>
                      <a:pPr marL="128588" indent="-128588" algn="ctr" defTabSz="685800" hangingPunct="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fi-FI" sz="1000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Tarmoa.fi</a:t>
                      </a:r>
                    </a:p>
                    <a:p>
                      <a:pPr marL="128588" indent="-128588" algn="ctr" hangingPunct="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fi-FI" sz="1000" dirty="0">
                          <a:solidFill>
                            <a:prstClr val="black"/>
                          </a:solidFill>
                        </a:rPr>
                        <a:t>Kunnan verkkosivut</a:t>
                      </a:r>
                    </a:p>
                    <a:p>
                      <a:pPr marL="128588" indent="-128588" algn="ctr" hangingPunct="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fi-FI" sz="1000" dirty="0">
                          <a:solidFill>
                            <a:prstClr val="black"/>
                          </a:solidFill>
                        </a:rPr>
                        <a:t>Lipas.fi -liikuntapalvelut</a:t>
                      </a:r>
                    </a:p>
                    <a:p>
                      <a:pPr marL="128588" indent="-128588" algn="ctr" defTabSz="685800" hangingPunct="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fi-FI" sz="1000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Erilaiset yhdistykset,  järjestöt, lehti-ilmoitukset, kivijalka</a:t>
                      </a:r>
                    </a:p>
                  </p:txBody>
                </p:sp>
                <p:sp>
                  <p:nvSpPr>
                    <p:cNvPr id="15" name="Rounded Rectangle 14">
                      <a:extLst>
                        <a:ext uri="{FF2B5EF4-FFF2-40B4-BE49-F238E27FC236}">
                          <a16:creationId xmlns:a16="http://schemas.microsoft.com/office/drawing/2014/main" id="{5BD68463-1F5A-5F99-6202-010BD745DC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05788" y="3195528"/>
                      <a:ext cx="1440978" cy="1509311"/>
                    </a:xfrm>
                    <a:prstGeom prst="roundRect">
                      <a:avLst/>
                    </a:prstGeom>
                    <a:solidFill>
                      <a:srgbClr val="FFC000">
                        <a:alpha val="50000"/>
                      </a:srgbClr>
                    </a:solidFill>
                    <a:ln>
                      <a:solidFill>
                        <a:srgbClr val="FFC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lIns="72000" tIns="45720" rIns="72000" bIns="45720" rtlCol="0" anchor="ctr"/>
                    <a:lstStyle/>
                    <a:p>
                      <a:pPr algn="ctr" defTabSz="685800" hangingPunct="0">
                        <a:defRPr/>
                      </a:pPr>
                      <a:r>
                        <a:rPr lang="fi-FI" sz="1000" b="1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Ammattilainen</a:t>
                      </a:r>
                    </a:p>
                    <a:p>
                      <a:pPr algn="ctr" defTabSz="685800" hangingPunct="0">
                        <a:defRPr/>
                      </a:pPr>
                      <a:r>
                        <a:rPr lang="fi-FI" sz="1000" b="1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varaa tarvittaessa tapaamisajan </a:t>
                      </a:r>
                    </a:p>
                    <a:p>
                      <a:pPr algn="ctr" defTabSz="685800" hangingPunct="0">
                        <a:defRPr/>
                      </a:pPr>
                      <a:r>
                        <a:rPr lang="fi-FI" sz="1000" b="1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tai ohjaa digitaalisiin palveluihin ja täyttämään esitietokyselyjä</a:t>
                      </a:r>
                      <a:r>
                        <a:rPr lang="fi-FI" sz="1000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.</a:t>
                      </a:r>
                    </a:p>
                    <a:p>
                      <a:pPr lvl="1" algn="ctr" hangingPunct="0">
                        <a:defRPr/>
                      </a:pPr>
                      <a:endParaRPr lang="fi-FI" sz="1000" dirty="0">
                        <a:solidFill>
                          <a:prstClr val="black"/>
                        </a:solidFill>
                        <a:latin typeface="Aptos" panose="02110004020202020204"/>
                      </a:endParaRPr>
                    </a:p>
                    <a:p>
                      <a:pPr algn="ctr" defTabSz="685800" hangingPunct="0">
                        <a:defRPr/>
                      </a:pPr>
                      <a:r>
                        <a:rPr lang="fi-FI" sz="1000" b="1" dirty="0">
                          <a:solidFill>
                            <a:prstClr val="black"/>
                          </a:solidFill>
                          <a:latin typeface="Aptos" panose="02110004020202020204"/>
                          <a:cs typeface="Arial"/>
                        </a:rPr>
                        <a:t>Antaa toimintaohjeet jatkosta</a:t>
                      </a:r>
                    </a:p>
                  </p:txBody>
                </p:sp>
                <p:sp>
                  <p:nvSpPr>
                    <p:cNvPr id="16" name="TextBox 15">
                      <a:extLst>
                        <a:ext uri="{FF2B5EF4-FFF2-40B4-BE49-F238E27FC236}">
                          <a16:creationId xmlns:a16="http://schemas.microsoft.com/office/drawing/2014/main" id="{3D93F48F-7D04-EF1C-632F-C710BF33D1B5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454327" y="881146"/>
                      <a:ext cx="1779760" cy="52167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91440" tIns="45720" rIns="91440" bIns="45720" rtlCol="0" anchor="b">
                      <a:spAutoFit/>
                    </a:bodyPr>
                    <a:lstStyle/>
                    <a:p>
                      <a:pPr algn="ctr" defTabSz="685800">
                        <a:lnSpc>
                          <a:spcPts val="1200"/>
                        </a:lnSpc>
                        <a:defRPr/>
                      </a:pPr>
                      <a:r>
                        <a:rPr lang="fi-FI" sz="1350" b="1">
                          <a:solidFill>
                            <a:srgbClr val="00B050"/>
                          </a:solidFill>
                          <a:latin typeface="Aptos" panose="02110004020202020204"/>
                        </a:rPr>
                        <a:t>1. </a:t>
                      </a:r>
                    </a:p>
                    <a:p>
                      <a:pPr algn="ctr" defTabSz="685800">
                        <a:defRPr/>
                      </a:pPr>
                      <a:r>
                        <a:rPr lang="fi-FI" sz="1200" b="1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Ennaltaehkäisevä ja</a:t>
                      </a:r>
                    </a:p>
                    <a:p>
                      <a:pPr algn="ctr" defTabSz="685800">
                        <a:defRPr/>
                      </a:pPr>
                      <a:r>
                        <a:rPr lang="fi-FI" sz="1200" b="1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 omatoiminen tekeminen</a:t>
                      </a:r>
                      <a:endParaRPr lang="fi-FI" sz="1200">
                        <a:solidFill>
                          <a:prstClr val="black"/>
                        </a:solidFill>
                        <a:latin typeface="Aptos" panose="02110004020202020204"/>
                      </a:endParaRPr>
                    </a:p>
                  </p:txBody>
                </p:sp>
                <p:sp>
                  <p:nvSpPr>
                    <p:cNvPr id="17" name="TextBox 16">
                      <a:extLst>
                        <a:ext uri="{FF2B5EF4-FFF2-40B4-BE49-F238E27FC236}">
                          <a16:creationId xmlns:a16="http://schemas.microsoft.com/office/drawing/2014/main" id="{0B3D7478-A5E7-EABD-9452-A6CB36B2D95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948459" y="897367"/>
                      <a:ext cx="1811942" cy="5376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91440" tIns="45720" rIns="91440" bIns="45720" rtlCol="0" anchor="b">
                      <a:spAutoFit/>
                    </a:bodyPr>
                    <a:lstStyle/>
                    <a:p>
                      <a:pPr algn="ctr" defTabSz="685800">
                        <a:defRPr/>
                      </a:pPr>
                      <a:r>
                        <a:rPr lang="fi-FI" sz="1350" b="1">
                          <a:solidFill>
                            <a:srgbClr val="C00000"/>
                          </a:solidFill>
                          <a:latin typeface="Aptos" panose="02110004020202020204"/>
                        </a:rPr>
                        <a:t>3. </a:t>
                      </a:r>
                    </a:p>
                    <a:p>
                      <a:pPr algn="ctr" defTabSz="685800">
                        <a:lnSpc>
                          <a:spcPts val="1260"/>
                        </a:lnSpc>
                        <a:defRPr/>
                      </a:pPr>
                      <a:r>
                        <a:rPr lang="fi-FI" sz="1200" b="1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Omakuntoutuksen </a:t>
                      </a:r>
                    </a:p>
                    <a:p>
                      <a:pPr algn="ctr" defTabSz="685800">
                        <a:lnSpc>
                          <a:spcPts val="1260"/>
                        </a:lnSpc>
                        <a:defRPr/>
                      </a:pPr>
                      <a:r>
                        <a:rPr lang="fi-FI" sz="1200" b="1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toteuttaminen ja seuranta</a:t>
                      </a:r>
                    </a:p>
                  </p:txBody>
                </p:sp>
                <p:sp>
                  <p:nvSpPr>
                    <p:cNvPr id="18" name="TextBox 17">
                      <a:extLst>
                        <a:ext uri="{FF2B5EF4-FFF2-40B4-BE49-F238E27FC236}">
                          <a16:creationId xmlns:a16="http://schemas.microsoft.com/office/drawing/2014/main" id="{3922B731-8E53-DE40-603E-A79CC5B6D94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192735" y="973693"/>
                      <a:ext cx="1966530" cy="3651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b">
                      <a:spAutoFit/>
                    </a:bodyPr>
                    <a:lstStyle/>
                    <a:p>
                      <a:pPr algn="ctr" defTabSz="685800">
                        <a:lnSpc>
                          <a:spcPts val="1200"/>
                        </a:lnSpc>
                        <a:defRPr/>
                      </a:pPr>
                      <a:r>
                        <a:rPr lang="fi-FI" sz="1350" b="1" dirty="0">
                          <a:solidFill>
                            <a:srgbClr val="FFC000"/>
                          </a:solidFill>
                          <a:latin typeface="Aptos" panose="02110004020202020204"/>
                        </a:rPr>
                        <a:t>2.</a:t>
                      </a:r>
                      <a:r>
                        <a:rPr lang="fi-FI" sz="1200" b="1" dirty="0">
                          <a:solidFill>
                            <a:srgbClr val="FFC000"/>
                          </a:solidFill>
                          <a:latin typeface="Aptos" panose="02110004020202020204"/>
                        </a:rPr>
                        <a:t> </a:t>
                      </a:r>
                    </a:p>
                    <a:p>
                      <a:pPr defTabSz="685800">
                        <a:defRPr/>
                      </a:pPr>
                      <a:r>
                        <a:rPr lang="fi-FI" sz="1200" b="1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Neuvontaa tarvitseva asiakas</a:t>
                      </a:r>
                    </a:p>
                  </p:txBody>
                </p:sp>
                <p:sp>
                  <p:nvSpPr>
                    <p:cNvPr id="20" name="Rounded Rectangle 19">
                      <a:extLst>
                        <a:ext uri="{FF2B5EF4-FFF2-40B4-BE49-F238E27FC236}">
                          <a16:creationId xmlns:a16="http://schemas.microsoft.com/office/drawing/2014/main" id="{AADCC28A-374D-E11D-497C-0CCD53E67F7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556468" y="3728653"/>
                      <a:ext cx="1564838" cy="587314"/>
                    </a:xfrm>
                    <a:prstGeom prst="roundRect">
                      <a:avLst/>
                    </a:prstGeom>
                    <a:solidFill>
                      <a:srgbClr val="00B050">
                        <a:alpha val="20000"/>
                      </a:srgbClr>
                    </a:solidFill>
                    <a:ln>
                      <a:solidFill>
                        <a:srgbClr val="00B05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lIns="36000" tIns="45720" rIns="36000" bIns="45720" rtlCol="0" anchor="ctr"/>
                    <a:lstStyle/>
                    <a:p>
                      <a:pPr algn="ctr" defTabSz="685800">
                        <a:defRPr/>
                      </a:pPr>
                      <a:r>
                        <a:rPr lang="fi-FI" sz="1000" b="1" dirty="0">
                          <a:solidFill>
                            <a:prstClr val="black"/>
                          </a:solidFill>
                          <a:latin typeface="Aptos" panose="02110004020202020204"/>
                          <a:ea typeface="Calibri" panose="020F0502020204030204" pitchFamily="34" charset="0"/>
                        </a:rPr>
                        <a:t>Asiakas tai läheinen </a:t>
                      </a:r>
                    </a:p>
                    <a:p>
                      <a:pPr algn="ctr" defTabSz="685800">
                        <a:defRPr/>
                      </a:pPr>
                      <a:r>
                        <a:rPr lang="fi-FI" sz="1000" b="1" dirty="0">
                          <a:solidFill>
                            <a:prstClr val="black"/>
                          </a:solidFill>
                          <a:latin typeface="Aptos" panose="02110004020202020204"/>
                          <a:ea typeface="Calibri" panose="020F0502020204030204" pitchFamily="34" charset="0"/>
                        </a:rPr>
                        <a:t>toteaa tarpeen saada neuvoja ja ohjausta ammattilaiselta.</a:t>
                      </a:r>
                    </a:p>
                  </p:txBody>
                </p:sp>
                <p:sp>
                  <p:nvSpPr>
                    <p:cNvPr id="21" name="Rounded Rectangle 20">
                      <a:extLst>
                        <a:ext uri="{FF2B5EF4-FFF2-40B4-BE49-F238E27FC236}">
                          <a16:creationId xmlns:a16="http://schemas.microsoft.com/office/drawing/2014/main" id="{B2A29891-55AD-7F98-7C00-22BCA0D08A3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05788" y="1463292"/>
                      <a:ext cx="1434917" cy="531815"/>
                    </a:xfrm>
                    <a:prstGeom prst="roundRect">
                      <a:avLst>
                        <a:gd name="adj" fmla="val 9627"/>
                      </a:avLst>
                    </a:prstGeom>
                    <a:solidFill>
                      <a:srgbClr val="FFC000">
                        <a:alpha val="50000"/>
                      </a:srgbClr>
                    </a:solidFill>
                    <a:ln>
                      <a:solidFill>
                        <a:srgbClr val="FFC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lIns="72000" tIns="72000" rIns="108000" bIns="72000" rtlCol="0" anchor="ctr"/>
                    <a:lstStyle/>
                    <a:p>
                      <a:pPr algn="ctr" defTabSz="685800">
                        <a:defRPr/>
                      </a:pPr>
                      <a:r>
                        <a:rPr lang="fi-FI" sz="1000" b="1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Ammattilainen tekee alkuarvion </a:t>
                      </a:r>
                      <a:r>
                        <a:rPr lang="fi-FI" sz="1000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saamiensa tietojen ja haastattelun pohjalta.</a:t>
                      </a:r>
                    </a:p>
                  </p:txBody>
                </p:sp>
              </p:grpSp>
              <p:sp>
                <p:nvSpPr>
                  <p:cNvPr id="99" name="Vapaamuotoinen: Muoto 98">
                    <a:extLst>
                      <a:ext uri="{FF2B5EF4-FFF2-40B4-BE49-F238E27FC236}">
                        <a16:creationId xmlns:a16="http://schemas.microsoft.com/office/drawing/2014/main" id="{F3249B93-0617-B19D-CC11-CA7974E571B7}"/>
                      </a:ext>
                    </a:extLst>
                  </p:cNvPr>
                  <p:cNvSpPr/>
                  <p:nvPr/>
                </p:nvSpPr>
                <p:spPr>
                  <a:xfrm>
                    <a:off x="7382530" y="2882309"/>
                    <a:ext cx="1582847" cy="1373574"/>
                  </a:xfrm>
                  <a:custGeom>
                    <a:avLst/>
                    <a:gdLst>
                      <a:gd name="connsiteX0" fmla="*/ 0 w 2176884"/>
                      <a:gd name="connsiteY0" fmla="*/ 0 h 2688241"/>
                      <a:gd name="connsiteX1" fmla="*/ 2176884 w 2176884"/>
                      <a:gd name="connsiteY1" fmla="*/ 0 h 2688241"/>
                      <a:gd name="connsiteX2" fmla="*/ 2176884 w 2176884"/>
                      <a:gd name="connsiteY2" fmla="*/ 2688241 h 2688241"/>
                      <a:gd name="connsiteX3" fmla="*/ 0 w 2176884"/>
                      <a:gd name="connsiteY3" fmla="*/ 2688241 h 2688241"/>
                      <a:gd name="connsiteX4" fmla="*/ 0 w 2176884"/>
                      <a:gd name="connsiteY4" fmla="*/ 0 h 26882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176884" h="2688241">
                        <a:moveTo>
                          <a:pt x="0" y="0"/>
                        </a:moveTo>
                        <a:lnTo>
                          <a:pt x="2176884" y="0"/>
                        </a:lnTo>
                        <a:lnTo>
                          <a:pt x="2176884" y="2688241"/>
                        </a:lnTo>
                        <a:lnTo>
                          <a:pt x="0" y="268824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84400">
                        <a:srgbClr val="D44838">
                          <a:alpha val="20000"/>
                        </a:srgbClr>
                      </a:gs>
                      <a:gs pos="0">
                        <a:srgbClr val="FFC000">
                          <a:tint val="66000"/>
                          <a:satMod val="160000"/>
                          <a:alpha val="20000"/>
                        </a:srgbClr>
                      </a:gs>
                      <a:gs pos="50000">
                        <a:srgbClr val="FFC000">
                          <a:tint val="44500"/>
                          <a:satMod val="160000"/>
                        </a:srgbClr>
                      </a:gs>
                      <a:gs pos="100000">
                        <a:srgbClr val="C00000"/>
                      </a:gs>
                    </a:gsLst>
                    <a:lin ang="2700000" scaled="1"/>
                    <a:tileRect/>
                  </a:gradFill>
                  <a:ln w="57150">
                    <a:gradFill>
                      <a:gsLst>
                        <a:gs pos="22000">
                          <a:srgbClr val="FFC000"/>
                        </a:gs>
                        <a:gs pos="74000">
                          <a:srgbClr val="C00000"/>
                        </a:gs>
                      </a:gsLst>
                      <a:lin ang="5400000" scaled="1"/>
                    </a:gradFill>
                    <a:prstDash val="lgDash"/>
                  </a:ln>
                </p:spPr>
                <p:style>
                  <a:lnRef idx="2">
                    <a:scrgbClr r="0" g="0" b="0"/>
                  </a:lnRef>
                  <a:fillRef idx="1">
                    <a:schemeClr val="l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08000" tIns="216000" rIns="108000" bIns="108000" numCol="1" spcCol="1270" anchor="t" anchorCtr="0">
                    <a:noAutofit/>
                  </a:bodyPr>
                  <a:lstStyle/>
                  <a:p>
                    <a:pPr marL="69056" indent="-69056" defTabSz="685800">
                      <a:spcBef>
                        <a:spcPct val="0"/>
                      </a:spcBef>
                      <a:buFont typeface="Arial" panose="020B0604020202020204" pitchFamily="34" charset="0"/>
                      <a:buChar char="•"/>
                      <a:defRPr/>
                    </a:pPr>
                    <a:endParaRPr lang="fi-FI" sz="900" b="1" dirty="0">
                      <a:solidFill>
                        <a:prstClr val="black"/>
                      </a:solidFill>
                      <a:latin typeface="Aptos" panose="02110004020202020204"/>
                    </a:endParaRPr>
                  </a:p>
                  <a:p>
                    <a:pPr marL="69056" indent="-69056" defTabSz="685800">
                      <a:spcBef>
                        <a:spcPct val="0"/>
                      </a:spcBef>
                      <a:buFont typeface="Arial" panose="020B0604020202020204" pitchFamily="34" charset="0"/>
                      <a:buChar char="•"/>
                      <a:defRPr/>
                    </a:pPr>
                    <a:r>
                      <a:rPr lang="fi-FI" sz="1000" b="1" dirty="0">
                        <a:solidFill>
                          <a:prstClr val="black"/>
                        </a:solidFill>
                        <a:latin typeface="Aptos" panose="02110004020202020204"/>
                      </a:rPr>
                      <a:t>Ammattilainen hoitaa asiaa eteenpäin</a:t>
                    </a:r>
                  </a:p>
                  <a:p>
                    <a:pPr marL="343913" indent="-214313" defTabSz="400050">
                      <a:spcBef>
                        <a:spcPct val="0"/>
                      </a:spcBef>
                      <a:buFont typeface="Courier New" panose="02070309020205020404" pitchFamily="49" charset="0"/>
                      <a:buChar char="o"/>
                      <a:defRPr/>
                    </a:pPr>
                    <a:endParaRPr lang="fi-FI" sz="1050" dirty="0">
                      <a:solidFill>
                        <a:prstClr val="black"/>
                      </a:solidFill>
                      <a:latin typeface="Aptos" panose="02110004020202020204"/>
                    </a:endParaRPr>
                  </a:p>
                  <a:p>
                    <a:pPr marL="343913" indent="-214313" defTabSz="400050">
                      <a:spcBef>
                        <a:spcPct val="0"/>
                      </a:spcBef>
                      <a:buFont typeface="Courier New" panose="02070309020205020404" pitchFamily="49" charset="0"/>
                      <a:buChar char="o"/>
                      <a:defRPr/>
                    </a:pPr>
                    <a:endParaRPr lang="fi-FI" sz="1050" dirty="0">
                      <a:solidFill>
                        <a:prstClr val="black"/>
                      </a:solidFill>
                      <a:latin typeface="Aptos" panose="02110004020202020204"/>
                    </a:endParaRPr>
                  </a:p>
                </p:txBody>
              </p:sp>
              <p:sp>
                <p:nvSpPr>
                  <p:cNvPr id="101" name="Tekstiruutu 100">
                    <a:extLst>
                      <a:ext uri="{FF2B5EF4-FFF2-40B4-BE49-F238E27FC236}">
                        <a16:creationId xmlns:a16="http://schemas.microsoft.com/office/drawing/2014/main" id="{3A87BF30-1725-C129-A0C4-C74C1E525623}"/>
                      </a:ext>
                    </a:extLst>
                  </p:cNvPr>
                  <p:cNvSpPr txBox="1"/>
                  <p:nvPr/>
                </p:nvSpPr>
                <p:spPr>
                  <a:xfrm>
                    <a:off x="3208451" y="3082939"/>
                    <a:ext cx="1618433" cy="1373575"/>
                  </a:xfrm>
                  <a:prstGeom prst="rect">
                    <a:avLst/>
                  </a:prstGeom>
                  <a:gradFill flip="none" rotWithShape="1">
                    <a:gsLst>
                      <a:gs pos="21000">
                        <a:srgbClr val="A0CD6E"/>
                      </a:gs>
                      <a:gs pos="74000">
                        <a:srgbClr val="FFDE80">
                          <a:alpha val="20000"/>
                        </a:srgbClr>
                      </a:gs>
                      <a:gs pos="0">
                        <a:srgbClr val="40BC5C"/>
                      </a:gs>
                      <a:gs pos="100000">
                        <a:srgbClr val="FFDE80"/>
                      </a:gs>
                    </a:gsLst>
                    <a:lin ang="2700000" scaled="1"/>
                    <a:tileRect/>
                  </a:gradFill>
                  <a:ln w="57150">
                    <a:gradFill>
                      <a:gsLst>
                        <a:gs pos="22000">
                          <a:srgbClr val="00B050"/>
                        </a:gs>
                        <a:gs pos="74000">
                          <a:srgbClr val="FFDE80"/>
                        </a:gs>
                      </a:gsLst>
                      <a:lin ang="5400000" scaled="1"/>
                    </a:gradFill>
                    <a:prstDash val="lgDash"/>
                    <a:miter lim="800000"/>
                  </a:ln>
                </p:spPr>
                <p:txBody>
                  <a:bodyPr wrap="square" lIns="108000" tIns="216000" rIns="108000" bIns="108000" rtlCol="0">
                    <a:noAutofit/>
                  </a:bodyPr>
                  <a:lstStyle/>
                  <a:p>
                    <a:pPr marL="69056" indent="-69056" defTabSz="685800">
                      <a:buFont typeface="Arial" panose="020B0604020202020204" pitchFamily="34" charset="0"/>
                      <a:buChar char="•"/>
                      <a:defRPr/>
                    </a:pPr>
                    <a:r>
                      <a:rPr lang="fi-FI" sz="1000" b="1" dirty="0">
                        <a:solidFill>
                          <a:prstClr val="black"/>
                        </a:solidFill>
                        <a:latin typeface="Aptos" panose="02110004020202020204"/>
                      </a:rPr>
                      <a:t>Asiakas valitsee  palvelukanavan, jolla ottaa yhteyttä Soiten ammattilaiseen</a:t>
                    </a:r>
                  </a:p>
                </p:txBody>
              </p:sp>
              <p:cxnSp>
                <p:nvCxnSpPr>
                  <p:cNvPr id="117" name="Yhdistin: Kulma 116">
                    <a:extLst>
                      <a:ext uri="{FF2B5EF4-FFF2-40B4-BE49-F238E27FC236}">
                        <a16:creationId xmlns:a16="http://schemas.microsoft.com/office/drawing/2014/main" id="{1AFB949F-B6E6-A242-C254-4239D635298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 flipH="1" flipV="1">
                    <a:off x="3080922" y="4776285"/>
                    <a:ext cx="816951" cy="561289"/>
                  </a:xfrm>
                  <a:prstGeom prst="bentConnector3">
                    <a:avLst>
                      <a:gd name="adj1" fmla="val -818"/>
                    </a:avLst>
                  </a:prstGeom>
                  <a:ln w="57150">
                    <a:solidFill>
                      <a:schemeClr val="bg2">
                        <a:lumMod val="75000"/>
                      </a:schemeClr>
                    </a:solidFill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Yhdistin: Kulma 121">
                    <a:extLst>
                      <a:ext uri="{FF2B5EF4-FFF2-40B4-BE49-F238E27FC236}">
                        <a16:creationId xmlns:a16="http://schemas.microsoft.com/office/drawing/2014/main" id="{D2B8269C-0D00-2C5A-2323-3C57A5D97C4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3770043" y="2187357"/>
                    <a:ext cx="782640" cy="678002"/>
                  </a:xfrm>
                  <a:prstGeom prst="bentConnector3">
                    <a:avLst>
                      <a:gd name="adj1" fmla="val 2634"/>
                    </a:avLst>
                  </a:prstGeom>
                  <a:ln w="57150">
                    <a:solidFill>
                      <a:schemeClr val="bg2">
                        <a:lumMod val="75000"/>
                      </a:schemeClr>
                    </a:solidFill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Yhdistin: Kulma 35">
                    <a:extLst>
                      <a:ext uri="{FF2B5EF4-FFF2-40B4-BE49-F238E27FC236}">
                        <a16:creationId xmlns:a16="http://schemas.microsoft.com/office/drawing/2014/main" id="{2A73850B-2461-CD01-012F-3D95E5D6E6C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 flipH="1" flipV="1">
                    <a:off x="7626051" y="4678917"/>
                    <a:ext cx="892873" cy="600174"/>
                  </a:xfrm>
                  <a:prstGeom prst="bentConnector3">
                    <a:avLst>
                      <a:gd name="adj1" fmla="val 3503"/>
                    </a:avLst>
                  </a:prstGeom>
                  <a:ln w="57150">
                    <a:solidFill>
                      <a:schemeClr val="bg2">
                        <a:lumMod val="75000"/>
                      </a:schemeClr>
                    </a:solidFill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5" name="Rounded Rectangle 20">
                    <a:extLst>
                      <a:ext uri="{FF2B5EF4-FFF2-40B4-BE49-F238E27FC236}">
                        <a16:creationId xmlns:a16="http://schemas.microsoft.com/office/drawing/2014/main" id="{D7559F39-1565-1B4A-FD2F-198979EE09F4}"/>
                      </a:ext>
                    </a:extLst>
                  </p:cNvPr>
                  <p:cNvSpPr/>
                  <p:nvPr/>
                </p:nvSpPr>
                <p:spPr>
                  <a:xfrm>
                    <a:off x="9229801" y="1874020"/>
                    <a:ext cx="2059652" cy="920448"/>
                  </a:xfrm>
                  <a:prstGeom prst="roundRect">
                    <a:avLst>
                      <a:gd name="adj" fmla="val 9627"/>
                    </a:avLst>
                  </a:prstGeom>
                  <a:solidFill>
                    <a:srgbClr val="C00000">
                      <a:alpha val="20000"/>
                    </a:srgbClr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72000" tIns="72000" rIns="108000" bIns="72000" rtlCol="0" anchor="ctr"/>
                  <a:lstStyle/>
                  <a:p>
                    <a:pPr marL="128588" indent="-128588" algn="ctr" defTabSz="685800" hangingPunct="0">
                      <a:buFont typeface="Arial" panose="020B0604020202020204" pitchFamily="34" charset="0"/>
                      <a:buChar char="•"/>
                      <a:defRPr/>
                    </a:pPr>
                    <a:r>
                      <a:rPr lang="fi-FI" sz="1000" b="1" dirty="0">
                        <a:solidFill>
                          <a:prstClr val="black"/>
                        </a:solidFill>
                        <a:latin typeface="Aptos" panose="02110004020202020204"/>
                      </a:rPr>
                      <a:t>Ammattilainen kontaktoi asiakasta</a:t>
                    </a:r>
                  </a:p>
                  <a:p>
                    <a:pPr marL="128588" indent="-128588" algn="ctr" defTabSz="685800" hangingPunct="0">
                      <a:buFont typeface="Arial" panose="020B0604020202020204" pitchFamily="34" charset="0"/>
                      <a:buChar char="•"/>
                      <a:defRPr/>
                    </a:pPr>
                    <a:r>
                      <a:rPr lang="fi-FI" sz="1000" dirty="0">
                        <a:solidFill>
                          <a:prstClr val="black"/>
                        </a:solidFill>
                        <a:latin typeface="Aptos" panose="02110004020202020204"/>
                      </a:rPr>
                      <a:t>Valitaan yhdessä  kuntoutus- ja  hoitopolku</a:t>
                    </a:r>
                  </a:p>
                </p:txBody>
              </p:sp>
              <p:sp>
                <p:nvSpPr>
                  <p:cNvPr id="47" name="Rounded Rectangle 20">
                    <a:extLst>
                      <a:ext uri="{FF2B5EF4-FFF2-40B4-BE49-F238E27FC236}">
                        <a16:creationId xmlns:a16="http://schemas.microsoft.com/office/drawing/2014/main" id="{453E866B-F10E-B0AC-82AE-238A8EF09F39}"/>
                      </a:ext>
                    </a:extLst>
                  </p:cNvPr>
                  <p:cNvSpPr/>
                  <p:nvPr/>
                </p:nvSpPr>
                <p:spPr>
                  <a:xfrm>
                    <a:off x="9229801" y="2955436"/>
                    <a:ext cx="2059652" cy="1064734"/>
                  </a:xfrm>
                  <a:prstGeom prst="roundRect">
                    <a:avLst>
                      <a:gd name="adj" fmla="val 9627"/>
                    </a:avLst>
                  </a:prstGeom>
                  <a:solidFill>
                    <a:srgbClr val="C00000">
                      <a:alpha val="20000"/>
                    </a:srgbClr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72000" tIns="72000" rIns="108000" bIns="72000" rtlCol="0" anchor="ctr"/>
                  <a:lstStyle/>
                  <a:p>
                    <a:pPr marL="128588" indent="-128588" algn="ctr" defTabSz="685800" hangingPunct="0">
                      <a:buFont typeface="Arial" panose="020B0604020202020204" pitchFamily="34" charset="0"/>
                      <a:buChar char="•"/>
                      <a:defRPr/>
                    </a:pPr>
                    <a:r>
                      <a:rPr lang="fi-FI" sz="1000" b="1" dirty="0">
                        <a:solidFill>
                          <a:prstClr val="black"/>
                        </a:solidFill>
                        <a:latin typeface="Aptos" panose="02110004020202020204"/>
                      </a:rPr>
                      <a:t>Ohjataan omakuntoutukseen ja itsenäiseen työskentelyyn</a:t>
                    </a:r>
                  </a:p>
                  <a:p>
                    <a:pPr defTabSz="685800">
                      <a:defRPr/>
                    </a:pPr>
                    <a:endParaRPr lang="fi-FI" sz="800" dirty="0">
                      <a:solidFill>
                        <a:prstClr val="black"/>
                      </a:solidFill>
                      <a:latin typeface="Aptos" panose="02110004020202020204"/>
                    </a:endParaRPr>
                  </a:p>
                </p:txBody>
              </p:sp>
              <p:sp>
                <p:nvSpPr>
                  <p:cNvPr id="48" name="Rounded Rectangle 20">
                    <a:extLst>
                      <a:ext uri="{FF2B5EF4-FFF2-40B4-BE49-F238E27FC236}">
                        <a16:creationId xmlns:a16="http://schemas.microsoft.com/office/drawing/2014/main" id="{8C7B93D7-2840-26DB-2FBB-1D12728B8099}"/>
                      </a:ext>
                    </a:extLst>
                  </p:cNvPr>
                  <p:cNvSpPr/>
                  <p:nvPr/>
                </p:nvSpPr>
                <p:spPr>
                  <a:xfrm>
                    <a:off x="9229801" y="4372528"/>
                    <a:ext cx="2059652" cy="1410940"/>
                  </a:xfrm>
                  <a:prstGeom prst="roundRect">
                    <a:avLst>
                      <a:gd name="adj" fmla="val 9627"/>
                    </a:avLst>
                  </a:prstGeom>
                  <a:solidFill>
                    <a:srgbClr val="C00000">
                      <a:alpha val="50196"/>
                    </a:srgbClr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72000" tIns="72000" rIns="108000" bIns="72000" rtlCol="0" anchor="ctr"/>
                  <a:lstStyle/>
                  <a:p>
                    <a:pPr marL="128588" indent="-128588" algn="ctr" defTabSz="685800" hangingPunct="0">
                      <a:buFont typeface="Arial" panose="020B0604020202020204" pitchFamily="34" charset="0"/>
                      <a:buChar char="•"/>
                      <a:defRPr/>
                    </a:pPr>
                    <a:r>
                      <a:rPr lang="fi-FI" sz="1000" b="1" dirty="0">
                        <a:solidFill>
                          <a:prstClr val="black"/>
                        </a:solidFill>
                        <a:latin typeface="Aptos" panose="02110004020202020204"/>
                      </a:rPr>
                      <a:t>Sovitaan seuranta ja ohjaus 1-3 krt suunnitelman mukaisesti</a:t>
                    </a:r>
                  </a:p>
                  <a:p>
                    <a:pPr algn="ctr" defTabSz="685800" hangingPunct="0">
                      <a:defRPr/>
                    </a:pPr>
                    <a:endParaRPr lang="fi-FI" sz="1000" b="1" dirty="0">
                      <a:solidFill>
                        <a:prstClr val="black"/>
                      </a:solidFill>
                      <a:latin typeface="Aptos" panose="02110004020202020204"/>
                    </a:endParaRPr>
                  </a:p>
                  <a:p>
                    <a:pPr marL="128588" indent="-128588" algn="ctr" defTabSz="685800" hangingPunct="0">
                      <a:buFont typeface="Arial" panose="020B0604020202020204" pitchFamily="34" charset="0"/>
                      <a:buChar char="•"/>
                      <a:defRPr/>
                    </a:pPr>
                    <a:r>
                      <a:rPr lang="fi-FI" sz="1000" dirty="0">
                        <a:solidFill>
                          <a:prstClr val="black"/>
                        </a:solidFill>
                        <a:latin typeface="Aptos" panose="02110004020202020204"/>
                      </a:rPr>
                      <a:t>Sovitun aikajakson aikana</a:t>
                    </a:r>
                  </a:p>
                </p:txBody>
              </p:sp>
              <p:cxnSp>
                <p:nvCxnSpPr>
                  <p:cNvPr id="54" name="Yhdistin: Kulma 53">
                    <a:extLst>
                      <a:ext uri="{FF2B5EF4-FFF2-40B4-BE49-F238E27FC236}">
                        <a16:creationId xmlns:a16="http://schemas.microsoft.com/office/drawing/2014/main" id="{9EB2FEF3-5B2E-CF07-46EA-F129F529AC5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44581" y="2283754"/>
                    <a:ext cx="612620" cy="437770"/>
                  </a:xfrm>
                  <a:prstGeom prst="bentConnector3">
                    <a:avLst>
                      <a:gd name="adj1" fmla="val -2443"/>
                    </a:avLst>
                  </a:prstGeom>
                  <a:ln w="57150">
                    <a:solidFill>
                      <a:schemeClr val="bg2">
                        <a:lumMod val="75000"/>
                      </a:schemeClr>
                    </a:solidFill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6">
                    <a:extLst>
                      <a:ext uri="{FF2B5EF4-FFF2-40B4-BE49-F238E27FC236}">
                        <a16:creationId xmlns:a16="http://schemas.microsoft.com/office/drawing/2014/main" id="{3A065C53-65AA-8300-5A58-E2D404F642FD}"/>
                      </a:ext>
                    </a:extLst>
                  </p:cNvPr>
                  <p:cNvCxnSpPr>
                    <a:cxnSpLocks/>
                    <a:stCxn id="47" idx="2"/>
                    <a:endCxn id="48" idx="0"/>
                  </p:cNvCxnSpPr>
                  <p:nvPr/>
                </p:nvCxnSpPr>
                <p:spPr>
                  <a:xfrm>
                    <a:off x="10259627" y="4020170"/>
                    <a:ext cx="0" cy="352359"/>
                  </a:xfrm>
                  <a:prstGeom prst="line">
                    <a:avLst/>
                  </a:prstGeom>
                  <a:ln w="50800"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sp>
        <p:nvSpPr>
          <p:cNvPr id="73" name="Alatunnisteen paikkamerkki 7">
            <a:extLst>
              <a:ext uri="{FF2B5EF4-FFF2-40B4-BE49-F238E27FC236}">
                <a16:creationId xmlns:a16="http://schemas.microsoft.com/office/drawing/2014/main" id="{25E98B69-BA88-CB51-FDAF-65C871B24E24}"/>
              </a:ext>
            </a:extLst>
          </p:cNvPr>
          <p:cNvSpPr txBox="1">
            <a:spLocks/>
          </p:cNvSpPr>
          <p:nvPr/>
        </p:nvSpPr>
        <p:spPr>
          <a:xfrm>
            <a:off x="327641" y="6443184"/>
            <a:ext cx="4448904" cy="307112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i-FI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342900">
              <a:defRPr/>
            </a:pPr>
            <a:r>
              <a:rPr lang="fi-FI" sz="750" dirty="0">
                <a:solidFill>
                  <a:prstClr val="black">
                    <a:tint val="75000"/>
                  </a:prstClr>
                </a:solidFill>
                <a:latin typeface="Aptos" panose="02110004020202020204"/>
              </a:rPr>
              <a:t>Keski-Pohjanmaan hva, RRF2, P4, I2,  Matalankynnyksen kuntoutusneuvonta / 15.7.2025  Kirsi Vesasto</a:t>
            </a:r>
            <a:endParaRPr lang="fi-FI" sz="750" dirty="0">
              <a:solidFill>
                <a:prstClr val="black">
                  <a:tint val="75000"/>
                </a:prstClr>
              </a:solidFill>
              <a:latin typeface="Calibri" panose="020F0502020204030204"/>
              <a:cs typeface="Calibri"/>
            </a:endParaRPr>
          </a:p>
        </p:txBody>
      </p:sp>
      <p:pic>
        <p:nvPicPr>
          <p:cNvPr id="3" name="Kuva 2" descr="Kuva, joka sisältää kohteen Grafiikka, animaatio, graafinen suunnittelu, kuvakaappaus">
            <a:extLst>
              <a:ext uri="{FF2B5EF4-FFF2-40B4-BE49-F238E27FC236}">
                <a16:creationId xmlns:a16="http://schemas.microsoft.com/office/drawing/2014/main" id="{1EEFDD09-177C-9257-B23E-611D9E9B0F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7" y="66237"/>
            <a:ext cx="1585295" cy="101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410469"/>
      </p:ext>
    </p:extLst>
  </p:cSld>
  <p:clrMapOvr>
    <a:masterClrMapping/>
  </p:clrMapOvr>
</p:sld>
</file>

<file path=ppt/theme/theme1.xml><?xml version="1.0" encoding="utf-8"?>
<a:theme xmlns:a="http://schemas.openxmlformats.org/drawingml/2006/main" name="Mukautettu hankepohj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Soite">
  <a:themeElements>
    <a:clrScheme name="Soite HVA">
      <a:dk1>
        <a:sysClr val="windowText" lastClr="000000"/>
      </a:dk1>
      <a:lt1>
        <a:sysClr val="window" lastClr="FFFFFF"/>
      </a:lt1>
      <a:dk2>
        <a:srgbClr val="0C2340"/>
      </a:dk2>
      <a:lt2>
        <a:srgbClr val="62B5E5"/>
      </a:lt2>
      <a:accent1>
        <a:srgbClr val="2C5234"/>
      </a:accent1>
      <a:accent2>
        <a:srgbClr val="9A2323"/>
      </a:accent2>
      <a:accent3>
        <a:srgbClr val="D5BED7"/>
      </a:accent3>
      <a:accent4>
        <a:srgbClr val="D0D1AB"/>
      </a:accent4>
      <a:accent5>
        <a:srgbClr val="FBD872"/>
      </a:accent5>
      <a:accent6>
        <a:srgbClr val="ECBAA8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sitys5" id="{399AED5A-D596-4984-8A04-6F10BFFAEBF5}" vid="{40B918BE-86B1-4D4B-A15D-3B4BA1D0DA2A}"/>
    </a:ext>
  </a:extLst>
</a:theme>
</file>

<file path=ppt/theme/theme3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e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EEE703BB83EF846A73CE3CB2AAB180B" ma:contentTypeVersion="15" ma:contentTypeDescription="Luo uusi asiakirja." ma:contentTypeScope="" ma:versionID="481fe09d4169bfb483bc277b0eb791fa">
  <xsd:schema xmlns:xsd="http://www.w3.org/2001/XMLSchema" xmlns:xs="http://www.w3.org/2001/XMLSchema" xmlns:p="http://schemas.microsoft.com/office/2006/metadata/properties" xmlns:ns3="11009d74-f53f-44c3-823f-c529952be122" xmlns:ns4="dcf2582e-f57a-4a32-ada6-b52f505a7776" targetNamespace="http://schemas.microsoft.com/office/2006/metadata/properties" ma:root="true" ma:fieldsID="36cb768454c99f2000fe18bdbc0f9b7f" ns3:_="" ns4:_="">
    <xsd:import namespace="11009d74-f53f-44c3-823f-c529952be122"/>
    <xsd:import namespace="dcf2582e-f57a-4a32-ada6-b52f505a77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009d74-f53f-44c3-823f-c529952be1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2582e-f57a-4a32-ada6-b52f505a777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1009d74-f53f-44c3-823f-c529952be122" xsi:nil="true"/>
  </documentManagement>
</p:properties>
</file>

<file path=customXml/itemProps1.xml><?xml version="1.0" encoding="utf-8"?>
<ds:datastoreItem xmlns:ds="http://schemas.openxmlformats.org/officeDocument/2006/customXml" ds:itemID="{817A7981-35A3-4601-BA3F-9EA29F37C2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7B8C0E-1CCC-454E-8359-E171565144D1}">
  <ds:schemaRefs>
    <ds:schemaRef ds:uri="11009d74-f53f-44c3-823f-c529952be122"/>
    <ds:schemaRef ds:uri="dcf2582e-f57a-4a32-ada6-b52f505a777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834E8C9-2555-4D85-B95C-0EA807DE6EC0}">
  <ds:schemaRefs>
    <ds:schemaRef ds:uri="http://schemas.microsoft.com/office/2006/metadata/properties"/>
    <ds:schemaRef ds:uri="http://purl.org/dc/dcmitype/"/>
    <ds:schemaRef ds:uri="http://purl.org/dc/terms/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dcf2582e-f57a-4a32-ada6-b52f505a7776"/>
    <ds:schemaRef ds:uri="11009d74-f53f-44c3-823f-c529952be122"/>
  </ds:schemaRefs>
</ds:datastoreItem>
</file>

<file path=docMetadata/LabelInfo.xml><?xml version="1.0" encoding="utf-8"?>
<clbl:labelList xmlns:clbl="http://schemas.microsoft.com/office/2020/mipLabelMetadata">
  <clbl:label id="{3b889939-fdc6-4a44-a176-850e5321a080}" enabled="0" method="" siteId="{3b889939-fdc6-4a44-a176-850e5321a08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156</Words>
  <Application>Microsoft Office PowerPoint</Application>
  <PresentationFormat>Näytössä katseltava diaesitys (4:3)</PresentationFormat>
  <Paragraphs>40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1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Courier New</vt:lpstr>
      <vt:lpstr>Mukautettu hankepohja</vt:lpstr>
      <vt:lpstr>Soite</vt:lpstr>
      <vt:lpstr>Office-teema</vt:lpstr>
      <vt:lpstr>Matalan kynnyksen kuntoutusneuvonta asiakkaan polku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Asiakkaan polku</dc:title>
  <dc:creator>Vesasto Kirsi</dc:creator>
  <cp:lastModifiedBy>Vesasto Kirsi</cp:lastModifiedBy>
  <cp:revision>16</cp:revision>
  <dcterms:created xsi:type="dcterms:W3CDTF">2024-03-06T08:17:34Z</dcterms:created>
  <dcterms:modified xsi:type="dcterms:W3CDTF">2025-09-10T13:55:00Z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0x0101008EEE703BB83EF846A73CE3CB2AAB180B</vt:lpwstr>
  </property>
</Properties>
</file>