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  <p:sldMasterId id="2147483675" r:id="rId5"/>
  </p:sldMasterIdLst>
  <p:notesMasterIdLst>
    <p:notesMasterId r:id="rId8"/>
  </p:notesMasterIdLst>
  <p:sldIdLst>
    <p:sldId id="362" r:id="rId6"/>
    <p:sldId id="2142532276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96B81C-AE4F-E181-F637-681097681113}" name="Mirka-Mari Moglia" initials="MMM" userId="S::mirka-mari.moglia@sata.fi::fc017905-714c-4582-8118-c062aac65180" providerId="AD"/>
  <p188:author id="{22D2B135-D323-C4B4-D5C5-8BE243456B0E}" name="Minna Heino" initials="MH" userId="S::minna.heino@sata.fi::13c053a4-c539-4388-b6d4-be636900eccd" providerId="AD"/>
  <p188:author id="{C9A78E63-F41D-76C9-489F-B4A52B1F0821}" name="Hanna Kruunari" initials="HK" userId="S::hanna.kruunari@sata.fi::572a5bfb-d137-43d4-87fe-ea1ce02c5638" providerId="AD"/>
  <p188:author id="{FB8C7471-BF32-4547-DBB9-46B691EE5B22}" name="Sanna Kulha" initials="SK" userId="S::sanna.kulha@sata.fi::3bdd9234-b055-45d3-b03a-45c471c7e2b5" providerId="AD"/>
  <p188:author id="{9253C2F8-458B-285F-ACD9-4A55B226FBE3}" name="Elisa Ranne" initials="ER" userId="S::elisa.ranne@sata.fi::78729844-0ee7-47d6-b5f0-f2b12322e6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98"/>
    <a:srgbClr val="F8F8AA"/>
    <a:srgbClr val="206744"/>
    <a:srgbClr val="9FE1C0"/>
    <a:srgbClr val="00594B"/>
    <a:srgbClr val="672E72"/>
    <a:srgbClr val="3A665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ka-Mari Moglia" userId="fc017905-714c-4582-8118-c062aac65180" providerId="ADAL" clId="{E414943C-2017-4EFC-AB10-CB4939E1026D}"/>
    <pc:docChg chg="delSld">
      <pc:chgData name="Mirka-Mari Moglia" userId="fc017905-714c-4582-8118-c062aac65180" providerId="ADAL" clId="{E414943C-2017-4EFC-AB10-CB4939E1026D}" dt="2025-08-14T08:12:04.255" v="62" actId="47"/>
      <pc:docMkLst>
        <pc:docMk/>
      </pc:docMkLst>
      <pc:sldChg chg="del">
        <pc:chgData name="Mirka-Mari Moglia" userId="fc017905-714c-4582-8118-c062aac65180" providerId="ADAL" clId="{E414943C-2017-4EFC-AB10-CB4939E1026D}" dt="2025-08-14T08:12:00.889" v="53" actId="47"/>
        <pc:sldMkLst>
          <pc:docMk/>
          <pc:sldMk cId="557703257" sldId="258"/>
        </pc:sldMkLst>
      </pc:sldChg>
      <pc:sldChg chg="del">
        <pc:chgData name="Mirka-Mari Moglia" userId="fc017905-714c-4582-8118-c062aac65180" providerId="ADAL" clId="{E414943C-2017-4EFC-AB10-CB4939E1026D}" dt="2025-08-14T08:12:03.800" v="61" actId="47"/>
        <pc:sldMkLst>
          <pc:docMk/>
          <pc:sldMk cId="698248088" sldId="260"/>
        </pc:sldMkLst>
      </pc:sldChg>
      <pc:sldChg chg="del">
        <pc:chgData name="Mirka-Mari Moglia" userId="fc017905-714c-4582-8118-c062aac65180" providerId="ADAL" clId="{E414943C-2017-4EFC-AB10-CB4939E1026D}" dt="2025-08-14T08:11:51.657" v="16" actId="47"/>
        <pc:sldMkLst>
          <pc:docMk/>
          <pc:sldMk cId="441711762" sldId="365"/>
        </pc:sldMkLst>
      </pc:sldChg>
      <pc:sldChg chg="del">
        <pc:chgData name="Mirka-Mari Moglia" userId="fc017905-714c-4582-8118-c062aac65180" providerId="ADAL" clId="{E414943C-2017-4EFC-AB10-CB4939E1026D}" dt="2025-08-14T08:11:50.942" v="12" actId="47"/>
        <pc:sldMkLst>
          <pc:docMk/>
          <pc:sldMk cId="3425302415" sldId="384"/>
        </pc:sldMkLst>
      </pc:sldChg>
      <pc:sldChg chg="del">
        <pc:chgData name="Mirka-Mari Moglia" userId="fc017905-714c-4582-8118-c062aac65180" providerId="ADAL" clId="{E414943C-2017-4EFC-AB10-CB4939E1026D}" dt="2025-08-14T08:11:51.103" v="13" actId="47"/>
        <pc:sldMkLst>
          <pc:docMk/>
          <pc:sldMk cId="3364588100" sldId="386"/>
        </pc:sldMkLst>
      </pc:sldChg>
      <pc:sldChg chg="del">
        <pc:chgData name="Mirka-Mari Moglia" userId="fc017905-714c-4582-8118-c062aac65180" providerId="ADAL" clId="{E414943C-2017-4EFC-AB10-CB4939E1026D}" dt="2025-08-14T08:11:55.140" v="32" actId="47"/>
        <pc:sldMkLst>
          <pc:docMk/>
          <pc:sldMk cId="81845673" sldId="387"/>
        </pc:sldMkLst>
      </pc:sldChg>
      <pc:sldChg chg="del">
        <pc:chgData name="Mirka-Mari Moglia" userId="fc017905-714c-4582-8118-c062aac65180" providerId="ADAL" clId="{E414943C-2017-4EFC-AB10-CB4939E1026D}" dt="2025-08-14T08:11:55.395" v="33" actId="47"/>
        <pc:sldMkLst>
          <pc:docMk/>
          <pc:sldMk cId="4089512493" sldId="388"/>
        </pc:sldMkLst>
      </pc:sldChg>
      <pc:sldChg chg="del">
        <pc:chgData name="Mirka-Mari Moglia" userId="fc017905-714c-4582-8118-c062aac65180" providerId="ADAL" clId="{E414943C-2017-4EFC-AB10-CB4939E1026D}" dt="2025-08-14T08:11:59.146" v="43" actId="47"/>
        <pc:sldMkLst>
          <pc:docMk/>
          <pc:sldMk cId="3060538573" sldId="389"/>
        </pc:sldMkLst>
      </pc:sldChg>
      <pc:sldChg chg="del">
        <pc:chgData name="Mirka-Mari Moglia" userId="fc017905-714c-4582-8118-c062aac65180" providerId="ADAL" clId="{E414943C-2017-4EFC-AB10-CB4939E1026D}" dt="2025-08-14T08:11:49.026" v="3" actId="47"/>
        <pc:sldMkLst>
          <pc:docMk/>
          <pc:sldMk cId="1105187490" sldId="392"/>
        </pc:sldMkLst>
      </pc:sldChg>
      <pc:sldChg chg="del">
        <pc:chgData name="Mirka-Mari Moglia" userId="fc017905-714c-4582-8118-c062aac65180" providerId="ADAL" clId="{E414943C-2017-4EFC-AB10-CB4939E1026D}" dt="2025-08-14T08:11:48.799" v="2" actId="47"/>
        <pc:sldMkLst>
          <pc:docMk/>
          <pc:sldMk cId="2613853676" sldId="393"/>
        </pc:sldMkLst>
      </pc:sldChg>
      <pc:sldChg chg="del">
        <pc:chgData name="Mirka-Mari Moglia" userId="fc017905-714c-4582-8118-c062aac65180" providerId="ADAL" clId="{E414943C-2017-4EFC-AB10-CB4939E1026D}" dt="2025-08-14T08:11:49.290" v="4" actId="47"/>
        <pc:sldMkLst>
          <pc:docMk/>
          <pc:sldMk cId="3100930148" sldId="394"/>
        </pc:sldMkLst>
      </pc:sldChg>
      <pc:sldChg chg="del">
        <pc:chgData name="Mirka-Mari Moglia" userId="fc017905-714c-4582-8118-c062aac65180" providerId="ADAL" clId="{E414943C-2017-4EFC-AB10-CB4939E1026D}" dt="2025-08-14T08:11:50.374" v="9" actId="47"/>
        <pc:sldMkLst>
          <pc:docMk/>
          <pc:sldMk cId="3302984979" sldId="395"/>
        </pc:sldMkLst>
      </pc:sldChg>
      <pc:sldChg chg="del">
        <pc:chgData name="Mirka-Mari Moglia" userId="fc017905-714c-4582-8118-c062aac65180" providerId="ADAL" clId="{E414943C-2017-4EFC-AB10-CB4939E1026D}" dt="2025-08-14T08:11:51.291" v="14" actId="47"/>
        <pc:sldMkLst>
          <pc:docMk/>
          <pc:sldMk cId="1012268881" sldId="2142532214"/>
        </pc:sldMkLst>
      </pc:sldChg>
      <pc:sldChg chg="del">
        <pc:chgData name="Mirka-Mari Moglia" userId="fc017905-714c-4582-8118-c062aac65180" providerId="ADAL" clId="{E414943C-2017-4EFC-AB10-CB4939E1026D}" dt="2025-08-14T08:11:51.840" v="17" actId="47"/>
        <pc:sldMkLst>
          <pc:docMk/>
          <pc:sldMk cId="3367437608" sldId="2142532215"/>
        </pc:sldMkLst>
      </pc:sldChg>
      <pc:sldChg chg="del">
        <pc:chgData name="Mirka-Mari Moglia" userId="fc017905-714c-4582-8118-c062aac65180" providerId="ADAL" clId="{E414943C-2017-4EFC-AB10-CB4939E1026D}" dt="2025-08-14T08:11:51.477" v="15" actId="47"/>
        <pc:sldMkLst>
          <pc:docMk/>
          <pc:sldMk cId="2801901697" sldId="2142532216"/>
        </pc:sldMkLst>
      </pc:sldChg>
      <pc:sldChg chg="del">
        <pc:chgData name="Mirka-Mari Moglia" userId="fc017905-714c-4582-8118-c062aac65180" providerId="ADAL" clId="{E414943C-2017-4EFC-AB10-CB4939E1026D}" dt="2025-08-14T08:11:52.211" v="19" actId="47"/>
        <pc:sldMkLst>
          <pc:docMk/>
          <pc:sldMk cId="1511140439" sldId="2142532217"/>
        </pc:sldMkLst>
      </pc:sldChg>
      <pc:sldChg chg="del">
        <pc:chgData name="Mirka-Mari Moglia" userId="fc017905-714c-4582-8118-c062aac65180" providerId="ADAL" clId="{E414943C-2017-4EFC-AB10-CB4939E1026D}" dt="2025-08-14T08:11:52.411" v="20" actId="47"/>
        <pc:sldMkLst>
          <pc:docMk/>
          <pc:sldMk cId="2476839923" sldId="2142532219"/>
        </pc:sldMkLst>
      </pc:sldChg>
      <pc:sldChg chg="del">
        <pc:chgData name="Mirka-Mari Moglia" userId="fc017905-714c-4582-8118-c062aac65180" providerId="ADAL" clId="{E414943C-2017-4EFC-AB10-CB4939E1026D}" dt="2025-08-14T08:11:53.191" v="24" actId="47"/>
        <pc:sldMkLst>
          <pc:docMk/>
          <pc:sldMk cId="2012302477" sldId="2142532220"/>
        </pc:sldMkLst>
      </pc:sldChg>
      <pc:sldChg chg="del">
        <pc:chgData name="Mirka-Mari Moglia" userId="fc017905-714c-4582-8118-c062aac65180" providerId="ADAL" clId="{E414943C-2017-4EFC-AB10-CB4939E1026D}" dt="2025-08-14T08:11:59.653" v="46" actId="47"/>
        <pc:sldMkLst>
          <pc:docMk/>
          <pc:sldMk cId="4099774311" sldId="2142532221"/>
        </pc:sldMkLst>
      </pc:sldChg>
      <pc:sldChg chg="del">
        <pc:chgData name="Mirka-Mari Moglia" userId="fc017905-714c-4582-8118-c062aac65180" providerId="ADAL" clId="{E414943C-2017-4EFC-AB10-CB4939E1026D}" dt="2025-08-14T08:11:59.312" v="44" actId="47"/>
        <pc:sldMkLst>
          <pc:docMk/>
          <pc:sldMk cId="521359570" sldId="2142532222"/>
        </pc:sldMkLst>
      </pc:sldChg>
      <pc:sldChg chg="del">
        <pc:chgData name="Mirka-Mari Moglia" userId="fc017905-714c-4582-8118-c062aac65180" providerId="ADAL" clId="{E414943C-2017-4EFC-AB10-CB4939E1026D}" dt="2025-08-14T08:11:59.826" v="47" actId="47"/>
        <pc:sldMkLst>
          <pc:docMk/>
          <pc:sldMk cId="2517992219" sldId="2142532223"/>
        </pc:sldMkLst>
      </pc:sldChg>
      <pc:sldChg chg="del">
        <pc:chgData name="Mirka-Mari Moglia" userId="fc017905-714c-4582-8118-c062aac65180" providerId="ADAL" clId="{E414943C-2017-4EFC-AB10-CB4939E1026D}" dt="2025-08-14T08:12:00.002" v="48" actId="47"/>
        <pc:sldMkLst>
          <pc:docMk/>
          <pc:sldMk cId="685403350" sldId="2142532224"/>
        </pc:sldMkLst>
      </pc:sldChg>
      <pc:sldChg chg="del">
        <pc:chgData name="Mirka-Mari Moglia" userId="fc017905-714c-4582-8118-c062aac65180" providerId="ADAL" clId="{E414943C-2017-4EFC-AB10-CB4939E1026D}" dt="2025-08-14T08:12:00.188" v="49" actId="47"/>
        <pc:sldMkLst>
          <pc:docMk/>
          <pc:sldMk cId="3363923354" sldId="2142532225"/>
        </pc:sldMkLst>
      </pc:sldChg>
      <pc:sldChg chg="del">
        <pc:chgData name="Mirka-Mari Moglia" userId="fc017905-714c-4582-8118-c062aac65180" providerId="ADAL" clId="{E414943C-2017-4EFC-AB10-CB4939E1026D}" dt="2025-08-14T08:12:00.356" v="50" actId="47"/>
        <pc:sldMkLst>
          <pc:docMk/>
          <pc:sldMk cId="2307948280" sldId="2142532226"/>
        </pc:sldMkLst>
      </pc:sldChg>
      <pc:sldChg chg="del">
        <pc:chgData name="Mirka-Mari Moglia" userId="fc017905-714c-4582-8118-c062aac65180" providerId="ADAL" clId="{E414943C-2017-4EFC-AB10-CB4939E1026D}" dt="2025-08-14T08:12:00.519" v="51" actId="47"/>
        <pc:sldMkLst>
          <pc:docMk/>
          <pc:sldMk cId="4065751946" sldId="2142532227"/>
        </pc:sldMkLst>
      </pc:sldChg>
      <pc:sldChg chg="del">
        <pc:chgData name="Mirka-Mari Moglia" userId="fc017905-714c-4582-8118-c062aac65180" providerId="ADAL" clId="{E414943C-2017-4EFC-AB10-CB4939E1026D}" dt="2025-08-14T08:11:59.487" v="45" actId="47"/>
        <pc:sldMkLst>
          <pc:docMk/>
          <pc:sldMk cId="1346391987" sldId="2142532229"/>
        </pc:sldMkLst>
      </pc:sldChg>
      <pc:sldChg chg="del">
        <pc:chgData name="Mirka-Mari Moglia" userId="fc017905-714c-4582-8118-c062aac65180" providerId="ADAL" clId="{E414943C-2017-4EFC-AB10-CB4939E1026D}" dt="2025-08-14T08:11:53.608" v="26" actId="47"/>
        <pc:sldMkLst>
          <pc:docMk/>
          <pc:sldMk cId="1534406623" sldId="2142532230"/>
        </pc:sldMkLst>
      </pc:sldChg>
      <pc:sldChg chg="del">
        <pc:chgData name="Mirka-Mari Moglia" userId="fc017905-714c-4582-8118-c062aac65180" providerId="ADAL" clId="{E414943C-2017-4EFC-AB10-CB4939E1026D}" dt="2025-08-14T08:11:47.566" v="0" actId="47"/>
        <pc:sldMkLst>
          <pc:docMk/>
          <pc:sldMk cId="950839629" sldId="2142532231"/>
        </pc:sldMkLst>
      </pc:sldChg>
      <pc:sldChg chg="del">
        <pc:chgData name="Mirka-Mari Moglia" userId="fc017905-714c-4582-8118-c062aac65180" providerId="ADAL" clId="{E414943C-2017-4EFC-AB10-CB4939E1026D}" dt="2025-08-14T08:11:48.383" v="1" actId="47"/>
        <pc:sldMkLst>
          <pc:docMk/>
          <pc:sldMk cId="3259148089" sldId="2142532232"/>
        </pc:sldMkLst>
      </pc:sldChg>
      <pc:sldChg chg="del">
        <pc:chgData name="Mirka-Mari Moglia" userId="fc017905-714c-4582-8118-c062aac65180" providerId="ADAL" clId="{E414943C-2017-4EFC-AB10-CB4939E1026D}" dt="2025-08-14T08:11:49.533" v="5" actId="47"/>
        <pc:sldMkLst>
          <pc:docMk/>
          <pc:sldMk cId="3779885641" sldId="2142532233"/>
        </pc:sldMkLst>
      </pc:sldChg>
      <pc:sldChg chg="del">
        <pc:chgData name="Mirka-Mari Moglia" userId="fc017905-714c-4582-8118-c062aac65180" providerId="ADAL" clId="{E414943C-2017-4EFC-AB10-CB4939E1026D}" dt="2025-08-14T08:11:49.788" v="6" actId="47"/>
        <pc:sldMkLst>
          <pc:docMk/>
          <pc:sldMk cId="731898660" sldId="2142532234"/>
        </pc:sldMkLst>
      </pc:sldChg>
      <pc:sldChg chg="del">
        <pc:chgData name="Mirka-Mari Moglia" userId="fc017905-714c-4582-8118-c062aac65180" providerId="ADAL" clId="{E414943C-2017-4EFC-AB10-CB4939E1026D}" dt="2025-08-14T08:11:49.978" v="7" actId="47"/>
        <pc:sldMkLst>
          <pc:docMk/>
          <pc:sldMk cId="3556684080" sldId="2142532235"/>
        </pc:sldMkLst>
      </pc:sldChg>
      <pc:sldChg chg="del">
        <pc:chgData name="Mirka-Mari Moglia" userId="fc017905-714c-4582-8118-c062aac65180" providerId="ADAL" clId="{E414943C-2017-4EFC-AB10-CB4939E1026D}" dt="2025-08-14T08:11:50.169" v="8" actId="47"/>
        <pc:sldMkLst>
          <pc:docMk/>
          <pc:sldMk cId="634159894" sldId="2142532236"/>
        </pc:sldMkLst>
      </pc:sldChg>
      <pc:sldChg chg="del">
        <pc:chgData name="Mirka-Mari Moglia" userId="fc017905-714c-4582-8118-c062aac65180" providerId="ADAL" clId="{E414943C-2017-4EFC-AB10-CB4939E1026D}" dt="2025-08-14T08:11:50.541" v="10" actId="47"/>
        <pc:sldMkLst>
          <pc:docMk/>
          <pc:sldMk cId="992319348" sldId="2142532237"/>
        </pc:sldMkLst>
      </pc:sldChg>
      <pc:sldChg chg="del">
        <pc:chgData name="Mirka-Mari Moglia" userId="fc017905-714c-4582-8118-c062aac65180" providerId="ADAL" clId="{E414943C-2017-4EFC-AB10-CB4939E1026D}" dt="2025-08-14T08:11:50.736" v="11" actId="47"/>
        <pc:sldMkLst>
          <pc:docMk/>
          <pc:sldMk cId="1757909858" sldId="2142532238"/>
        </pc:sldMkLst>
      </pc:sldChg>
      <pc:sldChg chg="del">
        <pc:chgData name="Mirka-Mari Moglia" userId="fc017905-714c-4582-8118-c062aac65180" providerId="ADAL" clId="{E414943C-2017-4EFC-AB10-CB4939E1026D}" dt="2025-08-14T08:11:55.611" v="34" actId="47"/>
        <pc:sldMkLst>
          <pc:docMk/>
          <pc:sldMk cId="1026217587" sldId="2142532239"/>
        </pc:sldMkLst>
      </pc:sldChg>
      <pc:sldChg chg="del">
        <pc:chgData name="Mirka-Mari Moglia" userId="fc017905-714c-4582-8118-c062aac65180" providerId="ADAL" clId="{E414943C-2017-4EFC-AB10-CB4939E1026D}" dt="2025-08-14T08:11:57.449" v="35" actId="47"/>
        <pc:sldMkLst>
          <pc:docMk/>
          <pc:sldMk cId="2547337232" sldId="2142532240"/>
        </pc:sldMkLst>
      </pc:sldChg>
      <pc:sldChg chg="del">
        <pc:chgData name="Mirka-Mari Moglia" userId="fc017905-714c-4582-8118-c062aac65180" providerId="ADAL" clId="{E414943C-2017-4EFC-AB10-CB4939E1026D}" dt="2025-08-14T08:11:57.610" v="36" actId="47"/>
        <pc:sldMkLst>
          <pc:docMk/>
          <pc:sldMk cId="4292815792" sldId="2142532241"/>
        </pc:sldMkLst>
      </pc:sldChg>
      <pc:sldChg chg="del">
        <pc:chgData name="Mirka-Mari Moglia" userId="fc017905-714c-4582-8118-c062aac65180" providerId="ADAL" clId="{E414943C-2017-4EFC-AB10-CB4939E1026D}" dt="2025-08-14T08:11:57.901" v="37" actId="47"/>
        <pc:sldMkLst>
          <pc:docMk/>
          <pc:sldMk cId="3344572951" sldId="2142532242"/>
        </pc:sldMkLst>
      </pc:sldChg>
      <pc:sldChg chg="del">
        <pc:chgData name="Mirka-Mari Moglia" userId="fc017905-714c-4582-8118-c062aac65180" providerId="ADAL" clId="{E414943C-2017-4EFC-AB10-CB4939E1026D}" dt="2025-08-14T08:11:58.453" v="39" actId="47"/>
        <pc:sldMkLst>
          <pc:docMk/>
          <pc:sldMk cId="4239552452" sldId="2142532243"/>
        </pc:sldMkLst>
      </pc:sldChg>
      <pc:sldChg chg="del">
        <pc:chgData name="Mirka-Mari Moglia" userId="fc017905-714c-4582-8118-c062aac65180" providerId="ADAL" clId="{E414943C-2017-4EFC-AB10-CB4939E1026D}" dt="2025-08-14T08:11:58.607" v="40" actId="47"/>
        <pc:sldMkLst>
          <pc:docMk/>
          <pc:sldMk cId="3287341884" sldId="2142532244"/>
        </pc:sldMkLst>
      </pc:sldChg>
      <pc:sldChg chg="del">
        <pc:chgData name="Mirka-Mari Moglia" userId="fc017905-714c-4582-8118-c062aac65180" providerId="ADAL" clId="{E414943C-2017-4EFC-AB10-CB4939E1026D}" dt="2025-08-14T08:11:58.263" v="38" actId="47"/>
        <pc:sldMkLst>
          <pc:docMk/>
          <pc:sldMk cId="3053049755" sldId="2142532245"/>
        </pc:sldMkLst>
      </pc:sldChg>
      <pc:sldChg chg="del">
        <pc:chgData name="Mirka-Mari Moglia" userId="fc017905-714c-4582-8118-c062aac65180" providerId="ADAL" clId="{E414943C-2017-4EFC-AB10-CB4939E1026D}" dt="2025-08-14T08:11:58.791" v="41" actId="47"/>
        <pc:sldMkLst>
          <pc:docMk/>
          <pc:sldMk cId="1301382920" sldId="2142532246"/>
        </pc:sldMkLst>
      </pc:sldChg>
      <pc:sldChg chg="del">
        <pc:chgData name="Mirka-Mari Moglia" userId="fc017905-714c-4582-8118-c062aac65180" providerId="ADAL" clId="{E414943C-2017-4EFC-AB10-CB4939E1026D}" dt="2025-08-14T08:11:58.962" v="42" actId="47"/>
        <pc:sldMkLst>
          <pc:docMk/>
          <pc:sldMk cId="3324230540" sldId="2142532247"/>
        </pc:sldMkLst>
      </pc:sldChg>
      <pc:sldChg chg="del">
        <pc:chgData name="Mirka-Mari Moglia" userId="fc017905-714c-4582-8118-c062aac65180" providerId="ADAL" clId="{E414943C-2017-4EFC-AB10-CB4939E1026D}" dt="2025-08-14T08:12:02.016" v="55" actId="47"/>
        <pc:sldMkLst>
          <pc:docMk/>
          <pc:sldMk cId="2453448523" sldId="2142532255"/>
        </pc:sldMkLst>
      </pc:sldChg>
      <pc:sldChg chg="del">
        <pc:chgData name="Mirka-Mari Moglia" userId="fc017905-714c-4582-8118-c062aac65180" providerId="ADAL" clId="{E414943C-2017-4EFC-AB10-CB4939E1026D}" dt="2025-08-14T08:12:02.341" v="57" actId="47"/>
        <pc:sldMkLst>
          <pc:docMk/>
          <pc:sldMk cId="781718343" sldId="2142532259"/>
        </pc:sldMkLst>
      </pc:sldChg>
      <pc:sldChg chg="del">
        <pc:chgData name="Mirka-Mari Moglia" userId="fc017905-714c-4582-8118-c062aac65180" providerId="ADAL" clId="{E414943C-2017-4EFC-AB10-CB4939E1026D}" dt="2025-08-14T08:12:02.156" v="56" actId="47"/>
        <pc:sldMkLst>
          <pc:docMk/>
          <pc:sldMk cId="2153794542" sldId="2142532260"/>
        </pc:sldMkLst>
      </pc:sldChg>
      <pc:sldChg chg="del">
        <pc:chgData name="Mirka-Mari Moglia" userId="fc017905-714c-4582-8118-c062aac65180" providerId="ADAL" clId="{E414943C-2017-4EFC-AB10-CB4939E1026D}" dt="2025-08-14T08:12:02.540" v="58" actId="47"/>
        <pc:sldMkLst>
          <pc:docMk/>
          <pc:sldMk cId="3907766201" sldId="2142532261"/>
        </pc:sldMkLst>
      </pc:sldChg>
      <pc:sldChg chg="del">
        <pc:chgData name="Mirka-Mari Moglia" userId="fc017905-714c-4582-8118-c062aac65180" providerId="ADAL" clId="{E414943C-2017-4EFC-AB10-CB4939E1026D}" dt="2025-08-14T08:12:02.729" v="59" actId="47"/>
        <pc:sldMkLst>
          <pc:docMk/>
          <pc:sldMk cId="409630447" sldId="2142532263"/>
        </pc:sldMkLst>
      </pc:sldChg>
      <pc:sldChg chg="del">
        <pc:chgData name="Mirka-Mari Moglia" userId="fc017905-714c-4582-8118-c062aac65180" providerId="ADAL" clId="{E414943C-2017-4EFC-AB10-CB4939E1026D}" dt="2025-08-14T08:12:00.702" v="52" actId="47"/>
        <pc:sldMkLst>
          <pc:docMk/>
          <pc:sldMk cId="3786802205" sldId="2142532264"/>
        </pc:sldMkLst>
      </pc:sldChg>
      <pc:sldChg chg="del">
        <pc:chgData name="Mirka-Mari Moglia" userId="fc017905-714c-4582-8118-c062aac65180" providerId="ADAL" clId="{E414943C-2017-4EFC-AB10-CB4939E1026D}" dt="2025-08-14T08:12:02.915" v="60" actId="47"/>
        <pc:sldMkLst>
          <pc:docMk/>
          <pc:sldMk cId="1534509142" sldId="2142532265"/>
        </pc:sldMkLst>
      </pc:sldChg>
      <pc:sldChg chg="del">
        <pc:chgData name="Mirka-Mari Moglia" userId="fc017905-714c-4582-8118-c062aac65180" providerId="ADAL" clId="{E414943C-2017-4EFC-AB10-CB4939E1026D}" dt="2025-08-14T08:12:04.255" v="62" actId="47"/>
        <pc:sldMkLst>
          <pc:docMk/>
          <pc:sldMk cId="4209341370" sldId="2142532266"/>
        </pc:sldMkLst>
      </pc:sldChg>
      <pc:sldChg chg="del">
        <pc:chgData name="Mirka-Mari Moglia" userId="fc017905-714c-4582-8118-c062aac65180" providerId="ADAL" clId="{E414943C-2017-4EFC-AB10-CB4939E1026D}" dt="2025-08-14T08:11:52.020" v="18" actId="47"/>
        <pc:sldMkLst>
          <pc:docMk/>
          <pc:sldMk cId="3794528635" sldId="2142532267"/>
        </pc:sldMkLst>
      </pc:sldChg>
      <pc:sldChg chg="del">
        <pc:chgData name="Mirka-Mari Moglia" userId="fc017905-714c-4582-8118-c062aac65180" providerId="ADAL" clId="{E414943C-2017-4EFC-AB10-CB4939E1026D}" dt="2025-08-14T08:11:52.609" v="21" actId="47"/>
        <pc:sldMkLst>
          <pc:docMk/>
          <pc:sldMk cId="1388514209" sldId="2142532268"/>
        </pc:sldMkLst>
      </pc:sldChg>
      <pc:sldChg chg="del">
        <pc:chgData name="Mirka-Mari Moglia" userId="fc017905-714c-4582-8118-c062aac65180" providerId="ADAL" clId="{E414943C-2017-4EFC-AB10-CB4939E1026D}" dt="2025-08-14T08:11:52.792" v="22" actId="47"/>
        <pc:sldMkLst>
          <pc:docMk/>
          <pc:sldMk cId="3824918914" sldId="2142532269"/>
        </pc:sldMkLst>
      </pc:sldChg>
      <pc:sldChg chg="del">
        <pc:chgData name="Mirka-Mari Moglia" userId="fc017905-714c-4582-8118-c062aac65180" providerId="ADAL" clId="{E414943C-2017-4EFC-AB10-CB4939E1026D}" dt="2025-08-14T08:11:52.989" v="23" actId="47"/>
        <pc:sldMkLst>
          <pc:docMk/>
          <pc:sldMk cId="801800499" sldId="2142532270"/>
        </pc:sldMkLst>
      </pc:sldChg>
      <pc:sldChg chg="del">
        <pc:chgData name="Mirka-Mari Moglia" userId="fc017905-714c-4582-8118-c062aac65180" providerId="ADAL" clId="{E414943C-2017-4EFC-AB10-CB4939E1026D}" dt="2025-08-14T08:11:53.389" v="25" actId="47"/>
        <pc:sldMkLst>
          <pc:docMk/>
          <pc:sldMk cId="2680789554" sldId="2142532271"/>
        </pc:sldMkLst>
      </pc:sldChg>
      <pc:sldChg chg="del">
        <pc:chgData name="Mirka-Mari Moglia" userId="fc017905-714c-4582-8118-c062aac65180" providerId="ADAL" clId="{E414943C-2017-4EFC-AB10-CB4939E1026D}" dt="2025-08-14T08:11:54.053" v="27" actId="47"/>
        <pc:sldMkLst>
          <pc:docMk/>
          <pc:sldMk cId="3026370438" sldId="2142532272"/>
        </pc:sldMkLst>
      </pc:sldChg>
      <pc:sldChg chg="del">
        <pc:chgData name="Mirka-Mari Moglia" userId="fc017905-714c-4582-8118-c062aac65180" providerId="ADAL" clId="{E414943C-2017-4EFC-AB10-CB4939E1026D}" dt="2025-08-14T08:11:54.284" v="28" actId="47"/>
        <pc:sldMkLst>
          <pc:docMk/>
          <pc:sldMk cId="3011039992" sldId="2142532273"/>
        </pc:sldMkLst>
      </pc:sldChg>
      <pc:sldChg chg="del">
        <pc:chgData name="Mirka-Mari Moglia" userId="fc017905-714c-4582-8118-c062aac65180" providerId="ADAL" clId="{E414943C-2017-4EFC-AB10-CB4939E1026D}" dt="2025-08-14T08:11:54.495" v="29" actId="47"/>
        <pc:sldMkLst>
          <pc:docMk/>
          <pc:sldMk cId="961269368" sldId="2142532274"/>
        </pc:sldMkLst>
      </pc:sldChg>
      <pc:sldChg chg="del">
        <pc:chgData name="Mirka-Mari Moglia" userId="fc017905-714c-4582-8118-c062aac65180" providerId="ADAL" clId="{E414943C-2017-4EFC-AB10-CB4939E1026D}" dt="2025-08-14T08:11:54.715" v="30" actId="47"/>
        <pc:sldMkLst>
          <pc:docMk/>
          <pc:sldMk cId="3435338889" sldId="2142532275"/>
        </pc:sldMkLst>
      </pc:sldChg>
      <pc:sldChg chg="del">
        <pc:chgData name="Mirka-Mari Moglia" userId="fc017905-714c-4582-8118-c062aac65180" providerId="ADAL" clId="{E414943C-2017-4EFC-AB10-CB4939E1026D}" dt="2025-08-14T08:11:54.926" v="31" actId="47"/>
        <pc:sldMkLst>
          <pc:docMk/>
          <pc:sldMk cId="2179903755" sldId="2142532277"/>
        </pc:sldMkLst>
      </pc:sldChg>
      <pc:sldChg chg="del">
        <pc:chgData name="Mirka-Mari Moglia" userId="fc017905-714c-4582-8118-c062aac65180" providerId="ADAL" clId="{E414943C-2017-4EFC-AB10-CB4939E1026D}" dt="2025-08-14T08:12:01.404" v="54" actId="47"/>
        <pc:sldMkLst>
          <pc:docMk/>
          <pc:sldMk cId="1886963458" sldId="2142532278"/>
        </pc:sldMkLst>
      </pc:sldChg>
      <pc:sldMasterChg chg="delSldLayout">
        <pc:chgData name="Mirka-Mari Moglia" userId="fc017905-714c-4582-8118-c062aac65180" providerId="ADAL" clId="{E414943C-2017-4EFC-AB10-CB4939E1026D}" dt="2025-08-14T08:12:04.255" v="62" actId="47"/>
        <pc:sldMasterMkLst>
          <pc:docMk/>
          <pc:sldMasterMk cId="2923211834" sldId="2147483710"/>
        </pc:sldMasterMkLst>
        <pc:sldLayoutChg chg="del">
          <pc:chgData name="Mirka-Mari Moglia" userId="fc017905-714c-4582-8118-c062aac65180" providerId="ADAL" clId="{E414943C-2017-4EFC-AB10-CB4939E1026D}" dt="2025-08-14T08:12:03.800" v="61" actId="47"/>
          <pc:sldLayoutMkLst>
            <pc:docMk/>
            <pc:sldMasterMk cId="2923211834" sldId="2147483710"/>
            <pc:sldLayoutMk cId="335701688" sldId="2147483963"/>
          </pc:sldLayoutMkLst>
        </pc:sldLayoutChg>
        <pc:sldLayoutChg chg="del">
          <pc:chgData name="Mirka-Mari Moglia" userId="fc017905-714c-4582-8118-c062aac65180" providerId="ADAL" clId="{E414943C-2017-4EFC-AB10-CB4939E1026D}" dt="2025-08-14T08:12:04.255" v="62" actId="47"/>
          <pc:sldLayoutMkLst>
            <pc:docMk/>
            <pc:sldMasterMk cId="2923211834" sldId="2147483710"/>
            <pc:sldLayoutMk cId="3923680529" sldId="21474839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1C739-A499-403A-AF91-901410BF8824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DE132-1F37-4182-A0BA-B7636D94EF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68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00594B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rgbClr val="0059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21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2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pic>
        <p:nvPicPr>
          <p:cNvPr id="10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130440" y="-3301235"/>
            <a:ext cx="5403955" cy="68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3" name="Suorakulmio 2"/>
          <p:cNvSpPr/>
          <p:nvPr userDrawn="1"/>
        </p:nvSpPr>
        <p:spPr>
          <a:xfrm>
            <a:off x="996091" y="1496291"/>
            <a:ext cx="3206213" cy="2105891"/>
          </a:xfrm>
          <a:prstGeom prst="rect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1" name="Suorakulmio 20"/>
          <p:cNvSpPr/>
          <p:nvPr userDrawn="1"/>
        </p:nvSpPr>
        <p:spPr>
          <a:xfrm>
            <a:off x="4379376" y="1496291"/>
            <a:ext cx="3180964" cy="2105891"/>
          </a:xfrm>
          <a:prstGeom prst="rect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2" name="Suorakulmio 21"/>
          <p:cNvSpPr/>
          <p:nvPr userDrawn="1"/>
        </p:nvSpPr>
        <p:spPr>
          <a:xfrm>
            <a:off x="7748806" y="1496291"/>
            <a:ext cx="3063197" cy="4458278"/>
          </a:xfrm>
          <a:prstGeom prst="rect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6" name="Tekstiruutu 5"/>
          <p:cNvSpPr txBox="1"/>
          <p:nvPr userDrawn="1"/>
        </p:nvSpPr>
        <p:spPr>
          <a:xfrm>
            <a:off x="1112992" y="1597451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Kohderyhmä:</a:t>
            </a:r>
          </a:p>
        </p:txBody>
      </p:sp>
      <p:sp>
        <p:nvSpPr>
          <p:cNvPr id="24" name="Tekstiruutu 23"/>
          <p:cNvSpPr txBox="1"/>
          <p:nvPr userDrawn="1"/>
        </p:nvSpPr>
        <p:spPr>
          <a:xfrm>
            <a:off x="4531773" y="1597451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Tavoitteet:</a:t>
            </a:r>
          </a:p>
        </p:txBody>
      </p:sp>
      <p:sp>
        <p:nvSpPr>
          <p:cNvPr id="25" name="Tekstiruutu 24"/>
          <p:cNvSpPr txBox="1"/>
          <p:nvPr userDrawn="1"/>
        </p:nvSpPr>
        <p:spPr>
          <a:xfrm>
            <a:off x="7894852" y="1597451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Prosessi:</a:t>
            </a:r>
          </a:p>
        </p:txBody>
      </p:sp>
      <p:sp>
        <p:nvSpPr>
          <p:cNvPr id="26" name="Suorakulmio 25"/>
          <p:cNvSpPr/>
          <p:nvPr userDrawn="1"/>
        </p:nvSpPr>
        <p:spPr>
          <a:xfrm>
            <a:off x="981667" y="3785807"/>
            <a:ext cx="3216461" cy="2168761"/>
          </a:xfrm>
          <a:prstGeom prst="rect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7" name="Suorakulmio 26"/>
          <p:cNvSpPr/>
          <p:nvPr userDrawn="1"/>
        </p:nvSpPr>
        <p:spPr>
          <a:xfrm>
            <a:off x="4364952" y="3785807"/>
            <a:ext cx="3195388" cy="2168761"/>
          </a:xfrm>
          <a:prstGeom prst="rect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32" name="Tekstiruutu 31"/>
          <p:cNvSpPr txBox="1"/>
          <p:nvPr userDrawn="1"/>
        </p:nvSpPr>
        <p:spPr>
          <a:xfrm>
            <a:off x="1112992" y="3923817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Haasteet ja ratkaisut:</a:t>
            </a:r>
          </a:p>
        </p:txBody>
      </p:sp>
      <p:sp>
        <p:nvSpPr>
          <p:cNvPr id="33" name="Tekstiruutu 32"/>
          <p:cNvSpPr txBox="1"/>
          <p:nvPr userDrawn="1"/>
        </p:nvSpPr>
        <p:spPr>
          <a:xfrm>
            <a:off x="4531774" y="3909963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Tulokset: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1" hasCustomPrompt="1"/>
          </p:nvPr>
        </p:nvSpPr>
        <p:spPr>
          <a:xfrm>
            <a:off x="8008344" y="2125708"/>
            <a:ext cx="2571827" cy="356851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1</a:t>
            </a:r>
          </a:p>
          <a:p>
            <a:pPr lvl="0"/>
            <a:r>
              <a:rPr lang="fi-FI"/>
              <a:t>2</a:t>
            </a:r>
          </a:p>
          <a:p>
            <a:pPr lvl="0"/>
            <a:r>
              <a:rPr lang="fi-FI"/>
              <a:t>3</a:t>
            </a:r>
          </a:p>
          <a:p>
            <a:pPr lvl="0"/>
            <a:r>
              <a:rPr lang="fi-FI"/>
              <a:t>4</a:t>
            </a:r>
          </a:p>
          <a:p>
            <a:pPr lvl="0"/>
            <a:r>
              <a:rPr lang="fi-FI"/>
              <a:t>5</a:t>
            </a:r>
          </a:p>
          <a:p>
            <a:pPr lvl="0"/>
            <a:r>
              <a:rPr lang="fi-FI"/>
              <a:t>6</a:t>
            </a:r>
          </a:p>
          <a:p>
            <a:pPr lvl="0"/>
            <a:r>
              <a:rPr lang="fi-FI"/>
              <a:t>7</a:t>
            </a:r>
          </a:p>
        </p:txBody>
      </p:sp>
      <p:sp>
        <p:nvSpPr>
          <p:cNvPr id="35" name="Suorakulmio 34"/>
          <p:cNvSpPr/>
          <p:nvPr userDrawn="1"/>
        </p:nvSpPr>
        <p:spPr>
          <a:xfrm>
            <a:off x="996091" y="450435"/>
            <a:ext cx="9815912" cy="876400"/>
          </a:xfrm>
          <a:prstGeom prst="rect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37" name="Tekstiruutu 36"/>
          <p:cNvSpPr txBox="1"/>
          <p:nvPr userDrawn="1"/>
        </p:nvSpPr>
        <p:spPr>
          <a:xfrm>
            <a:off x="1112992" y="711005"/>
            <a:ext cx="353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Toimintamallin perustiedot</a:t>
            </a:r>
          </a:p>
        </p:txBody>
      </p:sp>
      <p:pic>
        <p:nvPicPr>
          <p:cNvPr id="38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1197" y="3553062"/>
            <a:ext cx="4308465" cy="54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29" name="Otsikko 10"/>
          <p:cNvSpPr>
            <a:spLocks noGrp="1"/>
          </p:cNvSpPr>
          <p:nvPr>
            <p:ph type="title" hasCustomPrompt="1"/>
          </p:nvPr>
        </p:nvSpPr>
        <p:spPr>
          <a:xfrm>
            <a:off x="843694" y="123450"/>
            <a:ext cx="9037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Visio, mitä ollaan tekemässä</a:t>
            </a:r>
          </a:p>
        </p:txBody>
      </p:sp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5" name="Pyöristetty suorakulmio 4"/>
          <p:cNvSpPr/>
          <p:nvPr userDrawn="1"/>
        </p:nvSpPr>
        <p:spPr>
          <a:xfrm>
            <a:off x="272851" y="1725455"/>
            <a:ext cx="1950424" cy="187813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51" name="Pyöristetty suorakulmio 50"/>
          <p:cNvSpPr/>
          <p:nvPr userDrawn="1"/>
        </p:nvSpPr>
        <p:spPr>
          <a:xfrm>
            <a:off x="2650034" y="1721842"/>
            <a:ext cx="1950424" cy="187813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52" name="Pyöristetty suorakulmio 51"/>
          <p:cNvSpPr/>
          <p:nvPr userDrawn="1"/>
        </p:nvSpPr>
        <p:spPr>
          <a:xfrm>
            <a:off x="5027217" y="1725455"/>
            <a:ext cx="1950424" cy="187813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53" name="Pyöristetty suorakulmio 52"/>
          <p:cNvSpPr/>
          <p:nvPr userDrawn="1"/>
        </p:nvSpPr>
        <p:spPr>
          <a:xfrm>
            <a:off x="7404400" y="1725455"/>
            <a:ext cx="1950424" cy="187813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54" name="Tasakylkinen kolmio 53"/>
          <p:cNvSpPr/>
          <p:nvPr userDrawn="1"/>
        </p:nvSpPr>
        <p:spPr>
          <a:xfrm rot="5400000">
            <a:off x="2230299" y="2493074"/>
            <a:ext cx="412710" cy="33566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55" name="Tasakylkinen kolmio 54"/>
          <p:cNvSpPr/>
          <p:nvPr userDrawn="1"/>
        </p:nvSpPr>
        <p:spPr>
          <a:xfrm rot="5400000">
            <a:off x="4607482" y="2508115"/>
            <a:ext cx="412710" cy="33566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56" name="Tasakylkinen kolmio 55"/>
          <p:cNvSpPr/>
          <p:nvPr userDrawn="1"/>
        </p:nvSpPr>
        <p:spPr>
          <a:xfrm rot="5400000">
            <a:off x="6984665" y="2493074"/>
            <a:ext cx="412710" cy="33566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8" name="Tasakylkinen kolmio 17"/>
          <p:cNvSpPr/>
          <p:nvPr userDrawn="1"/>
        </p:nvSpPr>
        <p:spPr>
          <a:xfrm rot="5400000">
            <a:off x="9407395" y="2493074"/>
            <a:ext cx="412710" cy="33566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9" name="Pyöristetty suorakulmio 18"/>
          <p:cNvSpPr/>
          <p:nvPr userDrawn="1"/>
        </p:nvSpPr>
        <p:spPr>
          <a:xfrm>
            <a:off x="9872676" y="1718582"/>
            <a:ext cx="1950424" cy="187813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4440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29" name="Otsikko 10"/>
          <p:cNvSpPr>
            <a:spLocks noGrp="1"/>
          </p:cNvSpPr>
          <p:nvPr>
            <p:ph type="title"/>
          </p:nvPr>
        </p:nvSpPr>
        <p:spPr>
          <a:xfrm>
            <a:off x="1223579" y="179558"/>
            <a:ext cx="9037162" cy="132556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18" name="Kuvatekstinuoli oikealle 17"/>
          <p:cNvSpPr/>
          <p:nvPr userDrawn="1"/>
        </p:nvSpPr>
        <p:spPr>
          <a:xfrm>
            <a:off x="1223579" y="2036617"/>
            <a:ext cx="2826328" cy="1451148"/>
          </a:xfrm>
          <a:prstGeom prst="rightArrowCallout">
            <a:avLst>
              <a:gd name="adj1" fmla="val 25000"/>
              <a:gd name="adj2" fmla="val 25000"/>
              <a:gd name="adj3" fmla="val 35635"/>
              <a:gd name="adj4" fmla="val 733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8" name="Kuvatekstinuoli alas 7"/>
          <p:cNvSpPr/>
          <p:nvPr userDrawn="1"/>
        </p:nvSpPr>
        <p:spPr>
          <a:xfrm>
            <a:off x="4273012" y="2036617"/>
            <a:ext cx="2327563" cy="2122537"/>
          </a:xfrm>
          <a:prstGeom prst="downArrowCallout">
            <a:avLst>
              <a:gd name="adj1" fmla="val 20088"/>
              <a:gd name="adj2" fmla="val 22544"/>
              <a:gd name="adj3" fmla="val 19008"/>
              <a:gd name="adj4" fmla="val 711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0" name="Kuvatekstinuoli ylös 9"/>
          <p:cNvSpPr/>
          <p:nvPr userDrawn="1"/>
        </p:nvSpPr>
        <p:spPr>
          <a:xfrm>
            <a:off x="1223579" y="3713018"/>
            <a:ext cx="2142798" cy="2124308"/>
          </a:xfrm>
          <a:prstGeom prst="upArrowCallout">
            <a:avLst>
              <a:gd name="adj1" fmla="val 23696"/>
              <a:gd name="adj2" fmla="val 23696"/>
              <a:gd name="adj3" fmla="val 19738"/>
              <a:gd name="adj4" fmla="val 7374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5" name="Kuvatekstinuoli vasemmalle 24"/>
          <p:cNvSpPr/>
          <p:nvPr userDrawn="1"/>
        </p:nvSpPr>
        <p:spPr>
          <a:xfrm>
            <a:off x="6823680" y="1980509"/>
            <a:ext cx="2988000" cy="156336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9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" name="Kuvatekstinuoli vasemmalle ja oikealle 1"/>
          <p:cNvSpPr/>
          <p:nvPr userDrawn="1"/>
        </p:nvSpPr>
        <p:spPr>
          <a:xfrm>
            <a:off x="3689389" y="4247274"/>
            <a:ext cx="3494807" cy="1563364"/>
          </a:xfrm>
          <a:prstGeom prst="leftRightArrowCallout">
            <a:avLst>
              <a:gd name="adj1" fmla="val 25000"/>
              <a:gd name="adj2" fmla="val 25000"/>
              <a:gd name="adj3" fmla="val 24114"/>
              <a:gd name="adj4" fmla="val 697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3" name="Suorakulmio 2"/>
          <p:cNvSpPr/>
          <p:nvPr userDrawn="1"/>
        </p:nvSpPr>
        <p:spPr>
          <a:xfrm>
            <a:off x="7484117" y="4247274"/>
            <a:ext cx="2327563" cy="15633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20732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29" name="Otsikko 10"/>
          <p:cNvSpPr>
            <a:spLocks noGrp="1"/>
          </p:cNvSpPr>
          <p:nvPr>
            <p:ph type="title"/>
          </p:nvPr>
        </p:nvSpPr>
        <p:spPr>
          <a:xfrm>
            <a:off x="843694" y="123450"/>
            <a:ext cx="9037162" cy="132556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5" name="Pyöristetty suorakulmio 4"/>
          <p:cNvSpPr/>
          <p:nvPr userDrawn="1"/>
        </p:nvSpPr>
        <p:spPr>
          <a:xfrm>
            <a:off x="272851" y="1725455"/>
            <a:ext cx="1950424" cy="1878130"/>
          </a:xfrm>
          <a:prstGeom prst="roundRect">
            <a:avLst/>
          </a:prstGeom>
          <a:solidFill>
            <a:srgbClr val="00B39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51" name="Pyöristetty suorakulmio 50"/>
          <p:cNvSpPr/>
          <p:nvPr userDrawn="1"/>
        </p:nvSpPr>
        <p:spPr>
          <a:xfrm>
            <a:off x="2650034" y="1721842"/>
            <a:ext cx="1950424" cy="1878130"/>
          </a:xfrm>
          <a:prstGeom prst="roundRect">
            <a:avLst/>
          </a:prstGeom>
          <a:solidFill>
            <a:srgbClr val="00B39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52" name="Pyöristetty suorakulmio 51"/>
          <p:cNvSpPr/>
          <p:nvPr userDrawn="1"/>
        </p:nvSpPr>
        <p:spPr>
          <a:xfrm>
            <a:off x="5027217" y="1725455"/>
            <a:ext cx="1950424" cy="1878130"/>
          </a:xfrm>
          <a:prstGeom prst="roundRect">
            <a:avLst/>
          </a:prstGeom>
          <a:solidFill>
            <a:srgbClr val="00B39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53" name="Pyöristetty suorakulmio 52"/>
          <p:cNvSpPr/>
          <p:nvPr userDrawn="1"/>
        </p:nvSpPr>
        <p:spPr>
          <a:xfrm>
            <a:off x="7404400" y="1725455"/>
            <a:ext cx="1950424" cy="1878130"/>
          </a:xfrm>
          <a:prstGeom prst="roundRect">
            <a:avLst/>
          </a:prstGeom>
          <a:solidFill>
            <a:srgbClr val="00B39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54" name="Tasakylkinen kolmio 53"/>
          <p:cNvSpPr/>
          <p:nvPr userDrawn="1"/>
        </p:nvSpPr>
        <p:spPr>
          <a:xfrm rot="5400000">
            <a:off x="2230299" y="2493074"/>
            <a:ext cx="412710" cy="335666"/>
          </a:xfrm>
          <a:prstGeom prst="triangle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55" name="Tasakylkinen kolmio 54"/>
          <p:cNvSpPr/>
          <p:nvPr userDrawn="1"/>
        </p:nvSpPr>
        <p:spPr>
          <a:xfrm rot="5400000">
            <a:off x="4607482" y="2508115"/>
            <a:ext cx="412710" cy="335666"/>
          </a:xfrm>
          <a:prstGeom prst="triangle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56" name="Tasakylkinen kolmio 55"/>
          <p:cNvSpPr/>
          <p:nvPr userDrawn="1"/>
        </p:nvSpPr>
        <p:spPr>
          <a:xfrm rot="5400000">
            <a:off x="6984665" y="2493074"/>
            <a:ext cx="412710" cy="335666"/>
          </a:xfrm>
          <a:prstGeom prst="triangle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8" name="Tasakylkinen kolmio 17"/>
          <p:cNvSpPr/>
          <p:nvPr userDrawn="1"/>
        </p:nvSpPr>
        <p:spPr>
          <a:xfrm rot="5400000">
            <a:off x="9407395" y="2493074"/>
            <a:ext cx="412710" cy="335666"/>
          </a:xfrm>
          <a:prstGeom prst="triangle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9" name="Pyöristetty suorakulmio 18"/>
          <p:cNvSpPr/>
          <p:nvPr userDrawn="1"/>
        </p:nvSpPr>
        <p:spPr>
          <a:xfrm>
            <a:off x="9872676" y="1718582"/>
            <a:ext cx="1950424" cy="1878130"/>
          </a:xfrm>
          <a:prstGeom prst="roundRect">
            <a:avLst/>
          </a:prstGeom>
          <a:solidFill>
            <a:srgbClr val="00B39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0" name="Pyöristetty suorakulmio 19"/>
          <p:cNvSpPr/>
          <p:nvPr userDrawn="1"/>
        </p:nvSpPr>
        <p:spPr>
          <a:xfrm>
            <a:off x="318397" y="4103692"/>
            <a:ext cx="1950424" cy="1878130"/>
          </a:xfrm>
          <a:prstGeom prst="roundRect">
            <a:avLst/>
          </a:prstGeom>
          <a:solidFill>
            <a:srgbClr val="00B39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1" name="Pyöristetty suorakulmio 20"/>
          <p:cNvSpPr/>
          <p:nvPr userDrawn="1"/>
        </p:nvSpPr>
        <p:spPr>
          <a:xfrm>
            <a:off x="2695580" y="4100079"/>
            <a:ext cx="1950424" cy="1878130"/>
          </a:xfrm>
          <a:prstGeom prst="roundRect">
            <a:avLst/>
          </a:prstGeom>
          <a:solidFill>
            <a:srgbClr val="00B39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2" name="Pyöristetty suorakulmio 21"/>
          <p:cNvSpPr/>
          <p:nvPr userDrawn="1"/>
        </p:nvSpPr>
        <p:spPr>
          <a:xfrm>
            <a:off x="5072763" y="4103692"/>
            <a:ext cx="1950424" cy="1878130"/>
          </a:xfrm>
          <a:prstGeom prst="roundRect">
            <a:avLst/>
          </a:prstGeom>
          <a:solidFill>
            <a:srgbClr val="00B39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3" name="Pyöristetty suorakulmio 22"/>
          <p:cNvSpPr/>
          <p:nvPr userDrawn="1"/>
        </p:nvSpPr>
        <p:spPr>
          <a:xfrm>
            <a:off x="7449946" y="4103692"/>
            <a:ext cx="1950424" cy="1878130"/>
          </a:xfrm>
          <a:prstGeom prst="roundRect">
            <a:avLst/>
          </a:prstGeom>
          <a:solidFill>
            <a:srgbClr val="00B39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4" name="Tasakylkinen kolmio 23"/>
          <p:cNvSpPr/>
          <p:nvPr userDrawn="1"/>
        </p:nvSpPr>
        <p:spPr>
          <a:xfrm rot="5400000">
            <a:off x="2275845" y="4871311"/>
            <a:ext cx="412710" cy="335666"/>
          </a:xfrm>
          <a:prstGeom prst="triangle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5" name="Tasakylkinen kolmio 24"/>
          <p:cNvSpPr/>
          <p:nvPr userDrawn="1"/>
        </p:nvSpPr>
        <p:spPr>
          <a:xfrm rot="5400000">
            <a:off x="4653028" y="4886352"/>
            <a:ext cx="412710" cy="335666"/>
          </a:xfrm>
          <a:prstGeom prst="triangle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6" name="Tasakylkinen kolmio 25"/>
          <p:cNvSpPr/>
          <p:nvPr userDrawn="1"/>
        </p:nvSpPr>
        <p:spPr>
          <a:xfrm rot="5400000">
            <a:off x="7030211" y="4871311"/>
            <a:ext cx="412710" cy="335666"/>
          </a:xfrm>
          <a:prstGeom prst="triangle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7" name="Tasakylkinen kolmio 26"/>
          <p:cNvSpPr/>
          <p:nvPr userDrawn="1"/>
        </p:nvSpPr>
        <p:spPr>
          <a:xfrm rot="5400000">
            <a:off x="9452941" y="4871311"/>
            <a:ext cx="412710" cy="335666"/>
          </a:xfrm>
          <a:prstGeom prst="triangle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8" name="Pyöristetty suorakulmio 27"/>
          <p:cNvSpPr/>
          <p:nvPr userDrawn="1"/>
        </p:nvSpPr>
        <p:spPr>
          <a:xfrm>
            <a:off x="9918222" y="4096819"/>
            <a:ext cx="1950424" cy="1878130"/>
          </a:xfrm>
          <a:prstGeom prst="roundRect">
            <a:avLst/>
          </a:prstGeom>
          <a:solidFill>
            <a:srgbClr val="00B39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32" name="Tasakylkinen kolmio 31"/>
          <p:cNvSpPr/>
          <p:nvPr userDrawn="1"/>
        </p:nvSpPr>
        <p:spPr>
          <a:xfrm rot="10800000">
            <a:off x="1041708" y="3699419"/>
            <a:ext cx="412710" cy="335666"/>
          </a:xfrm>
          <a:prstGeom prst="triangle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33" name="Tasakylkinen kolmio 32"/>
          <p:cNvSpPr/>
          <p:nvPr userDrawn="1"/>
        </p:nvSpPr>
        <p:spPr>
          <a:xfrm rot="10800000">
            <a:off x="3464437" y="3684175"/>
            <a:ext cx="412710" cy="335666"/>
          </a:xfrm>
          <a:prstGeom prst="triangle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34" name="Tasakylkinen kolmio 33"/>
          <p:cNvSpPr/>
          <p:nvPr userDrawn="1"/>
        </p:nvSpPr>
        <p:spPr>
          <a:xfrm rot="10800000">
            <a:off x="5796074" y="3699419"/>
            <a:ext cx="412710" cy="335666"/>
          </a:xfrm>
          <a:prstGeom prst="triangle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35" name="Tasakylkinen kolmio 34"/>
          <p:cNvSpPr/>
          <p:nvPr userDrawn="1"/>
        </p:nvSpPr>
        <p:spPr>
          <a:xfrm rot="10800000">
            <a:off x="8218802" y="3713030"/>
            <a:ext cx="412710" cy="335666"/>
          </a:xfrm>
          <a:prstGeom prst="triangle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36" name="Tasakylkinen kolmio 35"/>
          <p:cNvSpPr/>
          <p:nvPr userDrawn="1"/>
        </p:nvSpPr>
        <p:spPr>
          <a:xfrm rot="10800000">
            <a:off x="10687079" y="3699419"/>
            <a:ext cx="412710" cy="335666"/>
          </a:xfrm>
          <a:prstGeom prst="triangle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2842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5" name="Puolisuunnikas 24"/>
          <p:cNvSpPr/>
          <p:nvPr userDrawn="1"/>
        </p:nvSpPr>
        <p:spPr>
          <a:xfrm>
            <a:off x="3940411" y="1583037"/>
            <a:ext cx="4392183" cy="939252"/>
          </a:xfrm>
          <a:prstGeom prst="trapezoid">
            <a:avLst>
              <a:gd name="adj" fmla="val 1194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7" name="Puolisuunnikas 26"/>
          <p:cNvSpPr/>
          <p:nvPr userDrawn="1"/>
        </p:nvSpPr>
        <p:spPr>
          <a:xfrm>
            <a:off x="2726002" y="2625834"/>
            <a:ext cx="6820998" cy="939252"/>
          </a:xfrm>
          <a:prstGeom prst="trapezoid">
            <a:avLst>
              <a:gd name="adj" fmla="val 1194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32" name="Puolisuunnikas 31"/>
          <p:cNvSpPr/>
          <p:nvPr userDrawn="1"/>
        </p:nvSpPr>
        <p:spPr>
          <a:xfrm>
            <a:off x="1515907" y="3661029"/>
            <a:ext cx="9241187" cy="939252"/>
          </a:xfrm>
          <a:prstGeom prst="trapezoid">
            <a:avLst>
              <a:gd name="adj" fmla="val 1194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1" name="Tasakylkinen kolmio 10"/>
          <p:cNvSpPr/>
          <p:nvPr userDrawn="1"/>
        </p:nvSpPr>
        <p:spPr>
          <a:xfrm>
            <a:off x="5145901" y="609599"/>
            <a:ext cx="1981201" cy="87369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33" name="Puolisuunnikas 32"/>
          <p:cNvSpPr/>
          <p:nvPr userDrawn="1"/>
        </p:nvSpPr>
        <p:spPr>
          <a:xfrm>
            <a:off x="292396" y="4700025"/>
            <a:ext cx="11651679" cy="939252"/>
          </a:xfrm>
          <a:prstGeom prst="trapezoid">
            <a:avLst>
              <a:gd name="adj" fmla="val 1194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17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5" name="Puolisuunnikas 24"/>
          <p:cNvSpPr/>
          <p:nvPr userDrawn="1"/>
        </p:nvSpPr>
        <p:spPr>
          <a:xfrm>
            <a:off x="4377490" y="1748244"/>
            <a:ext cx="2563091" cy="674302"/>
          </a:xfrm>
          <a:prstGeom prst="trapezoid">
            <a:avLst>
              <a:gd name="adj" fmla="val 8913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7" name="Puolisuunnikas 26"/>
          <p:cNvSpPr/>
          <p:nvPr userDrawn="1"/>
        </p:nvSpPr>
        <p:spPr>
          <a:xfrm>
            <a:off x="3467808" y="2522289"/>
            <a:ext cx="4341983" cy="939252"/>
          </a:xfrm>
          <a:prstGeom prst="trapezoid">
            <a:avLst>
              <a:gd name="adj" fmla="val 884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32" name="Puolisuunnikas 31"/>
          <p:cNvSpPr/>
          <p:nvPr userDrawn="1"/>
        </p:nvSpPr>
        <p:spPr>
          <a:xfrm>
            <a:off x="2520981" y="3561286"/>
            <a:ext cx="6206836" cy="939252"/>
          </a:xfrm>
          <a:prstGeom prst="trapezoid">
            <a:avLst>
              <a:gd name="adj" fmla="val 9285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1" name="Tasakylkinen kolmio 10"/>
          <p:cNvSpPr/>
          <p:nvPr userDrawn="1"/>
        </p:nvSpPr>
        <p:spPr>
          <a:xfrm>
            <a:off x="5000944" y="974199"/>
            <a:ext cx="1235962" cy="6743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33" name="Puolisuunnikas 32"/>
          <p:cNvSpPr/>
          <p:nvPr userDrawn="1"/>
        </p:nvSpPr>
        <p:spPr>
          <a:xfrm>
            <a:off x="1594178" y="4600282"/>
            <a:ext cx="8117312" cy="939252"/>
          </a:xfrm>
          <a:prstGeom prst="trapezoid">
            <a:avLst>
              <a:gd name="adj" fmla="val 913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81756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29" name="Otsikko 10"/>
          <p:cNvSpPr>
            <a:spLocks noGrp="1"/>
          </p:cNvSpPr>
          <p:nvPr>
            <p:ph type="title" hasCustomPrompt="1"/>
          </p:nvPr>
        </p:nvSpPr>
        <p:spPr>
          <a:xfrm>
            <a:off x="843694" y="123450"/>
            <a:ext cx="9037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Visio, mitä ollaan tekemässä</a:t>
            </a:r>
          </a:p>
        </p:txBody>
      </p:sp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" name="Ellipsi 1"/>
          <p:cNvSpPr/>
          <p:nvPr userDrawn="1"/>
        </p:nvSpPr>
        <p:spPr>
          <a:xfrm>
            <a:off x="5516060" y="1549270"/>
            <a:ext cx="4364796" cy="43647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cxnSp>
        <p:nvCxnSpPr>
          <p:cNvPr id="4" name="Suora yhdysviiva 3"/>
          <p:cNvCxnSpPr>
            <a:stCxn id="2" idx="0"/>
            <a:endCxn id="2" idx="4"/>
          </p:cNvCxnSpPr>
          <p:nvPr userDrawn="1"/>
        </p:nvCxnSpPr>
        <p:spPr>
          <a:xfrm>
            <a:off x="7698458" y="1549270"/>
            <a:ext cx="0" cy="436479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/>
          <p:cNvCxnSpPr>
            <a:stCxn id="2" idx="6"/>
            <a:endCxn id="2" idx="2"/>
          </p:cNvCxnSpPr>
          <p:nvPr userDrawn="1"/>
        </p:nvCxnSpPr>
        <p:spPr>
          <a:xfrm flipH="1">
            <a:off x="5516060" y="3731668"/>
            <a:ext cx="436479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511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3" name="Tasakylkinen kolmio 2"/>
          <p:cNvSpPr/>
          <p:nvPr userDrawn="1"/>
        </p:nvSpPr>
        <p:spPr>
          <a:xfrm>
            <a:off x="6160803" y="406726"/>
            <a:ext cx="5960961" cy="537114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cxnSp>
        <p:nvCxnSpPr>
          <p:cNvPr id="6" name="Suora yhdysviiva 5"/>
          <p:cNvCxnSpPr/>
          <p:nvPr userDrawn="1"/>
        </p:nvCxnSpPr>
        <p:spPr>
          <a:xfrm flipV="1">
            <a:off x="7678960" y="2793685"/>
            <a:ext cx="3066258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/>
          <p:cNvCxnSpPr/>
          <p:nvPr userDrawn="1"/>
        </p:nvCxnSpPr>
        <p:spPr>
          <a:xfrm flipV="1">
            <a:off x="7017328" y="3791100"/>
            <a:ext cx="4224760" cy="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6030193" y="4818577"/>
            <a:ext cx="571289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 userDrawn="1"/>
        </p:nvCxnSpPr>
        <p:spPr>
          <a:xfrm>
            <a:off x="8183301" y="1809002"/>
            <a:ext cx="188667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iruutu 23"/>
          <p:cNvSpPr txBox="1"/>
          <p:nvPr userDrawn="1"/>
        </p:nvSpPr>
        <p:spPr>
          <a:xfrm>
            <a:off x="6693238" y="5125133"/>
            <a:ext cx="454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>
                <a:solidFill>
                  <a:schemeClr val="bg1"/>
                </a:solidFill>
                <a:latin typeface="+mn-lt"/>
                <a:cs typeface="Poppins" pitchFamily="2" charset="77"/>
              </a:rPr>
              <a:t>kolmio</a:t>
            </a:r>
          </a:p>
        </p:txBody>
      </p:sp>
      <p:sp>
        <p:nvSpPr>
          <p:cNvPr id="32" name="Tasakylkinen kolmio 31"/>
          <p:cNvSpPr/>
          <p:nvPr userDrawn="1"/>
        </p:nvSpPr>
        <p:spPr>
          <a:xfrm>
            <a:off x="69232" y="406730"/>
            <a:ext cx="5960961" cy="537114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cxnSp>
        <p:nvCxnSpPr>
          <p:cNvPr id="33" name="Suora yhdysviiva 32"/>
          <p:cNvCxnSpPr/>
          <p:nvPr userDrawn="1"/>
        </p:nvCxnSpPr>
        <p:spPr>
          <a:xfrm flipV="1">
            <a:off x="1565437" y="2300075"/>
            <a:ext cx="3066258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/>
          <p:cNvCxnSpPr/>
          <p:nvPr userDrawn="1"/>
        </p:nvCxnSpPr>
        <p:spPr>
          <a:xfrm flipV="1">
            <a:off x="1516583" y="3092303"/>
            <a:ext cx="3066258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/>
          <p:cNvCxnSpPr/>
          <p:nvPr userDrawn="1"/>
        </p:nvCxnSpPr>
        <p:spPr>
          <a:xfrm flipV="1">
            <a:off x="925758" y="3884531"/>
            <a:ext cx="4224760" cy="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/>
          <p:cNvCxnSpPr/>
          <p:nvPr userDrawn="1"/>
        </p:nvCxnSpPr>
        <p:spPr>
          <a:xfrm>
            <a:off x="193265" y="4818577"/>
            <a:ext cx="571289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uora yhdysviiva 37"/>
          <p:cNvCxnSpPr/>
          <p:nvPr userDrawn="1"/>
        </p:nvCxnSpPr>
        <p:spPr>
          <a:xfrm>
            <a:off x="2349444" y="1507847"/>
            <a:ext cx="1574157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iruutu 38"/>
          <p:cNvSpPr txBox="1"/>
          <p:nvPr userDrawn="1"/>
        </p:nvSpPr>
        <p:spPr>
          <a:xfrm>
            <a:off x="601667" y="5125137"/>
            <a:ext cx="454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>
                <a:solidFill>
                  <a:schemeClr val="bg1"/>
                </a:solidFill>
                <a:latin typeface="+mn-lt"/>
                <a:cs typeface="Poppins" pitchFamily="2" charset="77"/>
              </a:rPr>
              <a:t>kolmio</a:t>
            </a:r>
          </a:p>
        </p:txBody>
      </p:sp>
    </p:spTree>
    <p:extLst>
      <p:ext uri="{BB962C8B-B14F-4D97-AF65-F5344CB8AC3E}">
        <p14:creationId xmlns:p14="http://schemas.microsoft.com/office/powerpoint/2010/main" val="3488603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13622789"/>
              </p:ext>
            </p:extLst>
          </p:nvPr>
        </p:nvGraphicFramePr>
        <p:xfrm>
          <a:off x="666751" y="401317"/>
          <a:ext cx="10906125" cy="58500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35375">
                  <a:extLst>
                    <a:ext uri="{9D8B030D-6E8A-4147-A177-3AD203B41FA5}">
                      <a16:colId xmlns:a16="http://schemas.microsoft.com/office/drawing/2014/main" val="1195910363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val="3718326659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val="3597769917"/>
                    </a:ext>
                  </a:extLst>
                </a:gridCol>
              </a:tblGrid>
              <a:tr h="922327">
                <a:tc gridSpan="3">
                  <a:txBody>
                    <a:bodyPr/>
                    <a:lstStyle/>
                    <a:p>
                      <a:endParaRPr lang="fi-FI">
                        <a:solidFill>
                          <a:srgbClr val="00B398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92721"/>
                  </a:ext>
                </a:extLst>
              </a:tr>
              <a:tr h="2463866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395964"/>
                  </a:ext>
                </a:extLst>
              </a:tr>
              <a:tr h="2463866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31321"/>
                  </a:ext>
                </a:extLst>
              </a:tr>
            </a:tbl>
          </a:graphicData>
        </a:graphic>
      </p:graphicFrame>
      <p:sp>
        <p:nvSpPr>
          <p:cNvPr id="34" name="Tekstiruutu 33"/>
          <p:cNvSpPr txBox="1"/>
          <p:nvPr userDrawn="1"/>
        </p:nvSpPr>
        <p:spPr>
          <a:xfrm>
            <a:off x="736601" y="1319081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Kohderyhmä:</a:t>
            </a:r>
          </a:p>
        </p:txBody>
      </p:sp>
      <p:sp>
        <p:nvSpPr>
          <p:cNvPr id="36" name="Tekstiruutu 35"/>
          <p:cNvSpPr txBox="1"/>
          <p:nvPr userDrawn="1"/>
        </p:nvSpPr>
        <p:spPr>
          <a:xfrm>
            <a:off x="4373026" y="1319081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Tavoitteet:</a:t>
            </a:r>
          </a:p>
        </p:txBody>
      </p:sp>
      <p:sp>
        <p:nvSpPr>
          <p:cNvPr id="38" name="Tekstiruutu 37"/>
          <p:cNvSpPr txBox="1"/>
          <p:nvPr userDrawn="1"/>
        </p:nvSpPr>
        <p:spPr>
          <a:xfrm>
            <a:off x="8026926" y="1319081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Prosessi:</a:t>
            </a:r>
          </a:p>
        </p:txBody>
      </p:sp>
      <p:sp>
        <p:nvSpPr>
          <p:cNvPr id="39" name="Tekstiruutu 38"/>
          <p:cNvSpPr txBox="1"/>
          <p:nvPr userDrawn="1"/>
        </p:nvSpPr>
        <p:spPr>
          <a:xfrm>
            <a:off x="736601" y="3766660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Haasteet ja ratkaisut:</a:t>
            </a:r>
          </a:p>
        </p:txBody>
      </p:sp>
      <p:sp>
        <p:nvSpPr>
          <p:cNvPr id="41" name="Tekstiruutu 40"/>
          <p:cNvSpPr txBox="1"/>
          <p:nvPr userDrawn="1"/>
        </p:nvSpPr>
        <p:spPr>
          <a:xfrm>
            <a:off x="653036" y="459286"/>
            <a:ext cx="6793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3600" b="1">
                <a:solidFill>
                  <a:srgbClr val="00594B"/>
                </a:solidFill>
                <a:latin typeface="+mn-lt"/>
                <a:cs typeface="Poppins" pitchFamily="2" charset="77"/>
              </a:rPr>
              <a:t>Toimintamallin perustiedot</a:t>
            </a:r>
          </a:p>
        </p:txBody>
      </p:sp>
      <p:sp>
        <p:nvSpPr>
          <p:cNvPr id="42" name="Tekstin paikkamerkki 7"/>
          <p:cNvSpPr>
            <a:spLocks noGrp="1"/>
          </p:cNvSpPr>
          <p:nvPr>
            <p:ph type="body" sz="quarter" idx="11"/>
          </p:nvPr>
        </p:nvSpPr>
        <p:spPr>
          <a:xfrm>
            <a:off x="8105787" y="1707646"/>
            <a:ext cx="3317863" cy="3969303"/>
          </a:xfrm>
        </p:spPr>
        <p:txBody>
          <a:bodyPr>
            <a:normAutofit/>
          </a:bodyPr>
          <a:lstStyle>
            <a:lvl1pPr marL="228600" indent="-228600">
              <a:lnSpc>
                <a:spcPct val="50000"/>
              </a:lnSpc>
              <a:buFont typeface="+mj-lt"/>
              <a:buAutoNum type="arabicPeriod"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43" name="Tekstin paikkamerkki 7"/>
          <p:cNvSpPr>
            <a:spLocks noGrp="1"/>
          </p:cNvSpPr>
          <p:nvPr>
            <p:ph type="body" sz="quarter" idx="12"/>
          </p:nvPr>
        </p:nvSpPr>
        <p:spPr>
          <a:xfrm>
            <a:off x="815462" y="1707647"/>
            <a:ext cx="3378713" cy="1719388"/>
          </a:xfrm>
        </p:spPr>
        <p:txBody>
          <a:bodyPr>
            <a:noAutofit/>
          </a:bodyPr>
          <a:lstStyle>
            <a:lvl1pPr marL="171450" indent="-171450">
              <a:lnSpc>
                <a:spcPct val="5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44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4460624" y="1707647"/>
            <a:ext cx="3378713" cy="1719388"/>
          </a:xfrm>
        </p:spPr>
        <p:txBody>
          <a:bodyPr>
            <a:noAutofit/>
          </a:bodyPr>
          <a:lstStyle>
            <a:lvl1pPr marL="171450" indent="-171450">
              <a:lnSpc>
                <a:spcPct val="5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45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815462" y="4159863"/>
            <a:ext cx="3378713" cy="1719388"/>
          </a:xfrm>
        </p:spPr>
        <p:txBody>
          <a:bodyPr>
            <a:noAutofit/>
          </a:bodyPr>
          <a:lstStyle>
            <a:lvl1pPr marL="171450" indent="-171450">
              <a:lnSpc>
                <a:spcPct val="5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46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4460623" y="4145450"/>
            <a:ext cx="3378713" cy="1719388"/>
          </a:xfrm>
        </p:spPr>
        <p:txBody>
          <a:bodyPr>
            <a:noAutofit/>
          </a:bodyPr>
          <a:lstStyle>
            <a:lvl1pPr marL="171450" indent="-171450">
              <a:lnSpc>
                <a:spcPct val="5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pic>
        <p:nvPicPr>
          <p:cNvPr id="48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5745" y="3790749"/>
            <a:ext cx="3924795" cy="4992766"/>
          </a:xfrm>
          <a:prstGeom prst="rect">
            <a:avLst/>
          </a:prstGeom>
        </p:spPr>
      </p:pic>
      <p:sp>
        <p:nvSpPr>
          <p:cNvPr id="50" name="Tekstiruutu 49"/>
          <p:cNvSpPr txBox="1"/>
          <p:nvPr userDrawn="1"/>
        </p:nvSpPr>
        <p:spPr>
          <a:xfrm>
            <a:off x="4361377" y="3752806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Tulokset:</a:t>
            </a:r>
          </a:p>
        </p:txBody>
      </p:sp>
    </p:spTree>
    <p:extLst>
      <p:ext uri="{BB962C8B-B14F-4D97-AF65-F5344CB8AC3E}">
        <p14:creationId xmlns:p14="http://schemas.microsoft.com/office/powerpoint/2010/main" val="4135102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5843571"/>
              </p:ext>
            </p:extLst>
          </p:nvPr>
        </p:nvGraphicFramePr>
        <p:xfrm>
          <a:off x="585471" y="-574043"/>
          <a:ext cx="10906125" cy="67333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35375">
                  <a:extLst>
                    <a:ext uri="{9D8B030D-6E8A-4147-A177-3AD203B41FA5}">
                      <a16:colId xmlns:a16="http://schemas.microsoft.com/office/drawing/2014/main" val="1195910363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val="3718326659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val="3597769917"/>
                    </a:ext>
                  </a:extLst>
                </a:gridCol>
              </a:tblGrid>
              <a:tr h="1061590">
                <a:tc gridSpan="3">
                  <a:txBody>
                    <a:bodyPr/>
                    <a:lstStyle/>
                    <a:p>
                      <a:endParaRPr lang="fi-FI">
                        <a:solidFill>
                          <a:srgbClr val="00B398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92721"/>
                  </a:ext>
                </a:extLst>
              </a:tr>
              <a:tr h="2835888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395964"/>
                  </a:ext>
                </a:extLst>
              </a:tr>
              <a:tr h="2835888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31321"/>
                  </a:ext>
                </a:extLst>
              </a:tr>
            </a:tbl>
          </a:graphicData>
        </a:graphic>
      </p:graphicFrame>
      <p:sp>
        <p:nvSpPr>
          <p:cNvPr id="34" name="Tekstiruutu 33"/>
          <p:cNvSpPr txBox="1"/>
          <p:nvPr userDrawn="1"/>
        </p:nvSpPr>
        <p:spPr>
          <a:xfrm>
            <a:off x="655321" y="526601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Kohderyhmä:</a:t>
            </a:r>
          </a:p>
        </p:txBody>
      </p:sp>
      <p:sp>
        <p:nvSpPr>
          <p:cNvPr id="36" name="Tekstiruutu 35"/>
          <p:cNvSpPr txBox="1"/>
          <p:nvPr userDrawn="1"/>
        </p:nvSpPr>
        <p:spPr>
          <a:xfrm>
            <a:off x="4291746" y="526601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Tavoitteet:</a:t>
            </a:r>
          </a:p>
        </p:txBody>
      </p:sp>
      <p:sp>
        <p:nvSpPr>
          <p:cNvPr id="38" name="Tekstiruutu 37"/>
          <p:cNvSpPr txBox="1"/>
          <p:nvPr userDrawn="1"/>
        </p:nvSpPr>
        <p:spPr>
          <a:xfrm>
            <a:off x="7945646" y="526601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Prosessi:</a:t>
            </a:r>
          </a:p>
        </p:txBody>
      </p:sp>
      <p:sp>
        <p:nvSpPr>
          <p:cNvPr id="39" name="Tekstiruutu 38"/>
          <p:cNvSpPr txBox="1"/>
          <p:nvPr userDrawn="1"/>
        </p:nvSpPr>
        <p:spPr>
          <a:xfrm>
            <a:off x="666970" y="3383130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Haasteet ja ratkaisut:</a:t>
            </a:r>
          </a:p>
        </p:txBody>
      </p:sp>
      <p:sp>
        <p:nvSpPr>
          <p:cNvPr id="42" name="Tekstin paikkamerkki 7"/>
          <p:cNvSpPr>
            <a:spLocks noGrp="1"/>
          </p:cNvSpPr>
          <p:nvPr>
            <p:ph type="body" sz="quarter" idx="11"/>
          </p:nvPr>
        </p:nvSpPr>
        <p:spPr>
          <a:xfrm>
            <a:off x="8024507" y="915166"/>
            <a:ext cx="3317863" cy="3969303"/>
          </a:xfrm>
        </p:spPr>
        <p:txBody>
          <a:bodyPr>
            <a:normAutofit/>
          </a:bodyPr>
          <a:lstStyle>
            <a:lvl1pPr marL="228600" indent="-228600">
              <a:lnSpc>
                <a:spcPct val="50000"/>
              </a:lnSpc>
              <a:buFont typeface="+mj-lt"/>
              <a:buAutoNum type="arabicPeriod"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43" name="Tekstin paikkamerkki 7"/>
          <p:cNvSpPr>
            <a:spLocks noGrp="1"/>
          </p:cNvSpPr>
          <p:nvPr>
            <p:ph type="body" sz="quarter" idx="12"/>
          </p:nvPr>
        </p:nvSpPr>
        <p:spPr>
          <a:xfrm>
            <a:off x="734182" y="915167"/>
            <a:ext cx="3378713" cy="1719388"/>
          </a:xfrm>
        </p:spPr>
        <p:txBody>
          <a:bodyPr>
            <a:noAutofit/>
          </a:bodyPr>
          <a:lstStyle>
            <a:lvl1pPr marL="171450" indent="-171450">
              <a:lnSpc>
                <a:spcPct val="5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44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4379344" y="915167"/>
            <a:ext cx="3378713" cy="1719388"/>
          </a:xfrm>
        </p:spPr>
        <p:txBody>
          <a:bodyPr>
            <a:noAutofit/>
          </a:bodyPr>
          <a:lstStyle>
            <a:lvl1pPr marL="171450" indent="-171450">
              <a:lnSpc>
                <a:spcPct val="5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45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745831" y="3776333"/>
            <a:ext cx="3378713" cy="1719388"/>
          </a:xfrm>
        </p:spPr>
        <p:txBody>
          <a:bodyPr>
            <a:noAutofit/>
          </a:bodyPr>
          <a:lstStyle>
            <a:lvl1pPr marL="171450" indent="-171450">
              <a:lnSpc>
                <a:spcPct val="5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46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4390992" y="3761920"/>
            <a:ext cx="3378713" cy="1719388"/>
          </a:xfrm>
        </p:spPr>
        <p:txBody>
          <a:bodyPr>
            <a:noAutofit/>
          </a:bodyPr>
          <a:lstStyle>
            <a:lvl1pPr marL="171450" indent="-171450">
              <a:lnSpc>
                <a:spcPct val="5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pic>
        <p:nvPicPr>
          <p:cNvPr id="48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5745" y="3790749"/>
            <a:ext cx="3924795" cy="4992766"/>
          </a:xfrm>
          <a:prstGeom prst="rect">
            <a:avLst/>
          </a:prstGeom>
        </p:spPr>
      </p:pic>
      <p:sp>
        <p:nvSpPr>
          <p:cNvPr id="50" name="Tekstiruutu 49"/>
          <p:cNvSpPr txBox="1"/>
          <p:nvPr userDrawn="1"/>
        </p:nvSpPr>
        <p:spPr>
          <a:xfrm>
            <a:off x="4291746" y="3369276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Tulokset:</a:t>
            </a:r>
          </a:p>
        </p:txBody>
      </p:sp>
    </p:spTree>
    <p:extLst>
      <p:ext uri="{BB962C8B-B14F-4D97-AF65-F5344CB8AC3E}">
        <p14:creationId xmlns:p14="http://schemas.microsoft.com/office/powerpoint/2010/main" val="350150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60720324"/>
              </p:ext>
            </p:extLst>
          </p:nvPr>
        </p:nvGraphicFramePr>
        <p:xfrm>
          <a:off x="666751" y="533398"/>
          <a:ext cx="10906125" cy="53816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35375">
                  <a:extLst>
                    <a:ext uri="{9D8B030D-6E8A-4147-A177-3AD203B41FA5}">
                      <a16:colId xmlns:a16="http://schemas.microsoft.com/office/drawing/2014/main" val="1195910363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val="3718326659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val="3597769917"/>
                    </a:ext>
                  </a:extLst>
                </a:gridCol>
              </a:tblGrid>
              <a:tr h="848474">
                <a:tc gridSpan="3">
                  <a:txBody>
                    <a:bodyPr/>
                    <a:lstStyle/>
                    <a:p>
                      <a:endParaRPr lang="fi-FI">
                        <a:solidFill>
                          <a:srgbClr val="00B398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92721"/>
                  </a:ext>
                </a:extLst>
              </a:tr>
              <a:tr h="2266576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395964"/>
                  </a:ext>
                </a:extLst>
              </a:tr>
              <a:tr h="2266576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31321"/>
                  </a:ext>
                </a:extLst>
              </a:tr>
            </a:tbl>
          </a:graphicData>
        </a:graphic>
      </p:graphicFrame>
      <p:sp>
        <p:nvSpPr>
          <p:cNvPr id="34" name="Tekstiruutu 33"/>
          <p:cNvSpPr txBox="1"/>
          <p:nvPr userDrawn="1"/>
        </p:nvSpPr>
        <p:spPr>
          <a:xfrm>
            <a:off x="736601" y="1406771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Kohderyhmä:</a:t>
            </a:r>
          </a:p>
        </p:txBody>
      </p:sp>
      <p:sp>
        <p:nvSpPr>
          <p:cNvPr id="36" name="Tekstiruutu 35"/>
          <p:cNvSpPr txBox="1"/>
          <p:nvPr userDrawn="1"/>
        </p:nvSpPr>
        <p:spPr>
          <a:xfrm>
            <a:off x="4373026" y="1406771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Tavoitteet:</a:t>
            </a:r>
          </a:p>
        </p:txBody>
      </p:sp>
      <p:sp>
        <p:nvSpPr>
          <p:cNvPr id="38" name="Tekstiruutu 37"/>
          <p:cNvSpPr txBox="1"/>
          <p:nvPr userDrawn="1"/>
        </p:nvSpPr>
        <p:spPr>
          <a:xfrm>
            <a:off x="8026926" y="1406771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Prosessi:</a:t>
            </a:r>
          </a:p>
        </p:txBody>
      </p:sp>
      <p:sp>
        <p:nvSpPr>
          <p:cNvPr id="39" name="Tekstiruutu 38"/>
          <p:cNvSpPr txBox="1"/>
          <p:nvPr userDrawn="1"/>
        </p:nvSpPr>
        <p:spPr>
          <a:xfrm>
            <a:off x="736601" y="3679162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Haasteet ja ratkaisut:</a:t>
            </a:r>
          </a:p>
        </p:txBody>
      </p:sp>
      <p:sp>
        <p:nvSpPr>
          <p:cNvPr id="41" name="Tekstiruutu 40"/>
          <p:cNvSpPr txBox="1"/>
          <p:nvPr userDrawn="1"/>
        </p:nvSpPr>
        <p:spPr>
          <a:xfrm>
            <a:off x="653036" y="591366"/>
            <a:ext cx="6793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3600" b="1">
                <a:solidFill>
                  <a:srgbClr val="00594B"/>
                </a:solidFill>
                <a:latin typeface="+mn-lt"/>
                <a:cs typeface="Poppins" pitchFamily="2" charset="77"/>
              </a:rPr>
              <a:t>Toimintamallin perustiedot</a:t>
            </a:r>
          </a:p>
        </p:txBody>
      </p:sp>
      <p:sp>
        <p:nvSpPr>
          <p:cNvPr id="42" name="Tekstin paikkamerkki 7"/>
          <p:cNvSpPr>
            <a:spLocks noGrp="1"/>
          </p:cNvSpPr>
          <p:nvPr>
            <p:ph type="body" sz="quarter" idx="11"/>
          </p:nvPr>
        </p:nvSpPr>
        <p:spPr>
          <a:xfrm>
            <a:off x="8105787" y="1795336"/>
            <a:ext cx="3317863" cy="3969303"/>
          </a:xfrm>
        </p:spPr>
        <p:txBody>
          <a:bodyPr>
            <a:normAutofit/>
          </a:bodyPr>
          <a:lstStyle>
            <a:lvl1pPr marL="228600" indent="-228600">
              <a:lnSpc>
                <a:spcPct val="50000"/>
              </a:lnSpc>
              <a:buFont typeface="+mj-lt"/>
              <a:buAutoNum type="arabicPeriod"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43" name="Tekstin paikkamerkki 7"/>
          <p:cNvSpPr>
            <a:spLocks noGrp="1"/>
          </p:cNvSpPr>
          <p:nvPr>
            <p:ph type="body" sz="quarter" idx="12"/>
          </p:nvPr>
        </p:nvSpPr>
        <p:spPr>
          <a:xfrm>
            <a:off x="815462" y="1795337"/>
            <a:ext cx="3378713" cy="1719388"/>
          </a:xfrm>
        </p:spPr>
        <p:txBody>
          <a:bodyPr>
            <a:noAutofit/>
          </a:bodyPr>
          <a:lstStyle>
            <a:lvl1pPr marL="171450" indent="-171450">
              <a:lnSpc>
                <a:spcPct val="5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44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4460624" y="1795337"/>
            <a:ext cx="3378713" cy="1719388"/>
          </a:xfrm>
        </p:spPr>
        <p:txBody>
          <a:bodyPr>
            <a:noAutofit/>
          </a:bodyPr>
          <a:lstStyle>
            <a:lvl1pPr marL="171450" indent="-171450">
              <a:lnSpc>
                <a:spcPct val="5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45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815462" y="4072365"/>
            <a:ext cx="3378713" cy="1719388"/>
          </a:xfrm>
        </p:spPr>
        <p:txBody>
          <a:bodyPr>
            <a:noAutofit/>
          </a:bodyPr>
          <a:lstStyle>
            <a:lvl1pPr marL="171450" indent="-171450">
              <a:lnSpc>
                <a:spcPct val="5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46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4460623" y="4057952"/>
            <a:ext cx="3378713" cy="1719388"/>
          </a:xfrm>
        </p:spPr>
        <p:txBody>
          <a:bodyPr>
            <a:noAutofit/>
          </a:bodyPr>
          <a:lstStyle>
            <a:lvl1pPr marL="171450" indent="-171450">
              <a:lnSpc>
                <a:spcPct val="5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pic>
        <p:nvPicPr>
          <p:cNvPr id="48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5745" y="3607869"/>
            <a:ext cx="3924795" cy="4992766"/>
          </a:xfrm>
          <a:prstGeom prst="rect">
            <a:avLst/>
          </a:prstGeom>
        </p:spPr>
      </p:pic>
      <p:sp>
        <p:nvSpPr>
          <p:cNvPr id="50" name="Tekstiruutu 49"/>
          <p:cNvSpPr txBox="1"/>
          <p:nvPr userDrawn="1"/>
        </p:nvSpPr>
        <p:spPr>
          <a:xfrm>
            <a:off x="4361377" y="3665308"/>
            <a:ext cx="27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>
                <a:solidFill>
                  <a:schemeClr val="bg1"/>
                </a:solidFill>
                <a:latin typeface="+mn-lt"/>
                <a:cs typeface="Poppins" pitchFamily="2" charset="77"/>
              </a:rPr>
              <a:t>Tulokset:</a:t>
            </a:r>
          </a:p>
        </p:txBody>
      </p:sp>
    </p:spTree>
    <p:extLst>
      <p:ext uri="{BB962C8B-B14F-4D97-AF65-F5344CB8AC3E}">
        <p14:creationId xmlns:p14="http://schemas.microsoft.com/office/powerpoint/2010/main" val="4135102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9929" y="-561575"/>
            <a:ext cx="6476431" cy="8238725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15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365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1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47" y="6293480"/>
            <a:ext cx="1233458" cy="515163"/>
          </a:xfrm>
          <a:prstGeom prst="rect">
            <a:avLst/>
          </a:prstGeom>
        </p:spPr>
      </p:pic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14515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25365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1696720"/>
              </p:ext>
            </p:extLst>
          </p:nvPr>
        </p:nvGraphicFramePr>
        <p:xfrm>
          <a:off x="285615" y="1336686"/>
          <a:ext cx="11557655" cy="463867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311531">
                  <a:extLst>
                    <a:ext uri="{9D8B030D-6E8A-4147-A177-3AD203B41FA5}">
                      <a16:colId xmlns:a16="http://schemas.microsoft.com/office/drawing/2014/main" val="1140763500"/>
                    </a:ext>
                  </a:extLst>
                </a:gridCol>
                <a:gridCol w="2311531">
                  <a:extLst>
                    <a:ext uri="{9D8B030D-6E8A-4147-A177-3AD203B41FA5}">
                      <a16:colId xmlns:a16="http://schemas.microsoft.com/office/drawing/2014/main" val="2912371659"/>
                    </a:ext>
                  </a:extLst>
                </a:gridCol>
                <a:gridCol w="2311531">
                  <a:extLst>
                    <a:ext uri="{9D8B030D-6E8A-4147-A177-3AD203B41FA5}">
                      <a16:colId xmlns:a16="http://schemas.microsoft.com/office/drawing/2014/main" val="509899600"/>
                    </a:ext>
                  </a:extLst>
                </a:gridCol>
                <a:gridCol w="2311531">
                  <a:extLst>
                    <a:ext uri="{9D8B030D-6E8A-4147-A177-3AD203B41FA5}">
                      <a16:colId xmlns:a16="http://schemas.microsoft.com/office/drawing/2014/main" val="1740631856"/>
                    </a:ext>
                  </a:extLst>
                </a:gridCol>
                <a:gridCol w="2311531">
                  <a:extLst>
                    <a:ext uri="{9D8B030D-6E8A-4147-A177-3AD203B41FA5}">
                      <a16:colId xmlns:a16="http://schemas.microsoft.com/office/drawing/2014/main" val="3779888008"/>
                    </a:ext>
                  </a:extLst>
                </a:gridCol>
              </a:tblGrid>
              <a:tr h="1546225">
                <a:tc rowSpan="2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4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4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77937"/>
                  </a:ext>
                </a:extLst>
              </a:tr>
              <a:tr h="154622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4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966244"/>
                  </a:ext>
                </a:extLst>
              </a:tr>
              <a:tr h="1546225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2E7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2E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2E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717040"/>
                  </a:ext>
                </a:extLst>
              </a:tr>
            </a:tbl>
          </a:graphicData>
        </a:graphic>
      </p:graphicFrame>
      <p:sp>
        <p:nvSpPr>
          <p:cNvPr id="56" name="Tekstin paikkamerkki 3"/>
          <p:cNvSpPr>
            <a:spLocks noGrp="1"/>
          </p:cNvSpPr>
          <p:nvPr>
            <p:ph type="body" sz="quarter" idx="11" hasCustomPrompt="1"/>
          </p:nvPr>
        </p:nvSpPr>
        <p:spPr>
          <a:xfrm>
            <a:off x="483696" y="1698899"/>
            <a:ext cx="2105089" cy="266155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Yhteistyökumppani 1</a:t>
            </a:r>
          </a:p>
          <a:p>
            <a:pPr lvl="0"/>
            <a:endParaRPr lang="fi-FI"/>
          </a:p>
        </p:txBody>
      </p:sp>
      <p:sp>
        <p:nvSpPr>
          <p:cNvPr id="57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2797794" y="1704406"/>
            <a:ext cx="2147310" cy="1116970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Toiminto 1</a:t>
            </a:r>
          </a:p>
        </p:txBody>
      </p:sp>
      <p:sp>
        <p:nvSpPr>
          <p:cNvPr id="58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5144754" y="1700850"/>
            <a:ext cx="2081946" cy="1108115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Arvolupaus</a:t>
            </a:r>
          </a:p>
        </p:txBody>
      </p:sp>
      <p:sp>
        <p:nvSpPr>
          <p:cNvPr id="59" name="Tekstin paikkamerkki 3"/>
          <p:cNvSpPr>
            <a:spLocks noGrp="1"/>
          </p:cNvSpPr>
          <p:nvPr>
            <p:ph type="body" sz="quarter" idx="14" hasCustomPrompt="1"/>
          </p:nvPr>
        </p:nvSpPr>
        <p:spPr>
          <a:xfrm>
            <a:off x="2746994" y="3205053"/>
            <a:ext cx="2147310" cy="1160911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Resurssi 1</a:t>
            </a:r>
          </a:p>
        </p:txBody>
      </p:sp>
      <p:sp>
        <p:nvSpPr>
          <p:cNvPr id="60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5082358" y="3208663"/>
            <a:ext cx="2144341" cy="1157301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Palvelulupaus</a:t>
            </a:r>
          </a:p>
        </p:txBody>
      </p:sp>
      <p:sp>
        <p:nvSpPr>
          <p:cNvPr id="61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2847509" y="4789825"/>
            <a:ext cx="4276642" cy="1102307"/>
          </a:xfrm>
        </p:spPr>
        <p:txBody>
          <a:bodyPr/>
          <a:lstStyle>
            <a:lvl1pPr marL="0" indent="0">
              <a:lnSpc>
                <a:spcPct val="5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Tulot</a:t>
            </a:r>
          </a:p>
        </p:txBody>
      </p:sp>
      <p:sp>
        <p:nvSpPr>
          <p:cNvPr id="62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437700" y="4761578"/>
            <a:ext cx="2151085" cy="1114845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Kustannusrakenne</a:t>
            </a:r>
          </a:p>
        </p:txBody>
      </p:sp>
      <p:sp>
        <p:nvSpPr>
          <p:cNvPr id="63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7394482" y="1725973"/>
            <a:ext cx="2122005" cy="1095403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Asiakassuhde</a:t>
            </a:r>
          </a:p>
        </p:txBody>
      </p:sp>
      <p:sp>
        <p:nvSpPr>
          <p:cNvPr id="64" name="Tekstin paikkamerkki 3"/>
          <p:cNvSpPr>
            <a:spLocks noGrp="1"/>
          </p:cNvSpPr>
          <p:nvPr>
            <p:ph type="body" sz="quarter" idx="20" hasCustomPrompt="1"/>
          </p:nvPr>
        </p:nvSpPr>
        <p:spPr>
          <a:xfrm>
            <a:off x="7397121" y="3205053"/>
            <a:ext cx="2078112" cy="1160911"/>
          </a:xfrm>
        </p:spPr>
        <p:txBody>
          <a:bodyPr>
            <a:normAutofit/>
          </a:bodyPr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Tiedotus</a:t>
            </a:r>
          </a:p>
        </p:txBody>
      </p:sp>
      <p:sp>
        <p:nvSpPr>
          <p:cNvPr id="67" name="Tekstin paikkamerkki 3"/>
          <p:cNvSpPr>
            <a:spLocks noGrp="1"/>
          </p:cNvSpPr>
          <p:nvPr>
            <p:ph type="body" sz="quarter" idx="21" hasCustomPrompt="1"/>
          </p:nvPr>
        </p:nvSpPr>
        <p:spPr>
          <a:xfrm>
            <a:off x="7364439" y="4809879"/>
            <a:ext cx="4276642" cy="1082254"/>
          </a:xfrm>
        </p:spPr>
        <p:txBody>
          <a:bodyPr>
            <a:normAutofit/>
          </a:bodyPr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Mittarit</a:t>
            </a:r>
          </a:p>
        </p:txBody>
      </p:sp>
      <p:sp>
        <p:nvSpPr>
          <p:cNvPr id="97" name="Tekstiruutu 96"/>
          <p:cNvSpPr txBox="1"/>
          <p:nvPr userDrawn="1"/>
        </p:nvSpPr>
        <p:spPr>
          <a:xfrm>
            <a:off x="265293" y="1361546"/>
            <a:ext cx="237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>
                <a:solidFill>
                  <a:schemeClr val="bg1"/>
                </a:solidFill>
                <a:latin typeface="+mn-lt"/>
                <a:cs typeface="Poppins" pitchFamily="2" charset="77"/>
              </a:rPr>
              <a:t>Yhteistyökumppanit</a:t>
            </a:r>
          </a:p>
        </p:txBody>
      </p:sp>
      <p:sp>
        <p:nvSpPr>
          <p:cNvPr id="98" name="Tekstiruutu 97"/>
          <p:cNvSpPr txBox="1"/>
          <p:nvPr userDrawn="1"/>
        </p:nvSpPr>
        <p:spPr>
          <a:xfrm>
            <a:off x="2709704" y="2874465"/>
            <a:ext cx="24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>
                <a:solidFill>
                  <a:schemeClr val="bg1"/>
                </a:solidFill>
                <a:latin typeface="+mn-lt"/>
                <a:cs typeface="Poppins" pitchFamily="2" charset="77"/>
              </a:rPr>
              <a:t>Resurssit</a:t>
            </a:r>
          </a:p>
        </p:txBody>
      </p:sp>
      <p:sp>
        <p:nvSpPr>
          <p:cNvPr id="99" name="Tekstiruutu 98"/>
          <p:cNvSpPr txBox="1"/>
          <p:nvPr userDrawn="1"/>
        </p:nvSpPr>
        <p:spPr>
          <a:xfrm>
            <a:off x="2709705" y="1345537"/>
            <a:ext cx="208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>
                <a:solidFill>
                  <a:schemeClr val="bg1"/>
                </a:solidFill>
                <a:latin typeface="+mn-lt"/>
                <a:cs typeface="Poppins" pitchFamily="2" charset="77"/>
              </a:rPr>
              <a:t>Toiminnot</a:t>
            </a:r>
          </a:p>
        </p:txBody>
      </p:sp>
      <p:sp>
        <p:nvSpPr>
          <p:cNvPr id="100" name="Tekstiruutu 99"/>
          <p:cNvSpPr txBox="1"/>
          <p:nvPr userDrawn="1"/>
        </p:nvSpPr>
        <p:spPr>
          <a:xfrm>
            <a:off x="5026376" y="1346537"/>
            <a:ext cx="24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>
                <a:solidFill>
                  <a:schemeClr val="bg1"/>
                </a:solidFill>
                <a:latin typeface="+mn-lt"/>
                <a:cs typeface="Poppins" pitchFamily="2" charset="77"/>
              </a:rPr>
              <a:t>Arvolupaus</a:t>
            </a:r>
          </a:p>
        </p:txBody>
      </p:sp>
      <p:sp>
        <p:nvSpPr>
          <p:cNvPr id="101" name="Tekstiruutu 100"/>
          <p:cNvSpPr txBox="1"/>
          <p:nvPr userDrawn="1"/>
        </p:nvSpPr>
        <p:spPr>
          <a:xfrm>
            <a:off x="5026374" y="2852843"/>
            <a:ext cx="24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>
                <a:solidFill>
                  <a:schemeClr val="bg1"/>
                </a:solidFill>
                <a:latin typeface="+mn-lt"/>
                <a:cs typeface="Poppins" pitchFamily="2" charset="77"/>
              </a:rPr>
              <a:t>Palvelulupaus</a:t>
            </a:r>
          </a:p>
        </p:txBody>
      </p:sp>
      <p:sp>
        <p:nvSpPr>
          <p:cNvPr id="102" name="Tekstiruutu 101"/>
          <p:cNvSpPr txBox="1"/>
          <p:nvPr userDrawn="1"/>
        </p:nvSpPr>
        <p:spPr>
          <a:xfrm>
            <a:off x="7316164" y="1345051"/>
            <a:ext cx="24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>
                <a:solidFill>
                  <a:schemeClr val="bg1"/>
                </a:solidFill>
                <a:latin typeface="+mn-lt"/>
                <a:cs typeface="Poppins" pitchFamily="2" charset="77"/>
              </a:rPr>
              <a:t>Asiakassuhde</a:t>
            </a:r>
          </a:p>
        </p:txBody>
      </p:sp>
      <p:sp>
        <p:nvSpPr>
          <p:cNvPr id="103" name="Tekstiruutu 102"/>
          <p:cNvSpPr txBox="1"/>
          <p:nvPr userDrawn="1"/>
        </p:nvSpPr>
        <p:spPr>
          <a:xfrm>
            <a:off x="7284433" y="2872143"/>
            <a:ext cx="24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>
                <a:solidFill>
                  <a:schemeClr val="bg1"/>
                </a:solidFill>
                <a:latin typeface="+mn-lt"/>
                <a:cs typeface="Poppins" pitchFamily="2" charset="77"/>
              </a:rPr>
              <a:t>Tiedotus</a:t>
            </a:r>
          </a:p>
        </p:txBody>
      </p:sp>
      <p:sp>
        <p:nvSpPr>
          <p:cNvPr id="105" name="Tekstiruutu 104"/>
          <p:cNvSpPr txBox="1"/>
          <p:nvPr userDrawn="1"/>
        </p:nvSpPr>
        <p:spPr>
          <a:xfrm>
            <a:off x="314395" y="4440547"/>
            <a:ext cx="24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>
                <a:solidFill>
                  <a:schemeClr val="bg1"/>
                </a:solidFill>
                <a:latin typeface="+mn-lt"/>
                <a:cs typeface="Poppins" pitchFamily="2" charset="77"/>
              </a:rPr>
              <a:t>Kustannusrakenne</a:t>
            </a:r>
          </a:p>
        </p:txBody>
      </p:sp>
      <p:sp>
        <p:nvSpPr>
          <p:cNvPr id="106" name="Tekstiruutu 105"/>
          <p:cNvSpPr txBox="1"/>
          <p:nvPr userDrawn="1"/>
        </p:nvSpPr>
        <p:spPr>
          <a:xfrm>
            <a:off x="2721685" y="4430874"/>
            <a:ext cx="24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>
                <a:solidFill>
                  <a:schemeClr val="bg1"/>
                </a:solidFill>
                <a:latin typeface="+mn-lt"/>
                <a:cs typeface="Poppins" pitchFamily="2" charset="77"/>
              </a:rPr>
              <a:t>Tulot</a:t>
            </a:r>
          </a:p>
        </p:txBody>
      </p:sp>
      <p:sp>
        <p:nvSpPr>
          <p:cNvPr id="107" name="Tekstiruutu 106"/>
          <p:cNvSpPr txBox="1"/>
          <p:nvPr userDrawn="1"/>
        </p:nvSpPr>
        <p:spPr>
          <a:xfrm>
            <a:off x="7311956" y="4434347"/>
            <a:ext cx="24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>
                <a:solidFill>
                  <a:schemeClr val="bg1"/>
                </a:solidFill>
                <a:latin typeface="+mn-lt"/>
                <a:cs typeface="Poppins" pitchFamily="2" charset="77"/>
              </a:rPr>
              <a:t>Mittarit</a:t>
            </a:r>
          </a:p>
        </p:txBody>
      </p:sp>
      <p:sp>
        <p:nvSpPr>
          <p:cNvPr id="34" name="Suorakulmio 33"/>
          <p:cNvSpPr/>
          <p:nvPr userDrawn="1"/>
        </p:nvSpPr>
        <p:spPr>
          <a:xfrm>
            <a:off x="9556746" y="1336686"/>
            <a:ext cx="2299858" cy="4639418"/>
          </a:xfrm>
          <a:prstGeom prst="rect">
            <a:avLst/>
          </a:prstGeom>
          <a:solidFill>
            <a:srgbClr val="00B39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04" name="Tekstiruutu 103"/>
          <p:cNvSpPr txBox="1"/>
          <p:nvPr userDrawn="1"/>
        </p:nvSpPr>
        <p:spPr>
          <a:xfrm>
            <a:off x="9605952" y="1349319"/>
            <a:ext cx="24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>
                <a:solidFill>
                  <a:schemeClr val="bg1"/>
                </a:solidFill>
                <a:latin typeface="+mn-lt"/>
                <a:cs typeface="Poppins" pitchFamily="2" charset="77"/>
              </a:rPr>
              <a:t>Asiakasryhmät</a:t>
            </a:r>
          </a:p>
        </p:txBody>
      </p:sp>
      <p:sp>
        <p:nvSpPr>
          <p:cNvPr id="66" name="Tekstin paikkamerkki 3"/>
          <p:cNvSpPr>
            <a:spLocks noGrp="1"/>
          </p:cNvSpPr>
          <p:nvPr>
            <p:ph type="body" sz="quarter" idx="19" hasCustomPrompt="1"/>
          </p:nvPr>
        </p:nvSpPr>
        <p:spPr>
          <a:xfrm>
            <a:off x="9713791" y="1704406"/>
            <a:ext cx="2104998" cy="2661558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Asiakasryhmät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>
          <a:xfrm>
            <a:off x="374708" y="331258"/>
            <a:ext cx="10953692" cy="1030288"/>
          </a:xfrm>
        </p:spPr>
        <p:txBody>
          <a:bodyPr/>
          <a:lstStyle>
            <a:lvl1pPr algn="l">
              <a:defRPr lang="fi-FI" sz="3600" b="1" dirty="0">
                <a:solidFill>
                  <a:srgbClr val="00594B"/>
                </a:solidFill>
                <a:cs typeface="Poppins" pitchFamily="2" charset="77"/>
              </a:defRPr>
            </a:lvl1pPr>
          </a:lstStyle>
          <a:p>
            <a:pPr algn="l"/>
            <a:r>
              <a:rPr lang="fi-FI" sz="3600" b="1" err="1">
                <a:solidFill>
                  <a:srgbClr val="00594B"/>
                </a:solidFill>
                <a:latin typeface="+mn-lt"/>
                <a:cs typeface="+mn-cs"/>
              </a:rPr>
              <a:t>Buisness</a:t>
            </a:r>
            <a:r>
              <a:rPr lang="fi-FI" sz="3600" b="1" baseline="0">
                <a:solidFill>
                  <a:srgbClr val="00594B"/>
                </a:solidFill>
                <a:latin typeface="+mn-lt"/>
                <a:cs typeface="+mn-cs"/>
              </a:rPr>
              <a:t> </a:t>
            </a:r>
            <a:r>
              <a:rPr lang="fi-FI" sz="3600" b="1" baseline="0" err="1">
                <a:solidFill>
                  <a:srgbClr val="00594B"/>
                </a:solidFill>
                <a:latin typeface="+mn-lt"/>
                <a:cs typeface="+mn-cs"/>
              </a:rPr>
              <a:t>Model</a:t>
            </a:r>
            <a:r>
              <a:rPr lang="fi-FI" sz="3600" b="1" baseline="0">
                <a:solidFill>
                  <a:srgbClr val="00594B"/>
                </a:solidFill>
                <a:latin typeface="+mn-lt"/>
                <a:cs typeface="+mn-cs"/>
              </a:rPr>
              <a:t> </a:t>
            </a:r>
            <a:r>
              <a:rPr lang="fi-FI" sz="3600" b="1" baseline="0" err="1">
                <a:solidFill>
                  <a:srgbClr val="00594B"/>
                </a:solidFill>
                <a:latin typeface="+mn-lt"/>
                <a:cs typeface="+mn-cs"/>
              </a:rPr>
              <a:t>Canvas</a:t>
            </a:r>
            <a:endParaRPr lang="fi-FI" sz="3600" b="1">
              <a:solidFill>
                <a:srgbClr val="00594B"/>
              </a:solidFill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9707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9929" y="-561575"/>
            <a:ext cx="6476431" cy="8238725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8655157"/>
              </p:ext>
            </p:extLst>
          </p:nvPr>
        </p:nvGraphicFramePr>
        <p:xfrm>
          <a:off x="331630" y="1336686"/>
          <a:ext cx="11420200" cy="463867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284040">
                  <a:extLst>
                    <a:ext uri="{9D8B030D-6E8A-4147-A177-3AD203B41FA5}">
                      <a16:colId xmlns:a16="http://schemas.microsoft.com/office/drawing/2014/main" val="1140763500"/>
                    </a:ext>
                  </a:extLst>
                </a:gridCol>
                <a:gridCol w="2284040">
                  <a:extLst>
                    <a:ext uri="{9D8B030D-6E8A-4147-A177-3AD203B41FA5}">
                      <a16:colId xmlns:a16="http://schemas.microsoft.com/office/drawing/2014/main" val="2912371659"/>
                    </a:ext>
                  </a:extLst>
                </a:gridCol>
                <a:gridCol w="2284040">
                  <a:extLst>
                    <a:ext uri="{9D8B030D-6E8A-4147-A177-3AD203B41FA5}">
                      <a16:colId xmlns:a16="http://schemas.microsoft.com/office/drawing/2014/main" val="509899600"/>
                    </a:ext>
                  </a:extLst>
                </a:gridCol>
                <a:gridCol w="2284040">
                  <a:extLst>
                    <a:ext uri="{9D8B030D-6E8A-4147-A177-3AD203B41FA5}">
                      <a16:colId xmlns:a16="http://schemas.microsoft.com/office/drawing/2014/main" val="1740631856"/>
                    </a:ext>
                  </a:extLst>
                </a:gridCol>
                <a:gridCol w="2284040">
                  <a:extLst>
                    <a:ext uri="{9D8B030D-6E8A-4147-A177-3AD203B41FA5}">
                      <a16:colId xmlns:a16="http://schemas.microsoft.com/office/drawing/2014/main" val="3779888008"/>
                    </a:ext>
                  </a:extLst>
                </a:gridCol>
              </a:tblGrid>
              <a:tr h="1546225">
                <a:tc rowSpan="2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4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4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77937"/>
                  </a:ext>
                </a:extLst>
              </a:tr>
              <a:tr h="154622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4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966244"/>
                  </a:ext>
                </a:extLst>
              </a:tr>
              <a:tr h="1546225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2E7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2E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2E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717040"/>
                  </a:ext>
                </a:extLst>
              </a:tr>
            </a:tbl>
          </a:graphicData>
        </a:graphic>
      </p:graphicFrame>
      <p:sp>
        <p:nvSpPr>
          <p:cNvPr id="56" name="Tekstin paikkamerkki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010" y="1704406"/>
            <a:ext cx="2105089" cy="2661558"/>
          </a:xfrm>
        </p:spPr>
        <p:txBody>
          <a:bodyPr>
            <a:noAutofit/>
          </a:bodyPr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Yhteistyökumppani 1</a:t>
            </a:r>
          </a:p>
          <a:p>
            <a:pPr lvl="0"/>
            <a:endParaRPr lang="fi-FI"/>
          </a:p>
        </p:txBody>
      </p:sp>
      <p:sp>
        <p:nvSpPr>
          <p:cNvPr id="57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2706354" y="1704406"/>
            <a:ext cx="2147310" cy="1116970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Toiminto 1</a:t>
            </a:r>
          </a:p>
        </p:txBody>
      </p:sp>
      <p:sp>
        <p:nvSpPr>
          <p:cNvPr id="58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5053314" y="1700850"/>
            <a:ext cx="2081946" cy="1108115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Arvolupaus</a:t>
            </a:r>
          </a:p>
        </p:txBody>
      </p:sp>
      <p:sp>
        <p:nvSpPr>
          <p:cNvPr id="59" name="Tekstin paikkamerkki 3"/>
          <p:cNvSpPr>
            <a:spLocks noGrp="1"/>
          </p:cNvSpPr>
          <p:nvPr>
            <p:ph type="body" sz="quarter" idx="14" hasCustomPrompt="1"/>
          </p:nvPr>
        </p:nvSpPr>
        <p:spPr>
          <a:xfrm>
            <a:off x="2655554" y="3205053"/>
            <a:ext cx="2147310" cy="1160911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Resurssi 1</a:t>
            </a:r>
          </a:p>
        </p:txBody>
      </p:sp>
      <p:sp>
        <p:nvSpPr>
          <p:cNvPr id="60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4990918" y="3208663"/>
            <a:ext cx="2144341" cy="1157301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Palvelulupaus</a:t>
            </a:r>
          </a:p>
        </p:txBody>
      </p:sp>
      <p:sp>
        <p:nvSpPr>
          <p:cNvPr id="61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2756069" y="4789825"/>
            <a:ext cx="4276642" cy="1102307"/>
          </a:xfrm>
        </p:spPr>
        <p:txBody>
          <a:bodyPr/>
          <a:lstStyle>
            <a:lvl1pPr marL="0" indent="0">
              <a:lnSpc>
                <a:spcPct val="5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Tulot</a:t>
            </a:r>
          </a:p>
        </p:txBody>
      </p:sp>
      <p:sp>
        <p:nvSpPr>
          <p:cNvPr id="62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405314" y="4767762"/>
            <a:ext cx="2151085" cy="1114845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Kustannusrakenne</a:t>
            </a:r>
          </a:p>
        </p:txBody>
      </p:sp>
      <p:sp>
        <p:nvSpPr>
          <p:cNvPr id="63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7303042" y="1725973"/>
            <a:ext cx="2122005" cy="1095403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Asiakassuhde</a:t>
            </a:r>
          </a:p>
        </p:txBody>
      </p:sp>
      <p:sp>
        <p:nvSpPr>
          <p:cNvPr id="64" name="Tekstin paikkamerkki 3"/>
          <p:cNvSpPr>
            <a:spLocks noGrp="1"/>
          </p:cNvSpPr>
          <p:nvPr>
            <p:ph type="body" sz="quarter" idx="20" hasCustomPrompt="1"/>
          </p:nvPr>
        </p:nvSpPr>
        <p:spPr>
          <a:xfrm>
            <a:off x="7305681" y="3205053"/>
            <a:ext cx="2078112" cy="1160911"/>
          </a:xfrm>
        </p:spPr>
        <p:txBody>
          <a:bodyPr>
            <a:normAutofit/>
          </a:bodyPr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Tiedotus</a:t>
            </a:r>
          </a:p>
        </p:txBody>
      </p:sp>
      <p:sp>
        <p:nvSpPr>
          <p:cNvPr id="66" name="Tekstin paikkamerkki 3"/>
          <p:cNvSpPr>
            <a:spLocks noGrp="1"/>
          </p:cNvSpPr>
          <p:nvPr>
            <p:ph type="body" sz="quarter" idx="19" hasCustomPrompt="1"/>
          </p:nvPr>
        </p:nvSpPr>
        <p:spPr>
          <a:xfrm>
            <a:off x="9622351" y="1704406"/>
            <a:ext cx="2104998" cy="2661558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Asiakasryhmät</a:t>
            </a:r>
          </a:p>
        </p:txBody>
      </p:sp>
      <p:sp>
        <p:nvSpPr>
          <p:cNvPr id="67" name="Tekstin paikkamerkki 3"/>
          <p:cNvSpPr>
            <a:spLocks noGrp="1"/>
          </p:cNvSpPr>
          <p:nvPr>
            <p:ph type="body" sz="quarter" idx="21" hasCustomPrompt="1"/>
          </p:nvPr>
        </p:nvSpPr>
        <p:spPr>
          <a:xfrm>
            <a:off x="7272999" y="4809879"/>
            <a:ext cx="4276642" cy="1082254"/>
          </a:xfrm>
        </p:spPr>
        <p:txBody>
          <a:bodyPr>
            <a:normAutofit/>
          </a:bodyPr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Mittarit</a:t>
            </a:r>
          </a:p>
        </p:txBody>
      </p:sp>
      <p:sp>
        <p:nvSpPr>
          <p:cNvPr id="82" name="Tekstiruutu 81"/>
          <p:cNvSpPr txBox="1"/>
          <p:nvPr userDrawn="1"/>
        </p:nvSpPr>
        <p:spPr>
          <a:xfrm>
            <a:off x="291786" y="453591"/>
            <a:ext cx="584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3600" b="1" err="1">
                <a:solidFill>
                  <a:srgbClr val="00594B"/>
                </a:solidFill>
                <a:latin typeface="+mn-lt"/>
                <a:cs typeface="+mn-cs"/>
              </a:rPr>
              <a:t>Buisness</a:t>
            </a:r>
            <a:r>
              <a:rPr lang="fi-FI" sz="3600" b="1" baseline="0">
                <a:solidFill>
                  <a:srgbClr val="00594B"/>
                </a:solidFill>
                <a:latin typeface="+mn-lt"/>
                <a:cs typeface="+mn-cs"/>
              </a:rPr>
              <a:t> Model Canvas</a:t>
            </a:r>
            <a:endParaRPr lang="fi-FI" sz="3600" b="1">
              <a:solidFill>
                <a:srgbClr val="00594B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97" name="Tekstiruutu 96"/>
          <p:cNvSpPr txBox="1"/>
          <p:nvPr userDrawn="1"/>
        </p:nvSpPr>
        <p:spPr>
          <a:xfrm>
            <a:off x="356296" y="1346297"/>
            <a:ext cx="2200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Yhteistyökumppanit</a:t>
            </a:r>
          </a:p>
        </p:txBody>
      </p:sp>
      <p:sp>
        <p:nvSpPr>
          <p:cNvPr id="98" name="Tekstiruutu 97"/>
          <p:cNvSpPr txBox="1"/>
          <p:nvPr userDrawn="1"/>
        </p:nvSpPr>
        <p:spPr>
          <a:xfrm>
            <a:off x="2618264" y="2874465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Resurssit</a:t>
            </a:r>
          </a:p>
        </p:txBody>
      </p:sp>
      <p:sp>
        <p:nvSpPr>
          <p:cNvPr id="99" name="Tekstiruutu 98"/>
          <p:cNvSpPr txBox="1"/>
          <p:nvPr userDrawn="1"/>
        </p:nvSpPr>
        <p:spPr>
          <a:xfrm>
            <a:off x="2618265" y="1345537"/>
            <a:ext cx="2082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Toiminnot</a:t>
            </a:r>
          </a:p>
        </p:txBody>
      </p:sp>
      <p:sp>
        <p:nvSpPr>
          <p:cNvPr id="100" name="Tekstiruutu 99"/>
          <p:cNvSpPr txBox="1"/>
          <p:nvPr userDrawn="1"/>
        </p:nvSpPr>
        <p:spPr>
          <a:xfrm>
            <a:off x="4934936" y="1346537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Arvolupaus</a:t>
            </a:r>
          </a:p>
        </p:txBody>
      </p:sp>
      <p:sp>
        <p:nvSpPr>
          <p:cNvPr id="101" name="Tekstiruutu 100"/>
          <p:cNvSpPr txBox="1"/>
          <p:nvPr userDrawn="1"/>
        </p:nvSpPr>
        <p:spPr>
          <a:xfrm>
            <a:off x="4934934" y="2852843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Palvelulupaus</a:t>
            </a:r>
          </a:p>
        </p:txBody>
      </p:sp>
      <p:sp>
        <p:nvSpPr>
          <p:cNvPr id="102" name="Tekstiruutu 101"/>
          <p:cNvSpPr txBox="1"/>
          <p:nvPr userDrawn="1"/>
        </p:nvSpPr>
        <p:spPr>
          <a:xfrm>
            <a:off x="7224724" y="1345051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Asiakassuhde</a:t>
            </a:r>
          </a:p>
        </p:txBody>
      </p:sp>
      <p:sp>
        <p:nvSpPr>
          <p:cNvPr id="103" name="Tekstiruutu 102"/>
          <p:cNvSpPr txBox="1"/>
          <p:nvPr userDrawn="1"/>
        </p:nvSpPr>
        <p:spPr>
          <a:xfrm>
            <a:off x="7192993" y="2872143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Tiedotus</a:t>
            </a:r>
          </a:p>
        </p:txBody>
      </p:sp>
      <p:sp>
        <p:nvSpPr>
          <p:cNvPr id="104" name="Tekstiruutu 103"/>
          <p:cNvSpPr txBox="1"/>
          <p:nvPr userDrawn="1"/>
        </p:nvSpPr>
        <p:spPr>
          <a:xfrm>
            <a:off x="9514512" y="1349319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Asiakasryhmät</a:t>
            </a:r>
          </a:p>
        </p:txBody>
      </p:sp>
      <p:sp>
        <p:nvSpPr>
          <p:cNvPr id="105" name="Tekstiruutu 104"/>
          <p:cNvSpPr txBox="1"/>
          <p:nvPr userDrawn="1"/>
        </p:nvSpPr>
        <p:spPr>
          <a:xfrm>
            <a:off x="329886" y="4428143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Kustannusrakenne</a:t>
            </a:r>
          </a:p>
        </p:txBody>
      </p:sp>
      <p:sp>
        <p:nvSpPr>
          <p:cNvPr id="106" name="Tekstiruutu 105"/>
          <p:cNvSpPr txBox="1"/>
          <p:nvPr userDrawn="1"/>
        </p:nvSpPr>
        <p:spPr>
          <a:xfrm>
            <a:off x="2630245" y="4430874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Tulot</a:t>
            </a:r>
          </a:p>
        </p:txBody>
      </p:sp>
      <p:sp>
        <p:nvSpPr>
          <p:cNvPr id="107" name="Tekstiruutu 106"/>
          <p:cNvSpPr txBox="1"/>
          <p:nvPr userDrawn="1"/>
        </p:nvSpPr>
        <p:spPr>
          <a:xfrm>
            <a:off x="7220516" y="4434347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Mittarit</a:t>
            </a:r>
          </a:p>
        </p:txBody>
      </p:sp>
      <p:sp>
        <p:nvSpPr>
          <p:cNvPr id="3" name="Tekstiruutu 2"/>
          <p:cNvSpPr txBox="1"/>
          <p:nvPr userDrawn="1"/>
        </p:nvSpPr>
        <p:spPr>
          <a:xfrm>
            <a:off x="464009" y="-259080"/>
            <a:ext cx="6045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b="1" err="1">
                <a:solidFill>
                  <a:srgbClr val="00594B"/>
                </a:solidFill>
                <a:latin typeface="+mn-lt"/>
                <a:cs typeface="+mn-cs"/>
              </a:rPr>
              <a:t>Buisness</a:t>
            </a:r>
            <a:r>
              <a:rPr lang="fi-FI" sz="3600" b="1" baseline="0">
                <a:solidFill>
                  <a:srgbClr val="00594B"/>
                </a:solidFill>
                <a:latin typeface="+mn-lt"/>
                <a:cs typeface="+mn-cs"/>
              </a:rPr>
              <a:t> Model Canvas</a:t>
            </a:r>
            <a:endParaRPr lang="fi-FI" sz="3600" b="1">
              <a:solidFill>
                <a:srgbClr val="00594B"/>
              </a:solidFill>
              <a:latin typeface="+mn-lt"/>
              <a:cs typeface="Poppins" pitchFamily="2" charset="77"/>
            </a:endParaRPr>
          </a:p>
          <a:p>
            <a:pPr algn="l"/>
            <a:endParaRPr lang="fi-FI" sz="3600"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9707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>
          <a:xfrm>
            <a:off x="149445" y="239976"/>
            <a:ext cx="2242973" cy="14688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4" name="Suorakulmio 3"/>
          <p:cNvSpPr/>
          <p:nvPr userDrawn="1"/>
        </p:nvSpPr>
        <p:spPr>
          <a:xfrm>
            <a:off x="2576366" y="237933"/>
            <a:ext cx="2242973" cy="14688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5" name="Suorakulmio 4"/>
          <p:cNvSpPr/>
          <p:nvPr userDrawn="1"/>
        </p:nvSpPr>
        <p:spPr>
          <a:xfrm>
            <a:off x="5003285" y="237932"/>
            <a:ext cx="2242973" cy="14688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6" name="Suorakulmio 5"/>
          <p:cNvSpPr/>
          <p:nvPr userDrawn="1"/>
        </p:nvSpPr>
        <p:spPr>
          <a:xfrm>
            <a:off x="149445" y="1895242"/>
            <a:ext cx="2242973" cy="14688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7" name="Suorakulmio 6"/>
          <p:cNvSpPr/>
          <p:nvPr userDrawn="1"/>
        </p:nvSpPr>
        <p:spPr>
          <a:xfrm>
            <a:off x="2576366" y="1901368"/>
            <a:ext cx="2242973" cy="14688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5003285" y="1899325"/>
            <a:ext cx="2242973" cy="14688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0" name="Suorakulmio 9"/>
          <p:cNvSpPr/>
          <p:nvPr userDrawn="1"/>
        </p:nvSpPr>
        <p:spPr>
          <a:xfrm>
            <a:off x="149445" y="3499019"/>
            <a:ext cx="2242973" cy="14688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2576365" y="3505145"/>
            <a:ext cx="2242973" cy="14688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2" name="Suorakulmio 11"/>
          <p:cNvSpPr/>
          <p:nvPr userDrawn="1"/>
        </p:nvSpPr>
        <p:spPr>
          <a:xfrm>
            <a:off x="5003284" y="3503102"/>
            <a:ext cx="2242973" cy="14688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4" name="Suorakulmio 13"/>
          <p:cNvSpPr/>
          <p:nvPr userDrawn="1"/>
        </p:nvSpPr>
        <p:spPr>
          <a:xfrm>
            <a:off x="7430203" y="235891"/>
            <a:ext cx="2242973" cy="146884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5" name="Suorakulmio 14"/>
          <p:cNvSpPr/>
          <p:nvPr userDrawn="1"/>
        </p:nvSpPr>
        <p:spPr>
          <a:xfrm>
            <a:off x="7430203" y="1897284"/>
            <a:ext cx="2242973" cy="146884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6" name="Suorakulmio 15"/>
          <p:cNvSpPr/>
          <p:nvPr userDrawn="1"/>
        </p:nvSpPr>
        <p:spPr>
          <a:xfrm>
            <a:off x="7430202" y="3501061"/>
            <a:ext cx="2242973" cy="146884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1" name="Suorakulmio 20"/>
          <p:cNvSpPr/>
          <p:nvPr userDrawn="1"/>
        </p:nvSpPr>
        <p:spPr>
          <a:xfrm>
            <a:off x="9776301" y="233849"/>
            <a:ext cx="2242973" cy="146884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2" name="Suorakulmio 21"/>
          <p:cNvSpPr/>
          <p:nvPr userDrawn="1"/>
        </p:nvSpPr>
        <p:spPr>
          <a:xfrm>
            <a:off x="9776301" y="1895242"/>
            <a:ext cx="2242973" cy="146884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3" name="Suorakulmio 22"/>
          <p:cNvSpPr/>
          <p:nvPr userDrawn="1"/>
        </p:nvSpPr>
        <p:spPr>
          <a:xfrm>
            <a:off x="9776300" y="3499019"/>
            <a:ext cx="2242973" cy="146884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4" name="Suorakulmio 23"/>
          <p:cNvSpPr/>
          <p:nvPr userDrawn="1"/>
        </p:nvSpPr>
        <p:spPr>
          <a:xfrm>
            <a:off x="149445" y="5158370"/>
            <a:ext cx="2242973" cy="14688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5" name="Suorakulmio 24"/>
          <p:cNvSpPr/>
          <p:nvPr userDrawn="1"/>
        </p:nvSpPr>
        <p:spPr>
          <a:xfrm>
            <a:off x="2576365" y="5164496"/>
            <a:ext cx="2242973" cy="14688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6" name="Suorakulmio 25"/>
          <p:cNvSpPr/>
          <p:nvPr userDrawn="1"/>
        </p:nvSpPr>
        <p:spPr>
          <a:xfrm>
            <a:off x="5003284" y="5162453"/>
            <a:ext cx="2242973" cy="14688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7" name="Suorakulmio 26"/>
          <p:cNvSpPr/>
          <p:nvPr userDrawn="1"/>
        </p:nvSpPr>
        <p:spPr>
          <a:xfrm>
            <a:off x="7430202" y="5160412"/>
            <a:ext cx="2242973" cy="146884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8" name="Suorakulmio 27"/>
          <p:cNvSpPr/>
          <p:nvPr userDrawn="1"/>
        </p:nvSpPr>
        <p:spPr>
          <a:xfrm>
            <a:off x="9776300" y="5158370"/>
            <a:ext cx="2242973" cy="146884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7990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17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17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48" y="6388034"/>
            <a:ext cx="821165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>
              <a:solidFill>
                <a:schemeClr val="tx1"/>
              </a:solidFill>
            </a:endParaRPr>
          </a:p>
        </p:txBody>
      </p:sp>
      <p:pic>
        <p:nvPicPr>
          <p:cNvPr id="18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2510" y="6356350"/>
            <a:ext cx="5730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FI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5579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14.8.2025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2C6A5238-F4EE-8F53-8DD1-084310721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43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74F154-213D-7877-3F6E-0BC14739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3EFD0A-75D0-4D95-428E-A6D53430C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1FA176-702C-4D96-AFAE-B086B049C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4C0217D-C893-2076-5654-B445B64C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4C5-A93F-4A00-81FE-2B82D5FF16E7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F8E1681-F293-FBAA-8F3B-7D159BE6E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06838-AD43-8AFF-4565-C45062A7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AF1A-186F-4D51-80EC-ED9EF3DA26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4555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C58F79-B1A8-90B1-D8F2-76565F6C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93630E-5B64-4623-E1FD-25C0F2E94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1A3BAD-B008-8418-05C1-1946B18E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4C5-A93F-4A00-81FE-2B82D5FF16E7}" type="datetimeFigureOut">
              <a:rPr lang="fi-FI" smtClean="0"/>
              <a:t>14.8.2025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894A3B-112D-EDEF-61EC-F4E88FBC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603239-081A-6386-6062-6389448F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AF1A-186F-4D51-80EC-ED9EF3DA26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652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36539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66996F9-1DCE-2B87-F491-556A14C63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22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7A976C6-874A-FCE4-F72D-BEF8280AEE7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14.8.2025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9C480285-81EA-01DD-E430-51DAFB6BB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6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1238" y="-370239"/>
            <a:ext cx="6291081" cy="800293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75628721"/>
              </p:ext>
            </p:extLst>
          </p:nvPr>
        </p:nvGraphicFramePr>
        <p:xfrm>
          <a:off x="390470" y="1315568"/>
          <a:ext cx="11264272" cy="46742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5238">
                  <a:extLst>
                    <a:ext uri="{9D8B030D-6E8A-4147-A177-3AD203B41FA5}">
                      <a16:colId xmlns:a16="http://schemas.microsoft.com/office/drawing/2014/main" val="1811412274"/>
                    </a:ext>
                  </a:extLst>
                </a:gridCol>
                <a:gridCol w="1499249">
                  <a:extLst>
                    <a:ext uri="{9D8B030D-6E8A-4147-A177-3AD203B41FA5}">
                      <a16:colId xmlns:a16="http://schemas.microsoft.com/office/drawing/2014/main" val="1747700414"/>
                    </a:ext>
                  </a:extLst>
                </a:gridCol>
                <a:gridCol w="1458931">
                  <a:extLst>
                    <a:ext uri="{9D8B030D-6E8A-4147-A177-3AD203B41FA5}">
                      <a16:colId xmlns:a16="http://schemas.microsoft.com/office/drawing/2014/main" val="1519648231"/>
                    </a:ext>
                  </a:extLst>
                </a:gridCol>
                <a:gridCol w="1520575">
                  <a:extLst>
                    <a:ext uri="{9D8B030D-6E8A-4147-A177-3AD203B41FA5}">
                      <a16:colId xmlns:a16="http://schemas.microsoft.com/office/drawing/2014/main" val="31238715"/>
                    </a:ext>
                  </a:extLst>
                </a:gridCol>
                <a:gridCol w="1481917">
                  <a:extLst>
                    <a:ext uri="{9D8B030D-6E8A-4147-A177-3AD203B41FA5}">
                      <a16:colId xmlns:a16="http://schemas.microsoft.com/office/drawing/2014/main" val="4202487952"/>
                    </a:ext>
                  </a:extLst>
                </a:gridCol>
                <a:gridCol w="1609181">
                  <a:extLst>
                    <a:ext uri="{9D8B030D-6E8A-4147-A177-3AD203B41FA5}">
                      <a16:colId xmlns:a16="http://schemas.microsoft.com/office/drawing/2014/main" val="1367926760"/>
                    </a:ext>
                  </a:extLst>
                </a:gridCol>
                <a:gridCol w="1609181">
                  <a:extLst>
                    <a:ext uri="{9D8B030D-6E8A-4147-A177-3AD203B41FA5}">
                      <a16:colId xmlns:a16="http://schemas.microsoft.com/office/drawing/2014/main" val="1213441901"/>
                    </a:ext>
                  </a:extLst>
                </a:gridCol>
              </a:tblGrid>
              <a:tr h="77938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Toimijat</a:t>
                      </a:r>
                    </a:p>
                  </a:txBody>
                  <a:tcPr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Tehtävät ja työnjaot</a:t>
                      </a:r>
                    </a:p>
                  </a:txBody>
                  <a:tcPr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Tiedot,</a:t>
                      </a:r>
                      <a:r>
                        <a:rPr lang="fi-FI" sz="1400" baseline="0"/>
                        <a:t> </a:t>
                      </a:r>
                      <a:r>
                        <a:rPr lang="fi-FI" sz="1400"/>
                        <a:t>taidot,</a:t>
                      </a:r>
                      <a:r>
                        <a:rPr lang="fi-FI" sz="1400" baseline="0"/>
                        <a:t> välineet</a:t>
                      </a:r>
                      <a:endParaRPr lang="fi-FI" sz="1400"/>
                    </a:p>
                  </a:txBody>
                  <a:tcPr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Lait</a:t>
                      </a:r>
                      <a:r>
                        <a:rPr lang="fi-FI" sz="1400" baseline="0"/>
                        <a:t> ja asetukset</a:t>
                      </a:r>
                      <a:endParaRPr lang="fi-FI" sz="1400"/>
                    </a:p>
                  </a:txBody>
                  <a:tcPr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Periaatteet ja säännöt</a:t>
                      </a:r>
                    </a:p>
                  </a:txBody>
                  <a:tcPr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Talous</a:t>
                      </a:r>
                    </a:p>
                  </a:txBody>
                  <a:tcPr>
                    <a:solidFill>
                      <a:srgbClr val="00B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33533"/>
                  </a:ext>
                </a:extLst>
              </a:tr>
              <a:tr h="935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>
                          <a:solidFill>
                            <a:schemeClr val="bg1"/>
                          </a:solidFill>
                        </a:rPr>
                        <a:t>Asiakasnäkökulma</a:t>
                      </a:r>
                    </a:p>
                    <a:p>
                      <a:endParaRPr lang="fi-FI" sz="13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80D9C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80D9C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80D9C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80D9C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80D9C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80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207229"/>
                  </a:ext>
                </a:extLst>
              </a:tr>
              <a:tr h="894329">
                <a:tc>
                  <a:txBody>
                    <a:bodyPr/>
                    <a:lstStyle/>
                    <a:p>
                      <a:r>
                        <a:rPr lang="fi-FI" sz="1300" b="1">
                          <a:solidFill>
                            <a:schemeClr val="bg1"/>
                          </a:solidFill>
                        </a:rPr>
                        <a:t>Ammattilaisnäkökulma</a:t>
                      </a:r>
                    </a:p>
                  </a:txBody>
                  <a:tcPr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C0E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C0E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C0E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C0E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C0E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C0E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59584"/>
                  </a:ext>
                </a:extLst>
              </a:tr>
              <a:tr h="1032316">
                <a:tc>
                  <a:txBody>
                    <a:bodyPr/>
                    <a:lstStyle/>
                    <a:p>
                      <a:endParaRPr lang="fi-FI"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Organisatorinen näkökulma 	</a:t>
                      </a:r>
                    </a:p>
                    <a:p>
                      <a:endParaRPr lang="fi-FI" sz="13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80D9C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80D9C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80D9C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80D9C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80D9C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80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969718"/>
                  </a:ext>
                </a:extLst>
              </a:tr>
              <a:tr h="1032316">
                <a:tc>
                  <a:txBody>
                    <a:bodyPr/>
                    <a:lstStyle/>
                    <a:p>
                      <a:endParaRPr lang="fi-FI"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300" b="1" i="0" u="none" strike="noStrike" kern="1200" baseline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Poliittis</a:t>
                      </a:r>
                      <a:r>
                        <a:rPr lang="fi-FI" sz="13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-hallinnollinen näkökulma 	</a:t>
                      </a:r>
                    </a:p>
                    <a:p>
                      <a:endParaRPr lang="fi-FI" sz="13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C0E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C0E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C0E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C0E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C0E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C0E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074078"/>
                  </a:ext>
                </a:extLst>
              </a:tr>
            </a:tbl>
          </a:graphicData>
        </a:graphic>
      </p:graphicFrame>
      <p:sp>
        <p:nvSpPr>
          <p:cNvPr id="3" name="Tekstiruutu 2"/>
          <p:cNvSpPr txBox="1"/>
          <p:nvPr userDrawn="1"/>
        </p:nvSpPr>
        <p:spPr>
          <a:xfrm>
            <a:off x="5024060" y="702831"/>
            <a:ext cx="7027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i-FI" sz="1000">
              <a:latin typeface="+mn-lt"/>
              <a:cs typeface="Poppins" pitchFamily="2" charset="77"/>
            </a:endParaRPr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278596" y="408002"/>
            <a:ext cx="499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3600" b="1">
                <a:solidFill>
                  <a:srgbClr val="00594B"/>
                </a:solidFill>
              </a:rPr>
              <a:t>Näkökulmataulukko</a:t>
            </a:r>
            <a:endParaRPr lang="fi-FI" sz="3600" b="1">
              <a:solidFill>
                <a:srgbClr val="00594B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19" name="Tekstin paikkamerkki 18"/>
          <p:cNvSpPr>
            <a:spLocks noGrp="1"/>
          </p:cNvSpPr>
          <p:nvPr>
            <p:ph type="body" sz="quarter" idx="11" hasCustomPrompt="1"/>
          </p:nvPr>
        </p:nvSpPr>
        <p:spPr>
          <a:xfrm>
            <a:off x="2536825" y="2168525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Ketkä ovat ratkaisun keskeiset asiakkaat?</a:t>
            </a:r>
          </a:p>
        </p:txBody>
      </p:sp>
      <p:sp>
        <p:nvSpPr>
          <p:cNvPr id="43" name="Tekstin paikkamerkki 18"/>
          <p:cNvSpPr>
            <a:spLocks noGrp="1"/>
          </p:cNvSpPr>
          <p:nvPr>
            <p:ph type="body" sz="quarter" idx="12" hasCustomPrompt="1"/>
          </p:nvPr>
        </p:nvSpPr>
        <p:spPr>
          <a:xfrm>
            <a:off x="2536825" y="3103474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Ketkä ovat ratkaisua toteuttavat ammattilaiset?</a:t>
            </a:r>
          </a:p>
        </p:txBody>
      </p:sp>
      <p:sp>
        <p:nvSpPr>
          <p:cNvPr id="47" name="Tekstin paikkamerkki 18"/>
          <p:cNvSpPr>
            <a:spLocks noGrp="1"/>
          </p:cNvSpPr>
          <p:nvPr>
            <p:ph type="body" sz="quarter" idx="13" hasCustomPrompt="1"/>
          </p:nvPr>
        </p:nvSpPr>
        <p:spPr>
          <a:xfrm>
            <a:off x="2536825" y="4037389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Ketkä ovat ratkaisun organisatoriset toimijat, yksiköt, </a:t>
            </a:r>
            <a:r>
              <a:rPr lang="fi-FI" err="1"/>
              <a:t>tms</a:t>
            </a:r>
            <a:r>
              <a:rPr lang="fi-FI"/>
              <a:t>?</a:t>
            </a:r>
          </a:p>
        </p:txBody>
      </p:sp>
      <p:sp>
        <p:nvSpPr>
          <p:cNvPr id="51" name="Tekstin paikkamerkki 18"/>
          <p:cNvSpPr>
            <a:spLocks noGrp="1"/>
          </p:cNvSpPr>
          <p:nvPr>
            <p:ph type="body" sz="quarter" idx="14" hasCustomPrompt="1"/>
          </p:nvPr>
        </p:nvSpPr>
        <p:spPr>
          <a:xfrm>
            <a:off x="2547099" y="5076770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Minkälaisia poliittisia tai hallinnollisia toimijoita ratkaisussa on mukana?</a:t>
            </a:r>
          </a:p>
        </p:txBody>
      </p:sp>
      <p:sp>
        <p:nvSpPr>
          <p:cNvPr id="52" name="Tekstin paikkamerkki 18"/>
          <p:cNvSpPr>
            <a:spLocks noGrp="1"/>
          </p:cNvSpPr>
          <p:nvPr>
            <p:ph type="body" sz="quarter" idx="15" hasCustomPrompt="1"/>
          </p:nvPr>
        </p:nvSpPr>
        <p:spPr>
          <a:xfrm>
            <a:off x="4028491" y="2168525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Mitkä ovat asiakkaiden keskeiset tehtävät ratkaisussa?</a:t>
            </a:r>
          </a:p>
        </p:txBody>
      </p:sp>
      <p:sp>
        <p:nvSpPr>
          <p:cNvPr id="53" name="Tekstin paikkamerkki 18"/>
          <p:cNvSpPr>
            <a:spLocks noGrp="1"/>
          </p:cNvSpPr>
          <p:nvPr>
            <p:ph type="body" sz="quarter" idx="16" hasCustomPrompt="1"/>
          </p:nvPr>
        </p:nvSpPr>
        <p:spPr>
          <a:xfrm>
            <a:off x="4028491" y="3090863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Mitkä ovat ammattilaisten keskeiset tehtävät?</a:t>
            </a:r>
          </a:p>
        </p:txBody>
      </p:sp>
      <p:sp>
        <p:nvSpPr>
          <p:cNvPr id="54" name="Tekstin paikkamerkki 18"/>
          <p:cNvSpPr>
            <a:spLocks noGrp="1"/>
          </p:cNvSpPr>
          <p:nvPr>
            <p:ph type="body" sz="quarter" idx="17" hasCustomPrompt="1"/>
          </p:nvPr>
        </p:nvSpPr>
        <p:spPr>
          <a:xfrm>
            <a:off x="4038765" y="4037389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Minkälaisia tehtäviä organisaation muilla toimijoilta on?</a:t>
            </a:r>
          </a:p>
        </p:txBody>
      </p:sp>
      <p:sp>
        <p:nvSpPr>
          <p:cNvPr id="55" name="Tekstin paikkamerkki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38765" y="5099664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Minkälaisia tehtäviä </a:t>
            </a:r>
            <a:r>
              <a:rPr lang="fi-FI" err="1"/>
              <a:t>poliittis</a:t>
            </a:r>
            <a:r>
              <a:rPr lang="fi-FI"/>
              <a:t>- hallinnollisen tahon toimijoilla on?</a:t>
            </a:r>
          </a:p>
        </p:txBody>
      </p:sp>
      <p:sp>
        <p:nvSpPr>
          <p:cNvPr id="56" name="Tekstin paikkamerkki 18"/>
          <p:cNvSpPr>
            <a:spLocks noGrp="1"/>
          </p:cNvSpPr>
          <p:nvPr>
            <p:ph type="body" sz="quarter" idx="19" hasCustomPrompt="1"/>
          </p:nvPr>
        </p:nvSpPr>
        <p:spPr>
          <a:xfrm>
            <a:off x="5520157" y="2168525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Mitä edellytyksiä ja osaamista asiakkailta edellytetään?</a:t>
            </a:r>
          </a:p>
        </p:txBody>
      </p:sp>
      <p:sp>
        <p:nvSpPr>
          <p:cNvPr id="57" name="Tekstin paikkamerkki 18"/>
          <p:cNvSpPr>
            <a:spLocks noGrp="1"/>
          </p:cNvSpPr>
          <p:nvPr>
            <p:ph type="body" sz="quarter" idx="20" hasCustomPrompt="1"/>
          </p:nvPr>
        </p:nvSpPr>
        <p:spPr>
          <a:xfrm>
            <a:off x="5520157" y="3103847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Mitä edellytyksiä ja osaamista ammattilaisilta edellytetään?</a:t>
            </a:r>
          </a:p>
        </p:txBody>
      </p:sp>
      <p:sp>
        <p:nvSpPr>
          <p:cNvPr id="58" name="Tekstin paikkamerkki 18"/>
          <p:cNvSpPr>
            <a:spLocks noGrp="1"/>
          </p:cNvSpPr>
          <p:nvPr>
            <p:ph type="body" sz="quarter" idx="21" hasCustomPrompt="1"/>
          </p:nvPr>
        </p:nvSpPr>
        <p:spPr>
          <a:xfrm>
            <a:off x="5520157" y="4037389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Mitä edellytyksiä ja osaamista organisaatiolta edellytetään?</a:t>
            </a:r>
          </a:p>
        </p:txBody>
      </p:sp>
      <p:sp>
        <p:nvSpPr>
          <p:cNvPr id="59" name="Tekstin paikkamerkki 18"/>
          <p:cNvSpPr>
            <a:spLocks noGrp="1"/>
          </p:cNvSpPr>
          <p:nvPr>
            <p:ph type="body" sz="quarter" idx="22" hasCustomPrompt="1"/>
          </p:nvPr>
        </p:nvSpPr>
        <p:spPr>
          <a:xfrm>
            <a:off x="5530431" y="5099664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Mitä edellytyksiä ja osaamista hallinnolta edellytetään?</a:t>
            </a:r>
          </a:p>
        </p:txBody>
      </p:sp>
      <p:sp>
        <p:nvSpPr>
          <p:cNvPr id="60" name="Tekstin paikkamerkki 18"/>
          <p:cNvSpPr>
            <a:spLocks noGrp="1"/>
          </p:cNvSpPr>
          <p:nvPr>
            <p:ph type="body" sz="quarter" idx="23" hasCustomPrompt="1"/>
          </p:nvPr>
        </p:nvSpPr>
        <p:spPr>
          <a:xfrm>
            <a:off x="7018757" y="2168525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Onko erityisiä lakeja ja asetuksia, jotka tulee huomioida?</a:t>
            </a:r>
          </a:p>
        </p:txBody>
      </p:sp>
      <p:sp>
        <p:nvSpPr>
          <p:cNvPr id="61" name="Tekstin paikkamerkki 18"/>
          <p:cNvSpPr>
            <a:spLocks noGrp="1"/>
          </p:cNvSpPr>
          <p:nvPr>
            <p:ph type="body" sz="quarter" idx="24" hasCustomPrompt="1"/>
          </p:nvPr>
        </p:nvSpPr>
        <p:spPr>
          <a:xfrm>
            <a:off x="7018757" y="3103847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Onko erityisiä lakeja ja asetuksia, jotka tulee huomioida?</a:t>
            </a:r>
          </a:p>
        </p:txBody>
      </p:sp>
      <p:sp>
        <p:nvSpPr>
          <p:cNvPr id="62" name="Tekstin paikkamerkki 18"/>
          <p:cNvSpPr>
            <a:spLocks noGrp="1"/>
          </p:cNvSpPr>
          <p:nvPr>
            <p:ph type="body" sz="quarter" idx="25" hasCustomPrompt="1"/>
          </p:nvPr>
        </p:nvSpPr>
        <p:spPr>
          <a:xfrm>
            <a:off x="7018348" y="4037389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Onko erityisiä lakeja ja asetuksia, jotka tulee huomioida?</a:t>
            </a:r>
          </a:p>
        </p:txBody>
      </p:sp>
      <p:sp>
        <p:nvSpPr>
          <p:cNvPr id="63" name="Tekstin paikkamerkki 18"/>
          <p:cNvSpPr>
            <a:spLocks noGrp="1"/>
          </p:cNvSpPr>
          <p:nvPr>
            <p:ph type="body" sz="quarter" idx="26" hasCustomPrompt="1"/>
          </p:nvPr>
        </p:nvSpPr>
        <p:spPr>
          <a:xfrm>
            <a:off x="7018757" y="5099664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Onko erityisiä lakeja ja asetuksia, jotka tulee huomioida?</a:t>
            </a:r>
          </a:p>
        </p:txBody>
      </p:sp>
      <p:sp>
        <p:nvSpPr>
          <p:cNvPr id="64" name="Tekstin paikkamerkki 18"/>
          <p:cNvSpPr>
            <a:spLocks noGrp="1"/>
          </p:cNvSpPr>
          <p:nvPr>
            <p:ph type="body" sz="quarter" idx="27" hasCustomPrompt="1"/>
          </p:nvPr>
        </p:nvSpPr>
        <p:spPr>
          <a:xfrm>
            <a:off x="8517357" y="2168525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Mitä periaatteita ja sääntöjä asiakkaat noudattavat?</a:t>
            </a:r>
          </a:p>
        </p:txBody>
      </p:sp>
      <p:sp>
        <p:nvSpPr>
          <p:cNvPr id="65" name="Tekstin paikkamerkki 18"/>
          <p:cNvSpPr>
            <a:spLocks noGrp="1"/>
          </p:cNvSpPr>
          <p:nvPr>
            <p:ph type="body" sz="quarter" idx="28" hasCustomPrompt="1"/>
          </p:nvPr>
        </p:nvSpPr>
        <p:spPr>
          <a:xfrm>
            <a:off x="8517357" y="3090863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Mitä periaatteita ja sääntöjä ammattialiset noudattavat?</a:t>
            </a:r>
          </a:p>
        </p:txBody>
      </p:sp>
      <p:sp>
        <p:nvSpPr>
          <p:cNvPr id="66" name="Tekstin paikkamerkki 18"/>
          <p:cNvSpPr>
            <a:spLocks noGrp="1"/>
          </p:cNvSpPr>
          <p:nvPr>
            <p:ph type="body" sz="quarter" idx="29" hasCustomPrompt="1"/>
          </p:nvPr>
        </p:nvSpPr>
        <p:spPr>
          <a:xfrm>
            <a:off x="8516539" y="4052302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Mitä periaatteita ja sääntöjä organisaation muut toimijat noudattavat?</a:t>
            </a:r>
          </a:p>
        </p:txBody>
      </p:sp>
      <p:sp>
        <p:nvSpPr>
          <p:cNvPr id="67" name="Tekstin paikkamerkki 18"/>
          <p:cNvSpPr>
            <a:spLocks noGrp="1"/>
          </p:cNvSpPr>
          <p:nvPr>
            <p:ph type="body" sz="quarter" idx="30" hasCustomPrompt="1"/>
          </p:nvPr>
        </p:nvSpPr>
        <p:spPr>
          <a:xfrm>
            <a:off x="8516539" y="5102042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Mitä periaatteita ja sääntöjä poliittishallinnollisen tahon toimijat noudattavat?</a:t>
            </a:r>
          </a:p>
        </p:txBody>
      </p:sp>
      <p:sp>
        <p:nvSpPr>
          <p:cNvPr id="68" name="Tekstin paikkamerkki 18"/>
          <p:cNvSpPr>
            <a:spLocks noGrp="1"/>
          </p:cNvSpPr>
          <p:nvPr>
            <p:ph type="body" sz="quarter" idx="31" hasCustomPrompt="1"/>
          </p:nvPr>
        </p:nvSpPr>
        <p:spPr>
          <a:xfrm>
            <a:off x="10159715" y="2168525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Mitä taloudellisia resursseja asiakkaat tarvitsevat?</a:t>
            </a:r>
          </a:p>
        </p:txBody>
      </p:sp>
      <p:sp>
        <p:nvSpPr>
          <p:cNvPr id="69" name="Tekstin paikkamerkki 18"/>
          <p:cNvSpPr>
            <a:spLocks noGrp="1"/>
          </p:cNvSpPr>
          <p:nvPr>
            <p:ph type="body" sz="quarter" idx="32" hasCustomPrompt="1"/>
          </p:nvPr>
        </p:nvSpPr>
        <p:spPr>
          <a:xfrm>
            <a:off x="10168357" y="3090863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itä taloudellisia resursseja ammattilaiset tarvitsevat?</a:t>
            </a:r>
          </a:p>
        </p:txBody>
      </p:sp>
      <p:sp>
        <p:nvSpPr>
          <p:cNvPr id="70" name="Tekstin paikkamerkki 18"/>
          <p:cNvSpPr>
            <a:spLocks noGrp="1"/>
          </p:cNvSpPr>
          <p:nvPr>
            <p:ph type="body" sz="quarter" idx="33" hasCustomPrompt="1"/>
          </p:nvPr>
        </p:nvSpPr>
        <p:spPr>
          <a:xfrm>
            <a:off x="10168357" y="4037389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Mitä taloudellisia resursseja organisaation muut toimijat tarvitsevat?</a:t>
            </a:r>
          </a:p>
        </p:txBody>
      </p:sp>
      <p:sp>
        <p:nvSpPr>
          <p:cNvPr id="71" name="Tekstin paikkamerkki 18"/>
          <p:cNvSpPr>
            <a:spLocks noGrp="1"/>
          </p:cNvSpPr>
          <p:nvPr>
            <p:ph type="body" sz="quarter" idx="34" hasCustomPrompt="1"/>
          </p:nvPr>
        </p:nvSpPr>
        <p:spPr>
          <a:xfrm>
            <a:off x="10168357" y="5109871"/>
            <a:ext cx="1346200" cy="769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fi-FI"/>
              <a:t>Mitä taloudellisia resursseja poliittishallinnollisen tahon toimijat tarvitsevat?</a:t>
            </a:r>
          </a:p>
        </p:txBody>
      </p:sp>
    </p:spTree>
    <p:extLst>
      <p:ext uri="{BB962C8B-B14F-4D97-AF65-F5344CB8AC3E}">
        <p14:creationId xmlns:p14="http://schemas.microsoft.com/office/powerpoint/2010/main" val="2236176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17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218302-48EA-A846-A1FB-D245356EA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42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71090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F933DCF-44F5-A875-C470-9A2D7AFCB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8" y="376263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04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14.8.2025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78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767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821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B61E730-BFAB-C215-E432-22650DE27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69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14.8.2025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73A3757-82B9-3802-B29E-68E4BA1FF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02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52C9C5-09A7-BD8D-A630-B56A58A382C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14.8.2025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4BBD43A0-30D8-30CB-1D5A-961473FAF5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8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9929" y="-561575"/>
            <a:ext cx="6476431" cy="8238725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8655157"/>
              </p:ext>
            </p:extLst>
          </p:nvPr>
        </p:nvGraphicFramePr>
        <p:xfrm>
          <a:off x="331630" y="1336686"/>
          <a:ext cx="11420200" cy="463867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284040">
                  <a:extLst>
                    <a:ext uri="{9D8B030D-6E8A-4147-A177-3AD203B41FA5}">
                      <a16:colId xmlns:a16="http://schemas.microsoft.com/office/drawing/2014/main" val="1140763500"/>
                    </a:ext>
                  </a:extLst>
                </a:gridCol>
                <a:gridCol w="2284040">
                  <a:extLst>
                    <a:ext uri="{9D8B030D-6E8A-4147-A177-3AD203B41FA5}">
                      <a16:colId xmlns:a16="http://schemas.microsoft.com/office/drawing/2014/main" val="2912371659"/>
                    </a:ext>
                  </a:extLst>
                </a:gridCol>
                <a:gridCol w="2284040">
                  <a:extLst>
                    <a:ext uri="{9D8B030D-6E8A-4147-A177-3AD203B41FA5}">
                      <a16:colId xmlns:a16="http://schemas.microsoft.com/office/drawing/2014/main" val="509899600"/>
                    </a:ext>
                  </a:extLst>
                </a:gridCol>
                <a:gridCol w="2284040">
                  <a:extLst>
                    <a:ext uri="{9D8B030D-6E8A-4147-A177-3AD203B41FA5}">
                      <a16:colId xmlns:a16="http://schemas.microsoft.com/office/drawing/2014/main" val="1740631856"/>
                    </a:ext>
                  </a:extLst>
                </a:gridCol>
                <a:gridCol w="2284040">
                  <a:extLst>
                    <a:ext uri="{9D8B030D-6E8A-4147-A177-3AD203B41FA5}">
                      <a16:colId xmlns:a16="http://schemas.microsoft.com/office/drawing/2014/main" val="3779888008"/>
                    </a:ext>
                  </a:extLst>
                </a:gridCol>
              </a:tblGrid>
              <a:tr h="1546225">
                <a:tc rowSpan="2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4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4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77937"/>
                  </a:ext>
                </a:extLst>
              </a:tr>
              <a:tr h="154622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4B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9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966244"/>
                  </a:ext>
                </a:extLst>
              </a:tr>
              <a:tr h="1546225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2E7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2E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2E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717040"/>
                  </a:ext>
                </a:extLst>
              </a:tr>
            </a:tbl>
          </a:graphicData>
        </a:graphic>
      </p:graphicFrame>
      <p:sp>
        <p:nvSpPr>
          <p:cNvPr id="56" name="Tekstin paikkamerkki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010" y="1704406"/>
            <a:ext cx="2105089" cy="2661558"/>
          </a:xfrm>
        </p:spPr>
        <p:txBody>
          <a:bodyPr>
            <a:noAutofit/>
          </a:bodyPr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Yhteistyökumppani 1</a:t>
            </a:r>
          </a:p>
          <a:p>
            <a:pPr lvl="0"/>
            <a:endParaRPr lang="fi-FI"/>
          </a:p>
        </p:txBody>
      </p:sp>
      <p:sp>
        <p:nvSpPr>
          <p:cNvPr id="57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2706354" y="1704406"/>
            <a:ext cx="2147310" cy="1116970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Toiminto 1</a:t>
            </a:r>
          </a:p>
        </p:txBody>
      </p:sp>
      <p:sp>
        <p:nvSpPr>
          <p:cNvPr id="58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5053314" y="1700850"/>
            <a:ext cx="2081946" cy="1108115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Arvolupaus</a:t>
            </a:r>
          </a:p>
        </p:txBody>
      </p:sp>
      <p:sp>
        <p:nvSpPr>
          <p:cNvPr id="59" name="Tekstin paikkamerkki 3"/>
          <p:cNvSpPr>
            <a:spLocks noGrp="1"/>
          </p:cNvSpPr>
          <p:nvPr>
            <p:ph type="body" sz="quarter" idx="14" hasCustomPrompt="1"/>
          </p:nvPr>
        </p:nvSpPr>
        <p:spPr>
          <a:xfrm>
            <a:off x="2655554" y="3205053"/>
            <a:ext cx="2147310" cy="1160911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Resurssi 1</a:t>
            </a:r>
          </a:p>
        </p:txBody>
      </p:sp>
      <p:sp>
        <p:nvSpPr>
          <p:cNvPr id="60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4990918" y="3208663"/>
            <a:ext cx="2144341" cy="1157301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Palvelulupaus</a:t>
            </a:r>
          </a:p>
        </p:txBody>
      </p:sp>
      <p:sp>
        <p:nvSpPr>
          <p:cNvPr id="61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2756069" y="4789825"/>
            <a:ext cx="4276642" cy="1102307"/>
          </a:xfrm>
        </p:spPr>
        <p:txBody>
          <a:bodyPr/>
          <a:lstStyle>
            <a:lvl1pPr marL="0" indent="0">
              <a:lnSpc>
                <a:spcPct val="5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Tulot</a:t>
            </a:r>
          </a:p>
        </p:txBody>
      </p:sp>
      <p:sp>
        <p:nvSpPr>
          <p:cNvPr id="62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405314" y="4767762"/>
            <a:ext cx="2151085" cy="1114845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Kustannusrakenne</a:t>
            </a:r>
          </a:p>
        </p:txBody>
      </p:sp>
      <p:sp>
        <p:nvSpPr>
          <p:cNvPr id="63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7303042" y="1725973"/>
            <a:ext cx="2122005" cy="1095403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Asiakassuhde</a:t>
            </a:r>
          </a:p>
        </p:txBody>
      </p:sp>
      <p:sp>
        <p:nvSpPr>
          <p:cNvPr id="64" name="Tekstin paikkamerkki 3"/>
          <p:cNvSpPr>
            <a:spLocks noGrp="1"/>
          </p:cNvSpPr>
          <p:nvPr>
            <p:ph type="body" sz="quarter" idx="20" hasCustomPrompt="1"/>
          </p:nvPr>
        </p:nvSpPr>
        <p:spPr>
          <a:xfrm>
            <a:off x="7305681" y="3205053"/>
            <a:ext cx="2078112" cy="1160911"/>
          </a:xfrm>
        </p:spPr>
        <p:txBody>
          <a:bodyPr>
            <a:normAutofit/>
          </a:bodyPr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Tiedotus</a:t>
            </a:r>
          </a:p>
        </p:txBody>
      </p:sp>
      <p:sp>
        <p:nvSpPr>
          <p:cNvPr id="67" name="Tekstin paikkamerkki 3"/>
          <p:cNvSpPr>
            <a:spLocks noGrp="1"/>
          </p:cNvSpPr>
          <p:nvPr>
            <p:ph type="body" sz="quarter" idx="21" hasCustomPrompt="1"/>
          </p:nvPr>
        </p:nvSpPr>
        <p:spPr>
          <a:xfrm>
            <a:off x="7272999" y="4809879"/>
            <a:ext cx="4276642" cy="1082254"/>
          </a:xfrm>
        </p:spPr>
        <p:txBody>
          <a:bodyPr>
            <a:normAutofit/>
          </a:bodyPr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Mittarit</a:t>
            </a:r>
          </a:p>
        </p:txBody>
      </p:sp>
      <p:sp>
        <p:nvSpPr>
          <p:cNvPr id="82" name="Tekstiruutu 81"/>
          <p:cNvSpPr txBox="1"/>
          <p:nvPr userDrawn="1"/>
        </p:nvSpPr>
        <p:spPr>
          <a:xfrm>
            <a:off x="291786" y="453591"/>
            <a:ext cx="584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3600" b="1" err="1">
                <a:solidFill>
                  <a:srgbClr val="00594B"/>
                </a:solidFill>
                <a:latin typeface="+mn-lt"/>
                <a:cs typeface="+mn-cs"/>
              </a:rPr>
              <a:t>Buisness</a:t>
            </a:r>
            <a:r>
              <a:rPr lang="fi-FI" sz="3600" b="1" baseline="0">
                <a:solidFill>
                  <a:srgbClr val="00594B"/>
                </a:solidFill>
                <a:latin typeface="+mn-lt"/>
                <a:cs typeface="+mn-cs"/>
              </a:rPr>
              <a:t> Model Canvas</a:t>
            </a:r>
            <a:endParaRPr lang="fi-FI" sz="3600" b="1">
              <a:solidFill>
                <a:srgbClr val="00594B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97" name="Tekstiruutu 96"/>
          <p:cNvSpPr txBox="1"/>
          <p:nvPr userDrawn="1"/>
        </p:nvSpPr>
        <p:spPr>
          <a:xfrm>
            <a:off x="356296" y="1346297"/>
            <a:ext cx="2200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Yhteistyökumppanit</a:t>
            </a:r>
          </a:p>
        </p:txBody>
      </p:sp>
      <p:sp>
        <p:nvSpPr>
          <p:cNvPr id="98" name="Tekstiruutu 97"/>
          <p:cNvSpPr txBox="1"/>
          <p:nvPr userDrawn="1"/>
        </p:nvSpPr>
        <p:spPr>
          <a:xfrm>
            <a:off x="2618264" y="2874465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Resurssit</a:t>
            </a:r>
          </a:p>
        </p:txBody>
      </p:sp>
      <p:sp>
        <p:nvSpPr>
          <p:cNvPr id="99" name="Tekstiruutu 98"/>
          <p:cNvSpPr txBox="1"/>
          <p:nvPr userDrawn="1"/>
        </p:nvSpPr>
        <p:spPr>
          <a:xfrm>
            <a:off x="2618265" y="1345537"/>
            <a:ext cx="2082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Toiminnot</a:t>
            </a:r>
          </a:p>
        </p:txBody>
      </p:sp>
      <p:sp>
        <p:nvSpPr>
          <p:cNvPr id="100" name="Tekstiruutu 99"/>
          <p:cNvSpPr txBox="1"/>
          <p:nvPr userDrawn="1"/>
        </p:nvSpPr>
        <p:spPr>
          <a:xfrm>
            <a:off x="4934936" y="1346537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Arvolupaus</a:t>
            </a:r>
          </a:p>
        </p:txBody>
      </p:sp>
      <p:sp>
        <p:nvSpPr>
          <p:cNvPr id="101" name="Tekstiruutu 100"/>
          <p:cNvSpPr txBox="1"/>
          <p:nvPr userDrawn="1"/>
        </p:nvSpPr>
        <p:spPr>
          <a:xfrm>
            <a:off x="4934934" y="2852843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Palvelulupaus</a:t>
            </a:r>
          </a:p>
        </p:txBody>
      </p:sp>
      <p:sp>
        <p:nvSpPr>
          <p:cNvPr id="102" name="Tekstiruutu 101"/>
          <p:cNvSpPr txBox="1"/>
          <p:nvPr userDrawn="1"/>
        </p:nvSpPr>
        <p:spPr>
          <a:xfrm>
            <a:off x="7224724" y="1345051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Asiakassuhde</a:t>
            </a:r>
          </a:p>
        </p:txBody>
      </p:sp>
      <p:sp>
        <p:nvSpPr>
          <p:cNvPr id="103" name="Tekstiruutu 102"/>
          <p:cNvSpPr txBox="1"/>
          <p:nvPr userDrawn="1"/>
        </p:nvSpPr>
        <p:spPr>
          <a:xfrm>
            <a:off x="7192993" y="2872143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Tiedotus</a:t>
            </a:r>
          </a:p>
        </p:txBody>
      </p:sp>
      <p:sp>
        <p:nvSpPr>
          <p:cNvPr id="105" name="Tekstiruutu 104"/>
          <p:cNvSpPr txBox="1"/>
          <p:nvPr userDrawn="1"/>
        </p:nvSpPr>
        <p:spPr>
          <a:xfrm>
            <a:off x="329886" y="4428143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Kustannusrakenne</a:t>
            </a:r>
          </a:p>
        </p:txBody>
      </p:sp>
      <p:sp>
        <p:nvSpPr>
          <p:cNvPr id="106" name="Tekstiruutu 105"/>
          <p:cNvSpPr txBox="1"/>
          <p:nvPr userDrawn="1"/>
        </p:nvSpPr>
        <p:spPr>
          <a:xfrm>
            <a:off x="2630245" y="4430874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Tulot</a:t>
            </a:r>
          </a:p>
        </p:txBody>
      </p:sp>
      <p:sp>
        <p:nvSpPr>
          <p:cNvPr id="107" name="Tekstiruutu 106"/>
          <p:cNvSpPr txBox="1"/>
          <p:nvPr userDrawn="1"/>
        </p:nvSpPr>
        <p:spPr>
          <a:xfrm>
            <a:off x="7220516" y="4434347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Mittarit</a:t>
            </a:r>
          </a:p>
        </p:txBody>
      </p:sp>
      <p:sp>
        <p:nvSpPr>
          <p:cNvPr id="34" name="Suorakulmio 33"/>
          <p:cNvSpPr/>
          <p:nvPr userDrawn="1"/>
        </p:nvSpPr>
        <p:spPr>
          <a:xfrm>
            <a:off x="9465306" y="1345051"/>
            <a:ext cx="2288112" cy="4630310"/>
          </a:xfrm>
          <a:prstGeom prst="rect">
            <a:avLst/>
          </a:prstGeom>
          <a:solidFill>
            <a:srgbClr val="00B39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04" name="Tekstiruutu 103"/>
          <p:cNvSpPr txBox="1"/>
          <p:nvPr userDrawn="1"/>
        </p:nvSpPr>
        <p:spPr>
          <a:xfrm>
            <a:off x="9514512" y="1349319"/>
            <a:ext cx="242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>
                <a:solidFill>
                  <a:schemeClr val="bg1"/>
                </a:solidFill>
                <a:latin typeface="+mn-lt"/>
                <a:cs typeface="Poppins" pitchFamily="2" charset="77"/>
              </a:rPr>
              <a:t>Asiakasryhmät</a:t>
            </a:r>
          </a:p>
        </p:txBody>
      </p:sp>
      <p:sp>
        <p:nvSpPr>
          <p:cNvPr id="66" name="Tekstin paikkamerkki 3"/>
          <p:cNvSpPr>
            <a:spLocks noGrp="1"/>
          </p:cNvSpPr>
          <p:nvPr>
            <p:ph type="body" sz="quarter" idx="19" hasCustomPrompt="1"/>
          </p:nvPr>
        </p:nvSpPr>
        <p:spPr>
          <a:xfrm>
            <a:off x="9622351" y="1704406"/>
            <a:ext cx="2104998" cy="2661558"/>
          </a:xfrm>
        </p:spPr>
        <p:txBody>
          <a:bodyPr/>
          <a:lstStyle>
            <a:lvl1pPr>
              <a:lnSpc>
                <a:spcPct val="50000"/>
              </a:lnSpc>
              <a:defRPr sz="12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Asiakasryhmät</a:t>
            </a:r>
          </a:p>
        </p:txBody>
      </p:sp>
      <p:sp>
        <p:nvSpPr>
          <p:cNvPr id="35" name="Tekstiruutu 34"/>
          <p:cNvSpPr txBox="1"/>
          <p:nvPr userDrawn="1"/>
        </p:nvSpPr>
        <p:spPr>
          <a:xfrm>
            <a:off x="356296" y="-60069"/>
            <a:ext cx="573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3600" b="1" err="1">
                <a:solidFill>
                  <a:srgbClr val="00594B"/>
                </a:solidFill>
                <a:latin typeface="+mn-lt"/>
                <a:cs typeface="+mn-cs"/>
              </a:rPr>
              <a:t>Buisness</a:t>
            </a:r>
            <a:r>
              <a:rPr lang="fi-FI" sz="3600" b="1" baseline="0">
                <a:solidFill>
                  <a:srgbClr val="00594B"/>
                </a:solidFill>
                <a:latin typeface="+mn-lt"/>
                <a:cs typeface="+mn-cs"/>
              </a:rPr>
              <a:t> Model Canvas</a:t>
            </a:r>
            <a:endParaRPr lang="fi-FI" sz="3600" b="1">
              <a:solidFill>
                <a:srgbClr val="00594B"/>
              </a:solidFill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9707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82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DEEFA8DC-69E0-D691-87BC-A95667FDC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28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B99327-248A-361C-C965-EA747F12EAA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6905E17B-87C3-2EBC-0BD3-E882F634F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3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14.8.2025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0D7CD2C-26CB-24B2-5E0F-92A41DB7C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07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14.8.2025</a:t>
            </a:fld>
            <a:endParaRPr lang="fi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C2C0F91-7564-E998-FFE3-9634C8E6A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573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96696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17071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14.8.2025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2C6A5238-F4EE-8F53-8DD1-084310721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74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95268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66996F9-1DCE-2B87-F491-556A14C63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5403" y="-575490"/>
            <a:ext cx="6476431" cy="8238725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29" name="Otsikko 10"/>
          <p:cNvSpPr>
            <a:spLocks noGrp="1"/>
          </p:cNvSpPr>
          <p:nvPr>
            <p:ph type="title"/>
          </p:nvPr>
        </p:nvSpPr>
        <p:spPr>
          <a:xfrm>
            <a:off x="1223579" y="255370"/>
            <a:ext cx="9037162" cy="132556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18" name="Kuvatekstinuoli oikealle 17"/>
          <p:cNvSpPr/>
          <p:nvPr userDrawn="1"/>
        </p:nvSpPr>
        <p:spPr>
          <a:xfrm>
            <a:off x="1223579" y="2036617"/>
            <a:ext cx="2826328" cy="1451148"/>
          </a:xfrm>
          <a:prstGeom prst="rightArrowCallout">
            <a:avLst>
              <a:gd name="adj1" fmla="val 25000"/>
              <a:gd name="adj2" fmla="val 25000"/>
              <a:gd name="adj3" fmla="val 35635"/>
              <a:gd name="adj4" fmla="val 73310"/>
            </a:avLst>
          </a:prstGeom>
          <a:solidFill>
            <a:srgbClr val="00B39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8" name="Kuvatekstinuoli alas 7"/>
          <p:cNvSpPr/>
          <p:nvPr userDrawn="1"/>
        </p:nvSpPr>
        <p:spPr>
          <a:xfrm>
            <a:off x="4273012" y="2036617"/>
            <a:ext cx="2327563" cy="2122537"/>
          </a:xfrm>
          <a:prstGeom prst="downArrowCallout">
            <a:avLst>
              <a:gd name="adj1" fmla="val 20088"/>
              <a:gd name="adj2" fmla="val 22544"/>
              <a:gd name="adj3" fmla="val 19008"/>
              <a:gd name="adj4" fmla="val 71167"/>
            </a:avLst>
          </a:prstGeom>
          <a:solidFill>
            <a:srgbClr val="00B39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0" name="Kuvatekstinuoli ylös 9"/>
          <p:cNvSpPr/>
          <p:nvPr userDrawn="1"/>
        </p:nvSpPr>
        <p:spPr>
          <a:xfrm>
            <a:off x="1223579" y="3713018"/>
            <a:ext cx="2142798" cy="2124308"/>
          </a:xfrm>
          <a:prstGeom prst="upArrowCallout">
            <a:avLst>
              <a:gd name="adj1" fmla="val 23696"/>
              <a:gd name="adj2" fmla="val 23696"/>
              <a:gd name="adj3" fmla="val 19738"/>
              <a:gd name="adj4" fmla="val 73740"/>
            </a:avLst>
          </a:prstGeom>
          <a:solidFill>
            <a:srgbClr val="00B39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5" name="Kuvatekstinuoli vasemmalle 24"/>
          <p:cNvSpPr/>
          <p:nvPr userDrawn="1"/>
        </p:nvSpPr>
        <p:spPr>
          <a:xfrm>
            <a:off x="6823680" y="1980509"/>
            <a:ext cx="2988000" cy="156336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987"/>
            </a:avLst>
          </a:prstGeom>
          <a:solidFill>
            <a:srgbClr val="00B39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" name="Kuvatekstinuoli vasemmalle ja oikealle 1"/>
          <p:cNvSpPr/>
          <p:nvPr userDrawn="1"/>
        </p:nvSpPr>
        <p:spPr>
          <a:xfrm>
            <a:off x="3689389" y="4247274"/>
            <a:ext cx="3494807" cy="1563364"/>
          </a:xfrm>
          <a:prstGeom prst="leftRightArrowCallout">
            <a:avLst>
              <a:gd name="adj1" fmla="val 25000"/>
              <a:gd name="adj2" fmla="val 25000"/>
              <a:gd name="adj3" fmla="val 24114"/>
              <a:gd name="adj4" fmla="val 69726"/>
            </a:avLst>
          </a:prstGeom>
          <a:solidFill>
            <a:srgbClr val="00B39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3" name="Suorakulmio 2"/>
          <p:cNvSpPr/>
          <p:nvPr userDrawn="1"/>
        </p:nvSpPr>
        <p:spPr>
          <a:xfrm>
            <a:off x="7484117" y="4247274"/>
            <a:ext cx="2327563" cy="1563364"/>
          </a:xfrm>
          <a:prstGeom prst="rect">
            <a:avLst/>
          </a:prstGeom>
          <a:solidFill>
            <a:srgbClr val="00B39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74766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14.8.2025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5E7C49B8-B056-4CD8-DA7B-972E9DBFD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22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7A976C6-874A-FCE4-F72D-BEF8280AEE7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14.8.2025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9C480285-81EA-01DD-E430-51DAFB6BB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92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14.8.2025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2FE96595-F951-3F81-C31B-A29554ABA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97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66996F9-1DCE-2B87-F491-556A14C63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17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66996F9-1DCE-2B87-F491-556A14C63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17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66996F9-1DCE-2B87-F491-556A14C63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1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66996F9-1DCE-2B87-F491-556A14C63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17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66996F9-1DCE-2B87-F491-556A14C63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17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66996F9-1DCE-2B87-F491-556A14C63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17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66996F9-1DCE-2B87-F491-556A14C63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29" name="Otsikko 10"/>
          <p:cNvSpPr>
            <a:spLocks noGrp="1"/>
          </p:cNvSpPr>
          <p:nvPr>
            <p:ph type="title"/>
          </p:nvPr>
        </p:nvSpPr>
        <p:spPr>
          <a:xfrm>
            <a:off x="843694" y="123450"/>
            <a:ext cx="9037162" cy="132556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Ristinuoli 3"/>
          <p:cNvSpPr/>
          <p:nvPr userDrawn="1"/>
        </p:nvSpPr>
        <p:spPr>
          <a:xfrm>
            <a:off x="712706" y="1768584"/>
            <a:ext cx="1869897" cy="1869897"/>
          </a:xfrm>
          <a:prstGeom prst="quadArrow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5" name="Kaareutuva nuoli 4"/>
          <p:cNvSpPr/>
          <p:nvPr userDrawn="1"/>
        </p:nvSpPr>
        <p:spPr>
          <a:xfrm>
            <a:off x="2905506" y="1678229"/>
            <a:ext cx="1715784" cy="1831455"/>
          </a:xfrm>
          <a:prstGeom prst="bentArrow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6" name="Nuoli vasemmalle ja ylös 5"/>
          <p:cNvSpPr/>
          <p:nvPr userDrawn="1"/>
        </p:nvSpPr>
        <p:spPr>
          <a:xfrm>
            <a:off x="3961919" y="1852601"/>
            <a:ext cx="1712358" cy="1712358"/>
          </a:xfrm>
          <a:prstGeom prst="leftUpArrow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7" name="Nuoli oikealle 6"/>
          <p:cNvSpPr/>
          <p:nvPr userDrawn="1"/>
        </p:nvSpPr>
        <p:spPr>
          <a:xfrm>
            <a:off x="7878825" y="1826098"/>
            <a:ext cx="1610974" cy="797959"/>
          </a:xfrm>
          <a:prstGeom prst="rightArrow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1" name="Nuoli oikealle 20"/>
          <p:cNvSpPr/>
          <p:nvPr userDrawn="1"/>
        </p:nvSpPr>
        <p:spPr>
          <a:xfrm rot="10800000">
            <a:off x="7748656" y="2709595"/>
            <a:ext cx="1610974" cy="797959"/>
          </a:xfrm>
          <a:prstGeom prst="rightArrow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2" name="Nuoli oikealle 21"/>
          <p:cNvSpPr/>
          <p:nvPr userDrawn="1"/>
        </p:nvSpPr>
        <p:spPr>
          <a:xfrm rot="5400000">
            <a:off x="9339826" y="2310616"/>
            <a:ext cx="1610974" cy="797959"/>
          </a:xfrm>
          <a:prstGeom prst="rightArrow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3" name="Nuoli oikealle 22"/>
          <p:cNvSpPr/>
          <p:nvPr userDrawn="1"/>
        </p:nvSpPr>
        <p:spPr>
          <a:xfrm rot="16200000">
            <a:off x="10259536" y="2221924"/>
            <a:ext cx="1610974" cy="797959"/>
          </a:xfrm>
          <a:prstGeom prst="rightArrow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4" name="Nuoli vasemmalle ja ylös 23"/>
          <p:cNvSpPr/>
          <p:nvPr userDrawn="1"/>
        </p:nvSpPr>
        <p:spPr>
          <a:xfrm rot="10800000">
            <a:off x="5779764" y="1768584"/>
            <a:ext cx="1712358" cy="1712358"/>
          </a:xfrm>
          <a:prstGeom prst="leftUpArrow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0" name="Suorakulmio 19"/>
          <p:cNvSpPr/>
          <p:nvPr userDrawn="1"/>
        </p:nvSpPr>
        <p:spPr>
          <a:xfrm>
            <a:off x="779949" y="4013864"/>
            <a:ext cx="2604504" cy="1648691"/>
          </a:xfrm>
          <a:prstGeom prst="rect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  <a:latin typeface="+mn-lt"/>
              <a:cs typeface="Poppins" pitchFamily="2" charset="77"/>
            </a:endParaRPr>
          </a:p>
        </p:txBody>
      </p:sp>
      <p:sp>
        <p:nvSpPr>
          <p:cNvPr id="25" name="Ellipsi 24"/>
          <p:cNvSpPr/>
          <p:nvPr userDrawn="1"/>
        </p:nvSpPr>
        <p:spPr>
          <a:xfrm>
            <a:off x="3634674" y="4013864"/>
            <a:ext cx="1648691" cy="1648691"/>
          </a:xfrm>
          <a:prstGeom prst="ellipse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6" name="Vinoneliö 25"/>
          <p:cNvSpPr/>
          <p:nvPr userDrawn="1"/>
        </p:nvSpPr>
        <p:spPr>
          <a:xfrm>
            <a:off x="5580807" y="4013864"/>
            <a:ext cx="1661485" cy="1661485"/>
          </a:xfrm>
          <a:prstGeom prst="diamond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pic>
        <p:nvPicPr>
          <p:cNvPr id="32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48656" y="3803476"/>
            <a:ext cx="6476431" cy="82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547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66996F9-1DCE-2B87-F491-556A14C63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17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66996F9-1DCE-2B87-F491-556A14C63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17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66996F9-1DCE-2B87-F491-556A14C63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17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14.8.2025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66996F9-1DCE-2B87-F491-556A14C63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1467" y="-2434825"/>
            <a:ext cx="8303398" cy="10562825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29" name="Otsikko 10"/>
          <p:cNvSpPr>
            <a:spLocks noGrp="1"/>
          </p:cNvSpPr>
          <p:nvPr>
            <p:ph type="title"/>
          </p:nvPr>
        </p:nvSpPr>
        <p:spPr>
          <a:xfrm>
            <a:off x="843694" y="316120"/>
            <a:ext cx="6750906" cy="132556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3" name="Viisikulmio 2"/>
          <p:cNvSpPr/>
          <p:nvPr userDrawn="1"/>
        </p:nvSpPr>
        <p:spPr>
          <a:xfrm>
            <a:off x="843694" y="2288522"/>
            <a:ext cx="2401486" cy="2510644"/>
          </a:xfrm>
          <a:prstGeom prst="homePlate">
            <a:avLst/>
          </a:prstGeom>
          <a:solidFill>
            <a:srgbClr val="00B39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5" name="Lovettu nuolenkärki 4"/>
          <p:cNvSpPr/>
          <p:nvPr userDrawn="1"/>
        </p:nvSpPr>
        <p:spPr>
          <a:xfrm>
            <a:off x="2079636" y="2267470"/>
            <a:ext cx="3647294" cy="2510644"/>
          </a:xfrm>
          <a:prstGeom prst="chevron">
            <a:avLst/>
          </a:prstGeom>
          <a:solidFill>
            <a:srgbClr val="00B39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19" name="Lovettu nuolenkärki 18"/>
          <p:cNvSpPr/>
          <p:nvPr userDrawn="1"/>
        </p:nvSpPr>
        <p:spPr>
          <a:xfrm>
            <a:off x="4545503" y="2267469"/>
            <a:ext cx="3647294" cy="2510644"/>
          </a:xfrm>
          <a:prstGeom prst="chevron">
            <a:avLst/>
          </a:prstGeom>
          <a:solidFill>
            <a:srgbClr val="00B39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20" name="Lovettu nuolenkärki 19"/>
          <p:cNvSpPr/>
          <p:nvPr userDrawn="1"/>
        </p:nvSpPr>
        <p:spPr>
          <a:xfrm>
            <a:off x="7039953" y="2267468"/>
            <a:ext cx="3647294" cy="2510644"/>
          </a:xfrm>
          <a:prstGeom prst="chevron">
            <a:avLst/>
          </a:prstGeom>
          <a:solidFill>
            <a:srgbClr val="00B39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875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8403" y="1074937"/>
            <a:ext cx="8303398" cy="10562825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29" name="Otsikko 10"/>
          <p:cNvSpPr>
            <a:spLocks noGrp="1"/>
          </p:cNvSpPr>
          <p:nvPr>
            <p:ph type="title"/>
          </p:nvPr>
        </p:nvSpPr>
        <p:spPr>
          <a:xfrm>
            <a:off x="843694" y="316120"/>
            <a:ext cx="6750906" cy="132556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884238" y="1838325"/>
            <a:ext cx="6342062" cy="39322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2229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15" y="6356350"/>
            <a:ext cx="830201" cy="365125"/>
          </a:xfrm>
        </p:spPr>
        <p:txBody>
          <a:bodyPr/>
          <a:lstStyle/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8" y="6413322"/>
            <a:ext cx="1177929" cy="2802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1" y="6312714"/>
            <a:ext cx="1724536" cy="45382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07" y="6293480"/>
            <a:ext cx="1233458" cy="515163"/>
          </a:xfrm>
          <a:prstGeom prst="rect">
            <a:avLst/>
          </a:prstGeom>
        </p:spPr>
      </p:pic>
      <p:sp>
        <p:nvSpPr>
          <p:cNvPr id="29" name="Otsikko 10"/>
          <p:cNvSpPr>
            <a:spLocks noGrp="1"/>
          </p:cNvSpPr>
          <p:nvPr>
            <p:ph type="title" hasCustomPrompt="1"/>
          </p:nvPr>
        </p:nvSpPr>
        <p:spPr>
          <a:xfrm>
            <a:off x="843694" y="123450"/>
            <a:ext cx="9037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Visio, mitä ollaan tekemässä</a:t>
            </a:r>
          </a:p>
        </p:txBody>
      </p:sp>
      <p:sp>
        <p:nvSpPr>
          <p:cNvPr id="30" name="Päivämäärän paikkamerkki 3"/>
          <p:cNvSpPr txBox="1">
            <a:spLocks/>
          </p:cNvSpPr>
          <p:nvPr userDrawn="1"/>
        </p:nvSpPr>
        <p:spPr>
          <a:xfrm>
            <a:off x="53715" y="6356350"/>
            <a:ext cx="83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2F13D-C97E-8141-A9FE-5A635C5F607E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31" name="Dian numeron paikkamerkki 4"/>
          <p:cNvSpPr txBox="1">
            <a:spLocks/>
          </p:cNvSpPr>
          <p:nvPr userDrawn="1"/>
        </p:nvSpPr>
        <p:spPr>
          <a:xfrm>
            <a:off x="11162210" y="6356350"/>
            <a:ext cx="781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5" name="Pyöristetty suorakulmio 4"/>
          <p:cNvSpPr/>
          <p:nvPr userDrawn="1"/>
        </p:nvSpPr>
        <p:spPr>
          <a:xfrm>
            <a:off x="955758" y="2084269"/>
            <a:ext cx="2992176" cy="2881269"/>
          </a:xfrm>
          <a:prstGeom prst="roundRect">
            <a:avLst/>
          </a:prstGeom>
          <a:solidFill>
            <a:srgbClr val="00B39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8" name="Pyöristetty suorakulmio 17"/>
          <p:cNvSpPr/>
          <p:nvPr userDrawn="1"/>
        </p:nvSpPr>
        <p:spPr>
          <a:xfrm>
            <a:off x="4434016" y="2056235"/>
            <a:ext cx="2992176" cy="2881269"/>
          </a:xfrm>
          <a:prstGeom prst="roundRect">
            <a:avLst/>
          </a:prstGeom>
          <a:solidFill>
            <a:srgbClr val="00B39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19" name="Pyöristetty suorakulmio 18"/>
          <p:cNvSpPr/>
          <p:nvPr userDrawn="1"/>
        </p:nvSpPr>
        <p:spPr>
          <a:xfrm>
            <a:off x="7912274" y="2056234"/>
            <a:ext cx="2992176" cy="2881269"/>
          </a:xfrm>
          <a:prstGeom prst="roundRect">
            <a:avLst/>
          </a:prstGeom>
          <a:solidFill>
            <a:srgbClr val="00B39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" name="Tasakylkinen kolmio 1"/>
          <p:cNvSpPr/>
          <p:nvPr userDrawn="1"/>
        </p:nvSpPr>
        <p:spPr>
          <a:xfrm rot="5400000">
            <a:off x="3984620" y="3279640"/>
            <a:ext cx="412710" cy="335666"/>
          </a:xfrm>
          <a:prstGeom prst="triangle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20" name="Tasakylkinen kolmio 19"/>
          <p:cNvSpPr/>
          <p:nvPr userDrawn="1"/>
        </p:nvSpPr>
        <p:spPr>
          <a:xfrm rot="5400000">
            <a:off x="7481180" y="3282533"/>
            <a:ext cx="412710" cy="335666"/>
          </a:xfrm>
          <a:prstGeom prst="triangle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465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14.8.2025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400"/>
            <a:ext cx="10515600" cy="1030288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321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3912" r:id="rId18"/>
    <p:sldLayoutId id="2147483960" r:id="rId19"/>
    <p:sldLayoutId id="2147483882" r:id="rId20"/>
    <p:sldLayoutId id="2147483818" r:id="rId21"/>
    <p:sldLayoutId id="2147483794" r:id="rId22"/>
    <p:sldLayoutId id="2147483961" r:id="rId23"/>
    <p:sldLayoutId id="2147483962" r:id="rId24"/>
    <p:sldLayoutId id="2147483964" r:id="rId25"/>
    <p:sldLayoutId id="2147483965" r:id="rId26"/>
    <p:sldLayoutId id="2147483967" r:id="rId27"/>
    <p:sldLayoutId id="2147483968" r:id="rId28"/>
    <p:sldLayoutId id="214748396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14.8.2025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D1F16D-98AA-41D7-2C57-6A64DE69A3C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5937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i-FI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Sisäinen</a:t>
            </a:r>
          </a:p>
        </p:txBody>
      </p:sp>
    </p:spTree>
    <p:extLst>
      <p:ext uri="{BB962C8B-B14F-4D97-AF65-F5344CB8AC3E}">
        <p14:creationId xmlns:p14="http://schemas.microsoft.com/office/powerpoint/2010/main" val="102422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3681" r:id="rId6"/>
    <p:sldLayoutId id="2147483682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4180" r:id="rId13"/>
    <p:sldLayoutId id="2147484181" r:id="rId14"/>
    <p:sldLayoutId id="2147484182" r:id="rId15"/>
    <p:sldLayoutId id="2147484183" r:id="rId16"/>
    <p:sldLayoutId id="2147484184" r:id="rId17"/>
    <p:sldLayoutId id="2147484185" r:id="rId18"/>
    <p:sldLayoutId id="2147483694" r:id="rId19"/>
    <p:sldLayoutId id="2147484186" r:id="rId20"/>
    <p:sldLayoutId id="2147484187" r:id="rId21"/>
    <p:sldLayoutId id="2147484188" r:id="rId22"/>
    <p:sldLayoutId id="2147484189" r:id="rId23"/>
    <p:sldLayoutId id="2147484166" r:id="rId24"/>
    <p:sldLayoutId id="2147484146" r:id="rId25"/>
    <p:sldLayoutId id="2147484126" r:id="rId26"/>
    <p:sldLayoutId id="2147484106" r:id="rId27"/>
    <p:sldLayoutId id="2147484086" r:id="rId28"/>
    <p:sldLayoutId id="2147484066" r:id="rId29"/>
    <p:sldLayoutId id="2147484046" r:id="rId30"/>
    <p:sldLayoutId id="2147484026" r:id="rId31"/>
    <p:sldLayoutId id="2147484006" r:id="rId32"/>
    <p:sldLayoutId id="2147483986" r:id="rId33"/>
    <p:sldLayoutId id="2147483695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9A81158-13C3-4755-BF8B-9B6D43409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z="1070" smtClean="0"/>
              <a:t>14.8.2025</a:t>
            </a:fld>
            <a:endParaRPr lang="fi-FI" sz="107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D4EBB1-E8B8-86C5-8F2B-858B652D8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10FE8-D753-C647-A925-D4EB5DB9B7DB}" type="slidenum">
              <a:rPr lang="en-FI" smtClean="0"/>
              <a:pPr/>
              <a:t>1</a:t>
            </a:fld>
            <a:endParaRPr lang="en-FI"/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A2B32C7A-BDD0-0DC5-3273-FC4478899E8B}"/>
              </a:ext>
            </a:extLst>
          </p:cNvPr>
          <p:cNvSpPr/>
          <p:nvPr/>
        </p:nvSpPr>
        <p:spPr>
          <a:xfrm>
            <a:off x="7524925" y="3212983"/>
            <a:ext cx="638331" cy="394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pic>
        <p:nvPicPr>
          <p:cNvPr id="4" name="Sisällön paikkamerkki 7">
            <a:extLst>
              <a:ext uri="{FF2B5EF4-FFF2-40B4-BE49-F238E27FC236}">
                <a16:creationId xmlns:a16="http://schemas.microsoft.com/office/drawing/2014/main" id="{1AF44E5E-4A29-7162-0910-25B9B9B91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583" y="272123"/>
            <a:ext cx="6879203" cy="5881719"/>
          </a:xfrm>
          <a:noFill/>
        </p:spPr>
      </p:pic>
      <p:sp>
        <p:nvSpPr>
          <p:cNvPr id="5" name="Sisällön paikkamerkki 1">
            <a:extLst>
              <a:ext uri="{FF2B5EF4-FFF2-40B4-BE49-F238E27FC236}">
                <a16:creationId xmlns:a16="http://schemas.microsoft.com/office/drawing/2014/main" id="{9866FC62-F3BF-11DB-6F17-ABF125A15DDA}"/>
              </a:ext>
            </a:extLst>
          </p:cNvPr>
          <p:cNvSpPr txBox="1">
            <a:spLocks/>
          </p:cNvSpPr>
          <p:nvPr/>
        </p:nvSpPr>
        <p:spPr>
          <a:xfrm>
            <a:off x="7696675" y="1592674"/>
            <a:ext cx="4182654" cy="2564547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/>
              <a:t>Tavoite: </a:t>
            </a:r>
            <a:r>
              <a:rPr lang="fi-FI"/>
              <a:t>Tukea ja edistää asiakkaiden digitaalisten sote-palveluiden käyttöä</a:t>
            </a:r>
          </a:p>
          <a:p>
            <a:endParaRPr lang="fi-FI"/>
          </a:p>
          <a:p>
            <a:r>
              <a:rPr lang="fi-FI" b="1"/>
              <a:t>Kohderyhmä:</a:t>
            </a:r>
            <a:r>
              <a:rPr lang="fi-FI"/>
              <a:t> Satakunnan hyvinvointialueen asukkaat</a:t>
            </a:r>
          </a:p>
        </p:txBody>
      </p:sp>
      <p:pic>
        <p:nvPicPr>
          <p:cNvPr id="7" name="Kuva 6" descr="Kuva, joka sisältää kohteen teksti, vaate, Ihmisen kasvot, nainen&#10;&#10;Kuvaus luotu automaattisesti">
            <a:extLst>
              <a:ext uri="{FF2B5EF4-FFF2-40B4-BE49-F238E27FC236}">
                <a16:creationId xmlns:a16="http://schemas.microsoft.com/office/drawing/2014/main" id="{D901680D-900D-03F4-F85F-AC089EF2E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6D2C1FE9-25F3-0E66-F233-6B0FEA4463F4}"/>
              </a:ext>
            </a:extLst>
          </p:cNvPr>
          <p:cNvSpPr/>
          <p:nvPr/>
        </p:nvSpPr>
        <p:spPr>
          <a:xfrm>
            <a:off x="5552038" y="914400"/>
            <a:ext cx="2959664" cy="678274"/>
          </a:xfrm>
          <a:prstGeom prst="rect">
            <a:avLst/>
          </a:prstGeom>
          <a:solidFill>
            <a:srgbClr val="F8F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>
                <a:solidFill>
                  <a:schemeClr val="tx1"/>
                </a:solidFill>
                <a:cs typeface="Poppins" pitchFamily="2" charset="77"/>
              </a:rPr>
              <a:t>TERVETULOA</a:t>
            </a:r>
          </a:p>
        </p:txBody>
      </p:sp>
    </p:spTree>
    <p:extLst>
      <p:ext uri="{BB962C8B-B14F-4D97-AF65-F5344CB8AC3E}">
        <p14:creationId xmlns:p14="http://schemas.microsoft.com/office/powerpoint/2010/main" val="356663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uu, henkilö, piha-, pyörä&#10;&#10;Kuvaus luotu automaattisesti">
            <a:extLst>
              <a:ext uri="{FF2B5EF4-FFF2-40B4-BE49-F238E27FC236}">
                <a16:creationId xmlns:a16="http://schemas.microsoft.com/office/drawing/2014/main" id="{21145F05-5E92-C429-4371-127BE37AD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2" r="2510"/>
          <a:stretch/>
        </p:blipFill>
        <p:spPr>
          <a:xfrm>
            <a:off x="6624119" y="0"/>
            <a:ext cx="5567881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5A4B65-27A5-CC37-D581-FEB0998F1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CC8D-D17E-3E48-9BF0-884D68893E17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0953B2D3-8CC1-F941-4869-49F8DBB57538}"/>
              </a:ext>
            </a:extLst>
          </p:cNvPr>
          <p:cNvSpPr/>
          <p:nvPr/>
        </p:nvSpPr>
        <p:spPr>
          <a:xfrm>
            <a:off x="1" y="-1"/>
            <a:ext cx="6624118" cy="6269525"/>
          </a:xfrm>
          <a:prstGeom prst="rect">
            <a:avLst/>
          </a:prstGeom>
          <a:solidFill>
            <a:srgbClr val="0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  <a:cs typeface="Poppins" pitchFamily="2" charset="77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BC54697-E176-E14D-B95F-A167DCE90F83}"/>
              </a:ext>
            </a:extLst>
          </p:cNvPr>
          <p:cNvSpPr txBox="1"/>
          <p:nvPr/>
        </p:nvSpPr>
        <p:spPr>
          <a:xfrm>
            <a:off x="456030" y="1143017"/>
            <a:ext cx="5178583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fi-FI" sz="1250" b="1" i="0">
                <a:solidFill>
                  <a:schemeClr val="bg1"/>
                </a:solidFill>
                <a:effectLst/>
              </a:rPr>
              <a:t>Tervetuloa!</a:t>
            </a:r>
            <a:r>
              <a:rPr lang="fi-FI" sz="1250">
                <a:solidFill>
                  <a:schemeClr val="bg1"/>
                </a:solidFill>
              </a:rPr>
              <a:t> </a:t>
            </a:r>
            <a:r>
              <a:rPr lang="fi-FI" sz="1250" b="0" i="0">
                <a:solidFill>
                  <a:schemeClr val="bg1"/>
                </a:solidFill>
                <a:effectLst/>
              </a:rPr>
              <a:t>Minna Westergård, projektipäällikkö, Kestävän kasvun Satakunta 2 -hanke, Sata-alue</a:t>
            </a:r>
          </a:p>
          <a:p>
            <a:pPr marL="0" indent="0" algn="l">
              <a:lnSpc>
                <a:spcPct val="120000"/>
              </a:lnSpc>
              <a:buNone/>
            </a:pPr>
            <a:endParaRPr lang="fi-FI" sz="1250" b="0" i="0">
              <a:solidFill>
                <a:schemeClr val="bg1"/>
              </a:solidFill>
              <a:effectLst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fi-FI" sz="1250" b="1" i="0">
                <a:solidFill>
                  <a:schemeClr val="bg1"/>
                </a:solidFill>
                <a:effectLst/>
              </a:rPr>
              <a:t>Mobiilisovellukset sote-asioinnissa </a:t>
            </a:r>
            <a:r>
              <a:rPr lang="fi-FI" sz="1250">
                <a:solidFill>
                  <a:schemeClr val="bg1"/>
                </a:solidFill>
              </a:rPr>
              <a:t> </a:t>
            </a:r>
            <a:r>
              <a:rPr lang="fi-FI" sz="1250" b="0" i="0">
                <a:solidFill>
                  <a:schemeClr val="bg1"/>
                </a:solidFill>
                <a:effectLst/>
              </a:rPr>
              <a:t>Katri Tunttunen, IT-kehittämispäällikkö​, Sata-alue</a:t>
            </a:r>
          </a:p>
          <a:p>
            <a:pPr marL="0" indent="0" algn="l">
              <a:lnSpc>
                <a:spcPct val="120000"/>
              </a:lnSpc>
              <a:buNone/>
            </a:pPr>
            <a:endParaRPr lang="fi-FI" sz="1250" b="0" i="0">
              <a:solidFill>
                <a:schemeClr val="bg1"/>
              </a:solidFill>
              <a:effectLst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fi-FI" sz="1250" b="1" i="0">
                <a:solidFill>
                  <a:schemeClr val="bg1"/>
                </a:solidFill>
                <a:effectLst/>
              </a:rPr>
              <a:t>Digitaalinen sote-keskus aina mukana</a:t>
            </a:r>
            <a:r>
              <a:rPr lang="fi-FI" sz="1250">
                <a:solidFill>
                  <a:schemeClr val="bg1"/>
                </a:solidFill>
              </a:rPr>
              <a:t> </a:t>
            </a:r>
            <a:r>
              <a:rPr lang="fi-FI" sz="1250" b="0" i="0">
                <a:solidFill>
                  <a:schemeClr val="bg1"/>
                </a:solidFill>
                <a:effectLst/>
              </a:rPr>
              <a:t>Hanna Lindroos, osastonhoitaja​, Sata-alue</a:t>
            </a:r>
          </a:p>
          <a:p>
            <a:pPr marL="0" indent="0" algn="l">
              <a:lnSpc>
                <a:spcPct val="120000"/>
              </a:lnSpc>
              <a:buNone/>
            </a:pPr>
            <a:endParaRPr lang="fi-FI" sz="1250" b="0" i="0">
              <a:solidFill>
                <a:schemeClr val="bg1"/>
              </a:solidFill>
              <a:effectLst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fi-FI" sz="1250" b="1" i="0">
                <a:solidFill>
                  <a:schemeClr val="bg1"/>
                </a:solidFill>
                <a:effectLst/>
              </a:rPr>
              <a:t>Esittelyssä: Sata-sovellus</a:t>
            </a:r>
            <a:r>
              <a:rPr lang="fi-FI" sz="1250">
                <a:solidFill>
                  <a:schemeClr val="bg1"/>
                </a:solidFill>
              </a:rPr>
              <a:t> </a:t>
            </a:r>
            <a:r>
              <a:rPr lang="fi-FI" sz="1250" b="0" i="0">
                <a:solidFill>
                  <a:schemeClr val="bg1"/>
                </a:solidFill>
                <a:effectLst/>
              </a:rPr>
              <a:t>Minna Heino, projektipäällikkö​, Sata-alue</a:t>
            </a:r>
          </a:p>
          <a:p>
            <a:pPr marL="0" indent="0" algn="l">
              <a:lnSpc>
                <a:spcPct val="120000"/>
              </a:lnSpc>
              <a:buNone/>
            </a:pPr>
            <a:endParaRPr lang="fi-FI" sz="1250">
              <a:solidFill>
                <a:schemeClr val="bg1"/>
              </a:solidFill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fi-FI" sz="1250">
                <a:solidFill>
                  <a:schemeClr val="bg1"/>
                </a:solidFill>
              </a:rPr>
              <a:t>T</a:t>
            </a:r>
            <a:r>
              <a:rPr lang="fi-FI" sz="1250" b="0" i="0">
                <a:solidFill>
                  <a:schemeClr val="bg1"/>
                </a:solidFill>
                <a:effectLst/>
              </a:rPr>
              <a:t>auko</a:t>
            </a:r>
          </a:p>
          <a:p>
            <a:pPr marL="0" indent="0" algn="l">
              <a:lnSpc>
                <a:spcPct val="120000"/>
              </a:lnSpc>
              <a:buNone/>
            </a:pPr>
            <a:endParaRPr lang="fi-FI" sz="1250" b="0" i="0">
              <a:solidFill>
                <a:schemeClr val="bg1"/>
              </a:solidFill>
              <a:effectLst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fi-FI" sz="1250" b="1" i="0">
                <a:solidFill>
                  <a:schemeClr val="bg1"/>
                </a:solidFill>
                <a:effectLst/>
              </a:rPr>
              <a:t>Esittelyssä: Mobiiliapuri</a:t>
            </a:r>
            <a:r>
              <a:rPr lang="fi-FI" sz="1250">
                <a:solidFill>
                  <a:schemeClr val="bg1"/>
                </a:solidFill>
              </a:rPr>
              <a:t> </a:t>
            </a:r>
            <a:r>
              <a:rPr lang="fi-FI" sz="1250" b="0" i="0">
                <a:solidFill>
                  <a:schemeClr val="bg1"/>
                </a:solidFill>
                <a:effectLst/>
              </a:rPr>
              <a:t>Sara Reipas, sovellusasiantuntija​, Sata-alue</a:t>
            </a:r>
          </a:p>
          <a:p>
            <a:pPr marL="0" indent="0" algn="l">
              <a:lnSpc>
                <a:spcPct val="120000"/>
              </a:lnSpc>
              <a:buNone/>
            </a:pPr>
            <a:endParaRPr lang="fi-FI" sz="1250" b="1" i="0">
              <a:solidFill>
                <a:schemeClr val="bg1"/>
              </a:solidFill>
              <a:effectLst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fi-FI" sz="1250" b="1" i="0">
                <a:solidFill>
                  <a:schemeClr val="bg1"/>
                </a:solidFill>
                <a:effectLst/>
              </a:rPr>
              <a:t>Digituen palvelut</a:t>
            </a:r>
            <a:r>
              <a:rPr lang="fi-FI" sz="1250">
                <a:solidFill>
                  <a:schemeClr val="bg1"/>
                </a:solidFill>
              </a:rPr>
              <a:t> </a:t>
            </a:r>
            <a:r>
              <a:rPr lang="fi-FI" sz="1250" b="0" i="0">
                <a:solidFill>
                  <a:schemeClr val="bg1"/>
                </a:solidFill>
                <a:effectLst/>
              </a:rPr>
              <a:t>Mirka-Mari Moglia, hankekoordinaattori, Kestävän kasvun Satakunta 2-hanke, Sata-alue, Elisa Ranne, sovellusasiantuntija​, Sata-alue</a:t>
            </a:r>
          </a:p>
          <a:p>
            <a:pPr marL="0" indent="0" algn="l">
              <a:lnSpc>
                <a:spcPct val="120000"/>
              </a:lnSpc>
              <a:buNone/>
            </a:pPr>
            <a:endParaRPr lang="fi-FI" sz="1250" b="1" i="0">
              <a:solidFill>
                <a:schemeClr val="bg1"/>
              </a:solidFill>
              <a:effectLst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fi-FI" sz="1250" b="1" i="0">
                <a:solidFill>
                  <a:schemeClr val="bg1"/>
                </a:solidFill>
                <a:effectLst/>
              </a:rPr>
              <a:t>Lopetus</a:t>
            </a:r>
            <a:r>
              <a:rPr lang="fi-FI" sz="1250">
                <a:solidFill>
                  <a:schemeClr val="bg1"/>
                </a:solidFill>
              </a:rPr>
              <a:t> </a:t>
            </a:r>
            <a:r>
              <a:rPr lang="fi-FI" sz="1250" b="0" i="0">
                <a:solidFill>
                  <a:schemeClr val="bg1"/>
                </a:solidFill>
                <a:effectLst/>
              </a:rPr>
              <a:t>Minna W​</a:t>
            </a:r>
            <a:r>
              <a:rPr lang="fi-FI" sz="1250" b="0" i="0" err="1">
                <a:solidFill>
                  <a:schemeClr val="bg1"/>
                </a:solidFill>
                <a:effectLst/>
              </a:rPr>
              <a:t>estergård</a:t>
            </a:r>
            <a:r>
              <a:rPr lang="fi-FI" sz="1250" b="0" i="0">
                <a:solidFill>
                  <a:schemeClr val="bg1"/>
                </a:solidFill>
                <a:effectLst/>
              </a:rPr>
              <a:t>, projektipäällikkö, Kestävän kasvun Satakunta 2 -hanke, Sata-alue</a:t>
            </a:r>
          </a:p>
          <a:p>
            <a:pPr algn="l"/>
            <a:endParaRPr lang="fi-FI" sz="1250">
              <a:solidFill>
                <a:schemeClr val="bg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D81A9CB-1A1F-9C33-8DB0-643FC14E07DC}"/>
              </a:ext>
            </a:extLst>
          </p:cNvPr>
          <p:cNvSpPr txBox="1"/>
          <p:nvPr/>
        </p:nvSpPr>
        <p:spPr>
          <a:xfrm>
            <a:off x="389299" y="495620"/>
            <a:ext cx="392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>
                <a:solidFill>
                  <a:schemeClr val="bg1"/>
                </a:solidFill>
                <a:latin typeface="+mj-lt"/>
                <a:cs typeface="Poppins" pitchFamily="2" charset="77"/>
              </a:rPr>
              <a:t>Ohjelma</a:t>
            </a:r>
          </a:p>
        </p:txBody>
      </p:sp>
    </p:spTree>
    <p:extLst>
      <p:ext uri="{BB962C8B-B14F-4D97-AF65-F5344CB8AC3E}">
        <p14:creationId xmlns:p14="http://schemas.microsoft.com/office/powerpoint/2010/main" val="227852487"/>
      </p:ext>
    </p:extLst>
  </p:cSld>
  <p:clrMapOvr>
    <a:masterClrMapping/>
  </p:clrMapOvr>
</p:sld>
</file>

<file path=ppt/theme/theme1.xml><?xml version="1.0" encoding="utf-8"?>
<a:theme xmlns:a="http://schemas.openxmlformats.org/drawingml/2006/main" name="SHA Yleinen">
  <a:themeElements>
    <a:clrScheme name="Sininen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1CD60D6B-7926-164C-929D-D6F31F828079}"/>
    </a:ext>
  </a:extLst>
</a:theme>
</file>

<file path=ppt/theme/theme2.xml><?xml version="1.0" encoding="utf-8"?>
<a:theme xmlns:a="http://schemas.openxmlformats.org/drawingml/2006/main" name="Sata Hallinto/Sin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6D90EAC8-937D-6347-A51A-E35764F87135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E3374D7989AC84DB24BBC3EB642A6A7" ma:contentTypeVersion="22" ma:contentTypeDescription="Luo uusi asiakirja." ma:contentTypeScope="" ma:versionID="db4804843fe68f17186a763cbee5732c">
  <xsd:schema xmlns:xsd="http://www.w3.org/2001/XMLSchema" xmlns:xs="http://www.w3.org/2001/XMLSchema" xmlns:p="http://schemas.microsoft.com/office/2006/metadata/properties" xmlns:ns2="f4b72c16-a40d-4e17-907a-3974571add12" xmlns:ns3="b2a6e167-7ebe-4a29-abe6-345bb40acfd8" targetNamespace="http://schemas.microsoft.com/office/2006/metadata/properties" ma:root="true" ma:fieldsID="c4cb3334229c58179339fc7bdd01dcca" ns2:_="" ns3:_="">
    <xsd:import namespace="f4b72c16-a40d-4e17-907a-3974571add12"/>
    <xsd:import namespace="b2a6e167-7ebe-4a29-abe6-345bb40acfd8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lcf76f155ced4ddcb4097134ff3c332f0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72c16-a40d-4e17-907a-3974571add1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igrationWizIdPermissionLevels" ma:index="1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3" nillable="true" ma:displayName="MigrationWizIdSecurityGroups" ma:internalName="MigrationWizIdSecurityGroups">
      <xsd:simpleType>
        <xsd:restriction base="dms:Text"/>
      </xsd:simpleType>
    </xsd:element>
    <xsd:element name="lcf76f155ced4ddcb4097134ff3c332f0" ma:index="14" nillable="true" ma:displayName="Kuvien tunnisteet_0" ma:hidden="true" ma:internalName="lcf76f155ced4ddcb4097134ff3c332f0" ma:readOnly="false">
      <xsd:simpleType>
        <xsd:restriction base="dms:Note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ee43b15e-14bb-436e-99a9-3e6a2950b3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6e167-7ebe-4a29-abe6-345bb40acfd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7ceb28d-cff0-4a2c-ab22-fcd9f65f9155}" ma:internalName="TaxCatchAll" ma:showField="CatchAllData" ma:web="b2a6e167-7ebe-4a29-abe6-345bb40acf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b72c16-a40d-4e17-907a-3974571add12">
      <Terms xmlns="http://schemas.microsoft.com/office/infopath/2007/PartnerControls"/>
    </lcf76f155ced4ddcb4097134ff3c332f>
    <TaxCatchAll xmlns="b2a6e167-7ebe-4a29-abe6-345bb40acfd8" xsi:nil="true"/>
    <MigrationWizIdSecurityGroups xmlns="f4b72c16-a40d-4e17-907a-3974571add12" xsi:nil="true"/>
    <lcf76f155ced4ddcb4097134ff3c332f0 xmlns="f4b72c16-a40d-4e17-907a-3974571add12" xsi:nil="true"/>
    <MigrationWizIdDocumentLibraryPermissions xmlns="f4b72c16-a40d-4e17-907a-3974571add12" xsi:nil="true"/>
    <MigrationWizId xmlns="f4b72c16-a40d-4e17-907a-3974571add12" xsi:nil="true"/>
    <MigrationWizIdPermissionLevels xmlns="f4b72c16-a40d-4e17-907a-3974571add12" xsi:nil="true"/>
    <MigrationWizIdPermissions xmlns="f4b72c16-a40d-4e17-907a-3974571add12" xsi:nil="true"/>
    <MigrationWizIdVersion xmlns="f4b72c16-a40d-4e17-907a-3974571add1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FEEC95-388D-47D7-81E7-D0AD889AD6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b72c16-a40d-4e17-907a-3974571add12"/>
    <ds:schemaRef ds:uri="b2a6e167-7ebe-4a29-abe6-345bb40acf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F9845D-F727-461B-B983-440FAA13EB75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f4b72c16-a40d-4e17-907a-3974571add12"/>
    <ds:schemaRef ds:uri="b2a6e167-7ebe-4a29-abe6-345bb40acfd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A834C3-4D7C-4620-B05F-CDE67B9887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Laajakuva</PresentationFormat>
  <Paragraphs>23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Arial</vt:lpstr>
      <vt:lpstr>Calibri</vt:lpstr>
      <vt:lpstr>Poppins</vt:lpstr>
      <vt:lpstr>SHA Yleinen</vt:lpstr>
      <vt:lpstr>Sata Hallinto/Sininen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Lindroos Kristian Tauno Lauri</dc:creator>
  <cp:lastModifiedBy>Mirka-Mari Moglia</cp:lastModifiedBy>
  <cp:revision>2</cp:revision>
  <dcterms:created xsi:type="dcterms:W3CDTF">2023-08-23T10:01:06Z</dcterms:created>
  <dcterms:modified xsi:type="dcterms:W3CDTF">2025-08-14T08:12:07Z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0x010100CE3374D7989AC84DB24BBC3EB642A6A7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2023-08-23T10:11:10Z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f1fc3d0a-ee56-4f33-ab7c-c77444ca1078</vt:lpwstr>
  </property>
  <property fmtid="{D5CDD505-2E9C-101B-9397-08002B2CF9AE}" pid="9" name="MSIP_Label_defa4170-0d19-0005-0004-bc88714345d2_ActionId">
    <vt:lpwstr>69110104-ba0c-43e6-9dac-d217441959fa</vt:lpwstr>
  </property>
  <property fmtid="{D5CDD505-2E9C-101B-9397-08002B2CF9AE}" pid="10" name="MSIP_Label_defa4170-0d19-0005-0004-bc88714345d2_ContentBits">
    <vt:lpwstr>0</vt:lpwstr>
  </property>
</Properties>
</file>