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Sepelvaltimotautipotilaille</a:t>
            </a:r>
            <a:r>
              <a:rPr lang="en-US" baseline="0" dirty="0"/>
              <a:t> </a:t>
            </a:r>
            <a:r>
              <a:rPr lang="en-US" baseline="0" dirty="0" err="1"/>
              <a:t>kohdennettu</a:t>
            </a:r>
            <a:r>
              <a:rPr lang="en-US" baseline="0" dirty="0"/>
              <a:t> </a:t>
            </a:r>
            <a:r>
              <a:rPr lang="en-US" baseline="0" dirty="0" err="1"/>
              <a:t>liikuntaneuvonta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vastaajien lukumäärä 11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A1-40B0-B9C2-01AECA77002B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A1-40B0-B9C2-01AECA77002B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A1-40B0-B9C2-01AECA77002B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A1-40B0-B9C2-01AECA77002B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A1-40B0-B9C2-01AECA77002B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A1-40B0-B9C2-01AECA77002B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A1-40B0-B9C2-01AECA77002B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A1-40B0-B9C2-01AECA77002B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6A1-40B0-B9C2-01AECA7700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Taul1!$A$2:$A$10</c:f>
              <c:strCache>
                <c:ptCount val="9"/>
                <c:pt idx="0">
                  <c:v>Uneni laatu parani </c:v>
                </c:pt>
                <c:pt idx="1">
                  <c:v>Jaksan paremmin</c:v>
                </c:pt>
                <c:pt idx="2">
                  <c:v>Sain tukea painonhallintaan</c:v>
                </c:pt>
                <c:pt idx="3">
                  <c:v>Ruokavaliostani tuli terveellisempi</c:v>
                </c:pt>
                <c:pt idx="4">
                  <c:v>Lihaskuntoni parani</c:v>
                </c:pt>
                <c:pt idx="5">
                  <c:v>Kiinnitin kokonaisvaltaisesti huomiota tervellisiin elintapoihin</c:v>
                </c:pt>
                <c:pt idx="6">
                  <c:v>Liikuntaneuvonta tuki paljon liikunnallisen elämäntavan omaksumisessa</c:v>
                </c:pt>
                <c:pt idx="7">
                  <c:v>Koki liikuntaneuvonnan paljon hyödylliseksi</c:v>
                </c:pt>
                <c:pt idx="8">
                  <c:v>Liikkumiseni lisääntyi</c:v>
                </c:pt>
              </c:strCache>
            </c:strRef>
          </c:cat>
          <c:val>
            <c:numRef>
              <c:f>Taul1!$B$2:$B$10</c:f>
              <c:numCache>
                <c:formatCode>General</c:formatCode>
                <c:ptCount val="9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6</c:v>
                </c:pt>
                <c:pt idx="6">
                  <c:v>9</c:v>
                </c:pt>
                <c:pt idx="7">
                  <c:v>9</c:v>
                </c:pt>
                <c:pt idx="8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6A1-40B0-B9C2-01AECA7700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97282751"/>
        <c:axId val="1697281311"/>
      </c:barChart>
      <c:catAx>
        <c:axId val="16972827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697281311"/>
        <c:crosses val="autoZero"/>
        <c:auto val="1"/>
        <c:lblAlgn val="ctr"/>
        <c:lblOffset val="100"/>
        <c:noMultiLvlLbl val="0"/>
      </c:catAx>
      <c:valAx>
        <c:axId val="16972813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697282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A6CBC0-10B1-7322-E82A-55981D7909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9D9AEAE-7C58-49C0-B2A8-4926956E66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D815396-766D-EA7F-96FF-BEC9D5348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74A4-5E04-42F2-B24F-4F5FDB998682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A34671-5238-E0D2-F3D1-BAECFD9F3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84D13F4-26FA-6467-7A54-5C4F233FB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96CB-3B72-4472-9DED-02136C1D54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589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2564AB-9B5E-2479-8CBD-EEE2C1C81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E9A623E-8DF9-5AB4-5881-B361BD5A42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788E92A-CF33-FFA5-B13E-599AAB51F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74A4-5E04-42F2-B24F-4F5FDB998682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58F7EE-5E04-1980-856B-8DE86706B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E7CA57E-9A83-0C41-D40B-93157E672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96CB-3B72-4472-9DED-02136C1D54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4387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6C365B0-5AB1-3D23-432A-96C50DB155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0A786E1-095A-E441-4917-EF8815D5D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93F6104-3C89-4007-CEEC-71BB22921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74A4-5E04-42F2-B24F-4F5FDB998682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009A1F-12F3-1A6C-CDF0-8A77AEB4E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EAD821-BDD8-B472-8EC0-0F17B6799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96CB-3B72-4472-9DED-02136C1D54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061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05048B-ECE8-C8B5-3107-85DA534D7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9F1269E-BBA2-3D32-E0D0-03BB70A3B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67B2D44-457A-4E6B-1E1A-C6592A332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74A4-5E04-42F2-B24F-4F5FDB998682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BF8BFD6-A352-EC21-6F8D-CA98602D3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598CC1-FF5E-0E20-E040-02A15FA0E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96CB-3B72-4472-9DED-02136C1D54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8632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C72FFE-7809-BC4C-8F38-3ED088EA4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453D30-0BC7-A6DE-5F73-FCE6B93AE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9E5824E-C3B9-243C-43FB-68D235598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74A4-5E04-42F2-B24F-4F5FDB998682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398B25E-F9FB-97DF-C5CA-C0EE99303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CDF90A9-55A8-A857-399B-F872E26F1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96CB-3B72-4472-9DED-02136C1D54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732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47B4DE-0C1E-CDC9-8A0E-D2E8E048C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7938F34-C6AE-DCFD-FC0B-336BEE951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55B5585-CAA4-955C-DDC6-C6087B5DF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5291233-47E2-14A8-E013-C0B861EF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74A4-5E04-42F2-B24F-4F5FDB998682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2D6ED92-DFD3-7341-C34D-49972C7B8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6AB82A9-8746-751B-9621-744510FC8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96CB-3B72-4472-9DED-02136C1D54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2564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6FF0E2-D010-FAF9-C17C-97517A9DF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DE0D032-3B2F-8BE9-AA86-68EA4586F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1CDAE5-0A42-9052-1548-95CC4D682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87C12F6-D9BB-086D-9827-0D9445A477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5379825-1D5F-E389-6B31-3F11548119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CAE5BE3-E5C8-21ED-B00E-898B81F23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74A4-5E04-42F2-B24F-4F5FDB998682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76E93B2-B9EC-F58B-4353-95720F089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C82A33A-C36A-7D24-6C12-A3441ED25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96CB-3B72-4472-9DED-02136C1D54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1184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89A517-D7FB-C7FD-DD3D-BA62BA97F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962B01E-31CE-2948-259C-59714E4B5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74A4-5E04-42F2-B24F-4F5FDB998682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7B2D7EE-60C1-E021-9027-B66E43C7D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ECB2C6E-EAB9-A2FC-435C-4B83EF85E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96CB-3B72-4472-9DED-02136C1D54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01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810C9E9-EC03-C445-8755-230243EBE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74A4-5E04-42F2-B24F-4F5FDB998682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66BB088-DC63-7A34-BF51-BD19405EE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FA4DE55-85E6-A4EC-E3C5-28106B94C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96CB-3B72-4472-9DED-02136C1D54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2287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FD5B82-F3F7-38C1-1ECE-9DADD8EF5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0C615CE-60D6-5983-7660-E2DF29AEB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6E765C1-DDF2-74C8-BA63-3534366E6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D9914B8-434E-0B38-66DA-392E77D48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74A4-5E04-42F2-B24F-4F5FDB998682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8AAAEA0-E847-EE56-3DF6-046E907B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F6C8947-872F-28C3-0DED-02037717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96CB-3B72-4472-9DED-02136C1D54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059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0F837E-9232-E14C-6AB4-971826223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B94673C-96FC-0A62-A45A-08A62E6E3B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D693D52-D3B3-F295-8E83-ABE22DB45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74BB42C-4D4A-5E53-C8BF-A139B9372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74A4-5E04-42F2-B24F-4F5FDB998682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A9AEA82-D412-33F6-FDE4-86C5397EB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7A8AB48-4538-00F7-87F4-F865476D0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96CB-3B72-4472-9DED-02136C1D54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4146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16AB86C-7B45-663F-3D1E-21A7294B5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7C5E46E-4353-C3CF-8D77-A693187EC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414B13-8C82-0755-6630-2B1987ABE0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0474A4-5E04-42F2-B24F-4F5FDB998682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3041D8D-4074-4765-CCFA-660EACBFBF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20F7C79-3F67-DA17-33C3-5B3357C5C9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7F96CB-3B72-4472-9DED-02136C1D54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541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22">
            <a:extLst>
              <a:ext uri="{FF2B5EF4-FFF2-40B4-BE49-F238E27FC236}">
                <a16:creationId xmlns:a16="http://schemas.microsoft.com/office/drawing/2014/main" id="{34C57BC9-035A-C641-B112-8309CC94A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896342"/>
              </p:ext>
            </p:extLst>
          </p:nvPr>
        </p:nvGraphicFramePr>
        <p:xfrm>
          <a:off x="3376613" y="633413"/>
          <a:ext cx="5438775" cy="5591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8482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Soite HVA">
    <a:dk1>
      <a:sysClr val="windowText" lastClr="000000"/>
    </a:dk1>
    <a:lt1>
      <a:sysClr val="window" lastClr="FFFFFF"/>
    </a:lt1>
    <a:dk2>
      <a:srgbClr val="0C2340"/>
    </a:dk2>
    <a:lt2>
      <a:srgbClr val="62B5E5"/>
    </a:lt2>
    <a:accent1>
      <a:srgbClr val="2C5234"/>
    </a:accent1>
    <a:accent2>
      <a:srgbClr val="9A2323"/>
    </a:accent2>
    <a:accent3>
      <a:srgbClr val="D5BED7"/>
    </a:accent3>
    <a:accent4>
      <a:srgbClr val="D0D1AB"/>
    </a:accent4>
    <a:accent5>
      <a:srgbClr val="FBD872"/>
    </a:accent5>
    <a:accent6>
      <a:srgbClr val="ECBAA8"/>
    </a:accent6>
    <a:hlink>
      <a:srgbClr val="0563C1"/>
    </a:hlink>
    <a:folHlink>
      <a:srgbClr val="954F72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</Words>
  <Application>Microsoft Office PowerPoint</Application>
  <PresentationFormat>Laajakuva</PresentationFormat>
  <Paragraphs>10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Office-teema</vt:lpstr>
      <vt:lpstr>PowerPoint-esitys</vt:lpstr>
    </vt:vector>
  </TitlesOfParts>
  <Company>Soite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Rasmus Mirva</dc:creator>
  <cp:lastModifiedBy>Rasmus Mirva</cp:lastModifiedBy>
  <cp:revision>3</cp:revision>
  <dcterms:created xsi:type="dcterms:W3CDTF">2025-05-05T06:42:19Z</dcterms:created>
  <dcterms:modified xsi:type="dcterms:W3CDTF">2025-05-06T06:05:41Z</dcterms:modified>
</cp:coreProperties>
</file>