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7" r:id="rId7"/>
    <p:sldId id="267" r:id="rId8"/>
    <p:sldId id="268" r:id="rId9"/>
    <p:sldId id="270" r:id="rId10"/>
    <p:sldId id="271" r:id="rId11"/>
    <p:sldId id="272" r:id="rId12"/>
    <p:sldId id="34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EDC35-1A2B-466E-8DF3-F8CF34081176}" v="1" dt="2025-08-25T10:40:11.483"/>
    <p1510:client id="{78B61B04-48B5-4AA8-8AEC-8F4A4DBC0A0D}" v="1" dt="2025-08-25T10:41:01.852"/>
    <p1510:client id="{80FFD911-7A9E-444A-89C6-9EE58F48C23B}" v="2" dt="2025-08-25T10:37:58.440"/>
    <p1510:client id="{B673290C-4F1B-4859-816F-B9084BEE2FE7}" v="1" dt="2025-08-25T10:42:00.160"/>
    <p1510:client id="{BC5BD16D-A309-4F96-9701-8FF7FD5D52A3}" v="2" dt="2025-08-25T10:37:17.500"/>
    <p1510:client id="{D723CE3E-40A2-4581-A5F8-A2CE08748A93}" v="1" dt="2025-08-25T10:39:23.087"/>
    <p1510:client id="{ED398F9C-A09E-4E5D-9872-EA42C702A770}" v="1" dt="2025-08-25T10:38:4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162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5"/>
            <a:ext cx="7911566" cy="1486918"/>
          </a:xfrm>
        </p:spPr>
        <p:txBody>
          <a:bodyPr anchor="b">
            <a:normAutofit/>
          </a:bodyPr>
          <a:lstStyle>
            <a:lvl1pPr>
              <a:defRPr sz="4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76950" y="4108279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200100" y="2424953"/>
            <a:ext cx="7911566" cy="1334867"/>
          </a:xfrm>
        </p:spPr>
        <p:txBody>
          <a:bodyPr>
            <a:noAutofit/>
          </a:bodyPr>
          <a:lstStyle>
            <a:lvl1pPr marL="0" indent="0">
              <a:buNone/>
              <a:defRPr sz="46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176950" y="4469073"/>
            <a:ext cx="793471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5924891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78223105-2747-431E-92BF-E23275C725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184666" y="61762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</p:spTree>
    <p:extLst>
      <p:ext uri="{BB962C8B-B14F-4D97-AF65-F5344CB8AC3E}">
        <p14:creationId xmlns:p14="http://schemas.microsoft.com/office/powerpoint/2010/main" val="40191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45850" y="558169"/>
            <a:ext cx="4911522" cy="1486918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745850" y="2068237"/>
            <a:ext cx="4911522" cy="1318543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5850" y="3754925"/>
            <a:ext cx="4911522" cy="4006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745850" y="4173594"/>
            <a:ext cx="4911522" cy="4006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45850" y="472247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78223105-2747-431E-92BF-E23275C725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745849" y="5025558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5849" y="5824812"/>
            <a:ext cx="3688466" cy="608776"/>
          </a:xfrm>
          <a:prstGeom prst="rect">
            <a:avLst/>
          </a:prstGeom>
        </p:spPr>
      </p:pic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 </a:t>
            </a:r>
            <a:r>
              <a:rPr lang="sv-SE" b="0" i="0">
                <a:effectLst/>
                <a:latin typeface="Segoe UI" panose="020B0502040204020203" pitchFamily="34" charset="0"/>
              </a:rPr>
              <a:t>/ </a:t>
            </a:r>
            <a:r>
              <a:rPr lang="fi-FI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3184516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2326511"/>
            <a:ext cx="4385897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  <a:lvl6pPr>
              <a:defRPr>
                <a:solidFill>
                  <a:schemeClr val="accent6"/>
                </a:solidFill>
              </a:defRPr>
            </a:lvl6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Lisää teksti napsauttamalla</a:t>
            </a:r>
          </a:p>
          <a:p>
            <a:pPr lvl="2"/>
            <a:r>
              <a:rPr lang="fi-FI"/>
              <a:t>Lisää teksti napsauttamalla</a:t>
            </a:r>
          </a:p>
          <a:p>
            <a:pPr lvl="3"/>
            <a:r>
              <a:rPr lang="fi-FI"/>
              <a:t>Lisää teksti napsauttamalla</a:t>
            </a:r>
          </a:p>
          <a:p>
            <a:pPr lvl="4"/>
            <a:r>
              <a:rPr lang="fi-FI"/>
              <a:t>Lisää teksti napsauttamalla</a:t>
            </a:r>
          </a:p>
          <a:p>
            <a:pPr lvl="5"/>
            <a:r>
              <a:rPr lang="fi-FI"/>
              <a:t>Lisää teksti napsauttamalla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9F93FDB1-A50B-4EA5-BA80-557DB725D07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772101" y="762946"/>
            <a:ext cx="4385896" cy="1563564"/>
          </a:xfrm>
        </p:spPr>
        <p:txBody>
          <a:bodyPr anchor="ctr">
            <a:normAutofit/>
          </a:bodyPr>
          <a:lstStyle>
            <a:lvl1pPr marL="0" indent="0">
              <a:buNone/>
              <a:defRPr sz="3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43710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4166457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accent5"/>
                </a:solidFill>
              </a:defRPr>
            </a:lvl1pPr>
          </a:lstStyle>
          <a:p>
            <a:r>
              <a:rPr lang="fi-FI"/>
              <a:t>Lisää otsikko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  <a:lvl6pPr>
              <a:defRPr>
                <a:solidFill>
                  <a:schemeClr val="accent6"/>
                </a:solidFill>
              </a:defRPr>
            </a:lvl6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Lisää teksti napsauttamalla</a:t>
            </a:r>
          </a:p>
          <a:p>
            <a:pPr lvl="2"/>
            <a:r>
              <a:rPr lang="fi-FI"/>
              <a:t>Lisää teksti napsauttamalla</a:t>
            </a:r>
          </a:p>
          <a:p>
            <a:pPr lvl="3"/>
            <a:r>
              <a:rPr lang="fi-FI"/>
              <a:t>Lisää teksti napsauttamalla</a:t>
            </a:r>
          </a:p>
          <a:p>
            <a:pPr lvl="4"/>
            <a:r>
              <a:rPr lang="fi-FI"/>
              <a:t>Lisää teksti napsauttamalla</a:t>
            </a:r>
          </a:p>
          <a:p>
            <a:pPr lvl="5"/>
            <a:r>
              <a:rPr lang="fi-FI"/>
              <a:t>Lisää teksti napsauttamalla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fi-FI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733098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3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51513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28363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28363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2921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401E9D20-456C-4DF8-BE33-5763E599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" t="7257" r="2663" b="7474"/>
          <a:stretch/>
        </p:blipFill>
        <p:spPr>
          <a:xfrm>
            <a:off x="2627391" y="0"/>
            <a:ext cx="9564610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9939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39939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16789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16789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6329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0B87C92-9C61-425E-9264-84BE77EBA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8" t="7280" r="2964" b="8136"/>
          <a:stretch/>
        </p:blipFill>
        <p:spPr>
          <a:xfrm>
            <a:off x="2511709" y="1"/>
            <a:ext cx="9680292" cy="685800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9044" y="555585"/>
            <a:ext cx="10428790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9939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39939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16789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16789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38801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70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771598" y="3732247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0DE65701-5ECA-42E6-93A8-3C380475082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71598" y="4093040"/>
            <a:ext cx="7710725" cy="35163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Etunimi Sukunimi | Yhteystiedot | pohjanmaanhyvinvointi.fi</a:t>
            </a:r>
          </a:p>
        </p:txBody>
      </p:sp>
    </p:spTree>
    <p:extLst>
      <p:ext uri="{BB962C8B-B14F-4D97-AF65-F5344CB8AC3E}">
        <p14:creationId xmlns:p14="http://schemas.microsoft.com/office/powerpoint/2010/main" val="33539134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091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1878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D46541F2-4707-411E-95DC-D2E9D2D2F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5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5300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8" r:id="rId2"/>
    <p:sldLayoutId id="2147483664" r:id="rId3"/>
    <p:sldLayoutId id="2147483675" r:id="rId4"/>
    <p:sldLayoutId id="2147483674" r:id="rId5"/>
    <p:sldLayoutId id="2147483670" r:id="rId6"/>
    <p:sldLayoutId id="2147483671" r:id="rId7"/>
    <p:sldLayoutId id="2147483663" r:id="rId8"/>
    <p:sldLayoutId id="2147483666" r:id="rId9"/>
    <p:sldLayoutId id="2147483667" r:id="rId10"/>
    <p:sldLayoutId id="2147483679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B638BD-70E5-4CEB-B282-4142138B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err="1"/>
              <a:t>Nepsy</a:t>
            </a:r>
            <a:r>
              <a:rPr lang="fi-FI"/>
              <a:t>-nuorten parissa työskentelevien ammattilaisten kyselyn tulokset 2024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46AF24E5-7ED6-40BD-8770-35D02688339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Prima Botnia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192CBB8-89EB-424A-ABB1-05E6029C8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>
                <a:cs typeface="Arial"/>
              </a:rPr>
              <a:t>Vastaajia 134</a:t>
            </a:r>
            <a:endParaRPr lang="fi-FI"/>
          </a:p>
        </p:txBody>
      </p:sp>
      <p:sp>
        <p:nvSpPr>
          <p:cNvPr id="5" name="Otsikko 2">
            <a:extLst>
              <a:ext uri="{FF2B5EF4-FFF2-40B4-BE49-F238E27FC236}">
                <a16:creationId xmlns:a16="http://schemas.microsoft.com/office/drawing/2014/main" id="{DFF5AFE0-E355-4D3B-93A6-788116FEA47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>
                <a:cs typeface="Arial"/>
              </a:rPr>
              <a:t>Vastauksia kerätty </a:t>
            </a:r>
            <a:r>
              <a:rPr lang="fi-FI" err="1">
                <a:cs typeface="Arial"/>
              </a:rPr>
              <a:t>Webropolin</a:t>
            </a:r>
            <a:r>
              <a:rPr lang="fi-FI">
                <a:cs typeface="Arial"/>
              </a:rPr>
              <a:t> kautta kesäkuu-syyskuu 2024</a:t>
            </a:r>
          </a:p>
        </p:txBody>
      </p:sp>
      <p:sp>
        <p:nvSpPr>
          <p:cNvPr id="6" name="Författarinformation">
            <a:extLst>
              <a:ext uri="{FF2B5EF4-FFF2-40B4-BE49-F238E27FC236}">
                <a16:creationId xmlns:a16="http://schemas.microsoft.com/office/drawing/2014/main" id="{D9E7A3FC-DC8F-4BDB-BFD3-DBC0645F411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Tekijätiedot">
            <a:extLst>
              <a:ext uri="{FF2B5EF4-FFF2-40B4-BE49-F238E27FC236}">
                <a16:creationId xmlns:a16="http://schemas.microsoft.com/office/drawing/2014/main" id="{55B264D4-7A4B-4317-A903-FA7C7779CFD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56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2037806" y="557349"/>
            <a:ext cx="819476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latin typeface="Arial" pitchFamily="34" charset="0"/>
              </a:rPr>
              <a:t>Varhainen tunnistaminen: Koetko että sinulla on ammattilaisena riittävästi osaamista tunnistaa neuropsykiatrista oireilua?</a:t>
            </a:r>
          </a:p>
          <a:p>
            <a:r>
              <a:rPr lang="fi-FI"/>
              <a:t>Vastaajien määrä: 134</a:t>
            </a:r>
            <a:endParaRPr lang="fi-FI">
              <a:cs typeface="Arial"/>
            </a:endParaRPr>
          </a:p>
        </p:txBody>
      </p:sp>
      <p:pic>
        <p:nvPicPr>
          <p:cNvPr id="2" name="Picture 1" descr="A graph with numbers and a black background&#10;&#10;Description automatically generated">
            <a:extLst>
              <a:ext uri="{FF2B5EF4-FFF2-40B4-BE49-F238E27FC236}">
                <a16:creationId xmlns:a16="http://schemas.microsoft.com/office/drawing/2014/main" id="{4D0F938D-75B5-F9C8-A9BD-CECC4AAD4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340" y="1714499"/>
            <a:ext cx="7905164" cy="485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06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2037806" y="557349"/>
            <a:ext cx="819476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latin typeface="Arial" pitchFamily="34" charset="0"/>
              </a:rPr>
              <a:t>Varhainen tuki: Koetko sinulla olevan riittävästi työvälineitä neuropsykiatrisesti oireilevan nuoren varhaiseen tukemiseen?</a:t>
            </a:r>
          </a:p>
          <a:p>
            <a:r>
              <a:rPr lang="fi-FI"/>
              <a:t>Vastaajien määrä: 131</a:t>
            </a:r>
            <a:endParaRPr lang="fi-FI">
              <a:cs typeface="Arial"/>
            </a:endParaRPr>
          </a:p>
        </p:txBody>
      </p:sp>
      <p:pic>
        <p:nvPicPr>
          <p:cNvPr id="2" name="Picture 1" descr="A graph with numbers and text&#10;&#10;Description automatically generated">
            <a:extLst>
              <a:ext uri="{FF2B5EF4-FFF2-40B4-BE49-F238E27FC236}">
                <a16:creationId xmlns:a16="http://schemas.microsoft.com/office/drawing/2014/main" id="{01F39CE9-7A9D-14C8-89C4-2692719AD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244" y="1476375"/>
            <a:ext cx="7738478" cy="482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8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2037806" y="557349"/>
            <a:ext cx="819476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latin typeface="Arial" pitchFamily="34" charset="0"/>
              </a:rPr>
              <a:t>Mistä toivoisit saavasi lisää osaamista? (</a:t>
            </a:r>
            <a:r>
              <a:rPr lang="fi-FI" b="1" err="1">
                <a:latin typeface="Arial" pitchFamily="34" charset="0"/>
              </a:rPr>
              <a:t>monivalinta</a:t>
            </a:r>
            <a:r>
              <a:rPr lang="fi-FI" b="1">
                <a:latin typeface="Arial" pitchFamily="34" charset="0"/>
              </a:rPr>
              <a:t>)</a:t>
            </a:r>
          </a:p>
          <a:p>
            <a:r>
              <a:rPr lang="fi-FI"/>
              <a:t>Vastaajien määrä: 128, valittujen vastausten lukumäärä: 233</a:t>
            </a:r>
            <a:endParaRPr lang="fi-FI">
              <a:cs typeface="Arial"/>
            </a:endParaRPr>
          </a:p>
        </p:txBody>
      </p:sp>
      <p:pic>
        <p:nvPicPr>
          <p:cNvPr id="2" name="Picture 1" descr="A graph with numbers and text&#10;&#10;Description automatically generated">
            <a:extLst>
              <a:ext uri="{FF2B5EF4-FFF2-40B4-BE49-F238E27FC236}">
                <a16:creationId xmlns:a16="http://schemas.microsoft.com/office/drawing/2014/main" id="{59322745-58EB-696F-D104-536F4C1A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96" y="1321593"/>
            <a:ext cx="8202821" cy="51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7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2037806" y="557349"/>
            <a:ext cx="819476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latin typeface="Arial" pitchFamily="34" charset="0"/>
              </a:rPr>
              <a:t>Onko organisaatiossasi määritelty selkeästi kokonaisvastuu </a:t>
            </a:r>
            <a:r>
              <a:rPr lang="fi-FI" b="1" err="1">
                <a:latin typeface="Arial" pitchFamily="34" charset="0"/>
              </a:rPr>
              <a:t>nepsy</a:t>
            </a:r>
            <a:r>
              <a:rPr lang="fi-FI" b="1">
                <a:latin typeface="Arial" pitchFamily="34" charset="0"/>
              </a:rPr>
              <a:t>-nuoren tukemisesta/ hoidosta?</a:t>
            </a:r>
          </a:p>
          <a:p>
            <a:r>
              <a:rPr lang="fi-FI"/>
              <a:t>Vastaajien määrä: 133</a:t>
            </a:r>
            <a:endParaRPr lang="fi-FI">
              <a:cs typeface="Arial"/>
            </a:endParaRPr>
          </a:p>
        </p:txBody>
      </p:sp>
      <p:pic>
        <p:nvPicPr>
          <p:cNvPr id="4" name="Picture 3" descr="A graph with numbers and a bar&#10;&#10;Description automatically generated">
            <a:extLst>
              <a:ext uri="{FF2B5EF4-FFF2-40B4-BE49-F238E27FC236}">
                <a16:creationId xmlns:a16="http://schemas.microsoft.com/office/drawing/2014/main" id="{D79A663D-A6CC-BFFE-DB71-CEFE58C7F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215" y="1476374"/>
            <a:ext cx="7893258" cy="485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2037806" y="557349"/>
            <a:ext cx="819476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latin typeface="Arial" pitchFamily="34" charset="0"/>
              </a:rPr>
              <a:t>Miten yhteistyö/yhteydenpito </a:t>
            </a:r>
            <a:r>
              <a:rPr lang="fi-FI" b="1" err="1">
                <a:latin typeface="Arial" pitchFamily="34" charset="0"/>
              </a:rPr>
              <a:t>nepsy</a:t>
            </a:r>
            <a:r>
              <a:rPr lang="fi-FI" b="1">
                <a:latin typeface="Arial" pitchFamily="34" charset="0"/>
              </a:rPr>
              <a:t>-nuorten tuki- ja hoitopalveluissa toimii organisaation tai kunnan eri yksiköiden välillä?</a:t>
            </a:r>
          </a:p>
          <a:p>
            <a:r>
              <a:rPr lang="fi-FI"/>
              <a:t>Vastaajien määrä: 134</a:t>
            </a:r>
            <a:endParaRPr lang="fi-FI">
              <a:cs typeface="Arial"/>
            </a:endParaRPr>
          </a:p>
        </p:txBody>
      </p:sp>
      <p:pic>
        <p:nvPicPr>
          <p:cNvPr id="2" name="Picture 1" descr="A graph with numbers and a black background&#10;&#10;Description automatically generated">
            <a:extLst>
              <a:ext uri="{FF2B5EF4-FFF2-40B4-BE49-F238E27FC236}">
                <a16:creationId xmlns:a16="http://schemas.microsoft.com/office/drawing/2014/main" id="{3BEFD65E-1E8E-1A1C-2DFE-5FA88B9C8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496" y="1476375"/>
            <a:ext cx="8179008" cy="49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612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2D91D0-AC38-92E6-84F6-93648A75C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Arial"/>
              </a:rPr>
              <a:t>Kyselyn tulosten yhteenveto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470F54-63AB-E310-CCFE-7A9698C90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Arial"/>
              </a:rPr>
              <a:t>Lisää osaamista toivotaan, erityisesti nuorten kohtaaminen ja tukeminen</a:t>
            </a:r>
          </a:p>
          <a:p>
            <a:r>
              <a:rPr lang="fi-FI">
                <a:cs typeface="Arial"/>
              </a:rPr>
              <a:t>Toiveena toimivampi yhteistyö organisaation sisällä ja eri yksiköiden välillä</a:t>
            </a:r>
          </a:p>
          <a:p>
            <a:r>
              <a:rPr lang="fi-FI">
                <a:cs typeface="Arial"/>
              </a:rPr>
              <a:t>Tarvitaan määritelty vastuu tarjottavasta hoidosta ja tuesta</a:t>
            </a:r>
          </a:p>
        </p:txBody>
      </p:sp>
    </p:spTree>
    <p:extLst>
      <p:ext uri="{BB962C8B-B14F-4D97-AF65-F5344CB8AC3E}">
        <p14:creationId xmlns:p14="http://schemas.microsoft.com/office/powerpoint/2010/main" val="975004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VHP_teema">
  <a:themeElements>
    <a:clrScheme name="Pohjanmaan hvinvointi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213A8F"/>
      </a:accent1>
      <a:accent2>
        <a:srgbClr val="85C598"/>
      </a:accent2>
      <a:accent3>
        <a:srgbClr val="F39690"/>
      </a:accent3>
      <a:accent4>
        <a:srgbClr val="FDC84A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KAKSIKIELINEN.pptx" id="{A44348C7-565D-474E-8626-BA79DD2B7BA2}" vid="{E46A8BFE-5E54-4FCC-AD88-9A81CF72BCE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81801C6C2DFA4D8DA68D8B94852A40" ma:contentTypeVersion="18" ma:contentTypeDescription="Luo uusi asiakirja." ma:contentTypeScope="" ma:versionID="67428c53ce2f894dba88f468e79aeb2c">
  <xsd:schema xmlns:xsd="http://www.w3.org/2001/XMLSchema" xmlns:xs="http://www.w3.org/2001/XMLSchema" xmlns:p="http://schemas.microsoft.com/office/2006/metadata/properties" xmlns:ns2="be83a77b-cefb-4266-a3c4-1b2d93e75cf0" xmlns:ns3="4512513e-ca29-40c0-94db-bb5d4e56eab9" targetNamespace="http://schemas.microsoft.com/office/2006/metadata/properties" ma:root="true" ma:fieldsID="e28a0df2b76b0eabcf7189c83577c487" ns2:_="" ns3:_="">
    <xsd:import namespace="be83a77b-cefb-4266-a3c4-1b2d93e75cf0"/>
    <xsd:import namespace="4512513e-ca29-40c0-94db-bb5d4e56ea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P_x00e4_iv_x00e4_m_x00e4__x00e4_r_x00e4_"/>
                <xsd:element ref="ns2:PVM"/>
                <xsd:element ref="ns2:MediaServiceLocation" minOccurs="0"/>
                <xsd:element ref="ns2:Muokkausp_x00e4_iv_x00e4_m_x00e4__x00e4_r_x00e4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3a77b-cefb-4266-a3c4-1b2d93e75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_x00e4_iv_x00e4_m_x00e4__x00e4_r_x00e4_" ma:index="22" ma:displayName="Päivämäärä" ma:format="DateTime" ma:indexed="true" ma:internalName="P_x00e4_iv_x00e4_m_x00e4__x00e4_r_x00e4_">
      <xsd:simpleType>
        <xsd:restriction base="dms:DateTime"/>
      </xsd:simpleType>
    </xsd:element>
    <xsd:element name="PVM" ma:index="23" ma:displayName="PVM" ma:format="DateTime" ma:indexed="true" ma:internalName="PVM">
      <xsd:simpleType>
        <xsd:restriction base="dms:DateTim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uokkausp_x00e4_iv_x00e4_m_x00e4__x00e4_r_x00e4_" ma:index="25" nillable="true" ma:displayName="Muokkauspäivämäärä" ma:format="DateTime" ma:internalName="Muokkausp_x00e4_iv_x00e4_m_x00e4__x00e4_r_x00e4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2513e-ca29-40c0-94db-bb5d4e56eab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291cec0-fc44-46e4-9351-b50081512e29}" ma:internalName="TaxCatchAll" ma:showField="CatchAllData" ma:web="4512513e-ca29-40c0-94db-bb5d4e56e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83a77b-cefb-4266-a3c4-1b2d93e75cf0">
      <Terms xmlns="http://schemas.microsoft.com/office/infopath/2007/PartnerControls"/>
    </lcf76f155ced4ddcb4097134ff3c332f>
    <TaxCatchAll xmlns="4512513e-ca29-40c0-94db-bb5d4e56eab9" xsi:nil="true"/>
    <P_x00e4_iv_x00e4_m_x00e4__x00e4_r_x00e4_ xmlns="be83a77b-cefb-4266-a3c4-1b2d93e75cf0"/>
    <Muokkausp_x00e4_iv_x00e4_m_x00e4__x00e4_r_x00e4_ xmlns="be83a77b-cefb-4266-a3c4-1b2d93e75cf0" xsi:nil="true"/>
    <PVM xmlns="be83a77b-cefb-4266-a3c4-1b2d93e75cf0"/>
  </documentManagement>
</p:properties>
</file>

<file path=customXml/itemProps1.xml><?xml version="1.0" encoding="utf-8"?>
<ds:datastoreItem xmlns:ds="http://schemas.openxmlformats.org/officeDocument/2006/customXml" ds:itemID="{BB988F9A-A89B-4DC5-BC7C-150AFA56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5C2243-CAD5-409C-9B09-760DFDCE8B4B}">
  <ds:schemaRefs>
    <ds:schemaRef ds:uri="4512513e-ca29-40c0-94db-bb5d4e56eab9"/>
    <ds:schemaRef ds:uri="be83a77b-cefb-4266-a3c4-1b2d93e75c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8D2962D-226B-41DD-A565-0911FBA7F51F}">
  <ds:schemaRefs>
    <ds:schemaRef ds:uri="4512513e-ca29-40c0-94db-bb5d4e56eab9"/>
    <ds:schemaRef ds:uri="be83a77b-cefb-4266-a3c4-1b2d93e75cf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8</Slides>
  <Notes>0</Notes>
  <HiddenSlides>0</HiddenSlide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Office-teema</vt:lpstr>
      <vt:lpstr>OVHP_teema</vt:lpstr>
      <vt:lpstr>PowerPoint-esitys</vt:lpstr>
      <vt:lpstr>Nepsy-nuorten parissa työskentelevien ammattilaisten kyselyn tulokset 2024</vt:lpstr>
      <vt:lpstr>PowerPoint-esitys</vt:lpstr>
      <vt:lpstr>PowerPoint-esitys</vt:lpstr>
      <vt:lpstr>PowerPoint-esitys</vt:lpstr>
      <vt:lpstr>PowerPoint-esitys</vt:lpstr>
      <vt:lpstr>PowerPoint-esitys</vt:lpstr>
      <vt:lpstr>Kyselyn tulosten yhteenveto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3</cp:revision>
  <dcterms:created xsi:type="dcterms:W3CDTF">2025-08-25T10:34:52Z</dcterms:created>
  <dcterms:modified xsi:type="dcterms:W3CDTF">2025-08-25T10:45:17Z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0x0101005481801C6C2DFA4D8DA68D8B94852A40</vt:lpwstr>
  </property>
  <property fmtid="{D5CDD505-2E9C-101B-9397-08002B2CF9AE}" pid="3" name="MediaServiceImageTags">
    <vt:lpwstr/>
  </property>
</Properties>
</file>