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0" r:id="rId5"/>
    <p:sldId id="256" r:id="rId6"/>
    <p:sldId id="278" r:id="rId7"/>
    <p:sldId id="281" r:id="rId8"/>
    <p:sldId id="267" r:id="rId9"/>
    <p:sldId id="269" r:id="rId10"/>
    <p:sldId id="268" r:id="rId11"/>
    <p:sldId id="270" r:id="rId12"/>
    <p:sldId id="272" r:id="rId13"/>
    <p:sldId id="273" r:id="rId14"/>
    <p:sldId id="282" r:id="rId15"/>
    <p:sldId id="275" r:id="rId16"/>
    <p:sldId id="263" r:id="rId17"/>
    <p:sldId id="264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D9B3AD-193B-DA6C-7C35-80E28D3D3248}" name="Hiironniemi Anu" initials="HA" userId="S::anu.hiironniemi@ovph.fi::8476de1d-95fc-482b-acca-a19c3e67f7b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356BC5-BDAD-443F-9BA6-ACFEB8C5961A}" v="1" dt="2025-08-25T10:30:13.0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06C8D9-CFD2-4FC8-9E1A-B10ADD206077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070B5504-F696-4B76-BB24-8D6BB15A3E7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i-FI"/>
            <a:t>Nykytilanne kartoitus </a:t>
          </a:r>
          <a:r>
            <a:rPr lang="fi-FI" err="1"/>
            <a:t>HVA:lla</a:t>
          </a:r>
          <a:r>
            <a:rPr lang="fi-FI"/>
            <a:t> tehty: </a:t>
          </a:r>
          <a:endParaRPr lang="en-US"/>
        </a:p>
      </dgm:t>
    </dgm:pt>
    <dgm:pt modelId="{74F05FF5-69D2-4E1E-9B17-F0266E9EE37A}" type="parTrans" cxnId="{71D56CF4-7AC4-470D-8006-41F1F14C7328}">
      <dgm:prSet/>
      <dgm:spPr/>
      <dgm:t>
        <a:bodyPr/>
        <a:lstStyle/>
        <a:p>
          <a:endParaRPr lang="en-US"/>
        </a:p>
      </dgm:t>
    </dgm:pt>
    <dgm:pt modelId="{E54A02CF-5D1A-4675-968F-1B9EFE357812}" type="sibTrans" cxnId="{71D56CF4-7AC4-470D-8006-41F1F14C7328}">
      <dgm:prSet/>
      <dgm:spPr/>
      <dgm:t>
        <a:bodyPr/>
        <a:lstStyle/>
        <a:p>
          <a:endParaRPr lang="en-US"/>
        </a:p>
      </dgm:t>
    </dgm:pt>
    <dgm:pt modelId="{7758702A-4374-4C8F-8925-9379EE7859F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i-FI"/>
            <a:t>Keskitetyn</a:t>
          </a:r>
          <a:r>
            <a:rPr lang="fi-FI">
              <a:latin typeface="Arial" panose="020B0604020202020204"/>
            </a:rPr>
            <a:t>  nuorten nepsy</a:t>
          </a:r>
          <a:r>
            <a:rPr lang="fi-FI"/>
            <a:t> vastaanoton ja hoitopolun kuvaaminen.</a:t>
          </a:r>
          <a:endParaRPr lang="en-US"/>
        </a:p>
      </dgm:t>
    </dgm:pt>
    <dgm:pt modelId="{58F88526-B83F-4198-BA88-8BACFA0BBB5B}" type="parTrans" cxnId="{F62CBD36-B161-45E0-BB61-99989DBAE122}">
      <dgm:prSet/>
      <dgm:spPr/>
      <dgm:t>
        <a:bodyPr/>
        <a:lstStyle/>
        <a:p>
          <a:endParaRPr lang="en-US"/>
        </a:p>
      </dgm:t>
    </dgm:pt>
    <dgm:pt modelId="{5B19BDCD-258A-434D-B0E1-B9FC571D585E}" type="sibTrans" cxnId="{F62CBD36-B161-45E0-BB61-99989DBAE122}">
      <dgm:prSet/>
      <dgm:spPr/>
      <dgm:t>
        <a:bodyPr/>
        <a:lstStyle/>
        <a:p>
          <a:endParaRPr lang="en-US"/>
        </a:p>
      </dgm:t>
    </dgm:pt>
    <dgm:pt modelId="{EBE29A6C-290F-43E6-985F-83DD356370D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i-FI" err="1"/>
            <a:t>Nepsy</a:t>
          </a:r>
          <a:r>
            <a:rPr lang="fi-FI"/>
            <a:t> tietouden lisääminen vanhemmille ja ammattilaisille</a:t>
          </a:r>
          <a:endParaRPr lang="en-US"/>
        </a:p>
      </dgm:t>
    </dgm:pt>
    <dgm:pt modelId="{22C341BF-9F63-4BFB-9C74-5A13DAD3BCF2}" type="parTrans" cxnId="{BED97A0C-3414-4FB2-BC29-97C2C4165BD6}">
      <dgm:prSet/>
      <dgm:spPr/>
      <dgm:t>
        <a:bodyPr/>
        <a:lstStyle/>
        <a:p>
          <a:endParaRPr lang="en-US"/>
        </a:p>
      </dgm:t>
    </dgm:pt>
    <dgm:pt modelId="{BC1CE8A8-B48C-4489-9FD0-D58EBEC8D468}" type="sibTrans" cxnId="{BED97A0C-3414-4FB2-BC29-97C2C4165BD6}">
      <dgm:prSet/>
      <dgm:spPr/>
      <dgm:t>
        <a:bodyPr/>
        <a:lstStyle/>
        <a:p>
          <a:endParaRPr lang="en-US"/>
        </a:p>
      </dgm:t>
    </dgm:pt>
    <dgm:pt modelId="{FEEEEC6E-91B9-472A-B9E9-6536DFEE7878}">
      <dgm:prSet/>
      <dgm:spPr/>
      <dgm:t>
        <a:bodyPr/>
        <a:lstStyle/>
        <a:p>
          <a:pPr>
            <a:lnSpc>
              <a:spcPct val="100000"/>
            </a:lnSpc>
          </a:pPr>
          <a:endParaRPr lang="fi-FI">
            <a:latin typeface="Calibri Light"/>
            <a:cs typeface="Calibri Light"/>
          </a:endParaRPr>
        </a:p>
      </dgm:t>
    </dgm:pt>
    <dgm:pt modelId="{5476353F-5951-43DD-9F83-F9150171ABA2}" type="parTrans" cxnId="{3CC00006-4FCD-4E00-960F-F2110873EC04}">
      <dgm:prSet/>
      <dgm:spPr/>
      <dgm:t>
        <a:bodyPr/>
        <a:lstStyle/>
        <a:p>
          <a:endParaRPr lang="en-US"/>
        </a:p>
      </dgm:t>
    </dgm:pt>
    <dgm:pt modelId="{5F382D01-2449-49F8-8E4F-6DB9B16C0AF4}" type="sibTrans" cxnId="{3CC00006-4FCD-4E00-960F-F2110873EC04}">
      <dgm:prSet/>
      <dgm:spPr/>
      <dgm:t>
        <a:bodyPr/>
        <a:lstStyle/>
        <a:p>
          <a:endParaRPr lang="en-US"/>
        </a:p>
      </dgm:t>
    </dgm:pt>
    <dgm:pt modelId="{AAC1AEB1-50CA-490A-8540-8DD6DB3DBC6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i-FI"/>
            <a:t>Omahoito-ohjelmat tutuksi, chat palvelu</a:t>
          </a:r>
          <a:endParaRPr lang="en-US"/>
        </a:p>
      </dgm:t>
    </dgm:pt>
    <dgm:pt modelId="{1164E30A-235B-481F-A46B-21B8D5C13679}" type="parTrans" cxnId="{5071033F-50EE-45F4-8801-3A20D9A75B91}">
      <dgm:prSet/>
      <dgm:spPr/>
      <dgm:t>
        <a:bodyPr/>
        <a:lstStyle/>
        <a:p>
          <a:endParaRPr lang="en-US"/>
        </a:p>
      </dgm:t>
    </dgm:pt>
    <dgm:pt modelId="{063DA2D6-2EE3-4DA5-BE1F-F63C81942D05}" type="sibTrans" cxnId="{5071033F-50EE-45F4-8801-3A20D9A75B91}">
      <dgm:prSet/>
      <dgm:spPr/>
      <dgm:t>
        <a:bodyPr/>
        <a:lstStyle/>
        <a:p>
          <a:endParaRPr lang="en-US"/>
        </a:p>
      </dgm:t>
    </dgm:pt>
    <dgm:pt modelId="{133975AF-F157-4BAD-B76D-D390EA90665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i-FI" err="1"/>
            <a:t>Nepsy</a:t>
          </a:r>
          <a:r>
            <a:rPr lang="fi-FI"/>
            <a:t> osaajien verkoston kokoaminen </a:t>
          </a:r>
          <a:endParaRPr lang="en-US"/>
        </a:p>
      </dgm:t>
    </dgm:pt>
    <dgm:pt modelId="{857F77D9-70C7-4553-B0D6-ED6B0BC78653}" type="parTrans" cxnId="{7267122D-ACDA-41C5-A6CE-90566D43BFB3}">
      <dgm:prSet/>
      <dgm:spPr/>
      <dgm:t>
        <a:bodyPr/>
        <a:lstStyle/>
        <a:p>
          <a:endParaRPr lang="en-US"/>
        </a:p>
      </dgm:t>
    </dgm:pt>
    <dgm:pt modelId="{2C63ED64-610C-4265-9DA4-FC87E84CD7C6}" type="sibTrans" cxnId="{7267122D-ACDA-41C5-A6CE-90566D43BFB3}">
      <dgm:prSet/>
      <dgm:spPr/>
      <dgm:t>
        <a:bodyPr/>
        <a:lstStyle/>
        <a:p>
          <a:endParaRPr lang="en-US"/>
        </a:p>
      </dgm:t>
    </dgm:pt>
    <dgm:pt modelId="{9734C3BC-87D7-4713-9389-02C3779FDB4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i-FI" err="1"/>
            <a:t>Nepsy</a:t>
          </a:r>
          <a:r>
            <a:rPr lang="fi-FI"/>
            <a:t> osaaminen lisääminen ja ylläpitämien ammattilaisille</a:t>
          </a:r>
          <a:endParaRPr lang="en-US"/>
        </a:p>
      </dgm:t>
    </dgm:pt>
    <dgm:pt modelId="{F12F7E6E-B03D-4471-A960-E2A349E4C955}" type="parTrans" cxnId="{CE3F8476-3CC8-4150-ABCE-1D11B79B97B0}">
      <dgm:prSet/>
      <dgm:spPr/>
      <dgm:t>
        <a:bodyPr/>
        <a:lstStyle/>
        <a:p>
          <a:endParaRPr lang="en-US"/>
        </a:p>
      </dgm:t>
    </dgm:pt>
    <dgm:pt modelId="{C4EAAE43-06E9-4D85-ACB3-302029C252EB}" type="sibTrans" cxnId="{CE3F8476-3CC8-4150-ABCE-1D11B79B97B0}">
      <dgm:prSet/>
      <dgm:spPr/>
      <dgm:t>
        <a:bodyPr/>
        <a:lstStyle/>
        <a:p>
          <a:endParaRPr lang="en-US"/>
        </a:p>
      </dgm:t>
    </dgm:pt>
    <dgm:pt modelId="{BA724D32-572A-4677-B83B-821F9639BF56}">
      <dgm:prSet phldr="0"/>
      <dgm:spPr/>
      <dgm:t>
        <a:bodyPr/>
        <a:lstStyle/>
        <a:p>
          <a:pPr>
            <a:lnSpc>
              <a:spcPct val="100000"/>
            </a:lnSpc>
          </a:pPr>
          <a:endParaRPr lang="en-US" b="1">
            <a:latin typeface="Calibri Light" panose="020F0302020204030204"/>
          </a:endParaRPr>
        </a:p>
      </dgm:t>
    </dgm:pt>
    <dgm:pt modelId="{61982972-7D30-4B4C-A312-9991F35EB229}" type="parTrans" cxnId="{7493F6EF-644E-41DD-96E5-40937C1D518D}">
      <dgm:prSet/>
      <dgm:spPr/>
    </dgm:pt>
    <dgm:pt modelId="{B7063BB4-A654-4001-BD42-FB4FD80A4909}" type="sibTrans" cxnId="{7493F6EF-644E-41DD-96E5-40937C1D518D}">
      <dgm:prSet/>
      <dgm:spPr/>
      <dgm:t>
        <a:bodyPr/>
        <a:lstStyle/>
        <a:p>
          <a:endParaRPr lang="fi-FI"/>
        </a:p>
      </dgm:t>
    </dgm:pt>
    <dgm:pt modelId="{B6DD9C8B-D842-4F15-9DC4-1F510FE480C2}">
      <dgm:prSet phldr="0"/>
      <dgm:spPr/>
      <dgm:t>
        <a:bodyPr/>
        <a:lstStyle/>
        <a:p>
          <a:pPr>
            <a:lnSpc>
              <a:spcPct val="100000"/>
            </a:lnSpc>
          </a:pPr>
          <a:endParaRPr lang="fi-FI" b="0">
            <a:latin typeface="Calibri Light" panose="020F0302020204030204"/>
          </a:endParaRPr>
        </a:p>
      </dgm:t>
    </dgm:pt>
    <dgm:pt modelId="{7841BE7F-7990-413C-BF25-F1089833C37B}" type="parTrans" cxnId="{4A6EBB15-8B08-48EE-BA3F-87918678BBEC}">
      <dgm:prSet/>
      <dgm:spPr/>
    </dgm:pt>
    <dgm:pt modelId="{0B526BFD-C130-450D-9184-91ABDA9B4EB5}" type="sibTrans" cxnId="{4A6EBB15-8B08-48EE-BA3F-87918678BBEC}">
      <dgm:prSet/>
      <dgm:spPr/>
      <dgm:t>
        <a:bodyPr/>
        <a:lstStyle/>
        <a:p>
          <a:endParaRPr lang="fi-FI"/>
        </a:p>
      </dgm:t>
    </dgm:pt>
    <dgm:pt modelId="{97D88CEC-D82C-4161-8528-7C2156BD400C}">
      <dgm:prSet phldr="0"/>
      <dgm:spPr/>
      <dgm:t>
        <a:bodyPr/>
        <a:lstStyle/>
        <a:p>
          <a:pPr>
            <a:lnSpc>
              <a:spcPct val="100000"/>
            </a:lnSpc>
          </a:pPr>
          <a:endParaRPr lang="fi-FI" b="0">
            <a:latin typeface="Arial"/>
            <a:cs typeface="Arial"/>
          </a:endParaRPr>
        </a:p>
      </dgm:t>
    </dgm:pt>
    <dgm:pt modelId="{697E4AE2-D34A-4C7F-AF1D-E54B92DD6D0E}" type="parTrans" cxnId="{A813BF66-8F9B-4908-A5E3-C8FA3A64F158}">
      <dgm:prSet/>
      <dgm:spPr/>
    </dgm:pt>
    <dgm:pt modelId="{C4861AE8-47C7-4F74-8DB5-AF2E93169129}" type="sibTrans" cxnId="{A813BF66-8F9B-4908-A5E3-C8FA3A64F158}">
      <dgm:prSet/>
      <dgm:spPr/>
    </dgm:pt>
    <dgm:pt modelId="{F56B122A-F42D-4A80-99CC-27B0C85B3A1B}">
      <dgm:prSet phldr="0"/>
      <dgm:spPr/>
      <dgm:t>
        <a:bodyPr/>
        <a:lstStyle/>
        <a:p>
          <a:pPr>
            <a:lnSpc>
              <a:spcPct val="100000"/>
            </a:lnSpc>
          </a:pPr>
          <a:endParaRPr lang="fi-FI">
            <a:latin typeface="Arial"/>
            <a:cs typeface="Arial"/>
          </a:endParaRPr>
        </a:p>
      </dgm:t>
    </dgm:pt>
    <dgm:pt modelId="{9622BFF7-0F2B-4C55-9395-0C735A4D22D8}" type="parTrans" cxnId="{8F8BD812-A057-4501-A5B2-DA3AEF2EFE11}">
      <dgm:prSet/>
      <dgm:spPr/>
    </dgm:pt>
    <dgm:pt modelId="{22D017F3-0CE9-4C07-B2C6-13E880DE7E02}" type="sibTrans" cxnId="{8F8BD812-A057-4501-A5B2-DA3AEF2EFE11}">
      <dgm:prSet/>
      <dgm:spPr/>
    </dgm:pt>
    <dgm:pt modelId="{241B90BC-65FD-4602-BD65-D250CF558A53}" type="pres">
      <dgm:prSet presAssocID="{3306C8D9-CFD2-4FC8-9E1A-B10ADD206077}" presName="root" presStyleCnt="0">
        <dgm:presLayoutVars>
          <dgm:dir/>
          <dgm:resizeHandles val="exact"/>
        </dgm:presLayoutVars>
      </dgm:prSet>
      <dgm:spPr/>
    </dgm:pt>
    <dgm:pt modelId="{7F05A916-8025-4A82-8F26-F10CABE0350E}" type="pres">
      <dgm:prSet presAssocID="{070B5504-F696-4B76-BB24-8D6BB15A3E79}" presName="compNode" presStyleCnt="0"/>
      <dgm:spPr/>
    </dgm:pt>
    <dgm:pt modelId="{C3F4FF88-4252-4486-A638-E64AD7FDC0E8}" type="pres">
      <dgm:prSet presAssocID="{070B5504-F696-4B76-BB24-8D6BB15A3E79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CEE217C6-1EDC-43C6-A82F-2F6A24298FBA}" type="pres">
      <dgm:prSet presAssocID="{070B5504-F696-4B76-BB24-8D6BB15A3E79}" presName="iconSpace" presStyleCnt="0"/>
      <dgm:spPr/>
    </dgm:pt>
    <dgm:pt modelId="{AD9D4105-D74E-4EDE-87BA-E722B17D4D4F}" type="pres">
      <dgm:prSet presAssocID="{070B5504-F696-4B76-BB24-8D6BB15A3E79}" presName="parTx" presStyleLbl="revTx" presStyleIdx="0" presStyleCnt="12">
        <dgm:presLayoutVars>
          <dgm:chMax val="0"/>
          <dgm:chPref val="0"/>
        </dgm:presLayoutVars>
      </dgm:prSet>
      <dgm:spPr/>
    </dgm:pt>
    <dgm:pt modelId="{15EAF2F9-AFCD-4696-9890-9144D3557C07}" type="pres">
      <dgm:prSet presAssocID="{070B5504-F696-4B76-BB24-8D6BB15A3E79}" presName="txSpace" presStyleCnt="0"/>
      <dgm:spPr/>
    </dgm:pt>
    <dgm:pt modelId="{925212E3-883C-4815-ACF7-D640BEEEDC97}" type="pres">
      <dgm:prSet presAssocID="{070B5504-F696-4B76-BB24-8D6BB15A3E79}" presName="desTx" presStyleLbl="revTx" presStyleIdx="1" presStyleCnt="12">
        <dgm:presLayoutVars/>
      </dgm:prSet>
      <dgm:spPr/>
    </dgm:pt>
    <dgm:pt modelId="{A9536449-DCB7-4617-ABB5-603179F397EB}" type="pres">
      <dgm:prSet presAssocID="{E54A02CF-5D1A-4675-968F-1B9EFE357812}" presName="sibTrans" presStyleCnt="0"/>
      <dgm:spPr/>
    </dgm:pt>
    <dgm:pt modelId="{2DE9E735-6CFC-4BB7-B9AF-7924BB403079}" type="pres">
      <dgm:prSet presAssocID="{7758702A-4374-4C8F-8925-9379EE7859F9}" presName="compNode" presStyleCnt="0"/>
      <dgm:spPr/>
    </dgm:pt>
    <dgm:pt modelId="{5488D38A-F61D-4A45-B344-7A6199C5F572}" type="pres">
      <dgm:prSet presAssocID="{7758702A-4374-4C8F-8925-9379EE7859F9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ssi"/>
        </a:ext>
      </dgm:extLst>
    </dgm:pt>
    <dgm:pt modelId="{1A34A1C1-0038-43D3-8A88-2AC578DD4380}" type="pres">
      <dgm:prSet presAssocID="{7758702A-4374-4C8F-8925-9379EE7859F9}" presName="iconSpace" presStyleCnt="0"/>
      <dgm:spPr/>
    </dgm:pt>
    <dgm:pt modelId="{C6C0E266-0F6C-48ED-9482-CFDE43984825}" type="pres">
      <dgm:prSet presAssocID="{7758702A-4374-4C8F-8925-9379EE7859F9}" presName="parTx" presStyleLbl="revTx" presStyleIdx="2" presStyleCnt="12">
        <dgm:presLayoutVars>
          <dgm:chMax val="0"/>
          <dgm:chPref val="0"/>
        </dgm:presLayoutVars>
      </dgm:prSet>
      <dgm:spPr/>
    </dgm:pt>
    <dgm:pt modelId="{5E6A2214-085D-4E1C-96B2-BF72304ECD85}" type="pres">
      <dgm:prSet presAssocID="{7758702A-4374-4C8F-8925-9379EE7859F9}" presName="txSpace" presStyleCnt="0"/>
      <dgm:spPr/>
    </dgm:pt>
    <dgm:pt modelId="{5F648E88-5A31-46A5-8B10-DF26B5D71782}" type="pres">
      <dgm:prSet presAssocID="{7758702A-4374-4C8F-8925-9379EE7859F9}" presName="desTx" presStyleLbl="revTx" presStyleIdx="3" presStyleCnt="12">
        <dgm:presLayoutVars/>
      </dgm:prSet>
      <dgm:spPr/>
    </dgm:pt>
    <dgm:pt modelId="{CE51547C-AD4A-41E5-8D1D-6F9B59BEDE3B}" type="pres">
      <dgm:prSet presAssocID="{5B19BDCD-258A-434D-B0E1-B9FC571D585E}" presName="sibTrans" presStyleCnt="0"/>
      <dgm:spPr/>
    </dgm:pt>
    <dgm:pt modelId="{F401B724-0F82-4D20-A9B6-9B6633056B92}" type="pres">
      <dgm:prSet presAssocID="{EBE29A6C-290F-43E6-985F-83DD356370D6}" presName="compNode" presStyleCnt="0"/>
      <dgm:spPr/>
    </dgm:pt>
    <dgm:pt modelId="{D2FEB8C5-590A-4B3A-B4D9-5E26CB63FD59}" type="pres">
      <dgm:prSet presAssocID="{EBE29A6C-290F-43E6-985F-83DD356370D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C23C006F-BBE8-4D9E-A89D-A26707A2BB86}" type="pres">
      <dgm:prSet presAssocID="{EBE29A6C-290F-43E6-985F-83DD356370D6}" presName="iconSpace" presStyleCnt="0"/>
      <dgm:spPr/>
    </dgm:pt>
    <dgm:pt modelId="{27B02AF3-418A-4A86-9399-4FB52D388A6C}" type="pres">
      <dgm:prSet presAssocID="{EBE29A6C-290F-43E6-985F-83DD356370D6}" presName="parTx" presStyleLbl="revTx" presStyleIdx="4" presStyleCnt="12">
        <dgm:presLayoutVars>
          <dgm:chMax val="0"/>
          <dgm:chPref val="0"/>
        </dgm:presLayoutVars>
      </dgm:prSet>
      <dgm:spPr/>
    </dgm:pt>
    <dgm:pt modelId="{ADDF2C13-87CF-4B92-85CC-18ACA6526338}" type="pres">
      <dgm:prSet presAssocID="{EBE29A6C-290F-43E6-985F-83DD356370D6}" presName="txSpace" presStyleCnt="0"/>
      <dgm:spPr/>
    </dgm:pt>
    <dgm:pt modelId="{69C0FF2C-54CF-4C78-8EA5-299CD37B47F2}" type="pres">
      <dgm:prSet presAssocID="{EBE29A6C-290F-43E6-985F-83DD356370D6}" presName="desTx" presStyleLbl="revTx" presStyleIdx="5" presStyleCnt="12">
        <dgm:presLayoutVars/>
      </dgm:prSet>
      <dgm:spPr/>
    </dgm:pt>
    <dgm:pt modelId="{A37CC583-89E1-4AFC-BB39-BEFB938AB22D}" type="pres">
      <dgm:prSet presAssocID="{BC1CE8A8-B48C-4489-9FD0-D58EBEC8D468}" presName="sibTrans" presStyleCnt="0"/>
      <dgm:spPr/>
    </dgm:pt>
    <dgm:pt modelId="{322268C2-53E9-4CB2-A5E2-81A9007D5A27}" type="pres">
      <dgm:prSet presAssocID="{AAC1AEB1-50CA-490A-8540-8DD6DB3DBC67}" presName="compNode" presStyleCnt="0"/>
      <dgm:spPr/>
    </dgm:pt>
    <dgm:pt modelId="{50FE997A-02B7-44DC-9FB5-2423EECC4CB5}" type="pres">
      <dgm:prSet presAssocID="{AAC1AEB1-50CA-490A-8540-8DD6DB3DBC6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skustelu"/>
        </a:ext>
      </dgm:extLst>
    </dgm:pt>
    <dgm:pt modelId="{9E340D28-BFBE-45A2-B75B-B23AF3660C08}" type="pres">
      <dgm:prSet presAssocID="{AAC1AEB1-50CA-490A-8540-8DD6DB3DBC67}" presName="iconSpace" presStyleCnt="0"/>
      <dgm:spPr/>
    </dgm:pt>
    <dgm:pt modelId="{28743D58-BD3E-4849-93CC-469CF92300ED}" type="pres">
      <dgm:prSet presAssocID="{AAC1AEB1-50CA-490A-8540-8DD6DB3DBC67}" presName="parTx" presStyleLbl="revTx" presStyleIdx="6" presStyleCnt="12">
        <dgm:presLayoutVars>
          <dgm:chMax val="0"/>
          <dgm:chPref val="0"/>
        </dgm:presLayoutVars>
      </dgm:prSet>
      <dgm:spPr/>
    </dgm:pt>
    <dgm:pt modelId="{FB7051D6-658A-42D9-8C45-ED47A1B7B4D5}" type="pres">
      <dgm:prSet presAssocID="{AAC1AEB1-50CA-490A-8540-8DD6DB3DBC67}" presName="txSpace" presStyleCnt="0"/>
      <dgm:spPr/>
    </dgm:pt>
    <dgm:pt modelId="{6160A9ED-4266-4431-AAE5-7DB3A07D7AD2}" type="pres">
      <dgm:prSet presAssocID="{AAC1AEB1-50CA-490A-8540-8DD6DB3DBC67}" presName="desTx" presStyleLbl="revTx" presStyleIdx="7" presStyleCnt="12">
        <dgm:presLayoutVars/>
      </dgm:prSet>
      <dgm:spPr/>
    </dgm:pt>
    <dgm:pt modelId="{4C4F60D9-4BB9-4D99-99CC-31E332049A52}" type="pres">
      <dgm:prSet presAssocID="{063DA2D6-2EE3-4DA5-BE1F-F63C81942D05}" presName="sibTrans" presStyleCnt="0"/>
      <dgm:spPr/>
    </dgm:pt>
    <dgm:pt modelId="{EB965195-9021-4BA7-AC60-32EF13785AFC}" type="pres">
      <dgm:prSet presAssocID="{133975AF-F157-4BAD-B76D-D390EA906652}" presName="compNode" presStyleCnt="0"/>
      <dgm:spPr/>
    </dgm:pt>
    <dgm:pt modelId="{B032F34B-AE7F-4372-9F31-D5A0DC257B53}" type="pres">
      <dgm:prSet presAssocID="{133975AF-F157-4BAD-B76D-D390EA906652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les with Lines"/>
        </a:ext>
      </dgm:extLst>
    </dgm:pt>
    <dgm:pt modelId="{636DA803-033D-496D-B098-E4CBCC695C93}" type="pres">
      <dgm:prSet presAssocID="{133975AF-F157-4BAD-B76D-D390EA906652}" presName="iconSpace" presStyleCnt="0"/>
      <dgm:spPr/>
    </dgm:pt>
    <dgm:pt modelId="{56DEB108-2D4F-4F50-B2BC-B47018ECEFD1}" type="pres">
      <dgm:prSet presAssocID="{133975AF-F157-4BAD-B76D-D390EA906652}" presName="parTx" presStyleLbl="revTx" presStyleIdx="8" presStyleCnt="12">
        <dgm:presLayoutVars>
          <dgm:chMax val="0"/>
          <dgm:chPref val="0"/>
        </dgm:presLayoutVars>
      </dgm:prSet>
      <dgm:spPr/>
    </dgm:pt>
    <dgm:pt modelId="{6D7F2187-BA97-4076-81AD-D029C7AE57AC}" type="pres">
      <dgm:prSet presAssocID="{133975AF-F157-4BAD-B76D-D390EA906652}" presName="txSpace" presStyleCnt="0"/>
      <dgm:spPr/>
    </dgm:pt>
    <dgm:pt modelId="{EE70DEFF-1ECB-48E4-AF70-2988D8DD5E71}" type="pres">
      <dgm:prSet presAssocID="{133975AF-F157-4BAD-B76D-D390EA906652}" presName="desTx" presStyleLbl="revTx" presStyleIdx="9" presStyleCnt="12">
        <dgm:presLayoutVars/>
      </dgm:prSet>
      <dgm:spPr/>
    </dgm:pt>
    <dgm:pt modelId="{8BAFB3B5-D067-46E5-AB78-DB40265BDD4A}" type="pres">
      <dgm:prSet presAssocID="{2C63ED64-610C-4265-9DA4-FC87E84CD7C6}" presName="sibTrans" presStyleCnt="0"/>
      <dgm:spPr/>
    </dgm:pt>
    <dgm:pt modelId="{1317C776-8AAF-48B5-B051-F2506D2D02C0}" type="pres">
      <dgm:prSet presAssocID="{9734C3BC-87D7-4713-9389-02C3779FDB49}" presName="compNode" presStyleCnt="0"/>
      <dgm:spPr/>
    </dgm:pt>
    <dgm:pt modelId="{E7AB6DFD-3657-4367-A22C-E76119020B25}" type="pres">
      <dgm:prSet presAssocID="{9734C3BC-87D7-4713-9389-02C3779FDB49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9D4CC07-325C-466F-B7F3-5C569DBCBB03}" type="pres">
      <dgm:prSet presAssocID="{9734C3BC-87D7-4713-9389-02C3779FDB49}" presName="iconSpace" presStyleCnt="0"/>
      <dgm:spPr/>
    </dgm:pt>
    <dgm:pt modelId="{2AE4F2B0-5FDB-48BF-BC23-DD6B20FD9304}" type="pres">
      <dgm:prSet presAssocID="{9734C3BC-87D7-4713-9389-02C3779FDB49}" presName="parTx" presStyleLbl="revTx" presStyleIdx="10" presStyleCnt="12">
        <dgm:presLayoutVars>
          <dgm:chMax val="0"/>
          <dgm:chPref val="0"/>
        </dgm:presLayoutVars>
      </dgm:prSet>
      <dgm:spPr/>
    </dgm:pt>
    <dgm:pt modelId="{B00F3D27-F2FC-4502-BF91-43DF133685EB}" type="pres">
      <dgm:prSet presAssocID="{9734C3BC-87D7-4713-9389-02C3779FDB49}" presName="txSpace" presStyleCnt="0"/>
      <dgm:spPr/>
    </dgm:pt>
    <dgm:pt modelId="{B1FF9D14-1345-48AC-8CF0-A454860ECD00}" type="pres">
      <dgm:prSet presAssocID="{9734C3BC-87D7-4713-9389-02C3779FDB49}" presName="desTx" presStyleLbl="revTx" presStyleIdx="11" presStyleCnt="12">
        <dgm:presLayoutVars/>
      </dgm:prSet>
      <dgm:spPr/>
    </dgm:pt>
  </dgm:ptLst>
  <dgm:cxnLst>
    <dgm:cxn modelId="{22CC1F00-6D43-449A-BBC0-1BB2FF95C686}" type="presOf" srcId="{3306C8D9-CFD2-4FC8-9E1A-B10ADD206077}" destId="{241B90BC-65FD-4602-BD65-D250CF558A53}" srcOrd="0" destOrd="0" presId="urn:microsoft.com/office/officeart/2018/2/layout/IconLabelDescriptionList"/>
    <dgm:cxn modelId="{3CC00006-4FCD-4E00-960F-F2110873EC04}" srcId="{EBE29A6C-290F-43E6-985F-83DD356370D6}" destId="{FEEEEC6E-91B9-472A-B9E9-6536DFEE7878}" srcOrd="0" destOrd="0" parTransId="{5476353F-5951-43DD-9F83-F9150171ABA2}" sibTransId="{5F382D01-2449-49F8-8E4F-6DB9B16C0AF4}"/>
    <dgm:cxn modelId="{BED97A0C-3414-4FB2-BC29-97C2C4165BD6}" srcId="{3306C8D9-CFD2-4FC8-9E1A-B10ADD206077}" destId="{EBE29A6C-290F-43E6-985F-83DD356370D6}" srcOrd="2" destOrd="0" parTransId="{22C341BF-9F63-4BFB-9C74-5A13DAD3BCF2}" sibTransId="{BC1CE8A8-B48C-4489-9FD0-D58EBEC8D468}"/>
    <dgm:cxn modelId="{8F8BD812-A057-4501-A5B2-DA3AEF2EFE11}" srcId="{9734C3BC-87D7-4713-9389-02C3779FDB49}" destId="{F56B122A-F42D-4A80-99CC-27B0C85B3A1B}" srcOrd="0" destOrd="0" parTransId="{9622BFF7-0F2B-4C55-9395-0C735A4D22D8}" sibTransId="{22D017F3-0CE9-4C07-B2C6-13E880DE7E02}"/>
    <dgm:cxn modelId="{4A6EBB15-8B08-48EE-BA3F-87918678BBEC}" srcId="{7758702A-4374-4C8F-8925-9379EE7859F9}" destId="{B6DD9C8B-D842-4F15-9DC4-1F510FE480C2}" srcOrd="0" destOrd="0" parTransId="{7841BE7F-7990-413C-BF25-F1089833C37B}" sibTransId="{0B526BFD-C130-450D-9184-91ABDA9B4EB5}"/>
    <dgm:cxn modelId="{7267122D-ACDA-41C5-A6CE-90566D43BFB3}" srcId="{3306C8D9-CFD2-4FC8-9E1A-B10ADD206077}" destId="{133975AF-F157-4BAD-B76D-D390EA906652}" srcOrd="4" destOrd="0" parTransId="{857F77D9-70C7-4553-B0D6-ED6B0BC78653}" sibTransId="{2C63ED64-610C-4265-9DA4-FC87E84CD7C6}"/>
    <dgm:cxn modelId="{F62CBD36-B161-45E0-BB61-99989DBAE122}" srcId="{3306C8D9-CFD2-4FC8-9E1A-B10ADD206077}" destId="{7758702A-4374-4C8F-8925-9379EE7859F9}" srcOrd="1" destOrd="0" parTransId="{58F88526-B83F-4198-BA88-8BACFA0BBB5B}" sibTransId="{5B19BDCD-258A-434D-B0E1-B9FC571D585E}"/>
    <dgm:cxn modelId="{5071033F-50EE-45F4-8801-3A20D9A75B91}" srcId="{3306C8D9-CFD2-4FC8-9E1A-B10ADD206077}" destId="{AAC1AEB1-50CA-490A-8540-8DD6DB3DBC67}" srcOrd="3" destOrd="0" parTransId="{1164E30A-235B-481F-A46B-21B8D5C13679}" sibTransId="{063DA2D6-2EE3-4DA5-BE1F-F63C81942D05}"/>
    <dgm:cxn modelId="{A4966F43-F18C-40D7-B2DB-EA7D92B2C66D}" type="presOf" srcId="{97D88CEC-D82C-4161-8528-7C2156BD400C}" destId="{6160A9ED-4266-4431-AAE5-7DB3A07D7AD2}" srcOrd="0" destOrd="0" presId="urn:microsoft.com/office/officeart/2018/2/layout/IconLabelDescriptionList"/>
    <dgm:cxn modelId="{A813BF66-8F9B-4908-A5E3-C8FA3A64F158}" srcId="{AAC1AEB1-50CA-490A-8540-8DD6DB3DBC67}" destId="{97D88CEC-D82C-4161-8528-7C2156BD400C}" srcOrd="0" destOrd="0" parTransId="{697E4AE2-D34A-4C7F-AF1D-E54B92DD6D0E}" sibTransId="{C4861AE8-47C7-4F74-8DB5-AF2E93169129}"/>
    <dgm:cxn modelId="{AE5B1A4B-0AE1-4C1F-898A-E9A3FBC122EB}" type="presOf" srcId="{F56B122A-F42D-4A80-99CC-27B0C85B3A1B}" destId="{B1FF9D14-1345-48AC-8CF0-A454860ECD00}" srcOrd="0" destOrd="0" presId="urn:microsoft.com/office/officeart/2018/2/layout/IconLabelDescriptionList"/>
    <dgm:cxn modelId="{CE3F8476-3CC8-4150-ABCE-1D11B79B97B0}" srcId="{3306C8D9-CFD2-4FC8-9E1A-B10ADD206077}" destId="{9734C3BC-87D7-4713-9389-02C3779FDB49}" srcOrd="5" destOrd="0" parTransId="{F12F7E6E-B03D-4471-A960-E2A349E4C955}" sibTransId="{C4EAAE43-06E9-4D85-ACB3-302029C252EB}"/>
    <dgm:cxn modelId="{6DC2D8A2-4AD7-4C2A-A12A-EE6E9715B863}" type="presOf" srcId="{B6DD9C8B-D842-4F15-9DC4-1F510FE480C2}" destId="{5F648E88-5A31-46A5-8B10-DF26B5D71782}" srcOrd="0" destOrd="0" presId="urn:microsoft.com/office/officeart/2018/2/layout/IconLabelDescriptionList"/>
    <dgm:cxn modelId="{CDCC7BB5-D297-4CC0-8B96-41E127CAB07F}" type="presOf" srcId="{EBE29A6C-290F-43E6-985F-83DD356370D6}" destId="{27B02AF3-418A-4A86-9399-4FB52D388A6C}" srcOrd="0" destOrd="0" presId="urn:microsoft.com/office/officeart/2018/2/layout/IconLabelDescriptionList"/>
    <dgm:cxn modelId="{2E7EC5C3-1C92-437E-9C12-D19C62072506}" type="presOf" srcId="{7758702A-4374-4C8F-8925-9379EE7859F9}" destId="{C6C0E266-0F6C-48ED-9482-CFDE43984825}" srcOrd="0" destOrd="0" presId="urn:microsoft.com/office/officeart/2018/2/layout/IconLabelDescriptionList"/>
    <dgm:cxn modelId="{C76133D9-44E9-4678-BFDA-BE1E02F54B4A}" type="presOf" srcId="{9734C3BC-87D7-4713-9389-02C3779FDB49}" destId="{2AE4F2B0-5FDB-48BF-BC23-DD6B20FD9304}" srcOrd="0" destOrd="0" presId="urn:microsoft.com/office/officeart/2018/2/layout/IconLabelDescriptionList"/>
    <dgm:cxn modelId="{BF00A3DA-4F45-42C1-9F24-2BBD96D4EDA7}" type="presOf" srcId="{BA724D32-572A-4677-B83B-821F9639BF56}" destId="{EE70DEFF-1ECB-48E4-AF70-2988D8DD5E71}" srcOrd="0" destOrd="0" presId="urn:microsoft.com/office/officeart/2018/2/layout/IconLabelDescriptionList"/>
    <dgm:cxn modelId="{69EDA7DA-4268-4729-9FFD-1894505819B0}" type="presOf" srcId="{AAC1AEB1-50CA-490A-8540-8DD6DB3DBC67}" destId="{28743D58-BD3E-4849-93CC-469CF92300ED}" srcOrd="0" destOrd="0" presId="urn:microsoft.com/office/officeart/2018/2/layout/IconLabelDescriptionList"/>
    <dgm:cxn modelId="{814A32EA-F93B-4DCB-9F1E-F5216F90C3D7}" type="presOf" srcId="{FEEEEC6E-91B9-472A-B9E9-6536DFEE7878}" destId="{69C0FF2C-54CF-4C78-8EA5-299CD37B47F2}" srcOrd="0" destOrd="0" presId="urn:microsoft.com/office/officeart/2018/2/layout/IconLabelDescriptionList"/>
    <dgm:cxn modelId="{7493F6EF-644E-41DD-96E5-40937C1D518D}" srcId="{133975AF-F157-4BAD-B76D-D390EA906652}" destId="{BA724D32-572A-4677-B83B-821F9639BF56}" srcOrd="0" destOrd="0" parTransId="{61982972-7D30-4B4C-A312-9991F35EB229}" sibTransId="{B7063BB4-A654-4001-BD42-FB4FD80A4909}"/>
    <dgm:cxn modelId="{CF3AB6F0-D796-4921-B123-367F559B4451}" type="presOf" srcId="{133975AF-F157-4BAD-B76D-D390EA906652}" destId="{56DEB108-2D4F-4F50-B2BC-B47018ECEFD1}" srcOrd="0" destOrd="0" presId="urn:microsoft.com/office/officeart/2018/2/layout/IconLabelDescriptionList"/>
    <dgm:cxn modelId="{1279E6F0-D650-44A4-8F6B-7EFF954784B4}" type="presOf" srcId="{070B5504-F696-4B76-BB24-8D6BB15A3E79}" destId="{AD9D4105-D74E-4EDE-87BA-E722B17D4D4F}" srcOrd="0" destOrd="0" presId="urn:microsoft.com/office/officeart/2018/2/layout/IconLabelDescriptionList"/>
    <dgm:cxn modelId="{71D56CF4-7AC4-470D-8006-41F1F14C7328}" srcId="{3306C8D9-CFD2-4FC8-9E1A-B10ADD206077}" destId="{070B5504-F696-4B76-BB24-8D6BB15A3E79}" srcOrd="0" destOrd="0" parTransId="{74F05FF5-69D2-4E1E-9B17-F0266E9EE37A}" sibTransId="{E54A02CF-5D1A-4675-968F-1B9EFE357812}"/>
    <dgm:cxn modelId="{A8F198C8-2811-410B-82C8-C39861DF484C}" type="presParOf" srcId="{241B90BC-65FD-4602-BD65-D250CF558A53}" destId="{7F05A916-8025-4A82-8F26-F10CABE0350E}" srcOrd="0" destOrd="0" presId="urn:microsoft.com/office/officeart/2018/2/layout/IconLabelDescriptionList"/>
    <dgm:cxn modelId="{3CEAD33A-6B17-4F95-AD96-51D3DE19323B}" type="presParOf" srcId="{7F05A916-8025-4A82-8F26-F10CABE0350E}" destId="{C3F4FF88-4252-4486-A638-E64AD7FDC0E8}" srcOrd="0" destOrd="0" presId="urn:microsoft.com/office/officeart/2018/2/layout/IconLabelDescriptionList"/>
    <dgm:cxn modelId="{8D3B3496-868F-4D2B-A451-86516DCD73D5}" type="presParOf" srcId="{7F05A916-8025-4A82-8F26-F10CABE0350E}" destId="{CEE217C6-1EDC-43C6-A82F-2F6A24298FBA}" srcOrd="1" destOrd="0" presId="urn:microsoft.com/office/officeart/2018/2/layout/IconLabelDescriptionList"/>
    <dgm:cxn modelId="{272C8196-E5E9-420B-841B-64CACFE2CA22}" type="presParOf" srcId="{7F05A916-8025-4A82-8F26-F10CABE0350E}" destId="{AD9D4105-D74E-4EDE-87BA-E722B17D4D4F}" srcOrd="2" destOrd="0" presId="urn:microsoft.com/office/officeart/2018/2/layout/IconLabelDescriptionList"/>
    <dgm:cxn modelId="{CCBC65D1-5217-4E0E-8853-2070538FAE18}" type="presParOf" srcId="{7F05A916-8025-4A82-8F26-F10CABE0350E}" destId="{15EAF2F9-AFCD-4696-9890-9144D3557C07}" srcOrd="3" destOrd="0" presId="urn:microsoft.com/office/officeart/2018/2/layout/IconLabelDescriptionList"/>
    <dgm:cxn modelId="{B3EAE447-6917-4858-8676-FD1A777B768F}" type="presParOf" srcId="{7F05A916-8025-4A82-8F26-F10CABE0350E}" destId="{925212E3-883C-4815-ACF7-D640BEEEDC97}" srcOrd="4" destOrd="0" presId="urn:microsoft.com/office/officeart/2018/2/layout/IconLabelDescriptionList"/>
    <dgm:cxn modelId="{AB771589-F7AA-4F2E-BE4B-BEDCB9F56868}" type="presParOf" srcId="{241B90BC-65FD-4602-BD65-D250CF558A53}" destId="{A9536449-DCB7-4617-ABB5-603179F397EB}" srcOrd="1" destOrd="0" presId="urn:microsoft.com/office/officeart/2018/2/layout/IconLabelDescriptionList"/>
    <dgm:cxn modelId="{02378775-FE47-466B-A9D7-464C07298951}" type="presParOf" srcId="{241B90BC-65FD-4602-BD65-D250CF558A53}" destId="{2DE9E735-6CFC-4BB7-B9AF-7924BB403079}" srcOrd="2" destOrd="0" presId="urn:microsoft.com/office/officeart/2018/2/layout/IconLabelDescriptionList"/>
    <dgm:cxn modelId="{F5ADE119-1A04-4664-BEE5-726A6B67D63C}" type="presParOf" srcId="{2DE9E735-6CFC-4BB7-B9AF-7924BB403079}" destId="{5488D38A-F61D-4A45-B344-7A6199C5F572}" srcOrd="0" destOrd="0" presId="urn:microsoft.com/office/officeart/2018/2/layout/IconLabelDescriptionList"/>
    <dgm:cxn modelId="{C73BBC8C-CE7C-46D5-921F-61667C5ECF45}" type="presParOf" srcId="{2DE9E735-6CFC-4BB7-B9AF-7924BB403079}" destId="{1A34A1C1-0038-43D3-8A88-2AC578DD4380}" srcOrd="1" destOrd="0" presId="urn:microsoft.com/office/officeart/2018/2/layout/IconLabelDescriptionList"/>
    <dgm:cxn modelId="{86F0EF1F-6C12-4A72-A196-CBF57E5FBEC5}" type="presParOf" srcId="{2DE9E735-6CFC-4BB7-B9AF-7924BB403079}" destId="{C6C0E266-0F6C-48ED-9482-CFDE43984825}" srcOrd="2" destOrd="0" presId="urn:microsoft.com/office/officeart/2018/2/layout/IconLabelDescriptionList"/>
    <dgm:cxn modelId="{4488AE4F-C538-4BD5-BB3F-D107DA5A66FF}" type="presParOf" srcId="{2DE9E735-6CFC-4BB7-B9AF-7924BB403079}" destId="{5E6A2214-085D-4E1C-96B2-BF72304ECD85}" srcOrd="3" destOrd="0" presId="urn:microsoft.com/office/officeart/2018/2/layout/IconLabelDescriptionList"/>
    <dgm:cxn modelId="{EF6BEBC4-C08C-44AD-9965-041CA3ED9481}" type="presParOf" srcId="{2DE9E735-6CFC-4BB7-B9AF-7924BB403079}" destId="{5F648E88-5A31-46A5-8B10-DF26B5D71782}" srcOrd="4" destOrd="0" presId="urn:microsoft.com/office/officeart/2018/2/layout/IconLabelDescriptionList"/>
    <dgm:cxn modelId="{3F7A416C-1912-4F30-AB8B-EE6BA5361E9E}" type="presParOf" srcId="{241B90BC-65FD-4602-BD65-D250CF558A53}" destId="{CE51547C-AD4A-41E5-8D1D-6F9B59BEDE3B}" srcOrd="3" destOrd="0" presId="urn:microsoft.com/office/officeart/2018/2/layout/IconLabelDescriptionList"/>
    <dgm:cxn modelId="{5CB3FFFB-9201-40AA-829E-65C94E45F419}" type="presParOf" srcId="{241B90BC-65FD-4602-BD65-D250CF558A53}" destId="{F401B724-0F82-4D20-A9B6-9B6633056B92}" srcOrd="4" destOrd="0" presId="urn:microsoft.com/office/officeart/2018/2/layout/IconLabelDescriptionList"/>
    <dgm:cxn modelId="{2B492C78-07BE-4B27-A62F-ACE4E86A77A3}" type="presParOf" srcId="{F401B724-0F82-4D20-A9B6-9B6633056B92}" destId="{D2FEB8C5-590A-4B3A-B4D9-5E26CB63FD59}" srcOrd="0" destOrd="0" presId="urn:microsoft.com/office/officeart/2018/2/layout/IconLabelDescriptionList"/>
    <dgm:cxn modelId="{8048128A-3B61-4E8F-908E-151BDA0F2CAD}" type="presParOf" srcId="{F401B724-0F82-4D20-A9B6-9B6633056B92}" destId="{C23C006F-BBE8-4D9E-A89D-A26707A2BB86}" srcOrd="1" destOrd="0" presId="urn:microsoft.com/office/officeart/2018/2/layout/IconLabelDescriptionList"/>
    <dgm:cxn modelId="{66D0F4F8-414B-49D3-BF82-5D07D7DBB629}" type="presParOf" srcId="{F401B724-0F82-4D20-A9B6-9B6633056B92}" destId="{27B02AF3-418A-4A86-9399-4FB52D388A6C}" srcOrd="2" destOrd="0" presId="urn:microsoft.com/office/officeart/2018/2/layout/IconLabelDescriptionList"/>
    <dgm:cxn modelId="{022BC0E0-3568-4B64-84A9-D7B2D15E5831}" type="presParOf" srcId="{F401B724-0F82-4D20-A9B6-9B6633056B92}" destId="{ADDF2C13-87CF-4B92-85CC-18ACA6526338}" srcOrd="3" destOrd="0" presId="urn:microsoft.com/office/officeart/2018/2/layout/IconLabelDescriptionList"/>
    <dgm:cxn modelId="{925DC8F1-6A48-4263-9C5A-7D3806DEDD68}" type="presParOf" srcId="{F401B724-0F82-4D20-A9B6-9B6633056B92}" destId="{69C0FF2C-54CF-4C78-8EA5-299CD37B47F2}" srcOrd="4" destOrd="0" presId="urn:microsoft.com/office/officeart/2018/2/layout/IconLabelDescriptionList"/>
    <dgm:cxn modelId="{E8C197E1-5381-4453-AA7E-B0F9BE550E3D}" type="presParOf" srcId="{241B90BC-65FD-4602-BD65-D250CF558A53}" destId="{A37CC583-89E1-4AFC-BB39-BEFB938AB22D}" srcOrd="5" destOrd="0" presId="urn:microsoft.com/office/officeart/2018/2/layout/IconLabelDescriptionList"/>
    <dgm:cxn modelId="{A222FC57-8C95-4B01-8382-2F4D22FC5E9E}" type="presParOf" srcId="{241B90BC-65FD-4602-BD65-D250CF558A53}" destId="{322268C2-53E9-4CB2-A5E2-81A9007D5A27}" srcOrd="6" destOrd="0" presId="urn:microsoft.com/office/officeart/2018/2/layout/IconLabelDescriptionList"/>
    <dgm:cxn modelId="{D5A5956F-EE6A-49C4-B5DC-3E6C1D125BCB}" type="presParOf" srcId="{322268C2-53E9-4CB2-A5E2-81A9007D5A27}" destId="{50FE997A-02B7-44DC-9FB5-2423EECC4CB5}" srcOrd="0" destOrd="0" presId="urn:microsoft.com/office/officeart/2018/2/layout/IconLabelDescriptionList"/>
    <dgm:cxn modelId="{D779385C-A9DE-4C15-84EF-265BC4B3B5F7}" type="presParOf" srcId="{322268C2-53E9-4CB2-A5E2-81A9007D5A27}" destId="{9E340D28-BFBE-45A2-B75B-B23AF3660C08}" srcOrd="1" destOrd="0" presId="urn:microsoft.com/office/officeart/2018/2/layout/IconLabelDescriptionList"/>
    <dgm:cxn modelId="{6213A8C3-5F72-4584-8362-DF5F7E32CB68}" type="presParOf" srcId="{322268C2-53E9-4CB2-A5E2-81A9007D5A27}" destId="{28743D58-BD3E-4849-93CC-469CF92300ED}" srcOrd="2" destOrd="0" presId="urn:microsoft.com/office/officeart/2018/2/layout/IconLabelDescriptionList"/>
    <dgm:cxn modelId="{7CA22D68-2BF9-4F3A-B213-7BD31C9A7C23}" type="presParOf" srcId="{322268C2-53E9-4CB2-A5E2-81A9007D5A27}" destId="{FB7051D6-658A-42D9-8C45-ED47A1B7B4D5}" srcOrd="3" destOrd="0" presId="urn:microsoft.com/office/officeart/2018/2/layout/IconLabelDescriptionList"/>
    <dgm:cxn modelId="{830A54C2-749C-40FF-97E2-6D4D2223F978}" type="presParOf" srcId="{322268C2-53E9-4CB2-A5E2-81A9007D5A27}" destId="{6160A9ED-4266-4431-AAE5-7DB3A07D7AD2}" srcOrd="4" destOrd="0" presId="urn:microsoft.com/office/officeart/2018/2/layout/IconLabelDescriptionList"/>
    <dgm:cxn modelId="{7B57802B-83BC-465E-9526-DFA7CDAFD77A}" type="presParOf" srcId="{241B90BC-65FD-4602-BD65-D250CF558A53}" destId="{4C4F60D9-4BB9-4D99-99CC-31E332049A52}" srcOrd="7" destOrd="0" presId="urn:microsoft.com/office/officeart/2018/2/layout/IconLabelDescriptionList"/>
    <dgm:cxn modelId="{4F0DE969-C93B-4128-BD63-B8D0A30EFCB8}" type="presParOf" srcId="{241B90BC-65FD-4602-BD65-D250CF558A53}" destId="{EB965195-9021-4BA7-AC60-32EF13785AFC}" srcOrd="8" destOrd="0" presId="urn:microsoft.com/office/officeart/2018/2/layout/IconLabelDescriptionList"/>
    <dgm:cxn modelId="{AD87298E-A29C-4DB3-BCFD-ABF8D1B88CDB}" type="presParOf" srcId="{EB965195-9021-4BA7-AC60-32EF13785AFC}" destId="{B032F34B-AE7F-4372-9F31-D5A0DC257B53}" srcOrd="0" destOrd="0" presId="urn:microsoft.com/office/officeart/2018/2/layout/IconLabelDescriptionList"/>
    <dgm:cxn modelId="{CF857C71-C765-4D91-A67A-3E778B2B209A}" type="presParOf" srcId="{EB965195-9021-4BA7-AC60-32EF13785AFC}" destId="{636DA803-033D-496D-B098-E4CBCC695C93}" srcOrd="1" destOrd="0" presId="urn:microsoft.com/office/officeart/2018/2/layout/IconLabelDescriptionList"/>
    <dgm:cxn modelId="{7012AE75-72BC-4258-81A9-1807FBF75215}" type="presParOf" srcId="{EB965195-9021-4BA7-AC60-32EF13785AFC}" destId="{56DEB108-2D4F-4F50-B2BC-B47018ECEFD1}" srcOrd="2" destOrd="0" presId="urn:microsoft.com/office/officeart/2018/2/layout/IconLabelDescriptionList"/>
    <dgm:cxn modelId="{451D3D49-5201-485D-B08C-64B139F93394}" type="presParOf" srcId="{EB965195-9021-4BA7-AC60-32EF13785AFC}" destId="{6D7F2187-BA97-4076-81AD-D029C7AE57AC}" srcOrd="3" destOrd="0" presId="urn:microsoft.com/office/officeart/2018/2/layout/IconLabelDescriptionList"/>
    <dgm:cxn modelId="{F1FACF1B-05CA-4131-A2F9-25584E7B6179}" type="presParOf" srcId="{EB965195-9021-4BA7-AC60-32EF13785AFC}" destId="{EE70DEFF-1ECB-48E4-AF70-2988D8DD5E71}" srcOrd="4" destOrd="0" presId="urn:microsoft.com/office/officeart/2018/2/layout/IconLabelDescriptionList"/>
    <dgm:cxn modelId="{90948A52-EA3B-4493-8E58-005DBEF209AA}" type="presParOf" srcId="{241B90BC-65FD-4602-BD65-D250CF558A53}" destId="{8BAFB3B5-D067-46E5-AB78-DB40265BDD4A}" srcOrd="9" destOrd="0" presId="urn:microsoft.com/office/officeart/2018/2/layout/IconLabelDescriptionList"/>
    <dgm:cxn modelId="{CC14590D-58EF-4922-A7DD-483D68ABAF46}" type="presParOf" srcId="{241B90BC-65FD-4602-BD65-D250CF558A53}" destId="{1317C776-8AAF-48B5-B051-F2506D2D02C0}" srcOrd="10" destOrd="0" presId="urn:microsoft.com/office/officeart/2018/2/layout/IconLabelDescriptionList"/>
    <dgm:cxn modelId="{172515E1-682F-4B62-BF09-FEDE7BD0FACC}" type="presParOf" srcId="{1317C776-8AAF-48B5-B051-F2506D2D02C0}" destId="{E7AB6DFD-3657-4367-A22C-E76119020B25}" srcOrd="0" destOrd="0" presId="urn:microsoft.com/office/officeart/2018/2/layout/IconLabelDescriptionList"/>
    <dgm:cxn modelId="{F274EEDC-8938-46D0-9B10-2825A7538E9D}" type="presParOf" srcId="{1317C776-8AAF-48B5-B051-F2506D2D02C0}" destId="{09D4CC07-325C-466F-B7F3-5C569DBCBB03}" srcOrd="1" destOrd="0" presId="urn:microsoft.com/office/officeart/2018/2/layout/IconLabelDescriptionList"/>
    <dgm:cxn modelId="{A36FDAD0-B3B6-4460-B719-76E1E73266E6}" type="presParOf" srcId="{1317C776-8AAF-48B5-B051-F2506D2D02C0}" destId="{2AE4F2B0-5FDB-48BF-BC23-DD6B20FD9304}" srcOrd="2" destOrd="0" presId="urn:microsoft.com/office/officeart/2018/2/layout/IconLabelDescriptionList"/>
    <dgm:cxn modelId="{C174EF81-5BBD-4D7F-A649-D35027CDE602}" type="presParOf" srcId="{1317C776-8AAF-48B5-B051-F2506D2D02C0}" destId="{B00F3D27-F2FC-4502-BF91-43DF133685EB}" srcOrd="3" destOrd="0" presId="urn:microsoft.com/office/officeart/2018/2/layout/IconLabelDescriptionList"/>
    <dgm:cxn modelId="{86FFBA43-29F4-456B-B62B-74FBB952AFD6}" type="presParOf" srcId="{1317C776-8AAF-48B5-B051-F2506D2D02C0}" destId="{B1FF9D14-1345-48AC-8CF0-A454860ECD0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4FF88-4252-4486-A638-E64AD7FDC0E8}">
      <dsp:nvSpPr>
        <dsp:cNvPr id="0" name=""/>
        <dsp:cNvSpPr/>
      </dsp:nvSpPr>
      <dsp:spPr>
        <a:xfrm>
          <a:off x="16684" y="1409390"/>
          <a:ext cx="513577" cy="5135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D4105-D74E-4EDE-87BA-E722B17D4D4F}">
      <dsp:nvSpPr>
        <dsp:cNvPr id="0" name=""/>
        <dsp:cNvSpPr/>
      </dsp:nvSpPr>
      <dsp:spPr>
        <a:xfrm>
          <a:off x="16684" y="2022119"/>
          <a:ext cx="1467364" cy="1004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i-FI" sz="1400" kern="1200"/>
            <a:t>Nykytilanne kartoitus </a:t>
          </a:r>
          <a:r>
            <a:rPr lang="fi-FI" sz="1400" kern="1200" err="1"/>
            <a:t>HVA:lla</a:t>
          </a:r>
          <a:r>
            <a:rPr lang="fi-FI" sz="1400" kern="1200"/>
            <a:t> tehty: </a:t>
          </a:r>
          <a:endParaRPr lang="en-US" sz="1400" kern="1200"/>
        </a:p>
      </dsp:txBody>
      <dsp:txXfrm>
        <a:off x="16684" y="2022119"/>
        <a:ext cx="1467364" cy="1004468"/>
      </dsp:txXfrm>
    </dsp:sp>
    <dsp:sp modelId="{925212E3-883C-4815-ACF7-D640BEEEDC97}">
      <dsp:nvSpPr>
        <dsp:cNvPr id="0" name=""/>
        <dsp:cNvSpPr/>
      </dsp:nvSpPr>
      <dsp:spPr>
        <a:xfrm>
          <a:off x="16684" y="3072705"/>
          <a:ext cx="1467364" cy="642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8D38A-F61D-4A45-B344-7A6199C5F572}">
      <dsp:nvSpPr>
        <dsp:cNvPr id="0" name=""/>
        <dsp:cNvSpPr/>
      </dsp:nvSpPr>
      <dsp:spPr>
        <a:xfrm>
          <a:off x="1740837" y="1409390"/>
          <a:ext cx="513577" cy="5135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0E266-0F6C-48ED-9482-CFDE43984825}">
      <dsp:nvSpPr>
        <dsp:cNvPr id="0" name=""/>
        <dsp:cNvSpPr/>
      </dsp:nvSpPr>
      <dsp:spPr>
        <a:xfrm>
          <a:off x="1740837" y="2022119"/>
          <a:ext cx="1467364" cy="1004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i-FI" sz="1400" kern="1200"/>
            <a:t>Keskitetyn</a:t>
          </a:r>
          <a:r>
            <a:rPr lang="fi-FI" sz="1400" kern="1200">
              <a:latin typeface="Arial" panose="020B0604020202020204"/>
            </a:rPr>
            <a:t>  nuorten nepsy</a:t>
          </a:r>
          <a:r>
            <a:rPr lang="fi-FI" sz="1400" kern="1200"/>
            <a:t> vastaanoton ja hoitopolun kuvaaminen.</a:t>
          </a:r>
          <a:endParaRPr lang="en-US" sz="1400" kern="1200"/>
        </a:p>
      </dsp:txBody>
      <dsp:txXfrm>
        <a:off x="1740837" y="2022119"/>
        <a:ext cx="1467364" cy="1004468"/>
      </dsp:txXfrm>
    </dsp:sp>
    <dsp:sp modelId="{5F648E88-5A31-46A5-8B10-DF26B5D71782}">
      <dsp:nvSpPr>
        <dsp:cNvPr id="0" name=""/>
        <dsp:cNvSpPr/>
      </dsp:nvSpPr>
      <dsp:spPr>
        <a:xfrm>
          <a:off x="1740837" y="3072705"/>
          <a:ext cx="1467364" cy="642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b="0" kern="1200">
            <a:latin typeface="Calibri Light" panose="020F0302020204030204"/>
          </a:endParaRPr>
        </a:p>
      </dsp:txBody>
      <dsp:txXfrm>
        <a:off x="1740837" y="3072705"/>
        <a:ext cx="1467364" cy="642046"/>
      </dsp:txXfrm>
    </dsp:sp>
    <dsp:sp modelId="{D2FEB8C5-590A-4B3A-B4D9-5E26CB63FD59}">
      <dsp:nvSpPr>
        <dsp:cNvPr id="0" name=""/>
        <dsp:cNvSpPr/>
      </dsp:nvSpPr>
      <dsp:spPr>
        <a:xfrm>
          <a:off x="3464990" y="1409390"/>
          <a:ext cx="513577" cy="5135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02AF3-418A-4A86-9399-4FB52D388A6C}">
      <dsp:nvSpPr>
        <dsp:cNvPr id="0" name=""/>
        <dsp:cNvSpPr/>
      </dsp:nvSpPr>
      <dsp:spPr>
        <a:xfrm>
          <a:off x="3464990" y="2022119"/>
          <a:ext cx="1467364" cy="1004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i-FI" sz="1400" kern="1200" err="1"/>
            <a:t>Nepsy</a:t>
          </a:r>
          <a:r>
            <a:rPr lang="fi-FI" sz="1400" kern="1200"/>
            <a:t> tietouden lisääminen vanhemmille ja ammattilaisille</a:t>
          </a:r>
          <a:endParaRPr lang="en-US" sz="1400" kern="1200"/>
        </a:p>
      </dsp:txBody>
      <dsp:txXfrm>
        <a:off x="3464990" y="2022119"/>
        <a:ext cx="1467364" cy="1004468"/>
      </dsp:txXfrm>
    </dsp:sp>
    <dsp:sp modelId="{69C0FF2C-54CF-4C78-8EA5-299CD37B47F2}">
      <dsp:nvSpPr>
        <dsp:cNvPr id="0" name=""/>
        <dsp:cNvSpPr/>
      </dsp:nvSpPr>
      <dsp:spPr>
        <a:xfrm>
          <a:off x="3464990" y="3072705"/>
          <a:ext cx="1467364" cy="642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>
            <a:latin typeface="Calibri Light"/>
            <a:cs typeface="Calibri Light"/>
          </a:endParaRPr>
        </a:p>
      </dsp:txBody>
      <dsp:txXfrm>
        <a:off x="3464990" y="3072705"/>
        <a:ext cx="1467364" cy="642046"/>
      </dsp:txXfrm>
    </dsp:sp>
    <dsp:sp modelId="{50FE997A-02B7-44DC-9FB5-2423EECC4CB5}">
      <dsp:nvSpPr>
        <dsp:cNvPr id="0" name=""/>
        <dsp:cNvSpPr/>
      </dsp:nvSpPr>
      <dsp:spPr>
        <a:xfrm>
          <a:off x="5189143" y="1409390"/>
          <a:ext cx="513577" cy="51357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43D58-BD3E-4849-93CC-469CF92300ED}">
      <dsp:nvSpPr>
        <dsp:cNvPr id="0" name=""/>
        <dsp:cNvSpPr/>
      </dsp:nvSpPr>
      <dsp:spPr>
        <a:xfrm>
          <a:off x="5189143" y="2022119"/>
          <a:ext cx="1467364" cy="1004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i-FI" sz="1400" kern="1200"/>
            <a:t>Omahoito-ohjelmat tutuksi, chat palvelu</a:t>
          </a:r>
          <a:endParaRPr lang="en-US" sz="1400" kern="1200"/>
        </a:p>
      </dsp:txBody>
      <dsp:txXfrm>
        <a:off x="5189143" y="2022119"/>
        <a:ext cx="1467364" cy="1004468"/>
      </dsp:txXfrm>
    </dsp:sp>
    <dsp:sp modelId="{6160A9ED-4266-4431-AAE5-7DB3A07D7AD2}">
      <dsp:nvSpPr>
        <dsp:cNvPr id="0" name=""/>
        <dsp:cNvSpPr/>
      </dsp:nvSpPr>
      <dsp:spPr>
        <a:xfrm>
          <a:off x="5189143" y="3072705"/>
          <a:ext cx="1467364" cy="642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b="0" kern="1200">
            <a:latin typeface="Arial"/>
            <a:cs typeface="Arial"/>
          </a:endParaRPr>
        </a:p>
      </dsp:txBody>
      <dsp:txXfrm>
        <a:off x="5189143" y="3072705"/>
        <a:ext cx="1467364" cy="642046"/>
      </dsp:txXfrm>
    </dsp:sp>
    <dsp:sp modelId="{B032F34B-AE7F-4372-9F31-D5A0DC257B53}">
      <dsp:nvSpPr>
        <dsp:cNvPr id="0" name=""/>
        <dsp:cNvSpPr/>
      </dsp:nvSpPr>
      <dsp:spPr>
        <a:xfrm>
          <a:off x="6913296" y="1409390"/>
          <a:ext cx="513577" cy="51357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EB108-2D4F-4F50-B2BC-B47018ECEFD1}">
      <dsp:nvSpPr>
        <dsp:cNvPr id="0" name=""/>
        <dsp:cNvSpPr/>
      </dsp:nvSpPr>
      <dsp:spPr>
        <a:xfrm>
          <a:off x="6913296" y="2022119"/>
          <a:ext cx="1467364" cy="1004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i-FI" sz="1400" kern="1200" err="1"/>
            <a:t>Nepsy</a:t>
          </a:r>
          <a:r>
            <a:rPr lang="fi-FI" sz="1400" kern="1200"/>
            <a:t> osaajien verkoston kokoaminen </a:t>
          </a:r>
          <a:endParaRPr lang="en-US" sz="1400" kern="1200"/>
        </a:p>
      </dsp:txBody>
      <dsp:txXfrm>
        <a:off x="6913296" y="2022119"/>
        <a:ext cx="1467364" cy="1004468"/>
      </dsp:txXfrm>
    </dsp:sp>
    <dsp:sp modelId="{EE70DEFF-1ECB-48E4-AF70-2988D8DD5E71}">
      <dsp:nvSpPr>
        <dsp:cNvPr id="0" name=""/>
        <dsp:cNvSpPr/>
      </dsp:nvSpPr>
      <dsp:spPr>
        <a:xfrm>
          <a:off x="6913296" y="3072705"/>
          <a:ext cx="1467364" cy="642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b="1" kern="1200">
            <a:latin typeface="Calibri Light" panose="020F0302020204030204"/>
          </a:endParaRPr>
        </a:p>
      </dsp:txBody>
      <dsp:txXfrm>
        <a:off x="6913296" y="3072705"/>
        <a:ext cx="1467364" cy="642046"/>
      </dsp:txXfrm>
    </dsp:sp>
    <dsp:sp modelId="{E7AB6DFD-3657-4367-A22C-E76119020B25}">
      <dsp:nvSpPr>
        <dsp:cNvPr id="0" name=""/>
        <dsp:cNvSpPr/>
      </dsp:nvSpPr>
      <dsp:spPr>
        <a:xfrm>
          <a:off x="8637449" y="1409390"/>
          <a:ext cx="513577" cy="51357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4F2B0-5FDB-48BF-BC23-DD6B20FD9304}">
      <dsp:nvSpPr>
        <dsp:cNvPr id="0" name=""/>
        <dsp:cNvSpPr/>
      </dsp:nvSpPr>
      <dsp:spPr>
        <a:xfrm>
          <a:off x="8637449" y="2022119"/>
          <a:ext cx="1467364" cy="1004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i-FI" sz="1400" kern="1200" err="1"/>
            <a:t>Nepsy</a:t>
          </a:r>
          <a:r>
            <a:rPr lang="fi-FI" sz="1400" kern="1200"/>
            <a:t> osaaminen lisääminen ja ylläpitämien ammattilaisille</a:t>
          </a:r>
          <a:endParaRPr lang="en-US" sz="1400" kern="1200"/>
        </a:p>
      </dsp:txBody>
      <dsp:txXfrm>
        <a:off x="8637449" y="2022119"/>
        <a:ext cx="1467364" cy="1004468"/>
      </dsp:txXfrm>
    </dsp:sp>
    <dsp:sp modelId="{B1FF9D14-1345-48AC-8CF0-A454860ECD00}">
      <dsp:nvSpPr>
        <dsp:cNvPr id="0" name=""/>
        <dsp:cNvSpPr/>
      </dsp:nvSpPr>
      <dsp:spPr>
        <a:xfrm>
          <a:off x="8637449" y="3072705"/>
          <a:ext cx="1467364" cy="642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100" kern="1200">
            <a:latin typeface="Arial"/>
            <a:cs typeface="Arial"/>
          </a:endParaRPr>
        </a:p>
      </dsp:txBody>
      <dsp:txXfrm>
        <a:off x="8637449" y="3072705"/>
        <a:ext cx="1467364" cy="642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5"/>
            <a:ext cx="7911566" cy="1486918"/>
          </a:xfrm>
        </p:spPr>
        <p:txBody>
          <a:bodyPr anchor="b">
            <a:normAutofit/>
          </a:bodyPr>
          <a:lstStyle>
            <a:lvl1pPr>
              <a:defRPr sz="4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176950" y="4108279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200100" y="2424953"/>
            <a:ext cx="7911566" cy="1334867"/>
          </a:xfrm>
        </p:spPr>
        <p:txBody>
          <a:bodyPr>
            <a:noAutofit/>
          </a:bodyPr>
          <a:lstStyle>
            <a:lvl1pPr marL="0" indent="0">
              <a:buNone/>
              <a:defRPr sz="46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176950" y="4469073"/>
            <a:ext cx="793471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5924891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78223105-2747-431E-92BF-E23275C725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2184666" y="61762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</p:spTree>
    <p:extLst>
      <p:ext uri="{BB962C8B-B14F-4D97-AF65-F5344CB8AC3E}">
        <p14:creationId xmlns:p14="http://schemas.microsoft.com/office/powerpoint/2010/main" val="40191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771598" y="3732247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  <p:sp>
        <p:nvSpPr>
          <p:cNvPr id="9" name="Tekstin paikkamerkki 2">
            <a:extLst>
              <a:ext uri="{FF2B5EF4-FFF2-40B4-BE49-F238E27FC236}">
                <a16:creationId xmlns:a16="http://schemas.microsoft.com/office/drawing/2014/main" id="{0DE65701-5ECA-42E6-93A8-3C3804750825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71598" y="4093040"/>
            <a:ext cx="7710725" cy="351639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Etunimi Sukunimi | Yhteystiedot | pohjanmaanhyvinvointi.fi</a:t>
            </a:r>
          </a:p>
        </p:txBody>
      </p:sp>
    </p:spTree>
    <p:extLst>
      <p:ext uri="{BB962C8B-B14F-4D97-AF65-F5344CB8AC3E}">
        <p14:creationId xmlns:p14="http://schemas.microsoft.com/office/powerpoint/2010/main" val="335391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25.8.2025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581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45850" y="558169"/>
            <a:ext cx="4911522" cy="1486918"/>
          </a:xfrm>
        </p:spPr>
        <p:txBody>
          <a:bodyPr anchor="b">
            <a:norm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745850" y="2068237"/>
            <a:ext cx="4911522" cy="1318543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45850" y="3754925"/>
            <a:ext cx="4911522" cy="40065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1745850" y="4173594"/>
            <a:ext cx="4911522" cy="40065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45850" y="472247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78223105-2747-431E-92BF-E23275C725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1745849" y="5025558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Tekijätiedot Etunimi Sukunimi | päivämäärä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5849" y="5824812"/>
            <a:ext cx="3688466" cy="608776"/>
          </a:xfrm>
          <a:prstGeom prst="rect">
            <a:avLst/>
          </a:prstGeom>
        </p:spPr>
      </p:pic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 </a:t>
            </a:r>
            <a:r>
              <a:rPr lang="sv-SE" b="0" i="0">
                <a:effectLst/>
                <a:latin typeface="Segoe UI" panose="020B0502040204020203" pitchFamily="34" charset="0"/>
              </a:rPr>
              <a:t>/ </a:t>
            </a:r>
            <a:r>
              <a:rPr lang="fi-FI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318451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2326511"/>
            <a:ext cx="4385897" cy="385045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  <a:lvl6pPr>
              <a:defRPr>
                <a:solidFill>
                  <a:schemeClr val="accent6"/>
                </a:solidFill>
              </a:defRPr>
            </a:lvl6pPr>
          </a:lstStyle>
          <a:p>
            <a:pPr lvl="0"/>
            <a:r>
              <a:rPr lang="fi-FI"/>
              <a:t>Lisää teksti napsauttamalla</a:t>
            </a:r>
          </a:p>
          <a:p>
            <a:pPr lvl="1"/>
            <a:r>
              <a:rPr lang="fi-FI"/>
              <a:t>Lisää teksti napsauttamalla</a:t>
            </a:r>
          </a:p>
          <a:p>
            <a:pPr lvl="2"/>
            <a:r>
              <a:rPr lang="fi-FI"/>
              <a:t>Lisää teksti napsauttamalla</a:t>
            </a:r>
          </a:p>
          <a:p>
            <a:pPr lvl="3"/>
            <a:r>
              <a:rPr lang="fi-FI"/>
              <a:t>Lisää teksti napsauttamalla</a:t>
            </a:r>
          </a:p>
          <a:p>
            <a:pPr lvl="4"/>
            <a:r>
              <a:rPr lang="fi-FI"/>
              <a:t>Lisää teksti napsauttamalla</a:t>
            </a:r>
          </a:p>
          <a:p>
            <a:pPr lvl="5"/>
            <a:r>
              <a:rPr lang="fi-FI"/>
              <a:t>Lisää teksti napsauttamalla</a:t>
            </a:r>
          </a:p>
        </p:txBody>
      </p:sp>
      <p:sp>
        <p:nvSpPr>
          <p:cNvPr id="10" name="Tekstin paikkamerkki 2">
            <a:extLst>
              <a:ext uri="{FF2B5EF4-FFF2-40B4-BE49-F238E27FC236}">
                <a16:creationId xmlns:a16="http://schemas.microsoft.com/office/drawing/2014/main" id="{9F93FDB1-A50B-4EA5-BA80-557DB725D07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772101" y="762946"/>
            <a:ext cx="4385896" cy="1563564"/>
          </a:xfrm>
        </p:spPr>
        <p:txBody>
          <a:bodyPr anchor="ctr">
            <a:normAutofit/>
          </a:bodyPr>
          <a:lstStyle>
            <a:lvl1pPr marL="0" indent="0">
              <a:buNone/>
              <a:defRPr sz="3200" b="1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4371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416645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accent5"/>
                </a:solidFill>
              </a:defRPr>
            </a:lvl1pPr>
          </a:lstStyle>
          <a:p>
            <a:r>
              <a:rPr lang="fi-FI"/>
              <a:t>Lisää otsikko</a:t>
            </a:r>
            <a:br>
              <a:rPr lang="fi-FI"/>
            </a:br>
            <a:r>
              <a:rPr lang="fi-FI"/>
              <a:t>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  <a:lvl6pPr>
              <a:defRPr>
                <a:solidFill>
                  <a:schemeClr val="accent6"/>
                </a:solidFill>
              </a:defRPr>
            </a:lvl6pPr>
          </a:lstStyle>
          <a:p>
            <a:pPr lvl="0"/>
            <a:r>
              <a:rPr lang="fi-FI"/>
              <a:t>Lisää teksti napsauttamalla</a:t>
            </a:r>
          </a:p>
          <a:p>
            <a:pPr lvl="1"/>
            <a:r>
              <a:rPr lang="fi-FI"/>
              <a:t>Lisää teksti napsauttamalla</a:t>
            </a:r>
          </a:p>
          <a:p>
            <a:pPr lvl="2"/>
            <a:r>
              <a:rPr lang="fi-FI"/>
              <a:t>Lisää teksti napsauttamalla</a:t>
            </a:r>
          </a:p>
          <a:p>
            <a:pPr lvl="3"/>
            <a:r>
              <a:rPr lang="fi-FI"/>
              <a:t>Lisää teksti napsauttamalla</a:t>
            </a:r>
          </a:p>
          <a:p>
            <a:pPr lvl="4"/>
            <a:r>
              <a:rPr lang="fi-FI"/>
              <a:t>Lisää teksti napsauttamalla</a:t>
            </a:r>
          </a:p>
          <a:p>
            <a:pPr lvl="5"/>
            <a:r>
              <a:rPr lang="fi-FI"/>
              <a:t>Lisää teksti napsauttamalla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6"/>
                </a:solidFill>
              </a:defRPr>
            </a:lvl1pPr>
          </a:lstStyle>
          <a:p>
            <a:pPr lvl="0"/>
            <a:r>
              <a:rPr lang="fi-FI"/>
              <a:t>Lisää kuva</a:t>
            </a:r>
          </a:p>
        </p:txBody>
      </p:sp>
    </p:spTree>
    <p:extLst>
      <p:ext uri="{BB962C8B-B14F-4D97-AF65-F5344CB8AC3E}">
        <p14:creationId xmlns:p14="http://schemas.microsoft.com/office/powerpoint/2010/main" val="733098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3" y="1412596"/>
            <a:ext cx="6585086" cy="1486918"/>
          </a:xfrm>
        </p:spPr>
        <p:txBody>
          <a:bodyPr anchor="b">
            <a:normAutofit/>
          </a:bodyPr>
          <a:lstStyle>
            <a:lvl1pPr>
              <a:defRPr sz="42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651513" y="2922664"/>
            <a:ext cx="6585086" cy="1486918"/>
          </a:xfr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28363" y="4687014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628363" y="5047808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292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401E9D20-456C-4DF8-BE33-5763E599F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8" t="7257" r="2663" b="7474"/>
          <a:stretch/>
        </p:blipFill>
        <p:spPr>
          <a:xfrm>
            <a:off x="2627391" y="0"/>
            <a:ext cx="9564610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9939" y="1412596"/>
            <a:ext cx="6585086" cy="1486918"/>
          </a:xfrm>
        </p:spPr>
        <p:txBody>
          <a:bodyPr anchor="b">
            <a:normAutofit/>
          </a:bodyPr>
          <a:lstStyle>
            <a:lvl1pPr>
              <a:defRPr sz="42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639939" y="2922664"/>
            <a:ext cx="6585086" cy="1486918"/>
          </a:xfr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16789" y="4687014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616789" y="5047808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6329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0B87C92-9C61-425E-9264-84BE77EBA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578" t="7280" r="2964" b="8136"/>
          <a:stretch/>
        </p:blipFill>
        <p:spPr>
          <a:xfrm>
            <a:off x="2511709" y="1"/>
            <a:ext cx="9680292" cy="6858000"/>
          </a:xfrm>
          <a:prstGeom prst="rect">
            <a:avLst/>
          </a:prstGeom>
        </p:spPr>
      </p:pic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69044" y="555585"/>
            <a:ext cx="10428790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9939" y="1412596"/>
            <a:ext cx="6585086" cy="1486918"/>
          </a:xfrm>
        </p:spPr>
        <p:txBody>
          <a:bodyPr anchor="b">
            <a:normAutofit/>
          </a:bodyPr>
          <a:lstStyle>
            <a:lvl1pPr>
              <a:defRPr sz="4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708E07BC-A1CA-496B-A61F-21E71CE604A9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2639939" y="2922664"/>
            <a:ext cx="6585086" cy="1486918"/>
          </a:xfr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otsikko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16789" y="4687014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sp>
        <p:nvSpPr>
          <p:cNvPr id="13" name="Tekstin paikkamerkki 2">
            <a:extLst>
              <a:ext uri="{FF2B5EF4-FFF2-40B4-BE49-F238E27FC236}">
                <a16:creationId xmlns:a16="http://schemas.microsoft.com/office/drawing/2014/main" id="{AC70D423-A53E-412A-A2A0-552FE725DCAE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616789" y="5047808"/>
            <a:ext cx="6585086" cy="35851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Lisää alaotsikko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3880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tsikon paikkamerkki 1">
            <a:extLst>
              <a:ext uri="{FF2B5EF4-FFF2-40B4-BE49-F238E27FC236}">
                <a16:creationId xmlns:a16="http://schemas.microsoft.com/office/drawing/2014/main" id="{D46541F2-4707-411E-95DC-D2E9D2D2F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5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5300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8" r:id="rId2"/>
    <p:sldLayoutId id="2147483664" r:id="rId3"/>
    <p:sldLayoutId id="2147483675" r:id="rId4"/>
    <p:sldLayoutId id="2147483674" r:id="rId5"/>
    <p:sldLayoutId id="2147483670" r:id="rId6"/>
    <p:sldLayoutId id="2147483671" r:id="rId7"/>
    <p:sldLayoutId id="2147483663" r:id="rId8"/>
    <p:sldLayoutId id="2147483666" r:id="rId9"/>
    <p:sldLayoutId id="2147483667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85EAF1CE-7777-45C1-B1D0-09FF62D19AC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659258" y="848777"/>
            <a:ext cx="8388817" cy="17331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err="1">
                <a:cs typeface="Arial"/>
              </a:rPr>
              <a:t>Nepsy</a:t>
            </a:r>
            <a:r>
              <a:rPr lang="fi-FI">
                <a:cs typeface="Arial"/>
              </a:rPr>
              <a:t>-nuorten vanhempien tuki-ilta</a:t>
            </a:r>
          </a:p>
        </p:txBody>
      </p:sp>
      <p:pic>
        <p:nvPicPr>
          <p:cNvPr id="16" name="Bildobjekt 1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006" y="27823"/>
            <a:ext cx="3094530" cy="74784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536" y="27823"/>
            <a:ext cx="2869670" cy="755176"/>
          </a:xfrm>
          <a:prstGeom prst="rect">
            <a:avLst/>
          </a:prstGeom>
        </p:spPr>
      </p:pic>
      <p:sp>
        <p:nvSpPr>
          <p:cNvPr id="5" name="Puhekupla: Suorakulmio, kulmat pyöristettu 4">
            <a:extLst>
              <a:ext uri="{FF2B5EF4-FFF2-40B4-BE49-F238E27FC236}">
                <a16:creationId xmlns:a16="http://schemas.microsoft.com/office/drawing/2014/main" id="{76485722-92BC-CEFA-FF5C-963F5F19E5B8}"/>
              </a:ext>
            </a:extLst>
          </p:cNvPr>
          <p:cNvSpPr/>
          <p:nvPr/>
        </p:nvSpPr>
        <p:spPr>
          <a:xfrm>
            <a:off x="9032900" y="3431006"/>
            <a:ext cx="2551545" cy="1616363"/>
          </a:xfrm>
          <a:prstGeom prst="wedgeRoundRectCallou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>
                <a:solidFill>
                  <a:schemeClr val="tx2"/>
                </a:solidFill>
                <a:cs typeface="Arial"/>
              </a:rPr>
              <a:t>Voit kirjoittaa kysymykset chattiin</a:t>
            </a:r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5B0308C5-0C0B-65A2-B60B-BE4334AABEC8}"/>
              </a:ext>
            </a:extLst>
          </p:cNvPr>
          <p:cNvSpPr/>
          <p:nvPr/>
        </p:nvSpPr>
        <p:spPr>
          <a:xfrm>
            <a:off x="9027196" y="1716519"/>
            <a:ext cx="2482272" cy="1397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0FEEB09-519F-AABC-96CB-075866F28116}"/>
              </a:ext>
            </a:extLst>
          </p:cNvPr>
          <p:cNvSpPr txBox="1"/>
          <p:nvPr/>
        </p:nvSpPr>
        <p:spPr>
          <a:xfrm>
            <a:off x="9350223" y="2183879"/>
            <a:ext cx="191868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sz="2400" b="1">
                <a:cs typeface="Arial"/>
              </a:rPr>
              <a:t>Tervetuloa!</a:t>
            </a:r>
            <a:endParaRPr lang="fi-FI" sz="2400"/>
          </a:p>
        </p:txBody>
      </p:sp>
      <p:pic>
        <p:nvPicPr>
          <p:cNvPr id="10" name="Sisällön paikkamerkki 9" descr="Kuva, joka sisältää kohteen teksti, kuvakaappaus, Fontti, dokumentti&#10;&#10;Kuvaus luotu automaattisesti">
            <a:extLst>
              <a:ext uri="{FF2B5EF4-FFF2-40B4-BE49-F238E27FC236}">
                <a16:creationId xmlns:a16="http://schemas.microsoft.com/office/drawing/2014/main" id="{66D5534C-F257-6D2C-2CD4-496992306E19}"/>
              </a:ext>
            </a:extLst>
          </p:cNvPr>
          <p:cNvPicPr>
            <a:picLocks noGrp="1" noChangeAspect="1"/>
          </p:cNvPicPr>
          <p:nvPr>
            <p:ph sz="half" idx="15"/>
          </p:nvPr>
        </p:nvPicPr>
        <p:blipFill>
          <a:blip r:embed="rId4"/>
          <a:stretch>
            <a:fillRect/>
          </a:stretch>
        </p:blipFill>
        <p:spPr>
          <a:xfrm>
            <a:off x="1675155" y="1701516"/>
            <a:ext cx="6904181" cy="4009152"/>
          </a:xfrm>
        </p:spPr>
      </p:pic>
    </p:spTree>
    <p:extLst>
      <p:ext uri="{BB962C8B-B14F-4D97-AF65-F5344CB8AC3E}">
        <p14:creationId xmlns:p14="http://schemas.microsoft.com/office/powerpoint/2010/main" val="4035416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Kuva, joka sisältää kohteen teksti, kuvakaappaus, Fontti, logo&#10;&#10;Kuvaus luotu automaattisesti">
            <a:extLst>
              <a:ext uri="{FF2B5EF4-FFF2-40B4-BE49-F238E27FC236}">
                <a16:creationId xmlns:a16="http://schemas.microsoft.com/office/drawing/2014/main" id="{66F05659-8A02-9DEA-E2A8-9431DAC05E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33" t="2296" r="8333" b="12742"/>
          <a:stretch/>
        </p:blipFill>
        <p:spPr>
          <a:xfrm>
            <a:off x="1533270" y="507859"/>
            <a:ext cx="6101792" cy="3839735"/>
          </a:xfrm>
          <a:prstGeom prst="rect">
            <a:avLst/>
          </a:prstGeom>
        </p:spPr>
      </p:pic>
      <p:pic>
        <p:nvPicPr>
          <p:cNvPr id="3" name="Kuva 2" descr="Kuva, joka sisältää kohteen teksti, kuvakaappaus, diagrammi, Fontti&#10;&#10;Kuvaus luotu automaattisesti">
            <a:extLst>
              <a:ext uri="{FF2B5EF4-FFF2-40B4-BE49-F238E27FC236}">
                <a16:creationId xmlns:a16="http://schemas.microsoft.com/office/drawing/2014/main" id="{7C2B1A3E-F148-8C77-7F31-ABB665C096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18" t="2239" r="8072" b="15423"/>
          <a:stretch/>
        </p:blipFill>
        <p:spPr>
          <a:xfrm>
            <a:off x="5944204" y="2811083"/>
            <a:ext cx="5939412" cy="354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566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08E98F03-9100-56E0-D99B-6377E2F42BF2}"/>
              </a:ext>
            </a:extLst>
          </p:cNvPr>
          <p:cNvSpPr txBox="1"/>
          <p:nvPr/>
        </p:nvSpPr>
        <p:spPr>
          <a:xfrm>
            <a:off x="1897966" y="783784"/>
            <a:ext cx="891666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800" b="1">
                <a:cs typeface="Arial"/>
              </a:rPr>
              <a:t>Millaisesta tuesta koet saaneesi parhaiten tukea?</a:t>
            </a:r>
            <a:endParaRPr lang="fi-FI" sz="2800" b="1"/>
          </a:p>
        </p:txBody>
      </p:sp>
      <p:sp>
        <p:nvSpPr>
          <p:cNvPr id="91" name="Puhekupla: Suorakulmio, kulmat pyöristettu 90">
            <a:extLst>
              <a:ext uri="{FF2B5EF4-FFF2-40B4-BE49-F238E27FC236}">
                <a16:creationId xmlns:a16="http://schemas.microsoft.com/office/drawing/2014/main" id="{2BA6D93E-1589-1B2F-0513-F3F46D3BED69}"/>
              </a:ext>
            </a:extLst>
          </p:cNvPr>
          <p:cNvSpPr/>
          <p:nvPr/>
        </p:nvSpPr>
        <p:spPr>
          <a:xfrm>
            <a:off x="2127999" y="1711312"/>
            <a:ext cx="2285376" cy="879014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>
                <a:ea typeface="+mn-lt"/>
                <a:cs typeface="+mn-lt"/>
              </a:rPr>
              <a:t>Vertaistuki</a:t>
            </a:r>
            <a:endParaRPr lang="fi-FI"/>
          </a:p>
        </p:txBody>
      </p:sp>
      <p:sp>
        <p:nvSpPr>
          <p:cNvPr id="92" name="Puhekupla: Suorakulmio, kulmat pyöristettu 91">
            <a:extLst>
              <a:ext uri="{FF2B5EF4-FFF2-40B4-BE49-F238E27FC236}">
                <a16:creationId xmlns:a16="http://schemas.microsoft.com/office/drawing/2014/main" id="{78DA86B3-0E17-13EE-7FA8-EB9B8CA7E375}"/>
              </a:ext>
            </a:extLst>
          </p:cNvPr>
          <p:cNvSpPr/>
          <p:nvPr/>
        </p:nvSpPr>
        <p:spPr>
          <a:xfrm>
            <a:off x="1293893" y="2908980"/>
            <a:ext cx="3940121" cy="1363924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err="1"/>
              <a:t>Mycket</a:t>
            </a:r>
            <a:r>
              <a:rPr lang="fi-FI"/>
              <a:t> </a:t>
            </a:r>
            <a:r>
              <a:rPr lang="fi-FI" err="1"/>
              <a:t>har</a:t>
            </a:r>
            <a:r>
              <a:rPr lang="fi-FI"/>
              <a:t> </a:t>
            </a:r>
            <a:r>
              <a:rPr lang="fi-FI" err="1"/>
              <a:t>jag</a:t>
            </a:r>
            <a:r>
              <a:rPr lang="fi-FI"/>
              <a:t> </a:t>
            </a:r>
            <a:r>
              <a:rPr lang="fi-FI" err="1"/>
              <a:t>lärt</a:t>
            </a:r>
            <a:r>
              <a:rPr lang="fi-FI"/>
              <a:t> </a:t>
            </a:r>
            <a:r>
              <a:rPr lang="fi-FI" err="1"/>
              <a:t>mig</a:t>
            </a:r>
            <a:r>
              <a:rPr lang="fi-FI"/>
              <a:t> </a:t>
            </a:r>
            <a:r>
              <a:rPr lang="fi-FI" err="1"/>
              <a:t>själv</a:t>
            </a:r>
            <a:r>
              <a:rPr lang="fi-FI"/>
              <a:t>, </a:t>
            </a:r>
            <a:r>
              <a:rPr lang="fi-FI" err="1"/>
              <a:t>genom</a:t>
            </a:r>
            <a:r>
              <a:rPr lang="fi-FI"/>
              <a:t> </a:t>
            </a:r>
            <a:r>
              <a:rPr lang="fi-FI" err="1"/>
              <a:t>att</a:t>
            </a:r>
            <a:r>
              <a:rPr lang="fi-FI"/>
              <a:t> </a:t>
            </a:r>
            <a:r>
              <a:rPr lang="fi-FI" err="1"/>
              <a:t>låna</a:t>
            </a:r>
            <a:r>
              <a:rPr lang="fi-FI"/>
              <a:t> </a:t>
            </a:r>
            <a:r>
              <a:rPr lang="fi-FI" err="1"/>
              <a:t>böcker</a:t>
            </a:r>
            <a:r>
              <a:rPr lang="fi-FI"/>
              <a:t> </a:t>
            </a:r>
            <a:r>
              <a:rPr lang="fi-FI" err="1"/>
              <a:t>och</a:t>
            </a:r>
            <a:r>
              <a:rPr lang="fi-FI"/>
              <a:t> </a:t>
            </a:r>
            <a:r>
              <a:rPr lang="fi-FI" err="1"/>
              <a:t>läsa</a:t>
            </a:r>
            <a:r>
              <a:rPr lang="fi-FI"/>
              <a:t>, </a:t>
            </a:r>
            <a:r>
              <a:rPr lang="fi-FI" err="1"/>
              <a:t>men</a:t>
            </a:r>
            <a:r>
              <a:rPr lang="fi-FI"/>
              <a:t> alla </a:t>
            </a:r>
            <a:r>
              <a:rPr lang="fi-FI" err="1"/>
              <a:t>har</a:t>
            </a:r>
            <a:r>
              <a:rPr lang="fi-FI"/>
              <a:t> </a:t>
            </a:r>
            <a:r>
              <a:rPr lang="fi-FI" err="1"/>
              <a:t>kanske</a:t>
            </a:r>
            <a:r>
              <a:rPr lang="fi-FI"/>
              <a:t> </a:t>
            </a:r>
            <a:r>
              <a:rPr lang="fi-FI" err="1"/>
              <a:t>inte</a:t>
            </a:r>
            <a:r>
              <a:rPr lang="fi-FI"/>
              <a:t> </a:t>
            </a:r>
            <a:r>
              <a:rPr lang="fi-FI" err="1"/>
              <a:t>den</a:t>
            </a:r>
            <a:r>
              <a:rPr lang="fi-FI"/>
              <a:t> </a:t>
            </a:r>
            <a:r>
              <a:rPr lang="fi-FI" err="1"/>
              <a:t>möjligheten</a:t>
            </a:r>
            <a:r>
              <a:rPr lang="fi-FI"/>
              <a:t>.</a:t>
            </a:r>
          </a:p>
        </p:txBody>
      </p:sp>
      <p:sp>
        <p:nvSpPr>
          <p:cNvPr id="93" name="Puhekupla: Suorakulmio, kulmat pyöristettu 92">
            <a:extLst>
              <a:ext uri="{FF2B5EF4-FFF2-40B4-BE49-F238E27FC236}">
                <a16:creationId xmlns:a16="http://schemas.microsoft.com/office/drawing/2014/main" id="{942B90F7-4897-1E26-B202-D355ED490559}"/>
              </a:ext>
            </a:extLst>
          </p:cNvPr>
          <p:cNvSpPr/>
          <p:nvPr/>
        </p:nvSpPr>
        <p:spPr>
          <a:xfrm>
            <a:off x="5414533" y="1711734"/>
            <a:ext cx="6208331" cy="2178031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/>
              <a:t>Varit en </a:t>
            </a:r>
            <a:r>
              <a:rPr lang="fi-FI" err="1"/>
              <a:t>otroligt</a:t>
            </a:r>
            <a:r>
              <a:rPr lang="fi-FI"/>
              <a:t> </a:t>
            </a:r>
            <a:r>
              <a:rPr lang="fi-FI" err="1"/>
              <a:t>lång</a:t>
            </a:r>
            <a:r>
              <a:rPr lang="fi-FI"/>
              <a:t> </a:t>
            </a:r>
            <a:r>
              <a:rPr lang="fi-FI" err="1"/>
              <a:t>och</a:t>
            </a:r>
            <a:r>
              <a:rPr lang="fi-FI"/>
              <a:t> </a:t>
            </a:r>
            <a:r>
              <a:rPr lang="fi-FI" err="1"/>
              <a:t>svår</a:t>
            </a:r>
            <a:r>
              <a:rPr lang="fi-FI"/>
              <a:t> </a:t>
            </a:r>
            <a:r>
              <a:rPr lang="fi-FI" err="1"/>
              <a:t>process</a:t>
            </a:r>
            <a:r>
              <a:rPr lang="fi-FI"/>
              <a:t> </a:t>
            </a:r>
            <a:r>
              <a:rPr lang="fi-FI" err="1"/>
              <a:t>att</a:t>
            </a:r>
            <a:r>
              <a:rPr lang="fi-FI"/>
              <a:t> </a:t>
            </a:r>
            <a:r>
              <a:rPr lang="fi-FI" err="1"/>
              <a:t>få</a:t>
            </a:r>
            <a:r>
              <a:rPr lang="fi-FI"/>
              <a:t> 1)</a:t>
            </a:r>
            <a:r>
              <a:rPr lang="fi-FI" err="1"/>
              <a:t>utredning</a:t>
            </a:r>
            <a:r>
              <a:rPr lang="fi-FI"/>
              <a:t> 2) </a:t>
            </a:r>
            <a:r>
              <a:rPr lang="fi-FI" err="1"/>
              <a:t>tillräckligt</a:t>
            </a:r>
            <a:r>
              <a:rPr lang="fi-FI"/>
              <a:t> </a:t>
            </a:r>
            <a:r>
              <a:rPr lang="fi-FI" err="1"/>
              <a:t>stöd</a:t>
            </a:r>
            <a:r>
              <a:rPr lang="fi-FI"/>
              <a:t> </a:t>
            </a:r>
            <a:r>
              <a:rPr lang="fi-FI" err="1"/>
              <a:t>med</a:t>
            </a:r>
            <a:r>
              <a:rPr lang="fi-FI"/>
              <a:t> </a:t>
            </a:r>
            <a:r>
              <a:rPr lang="fi-FI" err="1"/>
              <a:t>utmaningar</a:t>
            </a:r>
            <a:r>
              <a:rPr lang="fi-FI"/>
              <a:t>. </a:t>
            </a:r>
            <a:r>
              <a:rPr lang="fi-FI" err="1"/>
              <a:t>Varenda</a:t>
            </a:r>
            <a:r>
              <a:rPr lang="fi-FI"/>
              <a:t> </a:t>
            </a:r>
            <a:r>
              <a:rPr lang="fi-FI" err="1"/>
              <a:t>sak</a:t>
            </a:r>
            <a:r>
              <a:rPr lang="fi-FI"/>
              <a:t> </a:t>
            </a:r>
            <a:r>
              <a:rPr lang="fi-FI" err="1"/>
              <a:t>måste</a:t>
            </a:r>
            <a:r>
              <a:rPr lang="fi-FI"/>
              <a:t> </a:t>
            </a:r>
            <a:r>
              <a:rPr lang="fi-FI" err="1"/>
              <a:t>jag</a:t>
            </a:r>
            <a:r>
              <a:rPr lang="fi-FI"/>
              <a:t> </a:t>
            </a:r>
            <a:r>
              <a:rPr lang="fi-FI" err="1"/>
              <a:t>som</a:t>
            </a:r>
            <a:r>
              <a:rPr lang="fi-FI"/>
              <a:t> </a:t>
            </a:r>
            <a:r>
              <a:rPr lang="fi-FI" err="1"/>
              <a:t>förälder</a:t>
            </a:r>
            <a:r>
              <a:rPr lang="fi-FI"/>
              <a:t> </a:t>
            </a:r>
            <a:r>
              <a:rPr lang="fi-FI" err="1"/>
              <a:t>pusha</a:t>
            </a:r>
            <a:r>
              <a:rPr lang="fi-FI"/>
              <a:t> </a:t>
            </a:r>
            <a:r>
              <a:rPr lang="fi-FI" err="1"/>
              <a:t>på</a:t>
            </a:r>
            <a:r>
              <a:rPr lang="fi-FI"/>
              <a:t> för </a:t>
            </a:r>
            <a:r>
              <a:rPr lang="fi-FI" err="1"/>
              <a:t>att</a:t>
            </a:r>
            <a:r>
              <a:rPr lang="fi-FI"/>
              <a:t> </a:t>
            </a:r>
            <a:r>
              <a:rPr lang="fi-FI" err="1"/>
              <a:t>det</a:t>
            </a:r>
            <a:r>
              <a:rPr lang="fi-FI"/>
              <a:t> </a:t>
            </a:r>
            <a:r>
              <a:rPr lang="fi-FI" err="1"/>
              <a:t>ska</a:t>
            </a:r>
            <a:r>
              <a:rPr lang="fi-FI"/>
              <a:t> </a:t>
            </a:r>
            <a:r>
              <a:rPr lang="fi-FI" err="1"/>
              <a:t>gå</a:t>
            </a:r>
            <a:r>
              <a:rPr lang="fi-FI"/>
              <a:t> </a:t>
            </a:r>
            <a:r>
              <a:rPr lang="fi-FI" err="1"/>
              <a:t>framåt</a:t>
            </a:r>
            <a:r>
              <a:rPr lang="fi-FI"/>
              <a:t> </a:t>
            </a:r>
            <a:r>
              <a:rPr lang="fi-FI" err="1"/>
              <a:t>och</a:t>
            </a:r>
            <a:r>
              <a:rPr lang="fi-FI"/>
              <a:t> </a:t>
            </a:r>
            <a:r>
              <a:rPr lang="fi-FI" err="1"/>
              <a:t>ingen</a:t>
            </a:r>
            <a:r>
              <a:rPr lang="fi-FI"/>
              <a:t> </a:t>
            </a:r>
            <a:r>
              <a:rPr lang="fi-FI" err="1"/>
              <a:t>koordinerar</a:t>
            </a:r>
            <a:r>
              <a:rPr lang="fi-FI"/>
              <a:t> </a:t>
            </a:r>
            <a:r>
              <a:rPr lang="fi-FI" err="1"/>
              <a:t>det</a:t>
            </a:r>
            <a:r>
              <a:rPr lang="fi-FI"/>
              <a:t> hela - </a:t>
            </a:r>
            <a:r>
              <a:rPr lang="fi-FI" err="1"/>
              <a:t>varken</a:t>
            </a:r>
            <a:r>
              <a:rPr lang="fi-FI"/>
              <a:t> </a:t>
            </a:r>
            <a:r>
              <a:rPr lang="fi-FI" err="1"/>
              <a:t>från</a:t>
            </a:r>
            <a:r>
              <a:rPr lang="fi-FI"/>
              <a:t> </a:t>
            </a:r>
            <a:r>
              <a:rPr lang="fi-FI" err="1"/>
              <a:t>skolan</a:t>
            </a:r>
            <a:r>
              <a:rPr lang="fi-FI"/>
              <a:t> </a:t>
            </a:r>
            <a:r>
              <a:rPr lang="fi-FI" err="1"/>
              <a:t>eller</a:t>
            </a:r>
            <a:r>
              <a:rPr lang="fi-FI"/>
              <a:t> </a:t>
            </a:r>
            <a:r>
              <a:rPr lang="fi-FI" err="1"/>
              <a:t>från</a:t>
            </a:r>
            <a:r>
              <a:rPr lang="fi-FI"/>
              <a:t> </a:t>
            </a:r>
            <a:r>
              <a:rPr lang="fi-FI" err="1"/>
              <a:t>hälsovården</a:t>
            </a:r>
            <a:r>
              <a:rPr lang="fi-FI"/>
              <a:t>.</a:t>
            </a:r>
            <a:endParaRPr lang="fi-FI">
              <a:cs typeface="Arial" panose="020B0604020202020204"/>
            </a:endParaRPr>
          </a:p>
        </p:txBody>
      </p:sp>
      <p:sp>
        <p:nvSpPr>
          <p:cNvPr id="94" name="Puhekupla: Suorakulmio, kulmat pyöristettu 93">
            <a:extLst>
              <a:ext uri="{FF2B5EF4-FFF2-40B4-BE49-F238E27FC236}">
                <a16:creationId xmlns:a16="http://schemas.microsoft.com/office/drawing/2014/main" id="{4A27A3CD-655D-9748-C2A4-BE472B0478EC}"/>
              </a:ext>
            </a:extLst>
          </p:cNvPr>
          <p:cNvSpPr/>
          <p:nvPr/>
        </p:nvSpPr>
        <p:spPr>
          <a:xfrm>
            <a:off x="1299225" y="4819179"/>
            <a:ext cx="3132562" cy="1202599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/>
              <a:t>Koulu-psykologin säännölliset tapaamiset auttoivat positiivisesti </a:t>
            </a:r>
          </a:p>
        </p:txBody>
      </p:sp>
      <p:sp>
        <p:nvSpPr>
          <p:cNvPr id="95" name="Puhekupla: Suorakulmio, kulmat pyöristettu 94">
            <a:extLst>
              <a:ext uri="{FF2B5EF4-FFF2-40B4-BE49-F238E27FC236}">
                <a16:creationId xmlns:a16="http://schemas.microsoft.com/office/drawing/2014/main" id="{A960B6A9-288D-BF9D-26E1-54C83B2FB58C}"/>
              </a:ext>
            </a:extLst>
          </p:cNvPr>
          <p:cNvSpPr/>
          <p:nvPr/>
        </p:nvSpPr>
        <p:spPr>
          <a:xfrm>
            <a:off x="4954390" y="4567052"/>
            <a:ext cx="6672024" cy="1748355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>
                <a:solidFill>
                  <a:srgbClr val="FFFFFF"/>
                </a:solidFill>
              </a:rPr>
              <a:t>Eniten on auttanut oman opettajan suhtautuminen ja avun saaminen ja ennen diagnoosia. Opettaja haluaa huomioida erityisvaikeudet ja sen ettei koulupäivästä kuormitu liikaa. Ei mitään erikoistemppuja, pieniä juttuja, jotka auttavat.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3723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08E98F03-9100-56E0-D99B-6377E2F42BF2}"/>
              </a:ext>
            </a:extLst>
          </p:cNvPr>
          <p:cNvSpPr txBox="1"/>
          <p:nvPr/>
        </p:nvSpPr>
        <p:spPr>
          <a:xfrm>
            <a:off x="1828693" y="483602"/>
            <a:ext cx="618039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b="1" dirty="0">
                <a:cs typeface="Arial"/>
              </a:rPr>
              <a:t>Terveiset/ toivomukset </a:t>
            </a:r>
            <a:r>
              <a:rPr lang="fi-FI" sz="2400" b="1" dirty="0" err="1">
                <a:cs typeface="Arial"/>
              </a:rPr>
              <a:t>nepsy</a:t>
            </a:r>
            <a:r>
              <a:rPr lang="fi-FI" sz="2400" b="1" dirty="0">
                <a:cs typeface="Arial"/>
              </a:rPr>
              <a:t>-nuorten palveluiden kehittämiselle</a:t>
            </a:r>
            <a:endParaRPr lang="fi-FI" sz="2400" b="1" dirty="0"/>
          </a:p>
        </p:txBody>
      </p:sp>
      <p:sp>
        <p:nvSpPr>
          <p:cNvPr id="90" name="Puhekupla: Suorakulmio, kulmat pyöristettu 89">
            <a:extLst>
              <a:ext uri="{FF2B5EF4-FFF2-40B4-BE49-F238E27FC236}">
                <a16:creationId xmlns:a16="http://schemas.microsoft.com/office/drawing/2014/main" id="{33573218-620B-2CCA-330E-DF0CBDA0DE0C}"/>
              </a:ext>
            </a:extLst>
          </p:cNvPr>
          <p:cNvSpPr/>
          <p:nvPr/>
        </p:nvSpPr>
        <p:spPr>
          <a:xfrm>
            <a:off x="7734741" y="404830"/>
            <a:ext cx="3871783" cy="1791729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ea typeface="+mn-lt"/>
                <a:cs typeface="+mn-lt"/>
              </a:rPr>
              <a:t>Lisää resursseja </a:t>
            </a:r>
            <a:r>
              <a:rPr lang="fi-FI" err="1">
                <a:ea typeface="+mn-lt"/>
                <a:cs typeface="+mn-lt"/>
              </a:rPr>
              <a:t>nepsy</a:t>
            </a:r>
            <a:r>
              <a:rPr lang="fi-FI">
                <a:ea typeface="+mn-lt"/>
                <a:cs typeface="+mn-lt"/>
              </a:rPr>
              <a:t>-nuorten auttamiseen, koska monenlaiset haasteet koskevat sekä nuorta että hänen perhettään. Palvelut helposti saataviksi.</a:t>
            </a:r>
            <a:endParaRPr lang="fi-FI"/>
          </a:p>
        </p:txBody>
      </p:sp>
      <p:sp>
        <p:nvSpPr>
          <p:cNvPr id="91" name="Puhekupla: Suorakulmio, kulmat pyöristettu 90">
            <a:extLst>
              <a:ext uri="{FF2B5EF4-FFF2-40B4-BE49-F238E27FC236}">
                <a16:creationId xmlns:a16="http://schemas.microsoft.com/office/drawing/2014/main" id="{2BA6D93E-1589-1B2F-0513-F3F46D3BED69}"/>
              </a:ext>
            </a:extLst>
          </p:cNvPr>
          <p:cNvSpPr/>
          <p:nvPr/>
        </p:nvSpPr>
        <p:spPr>
          <a:xfrm>
            <a:off x="1596909" y="1711312"/>
            <a:ext cx="3624648" cy="1225377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ea typeface="+mn-lt"/>
                <a:cs typeface="+mn-lt"/>
              </a:rPr>
              <a:t>Toivoisin kouluihin enemmän </a:t>
            </a:r>
            <a:r>
              <a:rPr lang="fi-FI" err="1">
                <a:ea typeface="+mn-lt"/>
                <a:cs typeface="+mn-lt"/>
              </a:rPr>
              <a:t>nepsyosaamista</a:t>
            </a:r>
            <a:r>
              <a:rPr lang="fi-FI">
                <a:ea typeface="+mn-lt"/>
                <a:cs typeface="+mn-lt"/>
              </a:rPr>
              <a:t> ja tukitoimia erilaisille oppijoille</a:t>
            </a:r>
            <a:endParaRPr lang="fi-FI"/>
          </a:p>
        </p:txBody>
      </p:sp>
      <p:sp>
        <p:nvSpPr>
          <p:cNvPr id="92" name="Puhekupla: Suorakulmio, kulmat pyöristettu 91">
            <a:extLst>
              <a:ext uri="{FF2B5EF4-FFF2-40B4-BE49-F238E27FC236}">
                <a16:creationId xmlns:a16="http://schemas.microsoft.com/office/drawing/2014/main" id="{78DA86B3-0E17-13EE-7FA8-EB9B8CA7E375}"/>
              </a:ext>
            </a:extLst>
          </p:cNvPr>
          <p:cNvSpPr/>
          <p:nvPr/>
        </p:nvSpPr>
        <p:spPr>
          <a:xfrm>
            <a:off x="3014166" y="3266889"/>
            <a:ext cx="3974756" cy="1225379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Alldeles för lite stöd och information. Långa köer överallt och inga resurser</a:t>
            </a:r>
          </a:p>
        </p:txBody>
      </p:sp>
      <p:sp>
        <p:nvSpPr>
          <p:cNvPr id="93" name="Puhekupla: Suorakulmio, kulmat pyöristettu 92">
            <a:extLst>
              <a:ext uri="{FF2B5EF4-FFF2-40B4-BE49-F238E27FC236}">
                <a16:creationId xmlns:a16="http://schemas.microsoft.com/office/drawing/2014/main" id="{942B90F7-4897-1E26-B202-D355ED490559}"/>
              </a:ext>
            </a:extLst>
          </p:cNvPr>
          <p:cNvSpPr/>
          <p:nvPr/>
        </p:nvSpPr>
        <p:spPr>
          <a:xfrm>
            <a:off x="7284896" y="2612278"/>
            <a:ext cx="4026242" cy="1843215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Mitäs sitten, kun lapsi täyttää 18, mistä sitten apua?? Nyt jonottanut tutkimuksiin 2 vuotta, eikä vieläkään ole saanut aikaa. Täysi ikäisenä uusi jonotus aikuisten puolelle???</a:t>
            </a:r>
          </a:p>
        </p:txBody>
      </p:sp>
      <p:sp>
        <p:nvSpPr>
          <p:cNvPr id="94" name="Puhekupla: Suorakulmio, kulmat pyöristettu 93">
            <a:extLst>
              <a:ext uri="{FF2B5EF4-FFF2-40B4-BE49-F238E27FC236}">
                <a16:creationId xmlns:a16="http://schemas.microsoft.com/office/drawing/2014/main" id="{4A27A3CD-655D-9748-C2A4-BE472B0478EC}"/>
              </a:ext>
            </a:extLst>
          </p:cNvPr>
          <p:cNvSpPr/>
          <p:nvPr/>
        </p:nvSpPr>
        <p:spPr>
          <a:xfrm>
            <a:off x="1299225" y="5050088"/>
            <a:ext cx="3017108" cy="937054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Stöd till hela familjen och mer kunskap till skolväsendet.</a:t>
            </a:r>
          </a:p>
        </p:txBody>
      </p:sp>
      <p:sp>
        <p:nvSpPr>
          <p:cNvPr id="95" name="Puhekupla: Suorakulmio, kulmat pyöristettu 94">
            <a:extLst>
              <a:ext uri="{FF2B5EF4-FFF2-40B4-BE49-F238E27FC236}">
                <a16:creationId xmlns:a16="http://schemas.microsoft.com/office/drawing/2014/main" id="{A960B6A9-288D-BF9D-26E1-54C83B2FB58C}"/>
              </a:ext>
            </a:extLst>
          </p:cNvPr>
          <p:cNvSpPr/>
          <p:nvPr/>
        </p:nvSpPr>
        <p:spPr>
          <a:xfrm>
            <a:off x="4919754" y="4844143"/>
            <a:ext cx="6487297" cy="1482810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13v täytettyä nuori ja vanhemmat jäävät omat onnensa nojaan, jos ei ole tarvetta nuorisopsykiatrian palveluille. Nepsy-hoitajalle pitkät jonot eikä häneen saa yhteyttä.</a:t>
            </a:r>
          </a:p>
        </p:txBody>
      </p:sp>
    </p:spTree>
    <p:extLst>
      <p:ext uri="{BB962C8B-B14F-4D97-AF65-F5344CB8AC3E}">
        <p14:creationId xmlns:p14="http://schemas.microsoft.com/office/powerpoint/2010/main" val="4061842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BFD62F8B-9C92-D026-096F-2C5102FFF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013591"/>
              </p:ext>
            </p:extLst>
          </p:nvPr>
        </p:nvGraphicFramePr>
        <p:xfrm>
          <a:off x="1486263" y="665480"/>
          <a:ext cx="9293603" cy="548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1442">
                  <a:extLst>
                    <a:ext uri="{9D8B030D-6E8A-4147-A177-3AD203B41FA5}">
                      <a16:colId xmlns:a16="http://schemas.microsoft.com/office/drawing/2014/main" val="881455196"/>
                    </a:ext>
                  </a:extLst>
                </a:gridCol>
                <a:gridCol w="6082161">
                  <a:extLst>
                    <a:ext uri="{9D8B030D-6E8A-4147-A177-3AD203B41FA5}">
                      <a16:colId xmlns:a16="http://schemas.microsoft.com/office/drawing/2014/main" val="277917968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fi-FI"/>
                        <a:t>Kategoria</a:t>
                      </a:r>
                      <a:endParaRPr lang="fi-FI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/>
                        <a:t>Esimerkki</a:t>
                      </a:r>
                      <a:endParaRPr lang="fi-FI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274094"/>
                  </a:ext>
                </a:extLst>
              </a:tr>
              <a:tr h="135109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300" b="0" i="0" u="none" strike="noStrike" noProof="0">
                          <a:latin typeface="Arial"/>
                        </a:rPr>
                        <a:t>Ei apua/ kritiikki palveluista      </a:t>
                      </a:r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alibri"/>
                        <a:buChar char="-"/>
                      </a:pPr>
                      <a:r>
                        <a:rPr lang="fi-FI" sz="1300" b="0" i="0" u="none" strike="noStrike" noProof="0" err="1">
                          <a:latin typeface="Arial"/>
                        </a:rPr>
                        <a:t>Vården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för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oss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som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ligger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under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utredning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är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under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all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kritik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och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aldrig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känt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mig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så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oprioriterad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.</a:t>
                      </a:r>
                    </a:p>
                    <a:p>
                      <a:pPr marL="285750" lvl="0" indent="-285750">
                        <a:buFont typeface="Calibri"/>
                        <a:buChar char="-"/>
                      </a:pPr>
                      <a:r>
                        <a:rPr lang="fi-FI" sz="1300" b="0" i="0" u="none" strike="noStrike" noProof="0"/>
                        <a:t>Varit en </a:t>
                      </a:r>
                      <a:r>
                        <a:rPr lang="fi-FI" sz="1300" b="0" i="0" u="none" strike="noStrike" noProof="0" err="1"/>
                        <a:t>otroligt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lång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och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svår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process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att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få</a:t>
                      </a:r>
                      <a:r>
                        <a:rPr lang="fi-FI" sz="1300" b="0" i="0" u="none" strike="noStrike" noProof="0"/>
                        <a:t> 1)</a:t>
                      </a:r>
                      <a:r>
                        <a:rPr lang="fi-FI" sz="1300" b="0" i="0" u="none" strike="noStrike" noProof="0" err="1"/>
                        <a:t>utredning</a:t>
                      </a:r>
                      <a:r>
                        <a:rPr lang="fi-FI" sz="1300" b="0" i="0" u="none" strike="noStrike" noProof="0"/>
                        <a:t> 2)</a:t>
                      </a:r>
                      <a:r>
                        <a:rPr lang="fi-FI" sz="1300" b="0" i="0" u="none" strike="noStrike" noProof="0" err="1"/>
                        <a:t>tillräckligt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stöd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med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utmaningar</a:t>
                      </a:r>
                      <a:r>
                        <a:rPr lang="fi-FI" sz="1300" b="0" i="0" u="none" strike="noStrike" noProof="0"/>
                        <a:t>. </a:t>
                      </a:r>
                      <a:r>
                        <a:rPr lang="fi-FI" sz="1300" b="0" i="0" u="none" strike="noStrike" noProof="0" err="1"/>
                        <a:t>Varenda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sak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måste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jag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som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förälder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pusha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på</a:t>
                      </a:r>
                      <a:r>
                        <a:rPr lang="fi-FI" sz="1300" b="0" i="0" u="none" strike="noStrike" noProof="0"/>
                        <a:t> för </a:t>
                      </a:r>
                      <a:r>
                        <a:rPr lang="fi-FI" sz="1300" b="0" i="0" u="none" strike="noStrike" noProof="0" err="1"/>
                        <a:t>att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det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ska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gå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framåt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och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ingen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koordinerar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det</a:t>
                      </a:r>
                      <a:r>
                        <a:rPr lang="fi-FI" sz="1300" b="0" i="0" u="none" strike="noStrike" noProof="0"/>
                        <a:t> hela - </a:t>
                      </a:r>
                      <a:r>
                        <a:rPr lang="fi-FI" sz="1300" b="0" i="0" u="none" strike="noStrike" noProof="0" err="1"/>
                        <a:t>varken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från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skolan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eller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från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hälsovården</a:t>
                      </a:r>
                      <a:r>
                        <a:rPr lang="fi-FI" sz="1300" b="0" i="0" u="none" strike="noStrike" noProof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629720"/>
                  </a:ext>
                </a:extLst>
              </a:tr>
              <a:tr h="3663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300" b="0" i="0" u="none" strike="noStrike" noProof="0">
                          <a:solidFill>
                            <a:srgbClr val="213A8F"/>
                          </a:solidFill>
                          <a:latin typeface="Arial"/>
                        </a:rPr>
                        <a:t>Lääkitys</a:t>
                      </a:r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Calibri"/>
                        <a:buChar char="-"/>
                      </a:pPr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Lääkitys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335446"/>
                  </a:ext>
                </a:extLst>
              </a:tr>
              <a:tr h="4121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300" b="0" i="0" u="none" strike="noStrike" noProof="0">
                          <a:solidFill>
                            <a:srgbClr val="213A8F"/>
                          </a:solidFill>
                          <a:latin typeface="Arial"/>
                        </a:rPr>
                        <a:t>Läheisten tuki/ vertaistuki</a:t>
                      </a:r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Calibri"/>
                        <a:buChar char="-"/>
                      </a:pPr>
                      <a:r>
                        <a:rPr lang="fi-FI" sz="1300" b="0" i="0" u="none" strike="noStrike" noProof="0">
                          <a:latin typeface="Arial"/>
                        </a:rPr>
                        <a:t>Av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mina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föräldrar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. </a:t>
                      </a:r>
                      <a:endParaRPr lang="fi-FI" sz="1300"/>
                    </a:p>
                    <a:p>
                      <a:pPr marL="171450" lvl="0" indent="-171450">
                        <a:buFont typeface="Calibri"/>
                        <a:buChar char="-"/>
                      </a:pPr>
                      <a:r>
                        <a:rPr lang="fi-FI" sz="1300" b="0" i="0" u="none" strike="noStrike" noProof="0"/>
                        <a:t>Vertaistuki </a:t>
                      </a:r>
                      <a:endParaRPr lang="fi-FI" sz="1300" b="0" i="0" u="none" strike="noStrike" noProof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260408"/>
                  </a:ext>
                </a:extLst>
              </a:tr>
              <a:tr h="7327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300" b="0" i="0" u="none" strike="noStrike" noProof="0">
                          <a:solidFill>
                            <a:srgbClr val="213A8F"/>
                          </a:solidFill>
                          <a:latin typeface="Arial"/>
                        </a:rPr>
                        <a:t>Omatoiminen tiedonhaku</a:t>
                      </a:r>
                      <a:endParaRPr lang="fi-FI" sz="13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Calibri"/>
                        <a:buChar char="-"/>
                      </a:pPr>
                      <a:r>
                        <a:rPr lang="fi-FI" sz="1300" b="0" i="0" u="none" strike="noStrike" noProof="0" err="1">
                          <a:latin typeface="Arial"/>
                        </a:rPr>
                        <a:t>Mycket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har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jag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lärt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mig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själv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,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genom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att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låna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böcker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och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läsa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,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men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alla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har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kanske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inte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den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</a:t>
                      </a:r>
                      <a:r>
                        <a:rPr lang="fi-FI" sz="1300" b="0" i="0" u="none" strike="noStrike" noProof="0" err="1">
                          <a:latin typeface="Arial"/>
                        </a:rPr>
                        <a:t>möjligheten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. </a:t>
                      </a:r>
                    </a:p>
                    <a:p>
                      <a:pPr marL="285750" lvl="0" indent="-285750">
                        <a:buFont typeface="Calibri"/>
                        <a:buChar char="-"/>
                      </a:pPr>
                      <a:r>
                        <a:rPr lang="fi-FI" sz="1300" b="0" i="0" u="none" strike="noStrike" noProof="0" err="1"/>
                        <a:t>Det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jag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själv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har</a:t>
                      </a:r>
                      <a:r>
                        <a:rPr lang="fi-FI" sz="1300" b="0" i="0" u="none" strike="noStrike" noProof="0"/>
                        <a:t> kunnat </a:t>
                      </a:r>
                      <a:r>
                        <a:rPr lang="fi-FI" sz="1300" b="0" i="0" u="none" strike="noStrike" noProof="0" err="1"/>
                        <a:t>och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lärt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mig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under</a:t>
                      </a:r>
                      <a:r>
                        <a:rPr lang="fi-FI" sz="1300" b="0" i="0" u="none" strike="noStrike" noProof="0"/>
                        <a:t> </a:t>
                      </a:r>
                      <a:r>
                        <a:rPr lang="fi-FI" sz="1300" b="0" i="0" u="none" strike="noStrike" noProof="0" err="1"/>
                        <a:t>åren</a:t>
                      </a:r>
                      <a:r>
                        <a:rPr lang="fi-FI" sz="1300" b="0" i="0" u="none" strike="noStrike" noProof="0"/>
                        <a:t>. </a:t>
                      </a:r>
                      <a:endParaRPr lang="fi-FI" sz="1300" b="0" i="0" u="none" strike="noStrike" noProof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566272"/>
                  </a:ext>
                </a:extLst>
              </a:tr>
              <a:tr h="73279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Koulussa saatu tuki</a:t>
                      </a:r>
                      <a:endParaRPr lang="fi-FI" sz="13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Calibri"/>
                        <a:buChar char="-"/>
                      </a:pPr>
                      <a:r>
                        <a:rPr lang="fi-FI" sz="1300" b="0" i="0" u="none" strike="noStrike" noProof="0">
                          <a:latin typeface="Arial"/>
                        </a:rPr>
                        <a:t>Eniten on auttanut oman opettajan suhtautuminen ja avun saaminen ja ennen diagnoosia. Opettaja haluaa huomioida erityisvaikeudet ja sen ettei koulupäivästä kuormitu liikaa. Ei mitään erikoistemppuja, pieniä juttuja, jotka auttavat.</a:t>
                      </a:r>
                      <a:endParaRPr lang="fi-FI" sz="1300"/>
                    </a:p>
                    <a:p>
                      <a:pPr marL="171450" lvl="0" indent="-171450">
                        <a:buFont typeface="Calibri"/>
                        <a:buChar char="-"/>
                      </a:pPr>
                      <a:r>
                        <a:rPr lang="fi-FI" sz="1300" b="0" i="0" u="none" strike="noStrike" noProof="0"/>
                        <a:t>Erityisopetusta/ opetusta pienryhmässä / enemmän aikaa tehtäville </a:t>
                      </a:r>
                      <a:endParaRPr lang="fi-FI" sz="1300" b="0" i="0" u="none" strike="noStrike" noProof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004602"/>
                  </a:ext>
                </a:extLst>
              </a:tr>
              <a:tr h="69844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3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Kuntoutusterapia, terapeuttiset keskustelut</a:t>
                      </a:r>
                    </a:p>
                    <a:p>
                      <a:pPr lvl="0">
                        <a:buNone/>
                      </a:pPr>
                      <a:endParaRPr lang="fi-FI" sz="1300" b="0" i="0" u="none" strike="noStrike" noProof="0">
                        <a:solidFill>
                          <a:srgbClr val="FF0000"/>
                        </a:solidFill>
                        <a:latin typeface="Arial"/>
                      </a:endParaRPr>
                    </a:p>
                    <a:p>
                      <a:pPr lvl="0">
                        <a:buNone/>
                      </a:pPr>
                      <a:endParaRPr lang="fi-FI" sz="1300" b="0" i="0" u="none" strike="noStrike" noProof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Calibri"/>
                        <a:buChar char="-"/>
                      </a:pPr>
                      <a:r>
                        <a:rPr lang="fi-FI" sz="1300" b="0" i="0" u="none" strike="noStrike" noProof="0" err="1">
                          <a:latin typeface="Arial"/>
                        </a:rPr>
                        <a:t>Lastenpsykpoliklinikalta</a:t>
                      </a:r>
                      <a:r>
                        <a:rPr lang="fi-FI" sz="1300" b="0" i="0" u="none" strike="noStrike" noProof="0">
                          <a:latin typeface="Arial"/>
                        </a:rPr>
                        <a:t> toimintaterapia nuorelle ja vanhemmalle keskustelukäynnit.</a:t>
                      </a:r>
                    </a:p>
                    <a:p>
                      <a:pPr marL="171450" lvl="0" indent="-171450">
                        <a:buFont typeface="Calibri"/>
                        <a:buChar char="-"/>
                      </a:pPr>
                      <a:r>
                        <a:rPr lang="fi-FI" sz="1300" b="0" i="0" u="none" strike="noStrike" noProof="0"/>
                        <a:t>Konkreettisesta; psykologin aikoja lapselle kuormittumisen vuoksi sekä </a:t>
                      </a:r>
                      <a:r>
                        <a:rPr lang="fi-FI" sz="1300" b="0" i="0" u="none" strike="noStrike" noProof="0" err="1"/>
                        <a:t>sova</a:t>
                      </a:r>
                      <a:r>
                        <a:rPr lang="fi-FI" sz="1300" b="0" i="0" u="none" strike="noStrike" noProof="0"/>
                        <a:t> -kurssista. </a:t>
                      </a:r>
                      <a:endParaRPr lang="fi-FI" sz="1300" b="0" i="0" u="none" strike="noStrike" noProof="0">
                        <a:latin typeface="Arial"/>
                      </a:endParaRPr>
                    </a:p>
                    <a:p>
                      <a:pPr marL="171450" lvl="0" indent="-171450">
                        <a:buFont typeface="Calibri"/>
                        <a:buChar char="-"/>
                      </a:pPr>
                      <a:r>
                        <a:rPr lang="fi-FI" sz="1300" b="0" i="0" u="none" strike="noStrike" noProof="0">
                          <a:latin typeface="Arial"/>
                        </a:rPr>
                        <a:t>Koulu-psykologin säännölliset tapaamiset auttoivat positiivisesti </a:t>
                      </a:r>
                      <a:endParaRPr lang="fi-FI" sz="1300" b="0" i="0" u="none" strike="noStrike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347457"/>
                  </a:ext>
                </a:extLst>
              </a:tr>
            </a:tbl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2E96A449-F1F8-C0A7-3112-07BC812419E1}"/>
              </a:ext>
            </a:extLst>
          </p:cNvPr>
          <p:cNvSpPr txBox="1"/>
          <p:nvPr/>
        </p:nvSpPr>
        <p:spPr>
          <a:xfrm>
            <a:off x="2491216" y="231424"/>
            <a:ext cx="6493499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2000">
                <a:solidFill>
                  <a:srgbClr val="595959"/>
                </a:solidFill>
                <a:ea typeface="+mn-lt"/>
                <a:cs typeface="+mn-lt"/>
              </a:rPr>
              <a:t>Millaisesta tuesta koet saaneesi parhaiten tukea?</a:t>
            </a:r>
            <a:endParaRPr lang="fi-FI" sz="2400">
              <a:cs typeface="Arial" panose="020B0604020202020204"/>
            </a:endParaRPr>
          </a:p>
          <a:p>
            <a:pPr algn="l"/>
            <a:endParaRPr lang="fi-FI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5157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">
            <a:extLst>
              <a:ext uri="{FF2B5EF4-FFF2-40B4-BE49-F238E27FC236}">
                <a16:creationId xmlns:a16="http://schemas.microsoft.com/office/drawing/2014/main" id="{AF430C7E-63A6-4610-97C9-C7A9A943743A}"/>
              </a:ext>
            </a:extLst>
          </p:cNvPr>
          <p:cNvSpPr txBox="1">
            <a:spLocks/>
          </p:cNvSpPr>
          <p:nvPr/>
        </p:nvSpPr>
        <p:spPr>
          <a:xfrm>
            <a:off x="2698774" y="1847453"/>
            <a:ext cx="7856373" cy="8313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4800" err="1"/>
              <a:t>Välmående</a:t>
            </a:r>
            <a:r>
              <a:rPr lang="fi-FI" sz="4800"/>
              <a:t> </a:t>
            </a:r>
            <a:r>
              <a:rPr lang="fi-FI" sz="4800" err="1"/>
              <a:t>genom</a:t>
            </a:r>
            <a:r>
              <a:rPr lang="fi-FI" sz="4800"/>
              <a:t> livet.</a:t>
            </a:r>
          </a:p>
        </p:txBody>
      </p:sp>
      <p:sp>
        <p:nvSpPr>
          <p:cNvPr id="5" name="Otsikko">
            <a:extLst>
              <a:ext uri="{FF2B5EF4-FFF2-40B4-BE49-F238E27FC236}">
                <a16:creationId xmlns:a16="http://schemas.microsoft.com/office/drawing/2014/main" id="{2E9CE298-3DF6-4BC3-915D-84C5FD60675F}"/>
              </a:ext>
            </a:extLst>
          </p:cNvPr>
          <p:cNvSpPr txBox="1">
            <a:spLocks/>
          </p:cNvSpPr>
          <p:nvPr/>
        </p:nvSpPr>
        <p:spPr>
          <a:xfrm>
            <a:off x="2519366" y="2848787"/>
            <a:ext cx="8215188" cy="5781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i-FI" sz="4800">
                <a:solidFill>
                  <a:schemeClr val="accent2"/>
                </a:solidFill>
              </a:rPr>
              <a:t>Hyvinvointia läpi elämän.</a:t>
            </a:r>
          </a:p>
        </p:txBody>
      </p:sp>
      <p:sp>
        <p:nvSpPr>
          <p:cNvPr id="2" name="Författarinformation">
            <a:extLst>
              <a:ext uri="{FF2B5EF4-FFF2-40B4-BE49-F238E27FC236}">
                <a16:creationId xmlns:a16="http://schemas.microsoft.com/office/drawing/2014/main" id="{40AACA04-829A-4D47-AD5A-63917DDC7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1598" y="4101702"/>
            <a:ext cx="7710725" cy="3516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Arial"/>
              </a:rPr>
              <a:t>Projektipäällikkö Anu </a:t>
            </a:r>
            <a:r>
              <a:rPr lang="fi-FI" err="1">
                <a:cs typeface="Arial"/>
              </a:rPr>
              <a:t>Hiironniemi</a:t>
            </a:r>
            <a:r>
              <a:rPr lang="fi-FI">
                <a:cs typeface="Arial"/>
              </a:rPr>
              <a:t> </a:t>
            </a:r>
            <a:r>
              <a:rPr lang="fi-FI" err="1">
                <a:cs typeface="Arial"/>
              </a:rPr>
              <a:t>anu.hiironniemi</a:t>
            </a:r>
            <a:r>
              <a:rPr lang="fi-FI">
                <a:cs typeface="Arial"/>
              </a:rPr>
              <a:t>(a)ovph.fi</a:t>
            </a:r>
            <a:endParaRPr lang="fi-FI"/>
          </a:p>
        </p:txBody>
      </p:sp>
      <p:sp>
        <p:nvSpPr>
          <p:cNvPr id="3" name="Yhteystiedot">
            <a:extLst>
              <a:ext uri="{FF2B5EF4-FFF2-40B4-BE49-F238E27FC236}">
                <a16:creationId xmlns:a16="http://schemas.microsoft.com/office/drawing/2014/main" id="{77C8AAEC-6390-4E46-AEF8-3FDBB60F1A36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2771598" y="4450949"/>
            <a:ext cx="7710725" cy="3516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cs typeface="Arial"/>
              </a:rPr>
              <a:t>Projektikoordinaattori Lilja Öhman </a:t>
            </a:r>
            <a:r>
              <a:rPr lang="fi-FI" err="1">
                <a:cs typeface="Arial"/>
              </a:rPr>
              <a:t>lilja.ohman</a:t>
            </a:r>
            <a:r>
              <a:rPr lang="fi-FI">
                <a:cs typeface="Arial"/>
              </a:rPr>
              <a:t>(a)ovph.fi</a:t>
            </a:r>
            <a:endParaRPr lang="fi-FI"/>
          </a:p>
        </p:txBody>
      </p:sp>
      <p:pic>
        <p:nvPicPr>
          <p:cNvPr id="4" name="Logo" descr="Österbottens välfärdsområde logotyp. Pohjanmaan hyvinvointialueen tunnus.">
            <a:extLst>
              <a:ext uri="{FF2B5EF4-FFF2-40B4-BE49-F238E27FC236}">
                <a16:creationId xmlns:a16="http://schemas.microsoft.com/office/drawing/2014/main" id="{4A854445-ACB1-4C28-A1A2-4E36159EB2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2425" y="5139159"/>
            <a:ext cx="4149070" cy="684798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7B67E6B1-4485-8FEE-BF85-B5D203996367}"/>
              </a:ext>
            </a:extLst>
          </p:cNvPr>
          <p:cNvSpPr txBox="1"/>
          <p:nvPr/>
        </p:nvSpPr>
        <p:spPr>
          <a:xfrm>
            <a:off x="3179067" y="637661"/>
            <a:ext cx="6159473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6000" b="1">
                <a:solidFill>
                  <a:schemeClr val="bg1"/>
                </a:solidFill>
                <a:cs typeface="Arial"/>
              </a:rPr>
              <a:t>Kiitos!</a:t>
            </a:r>
            <a:endParaRPr lang="fi-FI" sz="6000" b="1" err="1">
              <a:solidFill>
                <a:schemeClr val="bg1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54191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B638BD-70E5-4CEB-B282-4142138B2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Arial"/>
              </a:rPr>
              <a:t>Prima Botnia - Hyvinvoiva Pohjanmaa hanke</a:t>
            </a:r>
            <a:endParaRPr lang="fi-FI"/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46AF24E5-7ED6-40BD-8770-35D026883397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i-FI">
                <a:cs typeface="Arial"/>
              </a:rPr>
              <a:t>Työpaketti </a:t>
            </a:r>
            <a:r>
              <a:rPr lang="fi-FI" err="1">
                <a:cs typeface="Arial"/>
              </a:rPr>
              <a:t>Nepsy</a:t>
            </a:r>
            <a:r>
              <a:rPr lang="fi-FI">
                <a:cs typeface="Arial"/>
              </a:rPr>
              <a:t>-nuoret</a:t>
            </a:r>
            <a:endParaRPr lang="fi-FI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192CBB8-89EB-424A-ABB1-05E6029C8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err="1">
                <a:cs typeface="Arial"/>
              </a:rPr>
              <a:t>Nepsy</a:t>
            </a:r>
            <a:r>
              <a:rPr lang="fi-FI">
                <a:cs typeface="Arial"/>
              </a:rPr>
              <a:t>-nuorten vanhempien tuki-ilta</a:t>
            </a:r>
            <a:endParaRPr lang="fi-FI"/>
          </a:p>
        </p:txBody>
      </p:sp>
      <p:sp>
        <p:nvSpPr>
          <p:cNvPr id="5" name="Otsikko 2">
            <a:extLst>
              <a:ext uri="{FF2B5EF4-FFF2-40B4-BE49-F238E27FC236}">
                <a16:creationId xmlns:a16="http://schemas.microsoft.com/office/drawing/2014/main" id="{DFF5AFE0-E355-4D3B-93A6-788116FEA47C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>
                <a:cs typeface="Arial"/>
              </a:rPr>
              <a:t>10.4.2024</a:t>
            </a:r>
            <a:endParaRPr lang="fi-FI"/>
          </a:p>
        </p:txBody>
      </p:sp>
      <p:sp>
        <p:nvSpPr>
          <p:cNvPr id="6" name="Författarinformation">
            <a:extLst>
              <a:ext uri="{FF2B5EF4-FFF2-40B4-BE49-F238E27FC236}">
                <a16:creationId xmlns:a16="http://schemas.microsoft.com/office/drawing/2014/main" id="{D9E7A3FC-DC8F-4BDB-BFD3-DBC0645F4112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i-FI">
                <a:cs typeface="Arial"/>
              </a:rPr>
              <a:t>Projektipäällikkö Anu </a:t>
            </a:r>
            <a:r>
              <a:rPr lang="fi-FI" err="1">
                <a:cs typeface="Arial"/>
              </a:rPr>
              <a:t>Hiironniemi</a:t>
            </a:r>
            <a:endParaRPr lang="fi-FI" err="1"/>
          </a:p>
        </p:txBody>
      </p:sp>
      <p:sp>
        <p:nvSpPr>
          <p:cNvPr id="7" name="Tekijätiedot">
            <a:extLst>
              <a:ext uri="{FF2B5EF4-FFF2-40B4-BE49-F238E27FC236}">
                <a16:creationId xmlns:a16="http://schemas.microsoft.com/office/drawing/2014/main" id="{55B264D4-7A4B-4317-A903-FA7C7779CFD8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i-FI">
                <a:cs typeface="Arial"/>
              </a:rPr>
              <a:t>Projektikoordinaattori Lilja Öhman</a:t>
            </a:r>
            <a:endParaRPr lang="fi-FI"/>
          </a:p>
        </p:txBody>
      </p:sp>
      <p:pic>
        <p:nvPicPr>
          <p:cNvPr id="8" name="Kuva 7" descr="Kuva, joka sisältää kohteen teksti, kuvakaappaus, Fontti, Grafiikka&#10;&#10;Kuvaus luotu automaattisesti">
            <a:extLst>
              <a:ext uri="{FF2B5EF4-FFF2-40B4-BE49-F238E27FC236}">
                <a16:creationId xmlns:a16="http://schemas.microsoft.com/office/drawing/2014/main" id="{F5AFC009-0E7D-64A5-AD62-C1E72B360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4168" y="4565227"/>
            <a:ext cx="4278457" cy="1065646"/>
          </a:xfrm>
          <a:prstGeom prst="rect">
            <a:avLst/>
          </a:prstGeom>
        </p:spPr>
      </p:pic>
      <p:pic>
        <p:nvPicPr>
          <p:cNvPr id="9" name="Kuva 8" descr="Pohjanmaan ADHD-yhdistys ry – Just another WordPress site">
            <a:extLst>
              <a:ext uri="{FF2B5EF4-FFF2-40B4-BE49-F238E27FC236}">
                <a16:creationId xmlns:a16="http://schemas.microsoft.com/office/drawing/2014/main" id="{65528A84-35D5-FD78-80C2-E8BAEF3B4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7384" y="3542000"/>
            <a:ext cx="2234047" cy="94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56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85EAF1CE-7777-45C1-B1D0-09FF62D19AC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555349" y="952686"/>
            <a:ext cx="8388817" cy="17331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>
                <a:cs typeface="Arial"/>
              </a:rPr>
              <a:t>Prima Botnia-hanke</a:t>
            </a:r>
          </a:p>
          <a:p>
            <a:r>
              <a:rPr lang="fi-FI" err="1">
                <a:cs typeface="Arial"/>
              </a:rPr>
              <a:t>Nepsynuoret</a:t>
            </a:r>
            <a:r>
              <a:rPr lang="fi-FI">
                <a:cs typeface="Arial"/>
              </a:rPr>
              <a:t> 13-29-vuotiaat</a:t>
            </a:r>
          </a:p>
        </p:txBody>
      </p:sp>
      <p:sp>
        <p:nvSpPr>
          <p:cNvPr id="15" name="Sisällön paikkamerkki 14">
            <a:extLst>
              <a:ext uri="{FF2B5EF4-FFF2-40B4-BE49-F238E27FC236}">
                <a16:creationId xmlns:a16="http://schemas.microsoft.com/office/drawing/2014/main" id="{243CE6CF-6CE8-4900-9D7A-CA4CC5A3BB6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1843017" y="1599125"/>
            <a:ext cx="9970625" cy="386366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buFont typeface="Calibri" panose="020B0604020202020204" pitchFamily="34" charset="0"/>
              <a:buChar char="-"/>
            </a:pPr>
            <a:endParaRPr lang="sv-FI">
              <a:cs typeface="Arial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endParaRPr lang="sv-FI">
              <a:cs typeface="Arial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endParaRPr lang="sv-FI" sz="2000">
              <a:cs typeface="Arial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sv-FI" sz="2400" err="1">
                <a:cs typeface="Arial"/>
              </a:rPr>
              <a:t>Puretaan</a:t>
            </a:r>
            <a:r>
              <a:rPr lang="sv-FI" sz="2400">
                <a:cs typeface="Arial"/>
              </a:rPr>
              <a:t> </a:t>
            </a:r>
            <a:r>
              <a:rPr lang="sv-FI" sz="2400" err="1">
                <a:cs typeface="Arial"/>
              </a:rPr>
              <a:t>hoito</a:t>
            </a:r>
            <a:r>
              <a:rPr lang="sv-FI" sz="2400">
                <a:cs typeface="Arial"/>
              </a:rPr>
              <a:t>- ja </a:t>
            </a:r>
            <a:r>
              <a:rPr lang="sv-FI" sz="2400" err="1">
                <a:cs typeface="Arial"/>
              </a:rPr>
              <a:t>palveluvelkaa</a:t>
            </a:r>
            <a:r>
              <a:rPr lang="sv-FI" sz="2400">
                <a:cs typeface="Arial"/>
              </a:rPr>
              <a:t> ja </a:t>
            </a:r>
            <a:r>
              <a:rPr lang="sv-FI" sz="2400" err="1">
                <a:cs typeface="Arial"/>
              </a:rPr>
              <a:t>parannetaan</a:t>
            </a:r>
            <a:r>
              <a:rPr lang="sv-FI" sz="2400">
                <a:cs typeface="Arial"/>
              </a:rPr>
              <a:t> </a:t>
            </a:r>
            <a:r>
              <a:rPr lang="sv-FI" sz="2400" err="1">
                <a:cs typeface="Arial"/>
              </a:rPr>
              <a:t>palveluiden</a:t>
            </a:r>
            <a:r>
              <a:rPr lang="sv-FI" sz="2400">
                <a:cs typeface="Arial"/>
              </a:rPr>
              <a:t> </a:t>
            </a:r>
            <a:r>
              <a:rPr lang="sv-FI" sz="2400" err="1">
                <a:cs typeface="Arial"/>
              </a:rPr>
              <a:t>saatavuutta</a:t>
            </a:r>
            <a:r>
              <a:rPr lang="sv-FI" sz="2400">
                <a:cs typeface="Arial"/>
              </a:rPr>
              <a:t> ja </a:t>
            </a:r>
            <a:r>
              <a:rPr lang="sv-FI" sz="2400" err="1">
                <a:cs typeface="Arial"/>
              </a:rPr>
              <a:t>saavutettavuutta</a:t>
            </a:r>
            <a:r>
              <a:rPr lang="sv-FI" sz="2400">
                <a:cs typeface="Arial"/>
              </a:rPr>
              <a:t> ja </a:t>
            </a:r>
            <a:r>
              <a:rPr lang="sv-FI" sz="2400" err="1">
                <a:cs typeface="Arial"/>
              </a:rPr>
              <a:t>nopeutetaan</a:t>
            </a:r>
            <a:r>
              <a:rPr lang="sv-FI" sz="2400">
                <a:cs typeface="Arial"/>
              </a:rPr>
              <a:t> </a:t>
            </a:r>
            <a:r>
              <a:rPr lang="sv-FI" sz="2400" err="1">
                <a:cs typeface="Arial"/>
              </a:rPr>
              <a:t>hoitoonpääsyä</a:t>
            </a:r>
            <a:r>
              <a:rPr lang="sv-FI" sz="2400">
                <a:cs typeface="Arial"/>
              </a:rPr>
              <a:t>.</a:t>
            </a: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sv-FI" sz="2400" dirty="0" err="1">
                <a:cs typeface="Arial"/>
              </a:rPr>
              <a:t>Tuetaan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nuorta</a:t>
            </a:r>
            <a:r>
              <a:rPr lang="sv-FI" sz="2400" dirty="0">
                <a:cs typeface="Arial"/>
              </a:rPr>
              <a:t> ja </a:t>
            </a:r>
            <a:r>
              <a:rPr lang="sv-FI" sz="2400" dirty="0" err="1">
                <a:cs typeface="Arial"/>
              </a:rPr>
              <a:t>heidän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perheitään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varhaisemmassa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vaiheessa</a:t>
            </a:r>
            <a:r>
              <a:rPr lang="sv-FI" sz="2400" dirty="0">
                <a:cs typeface="Arial"/>
              </a:rPr>
              <a:t> ja </a:t>
            </a:r>
            <a:r>
              <a:rPr lang="sv-FI" sz="2400" dirty="0" err="1">
                <a:cs typeface="Arial"/>
              </a:rPr>
              <a:t>siirretään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painopistettä</a:t>
            </a:r>
            <a:r>
              <a:rPr lang="sv-FI" sz="2400" dirty="0">
                <a:cs typeface="Arial"/>
              </a:rPr>
              <a:t> siten </a:t>
            </a:r>
            <a:r>
              <a:rPr lang="sv-FI" sz="2400" dirty="0" err="1">
                <a:cs typeface="Arial"/>
              </a:rPr>
              <a:t>kevyempiin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palveluihin</a:t>
            </a:r>
            <a:endParaRPr lang="sv-FI" sz="2400" dirty="0">
              <a:cs typeface="Arial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sv-FI" sz="2400" dirty="0" err="1">
                <a:cs typeface="Arial"/>
              </a:rPr>
              <a:t>Tiivistetään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yhteistyötä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kolmannen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sektorin</a:t>
            </a:r>
            <a:r>
              <a:rPr lang="sv-FI" sz="2400" dirty="0">
                <a:cs typeface="Arial"/>
              </a:rPr>
              <a:t> ja </a:t>
            </a:r>
            <a:r>
              <a:rPr lang="sv-FI" sz="2400" dirty="0" err="1">
                <a:cs typeface="Arial"/>
              </a:rPr>
              <a:t>oppilaitosten</a:t>
            </a:r>
            <a:r>
              <a:rPr lang="sv-FI" sz="2400" dirty="0">
                <a:cs typeface="Arial"/>
              </a:rPr>
              <a:t> </a:t>
            </a:r>
            <a:r>
              <a:rPr lang="sv-FI" sz="2400" dirty="0" err="1">
                <a:cs typeface="Arial"/>
              </a:rPr>
              <a:t>kanssa</a:t>
            </a:r>
            <a:r>
              <a:rPr lang="sv-FI" sz="2400" dirty="0">
                <a:cs typeface="Arial"/>
              </a:rPr>
              <a:t>.</a:t>
            </a:r>
          </a:p>
          <a:p>
            <a:endParaRPr lang="sv-FI">
              <a:cs typeface="Arial"/>
            </a:endParaRPr>
          </a:p>
        </p:txBody>
      </p:sp>
      <p:pic>
        <p:nvPicPr>
          <p:cNvPr id="16" name="Bildobjekt 1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006" y="27823"/>
            <a:ext cx="3094530" cy="747845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8536" y="27823"/>
            <a:ext cx="2869670" cy="755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7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6AE261-91F5-C9E5-DCA2-34F31169E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978" y="576003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fi-FI">
                <a:cs typeface="Calibri Light"/>
              </a:rPr>
              <a:t>Prima Botnia ; Nepsy Nuoret 13-29  vuotiaat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4A9054DD-F123-B899-9F2F-C555DA2492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3099109"/>
              </p:ext>
            </p:extLst>
          </p:nvPr>
        </p:nvGraphicFramePr>
        <p:xfrm>
          <a:off x="1532484" y="1423564"/>
          <a:ext cx="10121498" cy="5124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0543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diagrammi, Fontti&#10;&#10;Kuvaus luotu automaattisesti">
            <a:extLst>
              <a:ext uri="{FF2B5EF4-FFF2-40B4-BE49-F238E27FC236}">
                <a16:creationId xmlns:a16="http://schemas.microsoft.com/office/drawing/2014/main" id="{946AD29D-48B5-0369-29C1-232E3E9A9D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95" t="-8451" r="23412" b="19894"/>
          <a:stretch/>
        </p:blipFill>
        <p:spPr>
          <a:xfrm>
            <a:off x="4375727" y="1501567"/>
            <a:ext cx="7675040" cy="4958797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21B821DB-7FAE-EAA5-A8DD-2B9EE0299CA0}"/>
              </a:ext>
            </a:extLst>
          </p:cNvPr>
          <p:cNvSpPr txBox="1">
            <a:spLocks/>
          </p:cNvSpPr>
          <p:nvPr/>
        </p:nvSpPr>
        <p:spPr>
          <a:xfrm>
            <a:off x="1830300" y="347310"/>
            <a:ext cx="9211818" cy="56466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>
                <a:cs typeface="Arial"/>
              </a:rPr>
              <a:t>Kysely </a:t>
            </a:r>
            <a:r>
              <a:rPr lang="fi-FI" err="1">
                <a:cs typeface="Arial"/>
              </a:rPr>
              <a:t>nepsy</a:t>
            </a:r>
            <a:r>
              <a:rPr lang="fi-FI">
                <a:cs typeface="Arial"/>
              </a:rPr>
              <a:t>-nuorille ja vanhemmille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782F8E12-681A-7341-50E0-65EA016B098C}"/>
              </a:ext>
            </a:extLst>
          </p:cNvPr>
          <p:cNvSpPr txBox="1"/>
          <p:nvPr/>
        </p:nvSpPr>
        <p:spPr>
          <a:xfrm>
            <a:off x="1387763" y="1203036"/>
            <a:ext cx="418638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fi-FI" sz="2000">
                <a:cs typeface="Arial"/>
              </a:rPr>
              <a:t>Toteutettu </a:t>
            </a:r>
            <a:r>
              <a:rPr lang="fi-FI" sz="2000" err="1">
                <a:cs typeface="Arial"/>
              </a:rPr>
              <a:t>Webpropol</a:t>
            </a:r>
            <a:r>
              <a:rPr lang="fi-FI" sz="2000">
                <a:cs typeface="Arial"/>
              </a:rPr>
              <a:t>-kysely  alkuvuodesta 2024</a:t>
            </a:r>
            <a:r>
              <a:rPr lang="en-US" sz="2000">
                <a:cs typeface="Arial"/>
              </a:rPr>
              <a:t>​</a:t>
            </a:r>
          </a:p>
          <a:p>
            <a:pPr marL="228600" indent="-228600">
              <a:buFont typeface=""/>
              <a:buChar char="•"/>
            </a:pPr>
            <a:r>
              <a:rPr lang="fi-FI" sz="2000">
                <a:cs typeface="Arial"/>
              </a:rPr>
              <a:t>Vastaajia 140</a:t>
            </a:r>
          </a:p>
        </p:txBody>
      </p:sp>
    </p:spTree>
    <p:extLst>
      <p:ext uri="{BB962C8B-B14F-4D97-AF65-F5344CB8AC3E}">
        <p14:creationId xmlns:p14="http://schemas.microsoft.com/office/powerpoint/2010/main" val="329297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B89B5E4E-4F64-6D04-A8FB-5DFA29747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070" y="691479"/>
            <a:ext cx="8820150" cy="5334000"/>
          </a:xfrm>
          <a:prstGeom prst="rect">
            <a:avLst/>
          </a:prstGeom>
        </p:spPr>
      </p:pic>
      <p:pic>
        <p:nvPicPr>
          <p:cNvPr id="4" name="Kuva 3" descr="Kuva, joka sisältää kohteen teksti, kuvakaappaus, numero, Fontti&#10;&#10;Kuvaus luotu automaattisesti">
            <a:extLst>
              <a:ext uri="{FF2B5EF4-FFF2-40B4-BE49-F238E27FC236}">
                <a16:creationId xmlns:a16="http://schemas.microsoft.com/office/drawing/2014/main" id="{F2CF981C-1BAC-89B5-470E-91986C273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114" y="288636"/>
            <a:ext cx="10607771" cy="629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42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421D8F29-A5DD-BADB-F70B-F63C19A91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829" y="931235"/>
            <a:ext cx="8661524" cy="519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41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E0B8904D-FA13-750B-37FC-F309998DF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072"/>
            <a:ext cx="12192000" cy="671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844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kuvakaappaus, Fontti, Samansuuntainen&#10;&#10;Kuvaus luotu automaattisesti">
            <a:extLst>
              <a:ext uri="{FF2B5EF4-FFF2-40B4-BE49-F238E27FC236}">
                <a16:creationId xmlns:a16="http://schemas.microsoft.com/office/drawing/2014/main" id="{44143C4E-8805-4E08-4721-EF588B380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670"/>
            <a:ext cx="12192000" cy="6410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916351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Pohjanmaan hvinvointi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213A8F"/>
      </a:accent1>
      <a:accent2>
        <a:srgbClr val="85C598"/>
      </a:accent2>
      <a:accent3>
        <a:srgbClr val="F39690"/>
      </a:accent3>
      <a:accent4>
        <a:srgbClr val="FDC84A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KAKSIKIELINEN.pptx" id="{A44348C7-565D-474E-8626-BA79DD2B7BA2}" vid="{E46A8BFE-5E54-4FCC-AD88-9A81CF72BCE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83a77b-cefb-4266-a3c4-1b2d93e75cf0">
      <Terms xmlns="http://schemas.microsoft.com/office/infopath/2007/PartnerControls"/>
    </lcf76f155ced4ddcb4097134ff3c332f>
    <TaxCatchAll xmlns="4512513e-ca29-40c0-94db-bb5d4e56eab9" xsi:nil="true"/>
    <P_x00e4_iv_x00e4_m_x00e4__x00e4_r_x00e4_ xmlns="be83a77b-cefb-4266-a3c4-1b2d93e75cf0"/>
    <PVM xmlns="be83a77b-cefb-4266-a3c4-1b2d93e75cf0"/>
    <Muokkausp_x00e4_iv_x00e4_m_x00e4__x00e4_r_x00e4_ xmlns="be83a77b-cefb-4266-a3c4-1b2d93e75cf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481801C6C2DFA4D8DA68D8B94852A40" ma:contentTypeVersion="18" ma:contentTypeDescription="Luo uusi asiakirja." ma:contentTypeScope="" ma:versionID="67428c53ce2f894dba88f468e79aeb2c">
  <xsd:schema xmlns:xsd="http://www.w3.org/2001/XMLSchema" xmlns:xs="http://www.w3.org/2001/XMLSchema" xmlns:p="http://schemas.microsoft.com/office/2006/metadata/properties" xmlns:ns2="be83a77b-cefb-4266-a3c4-1b2d93e75cf0" xmlns:ns3="4512513e-ca29-40c0-94db-bb5d4e56eab9" targetNamespace="http://schemas.microsoft.com/office/2006/metadata/properties" ma:root="true" ma:fieldsID="e28a0df2b76b0eabcf7189c83577c487" ns2:_="" ns3:_="">
    <xsd:import namespace="be83a77b-cefb-4266-a3c4-1b2d93e75cf0"/>
    <xsd:import namespace="4512513e-ca29-40c0-94db-bb5d4e56ea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P_x00e4_iv_x00e4_m_x00e4__x00e4_r_x00e4_"/>
                <xsd:element ref="ns2:PVM"/>
                <xsd:element ref="ns2:MediaServiceLocation" minOccurs="0"/>
                <xsd:element ref="ns2:Muokkausp_x00e4_iv_x00e4_m_x00e4__x00e4_r_x00e4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83a77b-cefb-4266-a3c4-1b2d93e75c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_x00e4_iv_x00e4_m_x00e4__x00e4_r_x00e4_" ma:index="22" ma:displayName="Päivämäärä" ma:format="DateTime" ma:indexed="true" ma:internalName="P_x00e4_iv_x00e4_m_x00e4__x00e4_r_x00e4_">
      <xsd:simpleType>
        <xsd:restriction base="dms:DateTime"/>
      </xsd:simpleType>
    </xsd:element>
    <xsd:element name="PVM" ma:index="23" ma:displayName="PVM" ma:format="DateTime" ma:indexed="true" ma:internalName="PVM">
      <xsd:simpleType>
        <xsd:restriction base="dms:DateTim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uokkausp_x00e4_iv_x00e4_m_x00e4__x00e4_r_x00e4_" ma:index="25" nillable="true" ma:displayName="Muokkauspäivämäärä" ma:format="DateTime" ma:internalName="Muokkausp_x00e4_iv_x00e4_m_x00e4__x00e4_r_x00e4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12513e-ca29-40c0-94db-bb5d4e56eab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291cec0-fc44-46e4-9351-b50081512e29}" ma:internalName="TaxCatchAll" ma:showField="CatchAllData" ma:web="4512513e-ca29-40c0-94db-bb5d4e56ea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1CD81A-D3D0-4773-887E-FAD06C489C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C73C21-48B7-4E16-979F-2B50D1770C71}">
  <ds:schemaRefs>
    <ds:schemaRef ds:uri="http://schemas.microsoft.com/office/2006/metadata/properties"/>
    <ds:schemaRef ds:uri="http://schemas.microsoft.com/office/infopath/2007/PartnerControls"/>
    <ds:schemaRef ds:uri="be83a77b-cefb-4266-a3c4-1b2d93e75cf0"/>
    <ds:schemaRef ds:uri="4512513e-ca29-40c0-94db-bb5d4e56eab9"/>
  </ds:schemaRefs>
</ds:datastoreItem>
</file>

<file path=customXml/itemProps3.xml><?xml version="1.0" encoding="utf-8"?>
<ds:datastoreItem xmlns:ds="http://schemas.openxmlformats.org/officeDocument/2006/customXml" ds:itemID="{01CE6668-8517-49F3-9AB7-E6882B8BE6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83a77b-cefb-4266-a3c4-1b2d93e75cf0"/>
    <ds:schemaRef ds:uri="4512513e-ca29-40c0-94db-bb5d4e56ea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OVPH_Esitys_KAKSIKIELINEN</Template>
  <Application>Microsoft Office PowerPoint</Application>
  <PresentationFormat>Laajakuva</PresentationFormat>
  <Slides>14</Slides>
  <Notes>0</Notes>
  <HiddenSlides>0</HiddenSlide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OVHP_teema</vt:lpstr>
      <vt:lpstr>PowerPoint-esitys</vt:lpstr>
      <vt:lpstr>Prima Botnia - Hyvinvoiva Pohjanmaa hanke</vt:lpstr>
      <vt:lpstr>PowerPoint-esitys</vt:lpstr>
      <vt:lpstr>Prima Botnia ; Nepsy Nuoret 13-29  vuotiaat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Medbit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Fager Petra</dc:creator>
  <cp:revision>9</cp:revision>
  <dcterms:created xsi:type="dcterms:W3CDTF">2021-09-26T13:15:32Z</dcterms:created>
  <dcterms:modified xsi:type="dcterms:W3CDTF">2025-08-25T10:30:42Z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0x0101005481801C6C2DFA4D8DA68D8B94852A40</vt:lpwstr>
  </property>
  <property fmtid="{D5CDD505-2E9C-101B-9397-08002B2CF9AE}" pid="3" name="MediaServiceImageTags">
    <vt:lpwstr/>
  </property>
</Properties>
</file>