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0" r:id="rId2"/>
    <p:sldId id="431" r:id="rId3"/>
    <p:sldId id="433" r:id="rId4"/>
    <p:sldId id="432" r:id="rId5"/>
    <p:sldId id="437" r:id="rId6"/>
    <p:sldId id="436"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D8F9D-69B1-9E78-F614-1E580FFBC8B8}" v="59" dt="2024-05-10T09:41:35.90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kuvall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A1BEFA6-B745-0E2D-0A50-2D6D404E6BE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89915" y="367354"/>
            <a:ext cx="2317748" cy="664262"/>
          </a:xfrm>
          <a:prstGeom prst="rect">
            <a:avLst/>
          </a:prstGeom>
        </p:spPr>
      </p:pic>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bg1"/>
                </a:solidFill>
              </a:defRPr>
            </a:lvl1pPr>
          </a:lstStyle>
          <a:p>
            <a:pPr algn="l"/>
            <a:fld id="{59DE0EEF-6114-C44C-9407-BA8A23E2D09C}"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bg1"/>
                </a:solidFill>
              </a:defRPr>
            </a:lvl1pPr>
          </a:lstStyle>
          <a:p>
            <a:r>
              <a:rPr lang="fi-FI"/>
              <a:t>Alatunniste</a:t>
            </a:r>
            <a:endParaRPr lang="fi-FI" dirty="0"/>
          </a:p>
        </p:txBody>
      </p:sp>
      <p:pic>
        <p:nvPicPr>
          <p:cNvPr id="9" name="Kuva 8">
            <a:extLst>
              <a:ext uri="{FF2B5EF4-FFF2-40B4-BE49-F238E27FC236}">
                <a16:creationId xmlns:a16="http://schemas.microsoft.com/office/drawing/2014/main" id="{DF633D21-44BB-5FC8-309E-17A5CE4E9254}"/>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24765"/>
          <a:stretch/>
        </p:blipFill>
        <p:spPr>
          <a:xfrm flipV="1">
            <a:off x="5701354" y="1974714"/>
            <a:ext cx="6490646" cy="4883285"/>
          </a:xfrm>
          <a:prstGeom prst="rect">
            <a:avLst/>
          </a:prstGeom>
        </p:spPr>
      </p:pic>
      <p:sp>
        <p:nvSpPr>
          <p:cNvPr id="2" name="Title 1">
            <a:extLst>
              <a:ext uri="{FF2B5EF4-FFF2-40B4-BE49-F238E27FC236}">
                <a16:creationId xmlns:a16="http://schemas.microsoft.com/office/drawing/2014/main" id="{687AB849-2CA5-DF46-846B-B14464DBA2D4}"/>
              </a:ext>
            </a:extLst>
          </p:cNvPr>
          <p:cNvSpPr>
            <a:spLocks noGrp="1"/>
          </p:cNvSpPr>
          <p:nvPr>
            <p:ph type="ctrTitle" hasCustomPrompt="1"/>
          </p:nvPr>
        </p:nvSpPr>
        <p:spPr>
          <a:xfrm>
            <a:off x="731521" y="2359962"/>
            <a:ext cx="6480000" cy="2387600"/>
          </a:xfrm>
        </p:spPr>
        <p:txBody>
          <a:bodyPr lIns="0" tIns="46800" rIns="0" bIns="180000" anchor="b">
            <a:normAutofit/>
          </a:bodyPr>
          <a:lstStyle>
            <a:lvl1pPr algn="l">
              <a:defRPr sz="4000" b="0" i="0">
                <a:solidFill>
                  <a:schemeClr val="bg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
        <p:nvSpPr>
          <p:cNvPr id="3" name="Subtitle 2">
            <a:extLst>
              <a:ext uri="{FF2B5EF4-FFF2-40B4-BE49-F238E27FC236}">
                <a16:creationId xmlns:a16="http://schemas.microsoft.com/office/drawing/2014/main" id="{96402E92-031B-B14F-911D-E8CEA5A95581}"/>
              </a:ext>
            </a:extLst>
          </p:cNvPr>
          <p:cNvSpPr>
            <a:spLocks noGrp="1"/>
          </p:cNvSpPr>
          <p:nvPr>
            <p:ph type="subTitle" idx="1" hasCustomPrompt="1"/>
          </p:nvPr>
        </p:nvSpPr>
        <p:spPr>
          <a:xfrm>
            <a:off x="731521" y="4763699"/>
            <a:ext cx="6480000" cy="1183409"/>
          </a:xfrm>
        </p:spPr>
        <p:txBody>
          <a:bodyPr lIns="0" tIns="180000" rIns="0"/>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spTree>
    <p:extLst>
      <p:ext uri="{BB962C8B-B14F-4D97-AF65-F5344CB8AC3E}">
        <p14:creationId xmlns:p14="http://schemas.microsoft.com/office/powerpoint/2010/main" val="3234417898"/>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xt_oikea">
    <p:bg>
      <p:bgPr>
        <a:solidFill>
          <a:schemeClr val="accent3"/>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F1EFDDC-C588-6D8D-C418-BB2EA033197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V="1">
            <a:off x="5701354" y="1974714"/>
            <a:ext cx="6490646" cy="4883285"/>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4D405C16-2885-124E-B678-ED406907F253}"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15" name="Content Placeholder 2">
            <a:extLst>
              <a:ext uri="{FF2B5EF4-FFF2-40B4-BE49-F238E27FC236}">
                <a16:creationId xmlns:a16="http://schemas.microsoft.com/office/drawing/2014/main" id="{0BAFF29A-2710-E044-A9D8-2F19174A5248}"/>
              </a:ext>
            </a:extLst>
          </p:cNvPr>
          <p:cNvSpPr>
            <a:spLocks noGrp="1"/>
          </p:cNvSpPr>
          <p:nvPr>
            <p:ph idx="1" hasCustomPrompt="1"/>
          </p:nvPr>
        </p:nvSpPr>
        <p:spPr>
          <a:xfrm>
            <a:off x="743585" y="735858"/>
            <a:ext cx="4992054" cy="5386286"/>
          </a:xfrm>
        </p:spPr>
        <p:txBody>
          <a:bodyPr anchor="ct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7" name="Title 1">
            <a:extLst>
              <a:ext uri="{FF2B5EF4-FFF2-40B4-BE49-F238E27FC236}">
                <a16:creationId xmlns:a16="http://schemas.microsoft.com/office/drawing/2014/main" id="{07CBCE9C-3D01-AA63-BD2F-9DE1ED6C3A19}"/>
              </a:ext>
            </a:extLst>
          </p:cNvPr>
          <p:cNvSpPr>
            <a:spLocks noGrp="1"/>
          </p:cNvSpPr>
          <p:nvPr>
            <p:ph type="title" hasCustomPrompt="1"/>
          </p:nvPr>
        </p:nvSpPr>
        <p:spPr>
          <a:xfrm>
            <a:off x="5743821" y="734167"/>
            <a:ext cx="5364163" cy="5386286"/>
          </a:xfrm>
        </p:spPr>
        <p:txBody>
          <a:bodyPr>
            <a:normAutofit/>
          </a:bodyPr>
          <a:lstStyle>
            <a:lvl1pPr algn="ctr">
              <a:defRPr sz="3600"/>
            </a:lvl1pPr>
          </a:lstStyle>
          <a:p>
            <a:pPr lvl="0"/>
            <a:r>
              <a:rPr lang="en-GB" dirty="0" err="1"/>
              <a:t>Tähän</a:t>
            </a:r>
            <a:r>
              <a:rPr lang="en-GB" dirty="0"/>
              <a:t> </a:t>
            </a:r>
            <a:r>
              <a:rPr lang="en-GB" dirty="0" err="1"/>
              <a:t>mahtuu</a:t>
            </a:r>
            <a:r>
              <a:rPr lang="en-GB" dirty="0"/>
              <a:t> </a:t>
            </a:r>
            <a:r>
              <a:rPr lang="en-GB" dirty="0" err="1"/>
              <a:t>hyvin</a:t>
            </a:r>
            <a:r>
              <a:rPr lang="en-GB" dirty="0"/>
              <a:t> </a:t>
            </a:r>
            <a:br>
              <a:rPr lang="en-GB" dirty="0"/>
            </a:br>
            <a:r>
              <a:rPr lang="en-GB" dirty="0" err="1"/>
              <a:t>lyhyt</a:t>
            </a:r>
            <a:r>
              <a:rPr lang="en-GB" dirty="0"/>
              <a:t> </a:t>
            </a:r>
            <a:r>
              <a:rPr lang="en-GB" dirty="0" err="1"/>
              <a:t>teksti</a:t>
            </a:r>
            <a:r>
              <a:rPr lang="en-GB" dirty="0"/>
              <a:t>, </a:t>
            </a:r>
            <a:r>
              <a:rPr lang="en-GB" dirty="0" err="1"/>
              <a:t>otsikko</a:t>
            </a:r>
            <a:r>
              <a:rPr lang="en-GB" dirty="0"/>
              <a:t>, </a:t>
            </a:r>
            <a:r>
              <a:rPr lang="en-GB" dirty="0" err="1"/>
              <a:t>nosto</a:t>
            </a:r>
            <a:r>
              <a:rPr lang="en-GB" dirty="0"/>
              <a:t>, </a:t>
            </a:r>
            <a:r>
              <a:rPr lang="en-GB" dirty="0" err="1"/>
              <a:t>lainaus</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62437125"/>
      </p:ext>
    </p:extLst>
  </p:cSld>
  <p:clrMapOvr>
    <a:masterClrMapping/>
  </p:clrMapOvr>
  <p:extLst>
    <p:ext uri="{DCECCB84-F9BA-43D5-87BE-67443E8EF086}">
      <p15:sldGuideLst xmlns:p15="http://schemas.microsoft.com/office/powerpoint/2012/main">
        <p15:guide id="1" pos="3613">
          <p15:clr>
            <a:srgbClr val="FBAE40"/>
          </p15:clr>
        </p15:guide>
        <p15:guide id="2" pos="3840">
          <p15:clr>
            <a:srgbClr val="FBAE40"/>
          </p15:clr>
        </p15:guide>
        <p15:guide id="3" pos="461">
          <p15:clr>
            <a:srgbClr val="FBAE40"/>
          </p15:clr>
        </p15:guide>
        <p15:guide id="4" orient="horz" pos="459">
          <p15:clr>
            <a:srgbClr val="FBAE40"/>
          </p15:clr>
        </p15:guide>
        <p15:guide id="5" pos="72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xt_oikea">
    <p:bg>
      <p:bgPr>
        <a:solidFill>
          <a:schemeClr val="accent4"/>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F1EFDDC-C588-6D8D-C418-BB2EA033197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V="1">
            <a:off x="5701354" y="1974714"/>
            <a:ext cx="6490646" cy="4883285"/>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4D405C16-2885-124E-B678-ED406907F253}"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15" name="Content Placeholder 2">
            <a:extLst>
              <a:ext uri="{FF2B5EF4-FFF2-40B4-BE49-F238E27FC236}">
                <a16:creationId xmlns:a16="http://schemas.microsoft.com/office/drawing/2014/main" id="{0BAFF29A-2710-E044-A9D8-2F19174A5248}"/>
              </a:ext>
            </a:extLst>
          </p:cNvPr>
          <p:cNvSpPr>
            <a:spLocks noGrp="1"/>
          </p:cNvSpPr>
          <p:nvPr>
            <p:ph idx="1" hasCustomPrompt="1"/>
          </p:nvPr>
        </p:nvSpPr>
        <p:spPr>
          <a:xfrm>
            <a:off x="743585" y="735858"/>
            <a:ext cx="4992054" cy="5386286"/>
          </a:xfrm>
        </p:spPr>
        <p:txBody>
          <a:bodyPr anchor="ct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2" name="Title 1">
            <a:extLst>
              <a:ext uri="{FF2B5EF4-FFF2-40B4-BE49-F238E27FC236}">
                <a16:creationId xmlns:a16="http://schemas.microsoft.com/office/drawing/2014/main" id="{E31439FC-191F-1518-781C-0DFCD6F48288}"/>
              </a:ext>
            </a:extLst>
          </p:cNvPr>
          <p:cNvSpPr>
            <a:spLocks noGrp="1"/>
          </p:cNvSpPr>
          <p:nvPr>
            <p:ph type="title" hasCustomPrompt="1"/>
          </p:nvPr>
        </p:nvSpPr>
        <p:spPr>
          <a:xfrm>
            <a:off x="5743821" y="734167"/>
            <a:ext cx="5364163" cy="5386286"/>
          </a:xfrm>
        </p:spPr>
        <p:txBody>
          <a:bodyPr>
            <a:normAutofit/>
          </a:bodyPr>
          <a:lstStyle>
            <a:lvl1pPr algn="ctr">
              <a:defRPr sz="3600"/>
            </a:lvl1pPr>
          </a:lstStyle>
          <a:p>
            <a:pPr lvl="0"/>
            <a:r>
              <a:rPr lang="en-GB" dirty="0" err="1"/>
              <a:t>Tähän</a:t>
            </a:r>
            <a:r>
              <a:rPr lang="en-GB" dirty="0"/>
              <a:t> </a:t>
            </a:r>
            <a:r>
              <a:rPr lang="en-GB" dirty="0" err="1"/>
              <a:t>mahtuu</a:t>
            </a:r>
            <a:r>
              <a:rPr lang="en-GB" dirty="0"/>
              <a:t> </a:t>
            </a:r>
            <a:r>
              <a:rPr lang="en-GB" dirty="0" err="1"/>
              <a:t>hyvin</a:t>
            </a:r>
            <a:r>
              <a:rPr lang="en-GB" dirty="0"/>
              <a:t> </a:t>
            </a:r>
            <a:br>
              <a:rPr lang="en-GB" dirty="0"/>
            </a:br>
            <a:r>
              <a:rPr lang="en-GB" dirty="0" err="1"/>
              <a:t>lyhyt</a:t>
            </a:r>
            <a:r>
              <a:rPr lang="en-GB" dirty="0"/>
              <a:t> </a:t>
            </a:r>
            <a:r>
              <a:rPr lang="en-GB" dirty="0" err="1"/>
              <a:t>teksti</a:t>
            </a:r>
            <a:r>
              <a:rPr lang="en-GB" dirty="0"/>
              <a:t>, </a:t>
            </a:r>
            <a:r>
              <a:rPr lang="en-GB" dirty="0" err="1"/>
              <a:t>otsikko</a:t>
            </a:r>
            <a:r>
              <a:rPr lang="en-GB" dirty="0"/>
              <a:t>, </a:t>
            </a:r>
            <a:r>
              <a:rPr lang="en-GB" dirty="0" err="1"/>
              <a:t>nosto</a:t>
            </a:r>
            <a:r>
              <a:rPr lang="en-GB" dirty="0"/>
              <a:t>, </a:t>
            </a:r>
            <a:r>
              <a:rPr lang="en-GB" dirty="0" err="1"/>
              <a:t>lainaus</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130705035"/>
      </p:ext>
    </p:extLst>
  </p:cSld>
  <p:clrMapOvr>
    <a:masterClrMapping/>
  </p:clrMapOvr>
  <p:extLst>
    <p:ext uri="{DCECCB84-F9BA-43D5-87BE-67443E8EF086}">
      <p15:sldGuideLst xmlns:p15="http://schemas.microsoft.com/office/powerpoint/2012/main">
        <p15:guide id="1" pos="3613">
          <p15:clr>
            <a:srgbClr val="FBAE40"/>
          </p15:clr>
        </p15:guide>
        <p15:guide id="2" pos="3840">
          <p15:clr>
            <a:srgbClr val="FBAE40"/>
          </p15:clr>
        </p15:guide>
        <p15:guide id="3" pos="461">
          <p15:clr>
            <a:srgbClr val="FBAE40"/>
          </p15:clr>
        </p15:guide>
        <p15:guide id="4" orient="horz" pos="459">
          <p15:clr>
            <a:srgbClr val="FBAE40"/>
          </p15:clr>
        </p15:guide>
        <p15:guide id="5" pos="721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xt_oikea">
    <p:bg>
      <p:bgPr>
        <a:solidFill>
          <a:schemeClr val="accent5"/>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F1EFDDC-C588-6D8D-C418-BB2EA033197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V="1">
            <a:off x="5701354" y="1974714"/>
            <a:ext cx="6490646" cy="4883285"/>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4D405C16-2885-124E-B678-ED406907F253}"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15" name="Content Placeholder 2">
            <a:extLst>
              <a:ext uri="{FF2B5EF4-FFF2-40B4-BE49-F238E27FC236}">
                <a16:creationId xmlns:a16="http://schemas.microsoft.com/office/drawing/2014/main" id="{0BAFF29A-2710-E044-A9D8-2F19174A5248}"/>
              </a:ext>
            </a:extLst>
          </p:cNvPr>
          <p:cNvSpPr>
            <a:spLocks noGrp="1"/>
          </p:cNvSpPr>
          <p:nvPr>
            <p:ph idx="1" hasCustomPrompt="1"/>
          </p:nvPr>
        </p:nvSpPr>
        <p:spPr>
          <a:xfrm>
            <a:off x="743585" y="735858"/>
            <a:ext cx="4992054" cy="5386286"/>
          </a:xfrm>
        </p:spPr>
        <p:txBody>
          <a:bodyPr anchor="ct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2" name="Title 1">
            <a:extLst>
              <a:ext uri="{FF2B5EF4-FFF2-40B4-BE49-F238E27FC236}">
                <a16:creationId xmlns:a16="http://schemas.microsoft.com/office/drawing/2014/main" id="{1F54B4E4-6EC4-EE4F-1A80-6EA933A39A57}"/>
              </a:ext>
            </a:extLst>
          </p:cNvPr>
          <p:cNvSpPr>
            <a:spLocks noGrp="1"/>
          </p:cNvSpPr>
          <p:nvPr>
            <p:ph type="title" hasCustomPrompt="1"/>
          </p:nvPr>
        </p:nvSpPr>
        <p:spPr>
          <a:xfrm>
            <a:off x="5743821" y="734167"/>
            <a:ext cx="5364163" cy="5386286"/>
          </a:xfrm>
        </p:spPr>
        <p:txBody>
          <a:bodyPr>
            <a:normAutofit/>
          </a:bodyPr>
          <a:lstStyle>
            <a:lvl1pPr algn="ctr">
              <a:defRPr sz="3600"/>
            </a:lvl1pPr>
          </a:lstStyle>
          <a:p>
            <a:pPr lvl="0"/>
            <a:r>
              <a:rPr lang="en-GB" dirty="0" err="1"/>
              <a:t>Tähän</a:t>
            </a:r>
            <a:r>
              <a:rPr lang="en-GB" dirty="0"/>
              <a:t> </a:t>
            </a:r>
            <a:r>
              <a:rPr lang="en-GB" dirty="0" err="1"/>
              <a:t>mahtuu</a:t>
            </a:r>
            <a:r>
              <a:rPr lang="en-GB" dirty="0"/>
              <a:t> </a:t>
            </a:r>
            <a:r>
              <a:rPr lang="en-GB" dirty="0" err="1"/>
              <a:t>hyvin</a:t>
            </a:r>
            <a:r>
              <a:rPr lang="en-GB" dirty="0"/>
              <a:t> </a:t>
            </a:r>
            <a:br>
              <a:rPr lang="en-GB" dirty="0"/>
            </a:br>
            <a:r>
              <a:rPr lang="en-GB" dirty="0" err="1"/>
              <a:t>lyhyt</a:t>
            </a:r>
            <a:r>
              <a:rPr lang="en-GB" dirty="0"/>
              <a:t> </a:t>
            </a:r>
            <a:r>
              <a:rPr lang="en-GB" dirty="0" err="1"/>
              <a:t>teksti</a:t>
            </a:r>
            <a:r>
              <a:rPr lang="en-GB" dirty="0"/>
              <a:t>, </a:t>
            </a:r>
            <a:r>
              <a:rPr lang="en-GB" dirty="0" err="1"/>
              <a:t>otsikko</a:t>
            </a:r>
            <a:r>
              <a:rPr lang="en-GB" dirty="0"/>
              <a:t>, </a:t>
            </a:r>
            <a:r>
              <a:rPr lang="en-GB" dirty="0" err="1"/>
              <a:t>nosto</a:t>
            </a:r>
            <a:r>
              <a:rPr lang="en-GB" dirty="0"/>
              <a:t>, </a:t>
            </a:r>
            <a:r>
              <a:rPr lang="en-GB" dirty="0" err="1"/>
              <a:t>lainaus</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779276511"/>
      </p:ext>
    </p:extLst>
  </p:cSld>
  <p:clrMapOvr>
    <a:masterClrMapping/>
  </p:clrMapOvr>
  <p:extLst>
    <p:ext uri="{DCECCB84-F9BA-43D5-87BE-67443E8EF086}">
      <p15:sldGuideLst xmlns:p15="http://schemas.microsoft.com/office/powerpoint/2012/main">
        <p15:guide id="1" pos="3613">
          <p15:clr>
            <a:srgbClr val="FBAE40"/>
          </p15:clr>
        </p15:guide>
        <p15:guide id="2" pos="3840">
          <p15:clr>
            <a:srgbClr val="FBAE40"/>
          </p15:clr>
        </p15:guide>
        <p15:guide id="3" pos="461">
          <p15:clr>
            <a:srgbClr val="FBAE40"/>
          </p15:clr>
        </p15:guide>
        <p15:guide id="4" orient="horz" pos="459">
          <p15:clr>
            <a:srgbClr val="FBAE40"/>
          </p15:clr>
        </p15:guide>
        <p15:guide id="5" pos="72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_vasen_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BB2469DE-316A-D47E-7BA6-F0AD5F7E2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19" name="Picture Placeholder 18">
            <a:extLst>
              <a:ext uri="{FF2B5EF4-FFF2-40B4-BE49-F238E27FC236}">
                <a16:creationId xmlns:a16="http://schemas.microsoft.com/office/drawing/2014/main" id="{A94DEDA2-7DA8-2942-BB81-6916BAF303EB}"/>
              </a:ext>
            </a:extLst>
          </p:cNvPr>
          <p:cNvSpPr>
            <a:spLocks noGrp="1" noChangeAspect="1"/>
          </p:cNvSpPr>
          <p:nvPr>
            <p:ph type="pic" sz="quarter" idx="16" hasCustomPrompt="1"/>
          </p:nvPr>
        </p:nvSpPr>
        <p:spPr>
          <a:xfrm>
            <a:off x="371474" y="728662"/>
            <a:ext cx="5734423" cy="5393677"/>
          </a:xfrm>
          <a:prstGeom prst="rect">
            <a:avLst/>
          </a:prstGeom>
          <a:solidFill>
            <a:schemeClr val="accent4"/>
          </a:solidFill>
        </p:spPr>
        <p:txBody>
          <a:bodyPr wrap="square" lIns="0" tIns="1800000" rIns="0" bIns="0">
            <a:noAutofit/>
          </a:bodyPr>
          <a:lstStyle>
            <a:lvl1pPr marL="0" indent="0" algn="ctr">
              <a:buNone/>
              <a:defRPr>
                <a:solidFill>
                  <a:schemeClr val="tx1"/>
                </a:solidFill>
              </a:defRPr>
            </a:lvl1pPr>
          </a:lstStyle>
          <a:p>
            <a:r>
              <a:rPr lang="fi-FI" dirty="0"/>
              <a:t>Kuvapaikka</a:t>
            </a:r>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35AD7852-39DF-2B4A-864F-DDAAA9C83F0F}"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26" name="Title 1">
            <a:extLst>
              <a:ext uri="{FF2B5EF4-FFF2-40B4-BE49-F238E27FC236}">
                <a16:creationId xmlns:a16="http://schemas.microsoft.com/office/drawing/2014/main" id="{6C28C548-F49B-9048-93C3-C982FA124E3E}"/>
              </a:ext>
            </a:extLst>
          </p:cNvPr>
          <p:cNvSpPr>
            <a:spLocks noGrp="1"/>
          </p:cNvSpPr>
          <p:nvPr>
            <p:ph type="title" hasCustomPrompt="1"/>
          </p:nvPr>
        </p:nvSpPr>
        <p:spPr>
          <a:xfrm>
            <a:off x="6456363" y="743053"/>
            <a:ext cx="5040312" cy="1325563"/>
          </a:xfrm>
        </p:spPr>
        <p:txBody>
          <a:bodyPr/>
          <a:lstStyle>
            <a:lvl1pPr algn="l">
              <a:defRPr sz="3800"/>
            </a:lvl1pPr>
          </a:lstStyle>
          <a:p>
            <a:r>
              <a:rPr lang="en-GB" dirty="0"/>
              <a:t>Dian </a:t>
            </a:r>
            <a:r>
              <a:rPr lang="en-GB" dirty="0" err="1"/>
              <a:t>otsikko</a:t>
            </a:r>
            <a:r>
              <a:rPr lang="en-GB" dirty="0"/>
              <a:t> </a:t>
            </a:r>
            <a:br>
              <a:rPr lang="en-GB" dirty="0"/>
            </a:br>
            <a:r>
              <a:rPr lang="en-GB" dirty="0"/>
              <a:t>Rockwell Regular 38pt</a:t>
            </a:r>
            <a:endParaRPr lang="fi-FI" dirty="0"/>
          </a:p>
        </p:txBody>
      </p:sp>
      <p:sp>
        <p:nvSpPr>
          <p:cNvPr id="27" name="Content Placeholder 2">
            <a:extLst>
              <a:ext uri="{FF2B5EF4-FFF2-40B4-BE49-F238E27FC236}">
                <a16:creationId xmlns:a16="http://schemas.microsoft.com/office/drawing/2014/main" id="{B4580C73-AFE2-274D-B615-C850004471F9}"/>
              </a:ext>
            </a:extLst>
          </p:cNvPr>
          <p:cNvSpPr>
            <a:spLocks noGrp="1"/>
          </p:cNvSpPr>
          <p:nvPr>
            <p:ph idx="1" hasCustomPrompt="1"/>
          </p:nvPr>
        </p:nvSpPr>
        <p:spPr>
          <a:xfrm>
            <a:off x="6456362" y="2188333"/>
            <a:ext cx="5040313" cy="3941006"/>
          </a:xfrm>
        </p:spPr>
        <p:txBody>
          <a:bodyP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Tree>
    <p:extLst>
      <p:ext uri="{BB962C8B-B14F-4D97-AF65-F5344CB8AC3E}">
        <p14:creationId xmlns:p14="http://schemas.microsoft.com/office/powerpoint/2010/main" val="1016891944"/>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guide id="3" pos="461">
          <p15:clr>
            <a:srgbClr val="FBAE40"/>
          </p15:clr>
        </p15:guide>
        <p15:guide id="4" orient="horz" pos="459">
          <p15:clr>
            <a:srgbClr val="FBAE40"/>
          </p15:clr>
        </p15:guide>
        <p15:guide id="5" pos="72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_vasen_4">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2028FF6-595E-7A6E-B49E-4EE42B0148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577AC4DB-4FAF-3643-90A2-C6E4344D4A27}"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21" name="Content Placeholder 2">
            <a:extLst>
              <a:ext uri="{FF2B5EF4-FFF2-40B4-BE49-F238E27FC236}">
                <a16:creationId xmlns:a16="http://schemas.microsoft.com/office/drawing/2014/main" id="{D1F58BF3-90F5-ED4F-B24A-51163F361FFF}"/>
              </a:ext>
            </a:extLst>
          </p:cNvPr>
          <p:cNvSpPr>
            <a:spLocks noGrp="1"/>
          </p:cNvSpPr>
          <p:nvPr>
            <p:ph idx="1" hasCustomPrompt="1"/>
          </p:nvPr>
        </p:nvSpPr>
        <p:spPr>
          <a:xfrm>
            <a:off x="6465031" y="728663"/>
            <a:ext cx="5006716" cy="5393675"/>
          </a:xfrm>
        </p:spPr>
        <p:txBody>
          <a:bodyPr anchor="ct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3" name="Picture Placeholder 18">
            <a:extLst>
              <a:ext uri="{FF2B5EF4-FFF2-40B4-BE49-F238E27FC236}">
                <a16:creationId xmlns:a16="http://schemas.microsoft.com/office/drawing/2014/main" id="{B5C4048B-538D-556C-1E6F-E535905B2B76}"/>
              </a:ext>
            </a:extLst>
          </p:cNvPr>
          <p:cNvSpPr>
            <a:spLocks noGrp="1" noChangeAspect="1"/>
          </p:cNvSpPr>
          <p:nvPr>
            <p:ph type="pic" sz="quarter" idx="16" hasCustomPrompt="1"/>
          </p:nvPr>
        </p:nvSpPr>
        <p:spPr>
          <a:xfrm>
            <a:off x="371474" y="728662"/>
            <a:ext cx="5734423" cy="5393677"/>
          </a:xfrm>
          <a:prstGeom prst="rect">
            <a:avLst/>
          </a:prstGeom>
          <a:solidFill>
            <a:schemeClr val="accent4"/>
          </a:solidFill>
        </p:spPr>
        <p:txBody>
          <a:bodyPr wrap="square" lIns="0" tIns="1800000" rIns="0" bIns="0">
            <a:noAutofit/>
          </a:bodyPr>
          <a:lstStyle>
            <a:lvl1pPr marL="0" indent="0" algn="ctr">
              <a:buNone/>
              <a:defRPr>
                <a:solidFill>
                  <a:schemeClr val="tx1"/>
                </a:solidFill>
              </a:defRPr>
            </a:lvl1pPr>
          </a:lstStyle>
          <a:p>
            <a:r>
              <a:rPr lang="fi-FI" dirty="0"/>
              <a:t>Kuvapaikka</a:t>
            </a:r>
          </a:p>
        </p:txBody>
      </p:sp>
    </p:spTree>
    <p:extLst>
      <p:ext uri="{BB962C8B-B14F-4D97-AF65-F5344CB8AC3E}">
        <p14:creationId xmlns:p14="http://schemas.microsoft.com/office/powerpoint/2010/main" val="1436384789"/>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guide id="3" pos="461">
          <p15:clr>
            <a:srgbClr val="FBAE40"/>
          </p15:clr>
        </p15:guide>
        <p15:guide id="4" orient="horz" pos="459">
          <p15:clr>
            <a:srgbClr val="FBAE40"/>
          </p15:clr>
        </p15:guide>
        <p15:guide id="5"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_oikea_2">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1A2E3DC-1B5E-B9FC-CFAC-0830C6AF746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7265" b="39631"/>
          <a:stretch/>
        </p:blipFill>
        <p:spPr>
          <a:xfrm>
            <a:off x="0" y="0"/>
            <a:ext cx="2784231" cy="3933092"/>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7E640B8A-F235-3541-90D0-AEFED3DD96AE}"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26" name="Title 1">
            <a:extLst>
              <a:ext uri="{FF2B5EF4-FFF2-40B4-BE49-F238E27FC236}">
                <a16:creationId xmlns:a16="http://schemas.microsoft.com/office/drawing/2014/main" id="{6C28C548-F49B-9048-93C3-C982FA124E3E}"/>
              </a:ext>
            </a:extLst>
          </p:cNvPr>
          <p:cNvSpPr>
            <a:spLocks noGrp="1"/>
          </p:cNvSpPr>
          <p:nvPr>
            <p:ph type="title" hasCustomPrompt="1"/>
          </p:nvPr>
        </p:nvSpPr>
        <p:spPr>
          <a:xfrm>
            <a:off x="733424" y="743053"/>
            <a:ext cx="5002215" cy="1325563"/>
          </a:xfrm>
        </p:spPr>
        <p:txBody>
          <a:bodyPr/>
          <a:lstStyle>
            <a:lvl1pPr algn="l">
              <a:defRPr sz="3800"/>
            </a:lvl1pPr>
          </a:lstStyle>
          <a:p>
            <a:r>
              <a:rPr lang="en-GB" dirty="0"/>
              <a:t>Dian </a:t>
            </a:r>
            <a:r>
              <a:rPr lang="en-GB" dirty="0" err="1"/>
              <a:t>otsikko</a:t>
            </a:r>
            <a:r>
              <a:rPr lang="en-GB" dirty="0"/>
              <a:t> </a:t>
            </a:r>
            <a:br>
              <a:rPr lang="en-GB" dirty="0"/>
            </a:br>
            <a:r>
              <a:rPr lang="en-GB" dirty="0"/>
              <a:t>Rockwell Regular 38pt</a:t>
            </a:r>
            <a:endParaRPr lang="fi-FI" dirty="0"/>
          </a:p>
        </p:txBody>
      </p:sp>
      <p:sp>
        <p:nvSpPr>
          <p:cNvPr id="27" name="Content Placeholder 2">
            <a:extLst>
              <a:ext uri="{FF2B5EF4-FFF2-40B4-BE49-F238E27FC236}">
                <a16:creationId xmlns:a16="http://schemas.microsoft.com/office/drawing/2014/main" id="{B4580C73-AFE2-274D-B615-C850004471F9}"/>
              </a:ext>
            </a:extLst>
          </p:cNvPr>
          <p:cNvSpPr>
            <a:spLocks noGrp="1"/>
          </p:cNvSpPr>
          <p:nvPr>
            <p:ph idx="1" hasCustomPrompt="1"/>
          </p:nvPr>
        </p:nvSpPr>
        <p:spPr>
          <a:xfrm>
            <a:off x="731839" y="2188333"/>
            <a:ext cx="5003800" cy="3941006"/>
          </a:xfrm>
        </p:spPr>
        <p:txBody>
          <a:bodyP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16" name="Picture Placeholder 15">
            <a:extLst>
              <a:ext uri="{FF2B5EF4-FFF2-40B4-BE49-F238E27FC236}">
                <a16:creationId xmlns:a16="http://schemas.microsoft.com/office/drawing/2014/main" id="{551F36FA-E62D-E846-B99A-D6EDB32A3937}"/>
              </a:ext>
            </a:extLst>
          </p:cNvPr>
          <p:cNvSpPr>
            <a:spLocks noGrp="1"/>
          </p:cNvSpPr>
          <p:nvPr>
            <p:ph type="pic" sz="quarter" idx="18" hasCustomPrompt="1"/>
          </p:nvPr>
        </p:nvSpPr>
        <p:spPr>
          <a:xfrm>
            <a:off x="6080175" y="739112"/>
            <a:ext cx="5740350" cy="5386286"/>
          </a:xfrm>
          <a:prstGeom prst="rect">
            <a:avLst/>
          </a:prstGeom>
          <a:solidFill>
            <a:schemeClr val="accent4"/>
          </a:solidFill>
          <a:ln>
            <a:noFill/>
          </a:ln>
        </p:spPr>
        <p:txBody>
          <a:bodyPr wrap="square" lIns="0" tIns="1800000" rIns="0" bIns="0" anchor="t">
            <a:noAutofit/>
          </a:bodyPr>
          <a:lstStyle>
            <a:lvl1pPr algn="ctr">
              <a:buFontTx/>
              <a:buNone/>
              <a:defRPr>
                <a:solidFill>
                  <a:schemeClr val="tx1"/>
                </a:solidFill>
              </a:defRPr>
            </a:lvl1pPr>
          </a:lstStyle>
          <a:p>
            <a:r>
              <a:rPr lang="fi-FI" dirty="0"/>
              <a:t>Kuvakenttä</a:t>
            </a:r>
          </a:p>
        </p:txBody>
      </p:sp>
    </p:spTree>
    <p:extLst>
      <p:ext uri="{BB962C8B-B14F-4D97-AF65-F5344CB8AC3E}">
        <p14:creationId xmlns:p14="http://schemas.microsoft.com/office/powerpoint/2010/main" val="3425031742"/>
      </p:ext>
    </p:extLst>
  </p:cSld>
  <p:clrMapOvr>
    <a:masterClrMapping/>
  </p:clrMapOvr>
  <p:extLst>
    <p:ext uri="{DCECCB84-F9BA-43D5-87BE-67443E8EF086}">
      <p15:sldGuideLst xmlns:p15="http://schemas.microsoft.com/office/powerpoint/2012/main">
        <p15:guide id="1" pos="3613">
          <p15:clr>
            <a:srgbClr val="FBAE40"/>
          </p15:clr>
        </p15:guide>
        <p15:guide id="2" pos="3840">
          <p15:clr>
            <a:srgbClr val="FBAE40"/>
          </p15:clr>
        </p15:guide>
        <p15:guide id="3" pos="461">
          <p15:clr>
            <a:srgbClr val="FBAE40"/>
          </p15:clr>
        </p15:guide>
        <p15:guide id="4" orient="horz" pos="459">
          <p15:clr>
            <a:srgbClr val="FBAE40"/>
          </p15:clr>
        </p15:guide>
        <p15:guide id="5" pos="72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_oikea_4">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97467E4-024B-6866-6154-47665AAB21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7265" b="39631"/>
          <a:stretch/>
        </p:blipFill>
        <p:spPr>
          <a:xfrm>
            <a:off x="0" y="0"/>
            <a:ext cx="2784231" cy="3933092"/>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C33895BF-B16B-F44C-B253-B906A6EBE2C4}"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15" name="Content Placeholder 2">
            <a:extLst>
              <a:ext uri="{FF2B5EF4-FFF2-40B4-BE49-F238E27FC236}">
                <a16:creationId xmlns:a16="http://schemas.microsoft.com/office/drawing/2014/main" id="{0BAFF29A-2710-E044-A9D8-2F19174A5248}"/>
              </a:ext>
            </a:extLst>
          </p:cNvPr>
          <p:cNvSpPr>
            <a:spLocks noGrp="1"/>
          </p:cNvSpPr>
          <p:nvPr>
            <p:ph idx="1" hasCustomPrompt="1"/>
          </p:nvPr>
        </p:nvSpPr>
        <p:spPr>
          <a:xfrm>
            <a:off x="743585" y="735858"/>
            <a:ext cx="4992054" cy="5386286"/>
          </a:xfrm>
        </p:spPr>
        <p:txBody>
          <a:bodyPr anchor="ct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2" name="Picture Placeholder 15">
            <a:extLst>
              <a:ext uri="{FF2B5EF4-FFF2-40B4-BE49-F238E27FC236}">
                <a16:creationId xmlns:a16="http://schemas.microsoft.com/office/drawing/2014/main" id="{4E7F360C-5232-236D-AB05-3EF4DF147505}"/>
              </a:ext>
            </a:extLst>
          </p:cNvPr>
          <p:cNvSpPr>
            <a:spLocks noGrp="1"/>
          </p:cNvSpPr>
          <p:nvPr>
            <p:ph type="pic" sz="quarter" idx="18" hasCustomPrompt="1"/>
          </p:nvPr>
        </p:nvSpPr>
        <p:spPr>
          <a:xfrm>
            <a:off x="6080175" y="739112"/>
            <a:ext cx="5740350" cy="5386286"/>
          </a:xfrm>
          <a:prstGeom prst="rect">
            <a:avLst/>
          </a:prstGeom>
          <a:solidFill>
            <a:schemeClr val="accent4"/>
          </a:solidFill>
          <a:ln>
            <a:noFill/>
          </a:ln>
        </p:spPr>
        <p:txBody>
          <a:bodyPr wrap="square" lIns="0" tIns="1800000" rIns="0" bIns="0" anchor="t">
            <a:noAutofit/>
          </a:bodyPr>
          <a:lstStyle>
            <a:lvl1pPr algn="ctr">
              <a:buFontTx/>
              <a:buNone/>
              <a:defRPr>
                <a:solidFill>
                  <a:schemeClr val="tx1"/>
                </a:solidFill>
              </a:defRPr>
            </a:lvl1pPr>
          </a:lstStyle>
          <a:p>
            <a:r>
              <a:rPr lang="fi-FI" dirty="0"/>
              <a:t>Kuvakenttä</a:t>
            </a:r>
          </a:p>
        </p:txBody>
      </p:sp>
    </p:spTree>
    <p:extLst>
      <p:ext uri="{BB962C8B-B14F-4D97-AF65-F5344CB8AC3E}">
        <p14:creationId xmlns:p14="http://schemas.microsoft.com/office/powerpoint/2010/main" val="3912199512"/>
      </p:ext>
    </p:extLst>
  </p:cSld>
  <p:clrMapOvr>
    <a:masterClrMapping/>
  </p:clrMapOvr>
  <p:extLst>
    <p:ext uri="{DCECCB84-F9BA-43D5-87BE-67443E8EF086}">
      <p15:sldGuideLst xmlns:p15="http://schemas.microsoft.com/office/powerpoint/2012/main">
        <p15:guide id="1" pos="3613">
          <p15:clr>
            <a:srgbClr val="FBAE40"/>
          </p15:clr>
        </p15:guide>
        <p15:guide id="2" pos="3840">
          <p15:clr>
            <a:srgbClr val="FBAE40"/>
          </p15:clr>
        </p15:guide>
        <p15:guide id="3" pos="461">
          <p15:clr>
            <a:srgbClr val="FBAE40"/>
          </p15:clr>
        </p15:guide>
        <p15:guide id="4" orient="horz" pos="459">
          <p15:clr>
            <a:srgbClr val="FBAE40"/>
          </p15:clr>
        </p15:guide>
        <p15:guide id="5" pos="721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9850F7C-B0BE-54CA-6FC9-2F7CA03FA4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5676900" y="365125"/>
            <a:ext cx="6515100" cy="6515100"/>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bg1"/>
                </a:solidFill>
              </a:defRPr>
            </a:lvl1pPr>
          </a:lstStyle>
          <a:p>
            <a:fld id="{DDC979E4-15F7-984D-9F28-783004475F02}"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bg1"/>
                </a:solidFill>
              </a:defRPr>
            </a:lvl1pPr>
          </a:lstStyle>
          <a:p>
            <a:r>
              <a:rPr lang="fi-FI">
                <a:solidFill>
                  <a:schemeClr val="bg1"/>
                </a:solidFill>
              </a:rPr>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bg1"/>
                </a:solidFill>
              </a:defRPr>
            </a:lvl1pPr>
          </a:lstStyle>
          <a:p>
            <a:fld id="{FC8CD466-806A-FF4B-84D3-1B2C4B904472}" type="slidenum">
              <a:rPr lang="fi-FI" smtClean="0"/>
              <a:pPr/>
              <a:t>‹#›</a:t>
            </a:fld>
            <a:endParaRPr lang="fi-FI" dirty="0"/>
          </a:p>
        </p:txBody>
      </p:sp>
      <p:pic>
        <p:nvPicPr>
          <p:cNvPr id="2" name="Kuva 1">
            <a:extLst>
              <a:ext uri="{FF2B5EF4-FFF2-40B4-BE49-F238E27FC236}">
                <a16:creationId xmlns:a16="http://schemas.microsoft.com/office/drawing/2014/main" id="{D323C394-15A6-694E-1D87-6245CCC252B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289915" y="367354"/>
            <a:ext cx="2317748" cy="664262"/>
          </a:xfrm>
          <a:prstGeom prst="rect">
            <a:avLst/>
          </a:prstGeom>
        </p:spPr>
      </p:pic>
      <p:sp>
        <p:nvSpPr>
          <p:cNvPr id="10" name="Title 1">
            <a:extLst>
              <a:ext uri="{FF2B5EF4-FFF2-40B4-BE49-F238E27FC236}">
                <a16:creationId xmlns:a16="http://schemas.microsoft.com/office/drawing/2014/main" id="{695B3C2E-904C-D711-AAEB-7DAA4A6E67F4}"/>
              </a:ext>
            </a:extLst>
          </p:cNvPr>
          <p:cNvSpPr>
            <a:spLocks noGrp="1"/>
          </p:cNvSpPr>
          <p:nvPr>
            <p:ph type="title" hasCustomPrompt="1"/>
          </p:nvPr>
        </p:nvSpPr>
        <p:spPr>
          <a:xfrm>
            <a:off x="1131360" y="2858304"/>
            <a:ext cx="6064470" cy="2628364"/>
          </a:xfrm>
        </p:spPr>
        <p:txBody>
          <a:bodyPr anchor="b">
            <a:normAutofit/>
          </a:bodyPr>
          <a:lstStyle>
            <a:lvl1pPr algn="l">
              <a:defRPr sz="3600">
                <a:solidFill>
                  <a:schemeClr val="bg1"/>
                </a:solidFill>
              </a:defRPr>
            </a:lvl1pPr>
          </a:lstStyle>
          <a:p>
            <a:pPr lvl="0"/>
            <a:r>
              <a:rPr lang="en-GB" dirty="0" err="1"/>
              <a:t>Tämä</a:t>
            </a:r>
            <a:r>
              <a:rPr lang="en-GB" dirty="0"/>
              <a:t> </a:t>
            </a:r>
            <a:r>
              <a:rPr lang="en-GB" dirty="0" err="1"/>
              <a:t>dia</a:t>
            </a:r>
            <a:r>
              <a:rPr lang="en-GB" dirty="0"/>
              <a:t> </a:t>
            </a:r>
            <a:r>
              <a:rPr lang="en-GB" dirty="0" err="1"/>
              <a:t>toimii</a:t>
            </a:r>
            <a:r>
              <a:rPr lang="en-GB" dirty="0"/>
              <a:t> </a:t>
            </a:r>
            <a:r>
              <a:rPr lang="en-GB" dirty="0" err="1"/>
              <a:t>vaikka</a:t>
            </a:r>
            <a:r>
              <a:rPr lang="en-GB" dirty="0"/>
              <a:t> </a:t>
            </a:r>
            <a:r>
              <a:rPr lang="en-GB" dirty="0" err="1"/>
              <a:t>sisällön</a:t>
            </a:r>
            <a:r>
              <a:rPr lang="en-GB" dirty="0"/>
              <a:t> </a:t>
            </a:r>
            <a:r>
              <a:rPr lang="en-GB" dirty="0" err="1"/>
              <a:t>rytmittämiseen</a:t>
            </a:r>
            <a:r>
              <a:rPr lang="en-GB" dirty="0"/>
              <a:t>, </a:t>
            </a:r>
            <a:r>
              <a:rPr lang="en-GB" dirty="0" err="1"/>
              <a:t>välidiana</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658814760"/>
      </p:ext>
    </p:extLst>
  </p:cSld>
  <p:clrMapOvr>
    <a:masterClrMapping/>
  </p:clrMapOvr>
  <p:extLst>
    <p:ext uri="{DCECCB84-F9BA-43D5-87BE-67443E8EF086}">
      <p15:sldGuideLst xmlns:p15="http://schemas.microsoft.com/office/powerpoint/2012/main">
        <p15:guide id="1" pos="3024">
          <p15:clr>
            <a:srgbClr val="FBAE40"/>
          </p15:clr>
        </p15:guide>
        <p15:guide id="3" pos="710">
          <p15:clr>
            <a:srgbClr val="FBAE40"/>
          </p15:clr>
        </p15:guide>
        <p15:guide id="4" orient="horz" pos="459">
          <p15:clr>
            <a:srgbClr val="FBAE40"/>
          </p15:clr>
        </p15:guide>
        <p15:guide id="6" pos="70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Väli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bg1"/>
                </a:solidFill>
              </a:defRPr>
            </a:lvl1pPr>
          </a:lstStyle>
          <a:p>
            <a:fld id="{56283700-ADE9-C640-9868-28B2FA925451}" type="datetime1">
              <a:rPr lang="fi-FI" smtClean="0"/>
              <a:t>21.5.2024</a:t>
            </a:fld>
            <a:endParaRPr lang="fi-FI" dirty="0"/>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bg1"/>
                </a:solidFill>
              </a:defRPr>
            </a:lvl1pPr>
          </a:lstStyle>
          <a:p>
            <a:r>
              <a:rPr lang="fi-FI"/>
              <a:t>Alatunniste</a:t>
            </a:r>
            <a:endParaRPr lang="fi-FI" dirty="0"/>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bg1"/>
                </a:solidFill>
              </a:defRPr>
            </a:lvl1pPr>
          </a:lstStyle>
          <a:p>
            <a:fld id="{FC8CD466-806A-FF4B-84D3-1B2C4B904472}" type="slidenum">
              <a:rPr lang="fi-FI" smtClean="0"/>
              <a:pPr/>
              <a:t>‹#›</a:t>
            </a:fld>
            <a:endParaRPr lang="fi-FI" dirty="0"/>
          </a:p>
        </p:txBody>
      </p:sp>
      <p:pic>
        <p:nvPicPr>
          <p:cNvPr id="3" name="Kuva 2">
            <a:extLst>
              <a:ext uri="{FF2B5EF4-FFF2-40B4-BE49-F238E27FC236}">
                <a16:creationId xmlns:a16="http://schemas.microsoft.com/office/drawing/2014/main" id="{2D9601F5-20CB-6E3B-2DFE-B57E65DDAB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5676900" y="365125"/>
            <a:ext cx="6515100" cy="6515100"/>
          </a:xfrm>
          <a:prstGeom prst="rect">
            <a:avLst/>
          </a:prstGeom>
        </p:spPr>
      </p:pic>
      <p:pic>
        <p:nvPicPr>
          <p:cNvPr id="9" name="Kuva 8">
            <a:extLst>
              <a:ext uri="{FF2B5EF4-FFF2-40B4-BE49-F238E27FC236}">
                <a16:creationId xmlns:a16="http://schemas.microsoft.com/office/drawing/2014/main" id="{0CEBE9BB-F266-A52D-0AAC-028481AC015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289915" y="367354"/>
            <a:ext cx="2317748" cy="664262"/>
          </a:xfrm>
          <a:prstGeom prst="rect">
            <a:avLst/>
          </a:prstGeom>
        </p:spPr>
      </p:pic>
      <p:sp>
        <p:nvSpPr>
          <p:cNvPr id="10" name="Title 1">
            <a:extLst>
              <a:ext uri="{FF2B5EF4-FFF2-40B4-BE49-F238E27FC236}">
                <a16:creationId xmlns:a16="http://schemas.microsoft.com/office/drawing/2014/main" id="{2A7F3317-1247-BD27-1A4D-1D68DD627CDE}"/>
              </a:ext>
            </a:extLst>
          </p:cNvPr>
          <p:cNvSpPr>
            <a:spLocks noGrp="1"/>
          </p:cNvSpPr>
          <p:nvPr>
            <p:ph type="title" hasCustomPrompt="1"/>
          </p:nvPr>
        </p:nvSpPr>
        <p:spPr>
          <a:xfrm>
            <a:off x="1131360" y="2858304"/>
            <a:ext cx="6064470" cy="2628364"/>
          </a:xfrm>
        </p:spPr>
        <p:txBody>
          <a:bodyPr anchor="b">
            <a:normAutofit/>
          </a:bodyPr>
          <a:lstStyle>
            <a:lvl1pPr algn="l">
              <a:defRPr sz="3600">
                <a:solidFill>
                  <a:schemeClr val="bg1"/>
                </a:solidFill>
              </a:defRPr>
            </a:lvl1pPr>
          </a:lstStyle>
          <a:p>
            <a:pPr lvl="0"/>
            <a:r>
              <a:rPr lang="en-GB" dirty="0" err="1"/>
              <a:t>Tämä</a:t>
            </a:r>
            <a:r>
              <a:rPr lang="en-GB" dirty="0"/>
              <a:t> </a:t>
            </a:r>
            <a:r>
              <a:rPr lang="en-GB" dirty="0" err="1"/>
              <a:t>dia</a:t>
            </a:r>
            <a:r>
              <a:rPr lang="en-GB" dirty="0"/>
              <a:t> </a:t>
            </a:r>
            <a:r>
              <a:rPr lang="en-GB" dirty="0" err="1"/>
              <a:t>toimii</a:t>
            </a:r>
            <a:r>
              <a:rPr lang="en-GB" dirty="0"/>
              <a:t> </a:t>
            </a:r>
            <a:r>
              <a:rPr lang="en-GB" dirty="0" err="1"/>
              <a:t>vaikka</a:t>
            </a:r>
            <a:r>
              <a:rPr lang="en-GB" dirty="0"/>
              <a:t> </a:t>
            </a:r>
            <a:r>
              <a:rPr lang="en-GB" dirty="0" err="1"/>
              <a:t>sisällön</a:t>
            </a:r>
            <a:r>
              <a:rPr lang="en-GB" dirty="0"/>
              <a:t> </a:t>
            </a:r>
            <a:r>
              <a:rPr lang="en-GB" dirty="0" err="1"/>
              <a:t>rytmittämiseen</a:t>
            </a:r>
            <a:r>
              <a:rPr lang="en-GB" dirty="0"/>
              <a:t>, </a:t>
            </a:r>
            <a:r>
              <a:rPr lang="en-GB" dirty="0" err="1"/>
              <a:t>välidiana</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1994214852"/>
      </p:ext>
    </p:extLst>
  </p:cSld>
  <p:clrMapOvr>
    <a:masterClrMapping/>
  </p:clrMapOvr>
  <p:extLst>
    <p:ext uri="{DCECCB84-F9BA-43D5-87BE-67443E8EF086}">
      <p15:sldGuideLst xmlns:p15="http://schemas.microsoft.com/office/powerpoint/2012/main">
        <p15:guide id="1" pos="3024">
          <p15:clr>
            <a:srgbClr val="FBAE40"/>
          </p15:clr>
        </p15:guide>
        <p15:guide id="2" pos="3250">
          <p15:clr>
            <a:srgbClr val="FBAE40"/>
          </p15:clr>
        </p15:guide>
        <p15:guide id="3" pos="710">
          <p15:clr>
            <a:srgbClr val="FBAE40"/>
          </p15:clr>
        </p15:guide>
        <p15:guide id="4" orient="horz" pos="459">
          <p15:clr>
            <a:srgbClr val="FBAE40"/>
          </p15:clr>
        </p15:guide>
        <p15:guide id="6" pos="70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Väl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bg1"/>
                </a:solidFill>
              </a:defRPr>
            </a:lvl1pPr>
          </a:lstStyle>
          <a:p>
            <a:fld id="{F640B22B-0E71-0044-82FF-C12B33DE73E4}"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bg1"/>
                </a:solidFill>
              </a:defRPr>
            </a:lvl1p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bg1"/>
                </a:solidFill>
              </a:defRPr>
            </a:lvl1pPr>
          </a:lstStyle>
          <a:p>
            <a:fld id="{FC8CD466-806A-FF4B-84D3-1B2C4B904472}" type="slidenum">
              <a:rPr lang="fi-FI" smtClean="0"/>
              <a:pPr/>
              <a:t>‹#›</a:t>
            </a:fld>
            <a:endParaRPr lang="fi-FI" dirty="0"/>
          </a:p>
        </p:txBody>
      </p:sp>
      <p:pic>
        <p:nvPicPr>
          <p:cNvPr id="2" name="Kuva 1">
            <a:extLst>
              <a:ext uri="{FF2B5EF4-FFF2-40B4-BE49-F238E27FC236}">
                <a16:creationId xmlns:a16="http://schemas.microsoft.com/office/drawing/2014/main" id="{00345F14-ADA7-1EBC-D91B-92170DC809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5676900" y="365125"/>
            <a:ext cx="6515100" cy="6515100"/>
          </a:xfrm>
          <a:prstGeom prst="rect">
            <a:avLst/>
          </a:prstGeom>
        </p:spPr>
      </p:pic>
      <p:pic>
        <p:nvPicPr>
          <p:cNvPr id="9" name="Kuva 8">
            <a:extLst>
              <a:ext uri="{FF2B5EF4-FFF2-40B4-BE49-F238E27FC236}">
                <a16:creationId xmlns:a16="http://schemas.microsoft.com/office/drawing/2014/main" id="{4BD60EE1-8CA2-4467-09F4-0331099BE19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289915" y="367354"/>
            <a:ext cx="2317748" cy="664262"/>
          </a:xfrm>
          <a:prstGeom prst="rect">
            <a:avLst/>
          </a:prstGeom>
        </p:spPr>
      </p:pic>
      <p:sp>
        <p:nvSpPr>
          <p:cNvPr id="10" name="Title 1">
            <a:extLst>
              <a:ext uri="{FF2B5EF4-FFF2-40B4-BE49-F238E27FC236}">
                <a16:creationId xmlns:a16="http://schemas.microsoft.com/office/drawing/2014/main" id="{1F1FFC86-FB1C-5671-8239-24A4DA991680}"/>
              </a:ext>
            </a:extLst>
          </p:cNvPr>
          <p:cNvSpPr>
            <a:spLocks noGrp="1"/>
          </p:cNvSpPr>
          <p:nvPr>
            <p:ph type="title" hasCustomPrompt="1"/>
          </p:nvPr>
        </p:nvSpPr>
        <p:spPr>
          <a:xfrm>
            <a:off x="1131360" y="2858304"/>
            <a:ext cx="6064470" cy="2628364"/>
          </a:xfrm>
        </p:spPr>
        <p:txBody>
          <a:bodyPr anchor="b">
            <a:normAutofit/>
          </a:bodyPr>
          <a:lstStyle>
            <a:lvl1pPr algn="l">
              <a:defRPr sz="3600">
                <a:solidFill>
                  <a:schemeClr val="bg1"/>
                </a:solidFill>
              </a:defRPr>
            </a:lvl1pPr>
          </a:lstStyle>
          <a:p>
            <a:pPr lvl="0"/>
            <a:r>
              <a:rPr lang="en-GB" dirty="0" err="1"/>
              <a:t>Tämä</a:t>
            </a:r>
            <a:r>
              <a:rPr lang="en-GB" dirty="0"/>
              <a:t> </a:t>
            </a:r>
            <a:r>
              <a:rPr lang="en-GB" dirty="0" err="1"/>
              <a:t>dia</a:t>
            </a:r>
            <a:r>
              <a:rPr lang="en-GB" dirty="0"/>
              <a:t> </a:t>
            </a:r>
            <a:r>
              <a:rPr lang="en-GB" dirty="0" err="1"/>
              <a:t>toimii</a:t>
            </a:r>
            <a:r>
              <a:rPr lang="en-GB" dirty="0"/>
              <a:t> </a:t>
            </a:r>
            <a:r>
              <a:rPr lang="en-GB" dirty="0" err="1"/>
              <a:t>vaikka</a:t>
            </a:r>
            <a:r>
              <a:rPr lang="en-GB" dirty="0"/>
              <a:t> </a:t>
            </a:r>
            <a:r>
              <a:rPr lang="en-GB" dirty="0" err="1"/>
              <a:t>sisällön</a:t>
            </a:r>
            <a:r>
              <a:rPr lang="en-GB" dirty="0"/>
              <a:t> </a:t>
            </a:r>
            <a:r>
              <a:rPr lang="en-GB" dirty="0" err="1"/>
              <a:t>rytmittämiseen</a:t>
            </a:r>
            <a:r>
              <a:rPr lang="en-GB" dirty="0"/>
              <a:t>, </a:t>
            </a:r>
            <a:r>
              <a:rPr lang="en-GB" dirty="0" err="1"/>
              <a:t>välidiana</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4747573"/>
      </p:ext>
    </p:extLst>
  </p:cSld>
  <p:clrMapOvr>
    <a:masterClrMapping/>
  </p:clrMapOvr>
  <p:extLst>
    <p:ext uri="{DCECCB84-F9BA-43D5-87BE-67443E8EF086}">
      <p15:sldGuideLst xmlns:p15="http://schemas.microsoft.com/office/powerpoint/2012/main">
        <p15:guide id="1" pos="3024">
          <p15:clr>
            <a:srgbClr val="FBAE40"/>
          </p15:clr>
        </p15:guide>
        <p15:guide id="2" pos="3250">
          <p15:clr>
            <a:srgbClr val="FBAE40"/>
          </p15:clr>
        </p15:guide>
        <p15:guide id="3" pos="710">
          <p15:clr>
            <a:srgbClr val="FBAE40"/>
          </p15:clr>
        </p15:guide>
        <p15:guide id="4" orient="horz" pos="459">
          <p15:clr>
            <a:srgbClr val="FBAE40"/>
          </p15:clr>
        </p15:guide>
        <p15:guide id="6" pos="701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kuvall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bg1"/>
                </a:solidFill>
              </a:defRPr>
            </a:lvl1pPr>
          </a:lstStyle>
          <a:p>
            <a:pPr algn="l"/>
            <a:fld id="{0ACEB13E-A638-2C4A-9B61-E1665AC21C26}"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bg1"/>
                </a:solidFill>
              </a:defRPr>
            </a:lvl1pPr>
          </a:lstStyle>
          <a:p>
            <a:r>
              <a:rPr lang="fi-FI"/>
              <a:t>Alatunniste</a:t>
            </a:r>
            <a:endParaRPr lang="fi-FI" dirty="0"/>
          </a:p>
        </p:txBody>
      </p:sp>
      <p:pic>
        <p:nvPicPr>
          <p:cNvPr id="3" name="Kuva 2">
            <a:extLst>
              <a:ext uri="{FF2B5EF4-FFF2-40B4-BE49-F238E27FC236}">
                <a16:creationId xmlns:a16="http://schemas.microsoft.com/office/drawing/2014/main" id="{F71437C2-04CB-2A79-24D4-9FD22601CD9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24765"/>
          <a:stretch/>
        </p:blipFill>
        <p:spPr>
          <a:xfrm flipV="1">
            <a:off x="5701354" y="1974714"/>
            <a:ext cx="6490646" cy="4883285"/>
          </a:xfrm>
          <a:prstGeom prst="rect">
            <a:avLst/>
          </a:prstGeom>
        </p:spPr>
      </p:pic>
      <p:sp>
        <p:nvSpPr>
          <p:cNvPr id="6" name="Title 1">
            <a:extLst>
              <a:ext uri="{FF2B5EF4-FFF2-40B4-BE49-F238E27FC236}">
                <a16:creationId xmlns:a16="http://schemas.microsoft.com/office/drawing/2014/main" id="{9EF7EF37-0B98-0B94-71DD-A5A18D58B12E}"/>
              </a:ext>
            </a:extLst>
          </p:cNvPr>
          <p:cNvSpPr>
            <a:spLocks noGrp="1"/>
          </p:cNvSpPr>
          <p:nvPr>
            <p:ph type="ctrTitle" hasCustomPrompt="1"/>
          </p:nvPr>
        </p:nvSpPr>
        <p:spPr>
          <a:xfrm>
            <a:off x="731521" y="2359962"/>
            <a:ext cx="6236160" cy="2387600"/>
          </a:xfrm>
        </p:spPr>
        <p:txBody>
          <a:bodyPr lIns="0" tIns="46800" rIns="0" bIns="18000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b="0" i="0">
                <a:solidFill>
                  <a:schemeClr val="bg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
        <p:nvSpPr>
          <p:cNvPr id="8" name="Subtitle 2">
            <a:extLst>
              <a:ext uri="{FF2B5EF4-FFF2-40B4-BE49-F238E27FC236}">
                <a16:creationId xmlns:a16="http://schemas.microsoft.com/office/drawing/2014/main" id="{CCA3CBFD-485C-453C-89B6-3ABF6C231FC4}"/>
              </a:ext>
            </a:extLst>
          </p:cNvPr>
          <p:cNvSpPr>
            <a:spLocks noGrp="1"/>
          </p:cNvSpPr>
          <p:nvPr>
            <p:ph type="subTitle" idx="1" hasCustomPrompt="1"/>
          </p:nvPr>
        </p:nvSpPr>
        <p:spPr>
          <a:xfrm>
            <a:off x="731521" y="4763699"/>
            <a:ext cx="6236160" cy="1183409"/>
          </a:xfrm>
        </p:spPr>
        <p:txBody>
          <a:bodyPr lIns="0" tIns="180000" rIns="0"/>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pic>
        <p:nvPicPr>
          <p:cNvPr id="9" name="Kuva 8">
            <a:extLst>
              <a:ext uri="{FF2B5EF4-FFF2-40B4-BE49-F238E27FC236}">
                <a16:creationId xmlns:a16="http://schemas.microsoft.com/office/drawing/2014/main" id="{3C99D7C5-FC68-22DB-28F6-5022F953FC2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289915" y="367354"/>
            <a:ext cx="2317748" cy="664262"/>
          </a:xfrm>
          <a:prstGeom prst="rect">
            <a:avLst/>
          </a:prstGeom>
        </p:spPr>
      </p:pic>
    </p:spTree>
    <p:extLst>
      <p:ext uri="{BB962C8B-B14F-4D97-AF65-F5344CB8AC3E}">
        <p14:creationId xmlns:p14="http://schemas.microsoft.com/office/powerpoint/2010/main" val="299546287"/>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älidia numerointi 2">
    <p:bg>
      <p:bgPr>
        <a:solidFill>
          <a:schemeClr val="accent2"/>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9B34421-492E-CBE3-8B26-DAAEE49363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pic>
        <p:nvPicPr>
          <p:cNvPr id="12" name="Kuva 11">
            <a:extLst>
              <a:ext uri="{FF2B5EF4-FFF2-40B4-BE49-F238E27FC236}">
                <a16:creationId xmlns:a16="http://schemas.microsoft.com/office/drawing/2014/main" id="{BB7F57A4-8848-1ABE-79DA-D2498C2E08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676900" y="342900"/>
            <a:ext cx="6515100" cy="6515100"/>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tx1"/>
                </a:solidFill>
              </a:defRPr>
            </a:lvl1pPr>
          </a:lstStyle>
          <a:p>
            <a:fld id="{19195172-15DB-3F43-A393-B178836BBBCC}"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tx1"/>
                </a:solidFill>
              </a:defRPr>
            </a:lvl1pPr>
          </a:lstStyle>
          <a:p>
            <a:fld id="{FC8CD466-806A-FF4B-84D3-1B2C4B904472}" type="slidenum">
              <a:rPr lang="fi-FI" smtClean="0"/>
              <a:pPr/>
              <a:t>‹#›</a:t>
            </a:fld>
            <a:endParaRPr lang="fi-FI" dirty="0"/>
          </a:p>
        </p:txBody>
      </p:sp>
      <p:sp>
        <p:nvSpPr>
          <p:cNvPr id="3" name="Text Placeholder 2">
            <a:extLst>
              <a:ext uri="{FF2B5EF4-FFF2-40B4-BE49-F238E27FC236}">
                <a16:creationId xmlns:a16="http://schemas.microsoft.com/office/drawing/2014/main" id="{84C65D64-0F3D-A444-8F18-4D9EB87A0464}"/>
              </a:ext>
            </a:extLst>
          </p:cNvPr>
          <p:cNvSpPr>
            <a:spLocks noGrp="1"/>
          </p:cNvSpPr>
          <p:nvPr>
            <p:ph type="body" sz="quarter" idx="18" hasCustomPrompt="1"/>
          </p:nvPr>
        </p:nvSpPr>
        <p:spPr>
          <a:xfrm>
            <a:off x="1307939" y="1855871"/>
            <a:ext cx="3761771" cy="3139258"/>
          </a:xfrm>
        </p:spPr>
        <p:txBody>
          <a:bodyPr lIns="0" tIns="0" rIns="0" bIns="0" anchor="ctr"/>
          <a:lstStyle>
            <a:lvl1pPr marL="0" indent="0" algn="ctr">
              <a:buFontTx/>
              <a:buNone/>
              <a:defRPr sz="15000" b="1" i="0">
                <a:solidFill>
                  <a:schemeClr val="tx1"/>
                </a:solidFill>
                <a:latin typeface="+mn-lt"/>
                <a:cs typeface="Arial Black" panose="020B0604020202020204" pitchFamily="34" charset="0"/>
              </a:defRPr>
            </a:lvl1pPr>
            <a:lvl2pPr indent="0" algn="l">
              <a:buFontTx/>
              <a:buNone/>
              <a:defRPr b="1" i="0">
                <a:solidFill>
                  <a:schemeClr val="bg1"/>
                </a:solidFill>
                <a:latin typeface="Arial Black" panose="020B0604020202020204" pitchFamily="34" charset="0"/>
                <a:cs typeface="Arial Black" panose="020B0604020202020204" pitchFamily="34" charset="0"/>
              </a:defRPr>
            </a:lvl2pPr>
            <a:lvl3pPr indent="0" algn="l">
              <a:buFontTx/>
              <a:buNone/>
              <a:defRPr b="1" i="0">
                <a:solidFill>
                  <a:schemeClr val="bg1"/>
                </a:solidFill>
                <a:latin typeface="Arial Black" panose="020B0604020202020204" pitchFamily="34" charset="0"/>
                <a:cs typeface="Arial Black" panose="020B0604020202020204" pitchFamily="34" charset="0"/>
              </a:defRPr>
            </a:lvl3pPr>
            <a:lvl4pPr indent="0" algn="l">
              <a:buFontTx/>
              <a:buNone/>
              <a:defRPr b="1" i="0">
                <a:solidFill>
                  <a:schemeClr val="bg1"/>
                </a:solidFill>
                <a:latin typeface="Arial Black" panose="020B0604020202020204" pitchFamily="34" charset="0"/>
                <a:cs typeface="Arial Black" panose="020B0604020202020204" pitchFamily="34" charset="0"/>
              </a:defRPr>
            </a:lvl4pPr>
            <a:lvl5pPr indent="0" algn="l">
              <a:buFontTx/>
              <a:buNone/>
              <a:defRPr b="1" i="0">
                <a:solidFill>
                  <a:schemeClr val="bg1"/>
                </a:solidFill>
                <a:latin typeface="Arial Black" panose="020B0604020202020204" pitchFamily="34" charset="0"/>
                <a:cs typeface="Arial Black" panose="020B0604020202020204" pitchFamily="34" charset="0"/>
              </a:defRPr>
            </a:lvl5pPr>
          </a:lstStyle>
          <a:p>
            <a:pPr lvl="0"/>
            <a:r>
              <a:rPr lang="en-GB" dirty="0"/>
              <a:t>1</a:t>
            </a:r>
            <a:endParaRPr lang="fi-FI" dirty="0"/>
          </a:p>
        </p:txBody>
      </p:sp>
      <p:sp>
        <p:nvSpPr>
          <p:cNvPr id="14" name="Title 1">
            <a:extLst>
              <a:ext uri="{FF2B5EF4-FFF2-40B4-BE49-F238E27FC236}">
                <a16:creationId xmlns:a16="http://schemas.microsoft.com/office/drawing/2014/main" id="{F72331BF-9F55-F015-2B33-DD6619AD9084}"/>
              </a:ext>
            </a:extLst>
          </p:cNvPr>
          <p:cNvSpPr>
            <a:spLocks noGrp="1"/>
          </p:cNvSpPr>
          <p:nvPr>
            <p:ph type="title" hasCustomPrompt="1"/>
          </p:nvPr>
        </p:nvSpPr>
        <p:spPr>
          <a:xfrm>
            <a:off x="5104052" y="734167"/>
            <a:ext cx="6137747" cy="5386286"/>
          </a:xfrm>
        </p:spPr>
        <p:txBody>
          <a:bodyPr>
            <a:normAutofit/>
          </a:bodyPr>
          <a:lstStyle>
            <a:lvl1pPr algn="ctr">
              <a:defRPr sz="3800"/>
            </a:lvl1pPr>
          </a:lstStyle>
          <a:p>
            <a:pPr lvl="0"/>
            <a:r>
              <a:rPr lang="en-GB" dirty="0" err="1"/>
              <a:t>Tällä</a:t>
            </a:r>
            <a:r>
              <a:rPr lang="en-GB" dirty="0"/>
              <a:t> </a:t>
            </a:r>
            <a:r>
              <a:rPr lang="en-GB" dirty="0" err="1"/>
              <a:t>dialla</a:t>
            </a:r>
            <a:r>
              <a:rPr lang="en-GB" dirty="0"/>
              <a:t> </a:t>
            </a:r>
            <a:r>
              <a:rPr lang="en-GB" dirty="0" err="1"/>
              <a:t>voi</a:t>
            </a:r>
            <a:r>
              <a:rPr lang="en-GB" dirty="0"/>
              <a:t> </a:t>
            </a:r>
            <a:r>
              <a:rPr lang="en-GB" dirty="0" err="1"/>
              <a:t>jakaa</a:t>
            </a:r>
            <a:r>
              <a:rPr lang="en-GB" dirty="0"/>
              <a:t> </a:t>
            </a:r>
            <a:r>
              <a:rPr lang="en-GB" dirty="0" err="1"/>
              <a:t>esityksen</a:t>
            </a:r>
            <a:r>
              <a:rPr lang="en-GB" dirty="0"/>
              <a:t> </a:t>
            </a:r>
            <a:r>
              <a:rPr lang="en-GB" dirty="0" err="1"/>
              <a:t>esim</a:t>
            </a:r>
            <a:r>
              <a:rPr lang="en-GB" dirty="0"/>
              <a:t>. </a:t>
            </a:r>
            <a:r>
              <a:rPr lang="en-GB" dirty="0" err="1"/>
              <a:t>lukuihin</a:t>
            </a:r>
            <a:endParaRPr lang="en-GB" dirty="0"/>
          </a:p>
        </p:txBody>
      </p:sp>
    </p:spTree>
    <p:extLst>
      <p:ext uri="{BB962C8B-B14F-4D97-AF65-F5344CB8AC3E}">
        <p14:creationId xmlns:p14="http://schemas.microsoft.com/office/powerpoint/2010/main" val="4090099212"/>
      </p:ext>
    </p:extLst>
  </p:cSld>
  <p:clrMapOvr>
    <a:masterClrMapping/>
  </p:clrMapOvr>
  <p:extLst>
    <p:ext uri="{DCECCB84-F9BA-43D5-87BE-67443E8EF086}">
      <p15:sldGuideLst xmlns:p15="http://schemas.microsoft.com/office/powerpoint/2012/main">
        <p15:guide id="1" pos="3024">
          <p15:clr>
            <a:srgbClr val="FBAE40"/>
          </p15:clr>
        </p15:guide>
        <p15:guide id="2" pos="3250">
          <p15:clr>
            <a:srgbClr val="FBAE40"/>
          </p15:clr>
        </p15:guide>
        <p15:guide id="3" pos="461">
          <p15:clr>
            <a:srgbClr val="FBAE40"/>
          </p15:clr>
        </p15:guide>
        <p15:guide id="4" orient="horz" pos="459">
          <p15:clr>
            <a:srgbClr val="FBAE40"/>
          </p15:clr>
        </p15:guide>
        <p15:guide id="5"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Välidia numerointi 2">
    <p:bg>
      <p:bgPr>
        <a:solidFill>
          <a:schemeClr val="accent3"/>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9B34421-492E-CBE3-8B26-DAAEE49363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pic>
        <p:nvPicPr>
          <p:cNvPr id="12" name="Kuva 11">
            <a:extLst>
              <a:ext uri="{FF2B5EF4-FFF2-40B4-BE49-F238E27FC236}">
                <a16:creationId xmlns:a16="http://schemas.microsoft.com/office/drawing/2014/main" id="{BB7F57A4-8848-1ABE-79DA-D2498C2E08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676900" y="342900"/>
            <a:ext cx="6515100" cy="6515100"/>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tx1"/>
                </a:solidFill>
              </a:defRPr>
            </a:lvl1pPr>
          </a:lstStyle>
          <a:p>
            <a:fld id="{19195172-15DB-3F43-A393-B178836BBBCC}"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tx1"/>
                </a:solidFill>
              </a:defRPr>
            </a:lvl1pPr>
          </a:lstStyle>
          <a:p>
            <a:fld id="{FC8CD466-806A-FF4B-84D3-1B2C4B904472}" type="slidenum">
              <a:rPr lang="fi-FI" smtClean="0"/>
              <a:pPr/>
              <a:t>‹#›</a:t>
            </a:fld>
            <a:endParaRPr lang="fi-FI" dirty="0"/>
          </a:p>
        </p:txBody>
      </p:sp>
      <p:sp>
        <p:nvSpPr>
          <p:cNvPr id="3" name="Text Placeholder 2">
            <a:extLst>
              <a:ext uri="{FF2B5EF4-FFF2-40B4-BE49-F238E27FC236}">
                <a16:creationId xmlns:a16="http://schemas.microsoft.com/office/drawing/2014/main" id="{84C65D64-0F3D-A444-8F18-4D9EB87A0464}"/>
              </a:ext>
            </a:extLst>
          </p:cNvPr>
          <p:cNvSpPr>
            <a:spLocks noGrp="1"/>
          </p:cNvSpPr>
          <p:nvPr>
            <p:ph type="body" sz="quarter" idx="18" hasCustomPrompt="1"/>
          </p:nvPr>
        </p:nvSpPr>
        <p:spPr>
          <a:xfrm>
            <a:off x="1307939" y="1855871"/>
            <a:ext cx="3761771" cy="3139258"/>
          </a:xfrm>
        </p:spPr>
        <p:txBody>
          <a:bodyPr lIns="0" tIns="0" rIns="0" bIns="0" anchor="ctr"/>
          <a:lstStyle>
            <a:lvl1pPr marL="0" indent="0" algn="ctr">
              <a:buFontTx/>
              <a:buNone/>
              <a:defRPr sz="15000" b="1" i="0">
                <a:solidFill>
                  <a:schemeClr val="tx1"/>
                </a:solidFill>
                <a:latin typeface="+mn-lt"/>
                <a:cs typeface="Arial Black" panose="020B0604020202020204" pitchFamily="34" charset="0"/>
              </a:defRPr>
            </a:lvl1pPr>
            <a:lvl2pPr indent="0" algn="l">
              <a:buFontTx/>
              <a:buNone/>
              <a:defRPr b="1" i="0">
                <a:solidFill>
                  <a:schemeClr val="bg1"/>
                </a:solidFill>
                <a:latin typeface="Arial Black" panose="020B0604020202020204" pitchFamily="34" charset="0"/>
                <a:cs typeface="Arial Black" panose="020B0604020202020204" pitchFamily="34" charset="0"/>
              </a:defRPr>
            </a:lvl2pPr>
            <a:lvl3pPr indent="0" algn="l">
              <a:buFontTx/>
              <a:buNone/>
              <a:defRPr b="1" i="0">
                <a:solidFill>
                  <a:schemeClr val="bg1"/>
                </a:solidFill>
                <a:latin typeface="Arial Black" panose="020B0604020202020204" pitchFamily="34" charset="0"/>
                <a:cs typeface="Arial Black" panose="020B0604020202020204" pitchFamily="34" charset="0"/>
              </a:defRPr>
            </a:lvl3pPr>
            <a:lvl4pPr indent="0" algn="l">
              <a:buFontTx/>
              <a:buNone/>
              <a:defRPr b="1" i="0">
                <a:solidFill>
                  <a:schemeClr val="bg1"/>
                </a:solidFill>
                <a:latin typeface="Arial Black" panose="020B0604020202020204" pitchFamily="34" charset="0"/>
                <a:cs typeface="Arial Black" panose="020B0604020202020204" pitchFamily="34" charset="0"/>
              </a:defRPr>
            </a:lvl4pPr>
            <a:lvl5pPr indent="0" algn="l">
              <a:buFontTx/>
              <a:buNone/>
              <a:defRPr b="1" i="0">
                <a:solidFill>
                  <a:schemeClr val="bg1"/>
                </a:solidFill>
                <a:latin typeface="Arial Black" panose="020B0604020202020204" pitchFamily="34" charset="0"/>
                <a:cs typeface="Arial Black" panose="020B0604020202020204" pitchFamily="34" charset="0"/>
              </a:defRPr>
            </a:lvl5pPr>
          </a:lstStyle>
          <a:p>
            <a:pPr lvl="0"/>
            <a:r>
              <a:rPr lang="en-GB" dirty="0"/>
              <a:t>2</a:t>
            </a:r>
            <a:endParaRPr lang="fi-FI" dirty="0"/>
          </a:p>
        </p:txBody>
      </p:sp>
      <p:sp>
        <p:nvSpPr>
          <p:cNvPr id="2" name="Title 1">
            <a:extLst>
              <a:ext uri="{FF2B5EF4-FFF2-40B4-BE49-F238E27FC236}">
                <a16:creationId xmlns:a16="http://schemas.microsoft.com/office/drawing/2014/main" id="{65D84EA8-3B32-3DE0-9281-827C5B1E50B5}"/>
              </a:ext>
            </a:extLst>
          </p:cNvPr>
          <p:cNvSpPr>
            <a:spLocks noGrp="1"/>
          </p:cNvSpPr>
          <p:nvPr>
            <p:ph type="title" hasCustomPrompt="1"/>
          </p:nvPr>
        </p:nvSpPr>
        <p:spPr>
          <a:xfrm>
            <a:off x="5104052" y="734167"/>
            <a:ext cx="6137747" cy="5386286"/>
          </a:xfrm>
        </p:spPr>
        <p:txBody>
          <a:bodyPr>
            <a:normAutofit/>
          </a:bodyPr>
          <a:lstStyle>
            <a:lvl1pPr algn="ctr">
              <a:defRPr sz="3800"/>
            </a:lvl1pPr>
          </a:lstStyle>
          <a:p>
            <a:pPr lvl="0"/>
            <a:r>
              <a:rPr lang="en-GB" dirty="0" err="1"/>
              <a:t>Tällä</a:t>
            </a:r>
            <a:r>
              <a:rPr lang="en-GB" dirty="0"/>
              <a:t> </a:t>
            </a:r>
            <a:r>
              <a:rPr lang="en-GB" dirty="0" err="1"/>
              <a:t>dialla</a:t>
            </a:r>
            <a:r>
              <a:rPr lang="en-GB" dirty="0"/>
              <a:t> </a:t>
            </a:r>
            <a:r>
              <a:rPr lang="en-GB" dirty="0" err="1"/>
              <a:t>voi</a:t>
            </a:r>
            <a:r>
              <a:rPr lang="en-GB" dirty="0"/>
              <a:t> </a:t>
            </a:r>
            <a:r>
              <a:rPr lang="en-GB" dirty="0" err="1"/>
              <a:t>jakaa</a:t>
            </a:r>
            <a:r>
              <a:rPr lang="en-GB" dirty="0"/>
              <a:t> </a:t>
            </a:r>
            <a:r>
              <a:rPr lang="en-GB" dirty="0" err="1"/>
              <a:t>esityksen</a:t>
            </a:r>
            <a:r>
              <a:rPr lang="en-GB" dirty="0"/>
              <a:t> </a:t>
            </a:r>
            <a:r>
              <a:rPr lang="en-GB" dirty="0" err="1"/>
              <a:t>esim</a:t>
            </a:r>
            <a:r>
              <a:rPr lang="en-GB" dirty="0"/>
              <a:t>. </a:t>
            </a:r>
            <a:r>
              <a:rPr lang="en-GB" dirty="0" err="1"/>
              <a:t>lukuihin</a:t>
            </a:r>
            <a:endParaRPr lang="en-GB" dirty="0"/>
          </a:p>
        </p:txBody>
      </p:sp>
    </p:spTree>
    <p:extLst>
      <p:ext uri="{BB962C8B-B14F-4D97-AF65-F5344CB8AC3E}">
        <p14:creationId xmlns:p14="http://schemas.microsoft.com/office/powerpoint/2010/main" val="1973367912"/>
      </p:ext>
    </p:extLst>
  </p:cSld>
  <p:clrMapOvr>
    <a:masterClrMapping/>
  </p:clrMapOvr>
  <p:extLst>
    <p:ext uri="{DCECCB84-F9BA-43D5-87BE-67443E8EF086}">
      <p15:sldGuideLst xmlns:p15="http://schemas.microsoft.com/office/powerpoint/2012/main">
        <p15:guide id="1" pos="3024">
          <p15:clr>
            <a:srgbClr val="FBAE40"/>
          </p15:clr>
        </p15:guide>
        <p15:guide id="2" pos="3250">
          <p15:clr>
            <a:srgbClr val="FBAE40"/>
          </p15:clr>
        </p15:guide>
        <p15:guide id="3" pos="461">
          <p15:clr>
            <a:srgbClr val="FBAE40"/>
          </p15:clr>
        </p15:guide>
        <p15:guide id="4" orient="horz" pos="459">
          <p15:clr>
            <a:srgbClr val="FBAE40"/>
          </p15:clr>
        </p15:guide>
        <p15:guide id="5" pos="72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Välidia numerointi 2">
    <p:bg>
      <p:bgPr>
        <a:solidFill>
          <a:schemeClr val="accent4"/>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9B34421-492E-CBE3-8B26-DAAEE49363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pic>
        <p:nvPicPr>
          <p:cNvPr id="12" name="Kuva 11">
            <a:extLst>
              <a:ext uri="{FF2B5EF4-FFF2-40B4-BE49-F238E27FC236}">
                <a16:creationId xmlns:a16="http://schemas.microsoft.com/office/drawing/2014/main" id="{BB7F57A4-8848-1ABE-79DA-D2498C2E08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676900" y="342900"/>
            <a:ext cx="6515100" cy="6515100"/>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tx1"/>
                </a:solidFill>
              </a:defRPr>
            </a:lvl1pPr>
          </a:lstStyle>
          <a:p>
            <a:fld id="{19195172-15DB-3F43-A393-B178836BBBCC}"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tx1"/>
                </a:solidFill>
              </a:defRPr>
            </a:lvl1pPr>
          </a:lstStyle>
          <a:p>
            <a:fld id="{FC8CD466-806A-FF4B-84D3-1B2C4B904472}" type="slidenum">
              <a:rPr lang="fi-FI" smtClean="0"/>
              <a:pPr/>
              <a:t>‹#›</a:t>
            </a:fld>
            <a:endParaRPr lang="fi-FI" dirty="0"/>
          </a:p>
        </p:txBody>
      </p:sp>
      <p:sp>
        <p:nvSpPr>
          <p:cNvPr id="3" name="Text Placeholder 2">
            <a:extLst>
              <a:ext uri="{FF2B5EF4-FFF2-40B4-BE49-F238E27FC236}">
                <a16:creationId xmlns:a16="http://schemas.microsoft.com/office/drawing/2014/main" id="{84C65D64-0F3D-A444-8F18-4D9EB87A0464}"/>
              </a:ext>
            </a:extLst>
          </p:cNvPr>
          <p:cNvSpPr>
            <a:spLocks noGrp="1"/>
          </p:cNvSpPr>
          <p:nvPr>
            <p:ph type="body" sz="quarter" idx="18" hasCustomPrompt="1"/>
          </p:nvPr>
        </p:nvSpPr>
        <p:spPr>
          <a:xfrm>
            <a:off x="1307939" y="1855871"/>
            <a:ext cx="3761771" cy="3139258"/>
          </a:xfrm>
        </p:spPr>
        <p:txBody>
          <a:bodyPr lIns="0" tIns="0" rIns="0" bIns="0" anchor="ctr"/>
          <a:lstStyle>
            <a:lvl1pPr marL="0" indent="0" algn="ctr">
              <a:buFontTx/>
              <a:buNone/>
              <a:defRPr sz="15000" b="1" i="0">
                <a:solidFill>
                  <a:schemeClr val="tx1"/>
                </a:solidFill>
                <a:latin typeface="+mn-lt"/>
                <a:cs typeface="Arial Black" panose="020B0604020202020204" pitchFamily="34" charset="0"/>
              </a:defRPr>
            </a:lvl1pPr>
            <a:lvl2pPr indent="0" algn="l">
              <a:buFontTx/>
              <a:buNone/>
              <a:defRPr b="1" i="0">
                <a:solidFill>
                  <a:schemeClr val="bg1"/>
                </a:solidFill>
                <a:latin typeface="Arial Black" panose="020B0604020202020204" pitchFamily="34" charset="0"/>
                <a:cs typeface="Arial Black" panose="020B0604020202020204" pitchFamily="34" charset="0"/>
              </a:defRPr>
            </a:lvl2pPr>
            <a:lvl3pPr indent="0" algn="l">
              <a:buFontTx/>
              <a:buNone/>
              <a:defRPr b="1" i="0">
                <a:solidFill>
                  <a:schemeClr val="bg1"/>
                </a:solidFill>
                <a:latin typeface="Arial Black" panose="020B0604020202020204" pitchFamily="34" charset="0"/>
                <a:cs typeface="Arial Black" panose="020B0604020202020204" pitchFamily="34" charset="0"/>
              </a:defRPr>
            </a:lvl3pPr>
            <a:lvl4pPr indent="0" algn="l">
              <a:buFontTx/>
              <a:buNone/>
              <a:defRPr b="1" i="0">
                <a:solidFill>
                  <a:schemeClr val="bg1"/>
                </a:solidFill>
                <a:latin typeface="Arial Black" panose="020B0604020202020204" pitchFamily="34" charset="0"/>
                <a:cs typeface="Arial Black" panose="020B0604020202020204" pitchFamily="34" charset="0"/>
              </a:defRPr>
            </a:lvl4pPr>
            <a:lvl5pPr indent="0" algn="l">
              <a:buFontTx/>
              <a:buNone/>
              <a:defRPr b="1" i="0">
                <a:solidFill>
                  <a:schemeClr val="bg1"/>
                </a:solidFill>
                <a:latin typeface="Arial Black" panose="020B0604020202020204" pitchFamily="34" charset="0"/>
                <a:cs typeface="Arial Black" panose="020B0604020202020204" pitchFamily="34" charset="0"/>
              </a:defRPr>
            </a:lvl5pPr>
          </a:lstStyle>
          <a:p>
            <a:pPr lvl="0"/>
            <a:r>
              <a:rPr lang="en-GB" dirty="0"/>
              <a:t>3</a:t>
            </a:r>
            <a:endParaRPr lang="fi-FI" dirty="0"/>
          </a:p>
        </p:txBody>
      </p:sp>
      <p:sp>
        <p:nvSpPr>
          <p:cNvPr id="2" name="Title 1">
            <a:extLst>
              <a:ext uri="{FF2B5EF4-FFF2-40B4-BE49-F238E27FC236}">
                <a16:creationId xmlns:a16="http://schemas.microsoft.com/office/drawing/2014/main" id="{6D333C42-0CAF-22C9-7C13-9961EEF92208}"/>
              </a:ext>
            </a:extLst>
          </p:cNvPr>
          <p:cNvSpPr>
            <a:spLocks noGrp="1"/>
          </p:cNvSpPr>
          <p:nvPr>
            <p:ph type="title" hasCustomPrompt="1"/>
          </p:nvPr>
        </p:nvSpPr>
        <p:spPr>
          <a:xfrm>
            <a:off x="5104052" y="734167"/>
            <a:ext cx="6137747" cy="5386286"/>
          </a:xfrm>
        </p:spPr>
        <p:txBody>
          <a:bodyPr>
            <a:normAutofit/>
          </a:bodyPr>
          <a:lstStyle>
            <a:lvl1pPr algn="ctr">
              <a:defRPr sz="3800"/>
            </a:lvl1pPr>
          </a:lstStyle>
          <a:p>
            <a:pPr lvl="0"/>
            <a:r>
              <a:rPr lang="en-GB" dirty="0" err="1"/>
              <a:t>Tällä</a:t>
            </a:r>
            <a:r>
              <a:rPr lang="en-GB" dirty="0"/>
              <a:t> </a:t>
            </a:r>
            <a:r>
              <a:rPr lang="en-GB" dirty="0" err="1"/>
              <a:t>dialla</a:t>
            </a:r>
            <a:r>
              <a:rPr lang="en-GB" dirty="0"/>
              <a:t> </a:t>
            </a:r>
            <a:r>
              <a:rPr lang="en-GB" dirty="0" err="1"/>
              <a:t>voi</a:t>
            </a:r>
            <a:r>
              <a:rPr lang="en-GB" dirty="0"/>
              <a:t> </a:t>
            </a:r>
            <a:r>
              <a:rPr lang="en-GB" dirty="0" err="1"/>
              <a:t>jakaa</a:t>
            </a:r>
            <a:r>
              <a:rPr lang="en-GB" dirty="0"/>
              <a:t> </a:t>
            </a:r>
            <a:r>
              <a:rPr lang="en-GB" dirty="0" err="1"/>
              <a:t>esityksen</a:t>
            </a:r>
            <a:r>
              <a:rPr lang="en-GB" dirty="0"/>
              <a:t> </a:t>
            </a:r>
            <a:r>
              <a:rPr lang="en-GB" dirty="0" err="1"/>
              <a:t>esim</a:t>
            </a:r>
            <a:r>
              <a:rPr lang="en-GB" dirty="0"/>
              <a:t>. </a:t>
            </a:r>
            <a:r>
              <a:rPr lang="en-GB" dirty="0" err="1"/>
              <a:t>lukuihin</a:t>
            </a:r>
            <a:endParaRPr lang="en-GB" dirty="0"/>
          </a:p>
        </p:txBody>
      </p:sp>
    </p:spTree>
    <p:extLst>
      <p:ext uri="{BB962C8B-B14F-4D97-AF65-F5344CB8AC3E}">
        <p14:creationId xmlns:p14="http://schemas.microsoft.com/office/powerpoint/2010/main" val="1754776327"/>
      </p:ext>
    </p:extLst>
  </p:cSld>
  <p:clrMapOvr>
    <a:masterClrMapping/>
  </p:clrMapOvr>
  <p:extLst>
    <p:ext uri="{DCECCB84-F9BA-43D5-87BE-67443E8EF086}">
      <p15:sldGuideLst xmlns:p15="http://schemas.microsoft.com/office/powerpoint/2012/main">
        <p15:guide id="1" pos="3024">
          <p15:clr>
            <a:srgbClr val="FBAE40"/>
          </p15:clr>
        </p15:guide>
        <p15:guide id="2" pos="3250">
          <p15:clr>
            <a:srgbClr val="FBAE40"/>
          </p15:clr>
        </p15:guide>
        <p15:guide id="3" pos="461">
          <p15:clr>
            <a:srgbClr val="FBAE40"/>
          </p15:clr>
        </p15:guide>
        <p15:guide id="4" orient="horz" pos="459">
          <p15:clr>
            <a:srgbClr val="FBAE40"/>
          </p15:clr>
        </p15:guide>
        <p15:guide id="5" pos="72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Välidia numerointi 2">
    <p:bg>
      <p:bgPr>
        <a:solidFill>
          <a:schemeClr val="accent5"/>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9B34421-492E-CBE3-8B26-DAAEE49363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pic>
        <p:nvPicPr>
          <p:cNvPr id="12" name="Kuva 11">
            <a:extLst>
              <a:ext uri="{FF2B5EF4-FFF2-40B4-BE49-F238E27FC236}">
                <a16:creationId xmlns:a16="http://schemas.microsoft.com/office/drawing/2014/main" id="{BB7F57A4-8848-1ABE-79DA-D2498C2E08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676900" y="342900"/>
            <a:ext cx="6515100" cy="6515100"/>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lvl1pPr>
              <a:defRPr>
                <a:solidFill>
                  <a:schemeClr val="tx1"/>
                </a:solidFill>
              </a:defRPr>
            </a:lvl1pPr>
          </a:lstStyle>
          <a:p>
            <a:fld id="{19195172-15DB-3F43-A393-B178836BBBCC}"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solidFill>
                  <a:schemeClr val="tx1"/>
                </a:solidFill>
              </a:defRPr>
            </a:lvl1pPr>
          </a:lstStyle>
          <a:p>
            <a:fld id="{FC8CD466-806A-FF4B-84D3-1B2C4B904472}" type="slidenum">
              <a:rPr lang="fi-FI" smtClean="0"/>
              <a:pPr/>
              <a:t>‹#›</a:t>
            </a:fld>
            <a:endParaRPr lang="fi-FI" dirty="0"/>
          </a:p>
        </p:txBody>
      </p:sp>
      <p:sp>
        <p:nvSpPr>
          <p:cNvPr id="3" name="Text Placeholder 2">
            <a:extLst>
              <a:ext uri="{FF2B5EF4-FFF2-40B4-BE49-F238E27FC236}">
                <a16:creationId xmlns:a16="http://schemas.microsoft.com/office/drawing/2014/main" id="{84C65D64-0F3D-A444-8F18-4D9EB87A0464}"/>
              </a:ext>
            </a:extLst>
          </p:cNvPr>
          <p:cNvSpPr>
            <a:spLocks noGrp="1"/>
          </p:cNvSpPr>
          <p:nvPr>
            <p:ph type="body" sz="quarter" idx="18" hasCustomPrompt="1"/>
          </p:nvPr>
        </p:nvSpPr>
        <p:spPr>
          <a:xfrm>
            <a:off x="1307939" y="1855871"/>
            <a:ext cx="3761771" cy="3139258"/>
          </a:xfrm>
        </p:spPr>
        <p:txBody>
          <a:bodyPr lIns="0" tIns="0" rIns="0" bIns="0" anchor="ctr"/>
          <a:lstStyle>
            <a:lvl1pPr marL="0" indent="0" algn="ctr">
              <a:buFontTx/>
              <a:buNone/>
              <a:defRPr sz="15000" b="1" i="0">
                <a:solidFill>
                  <a:schemeClr val="tx1"/>
                </a:solidFill>
                <a:latin typeface="+mn-lt"/>
                <a:cs typeface="Arial Black" panose="020B0604020202020204" pitchFamily="34" charset="0"/>
              </a:defRPr>
            </a:lvl1pPr>
            <a:lvl2pPr indent="0" algn="l">
              <a:buFontTx/>
              <a:buNone/>
              <a:defRPr b="1" i="0">
                <a:solidFill>
                  <a:schemeClr val="bg1"/>
                </a:solidFill>
                <a:latin typeface="Arial Black" panose="020B0604020202020204" pitchFamily="34" charset="0"/>
                <a:cs typeface="Arial Black" panose="020B0604020202020204" pitchFamily="34" charset="0"/>
              </a:defRPr>
            </a:lvl2pPr>
            <a:lvl3pPr indent="0" algn="l">
              <a:buFontTx/>
              <a:buNone/>
              <a:defRPr b="1" i="0">
                <a:solidFill>
                  <a:schemeClr val="bg1"/>
                </a:solidFill>
                <a:latin typeface="Arial Black" panose="020B0604020202020204" pitchFamily="34" charset="0"/>
                <a:cs typeface="Arial Black" panose="020B0604020202020204" pitchFamily="34" charset="0"/>
              </a:defRPr>
            </a:lvl3pPr>
            <a:lvl4pPr indent="0" algn="l">
              <a:buFontTx/>
              <a:buNone/>
              <a:defRPr b="1" i="0">
                <a:solidFill>
                  <a:schemeClr val="bg1"/>
                </a:solidFill>
                <a:latin typeface="Arial Black" panose="020B0604020202020204" pitchFamily="34" charset="0"/>
                <a:cs typeface="Arial Black" panose="020B0604020202020204" pitchFamily="34" charset="0"/>
              </a:defRPr>
            </a:lvl4pPr>
            <a:lvl5pPr indent="0" algn="l">
              <a:buFontTx/>
              <a:buNone/>
              <a:defRPr b="1" i="0">
                <a:solidFill>
                  <a:schemeClr val="bg1"/>
                </a:solidFill>
                <a:latin typeface="Arial Black" panose="020B0604020202020204" pitchFamily="34" charset="0"/>
                <a:cs typeface="Arial Black" panose="020B0604020202020204" pitchFamily="34" charset="0"/>
              </a:defRPr>
            </a:lvl5pPr>
          </a:lstStyle>
          <a:p>
            <a:pPr lvl="0"/>
            <a:r>
              <a:rPr lang="en-GB" dirty="0"/>
              <a:t>4</a:t>
            </a:r>
            <a:endParaRPr lang="fi-FI" dirty="0"/>
          </a:p>
        </p:txBody>
      </p:sp>
      <p:sp>
        <p:nvSpPr>
          <p:cNvPr id="2" name="Title 1">
            <a:extLst>
              <a:ext uri="{FF2B5EF4-FFF2-40B4-BE49-F238E27FC236}">
                <a16:creationId xmlns:a16="http://schemas.microsoft.com/office/drawing/2014/main" id="{DAC6A5D9-2740-09CB-08D4-EE22D49F5E11}"/>
              </a:ext>
            </a:extLst>
          </p:cNvPr>
          <p:cNvSpPr>
            <a:spLocks noGrp="1"/>
          </p:cNvSpPr>
          <p:nvPr>
            <p:ph type="title" hasCustomPrompt="1"/>
          </p:nvPr>
        </p:nvSpPr>
        <p:spPr>
          <a:xfrm>
            <a:off x="5104052" y="734167"/>
            <a:ext cx="6137747" cy="5386286"/>
          </a:xfrm>
        </p:spPr>
        <p:txBody>
          <a:bodyPr>
            <a:normAutofit/>
          </a:bodyPr>
          <a:lstStyle>
            <a:lvl1pPr algn="ctr">
              <a:defRPr sz="3800"/>
            </a:lvl1pPr>
          </a:lstStyle>
          <a:p>
            <a:pPr lvl="0"/>
            <a:r>
              <a:rPr lang="en-GB" dirty="0" err="1"/>
              <a:t>Tällä</a:t>
            </a:r>
            <a:r>
              <a:rPr lang="en-GB" dirty="0"/>
              <a:t> </a:t>
            </a:r>
            <a:r>
              <a:rPr lang="en-GB" dirty="0" err="1"/>
              <a:t>dialla</a:t>
            </a:r>
            <a:r>
              <a:rPr lang="en-GB" dirty="0"/>
              <a:t> </a:t>
            </a:r>
            <a:r>
              <a:rPr lang="en-GB" dirty="0" err="1"/>
              <a:t>voi</a:t>
            </a:r>
            <a:r>
              <a:rPr lang="en-GB" dirty="0"/>
              <a:t> </a:t>
            </a:r>
            <a:r>
              <a:rPr lang="en-GB" dirty="0" err="1"/>
              <a:t>jakaa</a:t>
            </a:r>
            <a:r>
              <a:rPr lang="en-GB" dirty="0"/>
              <a:t> </a:t>
            </a:r>
            <a:r>
              <a:rPr lang="en-GB" dirty="0" err="1"/>
              <a:t>esityksen</a:t>
            </a:r>
            <a:r>
              <a:rPr lang="en-GB" dirty="0"/>
              <a:t> </a:t>
            </a:r>
            <a:r>
              <a:rPr lang="en-GB" dirty="0" err="1"/>
              <a:t>esim</a:t>
            </a:r>
            <a:r>
              <a:rPr lang="en-GB" dirty="0"/>
              <a:t>. </a:t>
            </a:r>
            <a:r>
              <a:rPr lang="en-GB" dirty="0" err="1"/>
              <a:t>lukuihin</a:t>
            </a:r>
            <a:endParaRPr lang="en-GB" dirty="0"/>
          </a:p>
        </p:txBody>
      </p:sp>
    </p:spTree>
    <p:extLst>
      <p:ext uri="{BB962C8B-B14F-4D97-AF65-F5344CB8AC3E}">
        <p14:creationId xmlns:p14="http://schemas.microsoft.com/office/powerpoint/2010/main" val="1768537837"/>
      </p:ext>
    </p:extLst>
  </p:cSld>
  <p:clrMapOvr>
    <a:masterClrMapping/>
  </p:clrMapOvr>
  <p:extLst>
    <p:ext uri="{DCECCB84-F9BA-43D5-87BE-67443E8EF086}">
      <p15:sldGuideLst xmlns:p15="http://schemas.microsoft.com/office/powerpoint/2012/main">
        <p15:guide id="1" pos="3024">
          <p15:clr>
            <a:srgbClr val="FBAE40"/>
          </p15:clr>
        </p15:guide>
        <p15:guide id="2" pos="3250">
          <p15:clr>
            <a:srgbClr val="FBAE40"/>
          </p15:clr>
        </p15:guide>
        <p15:guide id="3" pos="461">
          <p15:clr>
            <a:srgbClr val="FBAE40"/>
          </p15:clr>
        </p15:guide>
        <p15:guide id="4" orient="horz" pos="459">
          <p15:clr>
            <a:srgbClr val="FBAE40"/>
          </p15:clr>
        </p15:guide>
        <p15:guide id="5" pos="72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txt vaaka 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0F001BA-5D9A-8823-CA8F-4ECBCD8FA1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V="1">
            <a:off x="5701354" y="1974715"/>
            <a:ext cx="6490646" cy="4883285"/>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838" y="1089024"/>
            <a:ext cx="3636962" cy="5040313"/>
          </a:xfrm>
        </p:spPr>
        <p:txBody>
          <a:bodyPr anchor="ctr"/>
          <a:lstStyle>
            <a:lvl1pPr algn="r">
              <a:defRPr sz="3400"/>
            </a:lvl1pPr>
          </a:lstStyle>
          <a:p>
            <a:r>
              <a:rPr lang="en-GB" dirty="0" err="1"/>
              <a:t>Otsikko</a:t>
            </a:r>
            <a:r>
              <a:rPr lang="en-GB" dirty="0"/>
              <a:t> </a:t>
            </a:r>
            <a:r>
              <a:rPr lang="en-GB" dirty="0" err="1"/>
              <a:t>teksti</a:t>
            </a:r>
            <a:r>
              <a:rPr lang="en-GB" dirty="0"/>
              <a:t> Rockwell Regular 34pt</a:t>
            </a:r>
            <a:endParaRPr lang="fi-FI" dirty="0"/>
          </a:p>
        </p:txBody>
      </p:sp>
      <p:sp>
        <p:nvSpPr>
          <p:cNvPr id="3" name="Content Placeholder 2">
            <a:extLst>
              <a:ext uri="{FF2B5EF4-FFF2-40B4-BE49-F238E27FC236}">
                <a16:creationId xmlns:a16="http://schemas.microsoft.com/office/drawing/2014/main" id="{458F3AA1-F4DB-4544-9521-13F28FEFDA88}"/>
              </a:ext>
            </a:extLst>
          </p:cNvPr>
          <p:cNvSpPr>
            <a:spLocks noGrp="1"/>
          </p:cNvSpPr>
          <p:nvPr>
            <p:ph idx="1" hasCustomPrompt="1"/>
          </p:nvPr>
        </p:nvSpPr>
        <p:spPr>
          <a:xfrm>
            <a:off x="5308601" y="1089024"/>
            <a:ext cx="5791200" cy="5040313"/>
          </a:xfrm>
        </p:spPr>
        <p:txBody>
          <a:bodyPr anchor="ctr"/>
          <a:lstStyle>
            <a:lvl1pPr marL="0" indent="0" algn="l">
              <a:lnSpc>
                <a:spcPct val="100000"/>
              </a:lnSpc>
              <a:spcBef>
                <a:spcPts val="1400"/>
              </a:spcBef>
              <a:buFontTx/>
              <a:buNone/>
              <a:defRPr>
                <a:solidFill>
                  <a:schemeClr val="tx1"/>
                </a:solidFill>
              </a:defRPr>
            </a:lvl1pPr>
            <a:lvl2pPr algn="l">
              <a:buFontTx/>
              <a:buNone/>
              <a:defRPr>
                <a:solidFill>
                  <a:schemeClr val="tx1"/>
                </a:solidFill>
              </a:defRPr>
            </a:lvl2pPr>
            <a:lvl3pPr algn="l">
              <a:buFontTx/>
              <a:buNone/>
              <a:defRPr>
                <a:solidFill>
                  <a:schemeClr val="tx1"/>
                </a:solidFill>
              </a:defRPr>
            </a:lvl3pPr>
            <a:lvl4pPr algn="l">
              <a:buFontTx/>
              <a:buNone/>
              <a:defRPr>
                <a:solidFill>
                  <a:schemeClr val="tx1"/>
                </a:solidFill>
              </a:defRPr>
            </a:lvl4pPr>
            <a:lvl5pPr algn="l">
              <a:buFontTx/>
              <a:buNone/>
              <a:defRPr>
                <a:solidFill>
                  <a:schemeClr val="tx1"/>
                </a:solidFill>
              </a:defRPr>
            </a:lvl5pPr>
          </a:lstStyle>
          <a:p>
            <a:pPr lvl="0"/>
            <a:r>
              <a:rPr lang="en-GB" dirty="0" err="1"/>
              <a:t>Tähän</a:t>
            </a:r>
            <a:r>
              <a:rPr lang="en-GB" dirty="0"/>
              <a:t> </a:t>
            </a:r>
            <a:r>
              <a:rPr lang="en-GB" dirty="0" err="1"/>
              <a:t>toiselle</a:t>
            </a:r>
            <a:r>
              <a:rPr lang="en-GB" dirty="0"/>
              <a:t> </a:t>
            </a:r>
            <a:r>
              <a:rPr lang="en-GB" dirty="0" err="1"/>
              <a:t>puolelle</a:t>
            </a:r>
            <a:r>
              <a:rPr lang="en-GB" dirty="0"/>
              <a:t> </a:t>
            </a:r>
            <a:r>
              <a:rPr lang="en-GB" dirty="0" err="1"/>
              <a:t>mahtuu</a:t>
            </a:r>
            <a:r>
              <a:rPr lang="en-GB" dirty="0"/>
              <a:t> </a:t>
            </a:r>
            <a:r>
              <a:rPr lang="en-GB" dirty="0" err="1"/>
              <a:t>enemmän</a:t>
            </a:r>
            <a:r>
              <a:rPr lang="en-GB" dirty="0"/>
              <a:t> </a:t>
            </a:r>
            <a:r>
              <a:rPr lang="en-GB" dirty="0" err="1"/>
              <a:t>tekstiä</a:t>
            </a:r>
            <a:r>
              <a:rPr lang="en-GB" dirty="0"/>
              <a:t>. Tw Cen MT Regular 24pt.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Aenean ante dui, </a:t>
            </a:r>
            <a:r>
              <a:rPr lang="en-GB" dirty="0" err="1"/>
              <a:t>tincidunt</a:t>
            </a:r>
            <a:r>
              <a:rPr lang="en-GB" dirty="0"/>
              <a:t> sit </a:t>
            </a:r>
            <a:r>
              <a:rPr lang="en-GB" dirty="0" err="1"/>
              <a:t>amet</a:t>
            </a:r>
            <a:r>
              <a:rPr lang="en-GB" dirty="0"/>
              <a:t> </a:t>
            </a:r>
            <a:r>
              <a:rPr lang="en-GB" dirty="0" err="1"/>
              <a:t>ultricies</a:t>
            </a:r>
            <a:r>
              <a:rPr lang="en-GB" dirty="0"/>
              <a:t> </a:t>
            </a:r>
            <a:r>
              <a:rPr lang="en-GB" dirty="0" err="1"/>
              <a:t>vel</a:t>
            </a:r>
            <a:r>
              <a:rPr lang="en-GB" dirty="0"/>
              <a:t>, </a:t>
            </a:r>
            <a:r>
              <a:rPr lang="en-GB" dirty="0" err="1"/>
              <a:t>tincidunt</a:t>
            </a:r>
            <a:r>
              <a:rPr lang="en-GB" dirty="0"/>
              <a:t> </a:t>
            </a:r>
            <a:r>
              <a:rPr lang="en-GB" dirty="0" err="1"/>
              <a:t>ut</a:t>
            </a:r>
            <a:r>
              <a:rPr lang="en-GB" dirty="0"/>
              <a:t> </a:t>
            </a:r>
            <a:r>
              <a:rPr lang="en-GB" dirty="0" err="1"/>
              <a:t>elit</a:t>
            </a:r>
            <a:r>
              <a:rPr lang="en-GB" dirty="0"/>
              <a:t>.</a:t>
            </a:r>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CAB8BDDE-B242-B545-9B32-1BED87E3A1EF}"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9" name="Straight Connector 8">
            <a:extLst>
              <a:ext uri="{FF2B5EF4-FFF2-40B4-BE49-F238E27FC236}">
                <a16:creationId xmlns:a16="http://schemas.microsoft.com/office/drawing/2014/main" id="{4186E607-EDF9-BB45-99BC-590A534B9577}"/>
              </a:ext>
            </a:extLst>
          </p:cNvPr>
          <p:cNvCxnSpPr>
            <a:cxnSpLocks/>
          </p:cNvCxnSpPr>
          <p:nvPr userDrawn="1"/>
        </p:nvCxnSpPr>
        <p:spPr>
          <a:xfrm>
            <a:off x="4838700" y="2303449"/>
            <a:ext cx="0" cy="248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368893"/>
      </p:ext>
    </p:extLst>
  </p:cSld>
  <p:clrMapOvr>
    <a:masterClrMapping/>
  </p:clrMapOvr>
  <p:extLst>
    <p:ext uri="{DCECCB84-F9BA-43D5-87BE-67443E8EF086}">
      <p15:sldGuideLst xmlns:p15="http://schemas.microsoft.com/office/powerpoint/2012/main">
        <p15:guide id="1" pos="461">
          <p15:clr>
            <a:srgbClr val="FBAE40"/>
          </p15:clr>
        </p15:guide>
        <p15:guide id="2" pos="2751">
          <p15:clr>
            <a:srgbClr val="FBAE40"/>
          </p15:clr>
        </p15:guide>
        <p15:guide id="3" orient="horz" pos="686">
          <p15:clr>
            <a:srgbClr val="FBAE40"/>
          </p15:clr>
        </p15:guide>
        <p15:guide id="4" pos="6992">
          <p15:clr>
            <a:srgbClr val="FBAE40"/>
          </p15:clr>
        </p15:guide>
        <p15:guide id="5" pos="334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Otsikko txt vaaka 1">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0F001BA-5D9A-8823-CA8F-4ECBCD8FA1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H="1" flipV="1">
            <a:off x="0" y="1974715"/>
            <a:ext cx="6490646" cy="4883285"/>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838" y="1089024"/>
            <a:ext cx="3636962" cy="5040313"/>
          </a:xfrm>
        </p:spPr>
        <p:txBody>
          <a:bodyPr anchor="ctr"/>
          <a:lstStyle>
            <a:lvl1pPr algn="r">
              <a:defRPr sz="3400"/>
            </a:lvl1pPr>
          </a:lstStyle>
          <a:p>
            <a:r>
              <a:rPr lang="en-GB" dirty="0" err="1"/>
              <a:t>Otsikko</a:t>
            </a:r>
            <a:r>
              <a:rPr lang="en-GB" dirty="0"/>
              <a:t> </a:t>
            </a:r>
            <a:r>
              <a:rPr lang="en-GB" dirty="0" err="1"/>
              <a:t>teksti</a:t>
            </a:r>
            <a:r>
              <a:rPr lang="en-GB" dirty="0"/>
              <a:t> Rockwell Regular 34pt</a:t>
            </a:r>
            <a:endParaRPr lang="fi-FI" dirty="0"/>
          </a:p>
        </p:txBody>
      </p:sp>
      <p:sp>
        <p:nvSpPr>
          <p:cNvPr id="3" name="Content Placeholder 2">
            <a:extLst>
              <a:ext uri="{FF2B5EF4-FFF2-40B4-BE49-F238E27FC236}">
                <a16:creationId xmlns:a16="http://schemas.microsoft.com/office/drawing/2014/main" id="{458F3AA1-F4DB-4544-9521-13F28FEFDA88}"/>
              </a:ext>
            </a:extLst>
          </p:cNvPr>
          <p:cNvSpPr>
            <a:spLocks noGrp="1"/>
          </p:cNvSpPr>
          <p:nvPr>
            <p:ph idx="1" hasCustomPrompt="1"/>
          </p:nvPr>
        </p:nvSpPr>
        <p:spPr>
          <a:xfrm>
            <a:off x="5308601" y="1089024"/>
            <a:ext cx="5791200" cy="5040313"/>
          </a:xfrm>
        </p:spPr>
        <p:txBody>
          <a:bodyPr anchor="ctr"/>
          <a:lstStyle>
            <a:lvl1pPr marL="0" indent="0" algn="l">
              <a:lnSpc>
                <a:spcPct val="100000"/>
              </a:lnSpc>
              <a:spcBef>
                <a:spcPts val="1400"/>
              </a:spcBef>
              <a:buFontTx/>
              <a:buNone/>
              <a:defRPr>
                <a:solidFill>
                  <a:schemeClr val="tx1"/>
                </a:solidFill>
              </a:defRPr>
            </a:lvl1pPr>
            <a:lvl2pPr algn="l">
              <a:buFontTx/>
              <a:buNone/>
              <a:defRPr>
                <a:solidFill>
                  <a:schemeClr val="tx1"/>
                </a:solidFill>
              </a:defRPr>
            </a:lvl2pPr>
            <a:lvl3pPr algn="l">
              <a:buFontTx/>
              <a:buNone/>
              <a:defRPr>
                <a:solidFill>
                  <a:schemeClr val="tx1"/>
                </a:solidFill>
              </a:defRPr>
            </a:lvl3pPr>
            <a:lvl4pPr algn="l">
              <a:buFontTx/>
              <a:buNone/>
              <a:defRPr>
                <a:solidFill>
                  <a:schemeClr val="tx1"/>
                </a:solidFill>
              </a:defRPr>
            </a:lvl4pPr>
            <a:lvl5pPr algn="l">
              <a:buFontTx/>
              <a:buNone/>
              <a:defRPr>
                <a:solidFill>
                  <a:schemeClr val="tx1"/>
                </a:solidFill>
              </a:defRPr>
            </a:lvl5pPr>
          </a:lstStyle>
          <a:p>
            <a:pPr lvl="0"/>
            <a:r>
              <a:rPr lang="en-GB" dirty="0" err="1"/>
              <a:t>Tähän</a:t>
            </a:r>
            <a:r>
              <a:rPr lang="en-GB" dirty="0"/>
              <a:t> </a:t>
            </a:r>
            <a:r>
              <a:rPr lang="en-GB" dirty="0" err="1"/>
              <a:t>toiselle</a:t>
            </a:r>
            <a:r>
              <a:rPr lang="en-GB" dirty="0"/>
              <a:t> </a:t>
            </a:r>
            <a:r>
              <a:rPr lang="en-GB" dirty="0" err="1"/>
              <a:t>puolelle</a:t>
            </a:r>
            <a:r>
              <a:rPr lang="en-GB" dirty="0"/>
              <a:t> </a:t>
            </a:r>
            <a:r>
              <a:rPr lang="en-GB" dirty="0" err="1"/>
              <a:t>mahtuu</a:t>
            </a:r>
            <a:r>
              <a:rPr lang="en-GB" dirty="0"/>
              <a:t> </a:t>
            </a:r>
            <a:r>
              <a:rPr lang="en-GB" dirty="0" err="1"/>
              <a:t>enemmän</a:t>
            </a:r>
            <a:r>
              <a:rPr lang="en-GB" dirty="0"/>
              <a:t> </a:t>
            </a:r>
            <a:r>
              <a:rPr lang="en-GB" dirty="0" err="1"/>
              <a:t>tekstiä</a:t>
            </a:r>
            <a:r>
              <a:rPr lang="en-GB" dirty="0"/>
              <a:t>. Tw Cen MT Regular 24pt.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Aenean ante dui, </a:t>
            </a:r>
            <a:r>
              <a:rPr lang="en-GB" dirty="0" err="1"/>
              <a:t>tincidunt</a:t>
            </a:r>
            <a:r>
              <a:rPr lang="en-GB" dirty="0"/>
              <a:t> sit </a:t>
            </a:r>
            <a:r>
              <a:rPr lang="en-GB" dirty="0" err="1"/>
              <a:t>amet</a:t>
            </a:r>
            <a:r>
              <a:rPr lang="en-GB" dirty="0"/>
              <a:t> </a:t>
            </a:r>
            <a:r>
              <a:rPr lang="en-GB" dirty="0" err="1"/>
              <a:t>ultricies</a:t>
            </a:r>
            <a:r>
              <a:rPr lang="en-GB" dirty="0"/>
              <a:t> </a:t>
            </a:r>
            <a:r>
              <a:rPr lang="en-GB" dirty="0" err="1"/>
              <a:t>vel</a:t>
            </a:r>
            <a:r>
              <a:rPr lang="en-GB" dirty="0"/>
              <a:t>, </a:t>
            </a:r>
            <a:r>
              <a:rPr lang="en-GB" dirty="0" err="1"/>
              <a:t>tincidunt</a:t>
            </a:r>
            <a:r>
              <a:rPr lang="en-GB" dirty="0"/>
              <a:t> </a:t>
            </a:r>
            <a:r>
              <a:rPr lang="en-GB" dirty="0" err="1"/>
              <a:t>ut</a:t>
            </a:r>
            <a:r>
              <a:rPr lang="en-GB" dirty="0"/>
              <a:t> </a:t>
            </a:r>
            <a:r>
              <a:rPr lang="en-GB" dirty="0" err="1"/>
              <a:t>elit</a:t>
            </a:r>
            <a:r>
              <a:rPr lang="en-GB" dirty="0"/>
              <a:t>.</a:t>
            </a:r>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CAB8BDDE-B242-B545-9B32-1BED87E3A1EF}"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9" name="Straight Connector 8">
            <a:extLst>
              <a:ext uri="{FF2B5EF4-FFF2-40B4-BE49-F238E27FC236}">
                <a16:creationId xmlns:a16="http://schemas.microsoft.com/office/drawing/2014/main" id="{4186E607-EDF9-BB45-99BC-590A534B9577}"/>
              </a:ext>
            </a:extLst>
          </p:cNvPr>
          <p:cNvCxnSpPr>
            <a:cxnSpLocks/>
          </p:cNvCxnSpPr>
          <p:nvPr userDrawn="1"/>
        </p:nvCxnSpPr>
        <p:spPr>
          <a:xfrm>
            <a:off x="4838700" y="2303449"/>
            <a:ext cx="0" cy="248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257422"/>
      </p:ext>
    </p:extLst>
  </p:cSld>
  <p:clrMapOvr>
    <a:masterClrMapping/>
  </p:clrMapOvr>
  <p:extLst>
    <p:ext uri="{DCECCB84-F9BA-43D5-87BE-67443E8EF086}">
      <p15:sldGuideLst xmlns:p15="http://schemas.microsoft.com/office/powerpoint/2012/main">
        <p15:guide id="1" pos="461">
          <p15:clr>
            <a:srgbClr val="FBAE40"/>
          </p15:clr>
        </p15:guide>
        <p15:guide id="2" pos="2751">
          <p15:clr>
            <a:srgbClr val="FBAE40"/>
          </p15:clr>
        </p15:guide>
        <p15:guide id="3" orient="horz" pos="686">
          <p15:clr>
            <a:srgbClr val="FBAE40"/>
          </p15:clr>
        </p15:guide>
        <p15:guide id="4" pos="6992">
          <p15:clr>
            <a:srgbClr val="FBAE40"/>
          </p15:clr>
        </p15:guide>
        <p15:guide id="5" pos="33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Otsikko txt vaaka 1">
    <p:bg>
      <p:bgPr>
        <a:solidFill>
          <a:schemeClr val="accent3"/>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2698D77-5679-1680-90BA-30BEEED64C0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H="1" flipV="1">
            <a:off x="0" y="1974715"/>
            <a:ext cx="6490646" cy="4883285"/>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838" y="1089024"/>
            <a:ext cx="3636962" cy="5040313"/>
          </a:xfrm>
        </p:spPr>
        <p:txBody>
          <a:bodyPr anchor="ctr"/>
          <a:lstStyle>
            <a:lvl1pPr algn="r">
              <a:defRPr sz="3400"/>
            </a:lvl1pPr>
          </a:lstStyle>
          <a:p>
            <a:r>
              <a:rPr lang="en-GB" dirty="0" err="1"/>
              <a:t>Otsikko</a:t>
            </a:r>
            <a:r>
              <a:rPr lang="en-GB" dirty="0"/>
              <a:t> </a:t>
            </a:r>
            <a:r>
              <a:rPr lang="en-GB" dirty="0" err="1"/>
              <a:t>teksti</a:t>
            </a:r>
            <a:r>
              <a:rPr lang="en-GB" dirty="0"/>
              <a:t> Rockwell Regular 34pt</a:t>
            </a:r>
            <a:endParaRPr lang="fi-FI" dirty="0"/>
          </a:p>
        </p:txBody>
      </p:sp>
      <p:sp>
        <p:nvSpPr>
          <p:cNvPr id="3" name="Content Placeholder 2">
            <a:extLst>
              <a:ext uri="{FF2B5EF4-FFF2-40B4-BE49-F238E27FC236}">
                <a16:creationId xmlns:a16="http://schemas.microsoft.com/office/drawing/2014/main" id="{458F3AA1-F4DB-4544-9521-13F28FEFDA88}"/>
              </a:ext>
            </a:extLst>
          </p:cNvPr>
          <p:cNvSpPr>
            <a:spLocks noGrp="1"/>
          </p:cNvSpPr>
          <p:nvPr>
            <p:ph idx="1" hasCustomPrompt="1"/>
          </p:nvPr>
        </p:nvSpPr>
        <p:spPr>
          <a:xfrm>
            <a:off x="5308601" y="1089024"/>
            <a:ext cx="5791200" cy="5040313"/>
          </a:xfrm>
        </p:spPr>
        <p:txBody>
          <a:bodyPr anchor="ctr"/>
          <a:lstStyle>
            <a:lvl1pPr marL="0" indent="0" algn="l">
              <a:lnSpc>
                <a:spcPct val="100000"/>
              </a:lnSpc>
              <a:spcBef>
                <a:spcPts val="1400"/>
              </a:spcBef>
              <a:buFontTx/>
              <a:buNone/>
              <a:defRPr>
                <a:solidFill>
                  <a:schemeClr val="tx1"/>
                </a:solidFill>
              </a:defRPr>
            </a:lvl1pPr>
            <a:lvl2pPr algn="l">
              <a:buFontTx/>
              <a:buNone/>
              <a:defRPr>
                <a:solidFill>
                  <a:schemeClr val="tx1"/>
                </a:solidFill>
              </a:defRPr>
            </a:lvl2pPr>
            <a:lvl3pPr algn="l">
              <a:buFontTx/>
              <a:buNone/>
              <a:defRPr>
                <a:solidFill>
                  <a:schemeClr val="tx1"/>
                </a:solidFill>
              </a:defRPr>
            </a:lvl3pPr>
            <a:lvl4pPr algn="l">
              <a:buFontTx/>
              <a:buNone/>
              <a:defRPr>
                <a:solidFill>
                  <a:schemeClr val="tx1"/>
                </a:solidFill>
              </a:defRPr>
            </a:lvl4pPr>
            <a:lvl5pPr algn="l">
              <a:buFontTx/>
              <a:buNone/>
              <a:defRPr>
                <a:solidFill>
                  <a:schemeClr val="tx1"/>
                </a:solidFill>
              </a:defRPr>
            </a:lvl5pPr>
          </a:lstStyle>
          <a:p>
            <a:pPr lvl="0"/>
            <a:r>
              <a:rPr lang="en-GB" dirty="0" err="1"/>
              <a:t>Tähän</a:t>
            </a:r>
            <a:r>
              <a:rPr lang="en-GB" dirty="0"/>
              <a:t> </a:t>
            </a:r>
            <a:r>
              <a:rPr lang="en-GB" dirty="0" err="1"/>
              <a:t>toiselle</a:t>
            </a:r>
            <a:r>
              <a:rPr lang="en-GB" dirty="0"/>
              <a:t> </a:t>
            </a:r>
            <a:r>
              <a:rPr lang="en-GB" dirty="0" err="1"/>
              <a:t>puolelle</a:t>
            </a:r>
            <a:r>
              <a:rPr lang="en-GB" dirty="0"/>
              <a:t> </a:t>
            </a:r>
            <a:r>
              <a:rPr lang="en-GB" dirty="0" err="1"/>
              <a:t>mahtuu</a:t>
            </a:r>
            <a:r>
              <a:rPr lang="en-GB" dirty="0"/>
              <a:t> </a:t>
            </a:r>
            <a:r>
              <a:rPr lang="en-GB" dirty="0" err="1"/>
              <a:t>enemmän</a:t>
            </a:r>
            <a:r>
              <a:rPr lang="en-GB" dirty="0"/>
              <a:t> </a:t>
            </a:r>
            <a:r>
              <a:rPr lang="en-GB" dirty="0" err="1"/>
              <a:t>tekstiä</a:t>
            </a:r>
            <a:r>
              <a:rPr lang="en-GB" dirty="0"/>
              <a:t>. Tw Cen MT Regular 24pt.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Aenean ante dui, </a:t>
            </a:r>
            <a:r>
              <a:rPr lang="en-GB" dirty="0" err="1"/>
              <a:t>tincidunt</a:t>
            </a:r>
            <a:r>
              <a:rPr lang="en-GB" dirty="0"/>
              <a:t> sit </a:t>
            </a:r>
            <a:r>
              <a:rPr lang="en-GB" dirty="0" err="1"/>
              <a:t>amet</a:t>
            </a:r>
            <a:r>
              <a:rPr lang="en-GB" dirty="0"/>
              <a:t> </a:t>
            </a:r>
            <a:r>
              <a:rPr lang="en-GB" dirty="0" err="1"/>
              <a:t>ultricies</a:t>
            </a:r>
            <a:r>
              <a:rPr lang="en-GB" dirty="0"/>
              <a:t> </a:t>
            </a:r>
            <a:r>
              <a:rPr lang="en-GB" dirty="0" err="1"/>
              <a:t>vel</a:t>
            </a:r>
            <a:r>
              <a:rPr lang="en-GB" dirty="0"/>
              <a:t>, </a:t>
            </a:r>
            <a:r>
              <a:rPr lang="en-GB" dirty="0" err="1"/>
              <a:t>tincidunt</a:t>
            </a:r>
            <a:r>
              <a:rPr lang="en-GB" dirty="0"/>
              <a:t> </a:t>
            </a:r>
            <a:r>
              <a:rPr lang="en-GB" dirty="0" err="1"/>
              <a:t>ut</a:t>
            </a:r>
            <a:r>
              <a:rPr lang="en-GB" dirty="0"/>
              <a:t> </a:t>
            </a:r>
            <a:r>
              <a:rPr lang="en-GB" dirty="0" err="1"/>
              <a:t>elit</a:t>
            </a:r>
            <a:r>
              <a:rPr lang="en-GB" dirty="0"/>
              <a:t>.</a:t>
            </a:r>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CAB8BDDE-B242-B545-9B32-1BED87E3A1EF}"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9" name="Straight Connector 8">
            <a:extLst>
              <a:ext uri="{FF2B5EF4-FFF2-40B4-BE49-F238E27FC236}">
                <a16:creationId xmlns:a16="http://schemas.microsoft.com/office/drawing/2014/main" id="{4186E607-EDF9-BB45-99BC-590A534B9577}"/>
              </a:ext>
            </a:extLst>
          </p:cNvPr>
          <p:cNvCxnSpPr>
            <a:cxnSpLocks/>
          </p:cNvCxnSpPr>
          <p:nvPr userDrawn="1"/>
        </p:nvCxnSpPr>
        <p:spPr>
          <a:xfrm>
            <a:off x="4838700" y="2303449"/>
            <a:ext cx="0" cy="248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031924"/>
      </p:ext>
    </p:extLst>
  </p:cSld>
  <p:clrMapOvr>
    <a:masterClrMapping/>
  </p:clrMapOvr>
  <p:extLst>
    <p:ext uri="{DCECCB84-F9BA-43D5-87BE-67443E8EF086}">
      <p15:sldGuideLst xmlns:p15="http://schemas.microsoft.com/office/powerpoint/2012/main">
        <p15:guide id="1" pos="461">
          <p15:clr>
            <a:srgbClr val="FBAE40"/>
          </p15:clr>
        </p15:guide>
        <p15:guide id="2" pos="2751">
          <p15:clr>
            <a:srgbClr val="FBAE40"/>
          </p15:clr>
        </p15:guide>
        <p15:guide id="3" orient="horz" pos="686">
          <p15:clr>
            <a:srgbClr val="FBAE40"/>
          </p15:clr>
        </p15:guide>
        <p15:guide id="4" pos="6992">
          <p15:clr>
            <a:srgbClr val="FBAE40"/>
          </p15:clr>
        </p15:guide>
        <p15:guide id="5" pos="33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Otsikko txt vaaka 1">
    <p:bg>
      <p:bgPr>
        <a:solidFill>
          <a:schemeClr val="accent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342D6C9-BEB1-4156-80BC-9B137472C0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H="1" flipV="1">
            <a:off x="0" y="1974715"/>
            <a:ext cx="6490646" cy="4883285"/>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838" y="1089024"/>
            <a:ext cx="3636962" cy="5040313"/>
          </a:xfrm>
        </p:spPr>
        <p:txBody>
          <a:bodyPr anchor="ctr"/>
          <a:lstStyle>
            <a:lvl1pPr algn="r">
              <a:defRPr sz="3400"/>
            </a:lvl1pPr>
          </a:lstStyle>
          <a:p>
            <a:r>
              <a:rPr lang="en-GB" dirty="0" err="1"/>
              <a:t>Otsikko</a:t>
            </a:r>
            <a:r>
              <a:rPr lang="en-GB" dirty="0"/>
              <a:t> </a:t>
            </a:r>
            <a:r>
              <a:rPr lang="en-GB" dirty="0" err="1"/>
              <a:t>teksti</a:t>
            </a:r>
            <a:r>
              <a:rPr lang="en-GB" dirty="0"/>
              <a:t> Rockwell Regular 34pt</a:t>
            </a:r>
            <a:endParaRPr lang="fi-FI" dirty="0"/>
          </a:p>
        </p:txBody>
      </p:sp>
      <p:sp>
        <p:nvSpPr>
          <p:cNvPr id="3" name="Content Placeholder 2">
            <a:extLst>
              <a:ext uri="{FF2B5EF4-FFF2-40B4-BE49-F238E27FC236}">
                <a16:creationId xmlns:a16="http://schemas.microsoft.com/office/drawing/2014/main" id="{458F3AA1-F4DB-4544-9521-13F28FEFDA88}"/>
              </a:ext>
            </a:extLst>
          </p:cNvPr>
          <p:cNvSpPr>
            <a:spLocks noGrp="1"/>
          </p:cNvSpPr>
          <p:nvPr>
            <p:ph idx="1" hasCustomPrompt="1"/>
          </p:nvPr>
        </p:nvSpPr>
        <p:spPr>
          <a:xfrm>
            <a:off x="5308601" y="1089024"/>
            <a:ext cx="5791200" cy="5040313"/>
          </a:xfrm>
        </p:spPr>
        <p:txBody>
          <a:bodyPr anchor="ctr"/>
          <a:lstStyle>
            <a:lvl1pPr marL="0" indent="0" algn="l">
              <a:lnSpc>
                <a:spcPct val="100000"/>
              </a:lnSpc>
              <a:spcBef>
                <a:spcPts val="1400"/>
              </a:spcBef>
              <a:buFontTx/>
              <a:buNone/>
              <a:defRPr>
                <a:solidFill>
                  <a:schemeClr val="tx1"/>
                </a:solidFill>
              </a:defRPr>
            </a:lvl1pPr>
            <a:lvl2pPr algn="l">
              <a:buFontTx/>
              <a:buNone/>
              <a:defRPr>
                <a:solidFill>
                  <a:schemeClr val="tx1"/>
                </a:solidFill>
              </a:defRPr>
            </a:lvl2pPr>
            <a:lvl3pPr algn="l">
              <a:buFontTx/>
              <a:buNone/>
              <a:defRPr>
                <a:solidFill>
                  <a:schemeClr val="tx1"/>
                </a:solidFill>
              </a:defRPr>
            </a:lvl3pPr>
            <a:lvl4pPr algn="l">
              <a:buFontTx/>
              <a:buNone/>
              <a:defRPr>
                <a:solidFill>
                  <a:schemeClr val="tx1"/>
                </a:solidFill>
              </a:defRPr>
            </a:lvl4pPr>
            <a:lvl5pPr algn="l">
              <a:buFontTx/>
              <a:buNone/>
              <a:defRPr>
                <a:solidFill>
                  <a:schemeClr val="tx1"/>
                </a:solidFill>
              </a:defRPr>
            </a:lvl5pPr>
          </a:lstStyle>
          <a:p>
            <a:pPr lvl="0"/>
            <a:r>
              <a:rPr lang="en-GB" dirty="0" err="1"/>
              <a:t>Tähän</a:t>
            </a:r>
            <a:r>
              <a:rPr lang="en-GB" dirty="0"/>
              <a:t> </a:t>
            </a:r>
            <a:r>
              <a:rPr lang="en-GB" dirty="0" err="1"/>
              <a:t>toiselle</a:t>
            </a:r>
            <a:r>
              <a:rPr lang="en-GB" dirty="0"/>
              <a:t> </a:t>
            </a:r>
            <a:r>
              <a:rPr lang="en-GB" dirty="0" err="1"/>
              <a:t>puolelle</a:t>
            </a:r>
            <a:r>
              <a:rPr lang="en-GB" dirty="0"/>
              <a:t> </a:t>
            </a:r>
            <a:r>
              <a:rPr lang="en-GB" dirty="0" err="1"/>
              <a:t>mahtuu</a:t>
            </a:r>
            <a:r>
              <a:rPr lang="en-GB" dirty="0"/>
              <a:t> </a:t>
            </a:r>
            <a:r>
              <a:rPr lang="en-GB" dirty="0" err="1"/>
              <a:t>enemmän</a:t>
            </a:r>
            <a:r>
              <a:rPr lang="en-GB" dirty="0"/>
              <a:t> </a:t>
            </a:r>
            <a:r>
              <a:rPr lang="en-GB" dirty="0" err="1"/>
              <a:t>tekstiä</a:t>
            </a:r>
            <a:r>
              <a:rPr lang="en-GB" dirty="0"/>
              <a:t>. Tw Cen MT Regular 24pt.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Aenean ante dui, </a:t>
            </a:r>
            <a:r>
              <a:rPr lang="en-GB" dirty="0" err="1"/>
              <a:t>tincidunt</a:t>
            </a:r>
            <a:r>
              <a:rPr lang="en-GB" dirty="0"/>
              <a:t> sit </a:t>
            </a:r>
            <a:r>
              <a:rPr lang="en-GB" dirty="0" err="1"/>
              <a:t>amet</a:t>
            </a:r>
            <a:r>
              <a:rPr lang="en-GB" dirty="0"/>
              <a:t> </a:t>
            </a:r>
            <a:r>
              <a:rPr lang="en-GB" dirty="0" err="1"/>
              <a:t>ultricies</a:t>
            </a:r>
            <a:r>
              <a:rPr lang="en-GB" dirty="0"/>
              <a:t> </a:t>
            </a:r>
            <a:r>
              <a:rPr lang="en-GB" dirty="0" err="1"/>
              <a:t>vel</a:t>
            </a:r>
            <a:r>
              <a:rPr lang="en-GB" dirty="0"/>
              <a:t>, </a:t>
            </a:r>
            <a:r>
              <a:rPr lang="en-GB" dirty="0" err="1"/>
              <a:t>tincidunt</a:t>
            </a:r>
            <a:r>
              <a:rPr lang="en-GB" dirty="0"/>
              <a:t> </a:t>
            </a:r>
            <a:r>
              <a:rPr lang="en-GB" dirty="0" err="1"/>
              <a:t>ut</a:t>
            </a:r>
            <a:r>
              <a:rPr lang="en-GB" dirty="0"/>
              <a:t> </a:t>
            </a:r>
            <a:r>
              <a:rPr lang="en-GB" dirty="0" err="1"/>
              <a:t>elit</a:t>
            </a:r>
            <a:r>
              <a:rPr lang="en-GB" dirty="0"/>
              <a:t>.</a:t>
            </a:r>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CAB8BDDE-B242-B545-9B32-1BED87E3A1EF}"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9" name="Straight Connector 8">
            <a:extLst>
              <a:ext uri="{FF2B5EF4-FFF2-40B4-BE49-F238E27FC236}">
                <a16:creationId xmlns:a16="http://schemas.microsoft.com/office/drawing/2014/main" id="{4186E607-EDF9-BB45-99BC-590A534B9577}"/>
              </a:ext>
            </a:extLst>
          </p:cNvPr>
          <p:cNvCxnSpPr>
            <a:cxnSpLocks/>
          </p:cNvCxnSpPr>
          <p:nvPr userDrawn="1"/>
        </p:nvCxnSpPr>
        <p:spPr>
          <a:xfrm>
            <a:off x="4838700" y="2303449"/>
            <a:ext cx="0" cy="248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58443"/>
      </p:ext>
    </p:extLst>
  </p:cSld>
  <p:clrMapOvr>
    <a:masterClrMapping/>
  </p:clrMapOvr>
  <p:extLst>
    <p:ext uri="{DCECCB84-F9BA-43D5-87BE-67443E8EF086}">
      <p15:sldGuideLst xmlns:p15="http://schemas.microsoft.com/office/powerpoint/2012/main">
        <p15:guide id="1" pos="461">
          <p15:clr>
            <a:srgbClr val="FBAE40"/>
          </p15:clr>
        </p15:guide>
        <p15:guide id="2" pos="2751">
          <p15:clr>
            <a:srgbClr val="FBAE40"/>
          </p15:clr>
        </p15:guide>
        <p15:guide id="3" orient="horz" pos="686">
          <p15:clr>
            <a:srgbClr val="FBAE40"/>
          </p15:clr>
        </p15:guide>
        <p15:guide id="4" pos="6992">
          <p15:clr>
            <a:srgbClr val="FBAE40"/>
          </p15:clr>
        </p15:guide>
        <p15:guide id="5" pos="33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Otsikko txt vaaka 1">
    <p:bg>
      <p:bgPr>
        <a:solidFill>
          <a:schemeClr val="accent5"/>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9D53777-3DF9-8D05-11C7-7A3F3E6EA3B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H="1" flipV="1">
            <a:off x="0" y="1974715"/>
            <a:ext cx="6490646" cy="4883285"/>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838" y="1089024"/>
            <a:ext cx="3636962" cy="5040313"/>
          </a:xfrm>
        </p:spPr>
        <p:txBody>
          <a:bodyPr anchor="ctr"/>
          <a:lstStyle>
            <a:lvl1pPr algn="r">
              <a:defRPr sz="3400"/>
            </a:lvl1pPr>
          </a:lstStyle>
          <a:p>
            <a:r>
              <a:rPr lang="en-GB" dirty="0" err="1"/>
              <a:t>Otsikko</a:t>
            </a:r>
            <a:r>
              <a:rPr lang="en-GB" dirty="0"/>
              <a:t> </a:t>
            </a:r>
            <a:r>
              <a:rPr lang="en-GB" dirty="0" err="1"/>
              <a:t>teksti</a:t>
            </a:r>
            <a:r>
              <a:rPr lang="en-GB" dirty="0"/>
              <a:t> Rockwell Regular 34pt</a:t>
            </a:r>
            <a:endParaRPr lang="fi-FI" dirty="0"/>
          </a:p>
        </p:txBody>
      </p:sp>
      <p:sp>
        <p:nvSpPr>
          <p:cNvPr id="3" name="Content Placeholder 2">
            <a:extLst>
              <a:ext uri="{FF2B5EF4-FFF2-40B4-BE49-F238E27FC236}">
                <a16:creationId xmlns:a16="http://schemas.microsoft.com/office/drawing/2014/main" id="{458F3AA1-F4DB-4544-9521-13F28FEFDA88}"/>
              </a:ext>
            </a:extLst>
          </p:cNvPr>
          <p:cNvSpPr>
            <a:spLocks noGrp="1"/>
          </p:cNvSpPr>
          <p:nvPr>
            <p:ph idx="1" hasCustomPrompt="1"/>
          </p:nvPr>
        </p:nvSpPr>
        <p:spPr>
          <a:xfrm>
            <a:off x="5308601" y="1089024"/>
            <a:ext cx="5791200" cy="5040313"/>
          </a:xfrm>
        </p:spPr>
        <p:txBody>
          <a:bodyPr anchor="ctr"/>
          <a:lstStyle>
            <a:lvl1pPr marL="0" indent="0" algn="l">
              <a:lnSpc>
                <a:spcPct val="100000"/>
              </a:lnSpc>
              <a:spcBef>
                <a:spcPts val="1400"/>
              </a:spcBef>
              <a:buFontTx/>
              <a:buNone/>
              <a:defRPr>
                <a:solidFill>
                  <a:schemeClr val="tx1"/>
                </a:solidFill>
              </a:defRPr>
            </a:lvl1pPr>
            <a:lvl2pPr algn="l">
              <a:buFontTx/>
              <a:buNone/>
              <a:defRPr>
                <a:solidFill>
                  <a:schemeClr val="tx1"/>
                </a:solidFill>
              </a:defRPr>
            </a:lvl2pPr>
            <a:lvl3pPr algn="l">
              <a:buFontTx/>
              <a:buNone/>
              <a:defRPr>
                <a:solidFill>
                  <a:schemeClr val="tx1"/>
                </a:solidFill>
              </a:defRPr>
            </a:lvl3pPr>
            <a:lvl4pPr algn="l">
              <a:buFontTx/>
              <a:buNone/>
              <a:defRPr>
                <a:solidFill>
                  <a:schemeClr val="tx1"/>
                </a:solidFill>
              </a:defRPr>
            </a:lvl4pPr>
            <a:lvl5pPr algn="l">
              <a:buFontTx/>
              <a:buNone/>
              <a:defRPr>
                <a:solidFill>
                  <a:schemeClr val="tx1"/>
                </a:solidFill>
              </a:defRPr>
            </a:lvl5pPr>
          </a:lstStyle>
          <a:p>
            <a:pPr lvl="0"/>
            <a:r>
              <a:rPr lang="en-GB" dirty="0" err="1"/>
              <a:t>Tähän</a:t>
            </a:r>
            <a:r>
              <a:rPr lang="en-GB" dirty="0"/>
              <a:t> </a:t>
            </a:r>
            <a:r>
              <a:rPr lang="en-GB" dirty="0" err="1"/>
              <a:t>toiselle</a:t>
            </a:r>
            <a:r>
              <a:rPr lang="en-GB" dirty="0"/>
              <a:t> </a:t>
            </a:r>
            <a:r>
              <a:rPr lang="en-GB" dirty="0" err="1"/>
              <a:t>puolelle</a:t>
            </a:r>
            <a:r>
              <a:rPr lang="en-GB" dirty="0"/>
              <a:t> </a:t>
            </a:r>
            <a:r>
              <a:rPr lang="en-GB" dirty="0" err="1"/>
              <a:t>mahtuu</a:t>
            </a:r>
            <a:r>
              <a:rPr lang="en-GB" dirty="0"/>
              <a:t> </a:t>
            </a:r>
            <a:r>
              <a:rPr lang="en-GB" dirty="0" err="1"/>
              <a:t>enemmän</a:t>
            </a:r>
            <a:r>
              <a:rPr lang="en-GB" dirty="0"/>
              <a:t> </a:t>
            </a:r>
            <a:r>
              <a:rPr lang="en-GB" dirty="0" err="1"/>
              <a:t>tekstiä</a:t>
            </a:r>
            <a:r>
              <a:rPr lang="en-GB" dirty="0"/>
              <a:t>. Tw Cen MT Regular 24pt.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Aenean ante dui, </a:t>
            </a:r>
            <a:r>
              <a:rPr lang="en-GB" dirty="0" err="1"/>
              <a:t>tincidunt</a:t>
            </a:r>
            <a:r>
              <a:rPr lang="en-GB" dirty="0"/>
              <a:t> sit </a:t>
            </a:r>
            <a:r>
              <a:rPr lang="en-GB" dirty="0" err="1"/>
              <a:t>amet</a:t>
            </a:r>
            <a:r>
              <a:rPr lang="en-GB" dirty="0"/>
              <a:t> </a:t>
            </a:r>
            <a:r>
              <a:rPr lang="en-GB" dirty="0" err="1"/>
              <a:t>ultricies</a:t>
            </a:r>
            <a:r>
              <a:rPr lang="en-GB" dirty="0"/>
              <a:t> </a:t>
            </a:r>
            <a:r>
              <a:rPr lang="en-GB" dirty="0" err="1"/>
              <a:t>vel</a:t>
            </a:r>
            <a:r>
              <a:rPr lang="en-GB" dirty="0"/>
              <a:t>, </a:t>
            </a:r>
            <a:r>
              <a:rPr lang="en-GB" dirty="0" err="1"/>
              <a:t>tincidunt</a:t>
            </a:r>
            <a:r>
              <a:rPr lang="en-GB" dirty="0"/>
              <a:t> </a:t>
            </a:r>
            <a:r>
              <a:rPr lang="en-GB" dirty="0" err="1"/>
              <a:t>ut</a:t>
            </a:r>
            <a:r>
              <a:rPr lang="en-GB" dirty="0"/>
              <a:t> </a:t>
            </a:r>
            <a:r>
              <a:rPr lang="en-GB" dirty="0" err="1"/>
              <a:t>elit</a:t>
            </a:r>
            <a:r>
              <a:rPr lang="en-GB" dirty="0"/>
              <a:t>.</a:t>
            </a:r>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CAB8BDDE-B242-B545-9B32-1BED87E3A1EF}"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9" name="Straight Connector 8">
            <a:extLst>
              <a:ext uri="{FF2B5EF4-FFF2-40B4-BE49-F238E27FC236}">
                <a16:creationId xmlns:a16="http://schemas.microsoft.com/office/drawing/2014/main" id="{4186E607-EDF9-BB45-99BC-590A534B9577}"/>
              </a:ext>
            </a:extLst>
          </p:cNvPr>
          <p:cNvCxnSpPr>
            <a:cxnSpLocks/>
          </p:cNvCxnSpPr>
          <p:nvPr userDrawn="1"/>
        </p:nvCxnSpPr>
        <p:spPr>
          <a:xfrm>
            <a:off x="4838700" y="2303449"/>
            <a:ext cx="0" cy="248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056533"/>
      </p:ext>
    </p:extLst>
  </p:cSld>
  <p:clrMapOvr>
    <a:masterClrMapping/>
  </p:clrMapOvr>
  <p:extLst>
    <p:ext uri="{DCECCB84-F9BA-43D5-87BE-67443E8EF086}">
      <p15:sldGuideLst xmlns:p15="http://schemas.microsoft.com/office/powerpoint/2012/main">
        <p15:guide id="1" pos="461">
          <p15:clr>
            <a:srgbClr val="FBAE40"/>
          </p15:clr>
        </p15:guide>
        <p15:guide id="2" pos="2751">
          <p15:clr>
            <a:srgbClr val="FBAE40"/>
          </p15:clr>
        </p15:guide>
        <p15:guide id="3" orient="horz" pos="686">
          <p15:clr>
            <a:srgbClr val="FBAE40"/>
          </p15:clr>
        </p15:guide>
        <p15:guide id="4" pos="6992">
          <p15:clr>
            <a:srgbClr val="FBAE40"/>
          </p15:clr>
        </p15:guide>
        <p15:guide id="5" pos="33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kenttä">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4D60FADC-A03A-4D15-C875-C4BEA1D86E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474" y="365125"/>
            <a:ext cx="10728677" cy="1325563"/>
          </a:xfrm>
        </p:spPr>
        <p:txBody>
          <a:bodyPr/>
          <a:lstStyle>
            <a:lvl1pPr algn="ctr">
              <a:defRPr/>
            </a:lvl1pPr>
          </a:lstStyle>
          <a:p>
            <a:r>
              <a:rPr lang="en-GB" dirty="0" err="1"/>
              <a:t>Tässä</a:t>
            </a:r>
            <a:r>
              <a:rPr lang="en-GB" dirty="0"/>
              <a:t> </a:t>
            </a:r>
            <a:r>
              <a:rPr lang="en-GB" dirty="0" err="1"/>
              <a:t>diassa</a:t>
            </a:r>
            <a:r>
              <a:rPr lang="en-GB" dirty="0"/>
              <a:t> </a:t>
            </a:r>
            <a:r>
              <a:rPr lang="en-GB" dirty="0" err="1"/>
              <a:t>otsikko</a:t>
            </a:r>
            <a:r>
              <a:rPr lang="en-GB" dirty="0"/>
              <a:t> on </a:t>
            </a:r>
            <a:r>
              <a:rPr lang="en-GB" dirty="0" err="1"/>
              <a:t>keskitetty</a:t>
            </a:r>
            <a:r>
              <a:rPr lang="en-GB" dirty="0"/>
              <a:t> </a:t>
            </a:r>
            <a:br>
              <a:rPr lang="en-GB" dirty="0"/>
            </a:br>
            <a:r>
              <a:rPr lang="en-GB" dirty="0" err="1"/>
              <a:t>Rocwell</a:t>
            </a:r>
            <a:r>
              <a:rPr lang="en-GB" dirty="0"/>
              <a:t>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A8F9753E-62BB-674F-9455-8D2216E95B8A}"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35" name="Oval 34">
            <a:extLst>
              <a:ext uri="{FF2B5EF4-FFF2-40B4-BE49-F238E27FC236}">
                <a16:creationId xmlns:a16="http://schemas.microsoft.com/office/drawing/2014/main" id="{90034772-6593-2549-B894-E4AB04CBE32E}"/>
              </a:ext>
            </a:extLst>
          </p:cNvPr>
          <p:cNvSpPr/>
          <p:nvPr userDrawn="1"/>
        </p:nvSpPr>
        <p:spPr>
          <a:xfrm>
            <a:off x="11100327"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2" name="Straight Connector 41">
            <a:extLst>
              <a:ext uri="{FF2B5EF4-FFF2-40B4-BE49-F238E27FC236}">
                <a16:creationId xmlns:a16="http://schemas.microsoft.com/office/drawing/2014/main" id="{760950B2-4BED-F44D-AC9F-2928F6394BF2}"/>
              </a:ext>
            </a:extLst>
          </p:cNvPr>
          <p:cNvCxnSpPr>
            <a:cxnSpLocks/>
          </p:cNvCxnSpPr>
          <p:nvPr userDrawn="1"/>
        </p:nvCxnSpPr>
        <p:spPr>
          <a:xfrm>
            <a:off x="731475" y="4001233"/>
            <a:ext cx="10728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0C4A198-6E93-1D42-9782-A9C1AC7D0D38}"/>
              </a:ext>
            </a:extLst>
          </p:cNvPr>
          <p:cNvGrpSpPr/>
          <p:nvPr userDrawn="1"/>
        </p:nvGrpSpPr>
        <p:grpSpPr>
          <a:xfrm>
            <a:off x="5734239" y="1865299"/>
            <a:ext cx="720000" cy="4267205"/>
            <a:chOff x="5729992" y="1865299"/>
            <a:chExt cx="720000" cy="4267205"/>
          </a:xfrm>
        </p:grpSpPr>
        <p:cxnSp>
          <p:nvCxnSpPr>
            <p:cNvPr id="39" name="Straight Connector 38">
              <a:extLst>
                <a:ext uri="{FF2B5EF4-FFF2-40B4-BE49-F238E27FC236}">
                  <a16:creationId xmlns:a16="http://schemas.microsoft.com/office/drawing/2014/main" id="{C4328B9C-5F57-C242-ACD7-C2CBFB616DF1}"/>
                </a:ext>
              </a:extLst>
            </p:cNvPr>
            <p:cNvCxnSpPr>
              <a:cxnSpLocks/>
            </p:cNvCxnSpPr>
            <p:nvPr userDrawn="1"/>
          </p:nvCxnSpPr>
          <p:spPr>
            <a:xfrm flipV="1">
              <a:off x="6089992"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3006F9E4-FDCA-7246-B825-B8CFD65E9BF9}"/>
                </a:ext>
              </a:extLst>
            </p:cNvPr>
            <p:cNvSpPr/>
            <p:nvPr userDrawn="1"/>
          </p:nvSpPr>
          <p:spPr>
            <a:xfrm>
              <a:off x="5729992"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8" name="Oval 47">
            <a:extLst>
              <a:ext uri="{FF2B5EF4-FFF2-40B4-BE49-F238E27FC236}">
                <a16:creationId xmlns:a16="http://schemas.microsoft.com/office/drawing/2014/main" id="{D0F7CB7E-EB7A-8442-A476-CAFE1491FA47}"/>
              </a:ext>
            </a:extLst>
          </p:cNvPr>
          <p:cNvSpPr/>
          <p:nvPr userDrawn="1"/>
        </p:nvSpPr>
        <p:spPr>
          <a:xfrm>
            <a:off x="11100525"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Oval 26">
            <a:extLst>
              <a:ext uri="{FF2B5EF4-FFF2-40B4-BE49-F238E27FC236}">
                <a16:creationId xmlns:a16="http://schemas.microsoft.com/office/drawing/2014/main" id="{C248AB5F-905D-494D-A4AF-33D8BEDDB00E}"/>
              </a:ext>
            </a:extLst>
          </p:cNvPr>
          <p:cNvSpPr/>
          <p:nvPr userDrawn="1"/>
        </p:nvSpPr>
        <p:spPr>
          <a:xfrm>
            <a:off x="367953"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13">
            <a:extLst>
              <a:ext uri="{FF2B5EF4-FFF2-40B4-BE49-F238E27FC236}">
                <a16:creationId xmlns:a16="http://schemas.microsoft.com/office/drawing/2014/main" id="{A135DB89-E321-AD4C-B06F-F7F22DF6E7FC}"/>
              </a:ext>
            </a:extLst>
          </p:cNvPr>
          <p:cNvSpPr>
            <a:spLocks noGrp="1"/>
          </p:cNvSpPr>
          <p:nvPr userDrawn="1">
            <p:ph type="body" sz="quarter" idx="21" hasCustomPrompt="1"/>
          </p:nvPr>
        </p:nvSpPr>
        <p:spPr>
          <a:xfrm>
            <a:off x="731474" y="1881188"/>
            <a:ext cx="536239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28" name="Text Placeholder 13">
            <a:extLst>
              <a:ext uri="{FF2B5EF4-FFF2-40B4-BE49-F238E27FC236}">
                <a16:creationId xmlns:a16="http://schemas.microsoft.com/office/drawing/2014/main" id="{54713E58-94D8-3F4F-B496-9AF4153D49DD}"/>
              </a:ext>
            </a:extLst>
          </p:cNvPr>
          <p:cNvSpPr>
            <a:spLocks noGrp="1"/>
          </p:cNvSpPr>
          <p:nvPr>
            <p:ph type="body" sz="quarter" idx="22" hasCustomPrompt="1"/>
          </p:nvPr>
        </p:nvSpPr>
        <p:spPr>
          <a:xfrm>
            <a:off x="6102371" y="1881188"/>
            <a:ext cx="536239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29" name="Text Placeholder 13">
            <a:extLst>
              <a:ext uri="{FF2B5EF4-FFF2-40B4-BE49-F238E27FC236}">
                <a16:creationId xmlns:a16="http://schemas.microsoft.com/office/drawing/2014/main" id="{CC8D6043-ED36-8346-BC4B-B60FFCA5DEFC}"/>
              </a:ext>
            </a:extLst>
          </p:cNvPr>
          <p:cNvSpPr>
            <a:spLocks noGrp="1"/>
          </p:cNvSpPr>
          <p:nvPr>
            <p:ph type="body" sz="quarter" idx="23" hasCustomPrompt="1"/>
          </p:nvPr>
        </p:nvSpPr>
        <p:spPr>
          <a:xfrm>
            <a:off x="731474" y="4008371"/>
            <a:ext cx="536239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30" name="Text Placeholder 13">
            <a:extLst>
              <a:ext uri="{FF2B5EF4-FFF2-40B4-BE49-F238E27FC236}">
                <a16:creationId xmlns:a16="http://schemas.microsoft.com/office/drawing/2014/main" id="{D6F575E4-B2D6-064F-A5DD-49A3874E7A23}"/>
              </a:ext>
            </a:extLst>
          </p:cNvPr>
          <p:cNvSpPr>
            <a:spLocks noGrp="1"/>
          </p:cNvSpPr>
          <p:nvPr>
            <p:ph type="body" sz="quarter" idx="24" hasCustomPrompt="1"/>
          </p:nvPr>
        </p:nvSpPr>
        <p:spPr>
          <a:xfrm>
            <a:off x="6102371" y="4008371"/>
            <a:ext cx="536239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Tree>
    <p:extLst>
      <p:ext uri="{BB962C8B-B14F-4D97-AF65-F5344CB8AC3E}">
        <p14:creationId xmlns:p14="http://schemas.microsoft.com/office/powerpoint/2010/main" val="255926413"/>
      </p:ext>
    </p:extLst>
  </p:cSld>
  <p:clrMapOvr>
    <a:masterClrMapping/>
  </p:clrMapOvr>
  <p:extLst>
    <p:ext uri="{DCECCB84-F9BA-43D5-87BE-67443E8EF086}">
      <p15:sldGuideLst xmlns:p15="http://schemas.microsoft.com/office/powerpoint/2012/main">
        <p15:guide id="1" pos="461">
          <p15:clr>
            <a:srgbClr val="FBAE40"/>
          </p15:clr>
        </p15:guide>
        <p15:guide id="2" pos="7219">
          <p15:clr>
            <a:srgbClr val="FBAE40"/>
          </p15:clr>
        </p15:guide>
        <p15:guide id="3"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kuvall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bg1"/>
                </a:solidFill>
              </a:defRPr>
            </a:lvl1pPr>
          </a:lstStyle>
          <a:p>
            <a:pPr algn="l"/>
            <a:fld id="{2FC0FAE1-B1BE-2B4A-BE07-F5A75EF251FA}"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bg1"/>
                </a:solidFill>
              </a:defRPr>
            </a:lvl1pPr>
          </a:lstStyle>
          <a:p>
            <a:r>
              <a:rPr lang="fi-FI"/>
              <a:t>Alatunniste</a:t>
            </a:r>
            <a:endParaRPr lang="fi-FI" dirty="0"/>
          </a:p>
        </p:txBody>
      </p:sp>
      <p:sp>
        <p:nvSpPr>
          <p:cNvPr id="6" name="Title 1">
            <a:extLst>
              <a:ext uri="{FF2B5EF4-FFF2-40B4-BE49-F238E27FC236}">
                <a16:creationId xmlns:a16="http://schemas.microsoft.com/office/drawing/2014/main" id="{F16D0031-1B3E-5082-D023-783984182445}"/>
              </a:ext>
            </a:extLst>
          </p:cNvPr>
          <p:cNvSpPr>
            <a:spLocks noGrp="1"/>
          </p:cNvSpPr>
          <p:nvPr>
            <p:ph type="ctrTitle" hasCustomPrompt="1"/>
          </p:nvPr>
        </p:nvSpPr>
        <p:spPr>
          <a:xfrm>
            <a:off x="731521" y="2359962"/>
            <a:ext cx="6480000" cy="2387600"/>
          </a:xfrm>
        </p:spPr>
        <p:txBody>
          <a:bodyPr lIns="0" tIns="46800" rIns="0" bIns="180000" anchor="b">
            <a:normAutofit/>
          </a:bodyPr>
          <a:lstStyle>
            <a:lvl1pPr algn="l">
              <a:defRPr sz="4000" b="0" i="0">
                <a:solidFill>
                  <a:schemeClr val="bg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
        <p:nvSpPr>
          <p:cNvPr id="8" name="Subtitle 2">
            <a:extLst>
              <a:ext uri="{FF2B5EF4-FFF2-40B4-BE49-F238E27FC236}">
                <a16:creationId xmlns:a16="http://schemas.microsoft.com/office/drawing/2014/main" id="{77D93A23-A6B4-23D8-07EA-41B8824B7388}"/>
              </a:ext>
            </a:extLst>
          </p:cNvPr>
          <p:cNvSpPr>
            <a:spLocks noGrp="1"/>
          </p:cNvSpPr>
          <p:nvPr>
            <p:ph type="subTitle" idx="1" hasCustomPrompt="1"/>
          </p:nvPr>
        </p:nvSpPr>
        <p:spPr>
          <a:xfrm>
            <a:off x="731521" y="4763699"/>
            <a:ext cx="6480000" cy="1183409"/>
          </a:xfrm>
        </p:spPr>
        <p:txBody>
          <a:bodyPr lIns="0" tIns="180000" rIns="0"/>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pic>
        <p:nvPicPr>
          <p:cNvPr id="3" name="Kuva 2">
            <a:extLst>
              <a:ext uri="{FF2B5EF4-FFF2-40B4-BE49-F238E27FC236}">
                <a16:creationId xmlns:a16="http://schemas.microsoft.com/office/drawing/2014/main" id="{E4DE4990-A718-A588-1D38-B159F1B2D61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24765"/>
          <a:stretch/>
        </p:blipFill>
        <p:spPr>
          <a:xfrm flipV="1">
            <a:off x="5701354" y="1974714"/>
            <a:ext cx="6490646" cy="4883285"/>
          </a:xfrm>
          <a:prstGeom prst="rect">
            <a:avLst/>
          </a:prstGeom>
        </p:spPr>
      </p:pic>
      <p:pic>
        <p:nvPicPr>
          <p:cNvPr id="9" name="Kuva 8">
            <a:extLst>
              <a:ext uri="{FF2B5EF4-FFF2-40B4-BE49-F238E27FC236}">
                <a16:creationId xmlns:a16="http://schemas.microsoft.com/office/drawing/2014/main" id="{E1C2EA36-98D4-61A8-CE3E-2DAD372AE35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289915" y="367354"/>
            <a:ext cx="2317748" cy="664262"/>
          </a:xfrm>
          <a:prstGeom prst="rect">
            <a:avLst/>
          </a:prstGeom>
        </p:spPr>
      </p:pic>
    </p:spTree>
    <p:extLst>
      <p:ext uri="{BB962C8B-B14F-4D97-AF65-F5344CB8AC3E}">
        <p14:creationId xmlns:p14="http://schemas.microsoft.com/office/powerpoint/2010/main" val="3765661101"/>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kenttä">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F43DB45-C172-B7EA-DF78-591E9CC35A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474" y="365125"/>
            <a:ext cx="10728679" cy="1325563"/>
          </a:xfrm>
        </p:spPr>
        <p:txBody>
          <a:bodyPr/>
          <a:lstStyle>
            <a:lvl1pPr algn="ctr">
              <a:defRPr/>
            </a:lvl1pPr>
          </a:lstStyle>
          <a:p>
            <a:r>
              <a:rPr lang="en-GB" dirty="0" err="1"/>
              <a:t>Tässä</a:t>
            </a:r>
            <a:r>
              <a:rPr lang="en-GB" dirty="0"/>
              <a:t> </a:t>
            </a:r>
            <a:r>
              <a:rPr lang="en-GB" dirty="0" err="1"/>
              <a:t>diassa</a:t>
            </a:r>
            <a:r>
              <a:rPr lang="en-GB" dirty="0"/>
              <a:t> </a:t>
            </a:r>
            <a:r>
              <a:rPr lang="en-GB" dirty="0" err="1"/>
              <a:t>otsikko</a:t>
            </a:r>
            <a:r>
              <a:rPr lang="en-GB" dirty="0"/>
              <a:t> on </a:t>
            </a:r>
            <a:r>
              <a:rPr lang="en-GB" dirty="0" err="1"/>
              <a:t>keskitetty</a:t>
            </a:r>
            <a:r>
              <a:rPr lang="en-GB" dirty="0"/>
              <a:t> </a:t>
            </a:r>
            <a:br>
              <a:rPr lang="en-GB" dirty="0"/>
            </a:br>
            <a:r>
              <a:rPr lang="en-GB" dirty="0" err="1"/>
              <a:t>Rocwell</a:t>
            </a:r>
            <a:r>
              <a:rPr lang="en-GB" dirty="0"/>
              <a:t>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97E815BB-8887-3E47-87FD-78DA2F976F09}"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35" name="Oval 34">
            <a:extLst>
              <a:ext uri="{FF2B5EF4-FFF2-40B4-BE49-F238E27FC236}">
                <a16:creationId xmlns:a16="http://schemas.microsoft.com/office/drawing/2014/main" id="{90034772-6593-2549-B894-E4AB04CBE32E}"/>
              </a:ext>
            </a:extLst>
          </p:cNvPr>
          <p:cNvSpPr/>
          <p:nvPr userDrawn="1"/>
        </p:nvSpPr>
        <p:spPr>
          <a:xfrm>
            <a:off x="11100327"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2" name="Straight Connector 41">
            <a:extLst>
              <a:ext uri="{FF2B5EF4-FFF2-40B4-BE49-F238E27FC236}">
                <a16:creationId xmlns:a16="http://schemas.microsoft.com/office/drawing/2014/main" id="{760950B2-4BED-F44D-AC9F-2928F6394BF2}"/>
              </a:ext>
            </a:extLst>
          </p:cNvPr>
          <p:cNvCxnSpPr>
            <a:cxnSpLocks/>
          </p:cNvCxnSpPr>
          <p:nvPr userDrawn="1"/>
        </p:nvCxnSpPr>
        <p:spPr>
          <a:xfrm>
            <a:off x="731475" y="4001233"/>
            <a:ext cx="10728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0C4A198-6E93-1D42-9782-A9C1AC7D0D38}"/>
              </a:ext>
            </a:extLst>
          </p:cNvPr>
          <p:cNvGrpSpPr/>
          <p:nvPr userDrawn="1"/>
        </p:nvGrpSpPr>
        <p:grpSpPr>
          <a:xfrm>
            <a:off x="3948550" y="1865299"/>
            <a:ext cx="720000" cy="4267205"/>
            <a:chOff x="5729992" y="1865299"/>
            <a:chExt cx="720000" cy="4267205"/>
          </a:xfrm>
        </p:grpSpPr>
        <p:cxnSp>
          <p:nvCxnSpPr>
            <p:cNvPr id="39" name="Straight Connector 38">
              <a:extLst>
                <a:ext uri="{FF2B5EF4-FFF2-40B4-BE49-F238E27FC236}">
                  <a16:creationId xmlns:a16="http://schemas.microsoft.com/office/drawing/2014/main" id="{C4328B9C-5F57-C242-ACD7-C2CBFB616DF1}"/>
                </a:ext>
              </a:extLst>
            </p:cNvPr>
            <p:cNvCxnSpPr>
              <a:cxnSpLocks/>
            </p:cNvCxnSpPr>
            <p:nvPr userDrawn="1"/>
          </p:nvCxnSpPr>
          <p:spPr>
            <a:xfrm flipV="1">
              <a:off x="6089992"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3006F9E4-FDCA-7246-B825-B8CFD65E9BF9}"/>
                </a:ext>
              </a:extLst>
            </p:cNvPr>
            <p:cNvSpPr/>
            <p:nvPr userDrawn="1"/>
          </p:nvSpPr>
          <p:spPr>
            <a:xfrm>
              <a:off x="5729992"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 name="Group 2">
            <a:extLst>
              <a:ext uri="{FF2B5EF4-FFF2-40B4-BE49-F238E27FC236}">
                <a16:creationId xmlns:a16="http://schemas.microsoft.com/office/drawing/2014/main" id="{4AA76A0A-DF3D-774A-B5D2-F693568F021B}"/>
              </a:ext>
            </a:extLst>
          </p:cNvPr>
          <p:cNvGrpSpPr/>
          <p:nvPr userDrawn="1"/>
        </p:nvGrpSpPr>
        <p:grpSpPr>
          <a:xfrm>
            <a:off x="7522442" y="1865299"/>
            <a:ext cx="720000" cy="4267205"/>
            <a:chOff x="8415441" y="1865299"/>
            <a:chExt cx="720000" cy="4267205"/>
          </a:xfrm>
        </p:grpSpPr>
        <p:cxnSp>
          <p:nvCxnSpPr>
            <p:cNvPr id="40" name="Straight Connector 39">
              <a:extLst>
                <a:ext uri="{FF2B5EF4-FFF2-40B4-BE49-F238E27FC236}">
                  <a16:creationId xmlns:a16="http://schemas.microsoft.com/office/drawing/2014/main" id="{20640627-0DC8-CD47-B9CA-CA85A815F73F}"/>
                </a:ext>
              </a:extLst>
            </p:cNvPr>
            <p:cNvCxnSpPr>
              <a:cxnSpLocks/>
            </p:cNvCxnSpPr>
            <p:nvPr userDrawn="1"/>
          </p:nvCxnSpPr>
          <p:spPr>
            <a:xfrm flipV="1">
              <a:off x="8775441"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0F7CB7E-EB7A-8442-A476-CAFE1491FA47}"/>
                </a:ext>
              </a:extLst>
            </p:cNvPr>
            <p:cNvSpPr/>
            <p:nvPr userDrawn="1"/>
          </p:nvSpPr>
          <p:spPr>
            <a:xfrm>
              <a:off x="8415441"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55" name="Oval 54">
            <a:extLst>
              <a:ext uri="{FF2B5EF4-FFF2-40B4-BE49-F238E27FC236}">
                <a16:creationId xmlns:a16="http://schemas.microsoft.com/office/drawing/2014/main" id="{04518807-92C9-2140-949E-7D2DF105D658}"/>
              </a:ext>
            </a:extLst>
          </p:cNvPr>
          <p:cNvSpPr/>
          <p:nvPr userDrawn="1"/>
        </p:nvSpPr>
        <p:spPr>
          <a:xfrm>
            <a:off x="367952"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a:extLst>
              <a:ext uri="{FF2B5EF4-FFF2-40B4-BE49-F238E27FC236}">
                <a16:creationId xmlns:a16="http://schemas.microsoft.com/office/drawing/2014/main" id="{ECC28805-672F-684B-855B-56B4CFD80DAB}"/>
              </a:ext>
            </a:extLst>
          </p:cNvPr>
          <p:cNvSpPr/>
          <p:nvPr userDrawn="1"/>
        </p:nvSpPr>
        <p:spPr>
          <a:xfrm>
            <a:off x="11103039" y="36452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13">
            <a:extLst>
              <a:ext uri="{FF2B5EF4-FFF2-40B4-BE49-F238E27FC236}">
                <a16:creationId xmlns:a16="http://schemas.microsoft.com/office/drawing/2014/main" id="{A135DB89-E321-AD4C-B06F-F7F22DF6E7FC}"/>
              </a:ext>
            </a:extLst>
          </p:cNvPr>
          <p:cNvSpPr>
            <a:spLocks noGrp="1"/>
          </p:cNvSpPr>
          <p:nvPr userDrawn="1">
            <p:ph type="body" sz="quarter" idx="21" hasCustomPrompt="1"/>
          </p:nvPr>
        </p:nvSpPr>
        <p:spPr>
          <a:xfrm>
            <a:off x="731474" y="1881188"/>
            <a:ext cx="357307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0" name="Text Placeholder 13">
            <a:extLst>
              <a:ext uri="{FF2B5EF4-FFF2-40B4-BE49-F238E27FC236}">
                <a16:creationId xmlns:a16="http://schemas.microsoft.com/office/drawing/2014/main" id="{895AAE38-867A-D348-854C-F10AFF8E4AF6}"/>
              </a:ext>
            </a:extLst>
          </p:cNvPr>
          <p:cNvSpPr>
            <a:spLocks noGrp="1"/>
          </p:cNvSpPr>
          <p:nvPr>
            <p:ph type="body" sz="quarter" idx="22" hasCustomPrompt="1"/>
          </p:nvPr>
        </p:nvSpPr>
        <p:spPr>
          <a:xfrm>
            <a:off x="4321696" y="1881188"/>
            <a:ext cx="357307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1" name="Text Placeholder 13">
            <a:extLst>
              <a:ext uri="{FF2B5EF4-FFF2-40B4-BE49-F238E27FC236}">
                <a16:creationId xmlns:a16="http://schemas.microsoft.com/office/drawing/2014/main" id="{B3A28E3E-0F2D-5346-BDDC-11FCEFDF131D}"/>
              </a:ext>
            </a:extLst>
          </p:cNvPr>
          <p:cNvSpPr>
            <a:spLocks noGrp="1"/>
          </p:cNvSpPr>
          <p:nvPr>
            <p:ph type="body" sz="quarter" idx="23" hasCustomPrompt="1"/>
          </p:nvPr>
        </p:nvSpPr>
        <p:spPr>
          <a:xfrm>
            <a:off x="7892668" y="1881188"/>
            <a:ext cx="357307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2" name="Text Placeholder 13">
            <a:extLst>
              <a:ext uri="{FF2B5EF4-FFF2-40B4-BE49-F238E27FC236}">
                <a16:creationId xmlns:a16="http://schemas.microsoft.com/office/drawing/2014/main" id="{7659572E-9651-F145-B6C1-6A5A27138130}"/>
              </a:ext>
            </a:extLst>
          </p:cNvPr>
          <p:cNvSpPr>
            <a:spLocks noGrp="1"/>
          </p:cNvSpPr>
          <p:nvPr>
            <p:ph type="body" sz="quarter" idx="24" hasCustomPrompt="1"/>
          </p:nvPr>
        </p:nvSpPr>
        <p:spPr>
          <a:xfrm>
            <a:off x="731474" y="4008371"/>
            <a:ext cx="357307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3" name="Text Placeholder 13">
            <a:extLst>
              <a:ext uri="{FF2B5EF4-FFF2-40B4-BE49-F238E27FC236}">
                <a16:creationId xmlns:a16="http://schemas.microsoft.com/office/drawing/2014/main" id="{4D5883F3-88B9-664B-B517-01EAB4F4EFBC}"/>
              </a:ext>
            </a:extLst>
          </p:cNvPr>
          <p:cNvSpPr>
            <a:spLocks noGrp="1"/>
          </p:cNvSpPr>
          <p:nvPr>
            <p:ph type="body" sz="quarter" idx="25" hasCustomPrompt="1"/>
          </p:nvPr>
        </p:nvSpPr>
        <p:spPr>
          <a:xfrm>
            <a:off x="4321696" y="4008371"/>
            <a:ext cx="357307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4" name="Text Placeholder 13">
            <a:extLst>
              <a:ext uri="{FF2B5EF4-FFF2-40B4-BE49-F238E27FC236}">
                <a16:creationId xmlns:a16="http://schemas.microsoft.com/office/drawing/2014/main" id="{7C22FB7E-88AF-4E48-AAC0-DA8259F72110}"/>
              </a:ext>
            </a:extLst>
          </p:cNvPr>
          <p:cNvSpPr>
            <a:spLocks noGrp="1"/>
          </p:cNvSpPr>
          <p:nvPr>
            <p:ph type="body" sz="quarter" idx="26" hasCustomPrompt="1"/>
          </p:nvPr>
        </p:nvSpPr>
        <p:spPr>
          <a:xfrm>
            <a:off x="7892668" y="4008371"/>
            <a:ext cx="3573077"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Tree>
    <p:extLst>
      <p:ext uri="{BB962C8B-B14F-4D97-AF65-F5344CB8AC3E}">
        <p14:creationId xmlns:p14="http://schemas.microsoft.com/office/powerpoint/2010/main" val="2049493431"/>
      </p:ext>
    </p:extLst>
  </p:cSld>
  <p:clrMapOvr>
    <a:masterClrMapping/>
  </p:clrMapOvr>
  <p:extLst>
    <p:ext uri="{DCECCB84-F9BA-43D5-87BE-67443E8EF086}">
      <p15:sldGuideLst xmlns:p15="http://schemas.microsoft.com/office/powerpoint/2012/main">
        <p15:guide id="1" pos="461">
          <p15:clr>
            <a:srgbClr val="FBAE40"/>
          </p15:clr>
        </p15:guide>
        <p15:guide id="2" pos="7219">
          <p15:clr>
            <a:srgbClr val="FBAE40"/>
          </p15:clr>
        </p15:guide>
        <p15:guide id="3" orient="horz" pos="118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kenttä">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66B1781-9A2A-F419-EB1F-7D74423BD6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475" y="365125"/>
            <a:ext cx="10736276" cy="1325563"/>
          </a:xfrm>
        </p:spPr>
        <p:txBody>
          <a:bodyPr/>
          <a:lstStyle>
            <a:lvl1pPr algn="ctr">
              <a:defRPr/>
            </a:lvl1pPr>
          </a:lstStyle>
          <a:p>
            <a:r>
              <a:rPr lang="en-GB" dirty="0" err="1"/>
              <a:t>Tässä</a:t>
            </a:r>
            <a:r>
              <a:rPr lang="en-GB" dirty="0"/>
              <a:t> </a:t>
            </a:r>
            <a:r>
              <a:rPr lang="en-GB" dirty="0" err="1"/>
              <a:t>diassa</a:t>
            </a:r>
            <a:r>
              <a:rPr lang="en-GB" dirty="0"/>
              <a:t> </a:t>
            </a:r>
            <a:r>
              <a:rPr lang="en-GB" dirty="0" err="1"/>
              <a:t>otsikko</a:t>
            </a:r>
            <a:r>
              <a:rPr lang="en-GB" dirty="0"/>
              <a:t> on </a:t>
            </a:r>
            <a:r>
              <a:rPr lang="en-GB" dirty="0" err="1"/>
              <a:t>keskitetty</a:t>
            </a:r>
            <a:r>
              <a:rPr lang="en-GB" dirty="0"/>
              <a:t> </a:t>
            </a:r>
            <a:br>
              <a:rPr lang="en-GB" dirty="0"/>
            </a:br>
            <a:r>
              <a:rPr lang="en-GB" dirty="0" err="1"/>
              <a:t>Rocwell</a:t>
            </a:r>
            <a:r>
              <a:rPr lang="en-GB" dirty="0"/>
              <a:t>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869CCEE1-D869-C849-A2BC-6F441464797C}"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39" name="Straight Connector 38">
            <a:extLst>
              <a:ext uri="{FF2B5EF4-FFF2-40B4-BE49-F238E27FC236}">
                <a16:creationId xmlns:a16="http://schemas.microsoft.com/office/drawing/2014/main" id="{C4328B9C-5F57-C242-ACD7-C2CBFB616DF1}"/>
              </a:ext>
            </a:extLst>
          </p:cNvPr>
          <p:cNvCxnSpPr>
            <a:cxnSpLocks/>
          </p:cNvCxnSpPr>
          <p:nvPr userDrawn="1"/>
        </p:nvCxnSpPr>
        <p:spPr>
          <a:xfrm flipV="1">
            <a:off x="6089992"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640627-0DC8-CD47-B9CA-CA85A815F73F}"/>
              </a:ext>
            </a:extLst>
          </p:cNvPr>
          <p:cNvCxnSpPr>
            <a:cxnSpLocks/>
          </p:cNvCxnSpPr>
          <p:nvPr userDrawn="1"/>
        </p:nvCxnSpPr>
        <p:spPr>
          <a:xfrm flipV="1">
            <a:off x="8775441"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0034772-6593-2549-B894-E4AB04CBE32E}"/>
              </a:ext>
            </a:extLst>
          </p:cNvPr>
          <p:cNvSpPr/>
          <p:nvPr userDrawn="1"/>
        </p:nvSpPr>
        <p:spPr>
          <a:xfrm>
            <a:off x="11100327"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8" name="Straight Connector 57">
            <a:extLst>
              <a:ext uri="{FF2B5EF4-FFF2-40B4-BE49-F238E27FC236}">
                <a16:creationId xmlns:a16="http://schemas.microsoft.com/office/drawing/2014/main" id="{33E9FACD-6AD2-EA4E-9896-38CE61066F0E}"/>
              </a:ext>
            </a:extLst>
          </p:cNvPr>
          <p:cNvCxnSpPr>
            <a:cxnSpLocks/>
          </p:cNvCxnSpPr>
          <p:nvPr userDrawn="1"/>
        </p:nvCxnSpPr>
        <p:spPr>
          <a:xfrm flipV="1">
            <a:off x="3404543"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B928FA6E-2862-DA40-BD6A-9EB1EEEC9AFC}"/>
              </a:ext>
            </a:extLst>
          </p:cNvPr>
          <p:cNvGrpSpPr/>
          <p:nvPr userDrawn="1"/>
        </p:nvGrpSpPr>
        <p:grpSpPr>
          <a:xfrm>
            <a:off x="359094" y="3645250"/>
            <a:ext cx="11461796" cy="720000"/>
            <a:chOff x="359094" y="4360034"/>
            <a:chExt cx="11461796" cy="720000"/>
          </a:xfrm>
        </p:grpSpPr>
        <p:cxnSp>
          <p:nvCxnSpPr>
            <p:cNvPr id="42" name="Straight Connector 41">
              <a:extLst>
                <a:ext uri="{FF2B5EF4-FFF2-40B4-BE49-F238E27FC236}">
                  <a16:creationId xmlns:a16="http://schemas.microsoft.com/office/drawing/2014/main" id="{760950B2-4BED-F44D-AC9F-2928F6394BF2}"/>
                </a:ext>
              </a:extLst>
            </p:cNvPr>
            <p:cNvCxnSpPr>
              <a:cxnSpLocks/>
            </p:cNvCxnSpPr>
            <p:nvPr userDrawn="1"/>
          </p:nvCxnSpPr>
          <p:spPr>
            <a:xfrm>
              <a:off x="731475" y="4716017"/>
              <a:ext cx="10728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3006F9E4-FDCA-7246-B825-B8CFD65E9BF9}"/>
                </a:ext>
              </a:extLst>
            </p:cNvPr>
            <p:cNvSpPr/>
            <p:nvPr userDrawn="1"/>
          </p:nvSpPr>
          <p:spPr>
            <a:xfrm>
              <a:off x="5729992"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a:extLst>
                <a:ext uri="{FF2B5EF4-FFF2-40B4-BE49-F238E27FC236}">
                  <a16:creationId xmlns:a16="http://schemas.microsoft.com/office/drawing/2014/main" id="{D0F7CB7E-EB7A-8442-A476-CAFE1491FA47}"/>
                </a:ext>
              </a:extLst>
            </p:cNvPr>
            <p:cNvSpPr/>
            <p:nvPr userDrawn="1"/>
          </p:nvSpPr>
          <p:spPr>
            <a:xfrm>
              <a:off x="8415441"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Oval 48">
              <a:extLst>
                <a:ext uri="{FF2B5EF4-FFF2-40B4-BE49-F238E27FC236}">
                  <a16:creationId xmlns:a16="http://schemas.microsoft.com/office/drawing/2014/main" id="{8B6249B8-61EC-5041-949E-9250D2FF6A53}"/>
                </a:ext>
              </a:extLst>
            </p:cNvPr>
            <p:cNvSpPr/>
            <p:nvPr userDrawn="1"/>
          </p:nvSpPr>
          <p:spPr>
            <a:xfrm>
              <a:off x="359094"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Oval 51">
              <a:extLst>
                <a:ext uri="{FF2B5EF4-FFF2-40B4-BE49-F238E27FC236}">
                  <a16:creationId xmlns:a16="http://schemas.microsoft.com/office/drawing/2014/main" id="{3CA482CC-CB2A-5744-9A5E-8012F559A293}"/>
                </a:ext>
              </a:extLst>
            </p:cNvPr>
            <p:cNvSpPr/>
            <p:nvPr userDrawn="1"/>
          </p:nvSpPr>
          <p:spPr>
            <a:xfrm>
              <a:off x="11100890"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a:extLst>
                <a:ext uri="{FF2B5EF4-FFF2-40B4-BE49-F238E27FC236}">
                  <a16:creationId xmlns:a16="http://schemas.microsoft.com/office/drawing/2014/main" id="{A1835D45-C1A8-8B48-9494-3522795FC3E9}"/>
                </a:ext>
              </a:extLst>
            </p:cNvPr>
            <p:cNvSpPr/>
            <p:nvPr userDrawn="1"/>
          </p:nvSpPr>
          <p:spPr>
            <a:xfrm>
              <a:off x="3044543"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4" name="Text Placeholder 13">
            <a:extLst>
              <a:ext uri="{FF2B5EF4-FFF2-40B4-BE49-F238E27FC236}">
                <a16:creationId xmlns:a16="http://schemas.microsoft.com/office/drawing/2014/main" id="{A135DB89-E321-AD4C-B06F-F7F22DF6E7FC}"/>
              </a:ext>
            </a:extLst>
          </p:cNvPr>
          <p:cNvSpPr>
            <a:spLocks noGrp="1"/>
          </p:cNvSpPr>
          <p:nvPr userDrawn="1">
            <p:ph type="body" sz="quarter" idx="21" hasCustomPrompt="1"/>
          </p:nvPr>
        </p:nvSpPr>
        <p:spPr>
          <a:xfrm>
            <a:off x="731475" y="1881188"/>
            <a:ext cx="2673068"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78" name="Text Placeholder 13">
            <a:extLst>
              <a:ext uri="{FF2B5EF4-FFF2-40B4-BE49-F238E27FC236}">
                <a16:creationId xmlns:a16="http://schemas.microsoft.com/office/drawing/2014/main" id="{9A5744E5-E53D-124B-9534-FAFFAC1F3CF1}"/>
              </a:ext>
            </a:extLst>
          </p:cNvPr>
          <p:cNvSpPr>
            <a:spLocks noGrp="1"/>
          </p:cNvSpPr>
          <p:nvPr>
            <p:ph type="body" sz="quarter" idx="22" hasCustomPrompt="1"/>
          </p:nvPr>
        </p:nvSpPr>
        <p:spPr>
          <a:xfrm>
            <a:off x="3414169" y="1881188"/>
            <a:ext cx="2673060"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79" name="Text Placeholder 13">
            <a:extLst>
              <a:ext uri="{FF2B5EF4-FFF2-40B4-BE49-F238E27FC236}">
                <a16:creationId xmlns:a16="http://schemas.microsoft.com/office/drawing/2014/main" id="{D3506B11-FDAE-3F44-977B-B50D60F145D1}"/>
              </a:ext>
            </a:extLst>
          </p:cNvPr>
          <p:cNvSpPr>
            <a:spLocks noGrp="1"/>
          </p:cNvSpPr>
          <p:nvPr>
            <p:ph type="body" sz="quarter" idx="23" hasCustomPrompt="1"/>
          </p:nvPr>
        </p:nvSpPr>
        <p:spPr>
          <a:xfrm>
            <a:off x="6099617" y="1881188"/>
            <a:ext cx="2673060"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80" name="Text Placeholder 13">
            <a:extLst>
              <a:ext uri="{FF2B5EF4-FFF2-40B4-BE49-F238E27FC236}">
                <a16:creationId xmlns:a16="http://schemas.microsoft.com/office/drawing/2014/main" id="{B9FCEA85-E90F-CB47-9EE3-98CF1FBE1ABD}"/>
              </a:ext>
            </a:extLst>
          </p:cNvPr>
          <p:cNvSpPr>
            <a:spLocks noGrp="1"/>
          </p:cNvSpPr>
          <p:nvPr>
            <p:ph type="body" sz="quarter" idx="24" hasCustomPrompt="1"/>
          </p:nvPr>
        </p:nvSpPr>
        <p:spPr>
          <a:xfrm>
            <a:off x="8794691" y="1881188"/>
            <a:ext cx="2673060"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81" name="Text Placeholder 13">
            <a:extLst>
              <a:ext uri="{FF2B5EF4-FFF2-40B4-BE49-F238E27FC236}">
                <a16:creationId xmlns:a16="http://schemas.microsoft.com/office/drawing/2014/main" id="{D6FD8B5E-49F9-3F4F-90F2-ABA4734BADD8}"/>
              </a:ext>
            </a:extLst>
          </p:cNvPr>
          <p:cNvSpPr>
            <a:spLocks noGrp="1"/>
          </p:cNvSpPr>
          <p:nvPr>
            <p:ph type="body" sz="quarter" idx="25" hasCustomPrompt="1"/>
          </p:nvPr>
        </p:nvSpPr>
        <p:spPr>
          <a:xfrm>
            <a:off x="731475" y="4017995"/>
            <a:ext cx="2673068"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82" name="Text Placeholder 13">
            <a:extLst>
              <a:ext uri="{FF2B5EF4-FFF2-40B4-BE49-F238E27FC236}">
                <a16:creationId xmlns:a16="http://schemas.microsoft.com/office/drawing/2014/main" id="{3E20C9DE-C0CA-4E49-BD82-95B4C5528380}"/>
              </a:ext>
            </a:extLst>
          </p:cNvPr>
          <p:cNvSpPr>
            <a:spLocks noGrp="1"/>
          </p:cNvSpPr>
          <p:nvPr>
            <p:ph type="body" sz="quarter" idx="26" hasCustomPrompt="1"/>
          </p:nvPr>
        </p:nvSpPr>
        <p:spPr>
          <a:xfrm>
            <a:off x="3414169" y="4017995"/>
            <a:ext cx="2673060"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83" name="Text Placeholder 13">
            <a:extLst>
              <a:ext uri="{FF2B5EF4-FFF2-40B4-BE49-F238E27FC236}">
                <a16:creationId xmlns:a16="http://schemas.microsoft.com/office/drawing/2014/main" id="{0497932B-46E4-2B4D-AFCA-5255F1FDFCF9}"/>
              </a:ext>
            </a:extLst>
          </p:cNvPr>
          <p:cNvSpPr>
            <a:spLocks noGrp="1"/>
          </p:cNvSpPr>
          <p:nvPr>
            <p:ph type="body" sz="quarter" idx="27" hasCustomPrompt="1"/>
          </p:nvPr>
        </p:nvSpPr>
        <p:spPr>
          <a:xfrm>
            <a:off x="6099617" y="4017995"/>
            <a:ext cx="2673060"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84" name="Text Placeholder 13">
            <a:extLst>
              <a:ext uri="{FF2B5EF4-FFF2-40B4-BE49-F238E27FC236}">
                <a16:creationId xmlns:a16="http://schemas.microsoft.com/office/drawing/2014/main" id="{24715E65-E846-5F43-BEEB-B6410077A85F}"/>
              </a:ext>
            </a:extLst>
          </p:cNvPr>
          <p:cNvSpPr>
            <a:spLocks noGrp="1"/>
          </p:cNvSpPr>
          <p:nvPr>
            <p:ph type="body" sz="quarter" idx="28" hasCustomPrompt="1"/>
          </p:nvPr>
        </p:nvSpPr>
        <p:spPr>
          <a:xfrm>
            <a:off x="8794691" y="4017995"/>
            <a:ext cx="2673060" cy="2120042"/>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Tree>
    <p:extLst>
      <p:ext uri="{BB962C8B-B14F-4D97-AF65-F5344CB8AC3E}">
        <p14:creationId xmlns:p14="http://schemas.microsoft.com/office/powerpoint/2010/main" val="570735222"/>
      </p:ext>
    </p:extLst>
  </p:cSld>
  <p:clrMapOvr>
    <a:masterClrMapping/>
  </p:clrMapOvr>
  <p:extLst>
    <p:ext uri="{DCECCB84-F9BA-43D5-87BE-67443E8EF086}">
      <p15:sldGuideLst xmlns:p15="http://schemas.microsoft.com/office/powerpoint/2012/main">
        <p15:guide id="1" pos="461">
          <p15:clr>
            <a:srgbClr val="FBAE40"/>
          </p15:clr>
        </p15:guide>
        <p15:guide id="2" pos="7219">
          <p15:clr>
            <a:srgbClr val="FBAE40"/>
          </p15:clr>
        </p15:guide>
        <p15:guide id="3" orient="horz" pos="118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kenttä">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8DF65A4-E21F-5D02-8769-03B3984864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731476" y="365125"/>
            <a:ext cx="10728674" cy="1325563"/>
          </a:xfrm>
        </p:spPr>
        <p:txBody>
          <a:bodyPr/>
          <a:lstStyle>
            <a:lvl1pPr algn="ctr">
              <a:defRPr/>
            </a:lvl1pPr>
          </a:lstStyle>
          <a:p>
            <a:r>
              <a:rPr lang="en-GB" dirty="0" err="1"/>
              <a:t>Tässä</a:t>
            </a:r>
            <a:r>
              <a:rPr lang="en-GB" dirty="0"/>
              <a:t> </a:t>
            </a:r>
            <a:r>
              <a:rPr lang="en-GB" dirty="0" err="1"/>
              <a:t>diassa</a:t>
            </a:r>
            <a:r>
              <a:rPr lang="en-GB" dirty="0"/>
              <a:t> </a:t>
            </a:r>
            <a:r>
              <a:rPr lang="en-GB" dirty="0" err="1"/>
              <a:t>otsikko</a:t>
            </a:r>
            <a:r>
              <a:rPr lang="en-GB" dirty="0"/>
              <a:t> on </a:t>
            </a:r>
            <a:r>
              <a:rPr lang="en-GB" dirty="0" err="1"/>
              <a:t>keskitetty</a:t>
            </a:r>
            <a:r>
              <a:rPr lang="en-GB" dirty="0"/>
              <a:t> </a:t>
            </a:r>
            <a:br>
              <a:rPr lang="en-GB" dirty="0"/>
            </a:br>
            <a:r>
              <a:rPr lang="en-GB" dirty="0" err="1"/>
              <a:t>Rocwell</a:t>
            </a:r>
            <a:r>
              <a:rPr lang="en-GB" dirty="0"/>
              <a:t>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7EB13FAD-F187-A04C-9E12-6C8D6132AF41}"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cxnSp>
        <p:nvCxnSpPr>
          <p:cNvPr id="9" name="Straight Connector 8">
            <a:extLst>
              <a:ext uri="{FF2B5EF4-FFF2-40B4-BE49-F238E27FC236}">
                <a16:creationId xmlns:a16="http://schemas.microsoft.com/office/drawing/2014/main" id="{8BE49A8A-0191-9A43-98C0-A4DA93664BBC}"/>
              </a:ext>
            </a:extLst>
          </p:cNvPr>
          <p:cNvCxnSpPr>
            <a:cxnSpLocks/>
          </p:cNvCxnSpPr>
          <p:nvPr userDrawn="1"/>
        </p:nvCxnSpPr>
        <p:spPr>
          <a:xfrm flipV="1">
            <a:off x="731475" y="3287293"/>
            <a:ext cx="10728688" cy="29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A87D0F-5438-2747-9B27-9580878C8D1C}"/>
              </a:ext>
            </a:extLst>
          </p:cNvPr>
          <p:cNvCxnSpPr>
            <a:cxnSpLocks/>
          </p:cNvCxnSpPr>
          <p:nvPr userDrawn="1"/>
        </p:nvCxnSpPr>
        <p:spPr>
          <a:xfrm>
            <a:off x="731475" y="4716017"/>
            <a:ext cx="10728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4328B9C-5F57-C242-ACD7-C2CBFB616DF1}"/>
              </a:ext>
            </a:extLst>
          </p:cNvPr>
          <p:cNvCxnSpPr>
            <a:cxnSpLocks/>
          </p:cNvCxnSpPr>
          <p:nvPr userDrawn="1"/>
        </p:nvCxnSpPr>
        <p:spPr>
          <a:xfrm flipV="1">
            <a:off x="4325089"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640627-0DC8-CD47-B9CA-CA85A815F73F}"/>
              </a:ext>
            </a:extLst>
          </p:cNvPr>
          <p:cNvCxnSpPr>
            <a:cxnSpLocks/>
          </p:cNvCxnSpPr>
          <p:nvPr userDrawn="1"/>
        </p:nvCxnSpPr>
        <p:spPr>
          <a:xfrm flipV="1">
            <a:off x="7871991" y="1865299"/>
            <a:ext cx="0" cy="42672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89F02B0F-12F9-E545-B648-8C013AFBC105}"/>
              </a:ext>
            </a:extLst>
          </p:cNvPr>
          <p:cNvSpPr/>
          <p:nvPr userDrawn="1"/>
        </p:nvSpPr>
        <p:spPr>
          <a:xfrm>
            <a:off x="3978190" y="2925869"/>
            <a:ext cx="691347" cy="7407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Oval 46">
            <a:extLst>
              <a:ext uri="{FF2B5EF4-FFF2-40B4-BE49-F238E27FC236}">
                <a16:creationId xmlns:a16="http://schemas.microsoft.com/office/drawing/2014/main" id="{23034D54-AC51-A94A-B751-B4A504776621}"/>
              </a:ext>
            </a:extLst>
          </p:cNvPr>
          <p:cNvSpPr/>
          <p:nvPr userDrawn="1"/>
        </p:nvSpPr>
        <p:spPr>
          <a:xfrm>
            <a:off x="3978190"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Oval 49">
            <a:extLst>
              <a:ext uri="{FF2B5EF4-FFF2-40B4-BE49-F238E27FC236}">
                <a16:creationId xmlns:a16="http://schemas.microsoft.com/office/drawing/2014/main" id="{A48F544D-4483-1E4F-A19A-9BE15C1EB2DB}"/>
              </a:ext>
            </a:extLst>
          </p:cNvPr>
          <p:cNvSpPr/>
          <p:nvPr userDrawn="1"/>
        </p:nvSpPr>
        <p:spPr>
          <a:xfrm>
            <a:off x="7539258" y="2925869"/>
            <a:ext cx="691347" cy="7407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a:extLst>
              <a:ext uri="{FF2B5EF4-FFF2-40B4-BE49-F238E27FC236}">
                <a16:creationId xmlns:a16="http://schemas.microsoft.com/office/drawing/2014/main" id="{CDE09117-FF91-6446-BD99-4F7631A37906}"/>
              </a:ext>
            </a:extLst>
          </p:cNvPr>
          <p:cNvSpPr/>
          <p:nvPr userDrawn="1"/>
        </p:nvSpPr>
        <p:spPr>
          <a:xfrm>
            <a:off x="7510605"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Oval 29">
            <a:extLst>
              <a:ext uri="{FF2B5EF4-FFF2-40B4-BE49-F238E27FC236}">
                <a16:creationId xmlns:a16="http://schemas.microsoft.com/office/drawing/2014/main" id="{1F5EAA2C-70FE-534E-8921-FE1515CACE03}"/>
              </a:ext>
            </a:extLst>
          </p:cNvPr>
          <p:cNvSpPr/>
          <p:nvPr userDrawn="1"/>
        </p:nvSpPr>
        <p:spPr>
          <a:xfrm>
            <a:off x="388469" y="2946615"/>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Oval 30">
            <a:extLst>
              <a:ext uri="{FF2B5EF4-FFF2-40B4-BE49-F238E27FC236}">
                <a16:creationId xmlns:a16="http://schemas.microsoft.com/office/drawing/2014/main" id="{47759601-E478-C840-9D3A-1AF1FD8DBD34}"/>
              </a:ext>
            </a:extLst>
          </p:cNvPr>
          <p:cNvSpPr/>
          <p:nvPr userDrawn="1"/>
        </p:nvSpPr>
        <p:spPr>
          <a:xfrm>
            <a:off x="11100327" y="2946615"/>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Oval 34">
            <a:extLst>
              <a:ext uri="{FF2B5EF4-FFF2-40B4-BE49-F238E27FC236}">
                <a16:creationId xmlns:a16="http://schemas.microsoft.com/office/drawing/2014/main" id="{90034772-6593-2549-B894-E4AB04CBE32E}"/>
              </a:ext>
            </a:extLst>
          </p:cNvPr>
          <p:cNvSpPr/>
          <p:nvPr userDrawn="1"/>
        </p:nvSpPr>
        <p:spPr>
          <a:xfrm>
            <a:off x="11100327"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Oval 36">
            <a:extLst>
              <a:ext uri="{FF2B5EF4-FFF2-40B4-BE49-F238E27FC236}">
                <a16:creationId xmlns:a16="http://schemas.microsoft.com/office/drawing/2014/main" id="{143FFCD6-397D-EF4B-BB20-31726C33B995}"/>
              </a:ext>
            </a:extLst>
          </p:cNvPr>
          <p:cNvSpPr/>
          <p:nvPr userDrawn="1"/>
        </p:nvSpPr>
        <p:spPr>
          <a:xfrm>
            <a:off x="388469" y="43600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13">
            <a:extLst>
              <a:ext uri="{FF2B5EF4-FFF2-40B4-BE49-F238E27FC236}">
                <a16:creationId xmlns:a16="http://schemas.microsoft.com/office/drawing/2014/main" id="{A135DB89-E321-AD4C-B06F-F7F22DF6E7FC}"/>
              </a:ext>
            </a:extLst>
          </p:cNvPr>
          <p:cNvSpPr>
            <a:spLocks noGrp="1"/>
          </p:cNvSpPr>
          <p:nvPr>
            <p:ph type="body" sz="quarter" idx="21" hasCustomPrompt="1"/>
          </p:nvPr>
        </p:nvSpPr>
        <p:spPr>
          <a:xfrm>
            <a:off x="731475" y="1869936"/>
            <a:ext cx="3563520"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48" name="Text Placeholder 13">
            <a:extLst>
              <a:ext uri="{FF2B5EF4-FFF2-40B4-BE49-F238E27FC236}">
                <a16:creationId xmlns:a16="http://schemas.microsoft.com/office/drawing/2014/main" id="{F875F953-CE0F-D84A-9300-2AE2322D6BE9}"/>
              </a:ext>
            </a:extLst>
          </p:cNvPr>
          <p:cNvSpPr>
            <a:spLocks noGrp="1"/>
          </p:cNvSpPr>
          <p:nvPr>
            <p:ph type="body" sz="quarter" idx="22" hasCustomPrompt="1"/>
          </p:nvPr>
        </p:nvSpPr>
        <p:spPr>
          <a:xfrm>
            <a:off x="4355184" y="1869936"/>
            <a:ext cx="3488154"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49" name="Text Placeholder 13">
            <a:extLst>
              <a:ext uri="{FF2B5EF4-FFF2-40B4-BE49-F238E27FC236}">
                <a16:creationId xmlns:a16="http://schemas.microsoft.com/office/drawing/2014/main" id="{890C4277-4255-0542-80B9-A826735C4F38}"/>
              </a:ext>
            </a:extLst>
          </p:cNvPr>
          <p:cNvSpPr>
            <a:spLocks noGrp="1"/>
          </p:cNvSpPr>
          <p:nvPr>
            <p:ph type="body" sz="quarter" idx="23" hasCustomPrompt="1"/>
          </p:nvPr>
        </p:nvSpPr>
        <p:spPr>
          <a:xfrm>
            <a:off x="7916251" y="1869936"/>
            <a:ext cx="3543911"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52" name="Text Placeholder 13">
            <a:extLst>
              <a:ext uri="{FF2B5EF4-FFF2-40B4-BE49-F238E27FC236}">
                <a16:creationId xmlns:a16="http://schemas.microsoft.com/office/drawing/2014/main" id="{72838E60-45D1-2A4D-861E-5E42F2326E74}"/>
              </a:ext>
            </a:extLst>
          </p:cNvPr>
          <p:cNvSpPr>
            <a:spLocks noGrp="1"/>
          </p:cNvSpPr>
          <p:nvPr>
            <p:ph type="body" sz="quarter" idx="24" hasCustomPrompt="1"/>
          </p:nvPr>
        </p:nvSpPr>
        <p:spPr>
          <a:xfrm>
            <a:off x="731475" y="3304100"/>
            <a:ext cx="3563520"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53" name="Text Placeholder 13">
            <a:extLst>
              <a:ext uri="{FF2B5EF4-FFF2-40B4-BE49-F238E27FC236}">
                <a16:creationId xmlns:a16="http://schemas.microsoft.com/office/drawing/2014/main" id="{306CA7C1-DF93-4E40-9F24-830A8B918D30}"/>
              </a:ext>
            </a:extLst>
          </p:cNvPr>
          <p:cNvSpPr>
            <a:spLocks noGrp="1"/>
          </p:cNvSpPr>
          <p:nvPr>
            <p:ph type="body" sz="quarter" idx="25" hasCustomPrompt="1"/>
          </p:nvPr>
        </p:nvSpPr>
        <p:spPr>
          <a:xfrm>
            <a:off x="4355184" y="3304100"/>
            <a:ext cx="3488154"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2" name="Text Placeholder 13">
            <a:extLst>
              <a:ext uri="{FF2B5EF4-FFF2-40B4-BE49-F238E27FC236}">
                <a16:creationId xmlns:a16="http://schemas.microsoft.com/office/drawing/2014/main" id="{71E0652B-20AB-DA45-8899-44A6541B757E}"/>
              </a:ext>
            </a:extLst>
          </p:cNvPr>
          <p:cNvSpPr>
            <a:spLocks noGrp="1"/>
          </p:cNvSpPr>
          <p:nvPr>
            <p:ph type="body" sz="quarter" idx="26" hasCustomPrompt="1"/>
          </p:nvPr>
        </p:nvSpPr>
        <p:spPr>
          <a:xfrm>
            <a:off x="7916251" y="3304100"/>
            <a:ext cx="3543911"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3" name="Text Placeholder 13">
            <a:extLst>
              <a:ext uri="{FF2B5EF4-FFF2-40B4-BE49-F238E27FC236}">
                <a16:creationId xmlns:a16="http://schemas.microsoft.com/office/drawing/2014/main" id="{3219BF9F-9BCA-FC48-8CF4-B767C3EAF115}"/>
              </a:ext>
            </a:extLst>
          </p:cNvPr>
          <p:cNvSpPr>
            <a:spLocks noGrp="1"/>
          </p:cNvSpPr>
          <p:nvPr>
            <p:ph type="body" sz="quarter" idx="27" hasCustomPrompt="1"/>
          </p:nvPr>
        </p:nvSpPr>
        <p:spPr>
          <a:xfrm>
            <a:off x="731475" y="4709389"/>
            <a:ext cx="3563520"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4" name="Text Placeholder 13">
            <a:extLst>
              <a:ext uri="{FF2B5EF4-FFF2-40B4-BE49-F238E27FC236}">
                <a16:creationId xmlns:a16="http://schemas.microsoft.com/office/drawing/2014/main" id="{59A2B1E8-9E35-BA49-AAEC-B0147E389E68}"/>
              </a:ext>
            </a:extLst>
          </p:cNvPr>
          <p:cNvSpPr>
            <a:spLocks noGrp="1"/>
          </p:cNvSpPr>
          <p:nvPr>
            <p:ph type="body" sz="quarter" idx="28" hasCustomPrompt="1"/>
          </p:nvPr>
        </p:nvSpPr>
        <p:spPr>
          <a:xfrm>
            <a:off x="4355184" y="4709389"/>
            <a:ext cx="3488154"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
        <p:nvSpPr>
          <p:cNvPr id="65" name="Text Placeholder 13">
            <a:extLst>
              <a:ext uri="{FF2B5EF4-FFF2-40B4-BE49-F238E27FC236}">
                <a16:creationId xmlns:a16="http://schemas.microsoft.com/office/drawing/2014/main" id="{F2A21DC5-79FE-6C41-9160-45B05188B338}"/>
              </a:ext>
            </a:extLst>
          </p:cNvPr>
          <p:cNvSpPr>
            <a:spLocks noGrp="1"/>
          </p:cNvSpPr>
          <p:nvPr>
            <p:ph type="body" sz="quarter" idx="29" hasCustomPrompt="1"/>
          </p:nvPr>
        </p:nvSpPr>
        <p:spPr>
          <a:xfrm>
            <a:off x="7916251" y="4709389"/>
            <a:ext cx="3543911" cy="1417357"/>
          </a:xfrm>
        </p:spPr>
        <p:txBody>
          <a:bodyPr lIns="144000" tIns="144000" rIns="144000" bIns="144000" anchor="ctr"/>
          <a:lstStyle>
            <a:lvl1pPr marL="0" indent="0" algn="ctr">
              <a:buFontTx/>
              <a:buNone/>
              <a:defRPr sz="1800">
                <a:solidFill>
                  <a:schemeClr val="tx1"/>
                </a:solidFill>
              </a:defRPr>
            </a:lvl1pPr>
          </a:lstStyle>
          <a:p>
            <a:pPr lvl="0"/>
            <a:r>
              <a:rPr lang="en-GB" dirty="0" err="1"/>
              <a:t>Tähän</a:t>
            </a:r>
            <a:r>
              <a:rPr lang="en-GB" dirty="0"/>
              <a:t> </a:t>
            </a:r>
            <a:r>
              <a:rPr lang="en-GB" dirty="0" err="1"/>
              <a:t>tekstiä</a:t>
            </a:r>
            <a:r>
              <a:rPr lang="en-GB" dirty="0"/>
              <a:t> </a:t>
            </a:r>
            <a:r>
              <a:rPr lang="en-GB" dirty="0" err="1"/>
              <a:t>lyhyesti</a:t>
            </a:r>
            <a:br>
              <a:rPr lang="en-GB" dirty="0"/>
            </a:br>
            <a:r>
              <a:rPr lang="en-GB" dirty="0"/>
              <a:t>Tw Cen MT Regular 18pt</a:t>
            </a:r>
          </a:p>
        </p:txBody>
      </p:sp>
    </p:spTree>
    <p:extLst>
      <p:ext uri="{BB962C8B-B14F-4D97-AF65-F5344CB8AC3E}">
        <p14:creationId xmlns:p14="http://schemas.microsoft.com/office/powerpoint/2010/main" val="2080442642"/>
      </p:ext>
    </p:extLst>
  </p:cSld>
  <p:clrMapOvr>
    <a:masterClrMapping/>
  </p:clrMapOvr>
  <p:extLst>
    <p:ext uri="{DCECCB84-F9BA-43D5-87BE-67443E8EF086}">
      <p15:sldGuideLst xmlns:p15="http://schemas.microsoft.com/office/powerpoint/2012/main">
        <p15:guide id="1" pos="461">
          <p15:clr>
            <a:srgbClr val="FBAE40"/>
          </p15:clr>
        </p15:guide>
        <p15:guide id="2" pos="7219">
          <p15:clr>
            <a:srgbClr val="FBAE40"/>
          </p15:clr>
        </p15:guide>
        <p15:guide id="3" orient="horz" pos="118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xt_keskellä">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6C84A43-6C38-54C7-D62E-92CB4F0AD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1450975" y="1449388"/>
            <a:ext cx="9290050" cy="3959225"/>
          </a:xfrm>
        </p:spPr>
        <p:txBody>
          <a:bodyPr/>
          <a:lstStyle>
            <a:lvl1pPr algn="ctr">
              <a:defRPr/>
            </a:lvl1pPr>
          </a:lstStyle>
          <a:p>
            <a:r>
              <a:rPr lang="en-GB" dirty="0" err="1"/>
              <a:t>Tässä</a:t>
            </a:r>
            <a:r>
              <a:rPr lang="en-GB" dirty="0"/>
              <a:t> </a:t>
            </a:r>
            <a:r>
              <a:rPr lang="en-GB" dirty="0" err="1"/>
              <a:t>diassa</a:t>
            </a:r>
            <a:r>
              <a:rPr lang="en-GB" dirty="0"/>
              <a:t> </a:t>
            </a:r>
            <a:r>
              <a:rPr lang="en-GB" dirty="0" err="1"/>
              <a:t>teksti</a:t>
            </a:r>
            <a:r>
              <a:rPr lang="en-GB" dirty="0"/>
              <a:t> on </a:t>
            </a:r>
            <a:r>
              <a:rPr lang="en-GB" dirty="0" err="1"/>
              <a:t>keskitetty</a:t>
            </a:r>
            <a:r>
              <a:rPr lang="en-GB" dirty="0"/>
              <a:t> </a:t>
            </a:r>
            <a:br>
              <a:rPr lang="en-GB" dirty="0"/>
            </a:br>
            <a:r>
              <a:rPr lang="en-GB" dirty="0"/>
              <a:t>Rockwell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BB7CB74B-3272-D24B-8BC8-A8BEB416AFAE}"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Tree>
    <p:extLst>
      <p:ext uri="{BB962C8B-B14F-4D97-AF65-F5344CB8AC3E}">
        <p14:creationId xmlns:p14="http://schemas.microsoft.com/office/powerpoint/2010/main" val="2454108824"/>
      </p:ext>
    </p:extLst>
  </p:cSld>
  <p:clrMapOvr>
    <a:masterClrMapping/>
  </p:clrMapOvr>
  <p:extLst>
    <p:ext uri="{DCECCB84-F9BA-43D5-87BE-67443E8EF086}">
      <p15:sldGuideLst xmlns:p15="http://schemas.microsoft.com/office/powerpoint/2012/main">
        <p15:guide id="1" pos="914">
          <p15:clr>
            <a:srgbClr val="FBAE40"/>
          </p15:clr>
        </p15:guide>
        <p15:guide id="2" pos="6766">
          <p15:clr>
            <a:srgbClr val="FBAE40"/>
          </p15:clr>
        </p15:guide>
        <p15:guide id="3" orient="horz" pos="913">
          <p15:clr>
            <a:srgbClr val="FBAE40"/>
          </p15:clr>
        </p15:guide>
        <p15:guide id="4" orient="horz" pos="340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_keskellä">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6C84A43-6C38-54C7-D62E-92CB4F0AD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1450975" y="1449388"/>
            <a:ext cx="9290050" cy="3959225"/>
          </a:xfrm>
        </p:spPr>
        <p:txBody>
          <a:bodyPr/>
          <a:lstStyle>
            <a:lvl1pPr algn="ctr">
              <a:defRPr/>
            </a:lvl1pPr>
          </a:lstStyle>
          <a:p>
            <a:r>
              <a:rPr lang="en-GB" dirty="0" err="1"/>
              <a:t>Tässä</a:t>
            </a:r>
            <a:r>
              <a:rPr lang="en-GB" dirty="0"/>
              <a:t> </a:t>
            </a:r>
            <a:r>
              <a:rPr lang="en-GB" dirty="0" err="1"/>
              <a:t>diassa</a:t>
            </a:r>
            <a:r>
              <a:rPr lang="en-GB" dirty="0"/>
              <a:t> </a:t>
            </a:r>
            <a:r>
              <a:rPr lang="en-GB" dirty="0" err="1"/>
              <a:t>teksti</a:t>
            </a:r>
            <a:r>
              <a:rPr lang="en-GB" dirty="0"/>
              <a:t> on </a:t>
            </a:r>
            <a:r>
              <a:rPr lang="en-GB" dirty="0" err="1"/>
              <a:t>keskitetty</a:t>
            </a:r>
            <a:r>
              <a:rPr lang="en-GB" dirty="0"/>
              <a:t> </a:t>
            </a:r>
            <a:br>
              <a:rPr lang="en-GB" dirty="0"/>
            </a:br>
            <a:r>
              <a:rPr lang="en-GB" dirty="0"/>
              <a:t>Rockwell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BB7CB74B-3272-D24B-8BC8-A8BEB416AFAE}"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Tree>
    <p:extLst>
      <p:ext uri="{BB962C8B-B14F-4D97-AF65-F5344CB8AC3E}">
        <p14:creationId xmlns:p14="http://schemas.microsoft.com/office/powerpoint/2010/main" val="3333371598"/>
      </p:ext>
    </p:extLst>
  </p:cSld>
  <p:clrMapOvr>
    <a:masterClrMapping/>
  </p:clrMapOvr>
  <p:extLst>
    <p:ext uri="{DCECCB84-F9BA-43D5-87BE-67443E8EF086}">
      <p15:sldGuideLst xmlns:p15="http://schemas.microsoft.com/office/powerpoint/2012/main">
        <p15:guide id="1" pos="914">
          <p15:clr>
            <a:srgbClr val="FBAE40"/>
          </p15:clr>
        </p15:guide>
        <p15:guide id="2" pos="6766">
          <p15:clr>
            <a:srgbClr val="FBAE40"/>
          </p15:clr>
        </p15:guide>
        <p15:guide id="3" orient="horz" pos="913">
          <p15:clr>
            <a:srgbClr val="FBAE40"/>
          </p15:clr>
        </p15:guide>
        <p15:guide id="4" orient="horz" pos="340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xt_keskellä">
    <p:bg>
      <p:bgPr>
        <a:solidFill>
          <a:schemeClr val="accent3"/>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6C84A43-6C38-54C7-D62E-92CB4F0AD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1450975" y="1449388"/>
            <a:ext cx="9290050" cy="3959225"/>
          </a:xfrm>
        </p:spPr>
        <p:txBody>
          <a:bodyPr/>
          <a:lstStyle>
            <a:lvl1pPr algn="ctr">
              <a:defRPr/>
            </a:lvl1pPr>
          </a:lstStyle>
          <a:p>
            <a:r>
              <a:rPr lang="en-GB" dirty="0" err="1"/>
              <a:t>Tässä</a:t>
            </a:r>
            <a:r>
              <a:rPr lang="en-GB" dirty="0"/>
              <a:t> </a:t>
            </a:r>
            <a:r>
              <a:rPr lang="en-GB" dirty="0" err="1"/>
              <a:t>diassa</a:t>
            </a:r>
            <a:r>
              <a:rPr lang="en-GB" dirty="0"/>
              <a:t> </a:t>
            </a:r>
            <a:r>
              <a:rPr lang="en-GB" dirty="0" err="1"/>
              <a:t>teksti</a:t>
            </a:r>
            <a:r>
              <a:rPr lang="en-GB" dirty="0"/>
              <a:t> on </a:t>
            </a:r>
            <a:r>
              <a:rPr lang="en-GB" dirty="0" err="1"/>
              <a:t>keskitetty</a:t>
            </a:r>
            <a:r>
              <a:rPr lang="en-GB" dirty="0"/>
              <a:t> </a:t>
            </a:r>
            <a:br>
              <a:rPr lang="en-GB" dirty="0"/>
            </a:br>
            <a:r>
              <a:rPr lang="en-GB" dirty="0"/>
              <a:t>Rockwell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BB7CB74B-3272-D24B-8BC8-A8BEB416AFAE}"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Tree>
    <p:extLst>
      <p:ext uri="{BB962C8B-B14F-4D97-AF65-F5344CB8AC3E}">
        <p14:creationId xmlns:p14="http://schemas.microsoft.com/office/powerpoint/2010/main" val="271357782"/>
      </p:ext>
    </p:extLst>
  </p:cSld>
  <p:clrMapOvr>
    <a:masterClrMapping/>
  </p:clrMapOvr>
  <p:extLst>
    <p:ext uri="{DCECCB84-F9BA-43D5-87BE-67443E8EF086}">
      <p15:sldGuideLst xmlns:p15="http://schemas.microsoft.com/office/powerpoint/2012/main">
        <p15:guide id="1" pos="914">
          <p15:clr>
            <a:srgbClr val="FBAE40"/>
          </p15:clr>
        </p15:guide>
        <p15:guide id="2" pos="6766">
          <p15:clr>
            <a:srgbClr val="FBAE40"/>
          </p15:clr>
        </p15:guide>
        <p15:guide id="3" orient="horz" pos="913">
          <p15:clr>
            <a:srgbClr val="FBAE40"/>
          </p15:clr>
        </p15:guide>
        <p15:guide id="4" orient="horz" pos="340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xt_keskellä">
    <p:bg>
      <p:bgPr>
        <a:solidFill>
          <a:schemeClr val="accent4"/>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6C84A43-6C38-54C7-D62E-92CB4F0AD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1450975" y="1449388"/>
            <a:ext cx="9290050" cy="3959225"/>
          </a:xfrm>
        </p:spPr>
        <p:txBody>
          <a:bodyPr/>
          <a:lstStyle>
            <a:lvl1pPr algn="ctr">
              <a:defRPr/>
            </a:lvl1pPr>
          </a:lstStyle>
          <a:p>
            <a:r>
              <a:rPr lang="en-GB" dirty="0" err="1"/>
              <a:t>Tässä</a:t>
            </a:r>
            <a:r>
              <a:rPr lang="en-GB" dirty="0"/>
              <a:t> </a:t>
            </a:r>
            <a:r>
              <a:rPr lang="en-GB" dirty="0" err="1"/>
              <a:t>diassa</a:t>
            </a:r>
            <a:r>
              <a:rPr lang="en-GB" dirty="0"/>
              <a:t> </a:t>
            </a:r>
            <a:r>
              <a:rPr lang="en-GB" dirty="0" err="1"/>
              <a:t>teksti</a:t>
            </a:r>
            <a:r>
              <a:rPr lang="en-GB" dirty="0"/>
              <a:t> on </a:t>
            </a:r>
            <a:r>
              <a:rPr lang="en-GB" dirty="0" err="1"/>
              <a:t>keskitetty</a:t>
            </a:r>
            <a:r>
              <a:rPr lang="en-GB" dirty="0"/>
              <a:t> </a:t>
            </a:r>
            <a:br>
              <a:rPr lang="en-GB" dirty="0"/>
            </a:br>
            <a:r>
              <a:rPr lang="en-GB" dirty="0"/>
              <a:t>Rockwell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BB7CB74B-3272-D24B-8BC8-A8BEB416AFAE}"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Tree>
    <p:extLst>
      <p:ext uri="{BB962C8B-B14F-4D97-AF65-F5344CB8AC3E}">
        <p14:creationId xmlns:p14="http://schemas.microsoft.com/office/powerpoint/2010/main" val="343196781"/>
      </p:ext>
    </p:extLst>
  </p:cSld>
  <p:clrMapOvr>
    <a:masterClrMapping/>
  </p:clrMapOvr>
  <p:extLst>
    <p:ext uri="{DCECCB84-F9BA-43D5-87BE-67443E8EF086}">
      <p15:sldGuideLst xmlns:p15="http://schemas.microsoft.com/office/powerpoint/2012/main">
        <p15:guide id="1" pos="914">
          <p15:clr>
            <a:srgbClr val="FBAE40"/>
          </p15:clr>
        </p15:guide>
        <p15:guide id="2" pos="6766">
          <p15:clr>
            <a:srgbClr val="FBAE40"/>
          </p15:clr>
        </p15:guide>
        <p15:guide id="3" orient="horz" pos="913">
          <p15:clr>
            <a:srgbClr val="FBAE40"/>
          </p15:clr>
        </p15:guide>
        <p15:guide id="4" orient="horz" pos="340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xt_keskellä">
    <p:bg>
      <p:bgPr>
        <a:solidFill>
          <a:schemeClr val="accent5"/>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6C84A43-6C38-54C7-D62E-92CB4F0AD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1450975" y="1449388"/>
            <a:ext cx="9290050" cy="3959225"/>
          </a:xfrm>
        </p:spPr>
        <p:txBody>
          <a:bodyPr/>
          <a:lstStyle>
            <a:lvl1pPr algn="ctr">
              <a:defRPr/>
            </a:lvl1pPr>
          </a:lstStyle>
          <a:p>
            <a:r>
              <a:rPr lang="en-GB" dirty="0" err="1"/>
              <a:t>Tässä</a:t>
            </a:r>
            <a:r>
              <a:rPr lang="en-GB" dirty="0"/>
              <a:t> </a:t>
            </a:r>
            <a:r>
              <a:rPr lang="en-GB" dirty="0" err="1"/>
              <a:t>diassa</a:t>
            </a:r>
            <a:r>
              <a:rPr lang="en-GB" dirty="0"/>
              <a:t> </a:t>
            </a:r>
            <a:r>
              <a:rPr lang="en-GB" dirty="0" err="1"/>
              <a:t>teksti</a:t>
            </a:r>
            <a:r>
              <a:rPr lang="en-GB" dirty="0"/>
              <a:t> on </a:t>
            </a:r>
            <a:r>
              <a:rPr lang="en-GB" dirty="0" err="1"/>
              <a:t>keskitetty</a:t>
            </a:r>
            <a:r>
              <a:rPr lang="en-GB" dirty="0"/>
              <a:t> </a:t>
            </a:r>
            <a:br>
              <a:rPr lang="en-GB" dirty="0"/>
            </a:br>
            <a:r>
              <a:rPr lang="en-GB" dirty="0"/>
              <a:t>Rockwell Regular 38pt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BB7CB74B-3272-D24B-8BC8-A8BEB416AFAE}"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Tree>
    <p:extLst>
      <p:ext uri="{BB962C8B-B14F-4D97-AF65-F5344CB8AC3E}">
        <p14:creationId xmlns:p14="http://schemas.microsoft.com/office/powerpoint/2010/main" val="1981464509"/>
      </p:ext>
    </p:extLst>
  </p:cSld>
  <p:clrMapOvr>
    <a:masterClrMapping/>
  </p:clrMapOvr>
  <p:extLst>
    <p:ext uri="{DCECCB84-F9BA-43D5-87BE-67443E8EF086}">
      <p15:sldGuideLst xmlns:p15="http://schemas.microsoft.com/office/powerpoint/2012/main">
        <p15:guide id="1" pos="914">
          <p15:clr>
            <a:srgbClr val="FBAE40"/>
          </p15:clr>
        </p15:guide>
        <p15:guide id="2" pos="6766">
          <p15:clr>
            <a:srgbClr val="FBAE40"/>
          </p15:clr>
        </p15:guide>
        <p15:guide id="3" orient="horz" pos="913">
          <p15:clr>
            <a:srgbClr val="FBAE40"/>
          </p15:clr>
        </p15:guide>
        <p15:guide id="4" orient="horz" pos="340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76491-27A5-D044-B54E-F89382E71457}"/>
              </a:ext>
            </a:extLst>
          </p:cNvPr>
          <p:cNvSpPr>
            <a:spLocks noGrp="1"/>
          </p:cNvSpPr>
          <p:nvPr>
            <p:ph type="dt" sz="half" idx="10"/>
          </p:nvPr>
        </p:nvSpPr>
        <p:spPr/>
        <p:txBody>
          <a:bodyPr/>
          <a:lstStyle/>
          <a:p>
            <a:fld id="{A68A637A-9F7A-7247-9207-5DF61B5BB0F1}" type="datetime1">
              <a:rPr lang="fi-FI" smtClean="0"/>
              <a:t>21.5.2024</a:t>
            </a:fld>
            <a:endParaRPr lang="fi-FI" dirty="0"/>
          </a:p>
        </p:txBody>
      </p:sp>
      <p:sp>
        <p:nvSpPr>
          <p:cNvPr id="3" name="Footer Placeholder 2">
            <a:extLst>
              <a:ext uri="{FF2B5EF4-FFF2-40B4-BE49-F238E27FC236}">
                <a16:creationId xmlns:a16="http://schemas.microsoft.com/office/drawing/2014/main" id="{FF50CAB3-31DE-F146-AE78-E8831B934B61}"/>
              </a:ext>
            </a:extLst>
          </p:cNvPr>
          <p:cNvSpPr>
            <a:spLocks noGrp="1"/>
          </p:cNvSpPr>
          <p:nvPr>
            <p:ph type="ftr" sz="quarter" idx="11"/>
          </p:nvPr>
        </p:nvSpPr>
        <p:spPr/>
        <p:txBody>
          <a:bodyPr/>
          <a:lstStyle/>
          <a:p>
            <a:r>
              <a:rPr lang="fi-FI" dirty="0"/>
              <a:t>Alatunniste</a:t>
            </a:r>
          </a:p>
        </p:txBody>
      </p:sp>
      <p:sp>
        <p:nvSpPr>
          <p:cNvPr id="4" name="Slide Number Placeholder 3">
            <a:extLst>
              <a:ext uri="{FF2B5EF4-FFF2-40B4-BE49-F238E27FC236}">
                <a16:creationId xmlns:a16="http://schemas.microsoft.com/office/drawing/2014/main" id="{B998F852-DCE2-E746-8D3D-73A847384BC7}"/>
              </a:ext>
            </a:extLst>
          </p:cNvPr>
          <p:cNvSpPr>
            <a:spLocks noGrp="1"/>
          </p:cNvSpPr>
          <p:nvPr>
            <p:ph type="sldNum" sz="quarter" idx="12"/>
          </p:nvPr>
        </p:nvSpPr>
        <p:spPr/>
        <p:txBody>
          <a:bodyPr/>
          <a:lstStyle/>
          <a:p>
            <a:fld id="{FC8CD466-806A-FF4B-84D3-1B2C4B904472}" type="slidenum">
              <a:rPr lang="fi-FI" smtClean="0"/>
              <a:t>‹#›</a:t>
            </a:fld>
            <a:endParaRPr lang="fi-FI" dirty="0"/>
          </a:p>
        </p:txBody>
      </p:sp>
    </p:spTree>
    <p:extLst>
      <p:ext uri="{BB962C8B-B14F-4D97-AF65-F5344CB8AC3E}">
        <p14:creationId xmlns:p14="http://schemas.microsoft.com/office/powerpoint/2010/main" val="997006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_sininen">
    <p:bg>
      <p:bgPr>
        <a:solidFill>
          <a:schemeClr val="accent2"/>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4603B0E-36B7-1D3A-06AA-0F1BF5ED600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31444" y="2951942"/>
            <a:ext cx="3329111" cy="954116"/>
          </a:xfrm>
          <a:prstGeom prst="rect">
            <a:avLst/>
          </a:prstGeom>
        </p:spPr>
      </p:pic>
      <p:pic>
        <p:nvPicPr>
          <p:cNvPr id="6" name="Kuva 5">
            <a:extLst>
              <a:ext uri="{FF2B5EF4-FFF2-40B4-BE49-F238E27FC236}">
                <a16:creationId xmlns:a16="http://schemas.microsoft.com/office/drawing/2014/main" id="{57C7924D-4D43-5939-8A05-1EB4320ED8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0" y="0"/>
            <a:ext cx="6515100" cy="6515100"/>
          </a:xfrm>
          <a:prstGeom prst="rect">
            <a:avLst/>
          </a:prstGeom>
        </p:spPr>
      </p:pic>
      <p:pic>
        <p:nvPicPr>
          <p:cNvPr id="7" name="Kuva 6">
            <a:extLst>
              <a:ext uri="{FF2B5EF4-FFF2-40B4-BE49-F238E27FC236}">
                <a16:creationId xmlns:a16="http://schemas.microsoft.com/office/drawing/2014/main" id="{6ABADF90-94D3-C7BE-0FDD-A7E40E97E5A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flipV="1">
            <a:off x="5676900" y="342900"/>
            <a:ext cx="6515100" cy="6515100"/>
          </a:xfrm>
          <a:prstGeom prst="rect">
            <a:avLst/>
          </a:prstGeom>
        </p:spPr>
      </p:pic>
      <p:sp>
        <p:nvSpPr>
          <p:cNvPr id="8" name="Title 1">
            <a:extLst>
              <a:ext uri="{FF2B5EF4-FFF2-40B4-BE49-F238E27FC236}">
                <a16:creationId xmlns:a16="http://schemas.microsoft.com/office/drawing/2014/main" id="{24B4ACF8-6DF8-3532-2FF4-95E886CB7D7D}"/>
              </a:ext>
            </a:extLst>
          </p:cNvPr>
          <p:cNvSpPr>
            <a:spLocks noGrp="1"/>
          </p:cNvSpPr>
          <p:nvPr>
            <p:ph type="title" hasCustomPrompt="1"/>
          </p:nvPr>
        </p:nvSpPr>
        <p:spPr>
          <a:xfrm>
            <a:off x="494533" y="4698124"/>
            <a:ext cx="5065439" cy="1816976"/>
          </a:xfrm>
        </p:spPr>
        <p:txBody>
          <a:bodyPr anchor="b">
            <a:normAutofit/>
          </a:bodyPr>
          <a:lstStyle>
            <a:lvl1pPr algn="l">
              <a:defRPr sz="1600">
                <a:latin typeface="+mj-lt"/>
              </a:defRPr>
            </a:lvl1pPr>
          </a:lstStyle>
          <a:p>
            <a:r>
              <a:rPr lang="en-GB" dirty="0" err="1"/>
              <a:t>Tekstipaikka</a:t>
            </a:r>
            <a:r>
              <a:rPr lang="en-GB" dirty="0"/>
              <a:t> </a:t>
            </a:r>
            <a:r>
              <a:rPr lang="en-GB" dirty="0" err="1"/>
              <a:t>vaikka</a:t>
            </a:r>
            <a:r>
              <a:rPr lang="en-GB" dirty="0"/>
              <a:t> </a:t>
            </a:r>
            <a:br>
              <a:rPr lang="en-GB" dirty="0"/>
            </a:br>
            <a:r>
              <a:rPr lang="en-GB" dirty="0" err="1"/>
              <a:t>yhteystiedoille</a:t>
            </a:r>
            <a:endParaRPr lang="fi-FI" dirty="0"/>
          </a:p>
        </p:txBody>
      </p:sp>
    </p:spTree>
    <p:extLst>
      <p:ext uri="{BB962C8B-B14F-4D97-AF65-F5344CB8AC3E}">
        <p14:creationId xmlns:p14="http://schemas.microsoft.com/office/powerpoint/2010/main" val="261690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_turkoosi">
    <p:bg>
      <p:bgPr>
        <a:solidFill>
          <a:schemeClr val="accent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1E97037E-033D-ECD9-391E-53E919E96C2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7265" b="39631"/>
          <a:stretch/>
        </p:blipFill>
        <p:spPr>
          <a:xfrm>
            <a:off x="0" y="0"/>
            <a:ext cx="2784231" cy="3933092"/>
          </a:xfrm>
          <a:prstGeom prst="rect">
            <a:avLst/>
          </a:prstGeom>
        </p:spPr>
      </p:pic>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tx1"/>
                </a:solidFill>
              </a:defRPr>
            </a:lvl1pPr>
          </a:lstStyle>
          <a:p>
            <a:pPr algn="l"/>
            <a:fld id="{A57F9FB9-A752-514C-B2F1-4B851106A264}"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6" name="Title 1">
            <a:extLst>
              <a:ext uri="{FF2B5EF4-FFF2-40B4-BE49-F238E27FC236}">
                <a16:creationId xmlns:a16="http://schemas.microsoft.com/office/drawing/2014/main" id="{430FFA7C-7318-811E-E71A-4A8A78FB58EC}"/>
              </a:ext>
            </a:extLst>
          </p:cNvPr>
          <p:cNvSpPr>
            <a:spLocks noGrp="1"/>
          </p:cNvSpPr>
          <p:nvPr>
            <p:ph type="ctrTitle" hasCustomPrompt="1"/>
          </p:nvPr>
        </p:nvSpPr>
        <p:spPr>
          <a:xfrm>
            <a:off x="731521" y="2769204"/>
            <a:ext cx="9144000" cy="2387600"/>
          </a:xfrm>
        </p:spPr>
        <p:txBody>
          <a:bodyPr lIns="0" tIns="46800" rIns="0" bIns="180000" anchor="b">
            <a:normAutofit/>
          </a:bodyPr>
          <a:lstStyle>
            <a:lvl1pPr algn="l">
              <a:defRPr sz="4000" b="0" i="0">
                <a:solidFill>
                  <a:schemeClr val="tx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
        <p:nvSpPr>
          <p:cNvPr id="8" name="Subtitle 2">
            <a:extLst>
              <a:ext uri="{FF2B5EF4-FFF2-40B4-BE49-F238E27FC236}">
                <a16:creationId xmlns:a16="http://schemas.microsoft.com/office/drawing/2014/main" id="{E13D98A8-56C0-2BE8-626F-0A2F240C8C52}"/>
              </a:ext>
            </a:extLst>
          </p:cNvPr>
          <p:cNvSpPr>
            <a:spLocks noGrp="1"/>
          </p:cNvSpPr>
          <p:nvPr>
            <p:ph type="subTitle" idx="1" hasCustomPrompt="1"/>
          </p:nvPr>
        </p:nvSpPr>
        <p:spPr>
          <a:xfrm>
            <a:off x="731521" y="5172941"/>
            <a:ext cx="6480000" cy="1183409"/>
          </a:xfrm>
        </p:spPr>
        <p:txBody>
          <a:bodyPr lIns="0" tIns="180000" rIns="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pic>
        <p:nvPicPr>
          <p:cNvPr id="9" name="Kuva 8">
            <a:extLst>
              <a:ext uri="{FF2B5EF4-FFF2-40B4-BE49-F238E27FC236}">
                <a16:creationId xmlns:a16="http://schemas.microsoft.com/office/drawing/2014/main" id="{6120B348-4D79-FD0C-E0C1-8513592EF08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4765"/>
          <a:stretch/>
        </p:blipFill>
        <p:spPr>
          <a:xfrm flipV="1">
            <a:off x="5701354" y="1974715"/>
            <a:ext cx="6490646" cy="4883285"/>
          </a:xfrm>
          <a:prstGeom prst="rect">
            <a:avLst/>
          </a:prstGeom>
        </p:spPr>
      </p:pic>
      <p:pic>
        <p:nvPicPr>
          <p:cNvPr id="15" name="Kuva 14">
            <a:extLst>
              <a:ext uri="{FF2B5EF4-FFF2-40B4-BE49-F238E27FC236}">
                <a16:creationId xmlns:a16="http://schemas.microsoft.com/office/drawing/2014/main" id="{0EEE9716-6648-F7A4-067A-DE00F109D29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289915" y="367354"/>
            <a:ext cx="2317748" cy="664262"/>
          </a:xfrm>
          <a:prstGeom prst="rect">
            <a:avLst/>
          </a:prstGeom>
        </p:spPr>
      </p:pic>
    </p:spTree>
    <p:extLst>
      <p:ext uri="{BB962C8B-B14F-4D97-AF65-F5344CB8AC3E}">
        <p14:creationId xmlns:p14="http://schemas.microsoft.com/office/powerpoint/2010/main" val="2458555342"/>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ansi_turkoosi">
    <p:bg>
      <p:bgPr>
        <a:solidFill>
          <a:schemeClr val="accent3"/>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1E97037E-033D-ECD9-391E-53E919E96C2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7265" b="39631"/>
          <a:stretch/>
        </p:blipFill>
        <p:spPr>
          <a:xfrm>
            <a:off x="0" y="0"/>
            <a:ext cx="2784231" cy="3933092"/>
          </a:xfrm>
          <a:prstGeom prst="rect">
            <a:avLst/>
          </a:prstGeom>
        </p:spPr>
      </p:pic>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tx1"/>
                </a:solidFill>
              </a:defRPr>
            </a:lvl1pPr>
          </a:lstStyle>
          <a:p>
            <a:pPr algn="l"/>
            <a:fld id="{A57F9FB9-A752-514C-B2F1-4B851106A264}"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8" name="Subtitle 2">
            <a:extLst>
              <a:ext uri="{FF2B5EF4-FFF2-40B4-BE49-F238E27FC236}">
                <a16:creationId xmlns:a16="http://schemas.microsoft.com/office/drawing/2014/main" id="{E13D98A8-56C0-2BE8-626F-0A2F240C8C52}"/>
              </a:ext>
            </a:extLst>
          </p:cNvPr>
          <p:cNvSpPr>
            <a:spLocks noGrp="1"/>
          </p:cNvSpPr>
          <p:nvPr>
            <p:ph type="subTitle" idx="1" hasCustomPrompt="1"/>
          </p:nvPr>
        </p:nvSpPr>
        <p:spPr>
          <a:xfrm>
            <a:off x="731521" y="5172941"/>
            <a:ext cx="6480000" cy="1183409"/>
          </a:xfrm>
        </p:spPr>
        <p:txBody>
          <a:bodyPr lIns="0" tIns="180000" rIns="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pic>
        <p:nvPicPr>
          <p:cNvPr id="9" name="Kuva 8">
            <a:extLst>
              <a:ext uri="{FF2B5EF4-FFF2-40B4-BE49-F238E27FC236}">
                <a16:creationId xmlns:a16="http://schemas.microsoft.com/office/drawing/2014/main" id="{6120B348-4D79-FD0C-E0C1-8513592EF08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4765"/>
          <a:stretch/>
        </p:blipFill>
        <p:spPr>
          <a:xfrm flipV="1">
            <a:off x="5701354" y="1974715"/>
            <a:ext cx="6490646" cy="4883285"/>
          </a:xfrm>
          <a:prstGeom prst="rect">
            <a:avLst/>
          </a:prstGeom>
        </p:spPr>
      </p:pic>
      <p:pic>
        <p:nvPicPr>
          <p:cNvPr id="15" name="Kuva 14">
            <a:extLst>
              <a:ext uri="{FF2B5EF4-FFF2-40B4-BE49-F238E27FC236}">
                <a16:creationId xmlns:a16="http://schemas.microsoft.com/office/drawing/2014/main" id="{0EEE9716-6648-F7A4-067A-DE00F109D29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289915" y="367354"/>
            <a:ext cx="2317748" cy="664262"/>
          </a:xfrm>
          <a:prstGeom prst="rect">
            <a:avLst/>
          </a:prstGeom>
        </p:spPr>
      </p:pic>
      <p:sp>
        <p:nvSpPr>
          <p:cNvPr id="2" name="Title 1">
            <a:extLst>
              <a:ext uri="{FF2B5EF4-FFF2-40B4-BE49-F238E27FC236}">
                <a16:creationId xmlns:a16="http://schemas.microsoft.com/office/drawing/2014/main" id="{1977FC70-9578-C409-3214-0F3BA6294E29}"/>
              </a:ext>
            </a:extLst>
          </p:cNvPr>
          <p:cNvSpPr>
            <a:spLocks noGrp="1"/>
          </p:cNvSpPr>
          <p:nvPr>
            <p:ph type="ctrTitle" hasCustomPrompt="1"/>
          </p:nvPr>
        </p:nvSpPr>
        <p:spPr>
          <a:xfrm>
            <a:off x="731521" y="2769204"/>
            <a:ext cx="9144000" cy="2387600"/>
          </a:xfrm>
        </p:spPr>
        <p:txBody>
          <a:bodyPr lIns="0" tIns="46800" rIns="0" bIns="180000" anchor="b">
            <a:normAutofit/>
          </a:bodyPr>
          <a:lstStyle>
            <a:lvl1pPr algn="l">
              <a:defRPr sz="4000" b="0" i="0">
                <a:solidFill>
                  <a:schemeClr val="tx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Tree>
    <p:extLst>
      <p:ext uri="{BB962C8B-B14F-4D97-AF65-F5344CB8AC3E}">
        <p14:creationId xmlns:p14="http://schemas.microsoft.com/office/powerpoint/2010/main" val="3084512219"/>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nsi_turkoosi">
    <p:bg>
      <p:bgPr>
        <a:solidFill>
          <a:schemeClr val="accent4"/>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1E97037E-033D-ECD9-391E-53E919E96C2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7265" b="39631"/>
          <a:stretch/>
        </p:blipFill>
        <p:spPr>
          <a:xfrm>
            <a:off x="0" y="0"/>
            <a:ext cx="2784231" cy="3933092"/>
          </a:xfrm>
          <a:prstGeom prst="rect">
            <a:avLst/>
          </a:prstGeom>
        </p:spPr>
      </p:pic>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tx1"/>
                </a:solidFill>
              </a:defRPr>
            </a:lvl1pPr>
          </a:lstStyle>
          <a:p>
            <a:pPr algn="l"/>
            <a:fld id="{A57F9FB9-A752-514C-B2F1-4B851106A264}"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8" name="Subtitle 2">
            <a:extLst>
              <a:ext uri="{FF2B5EF4-FFF2-40B4-BE49-F238E27FC236}">
                <a16:creationId xmlns:a16="http://schemas.microsoft.com/office/drawing/2014/main" id="{E13D98A8-56C0-2BE8-626F-0A2F240C8C52}"/>
              </a:ext>
            </a:extLst>
          </p:cNvPr>
          <p:cNvSpPr>
            <a:spLocks noGrp="1"/>
          </p:cNvSpPr>
          <p:nvPr>
            <p:ph type="subTitle" idx="1" hasCustomPrompt="1"/>
          </p:nvPr>
        </p:nvSpPr>
        <p:spPr>
          <a:xfrm>
            <a:off x="731521" y="5172941"/>
            <a:ext cx="6480000" cy="1183409"/>
          </a:xfrm>
        </p:spPr>
        <p:txBody>
          <a:bodyPr lIns="0" tIns="180000" rIns="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pic>
        <p:nvPicPr>
          <p:cNvPr id="9" name="Kuva 8">
            <a:extLst>
              <a:ext uri="{FF2B5EF4-FFF2-40B4-BE49-F238E27FC236}">
                <a16:creationId xmlns:a16="http://schemas.microsoft.com/office/drawing/2014/main" id="{6120B348-4D79-FD0C-E0C1-8513592EF08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4765"/>
          <a:stretch/>
        </p:blipFill>
        <p:spPr>
          <a:xfrm flipV="1">
            <a:off x="5701354" y="1974715"/>
            <a:ext cx="6490646" cy="4883285"/>
          </a:xfrm>
          <a:prstGeom prst="rect">
            <a:avLst/>
          </a:prstGeom>
        </p:spPr>
      </p:pic>
      <p:pic>
        <p:nvPicPr>
          <p:cNvPr id="15" name="Kuva 14">
            <a:extLst>
              <a:ext uri="{FF2B5EF4-FFF2-40B4-BE49-F238E27FC236}">
                <a16:creationId xmlns:a16="http://schemas.microsoft.com/office/drawing/2014/main" id="{0EEE9716-6648-F7A4-067A-DE00F109D29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289915" y="367354"/>
            <a:ext cx="2317748" cy="664262"/>
          </a:xfrm>
          <a:prstGeom prst="rect">
            <a:avLst/>
          </a:prstGeom>
        </p:spPr>
      </p:pic>
      <p:sp>
        <p:nvSpPr>
          <p:cNvPr id="2" name="Title 1">
            <a:extLst>
              <a:ext uri="{FF2B5EF4-FFF2-40B4-BE49-F238E27FC236}">
                <a16:creationId xmlns:a16="http://schemas.microsoft.com/office/drawing/2014/main" id="{D7089C84-A03C-EE1A-2002-9548CD9C57A2}"/>
              </a:ext>
            </a:extLst>
          </p:cNvPr>
          <p:cNvSpPr>
            <a:spLocks noGrp="1"/>
          </p:cNvSpPr>
          <p:nvPr>
            <p:ph type="ctrTitle" hasCustomPrompt="1"/>
          </p:nvPr>
        </p:nvSpPr>
        <p:spPr>
          <a:xfrm>
            <a:off x="731521" y="2769204"/>
            <a:ext cx="9144000" cy="2387600"/>
          </a:xfrm>
        </p:spPr>
        <p:txBody>
          <a:bodyPr lIns="0" tIns="46800" rIns="0" bIns="180000" anchor="b">
            <a:normAutofit/>
          </a:bodyPr>
          <a:lstStyle>
            <a:lvl1pPr algn="l">
              <a:defRPr sz="4000" b="0" i="0">
                <a:solidFill>
                  <a:schemeClr val="tx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Tree>
    <p:extLst>
      <p:ext uri="{BB962C8B-B14F-4D97-AF65-F5344CB8AC3E}">
        <p14:creationId xmlns:p14="http://schemas.microsoft.com/office/powerpoint/2010/main" val="4139180822"/>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Kansi_turkoosi">
    <p:bg>
      <p:bgPr>
        <a:solidFill>
          <a:schemeClr val="accent5"/>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1E97037E-033D-ECD9-391E-53E919E96C2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7265" b="39631"/>
          <a:stretch/>
        </p:blipFill>
        <p:spPr>
          <a:xfrm>
            <a:off x="0" y="0"/>
            <a:ext cx="2784231" cy="3933092"/>
          </a:xfrm>
          <a:prstGeom prst="rect">
            <a:avLst/>
          </a:prstGeom>
        </p:spPr>
      </p:pic>
      <p:sp>
        <p:nvSpPr>
          <p:cNvPr id="4" name="Date Placeholder 3">
            <a:extLst>
              <a:ext uri="{FF2B5EF4-FFF2-40B4-BE49-F238E27FC236}">
                <a16:creationId xmlns:a16="http://schemas.microsoft.com/office/drawing/2014/main" id="{9CA483D6-8B25-5E47-8220-EF8964A3EB0C}"/>
              </a:ext>
            </a:extLst>
          </p:cNvPr>
          <p:cNvSpPr>
            <a:spLocks noGrp="1"/>
          </p:cNvSpPr>
          <p:nvPr>
            <p:ph type="dt" sz="half" idx="10"/>
          </p:nvPr>
        </p:nvSpPr>
        <p:spPr/>
        <p:txBody>
          <a:bodyPr/>
          <a:lstStyle>
            <a:lvl1pPr algn="r">
              <a:defRPr>
                <a:solidFill>
                  <a:schemeClr val="tx1"/>
                </a:solidFill>
              </a:defRPr>
            </a:lvl1pPr>
          </a:lstStyle>
          <a:p>
            <a:pPr algn="l"/>
            <a:fld id="{A57F9FB9-A752-514C-B2F1-4B851106A264}" type="datetime1">
              <a:rPr lang="fi-FI" smtClean="0"/>
              <a:pPr algn="l"/>
              <a:t>21.5.2024</a:t>
            </a:fld>
            <a:endParaRPr lang="fi-FI" dirty="0"/>
          </a:p>
        </p:txBody>
      </p:sp>
      <p:sp>
        <p:nvSpPr>
          <p:cNvPr id="5" name="Footer Placeholder 4">
            <a:extLst>
              <a:ext uri="{FF2B5EF4-FFF2-40B4-BE49-F238E27FC236}">
                <a16:creationId xmlns:a16="http://schemas.microsoft.com/office/drawing/2014/main" id="{D8ECAE2B-71A9-D848-95FB-CA8C1F9AC6B6}"/>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8" name="Subtitle 2">
            <a:extLst>
              <a:ext uri="{FF2B5EF4-FFF2-40B4-BE49-F238E27FC236}">
                <a16:creationId xmlns:a16="http://schemas.microsoft.com/office/drawing/2014/main" id="{E13D98A8-56C0-2BE8-626F-0A2F240C8C52}"/>
              </a:ext>
            </a:extLst>
          </p:cNvPr>
          <p:cNvSpPr>
            <a:spLocks noGrp="1"/>
          </p:cNvSpPr>
          <p:nvPr>
            <p:ph type="subTitle" idx="1" hasCustomPrompt="1"/>
          </p:nvPr>
        </p:nvSpPr>
        <p:spPr>
          <a:xfrm>
            <a:off x="731521" y="5172941"/>
            <a:ext cx="6480000" cy="1183409"/>
          </a:xfrm>
        </p:spPr>
        <p:txBody>
          <a:bodyPr lIns="0" tIns="180000" rIns="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Apuotsikko</a:t>
            </a:r>
            <a:r>
              <a:rPr lang="en-GB" dirty="0"/>
              <a:t> Tw Cen Mt Regular 22pt</a:t>
            </a:r>
            <a:endParaRPr lang="fi-FI" dirty="0"/>
          </a:p>
        </p:txBody>
      </p:sp>
      <p:pic>
        <p:nvPicPr>
          <p:cNvPr id="9" name="Kuva 8">
            <a:extLst>
              <a:ext uri="{FF2B5EF4-FFF2-40B4-BE49-F238E27FC236}">
                <a16:creationId xmlns:a16="http://schemas.microsoft.com/office/drawing/2014/main" id="{6120B348-4D79-FD0C-E0C1-8513592EF08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4765"/>
          <a:stretch/>
        </p:blipFill>
        <p:spPr>
          <a:xfrm flipV="1">
            <a:off x="5701354" y="1974715"/>
            <a:ext cx="6490646" cy="4883285"/>
          </a:xfrm>
          <a:prstGeom prst="rect">
            <a:avLst/>
          </a:prstGeom>
        </p:spPr>
      </p:pic>
      <p:pic>
        <p:nvPicPr>
          <p:cNvPr id="15" name="Kuva 14">
            <a:extLst>
              <a:ext uri="{FF2B5EF4-FFF2-40B4-BE49-F238E27FC236}">
                <a16:creationId xmlns:a16="http://schemas.microsoft.com/office/drawing/2014/main" id="{0EEE9716-6648-F7A4-067A-DE00F109D29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289915" y="367354"/>
            <a:ext cx="2317748" cy="664262"/>
          </a:xfrm>
          <a:prstGeom prst="rect">
            <a:avLst/>
          </a:prstGeom>
        </p:spPr>
      </p:pic>
      <p:sp>
        <p:nvSpPr>
          <p:cNvPr id="2" name="Title 1">
            <a:extLst>
              <a:ext uri="{FF2B5EF4-FFF2-40B4-BE49-F238E27FC236}">
                <a16:creationId xmlns:a16="http://schemas.microsoft.com/office/drawing/2014/main" id="{415EAC7F-1C60-5177-F1DA-4C7489ABCDC9}"/>
              </a:ext>
            </a:extLst>
          </p:cNvPr>
          <p:cNvSpPr>
            <a:spLocks noGrp="1"/>
          </p:cNvSpPr>
          <p:nvPr>
            <p:ph type="ctrTitle" hasCustomPrompt="1"/>
          </p:nvPr>
        </p:nvSpPr>
        <p:spPr>
          <a:xfrm>
            <a:off x="731521" y="2769204"/>
            <a:ext cx="9144000" cy="2387600"/>
          </a:xfrm>
        </p:spPr>
        <p:txBody>
          <a:bodyPr lIns="0" tIns="46800" rIns="0" bIns="180000" anchor="b">
            <a:normAutofit/>
          </a:bodyPr>
          <a:lstStyle>
            <a:lvl1pPr algn="l">
              <a:defRPr sz="4000" b="0" i="0">
                <a:solidFill>
                  <a:schemeClr val="tx1"/>
                </a:solidFill>
                <a:latin typeface="+mn-lt"/>
                <a:cs typeface="Arial Black" panose="020B0604020202020204" pitchFamily="34" charset="0"/>
              </a:defRPr>
            </a:lvl1pPr>
          </a:lstStyle>
          <a:p>
            <a:r>
              <a:rPr lang="en-GB" dirty="0" err="1"/>
              <a:t>Esityksen</a:t>
            </a:r>
            <a:r>
              <a:rPr lang="en-GB" dirty="0"/>
              <a:t> </a:t>
            </a:r>
            <a:r>
              <a:rPr lang="en-GB" dirty="0" err="1"/>
              <a:t>otsikko</a:t>
            </a:r>
            <a:br>
              <a:rPr lang="en-GB" dirty="0"/>
            </a:br>
            <a:r>
              <a:rPr lang="en-GB" dirty="0"/>
              <a:t>Rockwell Regular 40pt</a:t>
            </a:r>
            <a:endParaRPr lang="fi-FI" dirty="0"/>
          </a:p>
        </p:txBody>
      </p:sp>
    </p:spTree>
    <p:extLst>
      <p:ext uri="{BB962C8B-B14F-4D97-AF65-F5344CB8AC3E}">
        <p14:creationId xmlns:p14="http://schemas.microsoft.com/office/powerpoint/2010/main" val="2653790539"/>
      </p:ext>
    </p:extLst>
  </p:cSld>
  <p:clrMapOvr>
    <a:masterClrMapping/>
  </p:clrMapOvr>
  <p:extLst>
    <p:ext uri="{DCECCB84-F9BA-43D5-87BE-67443E8EF086}">
      <p15:sldGuideLst xmlns:p15="http://schemas.microsoft.com/office/powerpoint/2012/main">
        <p15:guide id="1" pos="960">
          <p15:clr>
            <a:srgbClr val="FBAE40"/>
          </p15:clr>
        </p15:guide>
        <p15:guide id="2" pos="6720">
          <p15:clr>
            <a:srgbClr val="FBAE40"/>
          </p15:clr>
        </p15:guide>
        <p15:guide id="3" orient="horz" pos="22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erus">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1B183CE2-5AE3-44B6-520F-4BCE861158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676900" y="365125"/>
            <a:ext cx="6515100" cy="6515100"/>
          </a:xfrm>
          <a:prstGeom prst="rect">
            <a:avLst/>
          </a:prstGeom>
        </p:spPr>
      </p:pic>
      <p:sp>
        <p:nvSpPr>
          <p:cNvPr id="2" name="Title 1">
            <a:extLst>
              <a:ext uri="{FF2B5EF4-FFF2-40B4-BE49-F238E27FC236}">
                <a16:creationId xmlns:a16="http://schemas.microsoft.com/office/drawing/2014/main" id="{5100E4F0-4C21-3A45-808D-71196243A16E}"/>
              </a:ext>
            </a:extLst>
          </p:cNvPr>
          <p:cNvSpPr>
            <a:spLocks noGrp="1"/>
          </p:cNvSpPr>
          <p:nvPr>
            <p:ph type="title" hasCustomPrompt="1"/>
          </p:nvPr>
        </p:nvSpPr>
        <p:spPr>
          <a:xfrm>
            <a:off x="371474" y="365125"/>
            <a:ext cx="11449049" cy="1325563"/>
          </a:xfrm>
        </p:spPr>
        <p:txBody>
          <a:bodyPr/>
          <a:lstStyle>
            <a:lvl1pPr algn="l">
              <a:defRPr/>
            </a:lvl1pPr>
          </a:lstStyle>
          <a:p>
            <a:r>
              <a:rPr lang="en-GB" dirty="0"/>
              <a:t>Dian </a:t>
            </a:r>
            <a:r>
              <a:rPr lang="en-GB" dirty="0" err="1"/>
              <a:t>otsikko</a:t>
            </a:r>
            <a:r>
              <a:rPr lang="en-GB" dirty="0"/>
              <a:t> </a:t>
            </a:r>
            <a:r>
              <a:rPr lang="en-GB" dirty="0" err="1"/>
              <a:t>vasemmalle</a:t>
            </a:r>
            <a:r>
              <a:rPr lang="en-GB" dirty="0"/>
              <a:t> </a:t>
            </a:r>
            <a:r>
              <a:rPr lang="en-GB" dirty="0" err="1"/>
              <a:t>tasatttuna</a:t>
            </a:r>
            <a:r>
              <a:rPr lang="en-GB" dirty="0"/>
              <a:t> </a:t>
            </a:r>
            <a:r>
              <a:rPr lang="en-GB" dirty="0" err="1"/>
              <a:t>vaikka</a:t>
            </a:r>
            <a:r>
              <a:rPr lang="en-GB" dirty="0"/>
              <a:t> </a:t>
            </a:r>
            <a:r>
              <a:rPr lang="en-GB" dirty="0" err="1"/>
              <a:t>kahdelle</a:t>
            </a:r>
            <a:r>
              <a:rPr lang="en-GB" dirty="0"/>
              <a:t> </a:t>
            </a:r>
            <a:r>
              <a:rPr lang="en-GB" dirty="0" err="1"/>
              <a:t>riville</a:t>
            </a:r>
            <a:r>
              <a:rPr lang="en-GB" dirty="0"/>
              <a:t> Rockwell Regular 38pt </a:t>
            </a:r>
            <a:endParaRPr lang="fi-FI" dirty="0"/>
          </a:p>
        </p:txBody>
      </p:sp>
      <p:sp>
        <p:nvSpPr>
          <p:cNvPr id="3" name="Content Placeholder 2">
            <a:extLst>
              <a:ext uri="{FF2B5EF4-FFF2-40B4-BE49-F238E27FC236}">
                <a16:creationId xmlns:a16="http://schemas.microsoft.com/office/drawing/2014/main" id="{458F3AA1-F4DB-4544-9521-13F28FEFDA88}"/>
              </a:ext>
            </a:extLst>
          </p:cNvPr>
          <p:cNvSpPr>
            <a:spLocks noGrp="1"/>
          </p:cNvSpPr>
          <p:nvPr>
            <p:ph idx="1" hasCustomPrompt="1"/>
          </p:nvPr>
        </p:nvSpPr>
        <p:spPr>
          <a:xfrm>
            <a:off x="371475" y="1921790"/>
            <a:ext cx="11449050" cy="4207548"/>
          </a:xfrm>
        </p:spPr>
        <p:txBody>
          <a:bodyP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5FB32D10-DB47-DD4E-B496-C1D163D55CA6}"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Tree>
    <p:extLst>
      <p:ext uri="{BB962C8B-B14F-4D97-AF65-F5344CB8AC3E}">
        <p14:creationId xmlns:p14="http://schemas.microsoft.com/office/powerpoint/2010/main" val="427069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_oikea">
    <p:bg>
      <p:bgPr>
        <a:solidFill>
          <a:schemeClr val="accent2"/>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F1EFDDC-C588-6D8D-C418-BB2EA033197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765"/>
          <a:stretch/>
        </p:blipFill>
        <p:spPr>
          <a:xfrm flipV="1">
            <a:off x="5701354" y="1974714"/>
            <a:ext cx="6490646" cy="4883285"/>
          </a:xfrm>
          <a:prstGeom prst="rect">
            <a:avLst/>
          </a:prstGeom>
        </p:spPr>
      </p:pic>
      <p:sp>
        <p:nvSpPr>
          <p:cNvPr id="4" name="Date Placeholder 3">
            <a:extLst>
              <a:ext uri="{FF2B5EF4-FFF2-40B4-BE49-F238E27FC236}">
                <a16:creationId xmlns:a16="http://schemas.microsoft.com/office/drawing/2014/main" id="{23D5F126-53EE-1C42-8DFB-84440A3C6B41}"/>
              </a:ext>
            </a:extLst>
          </p:cNvPr>
          <p:cNvSpPr>
            <a:spLocks noGrp="1"/>
          </p:cNvSpPr>
          <p:nvPr>
            <p:ph type="dt" sz="half" idx="10"/>
          </p:nvPr>
        </p:nvSpPr>
        <p:spPr/>
        <p:txBody>
          <a:bodyPr/>
          <a:lstStyle/>
          <a:p>
            <a:fld id="{4D405C16-2885-124E-B678-ED406907F253}" type="datetime1">
              <a:rPr lang="fi-FI" smtClean="0"/>
              <a:t>21.5.2024</a:t>
            </a:fld>
            <a:endParaRPr lang="fi-FI"/>
          </a:p>
        </p:txBody>
      </p:sp>
      <p:sp>
        <p:nvSpPr>
          <p:cNvPr id="5" name="Footer Placeholder 4">
            <a:extLst>
              <a:ext uri="{FF2B5EF4-FFF2-40B4-BE49-F238E27FC236}">
                <a16:creationId xmlns:a16="http://schemas.microsoft.com/office/drawing/2014/main" id="{DBA13B15-6455-3A44-B747-1ADE90DDDFC7}"/>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D56E5C58-7D7C-8E48-B22A-DF4AA4AD8DC9}"/>
              </a:ext>
            </a:extLst>
          </p:cNvPr>
          <p:cNvSpPr>
            <a:spLocks noGrp="1"/>
          </p:cNvSpPr>
          <p:nvPr>
            <p:ph type="sldNum" sz="quarter" idx="12"/>
          </p:nvPr>
        </p:nvSpPr>
        <p:spPr/>
        <p:txBody>
          <a:bodyPr/>
          <a:lstStyle>
            <a:lvl1pPr>
              <a:defRPr b="1"/>
            </a:lvl1pPr>
          </a:lstStyle>
          <a:p>
            <a:fld id="{FC8CD466-806A-FF4B-84D3-1B2C4B904472}" type="slidenum">
              <a:rPr lang="fi-FI" smtClean="0"/>
              <a:pPr/>
              <a:t>‹#›</a:t>
            </a:fld>
            <a:endParaRPr lang="fi-FI" b="1" dirty="0"/>
          </a:p>
        </p:txBody>
      </p:sp>
      <p:sp>
        <p:nvSpPr>
          <p:cNvPr id="15" name="Content Placeholder 2">
            <a:extLst>
              <a:ext uri="{FF2B5EF4-FFF2-40B4-BE49-F238E27FC236}">
                <a16:creationId xmlns:a16="http://schemas.microsoft.com/office/drawing/2014/main" id="{0BAFF29A-2710-E044-A9D8-2F19174A5248}"/>
              </a:ext>
            </a:extLst>
          </p:cNvPr>
          <p:cNvSpPr>
            <a:spLocks noGrp="1"/>
          </p:cNvSpPr>
          <p:nvPr>
            <p:ph idx="1" hasCustomPrompt="1"/>
          </p:nvPr>
        </p:nvSpPr>
        <p:spPr>
          <a:xfrm>
            <a:off x="743585" y="735858"/>
            <a:ext cx="4992054" cy="5386286"/>
          </a:xfrm>
        </p:spPr>
        <p:txBody>
          <a:bodyPr anchor="ctr"/>
          <a:lstStyle>
            <a:lvl1pPr>
              <a:lnSpc>
                <a:spcPct val="100000"/>
              </a:lnSpc>
              <a:spcAft>
                <a:spcPts val="0"/>
              </a:spcAft>
              <a:defRPr>
                <a:solidFill>
                  <a:schemeClr val="tx1"/>
                </a:solidFill>
              </a:defRPr>
            </a:lvl1pPr>
            <a:lvl2pPr>
              <a:lnSpc>
                <a:spcPct val="100000"/>
              </a:lnSpc>
              <a:spcAft>
                <a:spcPts val="0"/>
              </a:spcAft>
              <a:defRPr>
                <a:solidFill>
                  <a:schemeClr val="tx1"/>
                </a:solidFill>
              </a:defRPr>
            </a:lvl2pPr>
            <a:lvl3pPr>
              <a:lnSpc>
                <a:spcPct val="100000"/>
              </a:lnSpc>
              <a:spcAft>
                <a:spcPts val="0"/>
              </a:spcAft>
              <a:defRPr>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pPr lvl="0"/>
            <a:r>
              <a:rPr lang="en-GB" dirty="0" err="1"/>
              <a:t>Sisältö</a:t>
            </a:r>
            <a:r>
              <a:rPr lang="en-GB" dirty="0"/>
              <a:t> 1 Tw Cen MT Regular 24pt</a:t>
            </a:r>
          </a:p>
          <a:p>
            <a:pPr lvl="1"/>
            <a:r>
              <a:rPr lang="en-GB" dirty="0" err="1"/>
              <a:t>Sisältö</a:t>
            </a:r>
            <a:r>
              <a:rPr lang="en-GB" dirty="0"/>
              <a:t> 2 Tw Cen MT Regular 20pt</a:t>
            </a:r>
          </a:p>
          <a:p>
            <a:pPr lvl="2"/>
            <a:r>
              <a:rPr lang="en-GB" dirty="0" err="1"/>
              <a:t>Sisältö</a:t>
            </a:r>
            <a:r>
              <a:rPr lang="en-GB" dirty="0"/>
              <a:t> 3 Tw Cen MT Regular18pt</a:t>
            </a:r>
          </a:p>
          <a:p>
            <a:pPr lvl="3"/>
            <a:r>
              <a:rPr lang="en-GB" dirty="0" err="1"/>
              <a:t>Sisältö</a:t>
            </a:r>
            <a:r>
              <a:rPr lang="en-GB" dirty="0"/>
              <a:t> 4 Tw Cen MT Regular 16pt</a:t>
            </a:r>
          </a:p>
          <a:p>
            <a:pPr lvl="4"/>
            <a:r>
              <a:rPr lang="en-GB" dirty="0" err="1"/>
              <a:t>Sisältö</a:t>
            </a:r>
            <a:r>
              <a:rPr lang="en-GB" dirty="0"/>
              <a:t> 5 Tw Cen MT Regular 14pt</a:t>
            </a:r>
            <a:endParaRPr lang="fi-FI" dirty="0"/>
          </a:p>
        </p:txBody>
      </p:sp>
      <p:sp>
        <p:nvSpPr>
          <p:cNvPr id="9" name="Title 1">
            <a:extLst>
              <a:ext uri="{FF2B5EF4-FFF2-40B4-BE49-F238E27FC236}">
                <a16:creationId xmlns:a16="http://schemas.microsoft.com/office/drawing/2014/main" id="{EE562DD2-8EA9-616E-76F7-FD54B67CCD74}"/>
              </a:ext>
            </a:extLst>
          </p:cNvPr>
          <p:cNvSpPr>
            <a:spLocks noGrp="1"/>
          </p:cNvSpPr>
          <p:nvPr>
            <p:ph type="title" hasCustomPrompt="1"/>
          </p:nvPr>
        </p:nvSpPr>
        <p:spPr>
          <a:xfrm>
            <a:off x="5743821" y="734167"/>
            <a:ext cx="5364163" cy="5386286"/>
          </a:xfrm>
        </p:spPr>
        <p:txBody>
          <a:bodyPr>
            <a:normAutofit/>
          </a:bodyPr>
          <a:lstStyle>
            <a:lvl1pPr algn="ctr">
              <a:defRPr sz="3600"/>
            </a:lvl1pPr>
          </a:lstStyle>
          <a:p>
            <a:pPr lvl="0"/>
            <a:r>
              <a:rPr lang="en-GB" dirty="0" err="1"/>
              <a:t>Tähän</a:t>
            </a:r>
            <a:r>
              <a:rPr lang="en-GB" dirty="0"/>
              <a:t> </a:t>
            </a:r>
            <a:r>
              <a:rPr lang="en-GB" dirty="0" err="1"/>
              <a:t>mahtuu</a:t>
            </a:r>
            <a:r>
              <a:rPr lang="en-GB" dirty="0"/>
              <a:t> </a:t>
            </a:r>
            <a:r>
              <a:rPr lang="en-GB" dirty="0" err="1"/>
              <a:t>hyvin</a:t>
            </a:r>
            <a:r>
              <a:rPr lang="en-GB" dirty="0"/>
              <a:t> </a:t>
            </a:r>
            <a:br>
              <a:rPr lang="en-GB" dirty="0"/>
            </a:br>
            <a:r>
              <a:rPr lang="en-GB" dirty="0" err="1"/>
              <a:t>lyhyt</a:t>
            </a:r>
            <a:r>
              <a:rPr lang="en-GB" dirty="0"/>
              <a:t> </a:t>
            </a:r>
            <a:r>
              <a:rPr lang="en-GB" dirty="0" err="1"/>
              <a:t>teksti</a:t>
            </a:r>
            <a:r>
              <a:rPr lang="en-GB" dirty="0"/>
              <a:t>, </a:t>
            </a:r>
            <a:r>
              <a:rPr lang="en-GB" dirty="0" err="1"/>
              <a:t>otsikko</a:t>
            </a:r>
            <a:r>
              <a:rPr lang="en-GB" dirty="0"/>
              <a:t>, </a:t>
            </a:r>
            <a:r>
              <a:rPr lang="en-GB" dirty="0" err="1"/>
              <a:t>nosto</a:t>
            </a:r>
            <a:r>
              <a:rPr lang="en-GB" dirty="0"/>
              <a:t>, </a:t>
            </a:r>
            <a:r>
              <a:rPr lang="en-GB" dirty="0" err="1"/>
              <a:t>lainaus</a:t>
            </a:r>
            <a:r>
              <a:rPr lang="en-GB" dirty="0"/>
              <a:t> </a:t>
            </a:r>
            <a:r>
              <a:rPr lang="en-GB" dirty="0" err="1"/>
              <a:t>tms</a:t>
            </a:r>
            <a:r>
              <a:rPr lang="en-GB" dirty="0"/>
              <a:t>.</a:t>
            </a:r>
            <a:endParaRPr lang="fi-FI" dirty="0"/>
          </a:p>
        </p:txBody>
      </p:sp>
    </p:spTree>
    <p:extLst>
      <p:ext uri="{BB962C8B-B14F-4D97-AF65-F5344CB8AC3E}">
        <p14:creationId xmlns:p14="http://schemas.microsoft.com/office/powerpoint/2010/main" val="2612154313"/>
      </p:ext>
    </p:extLst>
  </p:cSld>
  <p:clrMapOvr>
    <a:masterClrMapping/>
  </p:clrMapOvr>
  <p:extLst>
    <p:ext uri="{DCECCB84-F9BA-43D5-87BE-67443E8EF086}">
      <p15:sldGuideLst xmlns:p15="http://schemas.microsoft.com/office/powerpoint/2012/main">
        <p15:guide id="1" pos="3613">
          <p15:clr>
            <a:srgbClr val="FBAE40"/>
          </p15:clr>
        </p15:guide>
        <p15:guide id="2" pos="3840">
          <p15:clr>
            <a:srgbClr val="FBAE40"/>
          </p15:clr>
        </p15:guide>
        <p15:guide id="3" pos="461">
          <p15:clr>
            <a:srgbClr val="FBAE40"/>
          </p15:clr>
        </p15:guide>
        <p15:guide id="4" orient="horz" pos="459">
          <p15:clr>
            <a:srgbClr val="FBAE40"/>
          </p15:clr>
        </p15:guide>
        <p15:guide id="5" pos="721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DBC9A-B298-C140-AF22-946D69CFEBB6}"/>
              </a:ext>
            </a:extLst>
          </p:cNvPr>
          <p:cNvSpPr>
            <a:spLocks noGrp="1"/>
          </p:cNvSpPr>
          <p:nvPr>
            <p:ph type="title"/>
          </p:nvPr>
        </p:nvSpPr>
        <p:spPr>
          <a:xfrm>
            <a:off x="371476" y="365125"/>
            <a:ext cx="11449050" cy="1325563"/>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93C65160-29F4-B341-843A-A7AB816DDA22}"/>
              </a:ext>
            </a:extLst>
          </p:cNvPr>
          <p:cNvSpPr>
            <a:spLocks noGrp="1"/>
          </p:cNvSpPr>
          <p:nvPr>
            <p:ph type="body" idx="1"/>
          </p:nvPr>
        </p:nvSpPr>
        <p:spPr>
          <a:xfrm>
            <a:off x="371475" y="1825625"/>
            <a:ext cx="11449050" cy="43037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2B58C1F-0B8F-854A-B724-A22520690016}"/>
              </a:ext>
            </a:extLst>
          </p:cNvPr>
          <p:cNvSpPr>
            <a:spLocks noGrp="1"/>
          </p:cNvSpPr>
          <p:nvPr>
            <p:ph type="dt" sz="half" idx="2"/>
          </p:nvPr>
        </p:nvSpPr>
        <p:spPr>
          <a:xfrm>
            <a:off x="731521" y="6356350"/>
            <a:ext cx="794880" cy="365125"/>
          </a:xfrm>
          <a:prstGeom prst="rect">
            <a:avLst/>
          </a:prstGeom>
        </p:spPr>
        <p:txBody>
          <a:bodyPr vert="horz" lIns="0" tIns="45720" rIns="108000" bIns="45720" rtlCol="0" anchor="ctr"/>
          <a:lstStyle>
            <a:lvl1pPr algn="l">
              <a:defRPr sz="900" b="0" i="0" spc="50" baseline="0">
                <a:solidFill>
                  <a:schemeClr val="tx1"/>
                </a:solidFill>
                <a:latin typeface="+mn-lt"/>
              </a:defRPr>
            </a:lvl1pPr>
          </a:lstStyle>
          <a:p>
            <a:fld id="{038F3188-E17F-FF4E-B98D-983E72ECFE4D}" type="datetime1">
              <a:rPr lang="fi-FI" smtClean="0"/>
              <a:pPr/>
              <a:t>21.5.2024</a:t>
            </a:fld>
            <a:endParaRPr lang="fi-FI" dirty="0"/>
          </a:p>
        </p:txBody>
      </p:sp>
      <p:sp>
        <p:nvSpPr>
          <p:cNvPr id="5" name="Footer Placeholder 4">
            <a:extLst>
              <a:ext uri="{FF2B5EF4-FFF2-40B4-BE49-F238E27FC236}">
                <a16:creationId xmlns:a16="http://schemas.microsoft.com/office/drawing/2014/main" id="{E6F22F0A-F2AF-0945-9548-56C0C414DE05}"/>
              </a:ext>
            </a:extLst>
          </p:cNvPr>
          <p:cNvSpPr>
            <a:spLocks noGrp="1"/>
          </p:cNvSpPr>
          <p:nvPr>
            <p:ph type="ftr" sz="quarter" idx="3"/>
          </p:nvPr>
        </p:nvSpPr>
        <p:spPr>
          <a:xfrm>
            <a:off x="1526400" y="6356350"/>
            <a:ext cx="6064470" cy="365125"/>
          </a:xfrm>
          <a:prstGeom prst="rect">
            <a:avLst/>
          </a:prstGeom>
        </p:spPr>
        <p:txBody>
          <a:bodyPr vert="horz" lIns="0" tIns="45720" rIns="91440" bIns="45720" rtlCol="0" anchor="ctr"/>
          <a:lstStyle>
            <a:lvl1pPr algn="l">
              <a:defRPr sz="900" b="0" i="0" spc="50" baseline="0">
                <a:solidFill>
                  <a:schemeClr val="tx1"/>
                </a:solidFill>
                <a:latin typeface="+mn-lt"/>
              </a:defRPr>
            </a:lvl1pPr>
          </a:lstStyle>
          <a:p>
            <a:r>
              <a:rPr lang="fi-FI"/>
              <a:t>Alatunniste</a:t>
            </a:r>
            <a:endParaRPr lang="fi-FI" dirty="0"/>
          </a:p>
        </p:txBody>
      </p:sp>
      <p:sp>
        <p:nvSpPr>
          <p:cNvPr id="6" name="Slide Number Placeholder 5">
            <a:extLst>
              <a:ext uri="{FF2B5EF4-FFF2-40B4-BE49-F238E27FC236}">
                <a16:creationId xmlns:a16="http://schemas.microsoft.com/office/drawing/2014/main" id="{784C0D1C-21E3-4844-89F5-F564408D2997}"/>
              </a:ext>
            </a:extLst>
          </p:cNvPr>
          <p:cNvSpPr>
            <a:spLocks noGrp="1"/>
          </p:cNvSpPr>
          <p:nvPr>
            <p:ph type="sldNum" sz="quarter" idx="4"/>
          </p:nvPr>
        </p:nvSpPr>
        <p:spPr>
          <a:xfrm>
            <a:off x="11241799" y="6356350"/>
            <a:ext cx="578726" cy="365125"/>
          </a:xfrm>
          <a:prstGeom prst="rect">
            <a:avLst/>
          </a:prstGeom>
        </p:spPr>
        <p:txBody>
          <a:bodyPr vert="horz" lIns="91440" tIns="45720" rIns="0" bIns="45720" rtlCol="0" anchor="ctr"/>
          <a:lstStyle>
            <a:lvl1pPr algn="r">
              <a:defRPr sz="900" b="0" i="0" spc="50" baseline="0">
                <a:solidFill>
                  <a:schemeClr val="tx1"/>
                </a:solidFill>
                <a:latin typeface="+mn-lt"/>
              </a:defRPr>
            </a:lvl1pPr>
          </a:lstStyle>
          <a:p>
            <a:fld id="{FC8CD466-806A-FF4B-84D3-1B2C4B904472}" type="slidenum">
              <a:rPr lang="fi-FI" smtClean="0"/>
              <a:pPr/>
              <a:t>‹#›</a:t>
            </a:fld>
            <a:endParaRPr lang="fi-FI" dirty="0"/>
          </a:p>
        </p:txBody>
      </p:sp>
    </p:spTree>
    <p:extLst>
      <p:ext uri="{BB962C8B-B14F-4D97-AF65-F5344CB8AC3E}">
        <p14:creationId xmlns:p14="http://schemas.microsoft.com/office/powerpoint/2010/main" val="54168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hdr="0"/>
  <p:txStyles>
    <p:titleStyle>
      <a:lvl1pPr algn="l" defTabSz="914400" rtl="0" eaLnBrk="1" latinLnBrk="0" hangingPunct="1">
        <a:lnSpc>
          <a:spcPct val="90000"/>
        </a:lnSpc>
        <a:spcBef>
          <a:spcPct val="0"/>
        </a:spcBef>
        <a:buNone/>
        <a:defRPr sz="3800" b="0" i="0" kern="1200">
          <a:solidFill>
            <a:schemeClr val="tx1"/>
          </a:solidFill>
          <a:latin typeface="+mn-lt"/>
          <a:ea typeface="+mj-ea"/>
          <a:cs typeface="Arial Black" panose="020B0604020202020204" pitchFamily="34" charset="0"/>
        </a:defRPr>
      </a:lvl1pPr>
    </p:titleStyle>
    <p:bodyStyle>
      <a:lvl1pPr marL="228600" indent="-228600" algn="l" defTabSz="914400" rtl="0" eaLnBrk="1" latinLnBrk="0" hangingPunct="1">
        <a:lnSpc>
          <a:spcPct val="100000"/>
        </a:lnSpc>
        <a:spcBef>
          <a:spcPts val="1400"/>
        </a:spcBef>
        <a:buFont typeface="Arial" panose="020B0604020202020204" pitchFamily="34" charset="0"/>
        <a:buChar char="•"/>
        <a:defRPr sz="2400" b="0"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234">
          <p15:clr>
            <a:srgbClr val="F26B43"/>
          </p15:clr>
        </p15:guide>
        <p15:guide id="3" orient="horz" pos="232">
          <p15:clr>
            <a:srgbClr val="F26B43"/>
          </p15:clr>
        </p15:guide>
        <p15:guide id="4" pos="74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5CB7A24-7338-A904-732F-F5FB2E53AF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40B22B-0E71-0044-82FF-C12B33DE73E4}" type="datetime1">
              <a:rPr kumimoji="0" lang="fi-FI" sz="900" b="0" i="0" u="none" strike="noStrike" kern="1200" cap="none" spc="50" normalizeH="0" baseline="0" noProof="0" smtClean="0">
                <a:ln>
                  <a:noFill/>
                </a:ln>
                <a:solidFill>
                  <a:srgbClr val="FFFFFF"/>
                </a:solidFill>
                <a:effectLst/>
                <a:uLnTx/>
                <a:uFillTx/>
                <a:latin typeface="Rockwell" panose="020606030202050204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21.5.2024</a:t>
            </a:fld>
            <a:endParaRPr kumimoji="0" lang="fi-FI" sz="900" b="0" i="0" u="none" strike="noStrike" kern="1200" cap="none" spc="50" normalizeH="0" baseline="0" noProof="0">
              <a:ln>
                <a:noFill/>
              </a:ln>
              <a:solidFill>
                <a:srgbClr val="FFFFFF"/>
              </a:solidFill>
              <a:effectLst/>
              <a:uLnTx/>
              <a:uFillTx/>
              <a:latin typeface="Rockwell" panose="02060603020205020403"/>
              <a:ea typeface="+mn-ea"/>
              <a:cs typeface="+mn-cs"/>
            </a:endParaRPr>
          </a:p>
        </p:txBody>
      </p:sp>
      <p:sp>
        <p:nvSpPr>
          <p:cNvPr id="3" name="Alatunnisteen paikkamerkki 2">
            <a:extLst>
              <a:ext uri="{FF2B5EF4-FFF2-40B4-BE49-F238E27FC236}">
                <a16:creationId xmlns:a16="http://schemas.microsoft.com/office/drawing/2014/main" id="{32B3C324-DB94-71D2-7ABF-693A2D2DD3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50" normalizeH="0" baseline="0" noProof="0">
                <a:ln>
                  <a:noFill/>
                </a:ln>
                <a:solidFill>
                  <a:srgbClr val="FFFFFF"/>
                </a:solidFill>
                <a:effectLst/>
                <a:uLnTx/>
                <a:uFillTx/>
                <a:latin typeface="Rockwell" panose="02060603020205020403"/>
                <a:ea typeface="+mn-ea"/>
                <a:cs typeface="+mn-cs"/>
              </a:rPr>
              <a:t>Alatunniste</a:t>
            </a:r>
          </a:p>
        </p:txBody>
      </p:sp>
      <p:sp>
        <p:nvSpPr>
          <p:cNvPr id="4" name="Dian numeron paikkamerkki 3">
            <a:extLst>
              <a:ext uri="{FF2B5EF4-FFF2-40B4-BE49-F238E27FC236}">
                <a16:creationId xmlns:a16="http://schemas.microsoft.com/office/drawing/2014/main" id="{25B073E1-20F8-457B-D1F2-236BD34821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CD466-806A-FF4B-84D3-1B2C4B904472}" type="slidenum">
              <a:rPr kumimoji="0" lang="fi-FI" sz="900" b="1" i="0" u="none" strike="noStrike" kern="1200" cap="none" spc="50" normalizeH="0" baseline="0" noProof="0" smtClean="0">
                <a:ln>
                  <a:noFill/>
                </a:ln>
                <a:solidFill>
                  <a:srgbClr val="FFFFFF"/>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900" b="1" i="0" u="none" strike="noStrike" kern="1200" cap="none" spc="50" normalizeH="0" baseline="0" noProof="0" dirty="0">
              <a:ln>
                <a:noFill/>
              </a:ln>
              <a:solidFill>
                <a:srgbClr val="FFFFFF"/>
              </a:solidFill>
              <a:effectLst/>
              <a:uLnTx/>
              <a:uFillTx/>
              <a:latin typeface="Rockwell" panose="02060603020205020403"/>
              <a:ea typeface="+mn-ea"/>
              <a:cs typeface="+mn-cs"/>
            </a:endParaRPr>
          </a:p>
        </p:txBody>
      </p:sp>
      <p:sp>
        <p:nvSpPr>
          <p:cNvPr id="5" name="Otsikko 4">
            <a:extLst>
              <a:ext uri="{FF2B5EF4-FFF2-40B4-BE49-F238E27FC236}">
                <a16:creationId xmlns:a16="http://schemas.microsoft.com/office/drawing/2014/main" id="{6D8188D9-53E2-4AC1-25C3-12364E1EEB93}"/>
              </a:ext>
            </a:extLst>
          </p:cNvPr>
          <p:cNvSpPr>
            <a:spLocks noGrp="1"/>
          </p:cNvSpPr>
          <p:nvPr>
            <p:ph type="title"/>
          </p:nvPr>
        </p:nvSpPr>
        <p:spPr/>
        <p:txBody>
          <a:bodyPr/>
          <a:lstStyle/>
          <a:p>
            <a:r>
              <a:rPr lang="fi-FI" dirty="0"/>
              <a:t>Keski-Pohjanmaa Hyvinvointialue Tarmoa pilotoinnin palautteet </a:t>
            </a:r>
            <a:r>
              <a:rPr lang="fi-FI" dirty="0" err="1"/>
              <a:t>ad</a:t>
            </a:r>
            <a:r>
              <a:rPr lang="fi-FI" dirty="0"/>
              <a:t>. 2.4.2024</a:t>
            </a:r>
          </a:p>
        </p:txBody>
      </p:sp>
    </p:spTree>
    <p:extLst>
      <p:ext uri="{BB962C8B-B14F-4D97-AF65-F5344CB8AC3E}">
        <p14:creationId xmlns:p14="http://schemas.microsoft.com/office/powerpoint/2010/main" val="103704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E2FF2A-EB4D-86D5-1FC2-773C1100EB3C}"/>
              </a:ext>
            </a:extLst>
          </p:cNvPr>
          <p:cNvSpPr>
            <a:spLocks noGrp="1"/>
          </p:cNvSpPr>
          <p:nvPr>
            <p:ph type="title"/>
          </p:nvPr>
        </p:nvSpPr>
        <p:spPr>
          <a:xfrm>
            <a:off x="371476" y="136525"/>
            <a:ext cx="11449049" cy="739775"/>
          </a:xfrm>
        </p:spPr>
        <p:txBody>
          <a:bodyPr/>
          <a:lstStyle/>
          <a:p>
            <a:r>
              <a:rPr lang="fi-FI" dirty="0"/>
              <a:t>Ammattilaisten palautteet N=7</a:t>
            </a:r>
          </a:p>
        </p:txBody>
      </p:sp>
      <p:sp>
        <p:nvSpPr>
          <p:cNvPr id="3" name="Sisällön paikkamerkki 2">
            <a:extLst>
              <a:ext uri="{FF2B5EF4-FFF2-40B4-BE49-F238E27FC236}">
                <a16:creationId xmlns:a16="http://schemas.microsoft.com/office/drawing/2014/main" id="{C23EF9C2-167B-A2A1-5AF0-D9588128E6F2}"/>
              </a:ext>
            </a:extLst>
          </p:cNvPr>
          <p:cNvSpPr>
            <a:spLocks noGrp="1"/>
          </p:cNvSpPr>
          <p:nvPr>
            <p:ph idx="1"/>
          </p:nvPr>
        </p:nvSpPr>
        <p:spPr>
          <a:xfrm>
            <a:off x="371474" y="893090"/>
            <a:ext cx="11449050" cy="5717260"/>
          </a:xfrm>
        </p:spPr>
        <p:txBody>
          <a:bodyPr>
            <a:normAutofit fontScale="47500" lnSpcReduction="20000"/>
          </a:bodyPr>
          <a:lstStyle/>
          <a:p>
            <a:r>
              <a:rPr lang="fi-FI" sz="2900" dirty="0"/>
              <a:t>Kolme ammattilaista käytti Tarmoaa asiakas-/ palveluohjauksen tukena</a:t>
            </a:r>
          </a:p>
          <a:p>
            <a:r>
              <a:rPr lang="fi-FI" sz="2900" dirty="0"/>
              <a:t>Neljä selaili palvelua</a:t>
            </a:r>
          </a:p>
          <a:p>
            <a:pPr marL="0" indent="0">
              <a:buNone/>
            </a:pPr>
            <a:r>
              <a:rPr lang="fi-FI" sz="2900" b="1" dirty="0"/>
              <a:t>Ammattilaisten avoin palaute</a:t>
            </a:r>
          </a:p>
          <a:p>
            <a:pPr marL="0" indent="0">
              <a:buNone/>
            </a:pPr>
            <a:r>
              <a:rPr lang="fi-FI" dirty="0"/>
              <a:t>Halusin saada vinkkejä kotona asuvalle </a:t>
            </a:r>
            <a:r>
              <a:rPr lang="fi-FI" dirty="0" err="1"/>
              <a:t>ikkäälle</a:t>
            </a:r>
            <a:r>
              <a:rPr lang="fi-FI" dirty="0"/>
              <a:t> henkilölle.  Hänellä vaikeuksia liikkumisessa, puheentuottamisessa.</a:t>
            </a:r>
          </a:p>
          <a:p>
            <a:pPr marL="0" indent="0">
              <a:buNone/>
            </a:pPr>
            <a:r>
              <a:rPr lang="fi-FI" dirty="0"/>
              <a:t>Tutustuminen, mitä palvelusta löytyy.</a:t>
            </a:r>
          </a:p>
          <a:p>
            <a:pPr marL="0" indent="0">
              <a:buNone/>
            </a:pPr>
            <a:r>
              <a:rPr lang="fi-FI" dirty="0"/>
              <a:t>Asiakas on omaishoitaja ja hänelle etsin vertaistukea</a:t>
            </a:r>
          </a:p>
          <a:p>
            <a:pPr marL="0" indent="0">
              <a:buNone/>
            </a:pPr>
            <a:r>
              <a:rPr lang="fi-FI" dirty="0"/>
              <a:t>Selailin eri kohteita.  Halusin tietää, mitä kokemusasiantuntija linkkiin on sisällytetty ja miten palautetta voi antaa.</a:t>
            </a:r>
          </a:p>
          <a:p>
            <a:pPr marL="0" indent="0">
              <a:buNone/>
            </a:pPr>
            <a:r>
              <a:rPr lang="fi-FI" dirty="0"/>
              <a:t>Asiakas kysyi chat palvelussa on paikkakunnalla vertaistukea muistisairaan omaiselle</a:t>
            </a:r>
          </a:p>
          <a:p>
            <a:pPr marL="0" indent="0">
              <a:buNone/>
            </a:pPr>
            <a:r>
              <a:rPr lang="fi-FI" dirty="0"/>
              <a:t>tarkennettu hakusuodatin: kohderyhmiä ei voi valita kuin 1, </a:t>
            </a:r>
            <a:r>
              <a:rPr lang="fi-FI" dirty="0" err="1"/>
              <a:t>monivalinta</a:t>
            </a:r>
            <a:r>
              <a:rPr lang="fi-FI" dirty="0"/>
              <a:t> olisi hyödyllisempi, lapset ja lapsiperheet lisänä olisi hyvä saada valita myös nuoret, koska palvelut/toiminta limittyy</a:t>
            </a:r>
          </a:p>
          <a:p>
            <a:pPr marL="0" indent="0">
              <a:buNone/>
            </a:pPr>
            <a:r>
              <a:rPr lang="fi-FI" dirty="0"/>
              <a:t>Selailin ja tutustuin palveluun, esitelläkseni sitä yhdistyksen jäsenillassa ja innostaakseni jäseniä kokeilemaan ja käyttämään palvelua.</a:t>
            </a:r>
          </a:p>
          <a:p>
            <a:pPr marL="0" indent="0">
              <a:buNone/>
            </a:pPr>
            <a:r>
              <a:rPr lang="fi-FI" dirty="0"/>
              <a:t>Täältä oli tosi hyvä löytää tietoa.</a:t>
            </a:r>
          </a:p>
          <a:p>
            <a:pPr marL="0" indent="0">
              <a:buNone/>
            </a:pPr>
            <a:r>
              <a:rPr lang="fi-FI" dirty="0"/>
              <a:t>Itse alusta varmastikin ihan ok ja käyttökelpoinen, mutta mitä lisäarvoa palvelu tuottaa alueen asukkaille tai palvelujärjestelmälle? Toimijat eivät ehdi kuvata toimintoja sinne ja ylläpitää, kun kuitenkin viestintää pitäisi toteuttaa myös alueen medioissa ja omilla kotisivuilla ym. Jos taas kuvaukset on tehty vasemmalla kädellä niin informaatioarvo on varsin vähäinen. Ei esimerkiksi löydy, miten pääsen mukaan ko. toimintaan tai kenenkään yhteystietoja, mihin ottaa yhteyttä. Hakutoiminto tai </a:t>
            </a:r>
            <a:r>
              <a:rPr lang="fi-FI" dirty="0" err="1"/>
              <a:t>teemoittelu</a:t>
            </a:r>
            <a:r>
              <a:rPr lang="fi-FI" dirty="0"/>
              <a:t> ei toimi niin hyvin kuin voisi. Nyt jos vaikka haet jotain muistiin liittyvää meidän alueelta, sieltä nousee mitä sattuu Aikuispsykiatrian avohoidosta siivouspalveluun, eikä aika riitä tiedon suodattamiseen. Vähän kökön näköinen palvelu myös visuaalisesti. Kuvat voisivat elävöittää palvelua. Mutta siis palveluohjaukseen käyttäisin tällä hetkellä ennemmin googlea, joka löytää paremmin hakemani palvelut.</a:t>
            </a:r>
          </a:p>
          <a:p>
            <a:pPr marL="0" indent="0">
              <a:buNone/>
            </a:pPr>
            <a:r>
              <a:rPr lang="fi-FI" dirty="0"/>
              <a:t>Kiitos! </a:t>
            </a:r>
            <a:r>
              <a:rPr lang="fi-FI" dirty="0" err="1"/>
              <a:t>tämäoli</a:t>
            </a:r>
            <a:r>
              <a:rPr lang="fi-FI" dirty="0"/>
              <a:t> oikein hyvä tutustuminen Tarmoon.</a:t>
            </a:r>
          </a:p>
          <a:p>
            <a:pPr marL="0" indent="0">
              <a:buNone/>
            </a:pPr>
            <a:r>
              <a:rPr lang="fi-FI" dirty="0"/>
              <a:t>Etsin vertaistuki nimekkeellä palvelua, nyt palvelu avaa kaiken mahdollisen vauvasta vaariin. Olisi hyvä jos voisi jotenkin rajata, koskeeko palvelu lapsiperhettä, työikäistä, ikäihmistä yms. Jos valitsen paikkakunnan en silloin halua valtakunnallisia tietoja</a:t>
            </a:r>
          </a:p>
          <a:p>
            <a:pPr marL="0" indent="0">
              <a:buNone/>
            </a:pPr>
            <a:r>
              <a:rPr lang="fi-FI" dirty="0"/>
              <a:t>kun avaa palvelun, ja palaa takaisin, takaisin paluu palautuu ensimmäiselle sivulle, mikä hidastaa palveluiden hakujen edistymistä</a:t>
            </a:r>
          </a:p>
          <a:p>
            <a:pPr marL="0" indent="0">
              <a:buNone/>
            </a:pPr>
            <a:endParaRPr lang="fi-FI" dirty="0"/>
          </a:p>
          <a:p>
            <a:pPr marL="0" indent="0">
              <a:buNone/>
            </a:pPr>
            <a:endParaRPr lang="fi-FI" dirty="0"/>
          </a:p>
          <a:p>
            <a:pPr marL="0" indent="0">
              <a:buNone/>
            </a:pPr>
            <a:endParaRPr lang="fi-FI" b="1" dirty="0"/>
          </a:p>
        </p:txBody>
      </p:sp>
      <p:sp>
        <p:nvSpPr>
          <p:cNvPr id="6" name="Dian numeron paikkamerkki 5">
            <a:extLst>
              <a:ext uri="{FF2B5EF4-FFF2-40B4-BE49-F238E27FC236}">
                <a16:creationId xmlns:a16="http://schemas.microsoft.com/office/drawing/2014/main" id="{38B47316-2D6B-FFE4-4CD3-D6E3F5996F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CD466-806A-FF4B-84D3-1B2C4B904472}" type="slidenum">
              <a:rPr kumimoji="0" lang="fi-FI" sz="900" b="1" i="0" u="none" strike="noStrike" kern="1200" cap="none" spc="50" normalizeH="0" baseline="0" noProof="0" smtClean="0">
                <a:ln>
                  <a:noFill/>
                </a:ln>
                <a:solidFill>
                  <a:srgbClr val="003B6E"/>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900" b="1" i="0" u="none" strike="noStrike" kern="1200" cap="none" spc="50" normalizeH="0" baseline="0" noProof="0" dirty="0">
              <a:ln>
                <a:noFill/>
              </a:ln>
              <a:solidFill>
                <a:srgbClr val="003B6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81425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F623BC-014B-01B3-61AF-58011CFFB614}"/>
              </a:ext>
            </a:extLst>
          </p:cNvPr>
          <p:cNvSpPr>
            <a:spLocks noGrp="1"/>
          </p:cNvSpPr>
          <p:nvPr>
            <p:ph type="title"/>
          </p:nvPr>
        </p:nvSpPr>
        <p:spPr>
          <a:xfrm>
            <a:off x="371474" y="365125"/>
            <a:ext cx="11449049" cy="434975"/>
          </a:xfrm>
        </p:spPr>
        <p:txBody>
          <a:bodyPr>
            <a:normAutofit fontScale="90000"/>
          </a:bodyPr>
          <a:lstStyle/>
          <a:p>
            <a:r>
              <a:rPr lang="fi-FI" dirty="0"/>
              <a:t>Asukkaiden palautteet N=8</a:t>
            </a:r>
          </a:p>
        </p:txBody>
      </p:sp>
      <p:sp>
        <p:nvSpPr>
          <p:cNvPr id="3" name="Sisällön paikkamerkki 2">
            <a:extLst>
              <a:ext uri="{FF2B5EF4-FFF2-40B4-BE49-F238E27FC236}">
                <a16:creationId xmlns:a16="http://schemas.microsoft.com/office/drawing/2014/main" id="{51884F6B-3F5F-C15B-321D-12AAC36C256F}"/>
              </a:ext>
            </a:extLst>
          </p:cNvPr>
          <p:cNvSpPr>
            <a:spLocks noGrp="1"/>
          </p:cNvSpPr>
          <p:nvPr>
            <p:ph idx="1"/>
          </p:nvPr>
        </p:nvSpPr>
        <p:spPr>
          <a:xfrm>
            <a:off x="371475" y="1022350"/>
            <a:ext cx="6677182" cy="4282498"/>
          </a:xfrm>
        </p:spPr>
        <p:txBody>
          <a:bodyPr vert="horz" lIns="91440" tIns="45720" rIns="91440" bIns="45720" rtlCol="0" anchor="t">
            <a:normAutofit lnSpcReduction="10000"/>
          </a:bodyPr>
          <a:lstStyle/>
          <a:p>
            <a:r>
              <a:rPr lang="fi-FI" dirty="0"/>
              <a:t>Neljä palautetta Kokkolasta, neljä Kannuksesta</a:t>
            </a:r>
          </a:p>
          <a:p>
            <a:pPr marL="0" indent="0">
              <a:buNone/>
            </a:pPr>
            <a:r>
              <a:rPr lang="fi-FI" b="1" dirty="0"/>
              <a:t>Avoin palaute:</a:t>
            </a:r>
          </a:p>
          <a:p>
            <a:pPr marL="0" indent="0">
              <a:buNone/>
            </a:pPr>
            <a:r>
              <a:rPr lang="fi-FI" sz="1400" dirty="0"/>
              <a:t>Tärkeää on, että hyvinvointia ja terveyttä edistävät palvelut löytyvät yhdestä paikasta. Voin löytää jotain uutta sellaista mistä en ole aiemmin tiennytkään.</a:t>
            </a:r>
          </a:p>
          <a:p>
            <a:pPr marL="0" indent="0">
              <a:buNone/>
            </a:pPr>
            <a:r>
              <a:rPr lang="fi-FI" sz="1400" dirty="0"/>
              <a:t>Kyllä, uskon niin. Täältä 0n löytänyt paljon vinkkejä ja hyödyllistä tietoa eri </a:t>
            </a:r>
            <a:r>
              <a:rPr lang="fi-FI" sz="1400" dirty="0" err="1"/>
              <a:t>järjestäjen</a:t>
            </a:r>
            <a:r>
              <a:rPr lang="fi-FI" sz="1400" dirty="0"/>
              <a:t> ja julkisen puolen palveluista.</a:t>
            </a:r>
          </a:p>
          <a:p>
            <a:pPr marL="0" indent="0">
              <a:buNone/>
            </a:pPr>
            <a:r>
              <a:rPr lang="fi-FI" sz="1400" dirty="0"/>
              <a:t>Palvelun sisällöt vielä keskeneräisiä ja tarvetta lähellä.fi-sivuston kirjausten yhtenäistämiseen, jotta palvelu oikeasti ymmärretään.</a:t>
            </a:r>
          </a:p>
          <a:p>
            <a:pPr marL="0" indent="0">
              <a:buNone/>
            </a:pPr>
            <a:r>
              <a:rPr lang="fi-FI" sz="1400" dirty="0"/>
              <a:t>Täältä saa kohdennettua tietoa ja tiedon eri osat on hyvin laitettu lokeroihinsa.</a:t>
            </a:r>
          </a:p>
          <a:p>
            <a:pPr marL="0" indent="0">
              <a:buNone/>
            </a:pPr>
            <a:r>
              <a:rPr lang="fi-FI" sz="1400" dirty="0"/>
              <a:t>Kaikki palvelut saataisiin saman sivuston alle</a:t>
            </a:r>
          </a:p>
          <a:p>
            <a:pPr marL="0" indent="0">
              <a:buNone/>
            </a:pPr>
            <a:r>
              <a:rPr lang="fi-FI" sz="1400" dirty="0"/>
              <a:t>Täällä Tarmoa.fi sivustolla on ollut tosi mielenkiintoista käydä ja tehdä löytöjä.</a:t>
            </a:r>
          </a:p>
          <a:p>
            <a:pPr marL="0" indent="0">
              <a:buNone/>
            </a:pPr>
            <a:r>
              <a:rPr lang="fi-FI" sz="1400" dirty="0"/>
              <a:t>Täällä on kivaa käydä tutkimassa ja saada tietoa.</a:t>
            </a:r>
          </a:p>
          <a:p>
            <a:pPr marL="0" indent="0">
              <a:buNone/>
            </a:pPr>
            <a:endParaRPr lang="fi-FI" dirty="0"/>
          </a:p>
        </p:txBody>
      </p:sp>
      <p:sp>
        <p:nvSpPr>
          <p:cNvPr id="6" name="Dian numeron paikkamerkki 5">
            <a:extLst>
              <a:ext uri="{FF2B5EF4-FFF2-40B4-BE49-F238E27FC236}">
                <a16:creationId xmlns:a16="http://schemas.microsoft.com/office/drawing/2014/main" id="{21F3B85F-14DD-EAC2-4218-30AA69FC5C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CD466-806A-FF4B-84D3-1B2C4B904472}" type="slidenum">
              <a:rPr kumimoji="0" lang="fi-FI" sz="900" b="1" i="0" u="none" strike="noStrike" kern="1200" cap="none" spc="50" normalizeH="0" baseline="0" noProof="0" smtClean="0">
                <a:ln>
                  <a:noFill/>
                </a:ln>
                <a:solidFill>
                  <a:srgbClr val="003B6E"/>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900" b="1" i="0" u="none" strike="noStrike" kern="1200" cap="none" spc="50" normalizeH="0" baseline="0" noProof="0" dirty="0">
              <a:ln>
                <a:noFill/>
              </a:ln>
              <a:solidFill>
                <a:srgbClr val="003B6E"/>
              </a:solidFill>
              <a:effectLst/>
              <a:uLnTx/>
              <a:uFillTx/>
              <a:latin typeface="Rockwell" panose="02060603020205020403"/>
              <a:ea typeface="+mn-ea"/>
              <a:cs typeface="+mn-cs"/>
            </a:endParaRPr>
          </a:p>
        </p:txBody>
      </p:sp>
      <p:pic>
        <p:nvPicPr>
          <p:cNvPr id="4" name="Kuva 3" descr="Kuva, joka sisältää kohteen teksti, kuvakaappaus, Suorakaide, näyttö&#10;&#10;Kuvaus luotu automaattisesti">
            <a:extLst>
              <a:ext uri="{FF2B5EF4-FFF2-40B4-BE49-F238E27FC236}">
                <a16:creationId xmlns:a16="http://schemas.microsoft.com/office/drawing/2014/main" id="{886DFF93-60C9-85E8-B05F-1E3AEFA888E4}"/>
              </a:ext>
            </a:extLst>
          </p:cNvPr>
          <p:cNvPicPr>
            <a:picLocks noChangeAspect="1"/>
          </p:cNvPicPr>
          <p:nvPr/>
        </p:nvPicPr>
        <p:blipFill>
          <a:blip r:embed="rId2"/>
          <a:stretch>
            <a:fillRect/>
          </a:stretch>
        </p:blipFill>
        <p:spPr>
          <a:xfrm>
            <a:off x="7236502" y="414415"/>
            <a:ext cx="4576997" cy="2743825"/>
          </a:xfrm>
          <a:prstGeom prst="rect">
            <a:avLst/>
          </a:prstGeom>
        </p:spPr>
      </p:pic>
      <p:pic>
        <p:nvPicPr>
          <p:cNvPr id="5" name="Kuva 4" descr="Kuva, joka sisältää kohteen teksti, kuvakaappaus, Suorakaide, näyttö&#10;&#10;Kuvaus luotu automaattisesti">
            <a:extLst>
              <a:ext uri="{FF2B5EF4-FFF2-40B4-BE49-F238E27FC236}">
                <a16:creationId xmlns:a16="http://schemas.microsoft.com/office/drawing/2014/main" id="{F534F2D4-F4E8-5370-7EAE-B97CE5C7B139}"/>
              </a:ext>
            </a:extLst>
          </p:cNvPr>
          <p:cNvPicPr>
            <a:picLocks noChangeAspect="1"/>
          </p:cNvPicPr>
          <p:nvPr/>
        </p:nvPicPr>
        <p:blipFill>
          <a:blip r:embed="rId3"/>
          <a:stretch>
            <a:fillRect/>
          </a:stretch>
        </p:blipFill>
        <p:spPr>
          <a:xfrm>
            <a:off x="7248993" y="3562349"/>
            <a:ext cx="4701916" cy="3156055"/>
          </a:xfrm>
          <a:prstGeom prst="rect">
            <a:avLst/>
          </a:prstGeom>
        </p:spPr>
      </p:pic>
    </p:spTree>
    <p:extLst>
      <p:ext uri="{BB962C8B-B14F-4D97-AF65-F5344CB8AC3E}">
        <p14:creationId xmlns:p14="http://schemas.microsoft.com/office/powerpoint/2010/main" val="27262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1A9FC1F-9869-4333-C354-E1DD5EB900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B32D10-DB47-DD4E-B496-C1D163D55CA6}" type="datetime1">
              <a:rPr kumimoji="0" lang="fi-FI" sz="900" b="0" i="0" u="none" strike="noStrike" kern="1200" cap="none" spc="50" normalizeH="0" baseline="0" noProof="0" smtClean="0">
                <a:ln>
                  <a:noFill/>
                </a:ln>
                <a:solidFill>
                  <a:srgbClr val="003B6E"/>
                </a:solidFill>
                <a:effectLst/>
                <a:uLnTx/>
                <a:uFillTx/>
                <a:latin typeface="Rockwell" panose="020606030202050204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21.5.2024</a:t>
            </a:fld>
            <a:endParaRPr kumimoji="0" lang="fi-FI" sz="900" b="0" i="0" u="none" strike="noStrike" kern="1200" cap="none" spc="50" normalizeH="0" baseline="0" noProof="0">
              <a:ln>
                <a:noFill/>
              </a:ln>
              <a:solidFill>
                <a:srgbClr val="003B6E"/>
              </a:solidFill>
              <a:effectLst/>
              <a:uLnTx/>
              <a:uFillTx/>
              <a:latin typeface="Rockwell" panose="02060603020205020403"/>
              <a:ea typeface="+mn-ea"/>
              <a:cs typeface="+mn-cs"/>
            </a:endParaRPr>
          </a:p>
        </p:txBody>
      </p:sp>
      <p:sp>
        <p:nvSpPr>
          <p:cNvPr id="6" name="Dian numeron paikkamerkki 5">
            <a:extLst>
              <a:ext uri="{FF2B5EF4-FFF2-40B4-BE49-F238E27FC236}">
                <a16:creationId xmlns:a16="http://schemas.microsoft.com/office/drawing/2014/main" id="{6C3F4383-F95E-D5A5-AF45-0B2C388F3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CD466-806A-FF4B-84D3-1B2C4B904472}" type="slidenum">
              <a:rPr kumimoji="0" lang="fi-FI" sz="900" b="1" i="0" u="none" strike="noStrike" kern="1200" cap="none" spc="50" normalizeH="0" baseline="0" noProof="0" smtClean="0">
                <a:ln>
                  <a:noFill/>
                </a:ln>
                <a:solidFill>
                  <a:srgbClr val="003B6E"/>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900" b="1" i="0" u="none" strike="noStrike" kern="1200" cap="none" spc="50" normalizeH="0" baseline="0" noProof="0" dirty="0">
              <a:ln>
                <a:noFill/>
              </a:ln>
              <a:solidFill>
                <a:srgbClr val="003B6E"/>
              </a:solidFill>
              <a:effectLst/>
              <a:uLnTx/>
              <a:uFillTx/>
              <a:latin typeface="Rockwell" panose="02060603020205020403"/>
              <a:ea typeface="+mn-ea"/>
              <a:cs typeface="+mn-cs"/>
            </a:endParaRPr>
          </a:p>
        </p:txBody>
      </p:sp>
      <p:pic>
        <p:nvPicPr>
          <p:cNvPr id="5" name="Kuva 4" descr="Kuva, joka sisältää kohteen teksti, kuvakaappaus, Samansuuntainen, viiva&#10;&#10;Kuvaus luotu automaattisesti">
            <a:extLst>
              <a:ext uri="{FF2B5EF4-FFF2-40B4-BE49-F238E27FC236}">
                <a16:creationId xmlns:a16="http://schemas.microsoft.com/office/drawing/2014/main" id="{901D5159-8A49-B47E-74BB-A25C2D05E585}"/>
              </a:ext>
            </a:extLst>
          </p:cNvPr>
          <p:cNvPicPr>
            <a:picLocks noChangeAspect="1"/>
          </p:cNvPicPr>
          <p:nvPr/>
        </p:nvPicPr>
        <p:blipFill>
          <a:blip r:embed="rId2"/>
          <a:stretch>
            <a:fillRect/>
          </a:stretch>
        </p:blipFill>
        <p:spPr>
          <a:xfrm>
            <a:off x="20374" y="0"/>
            <a:ext cx="12201219" cy="6858000"/>
          </a:xfrm>
          <a:prstGeom prst="rect">
            <a:avLst/>
          </a:prstGeom>
        </p:spPr>
      </p:pic>
    </p:spTree>
    <p:extLst>
      <p:ext uri="{BB962C8B-B14F-4D97-AF65-F5344CB8AC3E}">
        <p14:creationId xmlns:p14="http://schemas.microsoft.com/office/powerpoint/2010/main" val="179115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1AFD3B-51DC-CF4C-12C3-559F0EB49F78}"/>
              </a:ext>
            </a:extLst>
          </p:cNvPr>
          <p:cNvSpPr>
            <a:spLocks noGrp="1"/>
          </p:cNvSpPr>
          <p:nvPr>
            <p:ph type="title"/>
          </p:nvPr>
        </p:nvSpPr>
        <p:spPr>
          <a:xfrm>
            <a:off x="371474" y="365125"/>
            <a:ext cx="11449049" cy="860614"/>
          </a:xfrm>
        </p:spPr>
        <p:txBody>
          <a:bodyPr/>
          <a:lstStyle/>
          <a:p>
            <a:r>
              <a:rPr lang="fi-FI" dirty="0"/>
              <a:t>Asukkaiden avoimet palautteet </a:t>
            </a:r>
          </a:p>
        </p:txBody>
      </p:sp>
      <p:graphicFrame>
        <p:nvGraphicFramePr>
          <p:cNvPr id="8" name="Sisällön paikkamerkki 7">
            <a:extLst>
              <a:ext uri="{FF2B5EF4-FFF2-40B4-BE49-F238E27FC236}">
                <a16:creationId xmlns:a16="http://schemas.microsoft.com/office/drawing/2014/main" id="{B5456140-D478-7EE6-C9C5-9A2DFF67D430}"/>
              </a:ext>
            </a:extLst>
          </p:cNvPr>
          <p:cNvGraphicFramePr>
            <a:graphicFrameLocks noGrp="1"/>
          </p:cNvGraphicFramePr>
          <p:nvPr>
            <p:ph idx="1"/>
            <p:extLst>
              <p:ext uri="{D42A27DB-BD31-4B8C-83A1-F6EECF244321}">
                <p14:modId xmlns:p14="http://schemas.microsoft.com/office/powerpoint/2010/main" val="3982492752"/>
              </p:ext>
            </p:extLst>
          </p:nvPr>
        </p:nvGraphicFramePr>
        <p:xfrm>
          <a:off x="374542" y="1381932"/>
          <a:ext cx="11449050" cy="5042540"/>
        </p:xfrm>
        <a:graphic>
          <a:graphicData uri="http://schemas.openxmlformats.org/drawingml/2006/table">
            <a:tbl>
              <a:tblPr bandRow="1">
                <a:tableStyleId>{5C22544A-7EE6-4342-B048-85BDC9FD1C3A}</a:tableStyleId>
              </a:tblPr>
              <a:tblGrid>
                <a:gridCol w="11449050">
                  <a:extLst>
                    <a:ext uri="{9D8B030D-6E8A-4147-A177-3AD203B41FA5}">
                      <a16:colId xmlns:a16="http://schemas.microsoft.com/office/drawing/2014/main" val="1774792556"/>
                    </a:ext>
                  </a:extLst>
                </a:gridCol>
              </a:tblGrid>
              <a:tr h="251081">
                <a:tc>
                  <a:txBody>
                    <a:bodyPr/>
                    <a:lstStyle/>
                    <a:p>
                      <a:r>
                        <a:rPr lang="fi-FI" sz="1100" b="0" u="none" strike="noStrike" dirty="0">
                          <a:solidFill>
                            <a:srgbClr val="000000"/>
                          </a:solidFill>
                          <a:effectLst/>
                          <a:latin typeface="Calibri"/>
                        </a:rPr>
                        <a:t>Sivustot ainakin puhelimen kautta ovat hieman epäselvät, eivätkä kovin helppokäyttöiset.</a:t>
                      </a:r>
                    </a:p>
                  </a:txBody>
                  <a:tcPr marL="0" marR="0" marT="0" marB="0" anchor="ctr">
                    <a:lnL>
                      <a:noFill/>
                    </a:lnL>
                    <a:lnR>
                      <a:noFill/>
                    </a:lnR>
                    <a:lnT>
                      <a:noFill/>
                    </a:lnT>
                    <a:lnB>
                      <a:noFill/>
                    </a:lnB>
                    <a:noFill/>
                  </a:tcPr>
                </a:tc>
                <a:extLst>
                  <a:ext uri="{0D108BD9-81ED-4DB2-BD59-A6C34878D82A}">
                    <a16:rowId xmlns:a16="http://schemas.microsoft.com/office/drawing/2014/main" val="651871813"/>
                  </a:ext>
                </a:extLst>
              </a:tr>
              <a:tr h="251081">
                <a:tc>
                  <a:txBody>
                    <a:bodyPr/>
                    <a:lstStyle/>
                    <a:p>
                      <a:r>
                        <a:rPr lang="fi-FI" sz="1100" b="0" u="none" strike="noStrike" dirty="0">
                          <a:solidFill>
                            <a:srgbClr val="000000"/>
                          </a:solidFill>
                          <a:effectLst/>
                          <a:highlight>
                            <a:srgbClr val="D9D9D9"/>
                          </a:highlight>
                          <a:latin typeface="Calibri"/>
                        </a:rPr>
                        <a:t>Melkoisen tuhti paketti, vaikeutti asioiden hahmottamista.</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1489223859"/>
                  </a:ext>
                </a:extLst>
              </a:tr>
              <a:tr h="251081">
                <a:tc>
                  <a:txBody>
                    <a:bodyPr/>
                    <a:lstStyle/>
                    <a:p>
                      <a:endParaRPr lang="fi-FI" sz="1100" b="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823662438"/>
                  </a:ext>
                </a:extLst>
              </a:tr>
              <a:tr h="2908354">
                <a:tc>
                  <a:txBody>
                    <a:bodyPr/>
                    <a:lstStyle/>
                    <a:p>
                      <a:r>
                        <a:rPr lang="fi-FI" sz="1100" b="0" u="none" strike="noStrike" dirty="0">
                          <a:solidFill>
                            <a:srgbClr val="000000"/>
                          </a:solidFill>
                          <a:effectLst/>
                          <a:highlight>
                            <a:srgbClr val="D9D9D9"/>
                          </a:highlight>
                          <a:latin typeface="Calibri"/>
                        </a:rPr>
                        <a:t>Googlaamalla sivustoa oli vaikea löytää, nimen kanssa olisi ehkä mietittävää. Itse muistin että palvelun nimi on Tarmo ja Google löytää kaikkea muuta. Kun sain selvennyksen että </a:t>
                      </a:r>
                      <a:r>
                        <a:rPr lang="fi-FI" sz="1100" b="0" u="none" strike="noStrike" dirty="0" err="1">
                          <a:solidFill>
                            <a:srgbClr val="000000"/>
                          </a:solidFill>
                          <a:effectLst/>
                          <a:highlight>
                            <a:srgbClr val="D9D9D9"/>
                          </a:highlight>
                          <a:latin typeface="Calibri"/>
                        </a:rPr>
                        <a:t>TarmoA</a:t>
                      </a:r>
                      <a:r>
                        <a:rPr lang="fi-FI" sz="1100" b="0" u="none" strike="noStrike" dirty="0">
                          <a:solidFill>
                            <a:srgbClr val="000000"/>
                          </a:solidFill>
                          <a:effectLst/>
                          <a:highlight>
                            <a:srgbClr val="D9D9D9"/>
                          </a:highlight>
                          <a:latin typeface="Calibri"/>
                        </a:rPr>
                        <a:t>, joutui silti vähän hakemaan. </a:t>
                      </a:r>
                      <a:br>
                        <a:rPr lang="fi-FI" sz="1100" b="0" u="none" strike="noStrike" dirty="0">
                          <a:solidFill>
                            <a:srgbClr val="000000"/>
                          </a:solidFill>
                          <a:effectLst/>
                          <a:highlight>
                            <a:srgbClr val="D9D9D9"/>
                          </a:highlight>
                          <a:latin typeface="Calibri"/>
                        </a:rPr>
                      </a:br>
                      <a:br>
                        <a:rPr lang="fi-FI" sz="1100" b="0" u="none" strike="noStrike" dirty="0">
                          <a:solidFill>
                            <a:srgbClr val="000000"/>
                          </a:solidFill>
                          <a:effectLst/>
                          <a:highlight>
                            <a:srgbClr val="D9D9D9"/>
                          </a:highlight>
                          <a:latin typeface="Calibri"/>
                        </a:rPr>
                      </a:br>
                      <a:r>
                        <a:rPr lang="fi-FI" sz="1100" b="0" u="none" strike="noStrike" dirty="0">
                          <a:solidFill>
                            <a:srgbClr val="000000"/>
                          </a:solidFill>
                          <a:effectLst/>
                          <a:highlight>
                            <a:srgbClr val="D9D9D9"/>
                          </a:highlight>
                          <a:latin typeface="Calibri"/>
                        </a:rPr>
                        <a:t>Tarmoa idea on hyvä ja tarpeellinen, varsinkin syrjäytymisuhassa olevalle tai uudelle paikkakunnalle muuttavalle, mutta myös muille. Ongelmana vain on kuvauksien virheellisyydet jolloin hakuun pääsee ihan eri puolelta Suomea tulevia palveluita. Haku voisi myös olla tarkempi. Esimerkiksi Kokkola on alueellisesti laaja kaupunki ja itse toivoin löytäväni omalla alueellani olevia palveluita, en 30km päässä (ainakaan ensisijaisesti). Voisiko hakuun saada myös postinumerotoiminnon? </a:t>
                      </a:r>
                      <a:br>
                        <a:rPr lang="fi-FI" sz="1100" b="0" u="none" strike="noStrike" dirty="0">
                          <a:solidFill>
                            <a:srgbClr val="000000"/>
                          </a:solidFill>
                          <a:effectLst/>
                          <a:highlight>
                            <a:srgbClr val="D9D9D9"/>
                          </a:highlight>
                          <a:latin typeface="Calibri"/>
                        </a:rPr>
                      </a:br>
                      <a:r>
                        <a:rPr lang="fi-FI" sz="1100" b="0" u="none" strike="noStrike" dirty="0">
                          <a:solidFill>
                            <a:srgbClr val="000000"/>
                          </a:solidFill>
                          <a:effectLst/>
                          <a:highlight>
                            <a:srgbClr val="D9D9D9"/>
                          </a:highlight>
                          <a:latin typeface="Calibri"/>
                        </a:rPr>
                        <a:t>Haun tuloksien asettelu.. Jos laittaa esimerkiksi Kokkola, lapsiperheet ja ilmainen. Tulee ensimmäiseksi niin pitkä liuta haetaan vertaisohjaajia, tukiperheitä jne. että mielenkiinto loppui </a:t>
                      </a:r>
                      <a:r>
                        <a:rPr lang="fi-FI" sz="1100" b="0" u="none" strike="noStrike" dirty="0" err="1">
                          <a:solidFill>
                            <a:srgbClr val="000000"/>
                          </a:solidFill>
                          <a:effectLst/>
                          <a:highlight>
                            <a:srgbClr val="D9D9D9"/>
                          </a:highlight>
                          <a:latin typeface="Calibri"/>
                        </a:rPr>
                        <a:t>ennenkuin</a:t>
                      </a:r>
                      <a:r>
                        <a:rPr lang="fi-FI" sz="1100" b="0" u="none" strike="noStrike" dirty="0">
                          <a:solidFill>
                            <a:srgbClr val="000000"/>
                          </a:solidFill>
                          <a:effectLst/>
                          <a:highlight>
                            <a:srgbClr val="D9D9D9"/>
                          </a:highlight>
                          <a:latin typeface="Calibri"/>
                        </a:rPr>
                        <a:t> edes löysin mitään tekemistä lapsiperheille. Toki voi laittaa kulttuuri tai liikunta jne. mutta jos ei oikein tiedä mitä haluaisi tai haluaisi nimenomaan jotain täysin uutta. Voisiko näitä palveluita jotenkin jaotella tuloksissa siis jotenkin selkeämmin? Toivoisin myös että tulosten sivumäärä myös näkyisi ja kuinka monta tulosta tulee (tällä hetkellä näytti vain kuinka monta digitaalista palvelua oli mutta ei kaikkien tulosten määrää). </a:t>
                      </a:r>
                      <a:br>
                        <a:rPr lang="fi-FI" sz="1100" b="0" u="none" strike="noStrike" dirty="0">
                          <a:solidFill>
                            <a:srgbClr val="000000"/>
                          </a:solidFill>
                          <a:effectLst/>
                          <a:highlight>
                            <a:srgbClr val="D9D9D9"/>
                          </a:highlight>
                          <a:latin typeface="Calibri"/>
                        </a:rPr>
                      </a:br>
                      <a:br>
                        <a:rPr lang="fi-FI" sz="1100" b="0" u="none" strike="noStrike" dirty="0">
                          <a:solidFill>
                            <a:srgbClr val="000000"/>
                          </a:solidFill>
                          <a:effectLst/>
                          <a:highlight>
                            <a:srgbClr val="D9D9D9"/>
                          </a:highlight>
                          <a:latin typeface="Calibri"/>
                        </a:rPr>
                      </a:br>
                      <a:r>
                        <a:rPr lang="fi-FI" sz="1100" b="0" u="none" strike="noStrike" dirty="0" err="1">
                          <a:solidFill>
                            <a:srgbClr val="000000"/>
                          </a:solidFill>
                          <a:effectLst/>
                          <a:highlight>
                            <a:srgbClr val="D9D9D9"/>
                          </a:highlight>
                          <a:latin typeface="Calibri"/>
                        </a:rPr>
                        <a:t>Tarmoan</a:t>
                      </a:r>
                      <a:r>
                        <a:rPr lang="fi-FI" sz="1100" b="0" u="none" strike="noStrike" dirty="0">
                          <a:solidFill>
                            <a:srgbClr val="000000"/>
                          </a:solidFill>
                          <a:effectLst/>
                          <a:highlight>
                            <a:srgbClr val="D9D9D9"/>
                          </a:highlight>
                          <a:latin typeface="Calibri"/>
                        </a:rPr>
                        <a:t> idea on todella hyvä, toteutus vain on vaikeaa. Jos muuttaisin uudelle paikkakunnalle olisi tämä loistava apu verkostoitumiseen. Nyt vain tulokset jotenkin yhdistyvät yhdeksi massaksi ettei jaksa selata. Puhumattakaan täysin epärelevanteista tuloksista. Jos ja kun käytettävyys paranee, tulen ainakin joskus käyttämään palvelua (jos muistan ja löydän).</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2161099294"/>
                  </a:ext>
                </a:extLst>
              </a:tr>
              <a:tr h="251081">
                <a:tc>
                  <a:txBody>
                    <a:bodyPr/>
                    <a:lstStyle/>
                    <a:p>
                      <a:r>
                        <a:rPr lang="fi-FI" sz="1100" b="0" u="none" strike="noStrike" dirty="0">
                          <a:solidFill>
                            <a:srgbClr val="000000"/>
                          </a:solidFill>
                          <a:effectLst/>
                          <a:latin typeface="Calibri"/>
                        </a:rPr>
                        <a:t>Haun kautta vaikea löytää alueen palveluita. </a:t>
                      </a:r>
                      <a:r>
                        <a:rPr lang="fi-FI" sz="1100" b="0" u="none" strike="noStrike" dirty="0" err="1">
                          <a:solidFill>
                            <a:srgbClr val="000000"/>
                          </a:solidFill>
                          <a:effectLst/>
                          <a:latin typeface="Calibri"/>
                        </a:rPr>
                        <a:t>Pitäiskö</a:t>
                      </a:r>
                      <a:r>
                        <a:rPr lang="fi-FI" sz="1100" b="0" u="none" strike="noStrike" dirty="0">
                          <a:solidFill>
                            <a:srgbClr val="000000"/>
                          </a:solidFill>
                          <a:effectLst/>
                          <a:latin typeface="Calibri"/>
                        </a:rPr>
                        <a:t> olla ihan postinumerohaku? Googlettamalla Tarmo </a:t>
                      </a:r>
                      <a:r>
                        <a:rPr lang="fi-FI" sz="1100" b="0" u="none" strike="noStrike" dirty="0" err="1">
                          <a:solidFill>
                            <a:srgbClr val="000000"/>
                          </a:solidFill>
                          <a:effectLst/>
                          <a:latin typeface="Calibri"/>
                        </a:rPr>
                        <a:t>hyte</a:t>
                      </a:r>
                      <a:r>
                        <a:rPr lang="fi-FI" sz="1100" b="0" u="none" strike="noStrike" dirty="0">
                          <a:solidFill>
                            <a:srgbClr val="000000"/>
                          </a:solidFill>
                          <a:effectLst/>
                          <a:latin typeface="Calibri"/>
                        </a:rPr>
                        <a:t> ei löydy...</a:t>
                      </a:r>
                    </a:p>
                  </a:txBody>
                  <a:tcPr marL="0" marR="0" marT="0" marB="0" anchor="ctr">
                    <a:lnL>
                      <a:noFill/>
                    </a:lnL>
                    <a:lnR>
                      <a:noFill/>
                    </a:lnR>
                    <a:lnT>
                      <a:noFill/>
                    </a:lnT>
                    <a:lnB>
                      <a:noFill/>
                    </a:lnB>
                    <a:noFill/>
                  </a:tcPr>
                </a:tc>
                <a:extLst>
                  <a:ext uri="{0D108BD9-81ED-4DB2-BD59-A6C34878D82A}">
                    <a16:rowId xmlns:a16="http://schemas.microsoft.com/office/drawing/2014/main" val="2666594617"/>
                  </a:ext>
                </a:extLst>
              </a:tr>
              <a:tr h="251081">
                <a:tc>
                  <a:txBody>
                    <a:bodyPr/>
                    <a:lstStyle/>
                    <a:p>
                      <a:r>
                        <a:rPr lang="fi-FI" sz="1100" b="0" u="none" strike="noStrike" dirty="0">
                          <a:solidFill>
                            <a:srgbClr val="000000"/>
                          </a:solidFill>
                          <a:effectLst/>
                          <a:highlight>
                            <a:srgbClr val="D9D9D9"/>
                          </a:highlight>
                          <a:latin typeface="Calibri"/>
                        </a:rPr>
                        <a:t>Näitä erilaisia alustoja on jo tosin paljon, kätevimmin löytää asian googlen kautta</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38601807"/>
                  </a:ext>
                </a:extLst>
              </a:tr>
              <a:tr h="878781">
                <a:tc>
                  <a:txBody>
                    <a:bodyPr/>
                    <a:lstStyle/>
                    <a:p>
                      <a:r>
                        <a:rPr lang="fi-FI" sz="1100" b="0" u="none" strike="noStrike" dirty="0">
                          <a:solidFill>
                            <a:srgbClr val="000000"/>
                          </a:solidFill>
                          <a:effectLst/>
                          <a:latin typeface="Calibri"/>
                        </a:rPr>
                        <a:t>Nyt kun ihmisiä ei enää ole tavoitettavissa, tällaiset nettipalvelut alkavat varmaan yleistyä entistä enemmän. Koen, että ainakin ikäihmiset kaipaavat yksinkertaisempia ja selkeämpiä ohjeita. Ei tarvita hienoa terminologiaa, vaan ihan selkeitä sanoja, joiden kautta pääsee eteenpäin. Ohjeiden pitää olla niin selkeitä, ettei siihen tarvita rakettitiedettä ja ettei tarvitse ottaa hernettä nenään. Jos ei onnistu, ainakin itse jätän asian silleen enkä viitsi tuhlata aikaani sellaiseen, mistä ei ole hyötyä. Aluksi oli jopa vaikeata löytää oma paikkakunta. En tiedä, mitä on tapahtunut tällä välin, kun kuukausi sitten pääsen paremmin sivuille. Ei kannattaisi laittaa ihan koko maailmaa näille sivuille, vaikka lieneekin tuottajatahoille ilmaista mainosta…</a:t>
                      </a:r>
                    </a:p>
                  </a:txBody>
                  <a:tcPr marL="0" marR="0" marT="0" marB="0" anchor="ctr">
                    <a:lnL>
                      <a:noFill/>
                    </a:lnL>
                    <a:lnR>
                      <a:noFill/>
                    </a:lnR>
                    <a:lnT>
                      <a:noFill/>
                    </a:lnT>
                    <a:lnB>
                      <a:noFill/>
                    </a:lnB>
                    <a:noFill/>
                  </a:tcPr>
                </a:tc>
                <a:extLst>
                  <a:ext uri="{0D108BD9-81ED-4DB2-BD59-A6C34878D82A}">
                    <a16:rowId xmlns:a16="http://schemas.microsoft.com/office/drawing/2014/main" val="1717441626"/>
                  </a:ext>
                </a:extLst>
              </a:tr>
            </a:tbl>
          </a:graphicData>
        </a:graphic>
      </p:graphicFrame>
      <p:sp>
        <p:nvSpPr>
          <p:cNvPr id="4" name="Päivämäärän paikkamerkki 3">
            <a:extLst>
              <a:ext uri="{FF2B5EF4-FFF2-40B4-BE49-F238E27FC236}">
                <a16:creationId xmlns:a16="http://schemas.microsoft.com/office/drawing/2014/main" id="{1EB3A65D-E192-7A5E-66DF-5A9767BC3114}"/>
              </a:ext>
            </a:extLst>
          </p:cNvPr>
          <p:cNvSpPr>
            <a:spLocks noGrp="1"/>
          </p:cNvSpPr>
          <p:nvPr>
            <p:ph type="dt" sz="half" idx="10"/>
          </p:nvPr>
        </p:nvSpPr>
        <p:spPr/>
        <p:txBody>
          <a:bodyPr/>
          <a:lstStyle/>
          <a:p>
            <a:fld id="{5FB32D10-DB47-DD4E-B496-C1D163D55CA6}" type="datetime1">
              <a:rPr lang="fi-FI" smtClean="0"/>
              <a:t>21.5.2024</a:t>
            </a:fld>
            <a:endParaRPr lang="fi-FI"/>
          </a:p>
        </p:txBody>
      </p:sp>
      <p:sp>
        <p:nvSpPr>
          <p:cNvPr id="6" name="Dian numeron paikkamerkki 5">
            <a:extLst>
              <a:ext uri="{FF2B5EF4-FFF2-40B4-BE49-F238E27FC236}">
                <a16:creationId xmlns:a16="http://schemas.microsoft.com/office/drawing/2014/main" id="{0843CC42-5FCF-C05B-E6BC-7A4D3EBD15A3}"/>
              </a:ext>
            </a:extLst>
          </p:cNvPr>
          <p:cNvSpPr>
            <a:spLocks noGrp="1"/>
          </p:cNvSpPr>
          <p:nvPr>
            <p:ph type="sldNum" sz="quarter" idx="12"/>
          </p:nvPr>
        </p:nvSpPr>
        <p:spPr/>
        <p:txBody>
          <a:bodyPr/>
          <a:lstStyle/>
          <a:p>
            <a:fld id="{FC8CD466-806A-FF4B-84D3-1B2C4B904472}" type="slidenum">
              <a:rPr lang="fi-FI" smtClean="0"/>
              <a:pPr/>
              <a:t>5</a:t>
            </a:fld>
            <a:endParaRPr lang="fi-FI" b="1" dirty="0"/>
          </a:p>
        </p:txBody>
      </p:sp>
    </p:spTree>
    <p:extLst>
      <p:ext uri="{BB962C8B-B14F-4D97-AF65-F5344CB8AC3E}">
        <p14:creationId xmlns:p14="http://schemas.microsoft.com/office/powerpoint/2010/main" val="83350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14A0-CE8D-5A7E-45B1-18B0AF6BFBC4}"/>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78605A01-B44F-7362-BE05-EF69741613CE}"/>
              </a:ext>
            </a:extLst>
          </p:cNvPr>
          <p:cNvSpPr>
            <a:spLocks noGrp="1"/>
          </p:cNvSpPr>
          <p:nvPr>
            <p:ph type="ctrTitle"/>
          </p:nvPr>
        </p:nvSpPr>
        <p:spPr>
          <a:xfrm>
            <a:off x="1445896" y="4807554"/>
            <a:ext cx="9144000" cy="2387600"/>
          </a:xfrm>
        </p:spPr>
        <p:txBody>
          <a:bodyPr>
            <a:normAutofit fontScale="90000"/>
          </a:bodyPr>
          <a:lstStyle/>
          <a:p>
            <a:pPr algn="ctr"/>
            <a:r>
              <a:rPr lang="fi-FI" dirty="0"/>
              <a:t>LÄMMIN KIITOS PALAUTTEISTA </a:t>
            </a:r>
            <a:br>
              <a:rPr lang="fi-FI" dirty="0"/>
            </a:br>
            <a:r>
              <a:rPr lang="fi-FI" dirty="0"/>
              <a:t>JA </a:t>
            </a:r>
            <a:br>
              <a:rPr lang="fi-FI" dirty="0"/>
            </a:br>
            <a:r>
              <a:rPr lang="fi-FI" dirty="0"/>
              <a:t>ERINOMAISESTA YHTEISTYÖSTÄ</a:t>
            </a:r>
            <a:br>
              <a:rPr lang="fi-FI" dirty="0"/>
            </a:br>
            <a:br>
              <a:rPr lang="fi-FI" dirty="0"/>
            </a:br>
            <a:r>
              <a:rPr lang="fi-FI" dirty="0"/>
              <a:t>Toivottavasti saamme teille lisää palautetta </a:t>
            </a:r>
            <a:r>
              <a:rPr lang="fi-FI" dirty="0">
                <a:sym typeface="Wingdings" panose="05000000000000000000" pitchFamily="2" charset="2"/>
              </a:rPr>
              <a:t></a:t>
            </a:r>
            <a:br>
              <a:rPr lang="fi-FI" dirty="0"/>
            </a:br>
            <a:br>
              <a:rPr lang="fi-FI" dirty="0"/>
            </a:br>
            <a:br>
              <a:rPr lang="fi-FI" dirty="0"/>
            </a:br>
            <a:endParaRPr lang="fi-FI" dirty="0"/>
          </a:p>
        </p:txBody>
      </p:sp>
    </p:spTree>
    <p:extLst>
      <p:ext uri="{BB962C8B-B14F-4D97-AF65-F5344CB8AC3E}">
        <p14:creationId xmlns:p14="http://schemas.microsoft.com/office/powerpoint/2010/main" val="3219104461"/>
      </p:ext>
    </p:extLst>
  </p:cSld>
  <p:clrMapOvr>
    <a:masterClrMapping/>
  </p:clrMapOvr>
</p:sld>
</file>

<file path=ppt/theme/theme1.xml><?xml version="1.0" encoding="utf-8"?>
<a:theme xmlns:a="http://schemas.openxmlformats.org/drawingml/2006/main" name="DigiFinland pohjat">
  <a:themeElements>
    <a:clrScheme name="Tarmoa 1">
      <a:dk1>
        <a:srgbClr val="003B6E"/>
      </a:dk1>
      <a:lt1>
        <a:srgbClr val="FFFFFF"/>
      </a:lt1>
      <a:dk2>
        <a:srgbClr val="454545"/>
      </a:dk2>
      <a:lt2>
        <a:srgbClr val="F2F5F7"/>
      </a:lt2>
      <a:accent1>
        <a:srgbClr val="003B6E"/>
      </a:accent1>
      <a:accent2>
        <a:srgbClr val="00C9BF"/>
      </a:accent2>
      <a:accent3>
        <a:srgbClr val="F0D3CF"/>
      </a:accent3>
      <a:accent4>
        <a:srgbClr val="D1EDFF"/>
      </a:accent4>
      <a:accent5>
        <a:srgbClr val="E5FF73"/>
      </a:accent5>
      <a:accent6>
        <a:srgbClr val="454545"/>
      </a:accent6>
      <a:hlink>
        <a:srgbClr val="003B6E"/>
      </a:hlink>
      <a:folHlink>
        <a:srgbClr val="003B6E"/>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rmoa_presentaatiopohja.pptx" id="{96856D55-B83A-482D-AC75-45C7DFF7DA56}" vid="{E7E96EEF-9252-4BE2-88E3-257DC9EA1771}"/>
    </a:ext>
  </a:extLst>
</a:theme>
</file>

<file path=docProps/app.xml><?xml version="1.0" encoding="utf-8"?>
<Properties xmlns="http://schemas.openxmlformats.org/officeDocument/2006/extended-properties" xmlns:vt="http://schemas.openxmlformats.org/officeDocument/2006/docPropsVTypes">
  <TotalTime>49</TotalTime>
  <Words>905</Words>
  <Application>Microsoft Office PowerPoint</Application>
  <PresentationFormat>Laajakuva</PresentationFormat>
  <Paragraphs>45</Paragraphs>
  <Slides>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6</vt:i4>
      </vt:variant>
    </vt:vector>
  </HeadingPairs>
  <TitlesOfParts>
    <vt:vector size="13" baseType="lpstr">
      <vt:lpstr>Arial</vt:lpstr>
      <vt:lpstr>Arial Black</vt:lpstr>
      <vt:lpstr>Calibri</vt:lpstr>
      <vt:lpstr>Rockwell</vt:lpstr>
      <vt:lpstr>Tw Cen MT</vt:lpstr>
      <vt:lpstr>Wingdings</vt:lpstr>
      <vt:lpstr>DigiFinland pohjat</vt:lpstr>
      <vt:lpstr>Keski-Pohjanmaa Hyvinvointialue Tarmoa pilotoinnin palautteet ad. 2.4.2024</vt:lpstr>
      <vt:lpstr>Ammattilaisten palautteet N=7</vt:lpstr>
      <vt:lpstr>Asukkaiden palautteet N=8</vt:lpstr>
      <vt:lpstr>PowerPoint-esitys</vt:lpstr>
      <vt:lpstr>Asukkaiden avoimet palautteet </vt:lpstr>
      <vt:lpstr>LÄMMIN KIITOS PALAUTTEISTA  JA  ERINOMAISESTA YHTEISTYÖSTÄ  Toivottavasti saamme teille lisää palautetta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Keski-Pohjanmaa Hyvinvointialue Tarmoa pilotoinnin palautteet ad. 2.4.2024</dc:title>
  <dc:creator>Vainio Hanna</dc:creator>
  <cp:lastModifiedBy>Göös Sanna-Kaisa</cp:lastModifiedBy>
  <cp:revision>27</cp:revision>
  <dcterms:created xsi:type="dcterms:W3CDTF">2024-04-04T12:18:59Z</dcterms:created>
  <dcterms:modified xsi:type="dcterms:W3CDTF">2024-05-21T05:48:09Z</dcterms:modified>
</cp:coreProperties>
</file>