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14"/>
  </p:notesMasterIdLst>
  <p:sldIdLst>
    <p:sldId id="256" r:id="rId8"/>
    <p:sldId id="2479" r:id="rId9"/>
    <p:sldId id="257" r:id="rId10"/>
    <p:sldId id="2393" r:id="rId11"/>
    <p:sldId id="2466" r:id="rId12"/>
    <p:sldId id="261" r:id="rId13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2007F5-9233-4D60-BF09-794107159593}" v="2" dt="2024-09-19T07:36:53.607"/>
    <p1510:client id="{345DCB5D-B5DA-3042-7250-843EB3AE164E}" v="11" dt="2024-09-19T07:32:10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2077" autoAdjust="0"/>
  </p:normalViewPr>
  <p:slideViewPr>
    <p:cSldViewPr snapToGrid="0">
      <p:cViewPr varScale="1">
        <p:scale>
          <a:sx n="96" d="100"/>
          <a:sy n="96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sotepe.fit@hel.fi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sotepe.fit@hel.fi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975327-3EF6-4820-8391-73362340DCE4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E6ED87-7FE9-4AE0-9DE0-0B2895D61B43}">
      <dgm:prSet/>
      <dgm:spPr/>
      <dgm:t>
        <a:bodyPr/>
        <a:lstStyle/>
        <a:p>
          <a:r>
            <a:rPr lang="fi-FI" b="1" dirty="0"/>
            <a:t>Omat kouluttajat:</a:t>
          </a:r>
          <a:endParaRPr lang="en-US" dirty="0"/>
        </a:p>
      </dgm:t>
    </dgm:pt>
    <dgm:pt modelId="{711A03B3-ECDE-47A6-8C22-A3529EE0F45A}" type="parTrans" cxnId="{88D7C237-98C0-43FF-B934-FD1CC3AB8B12}">
      <dgm:prSet/>
      <dgm:spPr/>
      <dgm:t>
        <a:bodyPr/>
        <a:lstStyle/>
        <a:p>
          <a:endParaRPr lang="en-US"/>
        </a:p>
      </dgm:t>
    </dgm:pt>
    <dgm:pt modelId="{B5535265-3EBF-4270-B0DC-1FC2E09DEBCD}" type="sibTrans" cxnId="{88D7C237-98C0-43FF-B934-FD1CC3AB8B12}">
      <dgm:prSet/>
      <dgm:spPr/>
      <dgm:t>
        <a:bodyPr/>
        <a:lstStyle/>
        <a:p>
          <a:endParaRPr lang="en-US"/>
        </a:p>
      </dgm:t>
    </dgm:pt>
    <dgm:pt modelId="{AC932E31-5435-4A8C-8E84-BAD054BA98B3}">
      <dgm:prSet/>
      <dgm:spPr/>
      <dgm:t>
        <a:bodyPr/>
        <a:lstStyle/>
        <a:p>
          <a:r>
            <a:rPr lang="fi-FI" dirty="0"/>
            <a:t>Kouluttajilla käytössä yhteinen sähköpostiosoite yhteydenottoja varten: </a:t>
          </a:r>
          <a:r>
            <a:rPr lang="fi-FI" dirty="0">
              <a:hlinkClick xmlns:r="http://schemas.openxmlformats.org/officeDocument/2006/relationships" r:id="rId1"/>
            </a:rPr>
            <a:t>sotepe.fit@hel.fi</a:t>
          </a:r>
          <a:r>
            <a:rPr lang="fi-FI" dirty="0"/>
            <a:t> </a:t>
          </a:r>
          <a:endParaRPr lang="en-US" dirty="0"/>
        </a:p>
      </dgm:t>
    </dgm:pt>
    <dgm:pt modelId="{DF731091-7F20-46CF-9427-DB628C41F821}" type="parTrans" cxnId="{CA9D92CB-D65E-438A-86CF-A243E67E70F9}">
      <dgm:prSet/>
      <dgm:spPr/>
      <dgm:t>
        <a:bodyPr/>
        <a:lstStyle/>
        <a:p>
          <a:endParaRPr lang="en-US"/>
        </a:p>
      </dgm:t>
    </dgm:pt>
    <dgm:pt modelId="{65CC166A-F99C-4528-98B3-B1F943982851}" type="sibTrans" cxnId="{CA9D92CB-D65E-438A-86CF-A243E67E70F9}">
      <dgm:prSet/>
      <dgm:spPr/>
      <dgm:t>
        <a:bodyPr/>
        <a:lstStyle/>
        <a:p>
          <a:endParaRPr lang="en-US"/>
        </a:p>
      </dgm:t>
    </dgm:pt>
    <dgm:pt modelId="{DDB50ED8-A750-40EB-97A9-2B9841858A5D}">
      <dgm:prSet/>
      <dgm:spPr/>
      <dgm:t>
        <a:bodyPr/>
        <a:lstStyle/>
        <a:p>
          <a:r>
            <a:rPr lang="fi-FI" b="1" dirty="0"/>
            <a:t>Ohjausryhmä</a:t>
          </a:r>
          <a:endParaRPr lang="en-US" dirty="0"/>
        </a:p>
      </dgm:t>
    </dgm:pt>
    <dgm:pt modelId="{F581F7B5-3A86-4C7D-962D-47F94305C1A8}" type="parTrans" cxnId="{1127C884-562B-4A3C-A5DF-AFE64181F2E3}">
      <dgm:prSet/>
      <dgm:spPr/>
      <dgm:t>
        <a:bodyPr/>
        <a:lstStyle/>
        <a:p>
          <a:endParaRPr lang="en-US"/>
        </a:p>
      </dgm:t>
    </dgm:pt>
    <dgm:pt modelId="{34DBB037-BEA6-4EDB-B785-6D2A4627EE3F}" type="sibTrans" cxnId="{1127C884-562B-4A3C-A5DF-AFE64181F2E3}">
      <dgm:prSet/>
      <dgm:spPr/>
      <dgm:t>
        <a:bodyPr/>
        <a:lstStyle/>
        <a:p>
          <a:endParaRPr lang="en-US"/>
        </a:p>
      </dgm:t>
    </dgm:pt>
    <dgm:pt modelId="{BC77EC94-4963-4766-B4FE-42405D408634}">
      <dgm:prSet/>
      <dgm:spPr/>
      <dgm:t>
        <a:bodyPr/>
        <a:lstStyle/>
        <a:p>
          <a:r>
            <a:rPr lang="fi-FI" b="1" dirty="0"/>
            <a:t>Tiimien esihenkilöt ja mentorit</a:t>
          </a:r>
          <a:endParaRPr lang="fi-FI" dirty="0"/>
        </a:p>
      </dgm:t>
    </dgm:pt>
    <dgm:pt modelId="{F9312056-6507-42FC-A420-0E252C002F46}" type="parTrans" cxnId="{32995FCF-FA39-4D32-988A-04E2866978EA}">
      <dgm:prSet/>
      <dgm:spPr/>
      <dgm:t>
        <a:bodyPr/>
        <a:lstStyle/>
        <a:p>
          <a:endParaRPr lang="en-US"/>
        </a:p>
      </dgm:t>
    </dgm:pt>
    <dgm:pt modelId="{397B5C07-9828-4A23-845E-7A36EE88BC5A}" type="sibTrans" cxnId="{32995FCF-FA39-4D32-988A-04E2866978EA}">
      <dgm:prSet/>
      <dgm:spPr/>
      <dgm:t>
        <a:bodyPr/>
        <a:lstStyle/>
        <a:p>
          <a:endParaRPr lang="en-US"/>
        </a:p>
      </dgm:t>
    </dgm:pt>
    <dgm:pt modelId="{204647B7-346D-4BB0-81FA-41D36B775F23}">
      <dgm:prSet/>
      <dgm:spPr/>
      <dgm:t>
        <a:bodyPr/>
        <a:lstStyle/>
        <a:p>
          <a:r>
            <a:rPr lang="fi-FI" b="1" dirty="0"/>
            <a:t>Yhteinen tiedotuskanava ja intrasivut</a:t>
          </a:r>
          <a:endParaRPr lang="en-US" dirty="0"/>
        </a:p>
      </dgm:t>
    </dgm:pt>
    <dgm:pt modelId="{6D867963-F36B-4C8A-86A5-B12132EF28AD}" type="parTrans" cxnId="{75269B8F-6748-436B-9AC2-F63240A58CDF}">
      <dgm:prSet/>
      <dgm:spPr/>
      <dgm:t>
        <a:bodyPr/>
        <a:lstStyle/>
        <a:p>
          <a:endParaRPr lang="en-US"/>
        </a:p>
      </dgm:t>
    </dgm:pt>
    <dgm:pt modelId="{2C35438B-D528-440A-99D3-FE1FBB481BC5}" type="sibTrans" cxnId="{75269B8F-6748-436B-9AC2-F63240A58CDF}">
      <dgm:prSet/>
      <dgm:spPr/>
      <dgm:t>
        <a:bodyPr/>
        <a:lstStyle/>
        <a:p>
          <a:endParaRPr lang="en-US"/>
        </a:p>
      </dgm:t>
    </dgm:pt>
    <dgm:pt modelId="{86A7A0CE-59E9-476E-A7B0-348E70472886}">
      <dgm:prSet/>
      <dgm:spPr/>
      <dgm:t>
        <a:bodyPr/>
        <a:lstStyle/>
        <a:p>
          <a:r>
            <a:rPr lang="en-US" dirty="0"/>
            <a:t>Tehtävänä seurata implementointia ja linjata yhteisiä ohjeita</a:t>
          </a:r>
        </a:p>
      </dgm:t>
    </dgm:pt>
    <dgm:pt modelId="{401C4D62-F339-4F0C-9A4D-A242443DCA0B}" type="parTrans" cxnId="{E05B4C51-BBB9-4347-873E-D5A7DA3FF5F7}">
      <dgm:prSet/>
      <dgm:spPr/>
      <dgm:t>
        <a:bodyPr/>
        <a:lstStyle/>
        <a:p>
          <a:endParaRPr lang="fi-FI"/>
        </a:p>
      </dgm:t>
    </dgm:pt>
    <dgm:pt modelId="{EBDC157A-BF26-4144-B745-AD68899713E3}" type="sibTrans" cxnId="{E05B4C51-BBB9-4347-873E-D5A7DA3FF5F7}">
      <dgm:prSet/>
      <dgm:spPr/>
      <dgm:t>
        <a:bodyPr/>
        <a:lstStyle/>
        <a:p>
          <a:endParaRPr lang="fi-FI"/>
        </a:p>
      </dgm:t>
    </dgm:pt>
    <dgm:pt modelId="{8A23DF3D-283C-42D4-833A-1A232B2729AD}">
      <dgm:prSet/>
      <dgm:spPr/>
      <dgm:t>
        <a:bodyPr/>
        <a:lstStyle/>
        <a:p>
          <a:r>
            <a:rPr lang="fi-FI" b="0" dirty="0"/>
            <a:t>Arjen tukirakenne ja perehdytysvastuu</a:t>
          </a:r>
        </a:p>
      </dgm:t>
    </dgm:pt>
    <dgm:pt modelId="{9651F844-70C3-4961-B1CC-184EC7E85F97}" type="parTrans" cxnId="{E246E70A-B61F-47C3-A31B-2349A1FADE8F}">
      <dgm:prSet/>
      <dgm:spPr/>
      <dgm:t>
        <a:bodyPr/>
        <a:lstStyle/>
        <a:p>
          <a:endParaRPr lang="fi-FI"/>
        </a:p>
      </dgm:t>
    </dgm:pt>
    <dgm:pt modelId="{E0EBDE8C-F0C2-4F67-938E-33E57C29222A}" type="sibTrans" cxnId="{E246E70A-B61F-47C3-A31B-2349A1FADE8F}">
      <dgm:prSet/>
      <dgm:spPr/>
      <dgm:t>
        <a:bodyPr/>
        <a:lstStyle/>
        <a:p>
          <a:endParaRPr lang="fi-FI"/>
        </a:p>
      </dgm:t>
    </dgm:pt>
    <dgm:pt modelId="{0E3200B2-EFFC-4402-BA22-91026C153714}">
      <dgm:prSet/>
      <dgm:spPr/>
      <dgm:t>
        <a:bodyPr/>
        <a:lstStyle/>
        <a:p>
          <a:r>
            <a:rPr lang="en-US" dirty="0"/>
            <a:t>Käytössä kaikille avoimet ohjeet ja </a:t>
          </a:r>
          <a:r>
            <a:rPr lang="en-US" dirty="0" err="1"/>
            <a:t>ajantasainen</a:t>
          </a:r>
          <a:r>
            <a:rPr lang="en-US" dirty="0"/>
            <a:t> tieto. Mahdollisuus keskusteluun.</a:t>
          </a:r>
        </a:p>
      </dgm:t>
    </dgm:pt>
    <dgm:pt modelId="{A33DD039-779C-4B08-88EE-469E438A580D}" type="parTrans" cxnId="{C5209FAD-CBFB-4C31-B1B6-05121D922D3C}">
      <dgm:prSet/>
      <dgm:spPr/>
      <dgm:t>
        <a:bodyPr/>
        <a:lstStyle/>
        <a:p>
          <a:endParaRPr lang="fi-FI"/>
        </a:p>
      </dgm:t>
    </dgm:pt>
    <dgm:pt modelId="{F1AB9F18-F8EC-415B-A14D-48155E9F965F}" type="sibTrans" cxnId="{C5209FAD-CBFB-4C31-B1B6-05121D922D3C}">
      <dgm:prSet/>
      <dgm:spPr/>
      <dgm:t>
        <a:bodyPr/>
        <a:lstStyle/>
        <a:p>
          <a:endParaRPr lang="fi-FI"/>
        </a:p>
      </dgm:t>
    </dgm:pt>
    <dgm:pt modelId="{7841728E-E117-40C2-BCA6-B71CF6FE90D4}">
      <dgm:prSet phldr="0"/>
      <dgm:spPr/>
      <dgm:t>
        <a:bodyPr/>
        <a:lstStyle/>
        <a:p>
          <a:pPr rtl="0"/>
          <a:r>
            <a:rPr lang="fi-FI" b="1" dirty="0">
              <a:latin typeface="Arial" panose="020B0604020202020204"/>
            </a:rPr>
            <a:t>Implementointiryhmä</a:t>
          </a:r>
        </a:p>
      </dgm:t>
    </dgm:pt>
    <dgm:pt modelId="{C4B2B2B7-69F3-4CB5-8A4B-8119C84422AC}" type="parTrans" cxnId="{4FCD92FE-01BA-4644-865E-4C83784601EE}">
      <dgm:prSet/>
      <dgm:spPr/>
    </dgm:pt>
    <dgm:pt modelId="{BB64CEC1-30DC-4D6E-89F9-2CEFB004D580}" type="sibTrans" cxnId="{4FCD92FE-01BA-4644-865E-4C83784601EE}">
      <dgm:prSet/>
      <dgm:spPr/>
    </dgm:pt>
    <dgm:pt modelId="{6EBB3A8D-3171-452A-8E6C-80EC1BD962DD}">
      <dgm:prSet phldr="0"/>
      <dgm:spPr/>
      <dgm:t>
        <a:bodyPr/>
        <a:lstStyle/>
        <a:p>
          <a:pPr rtl="0"/>
          <a:r>
            <a:rPr lang="fi-FI" b="0" dirty="0">
              <a:latin typeface="Arial" panose="020B0604020202020204"/>
            </a:rPr>
            <a:t>Rakenne, jossa palvelu seuraa omaa implementointiaan</a:t>
          </a:r>
        </a:p>
      </dgm:t>
    </dgm:pt>
    <dgm:pt modelId="{42E307FE-550B-46DF-983C-432CA83E927F}" type="parTrans" cxnId="{AE9FEBA8-6DBC-4A56-983D-93C99E00C090}">
      <dgm:prSet/>
      <dgm:spPr/>
    </dgm:pt>
    <dgm:pt modelId="{6AE653FD-9418-411B-9568-A66D9A0E61BD}" type="sibTrans" cxnId="{AE9FEBA8-6DBC-4A56-983D-93C99E00C090}">
      <dgm:prSet/>
      <dgm:spPr/>
    </dgm:pt>
    <dgm:pt modelId="{87BA4DEB-81BE-4354-9A4D-3EA8B7334003}" type="pres">
      <dgm:prSet presAssocID="{04975327-3EF6-4820-8391-73362340DCE4}" presName="Name0" presStyleCnt="0">
        <dgm:presLayoutVars>
          <dgm:dir/>
          <dgm:animLvl val="lvl"/>
          <dgm:resizeHandles val="exact"/>
        </dgm:presLayoutVars>
      </dgm:prSet>
      <dgm:spPr/>
    </dgm:pt>
    <dgm:pt modelId="{BD3D18BF-71F9-4E50-85F3-A8CFB8287D34}" type="pres">
      <dgm:prSet presAssocID="{62E6ED87-7FE9-4AE0-9DE0-0B2895D61B43}" presName="linNode" presStyleCnt="0"/>
      <dgm:spPr/>
    </dgm:pt>
    <dgm:pt modelId="{8E41FB4F-E54E-4F9A-8FC5-2D464BB5FAB7}" type="pres">
      <dgm:prSet presAssocID="{62E6ED87-7FE9-4AE0-9DE0-0B2895D61B43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27216D22-B284-47DA-B8A1-D856BB99C22C}" type="pres">
      <dgm:prSet presAssocID="{62E6ED87-7FE9-4AE0-9DE0-0B2895D61B43}" presName="descendantText" presStyleLbl="alignAccFollowNode1" presStyleIdx="0" presStyleCnt="5">
        <dgm:presLayoutVars>
          <dgm:bulletEnabled val="1"/>
        </dgm:presLayoutVars>
      </dgm:prSet>
      <dgm:spPr/>
    </dgm:pt>
    <dgm:pt modelId="{A50F21B4-82B7-41BC-95AF-91EFC9419ECF}" type="pres">
      <dgm:prSet presAssocID="{B5535265-3EBF-4270-B0DC-1FC2E09DEBCD}" presName="sp" presStyleCnt="0"/>
      <dgm:spPr/>
    </dgm:pt>
    <dgm:pt modelId="{688A8FAF-CA22-4A5B-ADE8-726A03AB54F1}" type="pres">
      <dgm:prSet presAssocID="{DDB50ED8-A750-40EB-97A9-2B9841858A5D}" presName="linNode" presStyleCnt="0"/>
      <dgm:spPr/>
    </dgm:pt>
    <dgm:pt modelId="{EEE66CBC-C425-452C-99A7-D9E95F64F4ED}" type="pres">
      <dgm:prSet presAssocID="{DDB50ED8-A750-40EB-97A9-2B9841858A5D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299D5DA-8B30-4C82-9C44-8D7B77FEA70D}" type="pres">
      <dgm:prSet presAssocID="{DDB50ED8-A750-40EB-97A9-2B9841858A5D}" presName="descendantText" presStyleLbl="alignAccFollowNode1" presStyleIdx="1" presStyleCnt="5">
        <dgm:presLayoutVars>
          <dgm:bulletEnabled val="1"/>
        </dgm:presLayoutVars>
      </dgm:prSet>
      <dgm:spPr/>
    </dgm:pt>
    <dgm:pt modelId="{26FBD828-7AFA-4AB7-B55C-0EE4FB56340A}" type="pres">
      <dgm:prSet presAssocID="{34DBB037-BEA6-4EDB-B785-6D2A4627EE3F}" presName="sp" presStyleCnt="0"/>
      <dgm:spPr/>
    </dgm:pt>
    <dgm:pt modelId="{26371566-F712-4268-94C2-A29C1DC4A7BD}" type="pres">
      <dgm:prSet presAssocID="{7841728E-E117-40C2-BCA6-B71CF6FE90D4}" presName="linNode" presStyleCnt="0"/>
      <dgm:spPr/>
    </dgm:pt>
    <dgm:pt modelId="{0FDE4CFD-A2D1-4D75-9572-CF5C909055E1}" type="pres">
      <dgm:prSet presAssocID="{7841728E-E117-40C2-BCA6-B71CF6FE90D4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F39EEC3C-FC21-4A95-B93F-37DFCC888C38}" type="pres">
      <dgm:prSet presAssocID="{7841728E-E117-40C2-BCA6-B71CF6FE90D4}" presName="descendantText" presStyleLbl="alignAccFollowNode1" presStyleIdx="2" presStyleCnt="5">
        <dgm:presLayoutVars>
          <dgm:bulletEnabled val="1"/>
        </dgm:presLayoutVars>
      </dgm:prSet>
      <dgm:spPr/>
    </dgm:pt>
    <dgm:pt modelId="{BE3D5C67-F24A-4291-B4CD-2C94EC44EF38}" type="pres">
      <dgm:prSet presAssocID="{BB64CEC1-30DC-4D6E-89F9-2CEFB004D580}" presName="sp" presStyleCnt="0"/>
      <dgm:spPr/>
    </dgm:pt>
    <dgm:pt modelId="{D5C9805A-B720-41C7-8435-1B0CDB79AD00}" type="pres">
      <dgm:prSet presAssocID="{BC77EC94-4963-4766-B4FE-42405D408634}" presName="linNode" presStyleCnt="0"/>
      <dgm:spPr/>
    </dgm:pt>
    <dgm:pt modelId="{249FD7C5-EC0F-4286-8B31-D48527F89C08}" type="pres">
      <dgm:prSet presAssocID="{BC77EC94-4963-4766-B4FE-42405D408634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F2E3196C-BC16-4287-877C-8A2F3DF7D210}" type="pres">
      <dgm:prSet presAssocID="{BC77EC94-4963-4766-B4FE-42405D408634}" presName="descendantText" presStyleLbl="alignAccFollowNode1" presStyleIdx="3" presStyleCnt="5">
        <dgm:presLayoutVars>
          <dgm:bulletEnabled val="1"/>
        </dgm:presLayoutVars>
      </dgm:prSet>
      <dgm:spPr/>
    </dgm:pt>
    <dgm:pt modelId="{87018293-61B8-4DD2-B02F-67D582F57D47}" type="pres">
      <dgm:prSet presAssocID="{397B5C07-9828-4A23-845E-7A36EE88BC5A}" presName="sp" presStyleCnt="0"/>
      <dgm:spPr/>
    </dgm:pt>
    <dgm:pt modelId="{356C93E5-7D93-4A19-BC6D-7CC3210578D8}" type="pres">
      <dgm:prSet presAssocID="{204647B7-346D-4BB0-81FA-41D36B775F23}" presName="linNode" presStyleCnt="0"/>
      <dgm:spPr/>
    </dgm:pt>
    <dgm:pt modelId="{935F3C99-A59A-486E-9BC1-975B0664DC11}" type="pres">
      <dgm:prSet presAssocID="{204647B7-346D-4BB0-81FA-41D36B775F23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1DDA9CE1-5453-4185-9B55-DE8580AB1342}" type="pres">
      <dgm:prSet presAssocID="{204647B7-346D-4BB0-81FA-41D36B775F23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18AA4306-AC4C-43EA-8E9C-3E1F11C57282}" type="presOf" srcId="{204647B7-346D-4BB0-81FA-41D36B775F23}" destId="{935F3C99-A59A-486E-9BC1-975B0664DC11}" srcOrd="0" destOrd="0" presId="urn:microsoft.com/office/officeart/2005/8/layout/vList5"/>
    <dgm:cxn modelId="{E246E70A-B61F-47C3-A31B-2349A1FADE8F}" srcId="{BC77EC94-4963-4766-B4FE-42405D408634}" destId="{8A23DF3D-283C-42D4-833A-1A232B2729AD}" srcOrd="0" destOrd="0" parTransId="{9651F844-70C3-4961-B1CC-184EC7E85F97}" sibTransId="{E0EBDE8C-F0C2-4F67-938E-33E57C29222A}"/>
    <dgm:cxn modelId="{95CCC10E-5D5D-48FA-AC67-14A115A8EA5C}" type="presOf" srcId="{7841728E-E117-40C2-BCA6-B71CF6FE90D4}" destId="{0FDE4CFD-A2D1-4D75-9572-CF5C909055E1}" srcOrd="0" destOrd="0" presId="urn:microsoft.com/office/officeart/2005/8/layout/vList5"/>
    <dgm:cxn modelId="{88D7C237-98C0-43FF-B934-FD1CC3AB8B12}" srcId="{04975327-3EF6-4820-8391-73362340DCE4}" destId="{62E6ED87-7FE9-4AE0-9DE0-0B2895D61B43}" srcOrd="0" destOrd="0" parTransId="{711A03B3-ECDE-47A6-8C22-A3529EE0F45A}" sibTransId="{B5535265-3EBF-4270-B0DC-1FC2E09DEBCD}"/>
    <dgm:cxn modelId="{0C868E60-43CA-4102-8BCE-D8CE65E68B52}" type="presOf" srcId="{62E6ED87-7FE9-4AE0-9DE0-0B2895D61B43}" destId="{8E41FB4F-E54E-4F9A-8FC5-2D464BB5FAB7}" srcOrd="0" destOrd="0" presId="urn:microsoft.com/office/officeart/2005/8/layout/vList5"/>
    <dgm:cxn modelId="{E05B4C51-BBB9-4347-873E-D5A7DA3FF5F7}" srcId="{DDB50ED8-A750-40EB-97A9-2B9841858A5D}" destId="{86A7A0CE-59E9-476E-A7B0-348E70472886}" srcOrd="0" destOrd="0" parTransId="{401C4D62-F339-4F0C-9A4D-A242443DCA0B}" sibTransId="{EBDC157A-BF26-4144-B745-AD68899713E3}"/>
    <dgm:cxn modelId="{1E86DF72-A6BE-4ADF-9247-33D2296D1F30}" type="presOf" srcId="{BC77EC94-4963-4766-B4FE-42405D408634}" destId="{249FD7C5-EC0F-4286-8B31-D48527F89C08}" srcOrd="0" destOrd="0" presId="urn:microsoft.com/office/officeart/2005/8/layout/vList5"/>
    <dgm:cxn modelId="{1127C884-562B-4A3C-A5DF-AFE64181F2E3}" srcId="{04975327-3EF6-4820-8391-73362340DCE4}" destId="{DDB50ED8-A750-40EB-97A9-2B9841858A5D}" srcOrd="1" destOrd="0" parTransId="{F581F7B5-3A86-4C7D-962D-47F94305C1A8}" sibTransId="{34DBB037-BEA6-4EDB-B785-6D2A4627EE3F}"/>
    <dgm:cxn modelId="{75269B8F-6748-436B-9AC2-F63240A58CDF}" srcId="{04975327-3EF6-4820-8391-73362340DCE4}" destId="{204647B7-346D-4BB0-81FA-41D36B775F23}" srcOrd="4" destOrd="0" parTransId="{6D867963-F36B-4C8A-86A5-B12132EF28AD}" sibTransId="{2C35438B-D528-440A-99D3-FE1FBB481BC5}"/>
    <dgm:cxn modelId="{AE9FEBA8-6DBC-4A56-983D-93C99E00C090}" srcId="{7841728E-E117-40C2-BCA6-B71CF6FE90D4}" destId="{6EBB3A8D-3171-452A-8E6C-80EC1BD962DD}" srcOrd="0" destOrd="0" parTransId="{42E307FE-550B-46DF-983C-432CA83E927F}" sibTransId="{6AE653FD-9418-411B-9568-A66D9A0E61BD}"/>
    <dgm:cxn modelId="{C5209FAD-CBFB-4C31-B1B6-05121D922D3C}" srcId="{204647B7-346D-4BB0-81FA-41D36B775F23}" destId="{0E3200B2-EFFC-4402-BA22-91026C153714}" srcOrd="0" destOrd="0" parTransId="{A33DD039-779C-4B08-88EE-469E438A580D}" sibTransId="{F1AB9F18-F8EC-415B-A14D-48155E9F965F}"/>
    <dgm:cxn modelId="{E7699DBA-03FC-4B4F-9467-66F4DCDED716}" type="presOf" srcId="{DDB50ED8-A750-40EB-97A9-2B9841858A5D}" destId="{EEE66CBC-C425-452C-99A7-D9E95F64F4ED}" srcOrd="0" destOrd="0" presId="urn:microsoft.com/office/officeart/2005/8/layout/vList5"/>
    <dgm:cxn modelId="{CB5BB7C4-EDF0-4D22-A630-DB795DF9A3ED}" type="presOf" srcId="{8A23DF3D-283C-42D4-833A-1A232B2729AD}" destId="{F2E3196C-BC16-4287-877C-8A2F3DF7D210}" srcOrd="0" destOrd="0" presId="urn:microsoft.com/office/officeart/2005/8/layout/vList5"/>
    <dgm:cxn modelId="{CA9D92CB-D65E-438A-86CF-A243E67E70F9}" srcId="{62E6ED87-7FE9-4AE0-9DE0-0B2895D61B43}" destId="{AC932E31-5435-4A8C-8E84-BAD054BA98B3}" srcOrd="0" destOrd="0" parTransId="{DF731091-7F20-46CF-9427-DB628C41F821}" sibTransId="{65CC166A-F99C-4528-98B3-B1F943982851}"/>
    <dgm:cxn modelId="{32995FCF-FA39-4D32-988A-04E2866978EA}" srcId="{04975327-3EF6-4820-8391-73362340DCE4}" destId="{BC77EC94-4963-4766-B4FE-42405D408634}" srcOrd="3" destOrd="0" parTransId="{F9312056-6507-42FC-A420-0E252C002F46}" sibTransId="{397B5C07-9828-4A23-845E-7A36EE88BC5A}"/>
    <dgm:cxn modelId="{F609F5DF-B5C2-4B24-A955-A8608D01AE55}" type="presOf" srcId="{AC932E31-5435-4A8C-8E84-BAD054BA98B3}" destId="{27216D22-B284-47DA-B8A1-D856BB99C22C}" srcOrd="0" destOrd="0" presId="urn:microsoft.com/office/officeart/2005/8/layout/vList5"/>
    <dgm:cxn modelId="{19262FEA-0DDE-42F7-8099-21A856E264E7}" type="presOf" srcId="{0E3200B2-EFFC-4402-BA22-91026C153714}" destId="{1DDA9CE1-5453-4185-9B55-DE8580AB1342}" srcOrd="0" destOrd="0" presId="urn:microsoft.com/office/officeart/2005/8/layout/vList5"/>
    <dgm:cxn modelId="{68BDAEF4-A6AB-4D90-835C-27F5E6CCF1FC}" type="presOf" srcId="{04975327-3EF6-4820-8391-73362340DCE4}" destId="{87BA4DEB-81BE-4354-9A4D-3EA8B7334003}" srcOrd="0" destOrd="0" presId="urn:microsoft.com/office/officeart/2005/8/layout/vList5"/>
    <dgm:cxn modelId="{628D7EF8-D69C-4E30-A52D-56D19747CBE2}" type="presOf" srcId="{86A7A0CE-59E9-476E-A7B0-348E70472886}" destId="{5299D5DA-8B30-4C82-9C44-8D7B77FEA70D}" srcOrd="0" destOrd="0" presId="urn:microsoft.com/office/officeart/2005/8/layout/vList5"/>
    <dgm:cxn modelId="{F61FF5FD-B90F-4C95-9671-856679CD581C}" type="presOf" srcId="{6EBB3A8D-3171-452A-8E6C-80EC1BD962DD}" destId="{F39EEC3C-FC21-4A95-B93F-37DFCC888C38}" srcOrd="0" destOrd="0" presId="urn:microsoft.com/office/officeart/2005/8/layout/vList5"/>
    <dgm:cxn modelId="{4FCD92FE-01BA-4644-865E-4C83784601EE}" srcId="{04975327-3EF6-4820-8391-73362340DCE4}" destId="{7841728E-E117-40C2-BCA6-B71CF6FE90D4}" srcOrd="2" destOrd="0" parTransId="{C4B2B2B7-69F3-4CB5-8A4B-8119C84422AC}" sibTransId="{BB64CEC1-30DC-4D6E-89F9-2CEFB004D580}"/>
    <dgm:cxn modelId="{3439886A-179C-4E7A-8070-8C51B50DFE01}" type="presParOf" srcId="{87BA4DEB-81BE-4354-9A4D-3EA8B7334003}" destId="{BD3D18BF-71F9-4E50-85F3-A8CFB8287D34}" srcOrd="0" destOrd="0" presId="urn:microsoft.com/office/officeart/2005/8/layout/vList5"/>
    <dgm:cxn modelId="{7347C081-3C7B-4781-BA8E-94E68A49EBEA}" type="presParOf" srcId="{BD3D18BF-71F9-4E50-85F3-A8CFB8287D34}" destId="{8E41FB4F-E54E-4F9A-8FC5-2D464BB5FAB7}" srcOrd="0" destOrd="0" presId="urn:microsoft.com/office/officeart/2005/8/layout/vList5"/>
    <dgm:cxn modelId="{6541997A-AF7D-480A-941A-B2E346BA138D}" type="presParOf" srcId="{BD3D18BF-71F9-4E50-85F3-A8CFB8287D34}" destId="{27216D22-B284-47DA-B8A1-D856BB99C22C}" srcOrd="1" destOrd="0" presId="urn:microsoft.com/office/officeart/2005/8/layout/vList5"/>
    <dgm:cxn modelId="{BE016AAE-4FB8-4B2F-9D77-C4618FFEABA7}" type="presParOf" srcId="{87BA4DEB-81BE-4354-9A4D-3EA8B7334003}" destId="{A50F21B4-82B7-41BC-95AF-91EFC9419ECF}" srcOrd="1" destOrd="0" presId="urn:microsoft.com/office/officeart/2005/8/layout/vList5"/>
    <dgm:cxn modelId="{C05C4A6E-8D8F-4B1E-B10B-488F7E461D39}" type="presParOf" srcId="{87BA4DEB-81BE-4354-9A4D-3EA8B7334003}" destId="{688A8FAF-CA22-4A5B-ADE8-726A03AB54F1}" srcOrd="2" destOrd="0" presId="urn:microsoft.com/office/officeart/2005/8/layout/vList5"/>
    <dgm:cxn modelId="{D0D5420F-B7D1-4BEA-8982-38CB072D4308}" type="presParOf" srcId="{688A8FAF-CA22-4A5B-ADE8-726A03AB54F1}" destId="{EEE66CBC-C425-452C-99A7-D9E95F64F4ED}" srcOrd="0" destOrd="0" presId="urn:microsoft.com/office/officeart/2005/8/layout/vList5"/>
    <dgm:cxn modelId="{AF3F1EDA-DDC0-43E6-A739-01F5FEB7F99B}" type="presParOf" srcId="{688A8FAF-CA22-4A5B-ADE8-726A03AB54F1}" destId="{5299D5DA-8B30-4C82-9C44-8D7B77FEA70D}" srcOrd="1" destOrd="0" presId="urn:microsoft.com/office/officeart/2005/8/layout/vList5"/>
    <dgm:cxn modelId="{0D7C33BE-6549-4631-A2DE-6589DC44F632}" type="presParOf" srcId="{87BA4DEB-81BE-4354-9A4D-3EA8B7334003}" destId="{26FBD828-7AFA-4AB7-B55C-0EE4FB56340A}" srcOrd="3" destOrd="0" presId="urn:microsoft.com/office/officeart/2005/8/layout/vList5"/>
    <dgm:cxn modelId="{48AF8F9A-4CA8-446E-87CE-F7794D3FAA47}" type="presParOf" srcId="{87BA4DEB-81BE-4354-9A4D-3EA8B7334003}" destId="{26371566-F712-4268-94C2-A29C1DC4A7BD}" srcOrd="4" destOrd="0" presId="urn:microsoft.com/office/officeart/2005/8/layout/vList5"/>
    <dgm:cxn modelId="{CF2CA68A-E7BF-4C2D-A1EC-F7364243BC05}" type="presParOf" srcId="{26371566-F712-4268-94C2-A29C1DC4A7BD}" destId="{0FDE4CFD-A2D1-4D75-9572-CF5C909055E1}" srcOrd="0" destOrd="0" presId="urn:microsoft.com/office/officeart/2005/8/layout/vList5"/>
    <dgm:cxn modelId="{ADE2CA35-FDC3-4D9D-85FB-B0EE2A54EA72}" type="presParOf" srcId="{26371566-F712-4268-94C2-A29C1DC4A7BD}" destId="{F39EEC3C-FC21-4A95-B93F-37DFCC888C38}" srcOrd="1" destOrd="0" presId="urn:microsoft.com/office/officeart/2005/8/layout/vList5"/>
    <dgm:cxn modelId="{9CA5A822-00B7-4C90-8300-E0E766F630A0}" type="presParOf" srcId="{87BA4DEB-81BE-4354-9A4D-3EA8B7334003}" destId="{BE3D5C67-F24A-4291-B4CD-2C94EC44EF38}" srcOrd="5" destOrd="0" presId="urn:microsoft.com/office/officeart/2005/8/layout/vList5"/>
    <dgm:cxn modelId="{D222E899-E2D7-4922-A904-51CD7B2DC11B}" type="presParOf" srcId="{87BA4DEB-81BE-4354-9A4D-3EA8B7334003}" destId="{D5C9805A-B720-41C7-8435-1B0CDB79AD00}" srcOrd="6" destOrd="0" presId="urn:microsoft.com/office/officeart/2005/8/layout/vList5"/>
    <dgm:cxn modelId="{50116C4E-33BE-45CB-8946-303EB338396C}" type="presParOf" srcId="{D5C9805A-B720-41C7-8435-1B0CDB79AD00}" destId="{249FD7C5-EC0F-4286-8B31-D48527F89C08}" srcOrd="0" destOrd="0" presId="urn:microsoft.com/office/officeart/2005/8/layout/vList5"/>
    <dgm:cxn modelId="{F5849426-CDD2-41C6-A840-0047169CEBE1}" type="presParOf" srcId="{D5C9805A-B720-41C7-8435-1B0CDB79AD00}" destId="{F2E3196C-BC16-4287-877C-8A2F3DF7D210}" srcOrd="1" destOrd="0" presId="urn:microsoft.com/office/officeart/2005/8/layout/vList5"/>
    <dgm:cxn modelId="{E0E5590D-FD2C-4AC0-9762-9358832E2F4F}" type="presParOf" srcId="{87BA4DEB-81BE-4354-9A4D-3EA8B7334003}" destId="{87018293-61B8-4DD2-B02F-67D582F57D47}" srcOrd="7" destOrd="0" presId="urn:microsoft.com/office/officeart/2005/8/layout/vList5"/>
    <dgm:cxn modelId="{D3386D26-F85C-4FF5-9C0B-84970803BF9F}" type="presParOf" srcId="{87BA4DEB-81BE-4354-9A4D-3EA8B7334003}" destId="{356C93E5-7D93-4A19-BC6D-7CC3210578D8}" srcOrd="8" destOrd="0" presId="urn:microsoft.com/office/officeart/2005/8/layout/vList5"/>
    <dgm:cxn modelId="{2A87EA49-0BE7-4B46-8CFA-6BEC5AE309D6}" type="presParOf" srcId="{356C93E5-7D93-4A19-BC6D-7CC3210578D8}" destId="{935F3C99-A59A-486E-9BC1-975B0664DC11}" srcOrd="0" destOrd="0" presId="urn:microsoft.com/office/officeart/2005/8/layout/vList5"/>
    <dgm:cxn modelId="{633E42B9-4C20-4E95-B7C5-CEA2B9DA1EE8}" type="presParOf" srcId="{356C93E5-7D93-4A19-BC6D-7CC3210578D8}" destId="{1DDA9CE1-5453-4185-9B55-DE8580AB134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015D1A-BDF6-4219-B4FE-D55BA7074843}" type="doc">
      <dgm:prSet loTypeId="urn:microsoft.com/office/officeart/2005/8/layout/bProcess3" loCatId="process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AC40518-F6C6-4DAD-98DA-FC18CF4D5FCB}">
      <dgm:prSet/>
      <dgm:spPr>
        <a:gradFill rotWithShape="0">
          <a:gsLst>
            <a:gs pos="4500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  <a:ln>
          <a:solidFill>
            <a:schemeClr val="accent3"/>
          </a:solidFill>
        </a:ln>
      </dgm:spPr>
      <dgm:t>
        <a:bodyPr/>
        <a:lstStyle/>
        <a:p>
          <a:r>
            <a:rPr lang="fi-FI">
              <a:solidFill>
                <a:schemeClr val="tx1"/>
              </a:solidFill>
            </a:rPr>
            <a:t>Tutustuminen aiheeseen ja keskustelu </a:t>
          </a:r>
          <a:endParaRPr lang="en-US">
            <a:solidFill>
              <a:schemeClr val="tx1"/>
            </a:solidFill>
          </a:endParaRPr>
        </a:p>
      </dgm:t>
    </dgm:pt>
    <dgm:pt modelId="{69594588-65CE-4A81-8EF8-9980474FEFC0}" type="parTrans" cxnId="{032B93DA-78D5-465D-B802-12400F8F43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17FA30-9B53-438D-B5B7-FB073B8A2175}" type="sibTrans" cxnId="{032B93DA-78D5-465D-B802-12400F8F43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7E28292-E61D-4056-B567-03FCC1821C09}">
      <dgm:prSet/>
      <dgm:spPr>
        <a:solidFill>
          <a:schemeClr val="accent3"/>
        </a:solidFill>
      </dgm:spPr>
      <dgm:t>
        <a:bodyPr/>
        <a:lstStyle/>
        <a:p>
          <a:r>
            <a:rPr lang="fi-FI" dirty="0">
              <a:solidFill>
                <a:schemeClr val="tx1"/>
              </a:solidFill>
            </a:rPr>
            <a:t>Esihenkilöiden koulutus 2-4h</a:t>
          </a:r>
        </a:p>
      </dgm:t>
    </dgm:pt>
    <dgm:pt modelId="{A292A4F0-5D0A-4802-B4F2-42539624E34E}" type="parTrans" cxnId="{F3878E26-5EC7-42AC-A9D3-E280AFE711D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B1B6EFF-436C-4F0C-B807-576C4B9CD536}" type="sibTrans" cxnId="{F3878E26-5EC7-42AC-A9D3-E280AFE711D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42E08A4-74B7-4D2A-96F1-D820A2066FA9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1. Ennakkolukemista 2. </a:t>
          </a:r>
          <a:r>
            <a:rPr lang="fi-FI" err="1">
              <a:solidFill>
                <a:schemeClr val="tx1"/>
              </a:solidFill>
            </a:rPr>
            <a:t>OpenFIT</a:t>
          </a:r>
          <a:r>
            <a:rPr lang="fi-FI">
              <a:solidFill>
                <a:schemeClr val="tx1"/>
              </a:solidFill>
            </a:rPr>
            <a:t> ohjelman käyttäjätilit avataan ja aktivoidaan ja ohjelmaan tutustutaan </a:t>
          </a:r>
          <a:endParaRPr lang="en-US">
            <a:solidFill>
              <a:schemeClr val="tx1"/>
            </a:solidFill>
          </a:endParaRPr>
        </a:p>
      </dgm:t>
    </dgm:pt>
    <dgm:pt modelId="{85FF66F2-4688-4CE0-BDF9-2386AE26BD89}" type="parTrans" cxnId="{A3612FCB-CF12-4A82-BF65-9C76D66AD09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1E24B8-BF3F-48F2-9FA6-FFC8D8BBAAF1}" type="sibTrans" cxnId="{A3612FCB-CF12-4A82-BF65-9C76D66AD09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0359D6F-C7D2-47FA-8FEC-11035D54A074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Työntekijöiden koulutus 7 h</a:t>
          </a:r>
          <a:endParaRPr lang="en-US">
            <a:solidFill>
              <a:schemeClr val="tx1"/>
            </a:solidFill>
          </a:endParaRPr>
        </a:p>
      </dgm:t>
    </dgm:pt>
    <dgm:pt modelId="{F3A237B8-025E-4A92-B3B4-C6E9E4E642D5}" type="parTrans" cxnId="{C018BF8C-E49A-49B3-BD30-49A1F5E8E04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A241A7-1072-486B-9A46-FA0EF9828808}" type="sibTrans" cxnId="{C018BF8C-E49A-49B3-BD30-49A1F5E8E04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EDA757B-BE68-4BCD-B674-5CD3BD5C9E19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Käyttöönotto aloitetaan</a:t>
          </a:r>
          <a:endParaRPr lang="en-US">
            <a:solidFill>
              <a:schemeClr val="tx1"/>
            </a:solidFill>
          </a:endParaRPr>
        </a:p>
      </dgm:t>
    </dgm:pt>
    <dgm:pt modelId="{E70F27AF-06AE-4D49-8531-AFB86DF3D075}" type="parTrans" cxnId="{81EA4003-2D93-424F-9DD4-EC91558B54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398EBF6-1715-4D16-808E-FC8869628880}" type="sibTrans" cxnId="{81EA4003-2D93-424F-9DD4-EC91558B54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FB23090-B7C3-47E6-BCE3-67FB773B478B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Työntekijöille järjestetään FIT-ohjausta käyttöönoton tueksi (5x)</a:t>
          </a:r>
          <a:endParaRPr lang="en-US" dirty="0">
            <a:solidFill>
              <a:schemeClr val="tx1"/>
            </a:solidFill>
          </a:endParaRPr>
        </a:p>
      </dgm:t>
    </dgm:pt>
    <dgm:pt modelId="{BE5B3CF8-BB0F-4439-A448-E0AC57436219}" type="parTrans" cxnId="{B1854AA7-4E38-44F7-BFAE-2EC71A7E36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870C83-87E6-4EB7-B088-9DF986A8BCAC}" type="sibTrans" cxnId="{B1854AA7-4E38-44F7-BFAE-2EC71A7E36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DA74359-D328-4BCC-925F-23045B029529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Työntekijöistä valitaan FIT-mentoreita, joilla on erityisrooli FIT-asioissa</a:t>
          </a:r>
          <a:endParaRPr lang="en-US">
            <a:solidFill>
              <a:schemeClr val="tx1"/>
            </a:solidFill>
          </a:endParaRPr>
        </a:p>
      </dgm:t>
    </dgm:pt>
    <dgm:pt modelId="{76EFFE1A-A94C-4CAC-B85C-925865B5ED24}" type="parTrans" cxnId="{2F9F91FF-B6D2-49CB-ADE1-3ABB15FA30E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A836B75-A7FB-42E3-8201-2C135941DCB7}" type="sibTrans" cxnId="{2F9F91FF-B6D2-49CB-ADE1-3ABB15FA30E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A3B7AE-7F78-4A3D-B391-D0D964DE96D9}">
      <dgm:prSet/>
      <dgm:spPr>
        <a:solidFill>
          <a:schemeClr val="accent3"/>
        </a:solidFill>
      </dgm:spPr>
      <dgm:t>
        <a:bodyPr/>
        <a:lstStyle/>
        <a:p>
          <a:r>
            <a:rPr lang="fi-FI">
              <a:solidFill>
                <a:schemeClr val="tx1"/>
              </a:solidFill>
            </a:rPr>
            <a:t>Implementointiryhmän luominen</a:t>
          </a:r>
        </a:p>
      </dgm:t>
    </dgm:pt>
    <dgm:pt modelId="{089C72CF-7733-4991-A295-796978783FBA}" type="parTrans" cxnId="{DE215272-0E38-4B44-BC10-EA2B9F570F1D}">
      <dgm:prSet/>
      <dgm:spPr/>
      <dgm:t>
        <a:bodyPr/>
        <a:lstStyle/>
        <a:p>
          <a:endParaRPr lang="fi-FI"/>
        </a:p>
      </dgm:t>
    </dgm:pt>
    <dgm:pt modelId="{908C921B-9714-4CA5-B832-2992850C072C}" type="sibTrans" cxnId="{DE215272-0E38-4B44-BC10-EA2B9F570F1D}">
      <dgm:prSet/>
      <dgm:spPr/>
      <dgm:t>
        <a:bodyPr/>
        <a:lstStyle/>
        <a:p>
          <a:endParaRPr lang="fi-FI"/>
        </a:p>
      </dgm:t>
    </dgm:pt>
    <dgm:pt modelId="{FC94B9D9-5652-4B4A-BA60-93AA62F44B10}" type="pres">
      <dgm:prSet presAssocID="{8A015D1A-BDF6-4219-B4FE-D55BA7074843}" presName="Name0" presStyleCnt="0">
        <dgm:presLayoutVars>
          <dgm:dir/>
          <dgm:resizeHandles val="exact"/>
        </dgm:presLayoutVars>
      </dgm:prSet>
      <dgm:spPr/>
    </dgm:pt>
    <dgm:pt modelId="{1EC9EF24-218C-4CB6-882A-F0A06F0DC93E}" type="pres">
      <dgm:prSet presAssocID="{BAC40518-F6C6-4DAD-98DA-FC18CF4D5FCB}" presName="node" presStyleLbl="node1" presStyleIdx="0" presStyleCnt="8">
        <dgm:presLayoutVars>
          <dgm:bulletEnabled val="1"/>
        </dgm:presLayoutVars>
      </dgm:prSet>
      <dgm:spPr/>
    </dgm:pt>
    <dgm:pt modelId="{DAF3022B-E0E1-4F28-8F0D-DD8398D5E169}" type="pres">
      <dgm:prSet presAssocID="{D717FA30-9B53-438D-B5B7-FB073B8A2175}" presName="sibTrans" presStyleLbl="sibTrans1D1" presStyleIdx="0" presStyleCnt="7"/>
      <dgm:spPr/>
    </dgm:pt>
    <dgm:pt modelId="{579EB796-AFCA-443E-B474-F6167D19E4F3}" type="pres">
      <dgm:prSet presAssocID="{D717FA30-9B53-438D-B5B7-FB073B8A2175}" presName="connectorText" presStyleLbl="sibTrans1D1" presStyleIdx="0" presStyleCnt="7"/>
      <dgm:spPr/>
    </dgm:pt>
    <dgm:pt modelId="{034F908E-C085-45A8-9916-D2F546C2AA55}" type="pres">
      <dgm:prSet presAssocID="{B7E28292-E61D-4056-B567-03FCC1821C09}" presName="node" presStyleLbl="node1" presStyleIdx="1" presStyleCnt="8">
        <dgm:presLayoutVars>
          <dgm:bulletEnabled val="1"/>
        </dgm:presLayoutVars>
      </dgm:prSet>
      <dgm:spPr/>
    </dgm:pt>
    <dgm:pt modelId="{D3F7D77B-DBEC-4B76-B607-4B53165CE421}" type="pres">
      <dgm:prSet presAssocID="{BB1B6EFF-436C-4F0C-B807-576C4B9CD536}" presName="sibTrans" presStyleLbl="sibTrans1D1" presStyleIdx="1" presStyleCnt="7"/>
      <dgm:spPr/>
    </dgm:pt>
    <dgm:pt modelId="{DCC33D9D-6BD0-4A2A-B151-4CA5DF5A894A}" type="pres">
      <dgm:prSet presAssocID="{BB1B6EFF-436C-4F0C-B807-576C4B9CD536}" presName="connectorText" presStyleLbl="sibTrans1D1" presStyleIdx="1" presStyleCnt="7"/>
      <dgm:spPr/>
    </dgm:pt>
    <dgm:pt modelId="{5E0ACB89-8A02-4188-A2DA-38384E356876}" type="pres">
      <dgm:prSet presAssocID="{C4A3B7AE-7F78-4A3D-B391-D0D964DE96D9}" presName="node" presStyleLbl="node1" presStyleIdx="2" presStyleCnt="8">
        <dgm:presLayoutVars>
          <dgm:bulletEnabled val="1"/>
        </dgm:presLayoutVars>
      </dgm:prSet>
      <dgm:spPr/>
    </dgm:pt>
    <dgm:pt modelId="{F8773D31-D53F-4AC3-8CDC-F5DED7B5B113}" type="pres">
      <dgm:prSet presAssocID="{908C921B-9714-4CA5-B832-2992850C072C}" presName="sibTrans" presStyleLbl="sibTrans1D1" presStyleIdx="2" presStyleCnt="7"/>
      <dgm:spPr/>
    </dgm:pt>
    <dgm:pt modelId="{39895494-C310-4116-9C3F-58CF35C04D35}" type="pres">
      <dgm:prSet presAssocID="{908C921B-9714-4CA5-B832-2992850C072C}" presName="connectorText" presStyleLbl="sibTrans1D1" presStyleIdx="2" presStyleCnt="7"/>
      <dgm:spPr/>
    </dgm:pt>
    <dgm:pt modelId="{C92AA38D-1F8E-47B9-A4A5-6A6BC32F748F}" type="pres">
      <dgm:prSet presAssocID="{F42E08A4-74B7-4D2A-96F1-D820A2066FA9}" presName="node" presStyleLbl="node1" presStyleIdx="3" presStyleCnt="8">
        <dgm:presLayoutVars>
          <dgm:bulletEnabled val="1"/>
        </dgm:presLayoutVars>
      </dgm:prSet>
      <dgm:spPr/>
    </dgm:pt>
    <dgm:pt modelId="{2EFFC592-FFAF-4CD8-B85C-3D6CA0F65A3F}" type="pres">
      <dgm:prSet presAssocID="{F91E24B8-BF3F-48F2-9FA6-FFC8D8BBAAF1}" presName="sibTrans" presStyleLbl="sibTrans1D1" presStyleIdx="3" presStyleCnt="7"/>
      <dgm:spPr/>
    </dgm:pt>
    <dgm:pt modelId="{55FEFA00-614B-49E7-870C-04C68904BED9}" type="pres">
      <dgm:prSet presAssocID="{F91E24B8-BF3F-48F2-9FA6-FFC8D8BBAAF1}" presName="connectorText" presStyleLbl="sibTrans1D1" presStyleIdx="3" presStyleCnt="7"/>
      <dgm:spPr/>
    </dgm:pt>
    <dgm:pt modelId="{3E5FE6D0-3CBE-4C40-A579-693224F57FA5}" type="pres">
      <dgm:prSet presAssocID="{C0359D6F-C7D2-47FA-8FEC-11035D54A074}" presName="node" presStyleLbl="node1" presStyleIdx="4" presStyleCnt="8">
        <dgm:presLayoutVars>
          <dgm:bulletEnabled val="1"/>
        </dgm:presLayoutVars>
      </dgm:prSet>
      <dgm:spPr/>
    </dgm:pt>
    <dgm:pt modelId="{A9D827D8-6F51-4B1C-BF32-F49483F36C2C}" type="pres">
      <dgm:prSet presAssocID="{D0A241A7-1072-486B-9A46-FA0EF9828808}" presName="sibTrans" presStyleLbl="sibTrans1D1" presStyleIdx="4" presStyleCnt="7"/>
      <dgm:spPr/>
    </dgm:pt>
    <dgm:pt modelId="{4900288F-A769-4701-9A12-EBE32CA3F79E}" type="pres">
      <dgm:prSet presAssocID="{D0A241A7-1072-486B-9A46-FA0EF9828808}" presName="connectorText" presStyleLbl="sibTrans1D1" presStyleIdx="4" presStyleCnt="7"/>
      <dgm:spPr/>
    </dgm:pt>
    <dgm:pt modelId="{143430BE-E261-44EA-88BD-6AE0C1071736}" type="pres">
      <dgm:prSet presAssocID="{CEDA757B-BE68-4BCD-B674-5CD3BD5C9E19}" presName="node" presStyleLbl="node1" presStyleIdx="5" presStyleCnt="8">
        <dgm:presLayoutVars>
          <dgm:bulletEnabled val="1"/>
        </dgm:presLayoutVars>
      </dgm:prSet>
      <dgm:spPr/>
    </dgm:pt>
    <dgm:pt modelId="{FA9604E8-BD63-4D8C-9ADD-E13CB728D130}" type="pres">
      <dgm:prSet presAssocID="{5398EBF6-1715-4D16-808E-FC8869628880}" presName="sibTrans" presStyleLbl="sibTrans1D1" presStyleIdx="5" presStyleCnt="7"/>
      <dgm:spPr/>
    </dgm:pt>
    <dgm:pt modelId="{E7962C12-CE68-4124-9409-C1E871DCF7BE}" type="pres">
      <dgm:prSet presAssocID="{5398EBF6-1715-4D16-808E-FC8869628880}" presName="connectorText" presStyleLbl="sibTrans1D1" presStyleIdx="5" presStyleCnt="7"/>
      <dgm:spPr/>
    </dgm:pt>
    <dgm:pt modelId="{643383A6-FD05-4C25-8F3B-1B5BD3A520B9}" type="pres">
      <dgm:prSet presAssocID="{8FB23090-B7C3-47E6-BCE3-67FB773B478B}" presName="node" presStyleLbl="node1" presStyleIdx="6" presStyleCnt="8">
        <dgm:presLayoutVars>
          <dgm:bulletEnabled val="1"/>
        </dgm:presLayoutVars>
      </dgm:prSet>
      <dgm:spPr/>
    </dgm:pt>
    <dgm:pt modelId="{6BDA4000-3B3C-480C-A893-9252DFE41B75}" type="pres">
      <dgm:prSet presAssocID="{D7870C83-87E6-4EB7-B088-9DF986A8BCAC}" presName="sibTrans" presStyleLbl="sibTrans1D1" presStyleIdx="6" presStyleCnt="7"/>
      <dgm:spPr/>
    </dgm:pt>
    <dgm:pt modelId="{C89F942F-8C4F-4F04-ABE4-4305C9F30D77}" type="pres">
      <dgm:prSet presAssocID="{D7870C83-87E6-4EB7-B088-9DF986A8BCAC}" presName="connectorText" presStyleLbl="sibTrans1D1" presStyleIdx="6" presStyleCnt="7"/>
      <dgm:spPr/>
    </dgm:pt>
    <dgm:pt modelId="{E7753143-1055-4560-9281-1B1636FAE764}" type="pres">
      <dgm:prSet presAssocID="{CDA74359-D328-4BCC-925F-23045B029529}" presName="node" presStyleLbl="node1" presStyleIdx="7" presStyleCnt="8">
        <dgm:presLayoutVars>
          <dgm:bulletEnabled val="1"/>
        </dgm:presLayoutVars>
      </dgm:prSet>
      <dgm:spPr/>
    </dgm:pt>
  </dgm:ptLst>
  <dgm:cxnLst>
    <dgm:cxn modelId="{840A8001-DE2E-4F53-952D-9A6A9A6E7B28}" type="presOf" srcId="{D0A241A7-1072-486B-9A46-FA0EF9828808}" destId="{4900288F-A769-4701-9A12-EBE32CA3F79E}" srcOrd="1" destOrd="0" presId="urn:microsoft.com/office/officeart/2005/8/layout/bProcess3"/>
    <dgm:cxn modelId="{81EA4003-2D93-424F-9DD4-EC91558B5478}" srcId="{8A015D1A-BDF6-4219-B4FE-D55BA7074843}" destId="{CEDA757B-BE68-4BCD-B674-5CD3BD5C9E19}" srcOrd="5" destOrd="0" parTransId="{E70F27AF-06AE-4D49-8531-AFB86DF3D075}" sibTransId="{5398EBF6-1715-4D16-808E-FC8869628880}"/>
    <dgm:cxn modelId="{D207230B-2C43-45D5-B13F-EBCAB36B14CF}" type="presOf" srcId="{908C921B-9714-4CA5-B832-2992850C072C}" destId="{39895494-C310-4116-9C3F-58CF35C04D35}" srcOrd="1" destOrd="0" presId="urn:microsoft.com/office/officeart/2005/8/layout/bProcess3"/>
    <dgm:cxn modelId="{25A75D0C-4074-44C7-88D6-2C3450602DDF}" type="presOf" srcId="{F91E24B8-BF3F-48F2-9FA6-FFC8D8BBAAF1}" destId="{2EFFC592-FFAF-4CD8-B85C-3D6CA0F65A3F}" srcOrd="0" destOrd="0" presId="urn:microsoft.com/office/officeart/2005/8/layout/bProcess3"/>
    <dgm:cxn modelId="{7789521D-EA69-4252-B93F-1C4B5E999A33}" type="presOf" srcId="{BB1B6EFF-436C-4F0C-B807-576C4B9CD536}" destId="{D3F7D77B-DBEC-4B76-B607-4B53165CE421}" srcOrd="0" destOrd="0" presId="urn:microsoft.com/office/officeart/2005/8/layout/bProcess3"/>
    <dgm:cxn modelId="{F3878E26-5EC7-42AC-A9D3-E280AFE711DD}" srcId="{8A015D1A-BDF6-4219-B4FE-D55BA7074843}" destId="{B7E28292-E61D-4056-B567-03FCC1821C09}" srcOrd="1" destOrd="0" parTransId="{A292A4F0-5D0A-4802-B4F2-42539624E34E}" sibTransId="{BB1B6EFF-436C-4F0C-B807-576C4B9CD536}"/>
    <dgm:cxn modelId="{1A8D213F-AFF5-4B55-8E3B-D28CDF438EFC}" type="presOf" srcId="{8A015D1A-BDF6-4219-B4FE-D55BA7074843}" destId="{FC94B9D9-5652-4B4A-BA60-93AA62F44B10}" srcOrd="0" destOrd="0" presId="urn:microsoft.com/office/officeart/2005/8/layout/bProcess3"/>
    <dgm:cxn modelId="{80530046-8871-4930-BCE3-9058389DB131}" type="presOf" srcId="{D7870C83-87E6-4EB7-B088-9DF986A8BCAC}" destId="{6BDA4000-3B3C-480C-A893-9252DFE41B75}" srcOrd="0" destOrd="0" presId="urn:microsoft.com/office/officeart/2005/8/layout/bProcess3"/>
    <dgm:cxn modelId="{4879A56F-7DC2-44C6-B54B-DEBCB26BAFF9}" type="presOf" srcId="{CEDA757B-BE68-4BCD-B674-5CD3BD5C9E19}" destId="{143430BE-E261-44EA-88BD-6AE0C1071736}" srcOrd="0" destOrd="0" presId="urn:microsoft.com/office/officeart/2005/8/layout/bProcess3"/>
    <dgm:cxn modelId="{DE215272-0E38-4B44-BC10-EA2B9F570F1D}" srcId="{8A015D1A-BDF6-4219-B4FE-D55BA7074843}" destId="{C4A3B7AE-7F78-4A3D-B391-D0D964DE96D9}" srcOrd="2" destOrd="0" parTransId="{089C72CF-7733-4991-A295-796978783FBA}" sibTransId="{908C921B-9714-4CA5-B832-2992850C072C}"/>
    <dgm:cxn modelId="{3ABECA53-1991-4EE3-B744-17678DF19558}" type="presOf" srcId="{B7E28292-E61D-4056-B567-03FCC1821C09}" destId="{034F908E-C085-45A8-9916-D2F546C2AA55}" srcOrd="0" destOrd="0" presId="urn:microsoft.com/office/officeart/2005/8/layout/bProcess3"/>
    <dgm:cxn modelId="{E566CA74-65E3-4BDE-9364-26EC88CC4E50}" type="presOf" srcId="{D717FA30-9B53-438D-B5B7-FB073B8A2175}" destId="{579EB796-AFCA-443E-B474-F6167D19E4F3}" srcOrd="1" destOrd="0" presId="urn:microsoft.com/office/officeart/2005/8/layout/bProcess3"/>
    <dgm:cxn modelId="{C018BF8C-E49A-49B3-BD30-49A1F5E8E047}" srcId="{8A015D1A-BDF6-4219-B4FE-D55BA7074843}" destId="{C0359D6F-C7D2-47FA-8FEC-11035D54A074}" srcOrd="4" destOrd="0" parTransId="{F3A237B8-025E-4A92-B3B4-C6E9E4E642D5}" sibTransId="{D0A241A7-1072-486B-9A46-FA0EF9828808}"/>
    <dgm:cxn modelId="{48B73093-2B08-4FE4-BF75-8B6E137C1C98}" type="presOf" srcId="{5398EBF6-1715-4D16-808E-FC8869628880}" destId="{E7962C12-CE68-4124-9409-C1E871DCF7BE}" srcOrd="1" destOrd="0" presId="urn:microsoft.com/office/officeart/2005/8/layout/bProcess3"/>
    <dgm:cxn modelId="{003DAC93-969F-400E-808C-D984DF2E2BDB}" type="presOf" srcId="{F91E24B8-BF3F-48F2-9FA6-FFC8D8BBAAF1}" destId="{55FEFA00-614B-49E7-870C-04C68904BED9}" srcOrd="1" destOrd="0" presId="urn:microsoft.com/office/officeart/2005/8/layout/bProcess3"/>
    <dgm:cxn modelId="{B4A15494-C3C4-4816-8DE6-393E3E123383}" type="presOf" srcId="{D717FA30-9B53-438D-B5B7-FB073B8A2175}" destId="{DAF3022B-E0E1-4F28-8F0D-DD8398D5E169}" srcOrd="0" destOrd="0" presId="urn:microsoft.com/office/officeart/2005/8/layout/bProcess3"/>
    <dgm:cxn modelId="{54ABAD94-FBCA-4218-9955-44D30E13B18C}" type="presOf" srcId="{5398EBF6-1715-4D16-808E-FC8869628880}" destId="{FA9604E8-BD63-4D8C-9ADD-E13CB728D130}" srcOrd="0" destOrd="0" presId="urn:microsoft.com/office/officeart/2005/8/layout/bProcess3"/>
    <dgm:cxn modelId="{DBB5779C-2A02-40CE-8011-9C1E6531CDAA}" type="presOf" srcId="{F42E08A4-74B7-4D2A-96F1-D820A2066FA9}" destId="{C92AA38D-1F8E-47B9-A4A5-6A6BC32F748F}" srcOrd="0" destOrd="0" presId="urn:microsoft.com/office/officeart/2005/8/layout/bProcess3"/>
    <dgm:cxn modelId="{F47F09A7-301C-4D30-A06C-33799D1F6C06}" type="presOf" srcId="{D7870C83-87E6-4EB7-B088-9DF986A8BCAC}" destId="{C89F942F-8C4F-4F04-ABE4-4305C9F30D77}" srcOrd="1" destOrd="0" presId="urn:microsoft.com/office/officeart/2005/8/layout/bProcess3"/>
    <dgm:cxn modelId="{B1854AA7-4E38-44F7-BFAE-2EC71A7E365B}" srcId="{8A015D1A-BDF6-4219-B4FE-D55BA7074843}" destId="{8FB23090-B7C3-47E6-BCE3-67FB773B478B}" srcOrd="6" destOrd="0" parTransId="{BE5B3CF8-BB0F-4439-A448-E0AC57436219}" sibTransId="{D7870C83-87E6-4EB7-B088-9DF986A8BCAC}"/>
    <dgm:cxn modelId="{94DB72B5-4945-4EA6-A15D-A619B5218AE5}" type="presOf" srcId="{BAC40518-F6C6-4DAD-98DA-FC18CF4D5FCB}" destId="{1EC9EF24-218C-4CB6-882A-F0A06F0DC93E}" srcOrd="0" destOrd="0" presId="urn:microsoft.com/office/officeart/2005/8/layout/bProcess3"/>
    <dgm:cxn modelId="{8E56F2BA-CC98-4BF6-AC39-CF7433FAAFDF}" type="presOf" srcId="{C0359D6F-C7D2-47FA-8FEC-11035D54A074}" destId="{3E5FE6D0-3CBE-4C40-A579-693224F57FA5}" srcOrd="0" destOrd="0" presId="urn:microsoft.com/office/officeart/2005/8/layout/bProcess3"/>
    <dgm:cxn modelId="{182CD5BC-F0EA-41DD-A7A5-A1C2020F0FD2}" type="presOf" srcId="{D0A241A7-1072-486B-9A46-FA0EF9828808}" destId="{A9D827D8-6F51-4B1C-BF32-F49483F36C2C}" srcOrd="0" destOrd="0" presId="urn:microsoft.com/office/officeart/2005/8/layout/bProcess3"/>
    <dgm:cxn modelId="{F9825CC2-6259-45E2-8C48-3CFC37DCB883}" type="presOf" srcId="{CDA74359-D328-4BCC-925F-23045B029529}" destId="{E7753143-1055-4560-9281-1B1636FAE764}" srcOrd="0" destOrd="0" presId="urn:microsoft.com/office/officeart/2005/8/layout/bProcess3"/>
    <dgm:cxn modelId="{A3612FCB-CF12-4A82-BF65-9C76D66AD09A}" srcId="{8A015D1A-BDF6-4219-B4FE-D55BA7074843}" destId="{F42E08A4-74B7-4D2A-96F1-D820A2066FA9}" srcOrd="3" destOrd="0" parTransId="{85FF66F2-4688-4CE0-BDF9-2386AE26BD89}" sibTransId="{F91E24B8-BF3F-48F2-9FA6-FFC8D8BBAAF1}"/>
    <dgm:cxn modelId="{5A4ACCD4-57ED-4FB4-8F58-D1B19EEF5B86}" type="presOf" srcId="{908C921B-9714-4CA5-B832-2992850C072C}" destId="{F8773D31-D53F-4AC3-8CDC-F5DED7B5B113}" srcOrd="0" destOrd="0" presId="urn:microsoft.com/office/officeart/2005/8/layout/bProcess3"/>
    <dgm:cxn modelId="{032B93DA-78D5-465D-B802-12400F8F434B}" srcId="{8A015D1A-BDF6-4219-B4FE-D55BA7074843}" destId="{BAC40518-F6C6-4DAD-98DA-FC18CF4D5FCB}" srcOrd="0" destOrd="0" parTransId="{69594588-65CE-4A81-8EF8-9980474FEFC0}" sibTransId="{D717FA30-9B53-438D-B5B7-FB073B8A2175}"/>
    <dgm:cxn modelId="{BBACECDF-0D96-471B-B800-71FE92EE705F}" type="presOf" srcId="{BB1B6EFF-436C-4F0C-B807-576C4B9CD536}" destId="{DCC33D9D-6BD0-4A2A-B151-4CA5DF5A894A}" srcOrd="1" destOrd="0" presId="urn:microsoft.com/office/officeart/2005/8/layout/bProcess3"/>
    <dgm:cxn modelId="{4E5DB2E2-9408-4CC9-8E34-802A8B188D3B}" type="presOf" srcId="{C4A3B7AE-7F78-4A3D-B391-D0D964DE96D9}" destId="{5E0ACB89-8A02-4188-A2DA-38384E356876}" srcOrd="0" destOrd="0" presId="urn:microsoft.com/office/officeart/2005/8/layout/bProcess3"/>
    <dgm:cxn modelId="{33BCC4F9-7D45-4A13-8418-23D062BED64C}" type="presOf" srcId="{8FB23090-B7C3-47E6-BCE3-67FB773B478B}" destId="{643383A6-FD05-4C25-8F3B-1B5BD3A520B9}" srcOrd="0" destOrd="0" presId="urn:microsoft.com/office/officeart/2005/8/layout/bProcess3"/>
    <dgm:cxn modelId="{2F9F91FF-B6D2-49CB-ADE1-3ABB15FA30E6}" srcId="{8A015D1A-BDF6-4219-B4FE-D55BA7074843}" destId="{CDA74359-D328-4BCC-925F-23045B029529}" srcOrd="7" destOrd="0" parTransId="{76EFFE1A-A94C-4CAC-B85C-925865B5ED24}" sibTransId="{1A836B75-A7FB-42E3-8201-2C135941DCB7}"/>
    <dgm:cxn modelId="{D3C70108-885E-42F8-873D-3984F2D015E1}" type="presParOf" srcId="{FC94B9D9-5652-4B4A-BA60-93AA62F44B10}" destId="{1EC9EF24-218C-4CB6-882A-F0A06F0DC93E}" srcOrd="0" destOrd="0" presId="urn:microsoft.com/office/officeart/2005/8/layout/bProcess3"/>
    <dgm:cxn modelId="{7E5A66B9-0595-4267-8461-6D06FF956433}" type="presParOf" srcId="{FC94B9D9-5652-4B4A-BA60-93AA62F44B10}" destId="{DAF3022B-E0E1-4F28-8F0D-DD8398D5E169}" srcOrd="1" destOrd="0" presId="urn:microsoft.com/office/officeart/2005/8/layout/bProcess3"/>
    <dgm:cxn modelId="{389AA88D-4ED2-4258-B79A-E36D499FC683}" type="presParOf" srcId="{DAF3022B-E0E1-4F28-8F0D-DD8398D5E169}" destId="{579EB796-AFCA-443E-B474-F6167D19E4F3}" srcOrd="0" destOrd="0" presId="urn:microsoft.com/office/officeart/2005/8/layout/bProcess3"/>
    <dgm:cxn modelId="{F591E24C-7F67-48A5-AAFF-0D1746D1B960}" type="presParOf" srcId="{FC94B9D9-5652-4B4A-BA60-93AA62F44B10}" destId="{034F908E-C085-45A8-9916-D2F546C2AA55}" srcOrd="2" destOrd="0" presId="urn:microsoft.com/office/officeart/2005/8/layout/bProcess3"/>
    <dgm:cxn modelId="{12F3108D-FAE7-45B1-8A5C-6C0A723042AD}" type="presParOf" srcId="{FC94B9D9-5652-4B4A-BA60-93AA62F44B10}" destId="{D3F7D77B-DBEC-4B76-B607-4B53165CE421}" srcOrd="3" destOrd="0" presId="urn:microsoft.com/office/officeart/2005/8/layout/bProcess3"/>
    <dgm:cxn modelId="{5E6C33B2-5E04-438F-B708-D825975C7474}" type="presParOf" srcId="{D3F7D77B-DBEC-4B76-B607-4B53165CE421}" destId="{DCC33D9D-6BD0-4A2A-B151-4CA5DF5A894A}" srcOrd="0" destOrd="0" presId="urn:microsoft.com/office/officeart/2005/8/layout/bProcess3"/>
    <dgm:cxn modelId="{ED573E83-84B1-4EBA-BE27-0CF03A23D6F0}" type="presParOf" srcId="{FC94B9D9-5652-4B4A-BA60-93AA62F44B10}" destId="{5E0ACB89-8A02-4188-A2DA-38384E356876}" srcOrd="4" destOrd="0" presId="urn:microsoft.com/office/officeart/2005/8/layout/bProcess3"/>
    <dgm:cxn modelId="{21C06775-E1C4-4C8B-A819-11B35A58438E}" type="presParOf" srcId="{FC94B9D9-5652-4B4A-BA60-93AA62F44B10}" destId="{F8773D31-D53F-4AC3-8CDC-F5DED7B5B113}" srcOrd="5" destOrd="0" presId="urn:microsoft.com/office/officeart/2005/8/layout/bProcess3"/>
    <dgm:cxn modelId="{271459AB-2530-4D78-8B59-96CD72E1D8FE}" type="presParOf" srcId="{F8773D31-D53F-4AC3-8CDC-F5DED7B5B113}" destId="{39895494-C310-4116-9C3F-58CF35C04D35}" srcOrd="0" destOrd="0" presId="urn:microsoft.com/office/officeart/2005/8/layout/bProcess3"/>
    <dgm:cxn modelId="{7FB898AC-6062-43D1-B8E6-DAC20AA7987F}" type="presParOf" srcId="{FC94B9D9-5652-4B4A-BA60-93AA62F44B10}" destId="{C92AA38D-1F8E-47B9-A4A5-6A6BC32F748F}" srcOrd="6" destOrd="0" presId="urn:microsoft.com/office/officeart/2005/8/layout/bProcess3"/>
    <dgm:cxn modelId="{B5AE9A6A-2D26-4821-BF1E-BF720784AB85}" type="presParOf" srcId="{FC94B9D9-5652-4B4A-BA60-93AA62F44B10}" destId="{2EFFC592-FFAF-4CD8-B85C-3D6CA0F65A3F}" srcOrd="7" destOrd="0" presId="urn:microsoft.com/office/officeart/2005/8/layout/bProcess3"/>
    <dgm:cxn modelId="{681BA5E5-FA42-4129-BCD1-33482A52DD13}" type="presParOf" srcId="{2EFFC592-FFAF-4CD8-B85C-3D6CA0F65A3F}" destId="{55FEFA00-614B-49E7-870C-04C68904BED9}" srcOrd="0" destOrd="0" presId="urn:microsoft.com/office/officeart/2005/8/layout/bProcess3"/>
    <dgm:cxn modelId="{9BE5BBFD-2599-4A98-88B1-0285D31739B1}" type="presParOf" srcId="{FC94B9D9-5652-4B4A-BA60-93AA62F44B10}" destId="{3E5FE6D0-3CBE-4C40-A579-693224F57FA5}" srcOrd="8" destOrd="0" presId="urn:microsoft.com/office/officeart/2005/8/layout/bProcess3"/>
    <dgm:cxn modelId="{9B0394A2-581D-4970-AC7C-98161757FCE7}" type="presParOf" srcId="{FC94B9D9-5652-4B4A-BA60-93AA62F44B10}" destId="{A9D827D8-6F51-4B1C-BF32-F49483F36C2C}" srcOrd="9" destOrd="0" presId="urn:microsoft.com/office/officeart/2005/8/layout/bProcess3"/>
    <dgm:cxn modelId="{46F5B1C6-8029-4285-A757-6CB616E88DC2}" type="presParOf" srcId="{A9D827D8-6F51-4B1C-BF32-F49483F36C2C}" destId="{4900288F-A769-4701-9A12-EBE32CA3F79E}" srcOrd="0" destOrd="0" presId="urn:microsoft.com/office/officeart/2005/8/layout/bProcess3"/>
    <dgm:cxn modelId="{40A50E06-A806-40F5-AD65-59E00051FBAE}" type="presParOf" srcId="{FC94B9D9-5652-4B4A-BA60-93AA62F44B10}" destId="{143430BE-E261-44EA-88BD-6AE0C1071736}" srcOrd="10" destOrd="0" presId="urn:microsoft.com/office/officeart/2005/8/layout/bProcess3"/>
    <dgm:cxn modelId="{4D9FA724-058E-4AB7-9DAA-6F3E25E2A41F}" type="presParOf" srcId="{FC94B9D9-5652-4B4A-BA60-93AA62F44B10}" destId="{FA9604E8-BD63-4D8C-9ADD-E13CB728D130}" srcOrd="11" destOrd="0" presId="urn:microsoft.com/office/officeart/2005/8/layout/bProcess3"/>
    <dgm:cxn modelId="{54A6C9A0-88AC-47CD-AB17-D7168D7FFC75}" type="presParOf" srcId="{FA9604E8-BD63-4D8C-9ADD-E13CB728D130}" destId="{E7962C12-CE68-4124-9409-C1E871DCF7BE}" srcOrd="0" destOrd="0" presId="urn:microsoft.com/office/officeart/2005/8/layout/bProcess3"/>
    <dgm:cxn modelId="{C5E8C468-FF92-4F75-BE4A-E1647994EFFF}" type="presParOf" srcId="{FC94B9D9-5652-4B4A-BA60-93AA62F44B10}" destId="{643383A6-FD05-4C25-8F3B-1B5BD3A520B9}" srcOrd="12" destOrd="0" presId="urn:microsoft.com/office/officeart/2005/8/layout/bProcess3"/>
    <dgm:cxn modelId="{6BDCE8A1-D452-4EC4-9FED-E27CB7899528}" type="presParOf" srcId="{FC94B9D9-5652-4B4A-BA60-93AA62F44B10}" destId="{6BDA4000-3B3C-480C-A893-9252DFE41B75}" srcOrd="13" destOrd="0" presId="urn:microsoft.com/office/officeart/2005/8/layout/bProcess3"/>
    <dgm:cxn modelId="{75D8DB4E-DC22-461E-BADA-69F543D1DD53}" type="presParOf" srcId="{6BDA4000-3B3C-480C-A893-9252DFE41B75}" destId="{C89F942F-8C4F-4F04-ABE4-4305C9F30D77}" srcOrd="0" destOrd="0" presId="urn:microsoft.com/office/officeart/2005/8/layout/bProcess3"/>
    <dgm:cxn modelId="{EF747619-0065-464E-BCE2-363A56FF01D8}" type="presParOf" srcId="{FC94B9D9-5652-4B4A-BA60-93AA62F44B10}" destId="{E7753143-1055-4560-9281-1B1636FAE764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29F99C-B142-423D-BF4D-6FC50F7F2FE8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7EDAEAE-D423-4125-AA55-32560BD2A630}">
      <dgm:prSet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Peruskoulutukset</a:t>
          </a:r>
          <a:r>
            <a:rPr lang="fi-FI" dirty="0">
              <a:solidFill>
                <a:schemeClr val="tx1"/>
              </a:solidFill>
            </a:rPr>
            <a:t> kaikille uusille työntekijöille 4x/vuosi</a:t>
          </a:r>
        </a:p>
        <a:p>
          <a:r>
            <a:rPr lang="fi-FI" dirty="0">
              <a:solidFill>
                <a:schemeClr val="tx1"/>
              </a:solidFill>
            </a:rPr>
            <a:t>Uusien esihenkilöiden koulutus</a:t>
          </a:r>
          <a:endParaRPr lang="en-US" dirty="0">
            <a:solidFill>
              <a:schemeClr val="tx1"/>
            </a:solidFill>
          </a:endParaRPr>
        </a:p>
      </dgm:t>
    </dgm:pt>
    <dgm:pt modelId="{A1635EA7-29C1-4CB7-B86B-18451662A8B6}" type="parTrans" cxnId="{D6F497C5-240C-4018-BC26-F6FC4EB326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1689131-5D45-456B-BE73-28F2939CE833}" type="sibTrans" cxnId="{D6F497C5-240C-4018-BC26-F6FC4EB326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2CF022-A064-4222-864A-28D7C68A1188}">
      <dgm:prSet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FIT-klinikoita </a:t>
          </a:r>
          <a:r>
            <a:rPr lang="fi-FI" dirty="0">
              <a:solidFill>
                <a:schemeClr val="tx1"/>
              </a:solidFill>
            </a:rPr>
            <a:t>järjestetään työskentelyn tueksi eri teemoilla ja eri kohderyhmille suunnattuna (esim. raportointi perhe- ja suhdefokus, lastensuojelutyöskentely)</a:t>
          </a:r>
          <a:endParaRPr lang="en-US" dirty="0">
            <a:solidFill>
              <a:schemeClr val="tx1"/>
            </a:solidFill>
          </a:endParaRPr>
        </a:p>
      </dgm:t>
    </dgm:pt>
    <dgm:pt modelId="{E7EDA551-2663-4B9D-AAA0-11AE25E8CE9D}" type="parTrans" cxnId="{521936A7-B82B-41E0-BAA6-232DADAAF1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F19CBD6-67B4-46C5-A800-51DA4294E528}" type="sibTrans" cxnId="{521936A7-B82B-41E0-BAA6-232DADAAF1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A103ABD-2FC5-4FC7-8A56-ADD66447C3BA}">
      <dgm:prSet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FIT-kouluttajat</a:t>
          </a:r>
          <a:r>
            <a:rPr lang="fi-FI" dirty="0">
              <a:solidFill>
                <a:schemeClr val="tx1"/>
              </a:solidFill>
            </a:rPr>
            <a:t> toimivat tiimien tukena FIT-klinikka-</a:t>
          </a:r>
          <a:r>
            <a:rPr lang="fi-FI" dirty="0" err="1">
              <a:solidFill>
                <a:schemeClr val="tx1"/>
              </a:solidFill>
            </a:rPr>
            <a:t>Teamskanavan</a:t>
          </a:r>
          <a:r>
            <a:rPr lang="fi-FI" dirty="0">
              <a:solidFill>
                <a:schemeClr val="tx1"/>
              </a:solidFill>
            </a:rPr>
            <a:t> kautta, sekä tukevat mentoreita, johtavia ja päälliköitä FIT-asioissa esimerkiksi ohjauskäyntien myötä</a:t>
          </a:r>
          <a:endParaRPr lang="en-US" dirty="0">
            <a:solidFill>
              <a:schemeClr val="tx1"/>
            </a:solidFill>
          </a:endParaRPr>
        </a:p>
      </dgm:t>
    </dgm:pt>
    <dgm:pt modelId="{84FFB4B4-19A8-4921-B88A-F1E707DEA8FF}" type="parTrans" cxnId="{2C9D0B90-B007-4BB8-99A5-A198F9BDE9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B92F017-894A-4810-B16C-D8A8B43492F9}" type="sibTrans" cxnId="{2C9D0B90-B007-4BB8-99A5-A198F9BDE9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40C8783-4CE4-46C9-88B8-D0E56434BB46}">
      <dgm:prSet/>
      <dgm:spPr/>
      <dgm:t>
        <a:bodyPr/>
        <a:lstStyle/>
        <a:p>
          <a:r>
            <a:rPr lang="fi-FI" b="1">
              <a:solidFill>
                <a:schemeClr val="tx1"/>
              </a:solidFill>
            </a:rPr>
            <a:t>Perehdyttäminen</a:t>
          </a:r>
          <a:r>
            <a:rPr lang="fi-FI">
              <a:solidFill>
                <a:schemeClr val="tx1"/>
              </a:solidFill>
            </a:rPr>
            <a:t> työotteeseen ja </a:t>
          </a:r>
          <a:r>
            <a:rPr lang="fi-FI" err="1">
              <a:solidFill>
                <a:schemeClr val="tx1"/>
              </a:solidFill>
            </a:rPr>
            <a:t>OpenFit</a:t>
          </a:r>
          <a:r>
            <a:rPr lang="fi-FI">
              <a:solidFill>
                <a:schemeClr val="tx1"/>
              </a:solidFill>
            </a:rPr>
            <a:t>-ohjelman käyttöön tapahtuu tiimissä</a:t>
          </a:r>
          <a:endParaRPr lang="en-US">
            <a:solidFill>
              <a:schemeClr val="tx1"/>
            </a:solidFill>
          </a:endParaRPr>
        </a:p>
      </dgm:t>
    </dgm:pt>
    <dgm:pt modelId="{638E6E89-26AB-47A2-96C1-CA987E19B600}" type="parTrans" cxnId="{EE180F82-4ACB-4B4B-9A6A-7517F0BAB1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3E4B9B3-9963-48F5-BC26-4DCCAE018C27}" type="sibTrans" cxnId="{EE180F82-4ACB-4B4B-9A6A-7517F0BAB1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A7135AA-B07C-4756-842F-0DBC10331BAD}">
      <dgm:prSet/>
      <dgm:spPr/>
      <dgm:t>
        <a:bodyPr/>
        <a:lstStyle/>
        <a:p>
          <a:r>
            <a:rPr lang="fi-FI" b="1">
              <a:solidFill>
                <a:schemeClr val="tx1"/>
              </a:solidFill>
            </a:rPr>
            <a:t>Case-kokouksissa</a:t>
          </a:r>
          <a:r>
            <a:rPr lang="fi-FI">
              <a:solidFill>
                <a:schemeClr val="tx1"/>
              </a:solidFill>
            </a:rPr>
            <a:t> käytetään hyväksi palautetietoista työskentelyä, kokouksia vetävät tiimin jäsenet</a:t>
          </a:r>
          <a:endParaRPr lang="en-US">
            <a:solidFill>
              <a:schemeClr val="tx1"/>
            </a:solidFill>
          </a:endParaRPr>
        </a:p>
      </dgm:t>
    </dgm:pt>
    <dgm:pt modelId="{129195A8-277A-4501-B295-2B28A53F2911}" type="parTrans" cxnId="{1DA139A9-D97B-4130-BC2C-534EE967B56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EE4FE5-193B-4157-BBB6-E84609857219}" type="sibTrans" cxnId="{1DA139A9-D97B-4130-BC2C-534EE967B56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B50B633-6F7A-4C01-A693-85C709A8E88D}">
      <dgm:prSet/>
      <dgm:spPr/>
      <dgm:t>
        <a:bodyPr/>
        <a:lstStyle/>
        <a:p>
          <a:r>
            <a:rPr lang="fi-FI" b="1">
              <a:solidFill>
                <a:schemeClr val="tx1"/>
              </a:solidFill>
            </a:rPr>
            <a:t>FIT-mentorit ja johtava työntekijä </a:t>
          </a:r>
          <a:r>
            <a:rPr lang="fi-FI">
              <a:solidFill>
                <a:schemeClr val="tx1"/>
              </a:solidFill>
            </a:rPr>
            <a:t>toimivat tukena omissa tiimeissään</a:t>
          </a:r>
          <a:endParaRPr lang="en-US">
            <a:solidFill>
              <a:schemeClr val="tx1"/>
            </a:solidFill>
          </a:endParaRPr>
        </a:p>
      </dgm:t>
    </dgm:pt>
    <dgm:pt modelId="{DD5B098A-E127-4F71-B167-8681AE5C77AC}" type="parTrans" cxnId="{B34322EE-A4F2-4D64-AE39-4108F6DF6B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CA50F08-45CB-497B-A3A8-BCBA68C2F9C4}" type="sibTrans" cxnId="{B34322EE-A4F2-4D64-AE39-4108F6DF6B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AF5AD9F-C862-46FE-B29C-38A127D3ABCB}" type="pres">
      <dgm:prSet presAssocID="{4129F99C-B142-423D-BF4D-6FC50F7F2FE8}" presName="Name0" presStyleCnt="0">
        <dgm:presLayoutVars>
          <dgm:dir/>
          <dgm:resizeHandles val="exact"/>
        </dgm:presLayoutVars>
      </dgm:prSet>
      <dgm:spPr/>
    </dgm:pt>
    <dgm:pt modelId="{61337609-B0B0-4A6E-B87B-EDE0B62F1588}" type="pres">
      <dgm:prSet presAssocID="{87EDAEAE-D423-4125-AA55-32560BD2A630}" presName="node" presStyleLbl="node1" presStyleIdx="0" presStyleCnt="6">
        <dgm:presLayoutVars>
          <dgm:bulletEnabled val="1"/>
        </dgm:presLayoutVars>
      </dgm:prSet>
      <dgm:spPr/>
    </dgm:pt>
    <dgm:pt modelId="{F31CD720-200E-4F34-BCB6-805FC19181DD}" type="pres">
      <dgm:prSet presAssocID="{61689131-5D45-456B-BE73-28F2939CE833}" presName="sibTrans" presStyleLbl="sibTrans1D1" presStyleIdx="0" presStyleCnt="5"/>
      <dgm:spPr/>
    </dgm:pt>
    <dgm:pt modelId="{A7321F03-AC8D-4D6B-98EE-AA51C3050E9C}" type="pres">
      <dgm:prSet presAssocID="{61689131-5D45-456B-BE73-28F2939CE833}" presName="connectorText" presStyleLbl="sibTrans1D1" presStyleIdx="0" presStyleCnt="5"/>
      <dgm:spPr/>
    </dgm:pt>
    <dgm:pt modelId="{F3A5FE53-2F2B-4FE3-BBD7-8AAA21F39E4B}" type="pres">
      <dgm:prSet presAssocID="{592CF022-A064-4222-864A-28D7C68A1188}" presName="node" presStyleLbl="node1" presStyleIdx="1" presStyleCnt="6">
        <dgm:presLayoutVars>
          <dgm:bulletEnabled val="1"/>
        </dgm:presLayoutVars>
      </dgm:prSet>
      <dgm:spPr/>
    </dgm:pt>
    <dgm:pt modelId="{DB99798D-B63C-4D32-9E09-9C4EC3A4F54F}" type="pres">
      <dgm:prSet presAssocID="{6F19CBD6-67B4-46C5-A800-51DA4294E528}" presName="sibTrans" presStyleLbl="sibTrans1D1" presStyleIdx="1" presStyleCnt="5"/>
      <dgm:spPr/>
    </dgm:pt>
    <dgm:pt modelId="{C90AA79E-4DA6-404C-808B-132C2EC003F7}" type="pres">
      <dgm:prSet presAssocID="{6F19CBD6-67B4-46C5-A800-51DA4294E528}" presName="connectorText" presStyleLbl="sibTrans1D1" presStyleIdx="1" presStyleCnt="5"/>
      <dgm:spPr/>
    </dgm:pt>
    <dgm:pt modelId="{AA70FCD3-D701-4576-894B-C0FAABC5C864}" type="pres">
      <dgm:prSet presAssocID="{2A103ABD-2FC5-4FC7-8A56-ADD66447C3BA}" presName="node" presStyleLbl="node1" presStyleIdx="2" presStyleCnt="6">
        <dgm:presLayoutVars>
          <dgm:bulletEnabled val="1"/>
        </dgm:presLayoutVars>
      </dgm:prSet>
      <dgm:spPr/>
    </dgm:pt>
    <dgm:pt modelId="{15CA72F8-704E-4188-AB13-DEC62C054277}" type="pres">
      <dgm:prSet presAssocID="{3B92F017-894A-4810-B16C-D8A8B43492F9}" presName="sibTrans" presStyleLbl="sibTrans1D1" presStyleIdx="2" presStyleCnt="5"/>
      <dgm:spPr/>
    </dgm:pt>
    <dgm:pt modelId="{F8D1CAB6-F73E-441D-84C3-1036AB80C273}" type="pres">
      <dgm:prSet presAssocID="{3B92F017-894A-4810-B16C-D8A8B43492F9}" presName="connectorText" presStyleLbl="sibTrans1D1" presStyleIdx="2" presStyleCnt="5"/>
      <dgm:spPr/>
    </dgm:pt>
    <dgm:pt modelId="{909E5FBE-9416-4EA1-B31A-7C663677C4B0}" type="pres">
      <dgm:prSet presAssocID="{F40C8783-4CE4-46C9-88B8-D0E56434BB46}" presName="node" presStyleLbl="node1" presStyleIdx="3" presStyleCnt="6">
        <dgm:presLayoutVars>
          <dgm:bulletEnabled val="1"/>
        </dgm:presLayoutVars>
      </dgm:prSet>
      <dgm:spPr/>
    </dgm:pt>
    <dgm:pt modelId="{90A6F3EE-5B0A-4389-8978-B3025899DDEB}" type="pres">
      <dgm:prSet presAssocID="{43E4B9B3-9963-48F5-BC26-4DCCAE018C27}" presName="sibTrans" presStyleLbl="sibTrans1D1" presStyleIdx="3" presStyleCnt="5"/>
      <dgm:spPr/>
    </dgm:pt>
    <dgm:pt modelId="{31DA071D-3B03-47BA-A717-FD31D2C1F9CD}" type="pres">
      <dgm:prSet presAssocID="{43E4B9B3-9963-48F5-BC26-4DCCAE018C27}" presName="connectorText" presStyleLbl="sibTrans1D1" presStyleIdx="3" presStyleCnt="5"/>
      <dgm:spPr/>
    </dgm:pt>
    <dgm:pt modelId="{0154494D-A3FC-4BE1-87BD-25F504731897}" type="pres">
      <dgm:prSet presAssocID="{2A7135AA-B07C-4756-842F-0DBC10331BAD}" presName="node" presStyleLbl="node1" presStyleIdx="4" presStyleCnt="6">
        <dgm:presLayoutVars>
          <dgm:bulletEnabled val="1"/>
        </dgm:presLayoutVars>
      </dgm:prSet>
      <dgm:spPr/>
    </dgm:pt>
    <dgm:pt modelId="{8C959003-4DB6-4234-B77B-34A4129A3EBC}" type="pres">
      <dgm:prSet presAssocID="{C9EE4FE5-193B-4157-BBB6-E84609857219}" presName="sibTrans" presStyleLbl="sibTrans1D1" presStyleIdx="4" presStyleCnt="5"/>
      <dgm:spPr/>
    </dgm:pt>
    <dgm:pt modelId="{1140E770-B6C6-46C3-B3D0-587AC05B83FF}" type="pres">
      <dgm:prSet presAssocID="{C9EE4FE5-193B-4157-BBB6-E84609857219}" presName="connectorText" presStyleLbl="sibTrans1D1" presStyleIdx="4" presStyleCnt="5"/>
      <dgm:spPr/>
    </dgm:pt>
    <dgm:pt modelId="{F707149B-109B-454E-A13E-B8F6175CB919}" type="pres">
      <dgm:prSet presAssocID="{4B50B633-6F7A-4C01-A693-85C709A8E88D}" presName="node" presStyleLbl="node1" presStyleIdx="5" presStyleCnt="6">
        <dgm:presLayoutVars>
          <dgm:bulletEnabled val="1"/>
        </dgm:presLayoutVars>
      </dgm:prSet>
      <dgm:spPr/>
    </dgm:pt>
  </dgm:ptLst>
  <dgm:cxnLst>
    <dgm:cxn modelId="{5E92B81A-E64E-47FC-BC86-AB54EE45F7A9}" type="presOf" srcId="{43E4B9B3-9963-48F5-BC26-4DCCAE018C27}" destId="{31DA071D-3B03-47BA-A717-FD31D2C1F9CD}" srcOrd="1" destOrd="0" presId="urn:microsoft.com/office/officeart/2016/7/layout/RepeatingBendingProcessNew"/>
    <dgm:cxn modelId="{0887941C-5D7A-46DA-9367-A827C4AA4A4B}" type="presOf" srcId="{2A103ABD-2FC5-4FC7-8A56-ADD66447C3BA}" destId="{AA70FCD3-D701-4576-894B-C0FAABC5C864}" srcOrd="0" destOrd="0" presId="urn:microsoft.com/office/officeart/2016/7/layout/RepeatingBendingProcessNew"/>
    <dgm:cxn modelId="{CD6D483A-8128-42AD-8639-9FBFECCF5F6A}" type="presOf" srcId="{592CF022-A064-4222-864A-28D7C68A1188}" destId="{F3A5FE53-2F2B-4FE3-BBD7-8AAA21F39E4B}" srcOrd="0" destOrd="0" presId="urn:microsoft.com/office/officeart/2016/7/layout/RepeatingBendingProcessNew"/>
    <dgm:cxn modelId="{B9196B45-42C1-47CB-A8D8-29733A5A76D8}" type="presOf" srcId="{6F19CBD6-67B4-46C5-A800-51DA4294E528}" destId="{DB99798D-B63C-4D32-9E09-9C4EC3A4F54F}" srcOrd="0" destOrd="0" presId="urn:microsoft.com/office/officeart/2016/7/layout/RepeatingBendingProcessNew"/>
    <dgm:cxn modelId="{4D382376-45F9-47EB-B366-68271E0E2A9A}" type="presOf" srcId="{87EDAEAE-D423-4125-AA55-32560BD2A630}" destId="{61337609-B0B0-4A6E-B87B-EDE0B62F1588}" srcOrd="0" destOrd="0" presId="urn:microsoft.com/office/officeart/2016/7/layout/RepeatingBendingProcessNew"/>
    <dgm:cxn modelId="{EE180F82-4ACB-4B4B-9A6A-7517F0BAB17F}" srcId="{4129F99C-B142-423D-BF4D-6FC50F7F2FE8}" destId="{F40C8783-4CE4-46C9-88B8-D0E56434BB46}" srcOrd="3" destOrd="0" parTransId="{638E6E89-26AB-47A2-96C1-CA987E19B600}" sibTransId="{43E4B9B3-9963-48F5-BC26-4DCCAE018C27}"/>
    <dgm:cxn modelId="{C2D42689-A7EF-4423-A36F-C995F9C37D64}" type="presOf" srcId="{C9EE4FE5-193B-4157-BBB6-E84609857219}" destId="{1140E770-B6C6-46C3-B3D0-587AC05B83FF}" srcOrd="1" destOrd="0" presId="urn:microsoft.com/office/officeart/2016/7/layout/RepeatingBendingProcessNew"/>
    <dgm:cxn modelId="{E068438A-4FA1-4501-A17F-70D096AA0E4D}" type="presOf" srcId="{2A7135AA-B07C-4756-842F-0DBC10331BAD}" destId="{0154494D-A3FC-4BE1-87BD-25F504731897}" srcOrd="0" destOrd="0" presId="urn:microsoft.com/office/officeart/2016/7/layout/RepeatingBendingProcessNew"/>
    <dgm:cxn modelId="{2C9D0B90-B007-4BB8-99A5-A198F9BDE96A}" srcId="{4129F99C-B142-423D-BF4D-6FC50F7F2FE8}" destId="{2A103ABD-2FC5-4FC7-8A56-ADD66447C3BA}" srcOrd="2" destOrd="0" parTransId="{84FFB4B4-19A8-4921-B88A-F1E707DEA8FF}" sibTransId="{3B92F017-894A-4810-B16C-D8A8B43492F9}"/>
    <dgm:cxn modelId="{92B28491-9C5E-4E0C-B573-88BF656DED41}" type="presOf" srcId="{61689131-5D45-456B-BE73-28F2939CE833}" destId="{F31CD720-200E-4F34-BCB6-805FC19181DD}" srcOrd="0" destOrd="0" presId="urn:microsoft.com/office/officeart/2016/7/layout/RepeatingBendingProcessNew"/>
    <dgm:cxn modelId="{AD617498-D37A-42D5-85E8-72B3F7326021}" type="presOf" srcId="{61689131-5D45-456B-BE73-28F2939CE833}" destId="{A7321F03-AC8D-4D6B-98EE-AA51C3050E9C}" srcOrd="1" destOrd="0" presId="urn:microsoft.com/office/officeart/2016/7/layout/RepeatingBendingProcessNew"/>
    <dgm:cxn modelId="{521936A7-B82B-41E0-BAA6-232DADAAF198}" srcId="{4129F99C-B142-423D-BF4D-6FC50F7F2FE8}" destId="{592CF022-A064-4222-864A-28D7C68A1188}" srcOrd="1" destOrd="0" parTransId="{E7EDA551-2663-4B9D-AAA0-11AE25E8CE9D}" sibTransId="{6F19CBD6-67B4-46C5-A800-51DA4294E528}"/>
    <dgm:cxn modelId="{1DA139A9-D97B-4130-BC2C-534EE967B569}" srcId="{4129F99C-B142-423D-BF4D-6FC50F7F2FE8}" destId="{2A7135AA-B07C-4756-842F-0DBC10331BAD}" srcOrd="4" destOrd="0" parTransId="{129195A8-277A-4501-B295-2B28A53F2911}" sibTransId="{C9EE4FE5-193B-4157-BBB6-E84609857219}"/>
    <dgm:cxn modelId="{DF8841B1-E183-4F1A-9085-67DF05A9EFFE}" type="presOf" srcId="{4B50B633-6F7A-4C01-A693-85C709A8E88D}" destId="{F707149B-109B-454E-A13E-B8F6175CB919}" srcOrd="0" destOrd="0" presId="urn:microsoft.com/office/officeart/2016/7/layout/RepeatingBendingProcessNew"/>
    <dgm:cxn modelId="{CC1112C2-A6C8-486C-9D60-6D5DBB2E87B8}" type="presOf" srcId="{3B92F017-894A-4810-B16C-D8A8B43492F9}" destId="{F8D1CAB6-F73E-441D-84C3-1036AB80C273}" srcOrd="1" destOrd="0" presId="urn:microsoft.com/office/officeart/2016/7/layout/RepeatingBendingProcessNew"/>
    <dgm:cxn modelId="{40D419C2-0D51-4AD9-8E77-8A7138FC6F50}" type="presOf" srcId="{4129F99C-B142-423D-BF4D-6FC50F7F2FE8}" destId="{9AF5AD9F-C862-46FE-B29C-38A127D3ABCB}" srcOrd="0" destOrd="0" presId="urn:microsoft.com/office/officeart/2016/7/layout/RepeatingBendingProcessNew"/>
    <dgm:cxn modelId="{D6F497C5-240C-4018-BC26-F6FC4EB326CB}" srcId="{4129F99C-B142-423D-BF4D-6FC50F7F2FE8}" destId="{87EDAEAE-D423-4125-AA55-32560BD2A630}" srcOrd="0" destOrd="0" parTransId="{A1635EA7-29C1-4CB7-B86B-18451662A8B6}" sibTransId="{61689131-5D45-456B-BE73-28F2939CE833}"/>
    <dgm:cxn modelId="{907740C6-EC44-4AFB-A35E-0CE542FAEA41}" type="presOf" srcId="{C9EE4FE5-193B-4157-BBB6-E84609857219}" destId="{8C959003-4DB6-4234-B77B-34A4129A3EBC}" srcOrd="0" destOrd="0" presId="urn:microsoft.com/office/officeart/2016/7/layout/RepeatingBendingProcessNew"/>
    <dgm:cxn modelId="{2ABEC3D3-3816-4363-B7D6-57816153ED8C}" type="presOf" srcId="{F40C8783-4CE4-46C9-88B8-D0E56434BB46}" destId="{909E5FBE-9416-4EA1-B31A-7C663677C4B0}" srcOrd="0" destOrd="0" presId="urn:microsoft.com/office/officeart/2016/7/layout/RepeatingBendingProcessNew"/>
    <dgm:cxn modelId="{99E5ECD6-CF65-4B7A-A35E-A58D023A8B82}" type="presOf" srcId="{43E4B9B3-9963-48F5-BC26-4DCCAE018C27}" destId="{90A6F3EE-5B0A-4389-8978-B3025899DDEB}" srcOrd="0" destOrd="0" presId="urn:microsoft.com/office/officeart/2016/7/layout/RepeatingBendingProcessNew"/>
    <dgm:cxn modelId="{1F7853E8-0671-4139-A50A-39DB829227E4}" type="presOf" srcId="{6F19CBD6-67B4-46C5-A800-51DA4294E528}" destId="{C90AA79E-4DA6-404C-808B-132C2EC003F7}" srcOrd="1" destOrd="0" presId="urn:microsoft.com/office/officeart/2016/7/layout/RepeatingBendingProcessNew"/>
    <dgm:cxn modelId="{E1353EEA-114E-42B6-913D-807BB167F683}" type="presOf" srcId="{3B92F017-894A-4810-B16C-D8A8B43492F9}" destId="{15CA72F8-704E-4188-AB13-DEC62C054277}" srcOrd="0" destOrd="0" presId="urn:microsoft.com/office/officeart/2016/7/layout/RepeatingBendingProcessNew"/>
    <dgm:cxn modelId="{B34322EE-A4F2-4D64-AE39-4108F6DF6B75}" srcId="{4129F99C-B142-423D-BF4D-6FC50F7F2FE8}" destId="{4B50B633-6F7A-4C01-A693-85C709A8E88D}" srcOrd="5" destOrd="0" parTransId="{DD5B098A-E127-4F71-B167-8681AE5C77AC}" sibTransId="{ECA50F08-45CB-497B-A3A8-BCBA68C2F9C4}"/>
    <dgm:cxn modelId="{7F3A5939-F6A7-4171-A719-34DBC08DA515}" type="presParOf" srcId="{9AF5AD9F-C862-46FE-B29C-38A127D3ABCB}" destId="{61337609-B0B0-4A6E-B87B-EDE0B62F1588}" srcOrd="0" destOrd="0" presId="urn:microsoft.com/office/officeart/2016/7/layout/RepeatingBendingProcessNew"/>
    <dgm:cxn modelId="{C8B1DCCD-A128-497C-B8BA-1BC915522868}" type="presParOf" srcId="{9AF5AD9F-C862-46FE-B29C-38A127D3ABCB}" destId="{F31CD720-200E-4F34-BCB6-805FC19181DD}" srcOrd="1" destOrd="0" presId="urn:microsoft.com/office/officeart/2016/7/layout/RepeatingBendingProcessNew"/>
    <dgm:cxn modelId="{A3ECE7E1-2635-4DD2-A29F-A39320792700}" type="presParOf" srcId="{F31CD720-200E-4F34-BCB6-805FC19181DD}" destId="{A7321F03-AC8D-4D6B-98EE-AA51C3050E9C}" srcOrd="0" destOrd="0" presId="urn:microsoft.com/office/officeart/2016/7/layout/RepeatingBendingProcessNew"/>
    <dgm:cxn modelId="{A959E061-A560-43E6-A8A7-41883D6BE075}" type="presParOf" srcId="{9AF5AD9F-C862-46FE-B29C-38A127D3ABCB}" destId="{F3A5FE53-2F2B-4FE3-BBD7-8AAA21F39E4B}" srcOrd="2" destOrd="0" presId="urn:microsoft.com/office/officeart/2016/7/layout/RepeatingBendingProcessNew"/>
    <dgm:cxn modelId="{A812C631-64CB-4431-8BEB-0B0ABD289EFE}" type="presParOf" srcId="{9AF5AD9F-C862-46FE-B29C-38A127D3ABCB}" destId="{DB99798D-B63C-4D32-9E09-9C4EC3A4F54F}" srcOrd="3" destOrd="0" presId="urn:microsoft.com/office/officeart/2016/7/layout/RepeatingBendingProcessNew"/>
    <dgm:cxn modelId="{DC8E0273-145C-4414-835E-B32C1837DE2F}" type="presParOf" srcId="{DB99798D-B63C-4D32-9E09-9C4EC3A4F54F}" destId="{C90AA79E-4DA6-404C-808B-132C2EC003F7}" srcOrd="0" destOrd="0" presId="urn:microsoft.com/office/officeart/2016/7/layout/RepeatingBendingProcessNew"/>
    <dgm:cxn modelId="{7AC21B23-BBE2-402D-9147-89504FFA2790}" type="presParOf" srcId="{9AF5AD9F-C862-46FE-B29C-38A127D3ABCB}" destId="{AA70FCD3-D701-4576-894B-C0FAABC5C864}" srcOrd="4" destOrd="0" presId="urn:microsoft.com/office/officeart/2016/7/layout/RepeatingBendingProcessNew"/>
    <dgm:cxn modelId="{23408D52-6CAF-43CC-A7F0-7306042D604C}" type="presParOf" srcId="{9AF5AD9F-C862-46FE-B29C-38A127D3ABCB}" destId="{15CA72F8-704E-4188-AB13-DEC62C054277}" srcOrd="5" destOrd="0" presId="urn:microsoft.com/office/officeart/2016/7/layout/RepeatingBendingProcessNew"/>
    <dgm:cxn modelId="{B4BB62A5-CFF9-4CDB-BB51-8333E35E02BA}" type="presParOf" srcId="{15CA72F8-704E-4188-AB13-DEC62C054277}" destId="{F8D1CAB6-F73E-441D-84C3-1036AB80C273}" srcOrd="0" destOrd="0" presId="urn:microsoft.com/office/officeart/2016/7/layout/RepeatingBendingProcessNew"/>
    <dgm:cxn modelId="{1228E4E7-ABA3-42C2-B67E-FB0E51C9F30A}" type="presParOf" srcId="{9AF5AD9F-C862-46FE-B29C-38A127D3ABCB}" destId="{909E5FBE-9416-4EA1-B31A-7C663677C4B0}" srcOrd="6" destOrd="0" presId="urn:microsoft.com/office/officeart/2016/7/layout/RepeatingBendingProcessNew"/>
    <dgm:cxn modelId="{C86B3615-861F-43BC-8289-B1D6082008A7}" type="presParOf" srcId="{9AF5AD9F-C862-46FE-B29C-38A127D3ABCB}" destId="{90A6F3EE-5B0A-4389-8978-B3025899DDEB}" srcOrd="7" destOrd="0" presId="urn:microsoft.com/office/officeart/2016/7/layout/RepeatingBendingProcessNew"/>
    <dgm:cxn modelId="{615472A6-BDD2-49D6-AE70-3873F75A5071}" type="presParOf" srcId="{90A6F3EE-5B0A-4389-8978-B3025899DDEB}" destId="{31DA071D-3B03-47BA-A717-FD31D2C1F9CD}" srcOrd="0" destOrd="0" presId="urn:microsoft.com/office/officeart/2016/7/layout/RepeatingBendingProcessNew"/>
    <dgm:cxn modelId="{2726DD90-EDF8-4F2A-8969-A799701E86B9}" type="presParOf" srcId="{9AF5AD9F-C862-46FE-B29C-38A127D3ABCB}" destId="{0154494D-A3FC-4BE1-87BD-25F504731897}" srcOrd="8" destOrd="0" presId="urn:microsoft.com/office/officeart/2016/7/layout/RepeatingBendingProcessNew"/>
    <dgm:cxn modelId="{B85A2FB8-FE0B-485D-8E36-D0F28B6A2529}" type="presParOf" srcId="{9AF5AD9F-C862-46FE-B29C-38A127D3ABCB}" destId="{8C959003-4DB6-4234-B77B-34A4129A3EBC}" srcOrd="9" destOrd="0" presId="urn:microsoft.com/office/officeart/2016/7/layout/RepeatingBendingProcessNew"/>
    <dgm:cxn modelId="{EF0CFA42-716A-4E56-AF77-565E1C47CAEE}" type="presParOf" srcId="{8C959003-4DB6-4234-B77B-34A4129A3EBC}" destId="{1140E770-B6C6-46C3-B3D0-587AC05B83FF}" srcOrd="0" destOrd="0" presId="urn:microsoft.com/office/officeart/2016/7/layout/RepeatingBendingProcessNew"/>
    <dgm:cxn modelId="{FC971A7D-7B4E-4ED1-ADB5-587C20DDC946}" type="presParOf" srcId="{9AF5AD9F-C862-46FE-B29C-38A127D3ABCB}" destId="{F707149B-109B-454E-A13E-B8F6175CB919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16D22-B284-47DA-B8A1-D856BB99C22C}">
      <dsp:nvSpPr>
        <dsp:cNvPr id="0" name=""/>
        <dsp:cNvSpPr/>
      </dsp:nvSpPr>
      <dsp:spPr>
        <a:xfrm rot="5400000">
          <a:off x="7256882" y="-3114503"/>
          <a:ext cx="765478" cy="7190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200" kern="1200" dirty="0"/>
            <a:t>Kouluttajilla käytössä yhteinen sähköpostiosoite yhteydenottoja varten: </a:t>
          </a:r>
          <a:r>
            <a:rPr lang="fi-FI" sz="2200" kern="1200" dirty="0">
              <a:hlinkClick xmlns:r="http://schemas.openxmlformats.org/officeDocument/2006/relationships" r:id="rId1"/>
            </a:rPr>
            <a:t>sotepe.fit@hel.fi</a:t>
          </a:r>
          <a:r>
            <a:rPr lang="fi-FI" sz="2200" kern="1200" dirty="0"/>
            <a:t> </a:t>
          </a:r>
          <a:endParaRPr lang="en-US" sz="2200" kern="1200" dirty="0"/>
        </a:p>
      </dsp:txBody>
      <dsp:txXfrm rot="-5400000">
        <a:off x="4044505" y="135242"/>
        <a:ext cx="7152864" cy="690742"/>
      </dsp:txXfrm>
    </dsp:sp>
    <dsp:sp modelId="{8E41FB4F-E54E-4F9A-8FC5-2D464BB5FAB7}">
      <dsp:nvSpPr>
        <dsp:cNvPr id="0" name=""/>
        <dsp:cNvSpPr/>
      </dsp:nvSpPr>
      <dsp:spPr>
        <a:xfrm>
          <a:off x="0" y="2188"/>
          <a:ext cx="4044505" cy="956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b="1" kern="1200" dirty="0"/>
            <a:t>Omat kouluttajat:</a:t>
          </a:r>
          <a:endParaRPr lang="en-US" sz="2500" kern="1200" dirty="0"/>
        </a:p>
      </dsp:txBody>
      <dsp:txXfrm>
        <a:off x="46709" y="48897"/>
        <a:ext cx="3951087" cy="863430"/>
      </dsp:txXfrm>
    </dsp:sp>
    <dsp:sp modelId="{5299D5DA-8B30-4C82-9C44-8D7B77FEA70D}">
      <dsp:nvSpPr>
        <dsp:cNvPr id="0" name=""/>
        <dsp:cNvSpPr/>
      </dsp:nvSpPr>
      <dsp:spPr>
        <a:xfrm rot="5400000">
          <a:off x="7256882" y="-2109812"/>
          <a:ext cx="765478" cy="7190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Tehtävänä seurata implementointia ja linjata yhteisiä ohjeita</a:t>
          </a:r>
        </a:p>
      </dsp:txBody>
      <dsp:txXfrm rot="-5400000">
        <a:off x="4044505" y="1139933"/>
        <a:ext cx="7152864" cy="690742"/>
      </dsp:txXfrm>
    </dsp:sp>
    <dsp:sp modelId="{EEE66CBC-C425-452C-99A7-D9E95F64F4ED}">
      <dsp:nvSpPr>
        <dsp:cNvPr id="0" name=""/>
        <dsp:cNvSpPr/>
      </dsp:nvSpPr>
      <dsp:spPr>
        <a:xfrm>
          <a:off x="0" y="1006879"/>
          <a:ext cx="4044505" cy="956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b="1" kern="1200" dirty="0"/>
            <a:t>Ohjausryhmä</a:t>
          </a:r>
          <a:endParaRPr lang="en-US" sz="2500" kern="1200" dirty="0"/>
        </a:p>
      </dsp:txBody>
      <dsp:txXfrm>
        <a:off x="46709" y="1053588"/>
        <a:ext cx="3951087" cy="863430"/>
      </dsp:txXfrm>
    </dsp:sp>
    <dsp:sp modelId="{F39EEC3C-FC21-4A95-B93F-37DFCC888C38}">
      <dsp:nvSpPr>
        <dsp:cNvPr id="0" name=""/>
        <dsp:cNvSpPr/>
      </dsp:nvSpPr>
      <dsp:spPr>
        <a:xfrm rot="5400000">
          <a:off x="7256882" y="-1105122"/>
          <a:ext cx="765478" cy="7190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200" b="0" kern="1200" dirty="0">
              <a:latin typeface="Arial" panose="020B0604020202020204"/>
            </a:rPr>
            <a:t>Rakenne, jossa palvelu seuraa omaa implementointiaan</a:t>
          </a:r>
        </a:p>
      </dsp:txBody>
      <dsp:txXfrm rot="-5400000">
        <a:off x="4044505" y="2144623"/>
        <a:ext cx="7152864" cy="690742"/>
      </dsp:txXfrm>
    </dsp:sp>
    <dsp:sp modelId="{0FDE4CFD-A2D1-4D75-9572-CF5C909055E1}">
      <dsp:nvSpPr>
        <dsp:cNvPr id="0" name=""/>
        <dsp:cNvSpPr/>
      </dsp:nvSpPr>
      <dsp:spPr>
        <a:xfrm>
          <a:off x="0" y="2011569"/>
          <a:ext cx="4044505" cy="956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b="1" kern="1200" dirty="0">
              <a:latin typeface="Arial" panose="020B0604020202020204"/>
            </a:rPr>
            <a:t>Implementointiryhmä</a:t>
          </a:r>
        </a:p>
      </dsp:txBody>
      <dsp:txXfrm>
        <a:off x="46709" y="2058278"/>
        <a:ext cx="3951087" cy="863430"/>
      </dsp:txXfrm>
    </dsp:sp>
    <dsp:sp modelId="{F2E3196C-BC16-4287-877C-8A2F3DF7D210}">
      <dsp:nvSpPr>
        <dsp:cNvPr id="0" name=""/>
        <dsp:cNvSpPr/>
      </dsp:nvSpPr>
      <dsp:spPr>
        <a:xfrm rot="5400000">
          <a:off x="7256882" y="-100431"/>
          <a:ext cx="765478" cy="7190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200" b="0" kern="1200" dirty="0"/>
            <a:t>Arjen tukirakenne ja perehdytysvastuu</a:t>
          </a:r>
        </a:p>
      </dsp:txBody>
      <dsp:txXfrm rot="-5400000">
        <a:off x="4044505" y="3149314"/>
        <a:ext cx="7152864" cy="690742"/>
      </dsp:txXfrm>
    </dsp:sp>
    <dsp:sp modelId="{249FD7C5-EC0F-4286-8B31-D48527F89C08}">
      <dsp:nvSpPr>
        <dsp:cNvPr id="0" name=""/>
        <dsp:cNvSpPr/>
      </dsp:nvSpPr>
      <dsp:spPr>
        <a:xfrm>
          <a:off x="0" y="3016260"/>
          <a:ext cx="4044505" cy="956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b="1" kern="1200" dirty="0"/>
            <a:t>Tiimien esihenkilöt ja mentorit</a:t>
          </a:r>
          <a:endParaRPr lang="fi-FI" sz="2500" kern="1200" dirty="0"/>
        </a:p>
      </dsp:txBody>
      <dsp:txXfrm>
        <a:off x="46709" y="3062969"/>
        <a:ext cx="3951087" cy="863430"/>
      </dsp:txXfrm>
    </dsp:sp>
    <dsp:sp modelId="{1DDA9CE1-5453-4185-9B55-DE8580AB1342}">
      <dsp:nvSpPr>
        <dsp:cNvPr id="0" name=""/>
        <dsp:cNvSpPr/>
      </dsp:nvSpPr>
      <dsp:spPr>
        <a:xfrm rot="5400000">
          <a:off x="7256882" y="904259"/>
          <a:ext cx="765478" cy="7190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Käytössä kaikille avoimet ohjeet ja </a:t>
          </a:r>
          <a:r>
            <a:rPr lang="en-US" sz="2200" kern="1200" dirty="0" err="1"/>
            <a:t>ajantasainen</a:t>
          </a:r>
          <a:r>
            <a:rPr lang="en-US" sz="2200" kern="1200" dirty="0"/>
            <a:t> tieto. Mahdollisuus keskusteluun.</a:t>
          </a:r>
        </a:p>
      </dsp:txBody>
      <dsp:txXfrm rot="-5400000">
        <a:off x="4044505" y="4154004"/>
        <a:ext cx="7152864" cy="690742"/>
      </dsp:txXfrm>
    </dsp:sp>
    <dsp:sp modelId="{935F3C99-A59A-486E-9BC1-975B0664DC11}">
      <dsp:nvSpPr>
        <dsp:cNvPr id="0" name=""/>
        <dsp:cNvSpPr/>
      </dsp:nvSpPr>
      <dsp:spPr>
        <a:xfrm>
          <a:off x="0" y="4020951"/>
          <a:ext cx="4044505" cy="956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b="1" kern="1200" dirty="0"/>
            <a:t>Yhteinen tiedotuskanava ja intrasivut</a:t>
          </a:r>
          <a:endParaRPr lang="en-US" sz="2500" kern="1200" dirty="0"/>
        </a:p>
      </dsp:txBody>
      <dsp:txXfrm>
        <a:off x="46709" y="4067660"/>
        <a:ext cx="3951087" cy="8634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3022B-E0E1-4F28-8F0D-DD8398D5E169}">
      <dsp:nvSpPr>
        <dsp:cNvPr id="0" name=""/>
        <dsp:cNvSpPr/>
      </dsp:nvSpPr>
      <dsp:spPr>
        <a:xfrm>
          <a:off x="2394948" y="1450551"/>
          <a:ext cx="5201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13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2641249" y="1493517"/>
        <a:ext cx="27536" cy="5507"/>
      </dsp:txXfrm>
    </dsp:sp>
    <dsp:sp modelId="{1EC9EF24-218C-4CB6-882A-F0A06F0DC93E}">
      <dsp:nvSpPr>
        <dsp:cNvPr id="0" name=""/>
        <dsp:cNvSpPr/>
      </dsp:nvSpPr>
      <dsp:spPr>
        <a:xfrm>
          <a:off x="2235" y="777917"/>
          <a:ext cx="2394513" cy="1436707"/>
        </a:xfrm>
        <a:prstGeom prst="rect">
          <a:avLst/>
        </a:prstGeom>
        <a:gradFill rotWithShape="0">
          <a:gsLst>
            <a:gs pos="4500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accent3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Tutustuminen aiheeseen ja keskustelu </a:t>
          </a:r>
          <a:endParaRPr lang="en-US" sz="1700" kern="1200">
            <a:solidFill>
              <a:schemeClr val="tx1"/>
            </a:solidFill>
          </a:endParaRPr>
        </a:p>
      </dsp:txBody>
      <dsp:txXfrm>
        <a:off x="2235" y="777917"/>
        <a:ext cx="2394513" cy="1436707"/>
      </dsp:txXfrm>
    </dsp:sp>
    <dsp:sp modelId="{D3F7D77B-DBEC-4B76-B607-4B53165CE421}">
      <dsp:nvSpPr>
        <dsp:cNvPr id="0" name=""/>
        <dsp:cNvSpPr/>
      </dsp:nvSpPr>
      <dsp:spPr>
        <a:xfrm>
          <a:off x="5340199" y="1450551"/>
          <a:ext cx="5201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13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5586500" y="1493517"/>
        <a:ext cx="27536" cy="5507"/>
      </dsp:txXfrm>
    </dsp:sp>
    <dsp:sp modelId="{034F908E-C085-45A8-9916-D2F546C2AA55}">
      <dsp:nvSpPr>
        <dsp:cNvPr id="0" name=""/>
        <dsp:cNvSpPr/>
      </dsp:nvSpPr>
      <dsp:spPr>
        <a:xfrm>
          <a:off x="2947486" y="777917"/>
          <a:ext cx="2394513" cy="1436707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solidFill>
                <a:schemeClr val="tx1"/>
              </a:solidFill>
            </a:rPr>
            <a:t>Esihenkilöiden koulutus 2-4h</a:t>
          </a:r>
        </a:p>
      </dsp:txBody>
      <dsp:txXfrm>
        <a:off x="2947486" y="777917"/>
        <a:ext cx="2394513" cy="1436707"/>
      </dsp:txXfrm>
    </dsp:sp>
    <dsp:sp modelId="{F8773D31-D53F-4AC3-8CDC-F5DED7B5B113}">
      <dsp:nvSpPr>
        <dsp:cNvPr id="0" name=""/>
        <dsp:cNvSpPr/>
      </dsp:nvSpPr>
      <dsp:spPr>
        <a:xfrm>
          <a:off x="8285451" y="1450551"/>
          <a:ext cx="5201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13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8531751" y="1493517"/>
        <a:ext cx="27536" cy="5507"/>
      </dsp:txXfrm>
    </dsp:sp>
    <dsp:sp modelId="{5E0ACB89-8A02-4188-A2DA-38384E356876}">
      <dsp:nvSpPr>
        <dsp:cNvPr id="0" name=""/>
        <dsp:cNvSpPr/>
      </dsp:nvSpPr>
      <dsp:spPr>
        <a:xfrm>
          <a:off x="5892738" y="777917"/>
          <a:ext cx="2394513" cy="1436707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Implementointiryhmän luominen</a:t>
          </a:r>
        </a:p>
      </dsp:txBody>
      <dsp:txXfrm>
        <a:off x="5892738" y="777917"/>
        <a:ext cx="2394513" cy="1436707"/>
      </dsp:txXfrm>
    </dsp:sp>
    <dsp:sp modelId="{2EFFC592-FFAF-4CD8-B85C-3D6CA0F65A3F}">
      <dsp:nvSpPr>
        <dsp:cNvPr id="0" name=""/>
        <dsp:cNvSpPr/>
      </dsp:nvSpPr>
      <dsp:spPr>
        <a:xfrm>
          <a:off x="1199492" y="2212824"/>
          <a:ext cx="8835753" cy="520138"/>
        </a:xfrm>
        <a:custGeom>
          <a:avLst/>
          <a:gdLst/>
          <a:ahLst/>
          <a:cxnLst/>
          <a:rect l="0" t="0" r="0" b="0"/>
          <a:pathLst>
            <a:path>
              <a:moveTo>
                <a:pt x="8835753" y="0"/>
              </a:moveTo>
              <a:lnTo>
                <a:pt x="8835753" y="277169"/>
              </a:lnTo>
              <a:lnTo>
                <a:pt x="0" y="277169"/>
              </a:lnTo>
              <a:lnTo>
                <a:pt x="0" y="52013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5396046" y="2470140"/>
        <a:ext cx="442645" cy="5507"/>
      </dsp:txXfrm>
    </dsp:sp>
    <dsp:sp modelId="{C92AA38D-1F8E-47B9-A4A5-6A6BC32F748F}">
      <dsp:nvSpPr>
        <dsp:cNvPr id="0" name=""/>
        <dsp:cNvSpPr/>
      </dsp:nvSpPr>
      <dsp:spPr>
        <a:xfrm>
          <a:off x="8837989" y="777917"/>
          <a:ext cx="2394513" cy="14367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1. Ennakkolukemista 2. </a:t>
          </a:r>
          <a:r>
            <a:rPr lang="fi-FI" sz="1700" kern="1200" err="1">
              <a:solidFill>
                <a:schemeClr val="tx1"/>
              </a:solidFill>
            </a:rPr>
            <a:t>OpenFIT</a:t>
          </a:r>
          <a:r>
            <a:rPr lang="fi-FI" sz="1700" kern="1200">
              <a:solidFill>
                <a:schemeClr val="tx1"/>
              </a:solidFill>
            </a:rPr>
            <a:t> ohjelman käyttäjätilit avataan ja aktivoidaan ja ohjelmaan tutustutaan </a:t>
          </a:r>
          <a:endParaRPr lang="en-US" sz="1700" kern="1200">
            <a:solidFill>
              <a:schemeClr val="tx1"/>
            </a:solidFill>
          </a:endParaRPr>
        </a:p>
      </dsp:txBody>
      <dsp:txXfrm>
        <a:off x="8837989" y="777917"/>
        <a:ext cx="2394513" cy="1436707"/>
      </dsp:txXfrm>
    </dsp:sp>
    <dsp:sp modelId="{A9D827D8-6F51-4B1C-BF32-F49483F36C2C}">
      <dsp:nvSpPr>
        <dsp:cNvPr id="0" name=""/>
        <dsp:cNvSpPr/>
      </dsp:nvSpPr>
      <dsp:spPr>
        <a:xfrm>
          <a:off x="2394948" y="3437996"/>
          <a:ext cx="5201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13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2641249" y="3480963"/>
        <a:ext cx="27536" cy="5507"/>
      </dsp:txXfrm>
    </dsp:sp>
    <dsp:sp modelId="{3E5FE6D0-3CBE-4C40-A579-693224F57FA5}">
      <dsp:nvSpPr>
        <dsp:cNvPr id="0" name=""/>
        <dsp:cNvSpPr/>
      </dsp:nvSpPr>
      <dsp:spPr>
        <a:xfrm>
          <a:off x="2235" y="2765363"/>
          <a:ext cx="2394513" cy="14367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Työntekijöiden koulutus 7 h</a:t>
          </a:r>
          <a:endParaRPr lang="en-US" sz="1700" kern="1200">
            <a:solidFill>
              <a:schemeClr val="tx1"/>
            </a:solidFill>
          </a:endParaRPr>
        </a:p>
      </dsp:txBody>
      <dsp:txXfrm>
        <a:off x="2235" y="2765363"/>
        <a:ext cx="2394513" cy="1436707"/>
      </dsp:txXfrm>
    </dsp:sp>
    <dsp:sp modelId="{FA9604E8-BD63-4D8C-9ADD-E13CB728D130}">
      <dsp:nvSpPr>
        <dsp:cNvPr id="0" name=""/>
        <dsp:cNvSpPr/>
      </dsp:nvSpPr>
      <dsp:spPr>
        <a:xfrm>
          <a:off x="5340199" y="3437996"/>
          <a:ext cx="5201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13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5586500" y="3480963"/>
        <a:ext cx="27536" cy="5507"/>
      </dsp:txXfrm>
    </dsp:sp>
    <dsp:sp modelId="{143430BE-E261-44EA-88BD-6AE0C1071736}">
      <dsp:nvSpPr>
        <dsp:cNvPr id="0" name=""/>
        <dsp:cNvSpPr/>
      </dsp:nvSpPr>
      <dsp:spPr>
        <a:xfrm>
          <a:off x="2947486" y="2765363"/>
          <a:ext cx="2394513" cy="14367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Käyttöönotto aloitetaan</a:t>
          </a:r>
          <a:endParaRPr lang="en-US" sz="1700" kern="1200">
            <a:solidFill>
              <a:schemeClr val="tx1"/>
            </a:solidFill>
          </a:endParaRPr>
        </a:p>
      </dsp:txBody>
      <dsp:txXfrm>
        <a:off x="2947486" y="2765363"/>
        <a:ext cx="2394513" cy="1436707"/>
      </dsp:txXfrm>
    </dsp:sp>
    <dsp:sp modelId="{6BDA4000-3B3C-480C-A893-9252DFE41B75}">
      <dsp:nvSpPr>
        <dsp:cNvPr id="0" name=""/>
        <dsp:cNvSpPr/>
      </dsp:nvSpPr>
      <dsp:spPr>
        <a:xfrm>
          <a:off x="8285451" y="3437996"/>
          <a:ext cx="5201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13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8531751" y="3480963"/>
        <a:ext cx="27536" cy="5507"/>
      </dsp:txXfrm>
    </dsp:sp>
    <dsp:sp modelId="{643383A6-FD05-4C25-8F3B-1B5BD3A520B9}">
      <dsp:nvSpPr>
        <dsp:cNvPr id="0" name=""/>
        <dsp:cNvSpPr/>
      </dsp:nvSpPr>
      <dsp:spPr>
        <a:xfrm>
          <a:off x="5892738" y="2765363"/>
          <a:ext cx="2394513" cy="14367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solidFill>
                <a:schemeClr val="tx1"/>
              </a:solidFill>
            </a:rPr>
            <a:t>Työntekijöille järjestetään FIT-ohjausta käyttöönoton tueksi (5x)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892738" y="2765363"/>
        <a:ext cx="2394513" cy="1436707"/>
      </dsp:txXfrm>
    </dsp:sp>
    <dsp:sp modelId="{E7753143-1055-4560-9281-1B1636FAE764}">
      <dsp:nvSpPr>
        <dsp:cNvPr id="0" name=""/>
        <dsp:cNvSpPr/>
      </dsp:nvSpPr>
      <dsp:spPr>
        <a:xfrm>
          <a:off x="8837989" y="2765363"/>
          <a:ext cx="2394513" cy="14367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Työntekijöistä valitaan FIT-mentoreita, joilla on erityisrooli FIT-asioissa</a:t>
          </a:r>
          <a:endParaRPr lang="en-US" sz="1700" kern="1200">
            <a:solidFill>
              <a:schemeClr val="tx1"/>
            </a:solidFill>
          </a:endParaRPr>
        </a:p>
      </dsp:txBody>
      <dsp:txXfrm>
        <a:off x="8837989" y="2765363"/>
        <a:ext cx="2394513" cy="14367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CD720-200E-4F34-BCB6-805FC19181DD}">
      <dsp:nvSpPr>
        <dsp:cNvPr id="0" name=""/>
        <dsp:cNvSpPr/>
      </dsp:nvSpPr>
      <dsp:spPr>
        <a:xfrm>
          <a:off x="3248868" y="1098820"/>
          <a:ext cx="71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507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3587762" y="1140812"/>
        <a:ext cx="37283" cy="7456"/>
      </dsp:txXfrm>
    </dsp:sp>
    <dsp:sp modelId="{61337609-B0B0-4A6E-B87B-EDE0B62F1588}">
      <dsp:nvSpPr>
        <dsp:cNvPr id="0" name=""/>
        <dsp:cNvSpPr/>
      </dsp:nvSpPr>
      <dsp:spPr>
        <a:xfrm>
          <a:off x="8612" y="171924"/>
          <a:ext cx="3242055" cy="19452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863" tIns="166755" rIns="158863" bIns="16675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</a:rPr>
            <a:t>Peruskoulutukset</a:t>
          </a:r>
          <a:r>
            <a:rPr lang="fi-FI" sz="1700" kern="1200" dirty="0">
              <a:solidFill>
                <a:schemeClr val="tx1"/>
              </a:solidFill>
            </a:rPr>
            <a:t> kaikille uusille työntekijöille 4x/vuosi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solidFill>
                <a:schemeClr val="tx1"/>
              </a:solidFill>
            </a:rPr>
            <a:t>Uusien esihenkilöiden koulutus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8612" y="171924"/>
        <a:ext cx="3242055" cy="1945233"/>
      </dsp:txXfrm>
    </dsp:sp>
    <dsp:sp modelId="{DB99798D-B63C-4D32-9E09-9C4EC3A4F54F}">
      <dsp:nvSpPr>
        <dsp:cNvPr id="0" name=""/>
        <dsp:cNvSpPr/>
      </dsp:nvSpPr>
      <dsp:spPr>
        <a:xfrm>
          <a:off x="7236596" y="1098820"/>
          <a:ext cx="71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507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7575491" y="1140812"/>
        <a:ext cx="37283" cy="7456"/>
      </dsp:txXfrm>
    </dsp:sp>
    <dsp:sp modelId="{F3A5FE53-2F2B-4FE3-BBD7-8AAA21F39E4B}">
      <dsp:nvSpPr>
        <dsp:cNvPr id="0" name=""/>
        <dsp:cNvSpPr/>
      </dsp:nvSpPr>
      <dsp:spPr>
        <a:xfrm>
          <a:off x="3996341" y="171924"/>
          <a:ext cx="3242055" cy="19452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863" tIns="166755" rIns="158863" bIns="16675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</a:rPr>
            <a:t>FIT-klinikoita </a:t>
          </a:r>
          <a:r>
            <a:rPr lang="fi-FI" sz="1700" kern="1200" dirty="0">
              <a:solidFill>
                <a:schemeClr val="tx1"/>
              </a:solidFill>
            </a:rPr>
            <a:t>järjestetään työskentelyn tueksi eri teemoilla ja eri kohderyhmille suunnattuna (esim. raportointi perhe- ja suhdefokus, lastensuojelutyöskentely)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996341" y="171924"/>
        <a:ext cx="3242055" cy="1945233"/>
      </dsp:txXfrm>
    </dsp:sp>
    <dsp:sp modelId="{15CA72F8-704E-4188-AB13-DEC62C054277}">
      <dsp:nvSpPr>
        <dsp:cNvPr id="0" name=""/>
        <dsp:cNvSpPr/>
      </dsp:nvSpPr>
      <dsp:spPr>
        <a:xfrm>
          <a:off x="1629640" y="2115357"/>
          <a:ext cx="7975457" cy="715072"/>
        </a:xfrm>
        <a:custGeom>
          <a:avLst/>
          <a:gdLst/>
          <a:ahLst/>
          <a:cxnLst/>
          <a:rect l="0" t="0" r="0" b="0"/>
          <a:pathLst>
            <a:path>
              <a:moveTo>
                <a:pt x="7975457" y="0"/>
              </a:moveTo>
              <a:lnTo>
                <a:pt x="7975457" y="374636"/>
              </a:lnTo>
              <a:lnTo>
                <a:pt x="0" y="374636"/>
              </a:lnTo>
              <a:lnTo>
                <a:pt x="0" y="715072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5417113" y="2469165"/>
        <a:ext cx="400511" cy="7456"/>
      </dsp:txXfrm>
    </dsp:sp>
    <dsp:sp modelId="{AA70FCD3-D701-4576-894B-C0FAABC5C864}">
      <dsp:nvSpPr>
        <dsp:cNvPr id="0" name=""/>
        <dsp:cNvSpPr/>
      </dsp:nvSpPr>
      <dsp:spPr>
        <a:xfrm>
          <a:off x="7984069" y="171924"/>
          <a:ext cx="3242055" cy="19452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863" tIns="166755" rIns="158863" bIns="16675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</a:rPr>
            <a:t>FIT-kouluttajat</a:t>
          </a:r>
          <a:r>
            <a:rPr lang="fi-FI" sz="1700" kern="1200" dirty="0">
              <a:solidFill>
                <a:schemeClr val="tx1"/>
              </a:solidFill>
            </a:rPr>
            <a:t> toimivat tiimien tukena FIT-klinikka-</a:t>
          </a:r>
          <a:r>
            <a:rPr lang="fi-FI" sz="1700" kern="1200" dirty="0" err="1">
              <a:solidFill>
                <a:schemeClr val="tx1"/>
              </a:solidFill>
            </a:rPr>
            <a:t>Teamskanavan</a:t>
          </a:r>
          <a:r>
            <a:rPr lang="fi-FI" sz="1700" kern="1200" dirty="0">
              <a:solidFill>
                <a:schemeClr val="tx1"/>
              </a:solidFill>
            </a:rPr>
            <a:t> kautta, sekä tukevat mentoreita, johtavia ja päälliköitä FIT-asioissa esimerkiksi ohjauskäyntien myötä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7984069" y="171924"/>
        <a:ext cx="3242055" cy="1945233"/>
      </dsp:txXfrm>
    </dsp:sp>
    <dsp:sp modelId="{90A6F3EE-5B0A-4389-8978-B3025899DDEB}">
      <dsp:nvSpPr>
        <dsp:cNvPr id="0" name=""/>
        <dsp:cNvSpPr/>
      </dsp:nvSpPr>
      <dsp:spPr>
        <a:xfrm>
          <a:off x="3248868" y="3789727"/>
          <a:ext cx="71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507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3587762" y="3831718"/>
        <a:ext cx="37283" cy="7456"/>
      </dsp:txXfrm>
    </dsp:sp>
    <dsp:sp modelId="{909E5FBE-9416-4EA1-B31A-7C663677C4B0}">
      <dsp:nvSpPr>
        <dsp:cNvPr id="0" name=""/>
        <dsp:cNvSpPr/>
      </dsp:nvSpPr>
      <dsp:spPr>
        <a:xfrm>
          <a:off x="8612" y="2862830"/>
          <a:ext cx="3242055" cy="19452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863" tIns="166755" rIns="158863" bIns="16675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>
              <a:solidFill>
                <a:schemeClr val="tx1"/>
              </a:solidFill>
            </a:rPr>
            <a:t>Perehdyttäminen</a:t>
          </a:r>
          <a:r>
            <a:rPr lang="fi-FI" sz="1700" kern="1200">
              <a:solidFill>
                <a:schemeClr val="tx1"/>
              </a:solidFill>
            </a:rPr>
            <a:t> työotteeseen ja </a:t>
          </a:r>
          <a:r>
            <a:rPr lang="fi-FI" sz="1700" kern="1200" err="1">
              <a:solidFill>
                <a:schemeClr val="tx1"/>
              </a:solidFill>
            </a:rPr>
            <a:t>OpenFit</a:t>
          </a:r>
          <a:r>
            <a:rPr lang="fi-FI" sz="1700" kern="1200">
              <a:solidFill>
                <a:schemeClr val="tx1"/>
              </a:solidFill>
            </a:rPr>
            <a:t>-ohjelman käyttöön tapahtuu tiimissä</a:t>
          </a:r>
          <a:endParaRPr lang="en-US" sz="1700" kern="1200">
            <a:solidFill>
              <a:schemeClr val="tx1"/>
            </a:solidFill>
          </a:endParaRPr>
        </a:p>
      </dsp:txBody>
      <dsp:txXfrm>
        <a:off x="8612" y="2862830"/>
        <a:ext cx="3242055" cy="1945233"/>
      </dsp:txXfrm>
    </dsp:sp>
    <dsp:sp modelId="{8C959003-4DB6-4234-B77B-34A4129A3EBC}">
      <dsp:nvSpPr>
        <dsp:cNvPr id="0" name=""/>
        <dsp:cNvSpPr/>
      </dsp:nvSpPr>
      <dsp:spPr>
        <a:xfrm>
          <a:off x="7236596" y="3789727"/>
          <a:ext cx="71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507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/>
            </a:solidFill>
          </a:endParaRPr>
        </a:p>
      </dsp:txBody>
      <dsp:txXfrm>
        <a:off x="7575491" y="3831718"/>
        <a:ext cx="37283" cy="7456"/>
      </dsp:txXfrm>
    </dsp:sp>
    <dsp:sp modelId="{0154494D-A3FC-4BE1-87BD-25F504731897}">
      <dsp:nvSpPr>
        <dsp:cNvPr id="0" name=""/>
        <dsp:cNvSpPr/>
      </dsp:nvSpPr>
      <dsp:spPr>
        <a:xfrm>
          <a:off x="3996341" y="2862830"/>
          <a:ext cx="3242055" cy="19452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863" tIns="166755" rIns="158863" bIns="16675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>
              <a:solidFill>
                <a:schemeClr val="tx1"/>
              </a:solidFill>
            </a:rPr>
            <a:t>Case-kokouksissa</a:t>
          </a:r>
          <a:r>
            <a:rPr lang="fi-FI" sz="1700" kern="1200">
              <a:solidFill>
                <a:schemeClr val="tx1"/>
              </a:solidFill>
            </a:rPr>
            <a:t> käytetään hyväksi palautetietoista työskentelyä, kokouksia vetävät tiimin jäsenet</a:t>
          </a:r>
          <a:endParaRPr lang="en-US" sz="1700" kern="1200">
            <a:solidFill>
              <a:schemeClr val="tx1"/>
            </a:solidFill>
          </a:endParaRPr>
        </a:p>
      </dsp:txBody>
      <dsp:txXfrm>
        <a:off x="3996341" y="2862830"/>
        <a:ext cx="3242055" cy="1945233"/>
      </dsp:txXfrm>
    </dsp:sp>
    <dsp:sp modelId="{F707149B-109B-454E-A13E-B8F6175CB919}">
      <dsp:nvSpPr>
        <dsp:cNvPr id="0" name=""/>
        <dsp:cNvSpPr/>
      </dsp:nvSpPr>
      <dsp:spPr>
        <a:xfrm>
          <a:off x="7984069" y="2862830"/>
          <a:ext cx="3242055" cy="19452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863" tIns="166755" rIns="158863" bIns="16675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>
              <a:solidFill>
                <a:schemeClr val="tx1"/>
              </a:solidFill>
            </a:rPr>
            <a:t>FIT-mentorit ja johtava työntekijä </a:t>
          </a:r>
          <a:r>
            <a:rPr lang="fi-FI" sz="1700" kern="1200">
              <a:solidFill>
                <a:schemeClr val="tx1"/>
              </a:solidFill>
            </a:rPr>
            <a:t>toimivat tukena omissa tiimeissään</a:t>
          </a:r>
          <a:endParaRPr lang="en-US" sz="1700" kern="1200">
            <a:solidFill>
              <a:schemeClr val="tx1"/>
            </a:solidFill>
          </a:endParaRPr>
        </a:p>
      </dsp:txBody>
      <dsp:txXfrm>
        <a:off x="7984069" y="2862830"/>
        <a:ext cx="3242055" cy="1945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53F516-C270-42C5-9AEF-E7D28FD2A869}" type="datetimeFigureOut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1B957E8-B692-4367-B3D9-549BB61C6E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935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2B54-3454-4F02-9EDB-84E4A91EAF6E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0238-7858-4C5D-9334-38D34ABA26B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626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2B0D-8E3F-4368-926B-8825CAB6EEA7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FCEA-2837-4113-B69C-807D10F26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35ED-F5EB-413C-923D-7DEED82B9857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142E-A5C0-4F7E-9E3F-39EFB1B8C6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765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BE7C3-B0CE-45FB-82B2-A2C823E63EDB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4C75-B948-4718-AB2E-13FA0172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02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52A5-7DD3-42CE-9848-DACDD94E1AA8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7C0B-DE9C-4AC2-B54E-E80C9DED7B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276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68B7-36C6-4615-A572-EE07AA264383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5ADE-FF0D-4AE5-90D1-481D715BAD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227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FEC4-BF3D-464A-8A26-3D861B1B2AEE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A2A89-7DD5-41AC-9A43-96CEA010C9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4157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15C-70A2-49CB-912B-2EFF7A2041E0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DA1E-CC65-4D4A-8AD3-33B6FE2ED2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0642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51A5B-0A5A-4F41-8E7A-437D621197D3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6811A-B41B-4B02-A7C2-918597E845A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1784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BCA4-27B5-41D9-9A12-540F15919028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3D36-9475-4DF2-AEE1-BA2915921F0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8837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7970-1A0F-4034-81DA-400291B49248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4FC9-4BA4-471C-A025-62828D7E80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123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25FE7F-639B-4F41-B411-9A10F7DF6F82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BA1A6B-480F-4EC3-B195-0111055878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7519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CC60-B823-41DF-9DB0-D0400F43B348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C43-36BE-42D4-99BF-9CAD33AED9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5294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0A33-4F74-46C5-BA84-323431FCF468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6714-1DC3-4B48-B907-0C5C7B57AB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0675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2424-FB5D-40AA-8551-11A4F0C75246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2987-6EE2-4694-B2A5-3F3009D431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76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8851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6975144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7C4F-FC96-441E-97E5-63D21FCCDBBB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DA1E-CB5F-44BF-813F-4678206E636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2844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42ED-B5E4-443F-A90E-A092EE76DE85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7DB6B-03B8-417A-B79B-FECB0555FC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928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09382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58258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3556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76131D-9689-4368-B1C5-1478C81E59F2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4583BA-8BA8-4764-BEC1-509EADF4B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9445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60893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059246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81277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7784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595907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0192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617854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7AEB2-1165-484B-B812-26ECCF851664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0B04-3D42-441C-A42F-ADC4CDEE21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70745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252DBE-A127-4B98-A854-3426B5EAFD8F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F9149D-10A1-4E46-9AC1-D14CB0B36E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4251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0998-A2C8-4FAC-A686-3CA9ED80920F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2A7EF-A6EE-4C67-AB05-94E76071D24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024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E4427-7DC9-465A-AC18-63739EE817FE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25E92E-7255-4D0A-BC70-6446A13C33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17426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2E6A-066E-418C-8AE7-D4BF143CDA92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6D168-B4A6-4CDF-BB92-2F927E25CD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169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EF71-8BD6-46A6-A97C-FFCC4F352A4C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683D5-AC4C-40CD-8B2C-880B701E46F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2748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9CD5-86AD-460B-8E57-3384806F0BEF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859C-40AA-4E0F-891D-380A0F78E37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91848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740CE-A122-4E89-BC21-06EA3D6B769D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C977-80AC-4B61-9D22-81B7DE03CF8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4347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F65E-D073-431F-A264-5C0465226C70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DEF06-98C6-4892-9145-E209BE647B7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8456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F1CA-DF26-4202-87C1-C43227B3AD15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CD3F-F9F9-4C6E-A1DD-38B7D23B6F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64425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35051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87019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77027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0983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EA73BA-8D8B-40BF-BD4B-A95D6EC962C6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27EA9D-47E1-4E27-9FE0-FCEA2F48A9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1257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05221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553786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519316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99704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39239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859405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CAE61-5D3E-4BD5-A5D9-771C01134A47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5945-3973-4370-BC41-FEB60D23E9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58390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C62913-02BC-45E1-AAF1-5FEF7A64E957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4F5628D-78A8-4B37-9EF1-0045A170D96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134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21E2D-908A-4141-9380-9D4D8A890906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68F56-680E-4887-87A9-D5C033ED31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55694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8BEB1-00CC-4620-98C8-807096FD2A9B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983F37-7669-49AB-8AB2-F55DDA2B7B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638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6680E6-DF0C-41FE-B435-3271F8822860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72E9DE-A9FA-4888-AE9F-B9157D1DC3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61668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04F9-3E2D-495C-8B4E-9C352AB49C41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DB2D-59C1-4D1E-ABE9-08FB66D8E13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7963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3AE9-F65D-4B16-BDDB-B6BA8DFB6DCB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6815A-1A13-4491-8288-98C9281ED50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96581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A90D3-E1AB-4676-B9CD-847478CE7D4E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D4A1-24F7-4821-82BD-70FB033D923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53211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42F82-34F0-4101-BFE0-F72DA208A5B6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2E5C-82F9-4232-AFFB-29A16C88E70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35436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407C0-70D5-4D62-AF95-D2944CEA4571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7B48E-B8EB-42CA-BD4C-865A5426ABB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12839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064698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350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737925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723677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098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3267E7-3E57-42A7-9090-EF905079A598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F30CF3-25C1-4041-A96E-EA98C728F4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8811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534264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6462006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177028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271058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134070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D485-4C03-45E8-B6D0-46828E02E60C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68E16-213C-4740-A3B1-900BD38C434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70481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6A9CEE-2EFF-4234-91F1-7C751369ACC5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D1229A-9B3D-45F1-B5E5-2E8332F1230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4581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5AF0-BE99-42E1-8896-F2AC7649E97C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6C4E-EE0C-4EE5-87A2-35430863BAB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49057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2BDB5-56E7-488A-9222-90A0789D0DBA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949785-2CA9-476C-A985-1B136A442E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8845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42F00-BE0B-4015-BD94-861224FE7D02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C2115-2833-4D9B-A53D-946A02C051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277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B08EE-E418-4C9D-9E13-1A7A12859A20}" type="datetime1">
              <a:rPr lang="fi-FI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D0CFF0-84BF-467A-A1B2-5ADB6B20CF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09335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F5BB4-7388-4E3F-9D07-511EBF95DAFD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7ADE0-CCEF-46A7-ABD8-5A0BBB8AE25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03370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435A-C109-4B19-B1BC-68217D2779C1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22AE-3DA3-40B2-8803-78BC49B7C8E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59419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A39A-72B2-4AB3-92E9-998112FE6621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F6A9-6C0F-4350-A0DD-7A147BEC46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266166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EAC61-67A6-46C0-AF04-4C3923461D8C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6D16-6E45-4A50-88A4-2D70F4B225F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81424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8334584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7236495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7329899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37886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156697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139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7132-4491-4D90-808E-F4ABA1A9E346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5B4B-1776-4491-9403-9325C58D36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22325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64029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4275614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9756864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4856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753CC4-067A-4F36-B556-8E1E6DD6A3F8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66FB-CFF7-4EF1-8999-674D97D3420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399A5282-76F8-49E9-9449-9DEDABC87614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4B6AB836-89B8-4782-9DE2-5DA74AB6F8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0D0EFB84-9DC4-47CD-978D-A92DC34FB5D7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CDA2531E-A569-4D11-9F57-58BF224E644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533A4C6-3BA8-4416-84B5-322F9341B6D3}" type="datetime1">
              <a:rPr lang="fi-FI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C3927088-0CDF-46CD-8962-1E078E2EA0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otepe.fit@hel.fi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4BEA54-7ADD-6807-267F-380F91A68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072349" cy="5136204"/>
          </a:xfrm>
        </p:spPr>
        <p:txBody>
          <a:bodyPr/>
          <a:lstStyle/>
          <a:p>
            <a:r>
              <a:rPr lang="fi-FI" dirty="0"/>
              <a:t>Helsingin kaupungin FIT-rakenne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43A9F75-CC22-DD8D-E91A-C74432C7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E42B54-3454-4F02-9EDB-84E4A91EAF6E}" type="datetime1">
              <a:rPr lang="fi-FI" smtClean="0"/>
              <a:pPr>
                <a:defRPr/>
              </a:pPr>
              <a:t>15.8.2025</a:t>
            </a:fld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BC41592-5851-DF6A-4BAC-A7548185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A0238-7858-4C5D-9334-38D34ABA26BB}" type="slidenum">
              <a:rPr lang="fi-FI" smtClean="0"/>
              <a:pPr>
                <a:defRPr/>
              </a:pPr>
              <a:t>1</a:t>
            </a:fld>
            <a:endParaRPr lang="fi-FI" dirty="0"/>
          </a:p>
        </p:txBody>
      </p:sp>
      <p:pic>
        <p:nvPicPr>
          <p:cNvPr id="4" name="Kuva 3" descr="Kuva, joka sisältää kohteen teksti, Fontti, kuvakaappaus, symboli&#10;&#10;Kuvaus luotu automaattisesti">
            <a:extLst>
              <a:ext uri="{FF2B5EF4-FFF2-40B4-BE49-F238E27FC236}">
                <a16:creationId xmlns:a16="http://schemas.microsoft.com/office/drawing/2014/main" id="{2DF471A5-10E4-6FBB-38AD-51FD560D35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49" y="5376006"/>
            <a:ext cx="2649231" cy="67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9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5027AD-2F99-2B98-E53C-0A263A63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Palautetietoisen työskentelyn eteneminen Helsingin kaupungilla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3C10E6-5796-4C2F-8855-17E15F3B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0033" y="6492360"/>
            <a:ext cx="1236662" cy="25876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8FCEA-2837-4113-B69C-807D10F262C0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52936B99-E836-3FBF-E055-BDE9AC955592}"/>
              </a:ext>
            </a:extLst>
          </p:cNvPr>
          <p:cNvSpPr/>
          <p:nvPr/>
        </p:nvSpPr>
        <p:spPr>
          <a:xfrm>
            <a:off x="90354" y="2889333"/>
            <a:ext cx="2185060" cy="209599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Yksittäisiä kokeiluja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2018-2019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 Pariterapia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Lastensuojelun jälkihuolto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81A9C3BF-13F1-1B65-FEBA-9D6068374F67}"/>
              </a:ext>
            </a:extLst>
          </p:cNvPr>
          <p:cNvSpPr/>
          <p:nvPr/>
        </p:nvSpPr>
        <p:spPr>
          <a:xfrm>
            <a:off x="1715678" y="2399868"/>
            <a:ext cx="3282309" cy="307710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Pilotointivaihe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Tulevaisuuden sotekeskushanke 2021-2022: yhteiskehittäminen lastensuojelu &amp; perhepalvelut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Hehkutiimi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Toivotiimi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Ympärivuorokautinen perhekuntoutus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Sosiaaliohjaus 2 &amp; 3 (</a:t>
            </a: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nepsyohjaus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Vuosaaren perheneuvola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Terapeuttinen vauvaperhetyö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14AAF604-9F85-CA96-EA69-7EF8B8C614AE}"/>
              </a:ext>
            </a:extLst>
          </p:cNvPr>
          <p:cNvSpPr/>
          <p:nvPr/>
        </p:nvSpPr>
        <p:spPr>
          <a:xfrm>
            <a:off x="4232635" y="1593129"/>
            <a:ext cx="4617750" cy="4714565"/>
          </a:xfrm>
          <a:prstGeom prst="ellipse">
            <a:avLst/>
          </a:prstGeom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Laaja käyttöönotto palvelutasolla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Kestävän kasvun hanke 2023-2025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Palautetietoisen työskentelyn käyttöönottokoulutukset,  tukirakenteiden luominen ja kouluttajakoulutus. Mukana tässä vaiheessa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Lapsiperheiden sosiaaliohjaus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Lastensuojelun ja perhesosiaalityön palvelut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Kasvatus- ja perheneuvonta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i-FI" sz="1200" dirty="0">
                <a:solidFill>
                  <a:sysClr val="windowText" lastClr="000000"/>
                </a:solidFill>
                <a:latin typeface="Arial" panose="020B0604020202020204"/>
                <a:cs typeface="Arial"/>
              </a:rPr>
              <a:t>Neuvolan psykologipalvelu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Lastensuojelun jälkihuolto 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Asumisen tuki digihanke RRP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 ja nuorten vastaanotot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Perhesosiaalityö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Toiseen asteen opiskelijahuolto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Pilotit sosiaalineuvonnassa sekä terveyskeskusten ryhmätoiminnassa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Hankkeen aikana on ollut mahdollista kouluttaa laajasti sosiaali- ja terveydenhuollon työryhmiä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1BF706BA-B573-5042-D2A3-12AB5BD56D05}"/>
              </a:ext>
            </a:extLst>
          </p:cNvPr>
          <p:cNvSpPr/>
          <p:nvPr/>
        </p:nvSpPr>
        <p:spPr>
          <a:xfrm>
            <a:off x="8049945" y="1904061"/>
            <a:ext cx="3922815" cy="391232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Palautetietoinen työskentely osana perustyötä </a:t>
            </a: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2025 </a:t>
            </a: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sym typeface="Wingdings" panose="05000000000000000000" pitchFamily="2" charset="2"/>
              </a:rPr>
              <a:t></a:t>
            </a:r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Vaikuttavuutta seurataan reaaliaikaisesti ja vahvistetaan osana asiakastyötä sekä työryhmätasolla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Työskentelyn tueksi on olemassa selkeitä rakenteita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Työotteen käyttöönoton myötä asiakkaan osallistaminen on vahvistunut ja palveluissa korostuu asiakkaan tarpeisiin vastaaminen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1285474E-5C7F-D943-7D98-66C47FBE4016}"/>
              </a:ext>
            </a:extLst>
          </p:cNvPr>
          <p:cNvSpPr/>
          <p:nvPr/>
        </p:nvSpPr>
        <p:spPr>
          <a:xfrm>
            <a:off x="7801800" y="5313430"/>
            <a:ext cx="2370087" cy="1239920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Tällä hetkellä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FIT:iä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käyttää yli 700 ammattilaista n. 50 tiimissä</a:t>
            </a:r>
          </a:p>
        </p:txBody>
      </p:sp>
    </p:spTree>
    <p:extLst>
      <p:ext uri="{BB962C8B-B14F-4D97-AF65-F5344CB8AC3E}">
        <p14:creationId xmlns:p14="http://schemas.microsoft.com/office/powerpoint/2010/main" val="146222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DE9FD5-78B7-FD11-924F-1ECB0492E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787400"/>
          </a:xfrm>
        </p:spPr>
        <p:txBody>
          <a:bodyPr wrap="square" anchor="t">
            <a:normAutofit/>
          </a:bodyPr>
          <a:lstStyle/>
          <a:p>
            <a:r>
              <a:rPr lang="fi-FI" dirty="0"/>
              <a:t>FIT tukirakenteet Helsingissä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6BC016-DC96-B9E6-8E9C-810E05A061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63700" y="6269038"/>
            <a:ext cx="1304925" cy="25876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59382B0D-8E3F-4368-926B-8825CAB6EEA7}" type="datetime1">
              <a:rPr lang="fi-FI" smtClean="0"/>
              <a:pPr>
                <a:spcAft>
                  <a:spcPts val="600"/>
                </a:spcAft>
                <a:defRPr/>
              </a:pPr>
              <a:t>15.8.2025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AA0088-3EA1-3EAA-DE2D-79A17EE30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7813" y="6269038"/>
            <a:ext cx="1236662" cy="25876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A4E8FCEA-2837-4113-B69C-807D10F262C0}" type="slidenum">
              <a:rPr lang="fi-FI" smtClean="0"/>
              <a:pPr>
                <a:spcAft>
                  <a:spcPts val="600"/>
                </a:spcAft>
                <a:defRPr/>
              </a:pPr>
              <a:t>3</a:t>
            </a:fld>
            <a:endParaRPr lang="fi-FI"/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932BFEF9-1E02-DF29-7320-69513E0278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189897"/>
              </p:ext>
            </p:extLst>
          </p:nvPr>
        </p:nvGraphicFramePr>
        <p:xfrm>
          <a:off x="457200" y="1119810"/>
          <a:ext cx="11234738" cy="497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09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DCDC9A-619E-AD4B-0699-02A9A3C0B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787400"/>
          </a:xfrm>
        </p:spPr>
        <p:txBody>
          <a:bodyPr wrap="square" anchor="t">
            <a:normAutofit/>
          </a:bodyPr>
          <a:lstStyle/>
          <a:p>
            <a:r>
              <a:rPr lang="fi-FI" dirty="0"/>
              <a:t>Koulutuspolku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1051783-3533-E7B6-D24A-AB59CAB38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7813" y="6269038"/>
            <a:ext cx="1236662" cy="258762"/>
          </a:xfrm>
        </p:spPr>
        <p:txBody>
          <a:bodyPr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4E8FCEA-2837-4113-B69C-807D10F262C0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3758C08E-E6AC-D9A6-DF6B-8E96F76BB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117338"/>
              </p:ext>
            </p:extLst>
          </p:nvPr>
        </p:nvGraphicFramePr>
        <p:xfrm>
          <a:off x="457200" y="1381533"/>
          <a:ext cx="11234738" cy="497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10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73559C-6D1E-B358-8116-E3285A37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fi-FI" sz="3600" dirty="0" err="1"/>
              <a:t>Fit</a:t>
            </a:r>
            <a:r>
              <a:rPr lang="fi-FI" sz="3600" dirty="0"/>
              <a:t> tukirakenteet jalkauttamisen edetessä</a:t>
            </a: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80208AD0-A09C-CDB4-A4BC-485DAC7174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707651"/>
              </p:ext>
            </p:extLst>
          </p:nvPr>
        </p:nvGraphicFramePr>
        <p:xfrm>
          <a:off x="457200" y="1196975"/>
          <a:ext cx="11234738" cy="497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903119-BC7D-5CDD-D72A-2B4A2441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A4E8FCEA-2837-4113-B69C-807D10F262C0}" type="slidenum">
              <a:rPr lang="fi-FI" smtClean="0"/>
              <a:pPr>
                <a:spcAft>
                  <a:spcPts val="600"/>
                </a:spcAft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91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87F248-B03F-BA75-3A20-C72DF9333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Lisätiedot ja yhteydenotot:</a:t>
            </a:r>
            <a:br>
              <a:rPr lang="fi-FI" dirty="0"/>
            </a:br>
            <a:br>
              <a:rPr lang="fi-FI" dirty="0"/>
            </a:br>
            <a:r>
              <a:rPr lang="fi-FI" dirty="0">
                <a:hlinkClick r:id="rId2"/>
              </a:rPr>
              <a:t>sotepe.fit@hel.fi</a:t>
            </a:r>
            <a:r>
              <a:rPr lang="fi-FI" dirty="0"/>
              <a:t> </a:t>
            </a:r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85B7200-8471-E9D9-3D70-87C3B6D7E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E4427-7DC9-465A-AC18-63739EE817FE}" type="datetime1">
              <a:rPr lang="fi-FI" smtClean="0"/>
              <a:pPr>
                <a:defRPr/>
              </a:pPr>
              <a:t>15.8.2025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5F10EC0-C021-9DD3-869B-59F5566E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5E92E-7255-4D0A-BC70-6446A13C33AE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382806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EB9048E2-569B-4DDF-9D7F-6C09463B3504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6939667D-C73E-4C9A-9ED9-680EF7589B6C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Asettelumallit.pptx [Vain luku]" id="{354B808C-3598-4EB5-AD80-3E979D1811D7}" vid="{D209B343-CA08-4BCB-94F1-2DCABC54E780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4D547177-20A8-454E-897F-38F507DBC3AB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70C49328D1B3445923C67400DDC03D2" ma:contentTypeVersion="14" ma:contentTypeDescription="Luo uusi asiakirja." ma:contentTypeScope="" ma:versionID="7d7378e1c1cfe7c7d31fb61cf84f3a04">
  <xsd:schema xmlns:xsd="http://www.w3.org/2001/XMLSchema" xmlns:xs="http://www.w3.org/2001/XMLSchema" xmlns:p="http://schemas.microsoft.com/office/2006/metadata/properties" xmlns:ns2="0f713dae-9802-46ee-bb17-6bfe3c9b56da" xmlns:ns3="46fcde59-e350-40c2-8288-8d0ddcab9cfc" xmlns:ns4="3693c6d2-4d30-4afb-9b64-30ac1e653ecf" targetNamespace="http://schemas.microsoft.com/office/2006/metadata/properties" ma:root="true" ma:fieldsID="54e197191803c9d65a05711c242507ad" ns2:_="" ns3:_="" ns4:_="">
    <xsd:import namespace="0f713dae-9802-46ee-bb17-6bfe3c9b56da"/>
    <xsd:import namespace="46fcde59-e350-40c2-8288-8d0ddcab9cfc"/>
    <xsd:import namespace="3693c6d2-4d30-4afb-9b64-30ac1e653e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13dae-9802-46ee-bb17-6bfe3c9b56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1b13d2ae-8643-4d9b-9691-30b7950a7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fcde59-e350-40c2-8288-8d0ddcab9cf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563283e-2722-4228-b47e-5c09b01f8c6d}" ma:internalName="TaxCatchAll" ma:showField="CatchAllData" ma:web="3693c6d2-4d30-4afb-9b64-30ac1e653e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3c6d2-4d30-4afb-9b64-30ac1e653e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713dae-9802-46ee-bb17-6bfe3c9b56da">
      <Terms xmlns="http://schemas.microsoft.com/office/infopath/2007/PartnerControls"/>
    </lcf76f155ced4ddcb4097134ff3c332f>
    <TaxCatchAll xmlns="46fcde59-e350-40c2-8288-8d0ddcab9cfc" xsi:nil="true"/>
  </documentManagement>
</p:properties>
</file>

<file path=customXml/itemProps1.xml><?xml version="1.0" encoding="utf-8"?>
<ds:datastoreItem xmlns:ds="http://schemas.openxmlformats.org/officeDocument/2006/customXml" ds:itemID="{89B8B536-6BE0-4BF6-8D3A-8DC5E057E2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CE95E5-C51B-4F78-A3C2-CEA102A30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713dae-9802-46ee-bb17-6bfe3c9b56da"/>
    <ds:schemaRef ds:uri="46fcde59-e350-40c2-8288-8d0ddcab9cfc"/>
    <ds:schemaRef ds:uri="3693c6d2-4d30-4afb-9b64-30ac1e653e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715652-8943-4BFF-8249-2705EF9CC45F}">
  <ds:schemaRefs>
    <ds:schemaRef ds:uri="http://schemas.microsoft.com/office/2006/metadata/properties"/>
    <ds:schemaRef ds:uri="http://schemas.microsoft.com/office/infopath/2007/PartnerControls"/>
    <ds:schemaRef ds:uri="0f713dae-9802-46ee-bb17-6bfe3c9b56da"/>
    <ds:schemaRef ds:uri="46fcde59-e350-40c2-8288-8d0ddcab9c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HKI_esittelypohjat</Template>
  <TotalTime>270</TotalTime>
  <Words>352</Words>
  <Application>Microsoft Office PowerPoint</Application>
  <PresentationFormat>Laajakuva</PresentationFormat>
  <Paragraphs>75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Helsingin kaupungin FIT-rakenne</vt:lpstr>
      <vt:lpstr>Palautetietoisen työskentelyn eteneminen Helsingin kaupungilla</vt:lpstr>
      <vt:lpstr>FIT tukirakenteet Helsingissä</vt:lpstr>
      <vt:lpstr>Koulutuspolku</vt:lpstr>
      <vt:lpstr>Fit tukirakenteet jalkauttamisen edetessä</vt:lpstr>
      <vt:lpstr>Lisätiedot ja yhteydenotot:  sotepe.fit@hel.fi   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kaupungin FIT-asiantuntijarakenne</dc:title>
  <dc:creator>Isoaho Maria</dc:creator>
  <cp:lastModifiedBy>Wieliczko Charlotte</cp:lastModifiedBy>
  <cp:revision>45</cp:revision>
  <dcterms:created xsi:type="dcterms:W3CDTF">2024-09-13T06:24:11Z</dcterms:created>
  <dcterms:modified xsi:type="dcterms:W3CDTF">2025-08-15T07:26:33Z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2024-09-13T07:58:04Z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571c6055-1363-4b5c-a015-5c3b059c4fc2</vt:lpwstr>
  </property>
  <property fmtid="{D5CDD505-2E9C-101B-9397-08002B2CF9AE}" pid="8" name="MSIP_Label_f35e945f-875f-47b7-87fa-10b3524d17f5_ContentBits">
    <vt:lpwstr>0</vt:lpwstr>
  </property>
  <property fmtid="{D5CDD505-2E9C-101B-9397-08002B2CF9AE}" pid="9" name="ContentTypeId">
    <vt:lpwstr>0x010100D70C49328D1B3445923C67400DDC03D2</vt:lpwstr>
  </property>
  <property fmtid="{D5CDD505-2E9C-101B-9397-08002B2CF9AE}" pid="10" name="MediaServiceImageTags">
    <vt:lpwstr/>
  </property>
</Properties>
</file>