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8F4"/>
    <a:srgbClr val="FF6913"/>
    <a:srgbClr val="9A2323"/>
    <a:srgbClr val="0C2340"/>
    <a:srgbClr val="FBD872"/>
    <a:srgbClr val="ECBAA8"/>
    <a:srgbClr val="D0D1AB"/>
    <a:srgbClr val="D5BED7"/>
    <a:srgbClr val="B8D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3" autoAdjust="0"/>
  </p:normalViewPr>
  <p:slideViewPr>
    <p:cSldViewPr snapToGrid="0">
      <p:cViewPr varScale="1">
        <p:scale>
          <a:sx n="83" d="100"/>
          <a:sy n="83" d="100"/>
        </p:scale>
        <p:origin x="686" y="62"/>
      </p:cViewPr>
      <p:guideLst/>
    </p:cSldViewPr>
  </p:slideViewPr>
  <p:notesTextViewPr>
    <p:cViewPr>
      <p:scale>
        <a:sx n="1" d="1"/>
        <a:sy n="1" d="1"/>
      </p:scale>
      <p:origin x="0" y="0"/>
    </p:cViewPr>
  </p:notesTextViewPr>
  <p:sorterViewPr>
    <p:cViewPr>
      <p:scale>
        <a:sx n="74" d="100"/>
        <a:sy n="74"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fi-FI" dirty="0"/>
              <a:t>Kokoontumiskerrat</a:t>
            </a:r>
            <a:r>
              <a:rPr lang="fi-FI" baseline="0" dirty="0"/>
              <a:t> ja kävijämäärät</a:t>
            </a:r>
            <a:endParaRPr lang="fi-FI" dirty="0"/>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fi-FI"/>
        </a:p>
      </c:txPr>
    </c:title>
    <c:autoTitleDeleted val="0"/>
    <c:plotArea>
      <c:layout/>
      <c:barChart>
        <c:barDir val="col"/>
        <c:grouping val="clustered"/>
        <c:varyColors val="0"/>
        <c:ser>
          <c:idx val="0"/>
          <c:order val="0"/>
          <c:tx>
            <c:strRef>
              <c:f>Taul1!$B$1</c:f>
              <c:strCache>
                <c:ptCount val="1"/>
                <c:pt idx="0">
                  <c:v>Sarja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Taul1!$A$2:$A$6</c:f>
              <c:strCache>
                <c:ptCount val="5"/>
                <c:pt idx="0">
                  <c:v>huhti-kesä: 11, 12, 12</c:v>
                </c:pt>
                <c:pt idx="1">
                  <c:v>heinä-syys: 15, 12, 13</c:v>
                </c:pt>
                <c:pt idx="2">
                  <c:v>loka-joulu: 14, 12, 12</c:v>
                </c:pt>
                <c:pt idx="3">
                  <c:v>tammi-maalis: 11, 12, 13</c:v>
                </c:pt>
                <c:pt idx="4">
                  <c:v>huhti-kesä: 13,12,12</c:v>
                </c:pt>
              </c:strCache>
            </c:strRef>
          </c:cat>
          <c:val>
            <c:numRef>
              <c:f>Taul1!$B$2:$B$6</c:f>
              <c:numCache>
                <c:formatCode>General</c:formatCode>
                <c:ptCount val="5"/>
                <c:pt idx="0">
                  <c:v>37</c:v>
                </c:pt>
                <c:pt idx="1">
                  <c:v>106</c:v>
                </c:pt>
                <c:pt idx="2">
                  <c:v>103</c:v>
                </c:pt>
                <c:pt idx="3">
                  <c:v>80</c:v>
                </c:pt>
                <c:pt idx="4">
                  <c:v>127</c:v>
                </c:pt>
              </c:numCache>
            </c:numRef>
          </c:val>
          <c:extLst>
            <c:ext xmlns:c16="http://schemas.microsoft.com/office/drawing/2014/chart" uri="{C3380CC4-5D6E-409C-BE32-E72D297353CC}">
              <c16:uniqueId val="{00000000-5323-466B-92F8-F57B7CC68C14}"/>
            </c:ext>
          </c:extLst>
        </c:ser>
        <c:ser>
          <c:idx val="1"/>
          <c:order val="1"/>
          <c:tx>
            <c:strRef>
              <c:f>Taul1!$C$1</c:f>
              <c:strCache>
                <c:ptCount val="1"/>
                <c:pt idx="0">
                  <c:v>Sarja 2</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Taul1!$A$2:$A$6</c:f>
              <c:strCache>
                <c:ptCount val="5"/>
                <c:pt idx="0">
                  <c:v>huhti-kesä: 11, 12, 12</c:v>
                </c:pt>
                <c:pt idx="1">
                  <c:v>heinä-syys: 15, 12, 13</c:v>
                </c:pt>
                <c:pt idx="2">
                  <c:v>loka-joulu: 14, 12, 12</c:v>
                </c:pt>
                <c:pt idx="3">
                  <c:v>tammi-maalis: 11, 12, 13</c:v>
                </c:pt>
                <c:pt idx="4">
                  <c:v>huhti-kesä: 13,12,12</c:v>
                </c:pt>
              </c:strCache>
            </c:strRef>
          </c:cat>
          <c:val>
            <c:numRef>
              <c:f>Taul1!$C$2:$C$6</c:f>
              <c:numCache>
                <c:formatCode>General</c:formatCode>
                <c:ptCount val="5"/>
                <c:pt idx="0">
                  <c:v>63</c:v>
                </c:pt>
                <c:pt idx="1">
                  <c:v>60</c:v>
                </c:pt>
                <c:pt idx="2">
                  <c:v>84</c:v>
                </c:pt>
                <c:pt idx="3">
                  <c:v>111</c:v>
                </c:pt>
                <c:pt idx="4">
                  <c:v>107</c:v>
                </c:pt>
              </c:numCache>
            </c:numRef>
          </c:val>
          <c:extLst>
            <c:ext xmlns:c16="http://schemas.microsoft.com/office/drawing/2014/chart" uri="{C3380CC4-5D6E-409C-BE32-E72D297353CC}">
              <c16:uniqueId val="{00000001-5323-466B-92F8-F57B7CC68C14}"/>
            </c:ext>
          </c:extLst>
        </c:ser>
        <c:ser>
          <c:idx val="2"/>
          <c:order val="2"/>
          <c:tx>
            <c:strRef>
              <c:f>Taul1!$D$1</c:f>
              <c:strCache>
                <c:ptCount val="1"/>
                <c:pt idx="0">
                  <c:v>Sarja 3</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i-FI"/>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Taul1!$A$2:$A$6</c:f>
              <c:strCache>
                <c:ptCount val="5"/>
                <c:pt idx="0">
                  <c:v>huhti-kesä: 11, 12, 12</c:v>
                </c:pt>
                <c:pt idx="1">
                  <c:v>heinä-syys: 15, 12, 13</c:v>
                </c:pt>
                <c:pt idx="2">
                  <c:v>loka-joulu: 14, 12, 12</c:v>
                </c:pt>
                <c:pt idx="3">
                  <c:v>tammi-maalis: 11, 12, 13</c:v>
                </c:pt>
                <c:pt idx="4">
                  <c:v>huhti-kesä: 13,12,12</c:v>
                </c:pt>
              </c:strCache>
            </c:strRef>
          </c:cat>
          <c:val>
            <c:numRef>
              <c:f>Taul1!$D$2:$D$6</c:f>
              <c:numCache>
                <c:formatCode>General</c:formatCode>
                <c:ptCount val="5"/>
                <c:pt idx="0">
                  <c:v>67</c:v>
                </c:pt>
                <c:pt idx="1">
                  <c:v>86</c:v>
                </c:pt>
                <c:pt idx="2">
                  <c:v>81</c:v>
                </c:pt>
                <c:pt idx="3">
                  <c:v>127</c:v>
                </c:pt>
                <c:pt idx="4">
                  <c:v>118</c:v>
                </c:pt>
              </c:numCache>
            </c:numRef>
          </c:val>
          <c:extLst>
            <c:ext xmlns:c16="http://schemas.microsoft.com/office/drawing/2014/chart" uri="{C3380CC4-5D6E-409C-BE32-E72D297353CC}">
              <c16:uniqueId val="{00000002-5323-466B-92F8-F57B7CC68C14}"/>
            </c:ext>
          </c:extLst>
        </c:ser>
        <c:dLbls>
          <c:dLblPos val="inEnd"/>
          <c:showLegendKey val="0"/>
          <c:showVal val="1"/>
          <c:showCatName val="0"/>
          <c:showSerName val="0"/>
          <c:showPercent val="0"/>
          <c:showBubbleSize val="0"/>
        </c:dLbls>
        <c:gapWidth val="65"/>
        <c:axId val="1036256720"/>
        <c:axId val="1036257200"/>
      </c:barChart>
      <c:catAx>
        <c:axId val="1036256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fi-FI"/>
          </a:p>
        </c:txPr>
        <c:crossAx val="1036257200"/>
        <c:crosses val="autoZero"/>
        <c:auto val="1"/>
        <c:lblAlgn val="ctr"/>
        <c:lblOffset val="100"/>
        <c:noMultiLvlLbl val="0"/>
      </c:catAx>
      <c:valAx>
        <c:axId val="10362572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362567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soite.fi/" TargetMode="External"/><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1">
    <p:bg>
      <p:bgPr>
        <a:solidFill>
          <a:srgbClr val="FBF8F4"/>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B33EE029-B7C8-46DD-8043-016E371D7426}"/>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1385" b="25720"/>
          <a:stretch/>
        </p:blipFill>
        <p:spPr>
          <a:xfrm rot="10432259" flipV="1">
            <a:off x="2948985" y="4167699"/>
            <a:ext cx="9556618" cy="3274073"/>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1749889"/>
            <a:ext cx="9144000" cy="3418262"/>
          </a:xfrm>
        </p:spPr>
        <p:txBody>
          <a:bodyPr anchor="ctr" anchorCtr="0"/>
          <a:lstStyle>
            <a:lvl1pPr algn="ctr">
              <a:lnSpc>
                <a:spcPct val="80000"/>
              </a:lnSpc>
              <a:defRPr sz="8600"/>
            </a:lvl1pPr>
          </a:lstStyle>
          <a:p>
            <a:r>
              <a:rPr lang="fi-FI"/>
              <a:t>Muokkaa ots.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5455024"/>
            <a:ext cx="9144000" cy="697192"/>
          </a:xfrm>
        </p:spPr>
        <p:txBody>
          <a:bodyPr anchor="ctr" anchorCtr="0"/>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7" name="Kuva 6">
            <a:extLst>
              <a:ext uri="{FF2B5EF4-FFF2-40B4-BE49-F238E27FC236}">
                <a16:creationId xmlns:a16="http://schemas.microsoft.com/office/drawing/2014/main" id="{B63B0573-9B22-3C74-2682-3A44543EAF04}"/>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95387" y="77088"/>
            <a:ext cx="2514998" cy="1612761"/>
          </a:xfrm>
          <a:prstGeom prst="rect">
            <a:avLst/>
          </a:prstGeom>
        </p:spPr>
      </p:pic>
      <p:pic>
        <p:nvPicPr>
          <p:cNvPr id="6" name="Kuva 5">
            <a:extLst>
              <a:ext uri="{FF2B5EF4-FFF2-40B4-BE49-F238E27FC236}">
                <a16:creationId xmlns:a16="http://schemas.microsoft.com/office/drawing/2014/main" id="{677FD224-3645-45EC-9441-EBADC0C5761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177097" y="433171"/>
            <a:ext cx="2722465" cy="716438"/>
          </a:xfrm>
          <a:prstGeom prst="rect">
            <a:avLst/>
          </a:prstGeom>
        </p:spPr>
      </p:pic>
      <p:sp>
        <p:nvSpPr>
          <p:cNvPr id="8" name="Suorakulmio 7">
            <a:extLst>
              <a:ext uri="{FF2B5EF4-FFF2-40B4-BE49-F238E27FC236}">
                <a16:creationId xmlns:a16="http://schemas.microsoft.com/office/drawing/2014/main" id="{A063EE9C-3988-43C0-963F-13E637381A43}"/>
              </a:ext>
            </a:extLst>
          </p:cNvPr>
          <p:cNvSpPr/>
          <p:nvPr userDrawn="1"/>
        </p:nvSpPr>
        <p:spPr>
          <a:xfrm>
            <a:off x="7177097" y="1071149"/>
            <a:ext cx="1542697" cy="276999"/>
          </a:xfrm>
          <a:prstGeom prst="rect">
            <a:avLst/>
          </a:prstGeom>
        </p:spPr>
        <p:txBody>
          <a:bodyPr wrap="square">
            <a:spAutoFit/>
          </a:bodyPr>
          <a:lstStyle/>
          <a:p>
            <a:r>
              <a:rPr lang="fi-FI" sz="1200" dirty="0">
                <a:effectLst/>
                <a:latin typeface="Calibri" panose="020F0502020204030204" pitchFamily="34" charset="0"/>
                <a:ea typeface="Calibri" panose="020F0502020204030204" pitchFamily="34" charset="0"/>
              </a:rPr>
              <a:t>VN/27154/2022</a:t>
            </a:r>
            <a:endParaRPr lang="fi-FI" sz="1200" dirty="0"/>
          </a:p>
        </p:txBody>
      </p:sp>
    </p:spTree>
    <p:extLst>
      <p:ext uri="{BB962C8B-B14F-4D97-AF65-F5344CB8AC3E}">
        <p14:creationId xmlns:p14="http://schemas.microsoft.com/office/powerpoint/2010/main" val="298576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5">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77A127D6-A9A6-67AB-B115-BA817EEE2188}"/>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8974" r="49660" b="17760"/>
          <a:stretch/>
        </p:blipFill>
        <p:spPr>
          <a:xfrm rot="21076235">
            <a:off x="6961450" y="3998330"/>
            <a:ext cx="5759453" cy="3304854"/>
          </a:xfrm>
          <a:prstGeom prst="rect">
            <a:avLst/>
          </a:prstGeom>
        </p:spPr>
      </p:pic>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F1523FAD-268C-ACFC-E228-45C1FF25383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365248" y="148855"/>
            <a:ext cx="1772672" cy="1137685"/>
          </a:xfrm>
          <a:prstGeom prst="rect">
            <a:avLst/>
          </a:prstGeom>
        </p:spPr>
      </p:pic>
      <p:pic>
        <p:nvPicPr>
          <p:cNvPr id="10" name="Kuva 9">
            <a:extLst>
              <a:ext uri="{FF2B5EF4-FFF2-40B4-BE49-F238E27FC236}">
                <a16:creationId xmlns:a16="http://schemas.microsoft.com/office/drawing/2014/main" id="{F18A3604-E879-4A83-B871-10AB95D2584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189139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6">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BCC53FCF-39D1-913B-9944-68B9FE305639}"/>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199" t="14689" r="52060" b="23579"/>
          <a:stretch/>
        </p:blipFill>
        <p:spPr>
          <a:xfrm rot="21096089">
            <a:off x="7189280" y="4610463"/>
            <a:ext cx="5559192" cy="2602527"/>
          </a:xfrm>
          <a:prstGeom prst="rect">
            <a:avLst/>
          </a:prstGeom>
        </p:spPr>
      </p:pic>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C143FE46-C2D0-C0C7-42D6-3CDEA588275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365248" y="148855"/>
            <a:ext cx="1772672" cy="1137685"/>
          </a:xfrm>
          <a:prstGeom prst="rect">
            <a:avLst/>
          </a:prstGeom>
        </p:spPr>
      </p:pic>
      <p:pic>
        <p:nvPicPr>
          <p:cNvPr id="10" name="Kuva 9">
            <a:extLst>
              <a:ext uri="{FF2B5EF4-FFF2-40B4-BE49-F238E27FC236}">
                <a16:creationId xmlns:a16="http://schemas.microsoft.com/office/drawing/2014/main" id="{D5A50ED1-6CAF-44B0-9B2A-B373F1EAE96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667390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1995777"/>
            <a:ext cx="5120601" cy="418118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6" name="Content Placeholder 2">
            <a:extLst>
              <a:ext uri="{FF2B5EF4-FFF2-40B4-BE49-F238E27FC236}">
                <a16:creationId xmlns:a16="http://schemas.microsoft.com/office/drawing/2014/main" id="{DB7781BC-F1FB-9DEB-98B1-AF3925F56E8F}"/>
              </a:ext>
            </a:extLst>
          </p:cNvPr>
          <p:cNvSpPr>
            <a:spLocks noGrp="1"/>
          </p:cNvSpPr>
          <p:nvPr>
            <p:ph idx="13"/>
          </p:nvPr>
        </p:nvSpPr>
        <p:spPr>
          <a:xfrm>
            <a:off x="6493176" y="1995777"/>
            <a:ext cx="5120601" cy="418118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10" name="Kuva 9">
            <a:extLst>
              <a:ext uri="{FF2B5EF4-FFF2-40B4-BE49-F238E27FC236}">
                <a16:creationId xmlns:a16="http://schemas.microsoft.com/office/drawing/2014/main" id="{19141885-9E51-49E0-91BB-E1041B460CC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3438457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49071"/>
            <a:ext cx="5120601" cy="352789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6" name="Content Placeholder 2">
            <a:extLst>
              <a:ext uri="{FF2B5EF4-FFF2-40B4-BE49-F238E27FC236}">
                <a16:creationId xmlns:a16="http://schemas.microsoft.com/office/drawing/2014/main" id="{DB7781BC-F1FB-9DEB-98B1-AF3925F56E8F}"/>
              </a:ext>
            </a:extLst>
          </p:cNvPr>
          <p:cNvSpPr>
            <a:spLocks noGrp="1"/>
          </p:cNvSpPr>
          <p:nvPr>
            <p:ph idx="13"/>
          </p:nvPr>
        </p:nvSpPr>
        <p:spPr>
          <a:xfrm>
            <a:off x="6493176" y="2649071"/>
            <a:ext cx="5120601" cy="352789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Text Placeholder 2">
            <a:extLst>
              <a:ext uri="{FF2B5EF4-FFF2-40B4-BE49-F238E27FC236}">
                <a16:creationId xmlns:a16="http://schemas.microsoft.com/office/drawing/2014/main" id="{742D977A-9094-2C87-37B8-3BF0C734C065}"/>
              </a:ext>
            </a:extLst>
          </p:cNvPr>
          <p:cNvSpPr>
            <a:spLocks noGrp="1"/>
          </p:cNvSpPr>
          <p:nvPr>
            <p:ph type="body" idx="14"/>
          </p:nvPr>
        </p:nvSpPr>
        <p:spPr>
          <a:xfrm>
            <a:off x="576470" y="1995777"/>
            <a:ext cx="5120601" cy="509298"/>
          </a:xfrm>
        </p:spPr>
        <p:txBody>
          <a:bodyPr anchor="t" anchorCtr="0"/>
          <a:lstStyle>
            <a:lvl1pPr marL="0" indent="0">
              <a:lnSpc>
                <a:spcPct val="85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0" name="Text Placeholder 4">
            <a:extLst>
              <a:ext uri="{FF2B5EF4-FFF2-40B4-BE49-F238E27FC236}">
                <a16:creationId xmlns:a16="http://schemas.microsoft.com/office/drawing/2014/main" id="{EC6CA6CB-1431-56A8-05B8-0425CC1B3CF5}"/>
              </a:ext>
            </a:extLst>
          </p:cNvPr>
          <p:cNvSpPr>
            <a:spLocks noGrp="1"/>
          </p:cNvSpPr>
          <p:nvPr>
            <p:ph type="body" sz="quarter" idx="3"/>
          </p:nvPr>
        </p:nvSpPr>
        <p:spPr>
          <a:xfrm>
            <a:off x="6493175" y="1995777"/>
            <a:ext cx="5120601" cy="509298"/>
          </a:xfrm>
        </p:spPr>
        <p:txBody>
          <a:bodyPr anchor="t" anchorCtr="0"/>
          <a:lstStyle>
            <a:lvl1pPr marL="0" indent="0">
              <a:lnSpc>
                <a:spcPct val="85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pic>
        <p:nvPicPr>
          <p:cNvPr id="11" name="Kuva 10">
            <a:extLst>
              <a:ext uri="{FF2B5EF4-FFF2-40B4-BE49-F238E27FC236}">
                <a16:creationId xmlns:a16="http://schemas.microsoft.com/office/drawing/2014/main" id="{D44BA202-8B0E-4635-A40D-7E74CCCCE2F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978717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2921C1BA-17EF-9B31-8203-4D44D27BC9FF}"/>
              </a:ext>
            </a:extLst>
          </p:cNvPr>
          <p:cNvSpPr>
            <a:spLocks noGrp="1"/>
          </p:cNvSpPr>
          <p:nvPr>
            <p:ph type="title"/>
          </p:nvPr>
        </p:nvSpPr>
        <p:spPr>
          <a:xfrm>
            <a:off x="576470" y="945776"/>
            <a:ext cx="5160942" cy="97152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1995777"/>
            <a:ext cx="5160942" cy="418118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096000" y="0"/>
            <a:ext cx="6095999" cy="6858000"/>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E2D0B2EF-D8EA-4FD7-A43B-09E72A146DE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76470" y="136525"/>
            <a:ext cx="2245443" cy="590906"/>
          </a:xfrm>
          <a:prstGeom prst="rect">
            <a:avLst/>
          </a:prstGeom>
        </p:spPr>
      </p:pic>
    </p:spTree>
    <p:extLst>
      <p:ext uri="{BB962C8B-B14F-4D97-AF65-F5344CB8AC3E}">
        <p14:creationId xmlns:p14="http://schemas.microsoft.com/office/powerpoint/2010/main" val="3207300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B8D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829FC9EA-550B-4671-A896-AE073ACAD694}"/>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487670" y="429390"/>
            <a:ext cx="2245443" cy="590906"/>
          </a:xfrm>
          <a:prstGeom prst="rect">
            <a:avLst/>
          </a:prstGeom>
        </p:spPr>
      </p:pic>
    </p:spTree>
    <p:extLst>
      <p:ext uri="{BB962C8B-B14F-4D97-AF65-F5344CB8AC3E}">
        <p14:creationId xmlns:p14="http://schemas.microsoft.com/office/powerpoint/2010/main" val="2144660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D5B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763CA030-6B8F-4760-AA3D-B385F905968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204244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uvatekstillinen kuva 4">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D0D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1DAE9BF5-EFED-467E-A81D-276F381F018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468817" y="429390"/>
            <a:ext cx="2245443" cy="590906"/>
          </a:xfrm>
          <a:prstGeom prst="rect">
            <a:avLst/>
          </a:prstGeom>
        </p:spPr>
      </p:pic>
    </p:spTree>
    <p:extLst>
      <p:ext uri="{BB962C8B-B14F-4D97-AF65-F5344CB8AC3E}">
        <p14:creationId xmlns:p14="http://schemas.microsoft.com/office/powerpoint/2010/main" val="22812042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uvatekstillinen kuva 5">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ECBA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ADBDF5EA-9074-4B75-A72A-58072755768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53879" y="429390"/>
            <a:ext cx="2245443" cy="590906"/>
          </a:xfrm>
          <a:prstGeom prst="rect">
            <a:avLst/>
          </a:prstGeom>
        </p:spPr>
      </p:pic>
    </p:spTree>
    <p:extLst>
      <p:ext uri="{BB962C8B-B14F-4D97-AF65-F5344CB8AC3E}">
        <p14:creationId xmlns:p14="http://schemas.microsoft.com/office/powerpoint/2010/main" val="2341188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uvatekstillinen kuva 6">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FBD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07453AC8-89B4-4821-9224-326B4FC533D4}"/>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53879" y="429390"/>
            <a:ext cx="2245443" cy="590906"/>
          </a:xfrm>
          <a:prstGeom prst="rect">
            <a:avLst/>
          </a:prstGeom>
        </p:spPr>
      </p:pic>
    </p:spTree>
    <p:extLst>
      <p:ext uri="{BB962C8B-B14F-4D97-AF65-F5344CB8AC3E}">
        <p14:creationId xmlns:p14="http://schemas.microsoft.com/office/powerpoint/2010/main" val="393262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rgbClr val="FBF8F4"/>
        </a:solidFill>
        <a:effectLst/>
      </p:bgPr>
    </p:bg>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7DBA87D9-BD91-667D-482C-36400D1C253D}"/>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51651" b="43701"/>
          <a:stretch/>
        </p:blipFill>
        <p:spPr>
          <a:xfrm>
            <a:off x="3235825" y="3088481"/>
            <a:ext cx="9046012" cy="3860959"/>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1749889"/>
            <a:ext cx="9144000" cy="3418262"/>
          </a:xfrm>
        </p:spPr>
        <p:txBody>
          <a:bodyPr anchor="ctr" anchorCtr="0"/>
          <a:lstStyle>
            <a:lvl1pPr algn="ctr">
              <a:lnSpc>
                <a:spcPct val="80000"/>
              </a:lnSpc>
              <a:defRPr sz="8600"/>
            </a:lvl1pPr>
          </a:lstStyle>
          <a:p>
            <a:r>
              <a:rPr lang="fi-FI"/>
              <a:t>Muokkaa ots.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5455024"/>
            <a:ext cx="9144000" cy="697192"/>
          </a:xfrm>
        </p:spPr>
        <p:txBody>
          <a:bodyPr anchor="ctr" anchorCtr="0"/>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5" name="Kuva 4">
            <a:extLst>
              <a:ext uri="{FF2B5EF4-FFF2-40B4-BE49-F238E27FC236}">
                <a16:creationId xmlns:a16="http://schemas.microsoft.com/office/drawing/2014/main" id="{88D2C87E-5C12-5C9A-38B3-39463EDA655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95387" y="77088"/>
            <a:ext cx="2514998" cy="1612761"/>
          </a:xfrm>
          <a:prstGeom prst="rect">
            <a:avLst/>
          </a:prstGeom>
        </p:spPr>
      </p:pic>
      <p:pic>
        <p:nvPicPr>
          <p:cNvPr id="7" name="Kuva 6">
            <a:extLst>
              <a:ext uri="{FF2B5EF4-FFF2-40B4-BE49-F238E27FC236}">
                <a16:creationId xmlns:a16="http://schemas.microsoft.com/office/drawing/2014/main" id="{F90E4B0A-303F-417A-9D25-FBA5B8425A8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177097" y="433171"/>
            <a:ext cx="2722465" cy="716438"/>
          </a:xfrm>
          <a:prstGeom prst="rect">
            <a:avLst/>
          </a:prstGeom>
        </p:spPr>
      </p:pic>
      <p:sp>
        <p:nvSpPr>
          <p:cNvPr id="8" name="Suorakulmio 7">
            <a:extLst>
              <a:ext uri="{FF2B5EF4-FFF2-40B4-BE49-F238E27FC236}">
                <a16:creationId xmlns:a16="http://schemas.microsoft.com/office/drawing/2014/main" id="{B956A9A6-6DFA-47F1-9E02-E0968D03E22D}"/>
              </a:ext>
            </a:extLst>
          </p:cNvPr>
          <p:cNvSpPr/>
          <p:nvPr userDrawn="1"/>
        </p:nvSpPr>
        <p:spPr>
          <a:xfrm>
            <a:off x="7177097" y="1071149"/>
            <a:ext cx="1542697" cy="276999"/>
          </a:xfrm>
          <a:prstGeom prst="rect">
            <a:avLst/>
          </a:prstGeom>
        </p:spPr>
        <p:txBody>
          <a:bodyPr wrap="square">
            <a:spAutoFit/>
          </a:bodyPr>
          <a:lstStyle/>
          <a:p>
            <a:r>
              <a:rPr lang="fi-FI" sz="1200" dirty="0">
                <a:effectLst/>
                <a:latin typeface="Calibri" panose="020F0502020204030204" pitchFamily="34" charset="0"/>
                <a:ea typeface="Calibri" panose="020F0502020204030204" pitchFamily="34" charset="0"/>
              </a:rPr>
              <a:t>VN/27154/2022</a:t>
            </a:r>
            <a:endParaRPr lang="fi-FI" sz="1200" dirty="0"/>
          </a:p>
        </p:txBody>
      </p:sp>
    </p:spTree>
    <p:extLst>
      <p:ext uri="{BB962C8B-B14F-4D97-AF65-F5344CB8AC3E}">
        <p14:creationId xmlns:p14="http://schemas.microsoft.com/office/powerpoint/2010/main" val="3525752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uvatekstillinen kuva 7">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FF69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pic>
        <p:nvPicPr>
          <p:cNvPr id="10" name="Kuva 9">
            <a:extLst>
              <a:ext uri="{FF2B5EF4-FFF2-40B4-BE49-F238E27FC236}">
                <a16:creationId xmlns:a16="http://schemas.microsoft.com/office/drawing/2014/main" id="{C3EEAFF9-F581-453D-9718-1D0FD41B04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478243" y="429390"/>
            <a:ext cx="2245443" cy="590906"/>
          </a:xfrm>
          <a:prstGeom prst="rect">
            <a:avLst/>
          </a:prstGeom>
        </p:spPr>
      </p:pic>
    </p:spTree>
    <p:extLst>
      <p:ext uri="{BB962C8B-B14F-4D97-AF65-F5344CB8AC3E}">
        <p14:creationId xmlns:p14="http://schemas.microsoft.com/office/powerpoint/2010/main" val="179042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uvatekstillinen kuva 8">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9A23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lvl1pPr>
              <a:defRPr>
                <a:solidFill>
                  <a:schemeClr val="bg1"/>
                </a:solidFill>
              </a:defRPr>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lvl1pPr>
              <a:defRPr>
                <a:solidFill>
                  <a:schemeClr val="bg1"/>
                </a:solidFill>
              </a:defRPr>
            </a:lvl1pPr>
          </a:lstStyle>
          <a:p>
            <a:fld id="{BF408733-3F8E-45BE-8526-0E0F500B8042}" type="datetimeFigureOut">
              <a:rPr lang="fi-FI" smtClean="0"/>
              <a:pPr/>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lvl1pPr>
              <a:defRPr>
                <a:solidFill>
                  <a:schemeClr val="bg1"/>
                </a:solidFill>
              </a:defRPr>
            </a:lvl1p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lvl1pPr>
              <a:defRPr>
                <a:solidFill>
                  <a:schemeClr val="bg1"/>
                </a:solidFill>
              </a:defRPr>
            </a:lvl1pPr>
          </a:lstStyle>
          <a:p>
            <a:fld id="{31160B98-140E-4345-B1A3-2A7247C42973}" type="slidenum">
              <a:rPr lang="fi-FI" smtClean="0"/>
              <a:pPr/>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spTree>
    <p:extLst>
      <p:ext uri="{BB962C8B-B14F-4D97-AF65-F5344CB8AC3E}">
        <p14:creationId xmlns:p14="http://schemas.microsoft.com/office/powerpoint/2010/main" val="17952406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9">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E744E967-1586-3B94-9FAB-DDADB6221692}"/>
              </a:ext>
              <a:ext uri="{C183D7F6-B498-43B3-948B-1728B52AA6E4}">
                <adec:decorative xmlns:adec="http://schemas.microsoft.com/office/drawing/2017/decorative" val="1"/>
              </a:ext>
            </a:extLst>
          </p:cNvPr>
          <p:cNvSpPr/>
          <p:nvPr userDrawn="1"/>
        </p:nvSpPr>
        <p:spPr>
          <a:xfrm>
            <a:off x="0" y="0"/>
            <a:ext cx="6096000" cy="6857999"/>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Otsikko 5">
            <a:extLst>
              <a:ext uri="{FF2B5EF4-FFF2-40B4-BE49-F238E27FC236}">
                <a16:creationId xmlns:a16="http://schemas.microsoft.com/office/drawing/2014/main" id="{4695671F-34BC-5B94-C3D9-74A639BC9AFF}"/>
              </a:ext>
            </a:extLst>
          </p:cNvPr>
          <p:cNvSpPr>
            <a:spLocks noGrp="1"/>
          </p:cNvSpPr>
          <p:nvPr>
            <p:ph type="title"/>
          </p:nvPr>
        </p:nvSpPr>
        <p:spPr>
          <a:xfrm>
            <a:off x="576470" y="945776"/>
            <a:ext cx="5160942" cy="1322295"/>
          </a:xfrm>
        </p:spPr>
        <p:txBody>
          <a:bodyPr/>
          <a:lstStyle>
            <a:lvl1pPr>
              <a:defRPr>
                <a:solidFill>
                  <a:schemeClr val="bg1"/>
                </a:solidFill>
              </a:defRPr>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2653553"/>
            <a:ext cx="5160942" cy="352341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lvl1pPr>
              <a:defRPr>
                <a:solidFill>
                  <a:schemeClr val="bg1"/>
                </a:solidFill>
              </a:defRPr>
            </a:lvl1pPr>
          </a:lstStyle>
          <a:p>
            <a:fld id="{BF408733-3F8E-45BE-8526-0E0F500B8042}" type="datetimeFigureOut">
              <a:rPr lang="fi-FI" smtClean="0"/>
              <a:pPr/>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lvl1pPr>
              <a:defRPr>
                <a:solidFill>
                  <a:schemeClr val="bg1"/>
                </a:solidFill>
              </a:defRPr>
            </a:lvl1p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lvl1pPr>
              <a:defRPr>
                <a:solidFill>
                  <a:schemeClr val="bg1"/>
                </a:solidFill>
              </a:defRPr>
            </a:lvl1pPr>
          </a:lstStyle>
          <a:p>
            <a:fld id="{31160B98-140E-4345-B1A3-2A7247C42973}" type="slidenum">
              <a:rPr lang="fi-FI" smtClean="0"/>
              <a:pPr/>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454590" y="977153"/>
            <a:ext cx="5430734" cy="5199809"/>
          </a:xfrm>
          <a:noFill/>
        </p:spPr>
        <p:txBody>
          <a:bodyPr anchor="ctr" anchorCtr="0"/>
          <a:lstStyle>
            <a:lvl1pPr marL="0" indent="0" algn="ctr">
              <a:buNone/>
              <a:defRPr sz="1800"/>
            </a:lvl1pPr>
          </a:lstStyle>
          <a:p>
            <a:r>
              <a:rPr lang="fi-FI"/>
              <a:t>Lisää kuva napsauttamalla kuvaketta</a:t>
            </a:r>
            <a:endParaRPr lang="en-GB"/>
          </a:p>
        </p:txBody>
      </p:sp>
    </p:spTree>
    <p:extLst>
      <p:ext uri="{BB962C8B-B14F-4D97-AF65-F5344CB8AC3E}">
        <p14:creationId xmlns:p14="http://schemas.microsoft.com/office/powerpoint/2010/main" val="34478154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isältö ja kaksikielinen logo">
    <p:bg>
      <p:bgPr>
        <a:solidFill>
          <a:srgbClr val="FBF8F4"/>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576470" y="945776"/>
            <a:ext cx="5160942" cy="384760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dirty="0"/>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sp>
        <p:nvSpPr>
          <p:cNvPr id="5" name="Picture Placeholder 7">
            <a:extLst>
              <a:ext uri="{FF2B5EF4-FFF2-40B4-BE49-F238E27FC236}">
                <a16:creationId xmlns:a16="http://schemas.microsoft.com/office/drawing/2014/main" id="{D51D77F8-AAAA-1E6E-0BFE-868D866B1553}"/>
              </a:ext>
            </a:extLst>
          </p:cNvPr>
          <p:cNvSpPr>
            <a:spLocks noGrp="1"/>
          </p:cNvSpPr>
          <p:nvPr>
            <p:ph type="pic" sz="quarter" idx="13"/>
          </p:nvPr>
        </p:nvSpPr>
        <p:spPr>
          <a:xfrm>
            <a:off x="6096000" y="0"/>
            <a:ext cx="6095999" cy="6858000"/>
          </a:xfrm>
          <a:noFill/>
        </p:spPr>
        <p:txBody>
          <a:bodyPr anchor="ctr" anchorCtr="0"/>
          <a:lstStyle>
            <a:lvl1pPr marL="0" indent="0" algn="ctr">
              <a:buNone/>
              <a:defRPr sz="1800"/>
            </a:lvl1pPr>
          </a:lstStyle>
          <a:p>
            <a:r>
              <a:rPr lang="fi-FI"/>
              <a:t>Lisää kuva napsauttamalla kuvaketta</a:t>
            </a:r>
            <a:endParaRPr lang="en-GB"/>
          </a:p>
        </p:txBody>
      </p:sp>
      <p:pic>
        <p:nvPicPr>
          <p:cNvPr id="4" name="Kuva 3">
            <a:extLst>
              <a:ext uri="{FF2B5EF4-FFF2-40B4-BE49-F238E27FC236}">
                <a16:creationId xmlns:a16="http://schemas.microsoft.com/office/drawing/2014/main" id="{66BD440B-E25E-C3A5-BEFB-A0D52F24985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13426" y="4588702"/>
            <a:ext cx="3219642" cy="2064619"/>
          </a:xfrm>
          <a:prstGeom prst="rect">
            <a:avLst/>
          </a:prstGeom>
        </p:spPr>
      </p:pic>
    </p:spTree>
    <p:extLst>
      <p:ext uri="{BB962C8B-B14F-4D97-AF65-F5344CB8AC3E}">
        <p14:creationId xmlns:p14="http://schemas.microsoft.com/office/powerpoint/2010/main" val="40449816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Nosto 1">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C0935CFB-111F-9E2A-6162-D75129A3A24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1068555">
            <a:off x="-4043107" y="1135634"/>
            <a:ext cx="19657565" cy="4952492"/>
          </a:xfrm>
          <a:prstGeom prst="rect">
            <a:avLst/>
          </a:prstGeom>
        </p:spPr>
      </p:pic>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858973" y="2651760"/>
            <a:ext cx="10474054" cy="1920240"/>
          </a:xfrm>
        </p:spPr>
        <p:txBody>
          <a:bodyPr anchor="ctr" anchorCtr="0"/>
          <a:lstStyle>
            <a:lvl1pPr algn="ctr">
              <a:defRPr sz="5800"/>
            </a:lvl1p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10" name="Kuva 9">
            <a:extLst>
              <a:ext uri="{FF2B5EF4-FFF2-40B4-BE49-F238E27FC236}">
                <a16:creationId xmlns:a16="http://schemas.microsoft.com/office/drawing/2014/main" id="{DBD5A703-F894-FACC-D09D-FF6F7A5C0B2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9" name="Kuva 8">
            <a:extLst>
              <a:ext uri="{FF2B5EF4-FFF2-40B4-BE49-F238E27FC236}">
                <a16:creationId xmlns:a16="http://schemas.microsoft.com/office/drawing/2014/main" id="{C56DFD6B-4097-4659-A20B-321C135FF0C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818367" y="491648"/>
            <a:ext cx="2245443" cy="590906"/>
          </a:xfrm>
          <a:prstGeom prst="rect">
            <a:avLst/>
          </a:prstGeom>
        </p:spPr>
      </p:pic>
    </p:spTree>
    <p:extLst>
      <p:ext uri="{BB962C8B-B14F-4D97-AF65-F5344CB8AC3E}">
        <p14:creationId xmlns:p14="http://schemas.microsoft.com/office/powerpoint/2010/main" val="28266080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Nosto 2">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F82C7AD2-72BF-0FB1-1D2B-5F2B42DA195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80084" y="1336812"/>
            <a:ext cx="19064491" cy="4550135"/>
          </a:xfrm>
          <a:prstGeom prst="rect">
            <a:avLst/>
          </a:prstGeom>
        </p:spPr>
      </p:pic>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858973" y="2651760"/>
            <a:ext cx="10474054" cy="1920240"/>
          </a:xfrm>
        </p:spPr>
        <p:txBody>
          <a:bodyPr anchor="ctr" anchorCtr="0"/>
          <a:lstStyle>
            <a:lvl1pPr algn="ctr">
              <a:defRPr sz="5800"/>
            </a:lvl1p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3" name="Kuva 2">
            <a:extLst>
              <a:ext uri="{FF2B5EF4-FFF2-40B4-BE49-F238E27FC236}">
                <a16:creationId xmlns:a16="http://schemas.microsoft.com/office/drawing/2014/main" id="{74691E04-39C3-2C73-3519-F2FD9E65242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9" name="Kuva 8">
            <a:extLst>
              <a:ext uri="{FF2B5EF4-FFF2-40B4-BE49-F238E27FC236}">
                <a16:creationId xmlns:a16="http://schemas.microsoft.com/office/drawing/2014/main" id="{AE78F69D-972C-49E4-978F-5624BF1C43E0}"/>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818367" y="491648"/>
            <a:ext cx="2245443" cy="590906"/>
          </a:xfrm>
          <a:prstGeom prst="rect">
            <a:avLst/>
          </a:prstGeom>
        </p:spPr>
      </p:pic>
    </p:spTree>
    <p:extLst>
      <p:ext uri="{BB962C8B-B14F-4D97-AF65-F5344CB8AC3E}">
        <p14:creationId xmlns:p14="http://schemas.microsoft.com/office/powerpoint/2010/main" val="3982504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Nosto 3">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519CF927-74BF-5E91-F72D-DFBD11B2306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3023" y="1419726"/>
            <a:ext cx="18361846" cy="4018547"/>
          </a:xfrm>
          <a:prstGeom prst="rect">
            <a:avLst/>
          </a:prstGeom>
        </p:spPr>
      </p:pic>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858973" y="2651760"/>
            <a:ext cx="10474054" cy="1920240"/>
          </a:xfrm>
        </p:spPr>
        <p:txBody>
          <a:bodyPr anchor="ctr" anchorCtr="0"/>
          <a:lstStyle>
            <a:lvl1pPr algn="ctr">
              <a:defRPr sz="5800"/>
            </a:lvl1p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3" name="Kuva 2">
            <a:extLst>
              <a:ext uri="{FF2B5EF4-FFF2-40B4-BE49-F238E27FC236}">
                <a16:creationId xmlns:a16="http://schemas.microsoft.com/office/drawing/2014/main" id="{CC8A8008-9E7B-8ABC-C578-4AE186EF6FD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9" name="Kuva 8">
            <a:extLst>
              <a:ext uri="{FF2B5EF4-FFF2-40B4-BE49-F238E27FC236}">
                <a16:creationId xmlns:a16="http://schemas.microsoft.com/office/drawing/2014/main" id="{F97B40FE-B931-486A-84F6-27E30977F14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818367" y="491648"/>
            <a:ext cx="2245443" cy="590906"/>
          </a:xfrm>
          <a:prstGeom prst="rect">
            <a:avLst/>
          </a:prstGeom>
        </p:spPr>
      </p:pic>
    </p:spTree>
    <p:extLst>
      <p:ext uri="{BB962C8B-B14F-4D97-AF65-F5344CB8AC3E}">
        <p14:creationId xmlns:p14="http://schemas.microsoft.com/office/powerpoint/2010/main" val="3041161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Nosto 4">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85C2B088-F113-EEF0-4E6B-DA851693470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0909561">
            <a:off x="-4195972" y="1322620"/>
            <a:ext cx="20318819" cy="4212760"/>
          </a:xfrm>
          <a:prstGeom prst="rect">
            <a:avLst/>
          </a:prstGeom>
        </p:spPr>
      </p:pic>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858973" y="2651760"/>
            <a:ext cx="10474054" cy="1920240"/>
          </a:xfrm>
        </p:spPr>
        <p:txBody>
          <a:bodyPr anchor="ctr" anchorCtr="0"/>
          <a:lstStyle>
            <a:lvl1pPr algn="ctr">
              <a:defRPr sz="5800"/>
            </a:lvl1p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3" name="Kuva 2">
            <a:extLst>
              <a:ext uri="{FF2B5EF4-FFF2-40B4-BE49-F238E27FC236}">
                <a16:creationId xmlns:a16="http://schemas.microsoft.com/office/drawing/2014/main" id="{AF97B865-71EE-527B-9DF6-0A29877488E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9" name="Kuva 8">
            <a:extLst>
              <a:ext uri="{FF2B5EF4-FFF2-40B4-BE49-F238E27FC236}">
                <a16:creationId xmlns:a16="http://schemas.microsoft.com/office/drawing/2014/main" id="{5D5FA3C0-0F27-4F92-B7C7-23E9C70E3D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818367" y="491648"/>
            <a:ext cx="2245443" cy="590906"/>
          </a:xfrm>
          <a:prstGeom prst="rect">
            <a:avLst/>
          </a:prstGeom>
        </p:spPr>
      </p:pic>
    </p:spTree>
    <p:extLst>
      <p:ext uri="{BB962C8B-B14F-4D97-AF65-F5344CB8AC3E}">
        <p14:creationId xmlns:p14="http://schemas.microsoft.com/office/powerpoint/2010/main" val="37714403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osto 5">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E45DB201-192A-C664-893E-4D74849906A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73102" y="1386037"/>
            <a:ext cx="20039798" cy="4215865"/>
          </a:xfrm>
          <a:prstGeom prst="rect">
            <a:avLst/>
          </a:prstGeom>
        </p:spPr>
      </p:pic>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858973" y="2651760"/>
            <a:ext cx="10474054" cy="1920240"/>
          </a:xfrm>
        </p:spPr>
        <p:txBody>
          <a:bodyPr anchor="ctr" anchorCtr="0"/>
          <a:lstStyle>
            <a:lvl1pPr algn="ctr">
              <a:defRPr sz="5800"/>
            </a:lvl1p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3" name="Kuva 2">
            <a:extLst>
              <a:ext uri="{FF2B5EF4-FFF2-40B4-BE49-F238E27FC236}">
                <a16:creationId xmlns:a16="http://schemas.microsoft.com/office/drawing/2014/main" id="{0F647CC8-FC41-B2D6-2D51-6540C0B9C82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9" name="Kuva 8">
            <a:extLst>
              <a:ext uri="{FF2B5EF4-FFF2-40B4-BE49-F238E27FC236}">
                <a16:creationId xmlns:a16="http://schemas.microsoft.com/office/drawing/2014/main" id="{86C95079-9F6F-42BD-90DE-3A26292DAA3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837221" y="471993"/>
            <a:ext cx="2245443" cy="590906"/>
          </a:xfrm>
          <a:prstGeom prst="rect">
            <a:avLst/>
          </a:prstGeom>
        </p:spPr>
      </p:pic>
    </p:spTree>
    <p:extLst>
      <p:ext uri="{BB962C8B-B14F-4D97-AF65-F5344CB8AC3E}">
        <p14:creationId xmlns:p14="http://schemas.microsoft.com/office/powerpoint/2010/main" val="11193938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FBF8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4796118"/>
            <a:ext cx="9144000" cy="1470211"/>
          </a:xfrm>
        </p:spPr>
        <p:txBody>
          <a:bodyPr anchor="ctr" anchorCtr="0"/>
          <a:lstStyle>
            <a:lvl1pPr algn="ctr">
              <a:lnSpc>
                <a:spcPct val="80000"/>
              </a:lnSpc>
              <a:defRPr sz="5800"/>
            </a:lvl1pPr>
          </a:lstStyle>
          <a:p>
            <a:r>
              <a:rPr lang="fi-FI"/>
              <a:t>Muokkaa ots. perustyyl. napsautt.</a:t>
            </a:r>
            <a:endParaRPr lang="en-GB" dirty="0"/>
          </a:p>
        </p:txBody>
      </p:sp>
      <p:sp>
        <p:nvSpPr>
          <p:cNvPr id="8" name="Kuvan paikkamerkki 7">
            <a:extLst>
              <a:ext uri="{FF2B5EF4-FFF2-40B4-BE49-F238E27FC236}">
                <a16:creationId xmlns:a16="http://schemas.microsoft.com/office/drawing/2014/main" id="{70AF33A8-BC3B-685C-C8ED-BBB3C61F6ACF}"/>
              </a:ext>
            </a:extLst>
          </p:cNvPr>
          <p:cNvSpPr>
            <a:spLocks noGrp="1"/>
          </p:cNvSpPr>
          <p:nvPr>
            <p:ph type="pic" sz="quarter" idx="10"/>
          </p:nvPr>
        </p:nvSpPr>
        <p:spPr>
          <a:xfrm>
            <a:off x="2492375" y="196850"/>
            <a:ext cx="7404100" cy="4518025"/>
          </a:xfrm>
        </p:spPr>
        <p:txBody>
          <a:bodyPr anchor="ctr" anchorCtr="0"/>
          <a:lstStyle>
            <a:lvl1pPr marL="0" indent="0" algn="ctr">
              <a:buNone/>
              <a:defRPr/>
            </a:lvl1pPr>
          </a:lstStyle>
          <a:p>
            <a:r>
              <a:rPr lang="fi-FI"/>
              <a:t>Lisää kuva napsauttamalla kuvaketta</a:t>
            </a:r>
          </a:p>
        </p:txBody>
      </p:sp>
      <p:pic>
        <p:nvPicPr>
          <p:cNvPr id="3" name="Kuva 2">
            <a:extLst>
              <a:ext uri="{FF2B5EF4-FFF2-40B4-BE49-F238E27FC236}">
                <a16:creationId xmlns:a16="http://schemas.microsoft.com/office/drawing/2014/main" id="{FE938650-DC1A-BF2B-B13C-8834289C1E9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98758" y="148855"/>
            <a:ext cx="2339162" cy="1501253"/>
          </a:xfrm>
          <a:prstGeom prst="rect">
            <a:avLst/>
          </a:prstGeom>
        </p:spPr>
      </p:pic>
      <p:pic>
        <p:nvPicPr>
          <p:cNvPr id="5" name="Kuva 4">
            <a:extLst>
              <a:ext uri="{FF2B5EF4-FFF2-40B4-BE49-F238E27FC236}">
                <a16:creationId xmlns:a16="http://schemas.microsoft.com/office/drawing/2014/main" id="{89F8AFF3-0063-4A85-BCF7-9D940A542E34}"/>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45617" y="1354655"/>
            <a:ext cx="2245443" cy="590906"/>
          </a:xfrm>
          <a:prstGeom prst="rect">
            <a:avLst/>
          </a:prstGeom>
        </p:spPr>
      </p:pic>
    </p:spTree>
    <p:extLst>
      <p:ext uri="{BB962C8B-B14F-4D97-AF65-F5344CB8AC3E}">
        <p14:creationId xmlns:p14="http://schemas.microsoft.com/office/powerpoint/2010/main" val="380613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bg>
      <p:bgPr>
        <a:solidFill>
          <a:srgbClr val="FBF8F4"/>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5A58BF8F-7BFD-A519-1DA3-CC4F4552893A}"/>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706" r="38750" b="17373"/>
          <a:stretch/>
        </p:blipFill>
        <p:spPr>
          <a:xfrm rot="20410054">
            <a:off x="4968999" y="4204989"/>
            <a:ext cx="8238159" cy="3613836"/>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1749889"/>
            <a:ext cx="9144000" cy="3418262"/>
          </a:xfrm>
        </p:spPr>
        <p:txBody>
          <a:bodyPr anchor="ctr" anchorCtr="0"/>
          <a:lstStyle>
            <a:lvl1pPr algn="ctr">
              <a:lnSpc>
                <a:spcPct val="80000"/>
              </a:lnSpc>
              <a:defRPr sz="8600"/>
            </a:lvl1pPr>
          </a:lstStyle>
          <a:p>
            <a:r>
              <a:rPr lang="fi-FI"/>
              <a:t>Muokkaa ots.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5455024"/>
            <a:ext cx="9144000" cy="697192"/>
          </a:xfrm>
        </p:spPr>
        <p:txBody>
          <a:bodyPr anchor="ctr" anchorCtr="0"/>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4" name="Kuva 3">
            <a:extLst>
              <a:ext uri="{FF2B5EF4-FFF2-40B4-BE49-F238E27FC236}">
                <a16:creationId xmlns:a16="http://schemas.microsoft.com/office/drawing/2014/main" id="{0CE2B29F-7477-D0EA-AAA8-02FB402B5A0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95387" y="77088"/>
            <a:ext cx="2514998" cy="1612761"/>
          </a:xfrm>
          <a:prstGeom prst="rect">
            <a:avLst/>
          </a:prstGeom>
        </p:spPr>
      </p:pic>
      <p:pic>
        <p:nvPicPr>
          <p:cNvPr id="7" name="Kuva 6">
            <a:extLst>
              <a:ext uri="{FF2B5EF4-FFF2-40B4-BE49-F238E27FC236}">
                <a16:creationId xmlns:a16="http://schemas.microsoft.com/office/drawing/2014/main" id="{D99CA66F-33DF-4DF4-AE73-A7C8E825888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177097" y="433171"/>
            <a:ext cx="2722465" cy="716438"/>
          </a:xfrm>
          <a:prstGeom prst="rect">
            <a:avLst/>
          </a:prstGeom>
        </p:spPr>
      </p:pic>
      <p:sp>
        <p:nvSpPr>
          <p:cNvPr id="8" name="Suorakulmio 7">
            <a:extLst>
              <a:ext uri="{FF2B5EF4-FFF2-40B4-BE49-F238E27FC236}">
                <a16:creationId xmlns:a16="http://schemas.microsoft.com/office/drawing/2014/main" id="{F6B73302-C337-45F9-BFF9-9B16E25EE462}"/>
              </a:ext>
            </a:extLst>
          </p:cNvPr>
          <p:cNvSpPr/>
          <p:nvPr userDrawn="1"/>
        </p:nvSpPr>
        <p:spPr>
          <a:xfrm>
            <a:off x="7177097" y="1071149"/>
            <a:ext cx="1542697" cy="276999"/>
          </a:xfrm>
          <a:prstGeom prst="rect">
            <a:avLst/>
          </a:prstGeom>
        </p:spPr>
        <p:txBody>
          <a:bodyPr wrap="square">
            <a:spAutoFit/>
          </a:bodyPr>
          <a:lstStyle/>
          <a:p>
            <a:r>
              <a:rPr lang="fi-FI" sz="1200" dirty="0">
                <a:effectLst/>
                <a:latin typeface="Calibri" panose="020F0502020204030204" pitchFamily="34" charset="0"/>
                <a:ea typeface="Calibri" panose="020F0502020204030204" pitchFamily="34" charset="0"/>
              </a:rPr>
              <a:t>VN/27154/2022</a:t>
            </a:r>
            <a:endParaRPr lang="fi-FI" sz="1200" dirty="0"/>
          </a:p>
        </p:txBody>
      </p:sp>
    </p:spTree>
    <p:extLst>
      <p:ext uri="{BB962C8B-B14F-4D97-AF65-F5344CB8AC3E}">
        <p14:creationId xmlns:p14="http://schemas.microsoft.com/office/powerpoint/2010/main" val="18064468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p:txBody>
          <a:bodyPr/>
          <a:lstStyle/>
          <a:p>
            <a:r>
              <a:rPr lang="fi-FI"/>
              <a:t>Muokkaa ots. perustyyl. napsautt.</a:t>
            </a:r>
            <a:endParaRPr lang="en-GB" dirty="0"/>
          </a:p>
        </p:txBody>
      </p:sp>
      <p:sp>
        <p:nvSpPr>
          <p:cNvPr id="6" name="Date Placeholder 5">
            <a:extLst>
              <a:ext uri="{FF2B5EF4-FFF2-40B4-BE49-F238E27FC236}">
                <a16:creationId xmlns:a16="http://schemas.microsoft.com/office/drawing/2014/main" id="{CDE34914-B5F2-4084-8552-6153E3BFA876}"/>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7" name="Footer Placeholder 6">
            <a:extLst>
              <a:ext uri="{FF2B5EF4-FFF2-40B4-BE49-F238E27FC236}">
                <a16:creationId xmlns:a16="http://schemas.microsoft.com/office/drawing/2014/main" id="{33C69628-CCBB-4581-842C-07AC1724D7EE}"/>
              </a:ext>
            </a:extLst>
          </p:cNvPr>
          <p:cNvSpPr>
            <a:spLocks noGrp="1"/>
          </p:cNvSpPr>
          <p:nvPr>
            <p:ph type="ftr" sz="quarter" idx="11"/>
          </p:nvPr>
        </p:nvSpPr>
        <p:spPr/>
        <p:txBody>
          <a:bodyPr/>
          <a:lstStyle/>
          <a:p>
            <a:r>
              <a:rPr lang="fi-FI" dirty="0"/>
              <a:t>Keski-Pohjanmaan hyvinvointialue</a:t>
            </a:r>
          </a:p>
        </p:txBody>
      </p:sp>
      <p:sp>
        <p:nvSpPr>
          <p:cNvPr id="8" name="Slide Number Placeholder 7">
            <a:extLst>
              <a:ext uri="{FF2B5EF4-FFF2-40B4-BE49-F238E27FC236}">
                <a16:creationId xmlns:a16="http://schemas.microsoft.com/office/drawing/2014/main" id="{3C581D05-5813-4B50-86D4-96A15B78A231}"/>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3" name="Kuva 2">
            <a:extLst>
              <a:ext uri="{FF2B5EF4-FFF2-40B4-BE49-F238E27FC236}">
                <a16:creationId xmlns:a16="http://schemas.microsoft.com/office/drawing/2014/main" id="{50403F21-BACE-0C9C-2D8D-39DB9E52BC5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pic>
        <p:nvPicPr>
          <p:cNvPr id="9" name="Kuva 8">
            <a:extLst>
              <a:ext uri="{FF2B5EF4-FFF2-40B4-BE49-F238E27FC236}">
                <a16:creationId xmlns:a16="http://schemas.microsoft.com/office/drawing/2014/main" id="{54DA7459-BAAF-4C60-B489-A518DD2C48A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240339" y="354870"/>
            <a:ext cx="2245443" cy="590906"/>
          </a:xfrm>
          <a:prstGeom prst="rect">
            <a:avLst/>
          </a:prstGeom>
        </p:spPr>
      </p:pic>
    </p:spTree>
    <p:extLst>
      <p:ext uri="{BB962C8B-B14F-4D97-AF65-F5344CB8AC3E}">
        <p14:creationId xmlns:p14="http://schemas.microsoft.com/office/powerpoint/2010/main" val="1058178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67C8C091-C242-4851-9826-ECBA43530F7B}"/>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6" name="Footer Placeholder 5">
            <a:extLst>
              <a:ext uri="{FF2B5EF4-FFF2-40B4-BE49-F238E27FC236}">
                <a16:creationId xmlns:a16="http://schemas.microsoft.com/office/drawing/2014/main" id="{A5B64547-60FB-4F82-B034-DC7F10F48FB2}"/>
              </a:ext>
            </a:extLst>
          </p:cNvPr>
          <p:cNvSpPr>
            <a:spLocks noGrp="1"/>
          </p:cNvSpPr>
          <p:nvPr>
            <p:ph type="ftr" sz="quarter" idx="11"/>
          </p:nvPr>
        </p:nvSpPr>
        <p:spPr/>
        <p:txBody>
          <a:bodyPr/>
          <a:lstStyle/>
          <a:p>
            <a:r>
              <a:rPr lang="fi-FI" dirty="0"/>
              <a:t>Keski-Pohjanmaan hyvinvointialue</a:t>
            </a:r>
          </a:p>
        </p:txBody>
      </p:sp>
      <p:sp>
        <p:nvSpPr>
          <p:cNvPr id="7" name="Slide Number Placeholder 6">
            <a:extLst>
              <a:ext uri="{FF2B5EF4-FFF2-40B4-BE49-F238E27FC236}">
                <a16:creationId xmlns:a16="http://schemas.microsoft.com/office/drawing/2014/main" id="{37519037-54EE-46F6-8610-A2A8D9E613FA}"/>
              </a:ext>
            </a:extLst>
          </p:cNvPr>
          <p:cNvSpPr>
            <a:spLocks noGrp="1"/>
          </p:cNvSpPr>
          <p:nvPr>
            <p:ph type="sldNum" sz="quarter" idx="12"/>
          </p:nvPr>
        </p:nvSpPr>
        <p:spPr/>
        <p:txBody>
          <a:bodyPr/>
          <a:lstStyle/>
          <a:p>
            <a:fld id="{31160B98-140E-4345-B1A3-2A7247C42973}" type="slidenum">
              <a:rPr lang="fi-FI" smtClean="0"/>
              <a:t>‹#›</a:t>
            </a:fld>
            <a:endParaRPr lang="fi-FI"/>
          </a:p>
        </p:txBody>
      </p:sp>
    </p:spTree>
    <p:extLst>
      <p:ext uri="{BB962C8B-B14F-4D97-AF65-F5344CB8AC3E}">
        <p14:creationId xmlns:p14="http://schemas.microsoft.com/office/powerpoint/2010/main" val="15951757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opetus">
    <p:bg>
      <p:bgPr>
        <a:solidFill>
          <a:srgbClr val="FBF8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hasCustomPrompt="1"/>
          </p:nvPr>
        </p:nvSpPr>
        <p:spPr>
          <a:xfrm>
            <a:off x="576470" y="1017138"/>
            <a:ext cx="5030580" cy="2286656"/>
          </a:xfrm>
        </p:spPr>
        <p:txBody>
          <a:bodyPr/>
          <a:lstStyle>
            <a:lvl1pPr>
              <a:defRPr sz="8600">
                <a:solidFill>
                  <a:schemeClr val="bg2"/>
                </a:solidFill>
              </a:defRPr>
            </a:lvl1pPr>
          </a:lstStyle>
          <a:p>
            <a:r>
              <a:rPr lang="en-GB" dirty="0" err="1"/>
              <a:t>Otsikko</a:t>
            </a:r>
            <a:endParaRPr lang="en-GB" dirty="0"/>
          </a:p>
        </p:txBody>
      </p:sp>
      <p:sp>
        <p:nvSpPr>
          <p:cNvPr id="12" name="Tekstin paikkamerkki 11">
            <a:extLst>
              <a:ext uri="{FF2B5EF4-FFF2-40B4-BE49-F238E27FC236}">
                <a16:creationId xmlns:a16="http://schemas.microsoft.com/office/drawing/2014/main" id="{6AF4FBC8-EDB7-5B56-89A3-5696712DD14A}"/>
              </a:ext>
            </a:extLst>
          </p:cNvPr>
          <p:cNvSpPr>
            <a:spLocks noGrp="1"/>
          </p:cNvSpPr>
          <p:nvPr>
            <p:ph type="body" sz="quarter" idx="13"/>
          </p:nvPr>
        </p:nvSpPr>
        <p:spPr>
          <a:xfrm>
            <a:off x="576263" y="3438254"/>
            <a:ext cx="5030787" cy="892880"/>
          </a:xfrm>
        </p:spPr>
        <p:txBody>
          <a:bodyPr/>
          <a:lstStyle>
            <a:lvl1pPr marL="0" indent="0">
              <a:lnSpc>
                <a:spcPct val="90000"/>
              </a:lnSpc>
              <a:buNone/>
              <a:defRPr sz="2600"/>
            </a:lvl1pPr>
            <a:lvl2pPr marL="628650" indent="0">
              <a:buNone/>
              <a:defRPr/>
            </a:lvl2pPr>
          </a:lstStyle>
          <a:p>
            <a:pPr lvl="0"/>
            <a:r>
              <a:rPr lang="fi-FI"/>
              <a:t>Muokkaa tekstin perustyylejä napsauttamalla</a:t>
            </a:r>
          </a:p>
        </p:txBody>
      </p:sp>
      <p:sp>
        <p:nvSpPr>
          <p:cNvPr id="13" name="Tekstin paikkamerkki 11">
            <a:extLst>
              <a:ext uri="{FF2B5EF4-FFF2-40B4-BE49-F238E27FC236}">
                <a16:creationId xmlns:a16="http://schemas.microsoft.com/office/drawing/2014/main" id="{AB0165E2-6A9B-36F7-5C66-EFC06B2B4B9A}"/>
              </a:ext>
            </a:extLst>
          </p:cNvPr>
          <p:cNvSpPr>
            <a:spLocks noGrp="1"/>
          </p:cNvSpPr>
          <p:nvPr>
            <p:ph type="body" sz="quarter" idx="14"/>
          </p:nvPr>
        </p:nvSpPr>
        <p:spPr>
          <a:xfrm>
            <a:off x="576263" y="4642588"/>
            <a:ext cx="5030787" cy="344237"/>
          </a:xfrm>
        </p:spPr>
        <p:txBody>
          <a:bodyPr/>
          <a:lstStyle>
            <a:lvl1pPr marL="0" indent="0">
              <a:buNone/>
              <a:defRPr/>
            </a:lvl1pPr>
            <a:lvl2pPr marL="628650" indent="0">
              <a:buNone/>
              <a:defRPr/>
            </a:lvl2pPr>
          </a:lstStyle>
          <a:p>
            <a:pPr lvl="0"/>
            <a:r>
              <a:rPr lang="fi-FI"/>
              <a:t>Muokkaa tekstin perustyylejä napsauttamalla</a:t>
            </a:r>
          </a:p>
        </p:txBody>
      </p:sp>
      <p:sp>
        <p:nvSpPr>
          <p:cNvPr id="14" name="Tekstin paikkamerkki 11">
            <a:extLst>
              <a:ext uri="{FF2B5EF4-FFF2-40B4-BE49-F238E27FC236}">
                <a16:creationId xmlns:a16="http://schemas.microsoft.com/office/drawing/2014/main" id="{FC0179F5-A0F8-E876-9E13-85F135EE8FA1}"/>
              </a:ext>
            </a:extLst>
          </p:cNvPr>
          <p:cNvSpPr>
            <a:spLocks noGrp="1"/>
          </p:cNvSpPr>
          <p:nvPr>
            <p:ph type="body" sz="quarter" idx="15"/>
          </p:nvPr>
        </p:nvSpPr>
        <p:spPr>
          <a:xfrm>
            <a:off x="576263" y="5067113"/>
            <a:ext cx="5030787" cy="954545"/>
          </a:xfrm>
        </p:spPr>
        <p:txBody>
          <a:bodyPr/>
          <a:lstStyle>
            <a:lvl1pPr marL="0" indent="0">
              <a:lnSpc>
                <a:spcPct val="85000"/>
              </a:lnSpc>
              <a:buNone/>
              <a:defRPr sz="1600"/>
            </a:lvl1pPr>
            <a:lvl2pPr marL="628650" indent="0">
              <a:buNone/>
              <a:defRPr/>
            </a:lvl2pPr>
          </a:lstStyle>
          <a:p>
            <a:pPr lvl="0"/>
            <a:r>
              <a:rPr lang="fi-FI"/>
              <a:t>Muokkaa tekstin perustyylejä napsauttamalla</a:t>
            </a:r>
          </a:p>
        </p:txBody>
      </p:sp>
      <p:sp>
        <p:nvSpPr>
          <p:cNvPr id="15" name="Tekstiruutu 14">
            <a:hlinkClick r:id="rId2"/>
            <a:extLst>
              <a:ext uri="{FF2B5EF4-FFF2-40B4-BE49-F238E27FC236}">
                <a16:creationId xmlns:a16="http://schemas.microsoft.com/office/drawing/2014/main" id="{3D74180C-FB9A-C943-F1E4-29F101D9678C}"/>
              </a:ext>
            </a:extLst>
          </p:cNvPr>
          <p:cNvSpPr txBox="1"/>
          <p:nvPr userDrawn="1"/>
        </p:nvSpPr>
        <p:spPr>
          <a:xfrm>
            <a:off x="7292896" y="5508704"/>
            <a:ext cx="3126802" cy="677108"/>
          </a:xfrm>
          <a:prstGeom prst="rect">
            <a:avLst/>
          </a:prstGeom>
          <a:noFill/>
        </p:spPr>
        <p:txBody>
          <a:bodyPr wrap="square" rtlCol="0">
            <a:spAutoFit/>
          </a:bodyPr>
          <a:lstStyle/>
          <a:p>
            <a:pPr algn="ctr"/>
            <a:r>
              <a:rPr lang="fi-FI" sz="3800" dirty="0">
                <a:solidFill>
                  <a:schemeClr val="tx2"/>
                </a:solidFill>
              </a:rPr>
              <a:t>www.soite.fi</a:t>
            </a:r>
          </a:p>
        </p:txBody>
      </p:sp>
      <p:sp>
        <p:nvSpPr>
          <p:cNvPr id="16" name="Picture Placeholder 7">
            <a:extLst>
              <a:ext uri="{FF2B5EF4-FFF2-40B4-BE49-F238E27FC236}">
                <a16:creationId xmlns:a16="http://schemas.microsoft.com/office/drawing/2014/main" id="{D69C3A70-B921-4633-CCAC-7EDA1A3932F0}"/>
              </a:ext>
            </a:extLst>
          </p:cNvPr>
          <p:cNvSpPr>
            <a:spLocks noGrp="1"/>
          </p:cNvSpPr>
          <p:nvPr>
            <p:ph type="pic" sz="quarter" idx="16"/>
          </p:nvPr>
        </p:nvSpPr>
        <p:spPr>
          <a:xfrm>
            <a:off x="6096000" y="1382233"/>
            <a:ext cx="5430734" cy="4126471"/>
          </a:xfrm>
          <a:noFill/>
        </p:spPr>
        <p:txBody>
          <a:bodyPr anchor="ctr" anchorCtr="0"/>
          <a:lstStyle>
            <a:lvl1pPr marL="0" indent="0" algn="ctr">
              <a:buNone/>
              <a:defRPr sz="1800"/>
            </a:lvl1pPr>
          </a:lstStyle>
          <a:p>
            <a:r>
              <a:rPr lang="fi-FI"/>
              <a:t>Lisää kuva napsauttamalla kuvaketta</a:t>
            </a:r>
            <a:endParaRPr lang="en-GB"/>
          </a:p>
        </p:txBody>
      </p:sp>
      <p:sp>
        <p:nvSpPr>
          <p:cNvPr id="3" name="Footer Placeholder 6">
            <a:extLst>
              <a:ext uri="{FF2B5EF4-FFF2-40B4-BE49-F238E27FC236}">
                <a16:creationId xmlns:a16="http://schemas.microsoft.com/office/drawing/2014/main" id="{0D397F7E-FD83-C270-4060-EC1DFA4C52C3}"/>
              </a:ext>
            </a:extLst>
          </p:cNvPr>
          <p:cNvSpPr>
            <a:spLocks noGrp="1"/>
          </p:cNvSpPr>
          <p:nvPr>
            <p:ph type="ftr" sz="quarter" idx="11"/>
          </p:nvPr>
        </p:nvSpPr>
        <p:spPr>
          <a:xfrm>
            <a:off x="1144746" y="6404761"/>
            <a:ext cx="3893820" cy="284816"/>
          </a:xfrm>
        </p:spPr>
        <p:txBody>
          <a:bodyPr/>
          <a:lstStyle/>
          <a:p>
            <a:r>
              <a:rPr lang="fi-FI" dirty="0"/>
              <a:t>Keski-Pohjanmaan hyvinvointialue</a:t>
            </a:r>
          </a:p>
        </p:txBody>
      </p:sp>
      <p:pic>
        <p:nvPicPr>
          <p:cNvPr id="4" name="Kuva 3">
            <a:extLst>
              <a:ext uri="{FF2B5EF4-FFF2-40B4-BE49-F238E27FC236}">
                <a16:creationId xmlns:a16="http://schemas.microsoft.com/office/drawing/2014/main" id="{6C87E7B9-C9BC-06C8-80E4-8793435272D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428056" y="85061"/>
            <a:ext cx="2339162" cy="1501253"/>
          </a:xfrm>
          <a:prstGeom prst="rect">
            <a:avLst/>
          </a:prstGeom>
        </p:spPr>
      </p:pic>
      <p:pic>
        <p:nvPicPr>
          <p:cNvPr id="10" name="Kuva 9">
            <a:extLst>
              <a:ext uri="{FF2B5EF4-FFF2-40B4-BE49-F238E27FC236}">
                <a16:creationId xmlns:a16="http://schemas.microsoft.com/office/drawing/2014/main" id="{95B8EB8C-6835-4846-9832-35963289884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488430" y="438194"/>
            <a:ext cx="2245443" cy="590906"/>
          </a:xfrm>
          <a:prstGeom prst="rect">
            <a:avLst/>
          </a:prstGeom>
        </p:spPr>
      </p:pic>
    </p:spTree>
    <p:extLst>
      <p:ext uri="{BB962C8B-B14F-4D97-AF65-F5344CB8AC3E}">
        <p14:creationId xmlns:p14="http://schemas.microsoft.com/office/powerpoint/2010/main" val="98401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4">
    <p:bg>
      <p:bgPr>
        <a:solidFill>
          <a:srgbClr val="FBF8F4"/>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178DFCBC-0F30-759D-D07A-349F0D158EB0}"/>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8974" r="49660" b="17760"/>
          <a:stretch/>
        </p:blipFill>
        <p:spPr>
          <a:xfrm rot="21076235">
            <a:off x="6961450" y="3998330"/>
            <a:ext cx="5759453" cy="3304854"/>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1749889"/>
            <a:ext cx="9144000" cy="3418262"/>
          </a:xfrm>
        </p:spPr>
        <p:txBody>
          <a:bodyPr anchor="ctr" anchorCtr="0"/>
          <a:lstStyle>
            <a:lvl1pPr algn="ctr">
              <a:lnSpc>
                <a:spcPct val="80000"/>
              </a:lnSpc>
              <a:defRPr sz="8600"/>
            </a:lvl1pPr>
          </a:lstStyle>
          <a:p>
            <a:r>
              <a:rPr lang="fi-FI"/>
              <a:t>Muokkaa ots.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5455024"/>
            <a:ext cx="9144000" cy="697192"/>
          </a:xfrm>
        </p:spPr>
        <p:txBody>
          <a:bodyPr anchor="ctr" anchorCtr="0"/>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6" name="Kuva 5">
            <a:extLst>
              <a:ext uri="{FF2B5EF4-FFF2-40B4-BE49-F238E27FC236}">
                <a16:creationId xmlns:a16="http://schemas.microsoft.com/office/drawing/2014/main" id="{E86BC98A-6334-533B-F170-97ADE3B9F27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95387" y="77088"/>
            <a:ext cx="2514998" cy="1612761"/>
          </a:xfrm>
          <a:prstGeom prst="rect">
            <a:avLst/>
          </a:prstGeom>
        </p:spPr>
      </p:pic>
      <p:pic>
        <p:nvPicPr>
          <p:cNvPr id="8" name="Kuva 7">
            <a:extLst>
              <a:ext uri="{FF2B5EF4-FFF2-40B4-BE49-F238E27FC236}">
                <a16:creationId xmlns:a16="http://schemas.microsoft.com/office/drawing/2014/main" id="{8D2F0010-D32D-480D-BD5C-BB215D12B30A}"/>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177097" y="433171"/>
            <a:ext cx="2722465" cy="716438"/>
          </a:xfrm>
          <a:prstGeom prst="rect">
            <a:avLst/>
          </a:prstGeom>
        </p:spPr>
      </p:pic>
      <p:sp>
        <p:nvSpPr>
          <p:cNvPr id="9" name="Suorakulmio 8">
            <a:extLst>
              <a:ext uri="{FF2B5EF4-FFF2-40B4-BE49-F238E27FC236}">
                <a16:creationId xmlns:a16="http://schemas.microsoft.com/office/drawing/2014/main" id="{07820F2E-3F50-460B-AFDF-D8D5237EEEF9}"/>
              </a:ext>
            </a:extLst>
          </p:cNvPr>
          <p:cNvSpPr/>
          <p:nvPr userDrawn="1"/>
        </p:nvSpPr>
        <p:spPr>
          <a:xfrm>
            <a:off x="7177097" y="1071149"/>
            <a:ext cx="1542697" cy="276999"/>
          </a:xfrm>
          <a:prstGeom prst="rect">
            <a:avLst/>
          </a:prstGeom>
        </p:spPr>
        <p:txBody>
          <a:bodyPr wrap="square">
            <a:spAutoFit/>
          </a:bodyPr>
          <a:lstStyle/>
          <a:p>
            <a:r>
              <a:rPr lang="fi-FI" sz="1200" dirty="0">
                <a:effectLst/>
                <a:latin typeface="Calibri" panose="020F0502020204030204" pitchFamily="34" charset="0"/>
                <a:ea typeface="Calibri" panose="020F0502020204030204" pitchFamily="34" charset="0"/>
              </a:rPr>
              <a:t>VN/27154/2022</a:t>
            </a:r>
            <a:endParaRPr lang="fi-FI" sz="1200" dirty="0"/>
          </a:p>
        </p:txBody>
      </p:sp>
    </p:spTree>
    <p:extLst>
      <p:ext uri="{BB962C8B-B14F-4D97-AF65-F5344CB8AC3E}">
        <p14:creationId xmlns:p14="http://schemas.microsoft.com/office/powerpoint/2010/main" val="2735818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Otsikkodia 5">
    <p:bg>
      <p:bgPr>
        <a:solidFill>
          <a:srgbClr val="FBF8F4"/>
        </a:solidFill>
        <a:effectLst/>
      </p:bgPr>
    </p:bg>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217D03E3-1450-FE13-FC86-C0BF9ABEC8C9}"/>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199" t="14689" r="52060" b="23579"/>
          <a:stretch/>
        </p:blipFill>
        <p:spPr>
          <a:xfrm rot="21096089">
            <a:off x="7189280" y="4610463"/>
            <a:ext cx="5559192" cy="2602527"/>
          </a:xfrm>
          <a:prstGeom prst="rect">
            <a:avLst/>
          </a:prstGeom>
        </p:spPr>
      </p:pic>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1749889"/>
            <a:ext cx="9144000" cy="3418262"/>
          </a:xfrm>
        </p:spPr>
        <p:txBody>
          <a:bodyPr anchor="ctr" anchorCtr="0"/>
          <a:lstStyle>
            <a:lvl1pPr algn="ctr">
              <a:lnSpc>
                <a:spcPct val="80000"/>
              </a:lnSpc>
              <a:defRPr sz="8600"/>
            </a:lvl1pPr>
          </a:lstStyle>
          <a:p>
            <a:r>
              <a:rPr lang="fi-FI"/>
              <a:t>Muokkaa ots. perustyyl. napsautt.</a:t>
            </a:r>
            <a:endParaRPr lang="en-GB" dirty="0"/>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5455024"/>
            <a:ext cx="9144000" cy="697192"/>
          </a:xfrm>
        </p:spPr>
        <p:txBody>
          <a:bodyPr anchor="ctr" anchorCtr="0"/>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4" name="Kuva 3">
            <a:extLst>
              <a:ext uri="{FF2B5EF4-FFF2-40B4-BE49-F238E27FC236}">
                <a16:creationId xmlns:a16="http://schemas.microsoft.com/office/drawing/2014/main" id="{9988C7D4-D672-3A0B-EFF1-0F05F93F6CA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95387" y="77088"/>
            <a:ext cx="2514998" cy="1612761"/>
          </a:xfrm>
          <a:prstGeom prst="rect">
            <a:avLst/>
          </a:prstGeom>
        </p:spPr>
      </p:pic>
      <p:pic>
        <p:nvPicPr>
          <p:cNvPr id="8" name="Kuva 7">
            <a:extLst>
              <a:ext uri="{FF2B5EF4-FFF2-40B4-BE49-F238E27FC236}">
                <a16:creationId xmlns:a16="http://schemas.microsoft.com/office/drawing/2014/main" id="{654909C7-5158-48B5-8CC9-D82C3E78FF4F}"/>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177097" y="433171"/>
            <a:ext cx="2722465" cy="716438"/>
          </a:xfrm>
          <a:prstGeom prst="rect">
            <a:avLst/>
          </a:prstGeom>
        </p:spPr>
      </p:pic>
      <p:sp>
        <p:nvSpPr>
          <p:cNvPr id="9" name="Suorakulmio 8">
            <a:extLst>
              <a:ext uri="{FF2B5EF4-FFF2-40B4-BE49-F238E27FC236}">
                <a16:creationId xmlns:a16="http://schemas.microsoft.com/office/drawing/2014/main" id="{3BF3D893-E596-465C-AB24-BC2C4960BF0F}"/>
              </a:ext>
            </a:extLst>
          </p:cNvPr>
          <p:cNvSpPr/>
          <p:nvPr userDrawn="1"/>
        </p:nvSpPr>
        <p:spPr>
          <a:xfrm>
            <a:off x="7177097" y="1071149"/>
            <a:ext cx="1542697" cy="276999"/>
          </a:xfrm>
          <a:prstGeom prst="rect">
            <a:avLst/>
          </a:prstGeom>
        </p:spPr>
        <p:txBody>
          <a:bodyPr wrap="square">
            <a:spAutoFit/>
          </a:bodyPr>
          <a:lstStyle/>
          <a:p>
            <a:r>
              <a:rPr lang="fi-FI" sz="1200" dirty="0">
                <a:effectLst/>
                <a:latin typeface="Calibri" panose="020F0502020204030204" pitchFamily="34" charset="0"/>
                <a:ea typeface="Calibri" panose="020F0502020204030204" pitchFamily="34" charset="0"/>
              </a:rPr>
              <a:t>VN/27154/2022</a:t>
            </a:r>
            <a:endParaRPr lang="fi-FI" sz="1200" dirty="0"/>
          </a:p>
        </p:txBody>
      </p:sp>
    </p:spTree>
    <p:extLst>
      <p:ext uri="{BB962C8B-B14F-4D97-AF65-F5344CB8AC3E}">
        <p14:creationId xmlns:p14="http://schemas.microsoft.com/office/powerpoint/2010/main" val="41907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8E07DA11-CA95-15D1-48E0-68BB0559421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638845" y="301640"/>
            <a:ext cx="1319917" cy="846407"/>
          </a:xfrm>
          <a:prstGeom prst="rect">
            <a:avLst/>
          </a:prstGeom>
        </p:spPr>
      </p:pic>
      <p:pic>
        <p:nvPicPr>
          <p:cNvPr id="10" name="Kuva 9">
            <a:extLst>
              <a:ext uri="{FF2B5EF4-FFF2-40B4-BE49-F238E27FC236}">
                <a16:creationId xmlns:a16="http://schemas.microsoft.com/office/drawing/2014/main" id="{18891FFF-B341-4D1A-8C8A-F5740F32518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3608688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Otsikko ja sisältö 2">
    <p:spTree>
      <p:nvGrpSpPr>
        <p:cNvPr id="1" name=""/>
        <p:cNvGrpSpPr/>
        <p:nvPr/>
      </p:nvGrpSpPr>
      <p:grpSpPr>
        <a:xfrm>
          <a:off x="0" y="0"/>
          <a:ext cx="0" cy="0"/>
          <a:chOff x="0" y="0"/>
          <a:chExt cx="0" cy="0"/>
        </a:xfrm>
      </p:grpSpPr>
      <p:pic>
        <p:nvPicPr>
          <p:cNvPr id="12" name="Kuva 11">
            <a:extLst>
              <a:ext uri="{FF2B5EF4-FFF2-40B4-BE49-F238E27FC236}">
                <a16:creationId xmlns:a16="http://schemas.microsoft.com/office/drawing/2014/main" id="{DCF813B0-F5CB-5F50-E2F3-851F27B5FE0C}"/>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1385" b="25720"/>
          <a:stretch/>
        </p:blipFill>
        <p:spPr>
          <a:xfrm rot="10432259" flipV="1">
            <a:off x="2948985" y="4167699"/>
            <a:ext cx="9556618" cy="3274073"/>
          </a:xfrm>
          <a:prstGeom prst="rect">
            <a:avLst/>
          </a:prstGeom>
        </p:spPr>
      </p:pic>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A0CA7F3C-9298-1A23-7DCC-1CEAAA27979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365248" y="148855"/>
            <a:ext cx="1772672" cy="1137685"/>
          </a:xfrm>
          <a:prstGeom prst="rect">
            <a:avLst/>
          </a:prstGeom>
        </p:spPr>
      </p:pic>
      <p:pic>
        <p:nvPicPr>
          <p:cNvPr id="10" name="Kuva 9">
            <a:extLst>
              <a:ext uri="{FF2B5EF4-FFF2-40B4-BE49-F238E27FC236}">
                <a16:creationId xmlns:a16="http://schemas.microsoft.com/office/drawing/2014/main" id="{F7EB9F2C-4431-4AE3-ABDE-F1B11B64882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266062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Otsikko ja sisältö 3">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34E537DC-1D95-32F1-453F-83C99B051DE2}"/>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51651" b="43701"/>
          <a:stretch/>
        </p:blipFill>
        <p:spPr>
          <a:xfrm>
            <a:off x="3235825" y="3088481"/>
            <a:ext cx="9046012" cy="3860959"/>
          </a:xfrm>
          <a:prstGeom prst="rect">
            <a:avLst/>
          </a:prstGeom>
        </p:spPr>
      </p:pic>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C175C6F1-A310-F96B-0F3F-7ECE0178466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365248" y="148855"/>
            <a:ext cx="1772672" cy="1137685"/>
          </a:xfrm>
          <a:prstGeom prst="rect">
            <a:avLst/>
          </a:prstGeom>
        </p:spPr>
      </p:pic>
      <p:pic>
        <p:nvPicPr>
          <p:cNvPr id="10" name="Kuva 9">
            <a:extLst>
              <a:ext uri="{FF2B5EF4-FFF2-40B4-BE49-F238E27FC236}">
                <a16:creationId xmlns:a16="http://schemas.microsoft.com/office/drawing/2014/main" id="{EA053154-3B33-4B1E-B92B-88D2DC172BD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3304592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Otsikko ja sisältö 4">
    <p:spTree>
      <p:nvGrpSpPr>
        <p:cNvPr id="1" name=""/>
        <p:cNvGrpSpPr/>
        <p:nvPr/>
      </p:nvGrpSpPr>
      <p:grpSpPr>
        <a:xfrm>
          <a:off x="0" y="0"/>
          <a:ext cx="0" cy="0"/>
          <a:chOff x="0" y="0"/>
          <a:chExt cx="0" cy="0"/>
        </a:xfrm>
      </p:grpSpPr>
      <p:pic>
        <p:nvPicPr>
          <p:cNvPr id="6" name="Kuva 5">
            <a:extLst>
              <a:ext uri="{FF2B5EF4-FFF2-40B4-BE49-F238E27FC236}">
                <a16:creationId xmlns:a16="http://schemas.microsoft.com/office/drawing/2014/main" id="{E69D2B53-549B-1729-A5E3-4906C7C14D54}"/>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706" r="38750" b="17373"/>
          <a:stretch/>
        </p:blipFill>
        <p:spPr>
          <a:xfrm rot="20410054">
            <a:off x="4968999" y="4204989"/>
            <a:ext cx="8238159" cy="3613836"/>
          </a:xfrm>
          <a:prstGeom prst="rect">
            <a:avLst/>
          </a:prstGeom>
        </p:spPr>
      </p:pic>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a:t>Muokkaa ots. perustyyl. napsautt.</a:t>
            </a:r>
            <a:endParaRPr lang="en-GB" dirty="0"/>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7" name="Date Placeholder 6">
            <a:extLst>
              <a:ext uri="{FF2B5EF4-FFF2-40B4-BE49-F238E27FC236}">
                <a16:creationId xmlns:a16="http://schemas.microsoft.com/office/drawing/2014/main" id="{3E996DCA-8E68-4F4A-A4A6-ACE6BC7F2463}"/>
              </a:ext>
            </a:extLst>
          </p:cNvPr>
          <p:cNvSpPr>
            <a:spLocks noGrp="1"/>
          </p:cNvSpPr>
          <p:nvPr>
            <p:ph type="dt" sz="half" idx="10"/>
          </p:nvPr>
        </p:nvSpPr>
        <p:spPr/>
        <p:txBody>
          <a:bodyPr/>
          <a:lstStyle/>
          <a:p>
            <a:fld id="{BF408733-3F8E-45BE-8526-0E0F500B8042}" type="datetimeFigureOut">
              <a:rPr lang="fi-FI" smtClean="0"/>
              <a:t>31.7.2025</a:t>
            </a:fld>
            <a:endParaRPr lang="fi-FI"/>
          </a:p>
        </p:txBody>
      </p:sp>
      <p:sp>
        <p:nvSpPr>
          <p:cNvPr id="8" name="Footer Placeholder 7">
            <a:extLst>
              <a:ext uri="{FF2B5EF4-FFF2-40B4-BE49-F238E27FC236}">
                <a16:creationId xmlns:a16="http://schemas.microsoft.com/office/drawing/2014/main" id="{C9DC7B94-042D-44C2-B7B2-1128AAFA5739}"/>
              </a:ext>
            </a:extLst>
          </p:cNvPr>
          <p:cNvSpPr>
            <a:spLocks noGrp="1"/>
          </p:cNvSpPr>
          <p:nvPr>
            <p:ph type="ftr" sz="quarter" idx="11"/>
          </p:nvPr>
        </p:nvSpPr>
        <p:spPr/>
        <p:txBody>
          <a:bodyPr/>
          <a:lstStyle/>
          <a:p>
            <a:r>
              <a:rPr lang="fi-FI" dirty="0"/>
              <a:t>Keski-Pohjanmaan hyvinvointialue</a:t>
            </a:r>
          </a:p>
        </p:txBody>
      </p:sp>
      <p:sp>
        <p:nvSpPr>
          <p:cNvPr id="9" name="Slide Number Placeholder 8">
            <a:extLst>
              <a:ext uri="{FF2B5EF4-FFF2-40B4-BE49-F238E27FC236}">
                <a16:creationId xmlns:a16="http://schemas.microsoft.com/office/drawing/2014/main" id="{5BFF758F-2E86-4270-85EA-931D55C92679}"/>
              </a:ext>
            </a:extLst>
          </p:cNvPr>
          <p:cNvSpPr>
            <a:spLocks noGrp="1"/>
          </p:cNvSpPr>
          <p:nvPr>
            <p:ph type="sldNum" sz="quarter" idx="12"/>
          </p:nvPr>
        </p:nvSpPr>
        <p:spPr/>
        <p:txBody>
          <a:bodyPr/>
          <a:lstStyle/>
          <a:p>
            <a:fld id="{31160B98-140E-4345-B1A3-2A7247C42973}" type="slidenum">
              <a:rPr lang="fi-FI" smtClean="0"/>
              <a:t>‹#›</a:t>
            </a:fld>
            <a:endParaRPr lang="fi-FI"/>
          </a:p>
        </p:txBody>
      </p:sp>
      <p:pic>
        <p:nvPicPr>
          <p:cNvPr id="4" name="Kuva 3">
            <a:extLst>
              <a:ext uri="{FF2B5EF4-FFF2-40B4-BE49-F238E27FC236}">
                <a16:creationId xmlns:a16="http://schemas.microsoft.com/office/drawing/2014/main" id="{60F4C414-38C3-2FD4-282D-15EB366FE73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365248" y="148855"/>
            <a:ext cx="1772672" cy="1137685"/>
          </a:xfrm>
          <a:prstGeom prst="rect">
            <a:avLst/>
          </a:prstGeom>
        </p:spPr>
      </p:pic>
      <p:pic>
        <p:nvPicPr>
          <p:cNvPr id="10" name="Kuva 9">
            <a:extLst>
              <a:ext uri="{FF2B5EF4-FFF2-40B4-BE49-F238E27FC236}">
                <a16:creationId xmlns:a16="http://schemas.microsoft.com/office/drawing/2014/main" id="{73D6D56E-17AC-41C8-A310-E2F68F6FF70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393402" y="429390"/>
            <a:ext cx="2245443" cy="590906"/>
          </a:xfrm>
          <a:prstGeom prst="rect">
            <a:avLst/>
          </a:prstGeom>
        </p:spPr>
      </p:pic>
    </p:spTree>
    <p:extLst>
      <p:ext uri="{BB962C8B-B14F-4D97-AF65-F5344CB8AC3E}">
        <p14:creationId xmlns:p14="http://schemas.microsoft.com/office/powerpoint/2010/main" val="38267290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576470" y="945776"/>
            <a:ext cx="9756250" cy="971525"/>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576470" y="1995777"/>
            <a:ext cx="11036410" cy="4181186"/>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
        <p:nvSpPr>
          <p:cNvPr id="7" name="Date Placeholder 6">
            <a:extLst>
              <a:ext uri="{FF2B5EF4-FFF2-40B4-BE49-F238E27FC236}">
                <a16:creationId xmlns:a16="http://schemas.microsoft.com/office/drawing/2014/main" id="{BCFC8207-E1E1-4120-A9AA-730F0E3F9D1A}"/>
              </a:ext>
            </a:extLst>
          </p:cNvPr>
          <p:cNvSpPr>
            <a:spLocks noGrp="1"/>
          </p:cNvSpPr>
          <p:nvPr>
            <p:ph type="dt" sz="half" idx="2"/>
          </p:nvPr>
        </p:nvSpPr>
        <p:spPr>
          <a:xfrm>
            <a:off x="978408" y="6436659"/>
            <a:ext cx="1156716" cy="284816"/>
          </a:xfrm>
          <a:prstGeom prst="rect">
            <a:avLst/>
          </a:prstGeom>
        </p:spPr>
        <p:txBody>
          <a:bodyPr vert="horz" lIns="0" tIns="0" rIns="0" bIns="0" rtlCol="0" anchor="ctr"/>
          <a:lstStyle>
            <a:lvl1pPr algn="l">
              <a:defRPr sz="1000">
                <a:solidFill>
                  <a:schemeClr val="tx2"/>
                </a:solidFill>
              </a:defRPr>
            </a:lvl1pPr>
          </a:lstStyle>
          <a:p>
            <a:fld id="{BF408733-3F8E-45BE-8526-0E0F500B8042}" type="datetimeFigureOut">
              <a:rPr lang="fi-FI" smtClean="0"/>
              <a:pPr/>
              <a:t>31.7.2025</a:t>
            </a:fld>
            <a:endParaRPr lang="fi-FI" dirty="0"/>
          </a:p>
        </p:txBody>
      </p:sp>
      <p:sp>
        <p:nvSpPr>
          <p:cNvPr id="8" name="Footer Placeholder 7">
            <a:extLst>
              <a:ext uri="{FF2B5EF4-FFF2-40B4-BE49-F238E27FC236}">
                <a16:creationId xmlns:a16="http://schemas.microsoft.com/office/drawing/2014/main" id="{431C7E16-846E-4C51-8A54-1FE93AAD5BD6}"/>
              </a:ext>
            </a:extLst>
          </p:cNvPr>
          <p:cNvSpPr>
            <a:spLocks noGrp="1"/>
          </p:cNvSpPr>
          <p:nvPr>
            <p:ph type="ftr" sz="quarter" idx="3"/>
          </p:nvPr>
        </p:nvSpPr>
        <p:spPr>
          <a:xfrm>
            <a:off x="2164080" y="6436659"/>
            <a:ext cx="3893820" cy="284816"/>
          </a:xfrm>
          <a:prstGeom prst="rect">
            <a:avLst/>
          </a:prstGeom>
        </p:spPr>
        <p:txBody>
          <a:bodyPr vert="horz" lIns="0" tIns="0" rIns="0" bIns="0" rtlCol="0" anchor="ctr"/>
          <a:lstStyle>
            <a:lvl1pPr algn="ctr">
              <a:defRPr sz="1000">
                <a:solidFill>
                  <a:schemeClr val="tx2"/>
                </a:solidFill>
              </a:defRPr>
            </a:lvl1pPr>
          </a:lstStyle>
          <a:p>
            <a:endParaRPr lang="fi-FI" dirty="0"/>
          </a:p>
        </p:txBody>
      </p:sp>
      <p:sp>
        <p:nvSpPr>
          <p:cNvPr id="9" name="Slide Number Placeholder 8">
            <a:extLst>
              <a:ext uri="{FF2B5EF4-FFF2-40B4-BE49-F238E27FC236}">
                <a16:creationId xmlns:a16="http://schemas.microsoft.com/office/drawing/2014/main" id="{9D91B797-1514-4178-B4AD-AFE930D23265}"/>
              </a:ext>
            </a:extLst>
          </p:cNvPr>
          <p:cNvSpPr>
            <a:spLocks noGrp="1"/>
          </p:cNvSpPr>
          <p:nvPr>
            <p:ph type="sldNum" sz="quarter" idx="4"/>
          </p:nvPr>
        </p:nvSpPr>
        <p:spPr>
          <a:xfrm>
            <a:off x="576470" y="6436659"/>
            <a:ext cx="379078" cy="284816"/>
          </a:xfrm>
          <a:prstGeom prst="rect">
            <a:avLst/>
          </a:prstGeom>
        </p:spPr>
        <p:txBody>
          <a:bodyPr vert="horz" lIns="0" tIns="0" rIns="0" bIns="0" rtlCol="0" anchor="ctr"/>
          <a:lstStyle>
            <a:lvl1pPr algn="l">
              <a:defRPr sz="1000">
                <a:solidFill>
                  <a:schemeClr val="tx2"/>
                </a:solidFill>
              </a:defRPr>
            </a:lvl1pPr>
          </a:lstStyle>
          <a:p>
            <a:fld id="{31160B98-140E-4345-B1A3-2A7247C42973}" type="slidenum">
              <a:rPr lang="fi-FI" smtClean="0"/>
              <a:pPr/>
              <a:t>‹#›</a:t>
            </a:fld>
            <a:endParaRPr lang="fi-FI" dirty="0"/>
          </a:p>
        </p:txBody>
      </p:sp>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649" r:id="rId1"/>
    <p:sldLayoutId id="2147483679" r:id="rId2"/>
    <p:sldLayoutId id="2147483680" r:id="rId3"/>
    <p:sldLayoutId id="2147483678" r:id="rId4"/>
    <p:sldLayoutId id="2147483688" r:id="rId5"/>
    <p:sldLayoutId id="2147483650" r:id="rId6"/>
    <p:sldLayoutId id="2147483662" r:id="rId7"/>
    <p:sldLayoutId id="2147483671" r:id="rId8"/>
    <p:sldLayoutId id="2147483676" r:id="rId9"/>
    <p:sldLayoutId id="2147483677" r:id="rId10"/>
    <p:sldLayoutId id="2147483689" r:id="rId11"/>
    <p:sldLayoutId id="2147483664" r:id="rId12"/>
    <p:sldLayoutId id="2147483665" r:id="rId13"/>
    <p:sldLayoutId id="2147483666" r:id="rId14"/>
    <p:sldLayoutId id="2147483668" r:id="rId15"/>
    <p:sldLayoutId id="2147483681" r:id="rId16"/>
    <p:sldLayoutId id="2147483682" r:id="rId17"/>
    <p:sldLayoutId id="2147483683" r:id="rId18"/>
    <p:sldLayoutId id="2147483684" r:id="rId19"/>
    <p:sldLayoutId id="2147483685" r:id="rId20"/>
    <p:sldLayoutId id="2147483686" r:id="rId21"/>
    <p:sldLayoutId id="2147483687" r:id="rId22"/>
    <p:sldLayoutId id="2147483690" r:id="rId23"/>
    <p:sldLayoutId id="2147483669" r:id="rId24"/>
    <p:sldLayoutId id="2147483672" r:id="rId25"/>
    <p:sldLayoutId id="2147483673" r:id="rId26"/>
    <p:sldLayoutId id="2147483674" r:id="rId27"/>
    <p:sldLayoutId id="2147483675" r:id="rId28"/>
    <p:sldLayoutId id="2147483663" r:id="rId29"/>
    <p:sldLayoutId id="2147483654" r:id="rId30"/>
    <p:sldLayoutId id="2147483655" r:id="rId31"/>
    <p:sldLayoutId id="2147483670" r:id="rId32"/>
  </p:sldLayoutIdLst>
  <p:txStyles>
    <p:titleStyle>
      <a:lvl1pPr algn="l" defTabSz="914400" rtl="0" eaLnBrk="1" latinLnBrk="0" hangingPunct="1">
        <a:lnSpc>
          <a:spcPct val="80000"/>
        </a:lnSpc>
        <a:spcBef>
          <a:spcPct val="0"/>
        </a:spcBef>
        <a:buNone/>
        <a:defRPr sz="5000" b="1" kern="1200">
          <a:solidFill>
            <a:schemeClr val="tx2"/>
          </a:solidFill>
          <a:latin typeface="+mj-lt"/>
          <a:ea typeface="+mj-ea"/>
          <a:cs typeface="+mj-cs"/>
        </a:defRPr>
      </a:lvl1pPr>
    </p:titleStyle>
    <p:bodyStyle>
      <a:lvl1pPr marL="628650" indent="-628650"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1pPr>
      <a:lvl2pPr marL="898525" indent="-269875"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2pPr>
      <a:lvl3pPr marL="1165225" indent="-266700"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3pPr>
      <a:lvl4pPr marL="1435100" indent="-269875"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4pPr>
      <a:lvl5pPr marL="1701800" indent="-266700" algn="l" defTabSz="914400" rtl="0" eaLnBrk="1" latinLnBrk="0" hangingPunct="1">
        <a:lnSpc>
          <a:spcPct val="100000"/>
        </a:lnSpc>
        <a:spcBef>
          <a:spcPts val="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C5F4579B-88CB-660B-9F0B-5A8B395FFC6C}"/>
              </a:ext>
            </a:extLst>
          </p:cNvPr>
          <p:cNvSpPr>
            <a:spLocks noGrp="1"/>
          </p:cNvSpPr>
          <p:nvPr>
            <p:ph idx="1"/>
          </p:nvPr>
        </p:nvSpPr>
        <p:spPr>
          <a:xfrm>
            <a:off x="576470" y="348485"/>
            <a:ext cx="11036410" cy="5571640"/>
          </a:xfrm>
        </p:spPr>
        <p:txBody>
          <a:bodyPr/>
          <a:lstStyle/>
          <a:p>
            <a:endParaRPr lang="fi-FI" sz="2400" dirty="0"/>
          </a:p>
          <a:p>
            <a:r>
              <a:rPr lang="fi-FI" sz="1800" dirty="0"/>
              <a:t>Päiväkeskuspalvelu toimii Kokkolan alueella ma-ke klo 9-14. </a:t>
            </a:r>
          </a:p>
          <a:p>
            <a:pPr marL="0" indent="0">
              <a:buNone/>
            </a:pPr>
            <a:r>
              <a:rPr lang="fi-FI" sz="1800" dirty="0"/>
              <a:t>            Juurtunut </a:t>
            </a:r>
            <a:r>
              <a:rPr lang="fi-FI" sz="1800" dirty="0" err="1"/>
              <a:t>Soiten</a:t>
            </a:r>
            <a:r>
              <a:rPr lang="fi-FI" sz="1800" dirty="0"/>
              <a:t> toimintaan. </a:t>
            </a:r>
          </a:p>
          <a:p>
            <a:pPr lvl="1"/>
            <a:r>
              <a:rPr lang="fi-FI" sz="1800" dirty="0"/>
              <a:t>Aukioloaikaa ei ole ollut mahdollista lisätä</a:t>
            </a:r>
          </a:p>
          <a:p>
            <a:pPr lvl="1"/>
            <a:endParaRPr lang="fi-FI" sz="1800" dirty="0"/>
          </a:p>
          <a:p>
            <a:r>
              <a:rPr lang="fi-FI" sz="1800" dirty="0"/>
              <a:t>Uusia kävijöitä tasaisena virtana. Vakiintunut kävijäkunta ja lisäksi satunnaisesti käyviä. Päiväkeskuksessa vietetty aika on lisääntynyt. Koko aukioloajan on kävijöitä. Osa käy joskus kahdesti saman päivän aikana, sekä aamupalalla että lounaalla, sekä siinä lomassa aikaa viettämässä.</a:t>
            </a:r>
          </a:p>
          <a:p>
            <a:pPr marL="0" indent="0">
              <a:buNone/>
            </a:pPr>
            <a:endParaRPr lang="fi-FI" sz="1800" dirty="0"/>
          </a:p>
          <a:p>
            <a:pPr marL="628650" lvl="1" indent="0">
              <a:buNone/>
            </a:pPr>
            <a:endParaRPr lang="fi-FI" sz="1800" dirty="0"/>
          </a:p>
          <a:p>
            <a:pPr marL="1165225" lvl="3" indent="0">
              <a:buNone/>
            </a:pPr>
            <a:endParaRPr lang="fi-FI" dirty="0"/>
          </a:p>
        </p:txBody>
      </p:sp>
      <p:graphicFrame>
        <p:nvGraphicFramePr>
          <p:cNvPr id="5" name="Sisällön paikkamerkki 5">
            <a:extLst>
              <a:ext uri="{FF2B5EF4-FFF2-40B4-BE49-F238E27FC236}">
                <a16:creationId xmlns:a16="http://schemas.microsoft.com/office/drawing/2014/main" id="{21DC31DD-523A-EE19-663A-09F3E32DC9CB}"/>
              </a:ext>
            </a:extLst>
          </p:cNvPr>
          <p:cNvGraphicFramePr>
            <a:graphicFrameLocks/>
          </p:cNvGraphicFramePr>
          <p:nvPr>
            <p:extLst>
              <p:ext uri="{D42A27DB-BD31-4B8C-83A1-F6EECF244321}">
                <p14:modId xmlns:p14="http://schemas.microsoft.com/office/powerpoint/2010/main" val="2396586142"/>
              </p:ext>
            </p:extLst>
          </p:nvPr>
        </p:nvGraphicFramePr>
        <p:xfrm>
          <a:off x="434108" y="3003598"/>
          <a:ext cx="11434619" cy="35059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1555098"/>
      </p:ext>
    </p:extLst>
  </p:cSld>
  <p:clrMapOvr>
    <a:masterClrMapping/>
  </p:clrMapOvr>
</p:sld>
</file>

<file path=ppt/theme/theme1.xml><?xml version="1.0" encoding="utf-8"?>
<a:theme xmlns:a="http://schemas.openxmlformats.org/drawingml/2006/main" name="Soite">
  <a:themeElements>
    <a:clrScheme name="Soite HVA">
      <a:dk1>
        <a:sysClr val="windowText" lastClr="000000"/>
      </a:dk1>
      <a:lt1>
        <a:sysClr val="window" lastClr="FFFFFF"/>
      </a:lt1>
      <a:dk2>
        <a:srgbClr val="0C2340"/>
      </a:dk2>
      <a:lt2>
        <a:srgbClr val="62B5E5"/>
      </a:lt2>
      <a:accent1>
        <a:srgbClr val="2C5234"/>
      </a:accent1>
      <a:accent2>
        <a:srgbClr val="9A2323"/>
      </a:accent2>
      <a:accent3>
        <a:srgbClr val="D5BED7"/>
      </a:accent3>
      <a:accent4>
        <a:srgbClr val="D0D1AB"/>
      </a:accent4>
      <a:accent5>
        <a:srgbClr val="FBD872"/>
      </a:accent5>
      <a:accent6>
        <a:srgbClr val="ECBAA8"/>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sitys5" id="{399AED5A-D596-4984-8A04-6F10BFFAEBF5}" vid="{40B918BE-86B1-4D4B-A15D-3B4BA1D0DA2A}"/>
    </a:ext>
  </a:extLst>
</a:theme>
</file>

<file path=docProps/app.xml><?xml version="1.0" encoding="utf-8"?>
<Properties xmlns="http://schemas.openxmlformats.org/officeDocument/2006/extended-properties" xmlns:vt="http://schemas.openxmlformats.org/officeDocument/2006/docPropsVTypes">
  <Template>Soite_esitysmallipohja</Template>
  <TotalTime>1038</TotalTime>
  <Words>64</Words>
  <Application>Microsoft Office PowerPoint</Application>
  <PresentationFormat>Laajakuva</PresentationFormat>
  <Paragraphs>8</Paragraphs>
  <Slides>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vt:i4>
      </vt:variant>
    </vt:vector>
  </HeadingPairs>
  <TitlesOfParts>
    <vt:vector size="4" baseType="lpstr">
      <vt:lpstr>Arial</vt:lpstr>
      <vt:lpstr>Calibri</vt:lpstr>
      <vt:lpstr>Soite</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magna dolor esityksen otsikko amet diam</dc:title>
  <dc:creator>Kämäräinen Petra-Maria</dc:creator>
  <cp:lastModifiedBy>Pylväinen Hanna</cp:lastModifiedBy>
  <cp:revision>80</cp:revision>
  <dcterms:created xsi:type="dcterms:W3CDTF">2023-02-15T08:44:56Z</dcterms:created>
  <dcterms:modified xsi:type="dcterms:W3CDTF">2025-07-31T12:10:34Z</dcterms:modified>
</cp:coreProperties>
</file>