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1" r:id="rId3"/>
    <p:sldId id="1248" r:id="rId4"/>
    <p:sldId id="1267" r:id="rId5"/>
    <p:sldId id="1268" r:id="rId6"/>
    <p:sldId id="1269" r:id="rId7"/>
    <p:sldId id="127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41D89-7BAD-472F-AC39-81F2A381E21F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474F8-2BE3-4889-8A06-D62A2C6244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4268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fi-FI" dirty="0"/>
              <a:t>8.30 - 8.40 Aloituspuheenvuoro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  <a:buFont typeface="Courier New,monospace"/>
              <a:buChar char="•"/>
            </a:pPr>
            <a:r>
              <a:rPr lang="fi-FI" dirty="0"/>
              <a:t>Tapahtumasarjan ja tilaisuuden esittely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500"/>
              </a:spcBef>
              <a:buFont typeface="Courier New,monospace"/>
              <a:buChar char="•"/>
            </a:pPr>
            <a:r>
              <a:rPr lang="fi-FI" dirty="0"/>
              <a:t>Ohjelman läpikäynti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500"/>
              </a:spcBef>
              <a:buFont typeface="Courier New,monospace"/>
              <a:buChar char="•"/>
            </a:pPr>
            <a:r>
              <a:rPr lang="fi-FI" dirty="0" err="1">
                <a:ea typeface="Calibri"/>
                <a:cs typeface="Calibri"/>
              </a:rPr>
              <a:t>Docsin</a:t>
            </a:r>
            <a:r>
              <a:rPr lang="fi-FI" dirty="0">
                <a:ea typeface="Calibri"/>
                <a:cs typeface="Calibri"/>
              </a:rPr>
              <a:t> esittely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Font typeface="Courier New,monospace"/>
              <a:buChar char="•"/>
            </a:pPr>
            <a:r>
              <a:rPr lang="fi-FI" dirty="0"/>
              <a:t>Osallistava kysely chattiin (tai Sivin esityksen jälkeen)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D14F1-95C9-4F6D-A70E-19522564D79F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494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1C4706-3329-BC84-0085-41128EEBB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B3FC931-8350-FBB2-7D8F-C42ED9ADF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225183-2E90-7ED1-DE10-ED5FE1936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3CCCDC-E85E-7509-7772-63672F24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041086-2C58-B738-0CBC-6CE68366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68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B3CF24-8AF9-F4DE-EC24-5DD302FA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029BA67-2913-BC76-00FC-E447C8F94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79E06A-5707-722B-A115-C77874ED4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D81D444-1655-C9DF-75F3-62E43BB7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25BAAD-C6B9-4844-EF81-5EF51DAF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125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AFF62DE-6A0A-C80F-8EEA-720225787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B31937D-FB4D-4F9D-667F-74324654D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310209-8E2D-6CD1-081C-36B3A3A8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EE3E89-E1A1-9052-4DBF-FE6374BC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BD018F-1126-ACBC-462E-73065D24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917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F23071-1465-A78D-48A2-1CD3723D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C1C758-3D93-FB4D-398F-FA5EA9AA0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5C0989-E19E-55E1-BD77-775F4236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A4D448-48A9-A55A-6975-1B480109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2DAF24-9946-D5D7-60D9-5ED06054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692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7B2D65-AE2E-5C14-2484-D032542E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63C9C77-2ADF-2043-717A-77661613E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F0E2F4-F630-5A4A-1F66-F198D3EA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914FD3-8864-A9AA-6282-B8D60049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E313D2-A2D6-EFB9-CB93-47E6C7F2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8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CEF2F0-3A52-38E3-EF49-2E4972EC0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BCDB24-6FA7-487C-0636-663277F2CC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4C5469C-F69A-0FB8-3B1F-E7871D52A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2EE5B6-F27B-ACF1-7E5F-78DA9FFF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F6E2BC6-53C4-80A4-4141-E1F0D71C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649F29-D29E-432A-A72F-12F78D1F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043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F882A9-C3EF-569C-8EAC-9144242C6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15EE2E-8E71-3CB4-4539-BAFBD8F5D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B91C765-BE5B-9E23-0188-290AF9082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7CBAE16-6104-A9C9-C596-B2871029F8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2AC851C-262B-8FFF-7CDC-CD4C083C4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2A0FADA-A59C-7ECC-A18D-AF3BF918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D5DE133-D70E-8747-9668-F0FFBB28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3790B5-A047-F6F9-469D-B0FFA6ABC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381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DD53FF-BA67-C022-751B-CA76FA4C2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F8FDBF-AFB2-B83F-2DCC-D40900E4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DD6C9AC-F56E-8F2C-DC77-B6F428E41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6AA7CF5-7376-1EF9-D69B-6A22AF86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96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571133F-9D20-8102-3B8A-94CF68987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667AE72-2EE7-704F-2EB2-85D4C812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9E79DA-6AB6-1F0F-27F6-A56361925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3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C199F0-4C9A-61F9-45B9-A65675A99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777BA9-54F6-A758-1754-BFC5F3C90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CBBFC7-0035-A57E-6851-86482D379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391CA91-43AF-58B0-6E6B-DE50C8EC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939F347-E3AE-56BC-FB46-3ED81B7E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96A2BD3-ADDE-C2C7-681D-71BC1951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0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87BAC5-4313-B782-389A-260070D3B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880FE47-95F8-A419-7C7E-F228CF5E4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B69A17D-F5CE-026D-F105-ABDAB7039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D53EB95-3936-84F0-CE9C-A4E8729A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12BEE6-794A-ABE1-BD55-BF484CA74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B6FCC1A-05CB-1B70-E9EE-AEC73F00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2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BCD0661-8A1C-FB9F-58F2-A3E1C0DE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A18EA6-08B3-46B2-4951-6A5044221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B2C5C0-B8E7-195A-CAEB-E2E8A9815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A74301-D6E8-4F37-8E5C-07C66C11B809}" type="datetimeFigureOut">
              <a:rPr lang="fi-FI" smtClean="0"/>
              <a:t>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159451-F4F5-9AEF-79AC-398268EEE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B03FA9-8713-39C1-E70C-24418861A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3F120A-B01A-4CB2-823B-DA537E547D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237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55229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>
                <a:latin typeface="Verdana"/>
                <a:ea typeface="Verdana"/>
              </a:rPr>
              <a:t>Rakenteellisen sosiaalityön työote </a:t>
            </a:r>
            <a:br>
              <a:rPr lang="fi-FI" dirty="0">
                <a:latin typeface="Verdana"/>
                <a:ea typeface="Verdana"/>
              </a:rPr>
            </a:br>
            <a:r>
              <a:rPr lang="fi-FI" dirty="0">
                <a:latin typeface="Verdana"/>
                <a:ea typeface="Verdana"/>
              </a:rPr>
              <a:t>Etelä-Pohjanmaalla</a:t>
            </a:r>
            <a:br>
              <a:rPr lang="fi-FI" dirty="0">
                <a:latin typeface="Verdana"/>
                <a:ea typeface="Verdana"/>
              </a:rPr>
            </a:br>
            <a:r>
              <a:rPr lang="fi-FI" sz="2000" dirty="0">
                <a:latin typeface="Verdana"/>
                <a:ea typeface="Verdana"/>
              </a:rPr>
              <a:t>(tilaisuuksien sarja)</a:t>
            </a:r>
            <a:endParaRPr lang="fi-FI" sz="2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66948" y="3327644"/>
            <a:ext cx="10006149" cy="265514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latin typeface="Verdana" panose="020B0604030504040204" pitchFamily="34" charset="0"/>
                <a:ea typeface="Verdana" panose="020B0604030504040204" pitchFamily="34" charset="0"/>
              </a:rPr>
              <a:t>29.11.2024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 / Rakea rakentamassa / ”Rakenteita rakenteilla” Etelä-Pohjanmaalla, Luku 4.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latin typeface="Verdana" panose="020B0604030504040204" pitchFamily="34" charset="0"/>
                <a:ea typeface="Verdana" panose="020B0604030504040204" pitchFamily="34" charset="0"/>
              </a:rPr>
              <a:t>9.1.2025 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/ Rake-arkea / ”Jalkauttamissuunnitelmat” Etelä-Pohjanmaan hyvinvointialueen rakenteellisen sosiaalityön käytäntöihin, Luku 5.3.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latin typeface="Verdana" panose="020B0604030504040204" pitchFamily="34" charset="0"/>
                <a:ea typeface="Verdana" panose="020B0604030504040204" pitchFamily="34" charset="0"/>
              </a:rPr>
              <a:t>13.2.2025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 / Rakenteellisen sosiaalityön tiedontuotanto / </a:t>
            </a:r>
            <a:r>
              <a:rPr lang="fi-FI" sz="1200" dirty="0">
                <a:solidFill>
                  <a:srgbClr val="23252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Tiedontuotannon välineet / Luku 5.3.1. Tiedonkeruuseen liittyvät käytännöt</a:t>
            </a:r>
            <a:endParaRPr lang="fi-FI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latin typeface="Verdana" panose="020B0604030504040204" pitchFamily="34" charset="0"/>
                <a:ea typeface="Verdana" panose="020B0604030504040204" pitchFamily="34" charset="0"/>
              </a:rPr>
              <a:t>13.3.2025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 / </a:t>
            </a:r>
            <a:r>
              <a:rPr lang="fi-FI" sz="1200" i="0" dirty="0">
                <a:solidFill>
                  <a:srgbClr val="36363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Rakenteellisen sosiaalityön viestinnän ja vaikuttamisen keinot / 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Etelä-Pohjanmaan hyvinvointialueen rakenteellisen sosiaalityön viestintä, Luku 7.</a:t>
            </a:r>
            <a:endParaRPr lang="fi-FI" sz="1200" i="0" dirty="0">
              <a:solidFill>
                <a:srgbClr val="363636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solidFill>
                  <a:srgbClr val="36363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10.4.2025</a:t>
            </a:r>
            <a:r>
              <a:rPr lang="fi-FI" sz="1200" dirty="0">
                <a:solidFill>
                  <a:srgbClr val="36363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/ 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Sosiaalisen raportoinnin tulokset 2025 – ajankohtaisia ilmiöitä asiakkaiden ja palveluiden tilanteesta ammattilaisten raportoimana / Luku 5.1. Alueellinen tiedontuotanto</a:t>
            </a:r>
            <a:r>
              <a:rPr lang="fi-FI" sz="1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ja tiedon hyödyntäminen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fi-FI" sz="1200" b="1" dirty="0">
                <a:latin typeface="Verdana" panose="020B0604030504040204" pitchFamily="34" charset="0"/>
                <a:ea typeface="Verdana" panose="020B0604030504040204" pitchFamily="34" charset="0"/>
              </a:rPr>
              <a:t>8.5.2025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 / Rakenteellisen sosiaalityön tuottaman tiedon hyödyntäminen / Luku 5.2. Kansallinen tiedontuotanto</a:t>
            </a:r>
            <a:r>
              <a:rPr lang="fi-FI" sz="1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i-FI" sz="1200" dirty="0">
                <a:latin typeface="Verdana" panose="020B0604030504040204" pitchFamily="34" charset="0"/>
                <a:ea typeface="Verdana" panose="020B0604030504040204" pitchFamily="34" charset="0"/>
              </a:rPr>
              <a:t>ja tiedon hyödyntäminen 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056F07D-68D8-6CF2-144C-B9A315B0C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476" y="6207177"/>
            <a:ext cx="1809843" cy="457223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BB9F616C-D93A-59D9-E329-A23C8767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576" y="6171225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99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2"/>
            <a:ext cx="10515600" cy="928465"/>
          </a:xfrm>
        </p:spPr>
        <p:txBody>
          <a:bodyPr/>
          <a:lstStyle/>
          <a:p>
            <a:r>
              <a:rPr lang="fi-FI" dirty="0">
                <a:latin typeface="Verdana"/>
                <a:ea typeface="Verdana"/>
              </a:rPr>
              <a:t>Ohjelma 29.11.2024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7288"/>
            <a:ext cx="10515600" cy="50596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8.30 - 8.40 / Tilaisuuden avaus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Anne Saarijärvi, kehittämispäällikkö, Sosiaalialan osaamiskeskus/</a:t>
            </a:r>
            <a:r>
              <a:rPr lang="fi-FI" sz="1600" dirty="0" err="1">
                <a:latin typeface="Verdana"/>
                <a:ea typeface="Verdana"/>
                <a:cs typeface="Calibri"/>
              </a:rPr>
              <a:t>SONet</a:t>
            </a:r>
            <a:r>
              <a:rPr lang="fi-FI" sz="1600" dirty="0">
                <a:latin typeface="Verdana"/>
                <a:ea typeface="Verdana"/>
                <a:cs typeface="Calibri"/>
              </a:rPr>
              <a:t> BOTNIA</a:t>
            </a:r>
          </a:p>
          <a:p>
            <a:pPr>
              <a:buFont typeface="Calibri" panose="020B0604020202020204" pitchFamily="34" charset="0"/>
              <a:buChar char="-"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8.40 - 9.20  / ”Rakea rakentamassa" -  Sivi Talvensola, asiantuntija, Sosiaalialan 			        osaamiskeskus/KOSKE, Keski-Suomen hyvinvointialue</a:t>
            </a:r>
          </a:p>
          <a:p>
            <a:pPr marL="0" indent="0"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  <a:cs typeface="Calibri"/>
              </a:rPr>
              <a:t>	     Rakenteellisen sosiaalityön työotteen vahvistaminen / </a:t>
            </a:r>
            <a:r>
              <a:rPr lang="fi-FI" sz="1600" i="1" dirty="0">
                <a:latin typeface="Verdana"/>
                <a:ea typeface="Verdana"/>
                <a:cs typeface="Calibri"/>
              </a:rPr>
              <a:t>Ajatuksia Hyvinvointialueen 	  	     rakenteellisen sosiaalityön nykytilasta, tulevaisuutta koskevista näkemyksistä sekä 	   	     estävistä tekijöistä ja kehittämiskohteista”</a:t>
            </a:r>
            <a:r>
              <a:rPr lang="fi-FI" sz="1600" dirty="0">
                <a:latin typeface="Verdana"/>
                <a:ea typeface="Verdana"/>
              </a:rPr>
              <a:t> </a:t>
            </a:r>
            <a:endParaRPr lang="fi-FI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9.20 - 9.40  / ”Rakenteita rakenteilla” Etelä-Pohjanmaalla / Anneli Riski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   Rakenteellisen sosiaalityön alueellisen toteutussuunnitelman lyhyt esittely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   Rakenteellisen sosiaalityön kehittämistyöryhmä perustettu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9.40- 10	   </a:t>
            </a:r>
            <a:r>
              <a:rPr lang="fi-FI" sz="1600" dirty="0" err="1">
                <a:latin typeface="Verdana"/>
                <a:ea typeface="Verdana"/>
              </a:rPr>
              <a:t>Docs</a:t>
            </a:r>
            <a:r>
              <a:rPr lang="fi-FI" sz="1600" dirty="0">
                <a:latin typeface="Verdana"/>
                <a:ea typeface="Verdana"/>
              </a:rPr>
              <a:t> työskentely, tilaisuuden päättäminen ja seuraavat tilaisuudet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Anne Saarijärvi, kehittämispäällikkö, </a:t>
            </a:r>
            <a:r>
              <a:rPr lang="fi-FI" sz="1600" dirty="0" err="1">
                <a:latin typeface="Verdana"/>
                <a:ea typeface="Verdana"/>
              </a:rPr>
              <a:t>SONet</a:t>
            </a:r>
            <a:r>
              <a:rPr lang="fi-FI" sz="1600" dirty="0">
                <a:latin typeface="Verdana"/>
                <a:ea typeface="Verdana"/>
              </a:rPr>
              <a:t> BOTNIA</a:t>
            </a:r>
          </a:p>
          <a:p>
            <a:pPr marL="0" indent="0">
              <a:buNone/>
            </a:pPr>
            <a:endParaRPr lang="fi-FI" sz="1600" dirty="0">
              <a:latin typeface="Verdana"/>
              <a:ea typeface="Verdana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4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2"/>
            <a:ext cx="10515600" cy="928465"/>
          </a:xfrm>
        </p:spPr>
        <p:txBody>
          <a:bodyPr/>
          <a:lstStyle/>
          <a:p>
            <a:r>
              <a:rPr lang="fi-FI">
                <a:latin typeface="Verdana"/>
                <a:ea typeface="Verdana"/>
              </a:rPr>
              <a:t>Ohjelma 9.1.2025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1084"/>
            <a:ext cx="10515600" cy="47507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  <a:cs typeface="Calibri"/>
              </a:rPr>
              <a:t>8.30 - 8.40 / Tilaisuuden avaus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  <a:cs typeface="Calibri"/>
              </a:rPr>
              <a:t>	     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  <a:cs typeface="Calibri"/>
              </a:rPr>
              <a:t>	     Anne Saarijärvi, kehittämispäällikkö, Sosiaalialan osaamiskeskus/</a:t>
            </a:r>
            <a:r>
              <a:rPr lang="fi-FI" sz="1600" err="1">
                <a:latin typeface="Verdana"/>
                <a:ea typeface="Verdana"/>
                <a:cs typeface="Calibri"/>
              </a:rPr>
              <a:t>SONet</a:t>
            </a:r>
            <a:r>
              <a:rPr lang="fi-FI" sz="1600">
                <a:latin typeface="Verdana"/>
                <a:ea typeface="Verdana"/>
                <a:cs typeface="Calibri"/>
              </a:rPr>
              <a:t> BOTNIA</a:t>
            </a:r>
          </a:p>
          <a:p>
            <a:pPr>
              <a:buFont typeface="Calibri" panose="020B0604020202020204" pitchFamily="34" charset="0"/>
              <a:buChar char="-"/>
            </a:pPr>
            <a:endParaRPr lang="fi-FI" sz="160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  <a:cs typeface="Calibri"/>
              </a:rPr>
              <a:t>8.40 - 9.30 / </a:t>
            </a:r>
            <a:r>
              <a:rPr lang="fi-FI" sz="1600" b="1">
                <a:solidFill>
                  <a:srgbClr val="363636"/>
                </a:solidFill>
                <a:latin typeface="Verdana"/>
                <a:ea typeface="Verdana"/>
              </a:rPr>
              <a:t>”Rake-arkea”</a:t>
            </a:r>
            <a:r>
              <a:rPr lang="fi-FI" sz="1600">
                <a:solidFill>
                  <a:srgbClr val="232529"/>
                </a:solidFill>
                <a:latin typeface="Verdana"/>
                <a:ea typeface="Verdana"/>
              </a:rPr>
              <a:t> – Mitä rakenteellinen sosiaalityö voi olla käytännön työssä? Alustajina: 		Minka Leino-Holm, kehityspäällikkö, Sosiaalialan osaamiskeskus </a:t>
            </a:r>
            <a:r>
              <a:rPr lang="fi-FI" sz="1600" err="1">
                <a:solidFill>
                  <a:srgbClr val="232529"/>
                </a:solidFill>
                <a:latin typeface="Verdana"/>
                <a:ea typeface="Verdana"/>
              </a:rPr>
              <a:t>Pikassos</a:t>
            </a:r>
            <a:r>
              <a:rPr lang="fi-FI" sz="1600">
                <a:solidFill>
                  <a:srgbClr val="232529"/>
                </a:solidFill>
                <a:latin typeface="Verdana"/>
                <a:ea typeface="Verdana"/>
              </a:rPr>
              <a:t> ja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solidFill>
                  <a:srgbClr val="232529"/>
                </a:solidFill>
                <a:latin typeface="Verdana"/>
                <a:ea typeface="Verdana"/>
              </a:rPr>
              <a:t>		Anna Pekkarinen, kehittämispäällikkö, Sosiaalialan osaamiskeskus </a:t>
            </a:r>
            <a:r>
              <a:rPr lang="fi-FI" sz="1600" err="1">
                <a:solidFill>
                  <a:srgbClr val="232529"/>
                </a:solidFill>
                <a:latin typeface="Verdana"/>
                <a:ea typeface="Verdana"/>
              </a:rPr>
              <a:t>Pikassos</a:t>
            </a:r>
            <a:endParaRPr lang="fi-FI" sz="160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9.30 - 9.45  / </a:t>
            </a:r>
            <a:r>
              <a:rPr lang="fi-FI" sz="1600" b="1">
                <a:latin typeface="Verdana"/>
                <a:ea typeface="Verdana"/>
              </a:rPr>
              <a:t>”Rakea arkeen” </a:t>
            </a:r>
            <a:r>
              <a:rPr lang="fi-FI" sz="1600">
                <a:latin typeface="Verdana"/>
                <a:ea typeface="Verdana"/>
              </a:rPr>
              <a:t>Etelä-Pohjanmaalla / Anneli Riski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	      Rakenteellisen sosiaalityön alueellisen toteutussuunnitelman lyhyt esittely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	      ”Jalkauttamissuunnitelmat” Etelä-Pohjanmaan hyvinvointialueen rakenteellisen 	  	      sosiaalityön käytäntöihin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9.45- 10	   </a:t>
            </a:r>
            <a:r>
              <a:rPr lang="fi-FI" sz="1600" err="1">
                <a:latin typeface="Verdana"/>
                <a:ea typeface="Verdana"/>
              </a:rPr>
              <a:t>Docs</a:t>
            </a:r>
            <a:r>
              <a:rPr lang="fi-FI" sz="1600">
                <a:latin typeface="Verdana"/>
                <a:ea typeface="Verdana"/>
              </a:rPr>
              <a:t> työskentely, tilaisuuden päättäminen ja seuraavat tilaisuudet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>
                <a:latin typeface="Verdana"/>
                <a:ea typeface="Verdana"/>
              </a:rPr>
              <a:t>	   Anne Saarijärvi, kehittämispäällikkö, </a:t>
            </a:r>
            <a:r>
              <a:rPr lang="fi-FI" sz="1600" err="1">
                <a:latin typeface="Verdana"/>
                <a:ea typeface="Verdana"/>
              </a:rPr>
              <a:t>SONet</a:t>
            </a:r>
            <a:r>
              <a:rPr lang="fi-FI" sz="1600">
                <a:latin typeface="Verdana"/>
                <a:ea typeface="Verdana"/>
              </a:rPr>
              <a:t> BOTNIA</a:t>
            </a:r>
          </a:p>
          <a:p>
            <a:pPr marL="0" indent="0">
              <a:buNone/>
            </a:pPr>
            <a:endParaRPr lang="fi-FI" sz="1600">
              <a:latin typeface="Verdana"/>
              <a:ea typeface="Verdana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57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3"/>
            <a:ext cx="10515600" cy="805832"/>
          </a:xfrm>
        </p:spPr>
        <p:txBody>
          <a:bodyPr/>
          <a:lstStyle/>
          <a:p>
            <a:r>
              <a:rPr lang="fi-FI" dirty="0">
                <a:latin typeface="Verdana"/>
                <a:ea typeface="Verdana"/>
              </a:rPr>
              <a:t>Ohjelma 13.2.2025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48" y="1102607"/>
            <a:ext cx="10840770" cy="48711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8.30 - 8.40   	Tilaisuuden avaus /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	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8.40 – 8.55  </a:t>
            </a:r>
            <a:r>
              <a:rPr lang="fi-FI" sz="1600" dirty="0">
                <a:solidFill>
                  <a:srgbClr val="363636"/>
                </a:solidFill>
                <a:latin typeface="Verdana"/>
                <a:ea typeface="Verdana"/>
              </a:rPr>
              <a:t> 	R</a:t>
            </a: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akenteellisen sosiaalityön tiedontuotanto / Anneli Riski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8.55 – 9.10       	Rakenteellisen sosiaalityön alueellinen toteutussuunnitelma /Anneli Riski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			- Tiedontuotannon välineet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				Sosiaalinen raportointi – prosessin esittely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				Asiakaspalaute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solidFill>
                  <a:srgbClr val="232529"/>
                </a:solidFill>
                <a:latin typeface="Verdana"/>
                <a:ea typeface="Verdana"/>
              </a:rPr>
              <a:t>				Hyvinvoinnin ja terveyden edistämisen näkökulma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9.10-9.25 			Sosiaaliasiavastaavan selvitys, vuoden 2024 yhteenveto / Henna 				Lammi, sosiaaliasiavastaava, Etelä-Pohjanmaan hyvinvointialue</a:t>
            </a:r>
            <a:endParaRPr lang="fi-FI" sz="1600" strike="sngStrike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9.25 - 9.55   	Sosiaalinen raportointi / Anne Saarijärvi, kehittämispäällikkö, </a:t>
            </a:r>
            <a:r>
              <a:rPr lang="fi-FI" sz="1600" dirty="0" err="1">
                <a:latin typeface="Verdana"/>
                <a:ea typeface="Verdana"/>
              </a:rPr>
              <a:t>SONet</a:t>
            </a:r>
            <a:r>
              <a:rPr lang="fi-FI" sz="1600" dirty="0">
                <a:latin typeface="Verdana"/>
                <a:ea typeface="Verdana"/>
              </a:rPr>
              <a:t> BOTNIA</a:t>
            </a:r>
            <a:endParaRPr lang="fi-FI" sz="1600" b="1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strike="sngStrike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9.55- 10.00  	Tilaisuuden päättäminen ja seuraavat tilaisuudet 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55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2"/>
            <a:ext cx="10515600" cy="928465"/>
          </a:xfrm>
        </p:spPr>
        <p:txBody>
          <a:bodyPr/>
          <a:lstStyle/>
          <a:p>
            <a:r>
              <a:rPr lang="fi-FI" dirty="0">
                <a:latin typeface="Verdana"/>
                <a:ea typeface="Verdana"/>
              </a:rPr>
              <a:t>Ohjelma 13.3.2025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848"/>
            <a:ext cx="10515600" cy="482101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9.00 – 9.05 / 	Tilaisuuden avaus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	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	Anne Saarijärvi, kehittämispäällikkö, Sosiaalialan osaamiskeskus/</a:t>
            </a:r>
            <a:r>
              <a:rPr lang="fi-FI" sz="1600" dirty="0" err="1">
                <a:latin typeface="Verdana"/>
                <a:ea typeface="Verdana"/>
                <a:cs typeface="Calibri"/>
              </a:rPr>
              <a:t>SONet</a:t>
            </a:r>
            <a:r>
              <a:rPr lang="fi-FI" sz="1600" dirty="0">
                <a:latin typeface="Verdana"/>
                <a:ea typeface="Verdana"/>
                <a:cs typeface="Calibri"/>
              </a:rPr>
              <a:t> BOTNIA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9.05 - 9.15  / 	Rakenteellisen sosiaalityön alueellisen toteutussuunnitelman esittely / 				Etelä-Pohjanmaan hyvinvointialueen rakenteellisen sosiaalityön viestintä / Anneli 		Riski</a:t>
            </a:r>
            <a:endParaRPr lang="fi-FI" sz="1600" dirty="0">
              <a:latin typeface="Verdana"/>
              <a:ea typeface="Verdana"/>
              <a:cs typeface="Calibri"/>
            </a:endParaRPr>
          </a:p>
          <a:p>
            <a:pPr>
              <a:buFont typeface="Calibri" panose="020B0604020202020204" pitchFamily="34" charset="0"/>
              <a:buChar char="-"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9.15 – 10.00 / 	</a:t>
            </a:r>
            <a:r>
              <a:rPr lang="fi-FI" sz="1600" i="0" dirty="0">
                <a:solidFill>
                  <a:srgbClr val="363636"/>
                </a:solidFill>
                <a:effectLst/>
              </a:rPr>
              <a:t>Rakenteellisen sosiaalityön viestinnän ja vaikuttamisen keinot / Kirsi 				Kaartinen, kehittäjäkoordinaattori, YTM, sosiaalityöntekijä / Itä-Suomen 			osaamiskeskus, ISO.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solidFill>
                <a:srgbClr val="363636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10.00 – 10.15 / 	Kommenttipuheenvuoro / Jenni Kuisti, sosiaalityöntekijä, </a:t>
            </a:r>
            <a:r>
              <a:rPr lang="fi-FI" sz="1600" dirty="0" err="1">
                <a:latin typeface="Verdana"/>
                <a:ea typeface="Verdana"/>
              </a:rPr>
              <a:t>rake</a:t>
            </a:r>
            <a:r>
              <a:rPr lang="fi-FI" sz="1600" dirty="0">
                <a:latin typeface="Verdana"/>
                <a:ea typeface="Verdana"/>
              </a:rPr>
              <a:t>-</a:t>
            </a:r>
            <a:r>
              <a:rPr lang="fi-FI" sz="1600" dirty="0" err="1">
                <a:latin typeface="Verdana"/>
                <a:ea typeface="Verdana"/>
              </a:rPr>
              <a:t>erko</a:t>
            </a:r>
            <a:r>
              <a:rPr lang="fi-FI" sz="1600" dirty="0">
                <a:latin typeface="Verdana"/>
                <a:ea typeface="Verdana"/>
              </a:rPr>
              <a:t>-opiskelija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i="0" dirty="0">
                <a:solidFill>
                  <a:srgbClr val="363636"/>
                </a:solidFill>
                <a:effectLst/>
                <a:latin typeface="Verdana"/>
                <a:ea typeface="Verdana"/>
              </a:rPr>
              <a:t>	</a:t>
            </a:r>
            <a:r>
              <a:rPr lang="fi-FI" sz="1600" dirty="0">
                <a:solidFill>
                  <a:srgbClr val="363636"/>
                </a:solidFill>
                <a:latin typeface="Verdana"/>
                <a:ea typeface="Verdana"/>
              </a:rPr>
              <a:t>           	</a:t>
            </a:r>
            <a:r>
              <a:rPr lang="fi-FI" sz="1600" i="0" dirty="0">
                <a:solidFill>
                  <a:srgbClr val="363636"/>
                </a:solidFill>
                <a:effectLst/>
                <a:latin typeface="Verdana"/>
                <a:ea typeface="Verdana"/>
              </a:rPr>
              <a:t>Keskustelua</a:t>
            </a:r>
            <a:endParaRPr lang="fi-FI" sz="1600" i="0" dirty="0">
              <a:solidFill>
                <a:srgbClr val="363636"/>
              </a:solidFill>
              <a:effectLst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10.15 – 10.25 	Sosiaalisen raportoinnin tiedonkeruun tilannekatsaus kevät 2025 / Anne Saarijärvi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10.25 – 10.30  	Tilaisuuden päättäminen ja seuraavat tilaisuudet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	Anne Saarijärvi, kehittämispäällikkö, </a:t>
            </a:r>
            <a:r>
              <a:rPr lang="fi-FI" sz="1600" dirty="0" err="1">
                <a:latin typeface="Verdana"/>
                <a:ea typeface="Verdana"/>
              </a:rPr>
              <a:t>SONet</a:t>
            </a:r>
            <a:r>
              <a:rPr lang="fi-FI" sz="1600" dirty="0">
                <a:latin typeface="Verdana"/>
                <a:ea typeface="Verdana"/>
              </a:rPr>
              <a:t> BOTNIA</a:t>
            </a:r>
          </a:p>
          <a:p>
            <a:pPr marL="0" indent="0">
              <a:buNone/>
            </a:pPr>
            <a:endParaRPr lang="fi-FI" sz="1600" dirty="0">
              <a:latin typeface="Verdana"/>
              <a:ea typeface="Verdana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76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3"/>
            <a:ext cx="10515600" cy="778672"/>
          </a:xfrm>
        </p:spPr>
        <p:txBody>
          <a:bodyPr/>
          <a:lstStyle/>
          <a:p>
            <a:r>
              <a:rPr lang="fi-FI" dirty="0">
                <a:latin typeface="Verdana"/>
                <a:ea typeface="Verdana"/>
              </a:rPr>
              <a:t>Ohjelma 10.4.2025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45" y="1277549"/>
            <a:ext cx="10515600" cy="48210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8.30 – 8.35 / 	Tilaisuuden avaus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	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	Anne Saarijärvi, kehittämispäällikkö, Sosiaalialan osaamiskeskus/</a:t>
            </a:r>
            <a:r>
              <a:rPr lang="fi-FI" sz="1600" dirty="0" err="1">
                <a:latin typeface="Verdana"/>
                <a:ea typeface="Verdana"/>
                <a:cs typeface="Calibri"/>
              </a:rPr>
              <a:t>SONet</a:t>
            </a:r>
            <a:r>
              <a:rPr lang="fi-FI" sz="1600" dirty="0">
                <a:latin typeface="Verdana"/>
                <a:ea typeface="Verdana"/>
                <a:cs typeface="Calibri"/>
              </a:rPr>
              <a:t> BOTNIA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8.35 – 8.45  / 	Rakenteellisen sosiaalityön alueellisen toteutussuunnitelman lyhyt esittely.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   	Luku 5.1. </a:t>
            </a:r>
            <a:r>
              <a:rPr lang="fi-FI" sz="1600" dirty="0"/>
              <a:t>Alueellinen tiedontuotanto</a:t>
            </a:r>
            <a:r>
              <a:rPr lang="fi-FI" sz="1600" dirty="0">
                <a:solidFill>
                  <a:srgbClr val="FF0000"/>
                </a:solidFill>
              </a:rPr>
              <a:t> </a:t>
            </a:r>
            <a:r>
              <a:rPr lang="fi-FI" sz="1600" dirty="0"/>
              <a:t>ja tiedon hyödyntäminen </a:t>
            </a:r>
            <a:r>
              <a:rPr lang="fi-FI" sz="1600" dirty="0">
                <a:latin typeface="Verdana"/>
                <a:ea typeface="Verdana"/>
              </a:rPr>
              <a:t>/ Anneli Riski</a:t>
            </a: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buNone/>
            </a:pPr>
            <a:endParaRPr lang="fi-FI" sz="1600" strike="sngStrike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8.45 – 9.50 / 	</a:t>
            </a:r>
            <a:r>
              <a:rPr lang="fi-FI" sz="1600" dirty="0">
                <a:latin typeface="Verdana"/>
                <a:ea typeface="Verdana"/>
              </a:rPr>
              <a:t>Sosiaalisen raportoinnin tulokset 2025 – ajankohtaisia ilmiöitä asiakkaiden ja 			palveluiden tilanteesta ammattilaisten raportoimana / Anne Saarijärvi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strike="sngStrike" dirty="0">
              <a:solidFill>
                <a:srgbClr val="363636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 		Työskentelyä </a:t>
            </a:r>
            <a:r>
              <a:rPr lang="fi-FI" sz="1600" dirty="0" err="1">
                <a:latin typeface="Verdana"/>
                <a:ea typeface="Verdana"/>
              </a:rPr>
              <a:t>DOCSissa</a:t>
            </a:r>
            <a:r>
              <a:rPr lang="fi-FI" sz="1600" dirty="0">
                <a:latin typeface="Verdana"/>
                <a:ea typeface="Verdana"/>
              </a:rPr>
              <a:t>, kysymyksiä ja keskustelua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strike="sngStrike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9.50 – 10.00 	Tilaisuuden päättäminen ja seuraavat tilaisuudet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	</a:t>
            </a:r>
            <a:r>
              <a:rPr lang="fi-FI" sz="1600" dirty="0">
                <a:latin typeface="Verdana"/>
                <a:ea typeface="Verdana"/>
                <a:cs typeface="Calibri"/>
              </a:rPr>
              <a:t>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83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01E53-629F-0A83-7CD0-A4C98620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943"/>
            <a:ext cx="10515600" cy="778672"/>
          </a:xfrm>
        </p:spPr>
        <p:txBody>
          <a:bodyPr/>
          <a:lstStyle/>
          <a:p>
            <a:r>
              <a:rPr lang="fi-FI" dirty="0">
                <a:latin typeface="Verdana"/>
                <a:ea typeface="Verdana"/>
              </a:rPr>
              <a:t>Ohjelma 8.5.2025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75300F-58EF-B84A-E60C-3BACD622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45" y="1112808"/>
            <a:ext cx="10515600" cy="498575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8.30 – 8.45 / 	Tilaisuuden avaus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	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     	Anne Saarijärvi, kehittämispäällikkö, Sosiaalialan osaamiskeskus/</a:t>
            </a:r>
            <a:r>
              <a:rPr lang="fi-FI" sz="1600" dirty="0" err="1">
                <a:latin typeface="Verdana"/>
                <a:ea typeface="Verdana"/>
                <a:cs typeface="Calibri"/>
              </a:rPr>
              <a:t>SONet</a:t>
            </a:r>
            <a:r>
              <a:rPr lang="fi-FI" sz="1600" dirty="0">
                <a:latin typeface="Verdana"/>
                <a:ea typeface="Verdana"/>
                <a:cs typeface="Calibri"/>
              </a:rPr>
              <a:t> BOTNIA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	Rakenteellisen sosiaalityön alueellisen toteutussuunnitelman lyhyt esittely.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   	Luku 5.2. Kansallinen</a:t>
            </a:r>
            <a:r>
              <a:rPr lang="fi-FI" sz="1600" dirty="0"/>
              <a:t> tiedontuotanto</a:t>
            </a:r>
            <a:r>
              <a:rPr lang="fi-FI" sz="1600" dirty="0">
                <a:solidFill>
                  <a:srgbClr val="FF0000"/>
                </a:solidFill>
              </a:rPr>
              <a:t> </a:t>
            </a:r>
            <a:r>
              <a:rPr lang="fi-FI" sz="1600" dirty="0"/>
              <a:t>ja tiedon hyödyntäminen </a:t>
            </a:r>
            <a:r>
              <a:rPr lang="fi-FI" sz="1600" dirty="0">
                <a:latin typeface="Verdana"/>
                <a:ea typeface="Verdana"/>
              </a:rPr>
              <a:t>/ Anneli Riski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8.45 – 9.05 /	</a:t>
            </a:r>
            <a:r>
              <a:rPr lang="fi-FI" sz="1600" dirty="0">
                <a:effectLst/>
                <a:cs typeface="Aptos" panose="020B0004020202020204" pitchFamily="34" charset="0"/>
              </a:rPr>
              <a:t>Rakenteellinen sosiaalityö – tiedolla johtamisen näkökulmia</a:t>
            </a:r>
            <a:r>
              <a:rPr lang="fi-FI" sz="1600" i="1" dirty="0">
                <a:effectLst/>
                <a:cs typeface="Aptos" panose="020B0004020202020204" pitchFamily="34" charset="0"/>
              </a:rPr>
              <a:t>.</a:t>
            </a:r>
            <a:r>
              <a:rPr lang="fi-FI" sz="16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	Hanna Hukari, kehittämispäällikkö / Suomen kestävän kasvun hanke (RRP),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	Etelä-Suomi / THL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</a:t>
            </a:r>
            <a:r>
              <a:rPr lang="fi-FI" sz="1600" i="1" dirty="0"/>
              <a:t> 				</a:t>
            </a:r>
            <a:endParaRPr lang="fi-FI" sz="1600" strike="sngStrike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9.05 – 9.50 / 	</a:t>
            </a:r>
            <a:r>
              <a:rPr lang="fi-FI" sz="1600" dirty="0">
                <a:latin typeface="Verdana"/>
                <a:ea typeface="Verdana"/>
              </a:rPr>
              <a:t>Sosiaalisen raportoinnin tulokset 2025 – ajankohtaisia ilmiöitä asiakkaiden ja 			palveluiden tilanteesta ammattilaisten raportoimana / Anne Saarijärvi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strike="sngStrike" dirty="0">
              <a:solidFill>
                <a:srgbClr val="363636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 		Itsenäistä työskentelyä </a:t>
            </a:r>
            <a:r>
              <a:rPr lang="fi-FI" sz="1600" dirty="0" err="1">
                <a:latin typeface="Verdana"/>
                <a:ea typeface="Verdana"/>
              </a:rPr>
              <a:t>DOCSissa</a:t>
            </a:r>
            <a:r>
              <a:rPr lang="fi-FI" sz="1600" dirty="0">
                <a:latin typeface="Verdana"/>
                <a:ea typeface="Verdana"/>
              </a:rPr>
              <a:t>, kysymyksiä ja keskustelua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strike="sngStrike" dirty="0"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9.50 – 10.00 	Tilaisuuden päättäminen</a:t>
            </a:r>
            <a:endParaRPr lang="fi-FI" sz="1600" dirty="0">
              <a:solidFill>
                <a:srgbClr val="FF0000"/>
              </a:solidFill>
              <a:latin typeface="Verdana"/>
              <a:ea typeface="Verdan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</a:rPr>
              <a:t>	   	</a:t>
            </a:r>
            <a:r>
              <a:rPr lang="fi-FI" sz="1600" dirty="0">
                <a:latin typeface="Verdana"/>
                <a:ea typeface="Verdana"/>
                <a:cs typeface="Calibri"/>
              </a:rPr>
              <a:t>Anneli Riski, asiakaspalveluiden asiantuntija, Hyvinvoiva Etelä-Pohjanmaa – hanke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600" dirty="0">
                <a:latin typeface="Verdana"/>
                <a:ea typeface="Verdana"/>
                <a:cs typeface="Calibri"/>
              </a:rPr>
              <a:t>		Anne Saarijärvi, kehittämispäällikkö, Sosiaalialan osaamiskeskus/</a:t>
            </a:r>
            <a:r>
              <a:rPr lang="fi-FI" sz="1600" dirty="0" err="1">
                <a:latin typeface="Verdana"/>
                <a:ea typeface="Verdana"/>
                <a:cs typeface="Calibri"/>
              </a:rPr>
              <a:t>SONet</a:t>
            </a:r>
            <a:r>
              <a:rPr lang="fi-FI" sz="1600" dirty="0">
                <a:latin typeface="Verdana"/>
                <a:ea typeface="Verdana"/>
                <a:cs typeface="Calibri"/>
              </a:rPr>
              <a:t> BOTNIA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fi-FI" sz="1600" dirty="0">
              <a:latin typeface="Verdana"/>
              <a:ea typeface="Verdana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0AC73DE-3100-56B7-AD68-0F5E1F4CC5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6172536"/>
            <a:ext cx="1809843" cy="45722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B445D5D-1811-B7EA-147D-93CA25E11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283" y="6098561"/>
            <a:ext cx="1866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81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938</Words>
  <Application>Microsoft Office PowerPoint</Application>
  <PresentationFormat>Laajakuva</PresentationFormat>
  <Paragraphs>114</Paragraphs>
  <Slides>7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Courier New,monospace</vt:lpstr>
      <vt:lpstr>Verdana</vt:lpstr>
      <vt:lpstr>Office-teema</vt:lpstr>
      <vt:lpstr>Rakenteellisen sosiaalityön työote  Etelä-Pohjanmaalla (tilaisuuksien sarja)</vt:lpstr>
      <vt:lpstr>Ohjelma 29.11.2024</vt:lpstr>
      <vt:lpstr>Ohjelma 9.1.2025</vt:lpstr>
      <vt:lpstr>Ohjelma 13.2.2025</vt:lpstr>
      <vt:lpstr>Ohjelma 13.3.2025</vt:lpstr>
      <vt:lpstr>Ohjelma 10.4.2025</vt:lpstr>
      <vt:lpstr>Ohjelma 8.5.2025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Anneli Riski</dc:creator>
  <cp:lastModifiedBy>Anneli Riski</cp:lastModifiedBy>
  <cp:revision>3</cp:revision>
  <dcterms:created xsi:type="dcterms:W3CDTF">2025-06-05T07:14:13Z</dcterms:created>
  <dcterms:modified xsi:type="dcterms:W3CDTF">2025-06-05T11:46:07Z</dcterms:modified>
</cp:coreProperties>
</file>