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915" r:id="rId6"/>
  </p:sldMasterIdLst>
  <p:notesMasterIdLst>
    <p:notesMasterId r:id="rId19"/>
  </p:notesMasterIdLst>
  <p:sldIdLst>
    <p:sldId id="2145706875" r:id="rId7"/>
    <p:sldId id="289" r:id="rId8"/>
    <p:sldId id="2145706876" r:id="rId9"/>
    <p:sldId id="2145706881" r:id="rId10"/>
    <p:sldId id="2145706868" r:id="rId11"/>
    <p:sldId id="2145706885" r:id="rId12"/>
    <p:sldId id="2145706884" r:id="rId13"/>
    <p:sldId id="2145706883" r:id="rId14"/>
    <p:sldId id="2145706877" r:id="rId15"/>
    <p:sldId id="2145706882" r:id="rId16"/>
    <p:sldId id="2145706872" r:id="rId17"/>
    <p:sldId id="2145706878" r:id="rId18"/>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DD8"/>
    <a:srgbClr val="D9D5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75AD99D-F440-44A8-BC5C-70F0A6B5288F}" v="1" dt="2025-06-12T12:15:30.1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liseva Anneli" userId="S::anneli.haliseva@pirha.fi::1d1e73e3-e94c-490c-9c0c-e8adf018b534" providerId="AD" clId="Web-{F235B5DC-8D88-3603-D3BC-9D1B224FE9C1}"/>
    <pc:docChg chg="addSld modSld">
      <pc:chgData name="Haliseva Anneli" userId="S::anneli.haliseva@pirha.fi::1d1e73e3-e94c-490c-9c0c-e8adf018b534" providerId="AD" clId="Web-{F235B5DC-8D88-3603-D3BC-9D1B224FE9C1}" dt="2025-04-04T13:08:07.220" v="109" actId="20577"/>
      <pc:docMkLst>
        <pc:docMk/>
      </pc:docMkLst>
      <pc:sldChg chg="modSp new">
        <pc:chgData name="Haliseva Anneli" userId="S::anneli.haliseva@pirha.fi::1d1e73e3-e94c-490c-9c0c-e8adf018b534" providerId="AD" clId="Web-{F235B5DC-8D88-3603-D3BC-9D1B224FE9C1}" dt="2025-04-04T13:07:23.766" v="91" actId="20577"/>
        <pc:sldMkLst>
          <pc:docMk/>
          <pc:sldMk cId="4014145941" sldId="2145706879"/>
        </pc:sldMkLst>
        <pc:spChg chg="mod">
          <ac:chgData name="Haliseva Anneli" userId="S::anneli.haliseva@pirha.fi::1d1e73e3-e94c-490c-9c0c-e8adf018b534" providerId="AD" clId="Web-{F235B5DC-8D88-3603-D3BC-9D1B224FE9C1}" dt="2025-04-04T13:07:23.766" v="91" actId="20577"/>
          <ac:spMkLst>
            <pc:docMk/>
            <pc:sldMk cId="4014145941" sldId="2145706879"/>
            <ac:spMk id="3" creationId="{68A8A0F2-20DA-12E0-6E63-A03850B09F4F}"/>
          </ac:spMkLst>
        </pc:spChg>
      </pc:sldChg>
      <pc:sldChg chg="modSp new">
        <pc:chgData name="Haliseva Anneli" userId="S::anneli.haliseva@pirha.fi::1d1e73e3-e94c-490c-9c0c-e8adf018b534" providerId="AD" clId="Web-{F235B5DC-8D88-3603-D3BC-9D1B224FE9C1}" dt="2025-04-04T13:08:07.220" v="109" actId="20577"/>
        <pc:sldMkLst>
          <pc:docMk/>
          <pc:sldMk cId="953155530" sldId="2145706880"/>
        </pc:sldMkLst>
        <pc:spChg chg="mod">
          <ac:chgData name="Haliseva Anneli" userId="S::anneli.haliseva@pirha.fi::1d1e73e3-e94c-490c-9c0c-e8adf018b534" providerId="AD" clId="Web-{F235B5DC-8D88-3603-D3BC-9D1B224FE9C1}" dt="2025-04-04T13:08:07.220" v="109" actId="20577"/>
          <ac:spMkLst>
            <pc:docMk/>
            <pc:sldMk cId="953155530" sldId="2145706880"/>
            <ac:spMk id="3" creationId="{5C88134C-C5E6-3ED0-9373-6FB616C9CBAD}"/>
          </ac:spMkLst>
        </pc:spChg>
      </pc:sldChg>
    </pc:docChg>
  </pc:docChgLst>
  <pc:docChgLst>
    <pc:chgData name="Krekola Krista" userId="S::krista.krekola@pirha.fi::37adce33-c5eb-4f8f-bcda-6be8f518da66" providerId="AD" clId="Web-{8CF89720-18B3-4AF1-938C-CE2AA5453EA5}"/>
    <pc:docChg chg="modSld">
      <pc:chgData name="Krekola Krista" userId="S::krista.krekola@pirha.fi::37adce33-c5eb-4f8f-bcda-6be8f518da66" providerId="AD" clId="Web-{8CF89720-18B3-4AF1-938C-CE2AA5453EA5}" dt="2025-03-20T07:56:39.786" v="2" actId="1076"/>
      <pc:docMkLst>
        <pc:docMk/>
      </pc:docMkLst>
      <pc:sldChg chg="modSp">
        <pc:chgData name="Krekola Krista" userId="S::krista.krekola@pirha.fi::37adce33-c5eb-4f8f-bcda-6be8f518da66" providerId="AD" clId="Web-{8CF89720-18B3-4AF1-938C-CE2AA5453EA5}" dt="2025-03-20T07:56:39.786" v="2" actId="1076"/>
        <pc:sldMkLst>
          <pc:docMk/>
          <pc:sldMk cId="811078393" sldId="2145706868"/>
        </pc:sldMkLst>
        <pc:picChg chg="mod">
          <ac:chgData name="Krekola Krista" userId="S::krista.krekola@pirha.fi::37adce33-c5eb-4f8f-bcda-6be8f518da66" providerId="AD" clId="Web-{8CF89720-18B3-4AF1-938C-CE2AA5453EA5}" dt="2025-03-20T07:56:39.786" v="2" actId="1076"/>
          <ac:picMkLst>
            <pc:docMk/>
            <pc:sldMk cId="811078393" sldId="2145706868"/>
            <ac:picMk id="4" creationId="{B44259E1-C220-D500-8DCC-22C2A0D0413F}"/>
          </ac:picMkLst>
        </pc:picChg>
      </pc:sldChg>
    </pc:docChg>
  </pc:docChgLst>
  <pc:docChgLst>
    <pc:chgData name="Krekola Krista" userId="S::krista.krekola@pirha.fi::37adce33-c5eb-4f8f-bcda-6be8f518da66" providerId="AD" clId="Web-{4783A2A0-DF2A-4E81-AF31-80119EB7082F}"/>
    <pc:docChg chg="addSld modSld">
      <pc:chgData name="Krekola Krista" userId="S::krista.krekola@pirha.fi::37adce33-c5eb-4f8f-bcda-6be8f518da66" providerId="AD" clId="Web-{4783A2A0-DF2A-4E81-AF31-80119EB7082F}" dt="2025-03-31T10:44:22.543" v="36" actId="14100"/>
      <pc:docMkLst>
        <pc:docMk/>
      </pc:docMkLst>
      <pc:sldChg chg="modSp">
        <pc:chgData name="Krekola Krista" userId="S::krista.krekola@pirha.fi::37adce33-c5eb-4f8f-bcda-6be8f518da66" providerId="AD" clId="Web-{4783A2A0-DF2A-4E81-AF31-80119EB7082F}" dt="2025-03-31T10:29:39.965" v="25" actId="20577"/>
        <pc:sldMkLst>
          <pc:docMk/>
          <pc:sldMk cId="3295554139" sldId="2145706851"/>
        </pc:sldMkLst>
        <pc:spChg chg="mod">
          <ac:chgData name="Krekola Krista" userId="S::krista.krekola@pirha.fi::37adce33-c5eb-4f8f-bcda-6be8f518da66" providerId="AD" clId="Web-{4783A2A0-DF2A-4E81-AF31-80119EB7082F}" dt="2025-03-31T10:29:34.824" v="21" actId="20577"/>
          <ac:spMkLst>
            <pc:docMk/>
            <pc:sldMk cId="3295554139" sldId="2145706851"/>
            <ac:spMk id="2" creationId="{72905513-09C6-DEDC-AB04-00DC44AD95FB}"/>
          </ac:spMkLst>
        </pc:spChg>
        <pc:spChg chg="mod">
          <ac:chgData name="Krekola Krista" userId="S::krista.krekola@pirha.fi::37adce33-c5eb-4f8f-bcda-6be8f518da66" providerId="AD" clId="Web-{4783A2A0-DF2A-4E81-AF31-80119EB7082F}" dt="2025-03-31T10:29:39.965" v="25" actId="20577"/>
          <ac:spMkLst>
            <pc:docMk/>
            <pc:sldMk cId="3295554139" sldId="2145706851"/>
            <ac:spMk id="3" creationId="{B3FE028A-5BBE-AAC4-B88B-28839BB4D227}"/>
          </ac:spMkLst>
        </pc:spChg>
      </pc:sldChg>
      <pc:sldChg chg="modSp">
        <pc:chgData name="Krekola Krista" userId="S::krista.krekola@pirha.fi::37adce33-c5eb-4f8f-bcda-6be8f518da66" providerId="AD" clId="Web-{4783A2A0-DF2A-4E81-AF31-80119EB7082F}" dt="2025-03-31T10:27:11.428" v="15" actId="20577"/>
        <pc:sldMkLst>
          <pc:docMk/>
          <pc:sldMk cId="60903328" sldId="2145706863"/>
        </pc:sldMkLst>
        <pc:spChg chg="mod">
          <ac:chgData name="Krekola Krista" userId="S::krista.krekola@pirha.fi::37adce33-c5eb-4f8f-bcda-6be8f518da66" providerId="AD" clId="Web-{4783A2A0-DF2A-4E81-AF31-80119EB7082F}" dt="2025-03-31T10:27:11.428" v="15" actId="20577"/>
          <ac:spMkLst>
            <pc:docMk/>
            <pc:sldMk cId="60903328" sldId="2145706863"/>
            <ac:spMk id="3" creationId="{A328F096-FB7C-501F-E0B5-B5E37FB17FE9}"/>
          </ac:spMkLst>
        </pc:spChg>
      </pc:sldChg>
      <pc:sldChg chg="modSp">
        <pc:chgData name="Krekola Krista" userId="S::krista.krekola@pirha.fi::37adce33-c5eb-4f8f-bcda-6be8f518da66" providerId="AD" clId="Web-{4783A2A0-DF2A-4E81-AF31-80119EB7082F}" dt="2025-03-31T10:22:37.716" v="0" actId="20577"/>
        <pc:sldMkLst>
          <pc:docMk/>
          <pc:sldMk cId="802315208" sldId="2145706870"/>
        </pc:sldMkLst>
        <pc:spChg chg="mod">
          <ac:chgData name="Krekola Krista" userId="S::krista.krekola@pirha.fi::37adce33-c5eb-4f8f-bcda-6be8f518da66" providerId="AD" clId="Web-{4783A2A0-DF2A-4E81-AF31-80119EB7082F}" dt="2025-03-31T10:22:37.716" v="0" actId="20577"/>
          <ac:spMkLst>
            <pc:docMk/>
            <pc:sldMk cId="802315208" sldId="2145706870"/>
            <ac:spMk id="3" creationId="{046C7171-EFAD-E65A-C3E6-415354CAA0D8}"/>
          </ac:spMkLst>
        </pc:spChg>
      </pc:sldChg>
      <pc:sldChg chg="modSp modNotes">
        <pc:chgData name="Krekola Krista" userId="S::krista.krekola@pirha.fi::37adce33-c5eb-4f8f-bcda-6be8f518da66" providerId="AD" clId="Web-{4783A2A0-DF2A-4E81-AF31-80119EB7082F}" dt="2025-03-31T10:30:24.294" v="28" actId="1076"/>
        <pc:sldMkLst>
          <pc:docMk/>
          <pc:sldMk cId="640341433" sldId="2145706872"/>
        </pc:sldMkLst>
        <pc:picChg chg="mod">
          <ac:chgData name="Krekola Krista" userId="S::krista.krekola@pirha.fi::37adce33-c5eb-4f8f-bcda-6be8f518da66" providerId="AD" clId="Web-{4783A2A0-DF2A-4E81-AF31-80119EB7082F}" dt="2025-03-31T10:30:24.294" v="28" actId="1076"/>
          <ac:picMkLst>
            <pc:docMk/>
            <pc:sldMk cId="640341433" sldId="2145706872"/>
            <ac:picMk id="6" creationId="{E670E981-C7C7-1ED1-B7E6-666FF24DA5E8}"/>
          </ac:picMkLst>
        </pc:picChg>
      </pc:sldChg>
      <pc:sldChg chg="addSp delSp modSp add mod replId setBg">
        <pc:chgData name="Krekola Krista" userId="S::krista.krekola@pirha.fi::37adce33-c5eb-4f8f-bcda-6be8f518da66" providerId="AD" clId="Web-{4783A2A0-DF2A-4E81-AF31-80119EB7082F}" dt="2025-03-31T10:44:22.543" v="36" actId="14100"/>
        <pc:sldMkLst>
          <pc:docMk/>
          <pc:sldMk cId="1463172350" sldId="2145706873"/>
        </pc:sldMkLst>
        <pc:spChg chg="mod">
          <ac:chgData name="Krekola Krista" userId="S::krista.krekola@pirha.fi::37adce33-c5eb-4f8f-bcda-6be8f518da66" providerId="AD" clId="Web-{4783A2A0-DF2A-4E81-AF31-80119EB7082F}" dt="2025-03-31T10:24:58.064" v="12" actId="20577"/>
          <ac:spMkLst>
            <pc:docMk/>
            <pc:sldMk cId="1463172350" sldId="2145706873"/>
            <ac:spMk id="2" creationId="{C2C5EEAF-FF1C-8ED2-2B00-9BCD68DD6068}"/>
          </ac:spMkLst>
        </pc:spChg>
        <pc:spChg chg="del mod">
          <ac:chgData name="Krekola Krista" userId="S::krista.krekola@pirha.fi::37adce33-c5eb-4f8f-bcda-6be8f518da66" providerId="AD" clId="Web-{4783A2A0-DF2A-4E81-AF31-80119EB7082F}" dt="2025-03-31T10:24:42.579" v="10"/>
          <ac:spMkLst>
            <pc:docMk/>
            <pc:sldMk cId="1463172350" sldId="2145706873"/>
            <ac:spMk id="3" creationId="{2C87382E-65DB-1E01-2158-F5A7ABE6E138}"/>
          </ac:spMkLst>
        </pc:spChg>
        <pc:picChg chg="add del mod ord">
          <ac:chgData name="Krekola Krista" userId="S::krista.krekola@pirha.fi::37adce33-c5eb-4f8f-bcda-6be8f518da66" providerId="AD" clId="Web-{4783A2A0-DF2A-4E81-AF31-80119EB7082F}" dt="2025-03-31T10:24:51.970" v="11"/>
          <ac:picMkLst>
            <pc:docMk/>
            <pc:sldMk cId="1463172350" sldId="2145706873"/>
            <ac:picMk id="4" creationId="{4EFA8676-F0D3-E316-AB52-DFC41E256F42}"/>
          </ac:picMkLst>
        </pc:picChg>
        <pc:picChg chg="add mod">
          <ac:chgData name="Krekola Krista" userId="S::krista.krekola@pirha.fi::37adce33-c5eb-4f8f-bcda-6be8f518da66" providerId="AD" clId="Web-{4783A2A0-DF2A-4E81-AF31-80119EB7082F}" dt="2025-03-31T10:41:03.926" v="32" actId="14100"/>
          <ac:picMkLst>
            <pc:docMk/>
            <pc:sldMk cId="1463172350" sldId="2145706873"/>
            <ac:picMk id="5" creationId="{ADFD8312-26A7-5C95-87CA-854FE8D8F02D}"/>
          </ac:picMkLst>
        </pc:picChg>
        <pc:picChg chg="add mod">
          <ac:chgData name="Krekola Krista" userId="S::krista.krekola@pirha.fi::37adce33-c5eb-4f8f-bcda-6be8f518da66" providerId="AD" clId="Web-{4783A2A0-DF2A-4E81-AF31-80119EB7082F}" dt="2025-03-31T10:44:22.543" v="36" actId="14100"/>
          <ac:picMkLst>
            <pc:docMk/>
            <pc:sldMk cId="1463172350" sldId="2145706873"/>
            <ac:picMk id="6" creationId="{3974AA79-B423-5CEC-3F26-A219307A6488}"/>
          </ac:picMkLst>
        </pc:picChg>
      </pc:sldChg>
    </pc:docChg>
  </pc:docChgLst>
  <pc:docChgLst>
    <pc:chgData name="Krekola Krista" userId="S::krista.krekola@pirha.fi::37adce33-c5eb-4f8f-bcda-6be8f518da66" providerId="AD" clId="Web-{7D11BCDA-444F-47E0-9706-3C75074E091A}"/>
    <pc:docChg chg="addSld delSld modSld">
      <pc:chgData name="Krekola Krista" userId="S::krista.krekola@pirha.fi::37adce33-c5eb-4f8f-bcda-6be8f518da66" providerId="AD" clId="Web-{7D11BCDA-444F-47E0-9706-3C75074E091A}" dt="2025-04-04T07:09:16.582" v="211" actId="14100"/>
      <pc:docMkLst>
        <pc:docMk/>
      </pc:docMkLst>
      <pc:sldChg chg="modSp">
        <pc:chgData name="Krekola Krista" userId="S::krista.krekola@pirha.fi::37adce33-c5eb-4f8f-bcda-6be8f518da66" providerId="AD" clId="Web-{7D11BCDA-444F-47E0-9706-3C75074E091A}" dt="2025-04-04T07:05:51.577" v="60" actId="20577"/>
        <pc:sldMkLst>
          <pc:docMk/>
          <pc:sldMk cId="2683910852" sldId="2145706846"/>
        </pc:sldMkLst>
        <pc:spChg chg="mod">
          <ac:chgData name="Krekola Krista" userId="S::krista.krekola@pirha.fi::37adce33-c5eb-4f8f-bcda-6be8f518da66" providerId="AD" clId="Web-{7D11BCDA-444F-47E0-9706-3C75074E091A}" dt="2025-04-04T07:05:51.577" v="60" actId="20577"/>
          <ac:spMkLst>
            <pc:docMk/>
            <pc:sldMk cId="2683910852" sldId="2145706846"/>
            <ac:spMk id="3" creationId="{ECDC9E70-046E-9A10-8B2E-A0B2C3423977}"/>
          </ac:spMkLst>
        </pc:spChg>
      </pc:sldChg>
      <pc:sldChg chg="addSp delSp modSp mod modClrScheme addAnim chgLayout">
        <pc:chgData name="Krekola Krista" userId="S::krista.krekola@pirha.fi::37adce33-c5eb-4f8f-bcda-6be8f518da66" providerId="AD" clId="Web-{7D11BCDA-444F-47E0-9706-3C75074E091A}" dt="2025-04-04T07:05:19.217" v="58" actId="1076"/>
        <pc:sldMkLst>
          <pc:docMk/>
          <pc:sldMk cId="2514006692" sldId="2145706847"/>
        </pc:sldMkLst>
        <pc:spChg chg="mod ord">
          <ac:chgData name="Krekola Krista" userId="S::krista.krekola@pirha.fi::37adce33-c5eb-4f8f-bcda-6be8f518da66" providerId="AD" clId="Web-{7D11BCDA-444F-47E0-9706-3C75074E091A}" dt="2025-04-04T07:05:15.920" v="57" actId="1076"/>
          <ac:spMkLst>
            <pc:docMk/>
            <pc:sldMk cId="2514006692" sldId="2145706847"/>
            <ac:spMk id="2" creationId="{7DBDE616-48A1-120F-E36F-B9C3860D769B}"/>
          </ac:spMkLst>
        </pc:spChg>
        <pc:spChg chg="del mod">
          <ac:chgData name="Krekola Krista" userId="S::krista.krekola@pirha.fi::37adce33-c5eb-4f8f-bcda-6be8f518da66" providerId="AD" clId="Web-{7D11BCDA-444F-47E0-9706-3C75074E091A}" dt="2025-04-04T07:02:56.089" v="23"/>
          <ac:spMkLst>
            <pc:docMk/>
            <pc:sldMk cId="2514006692" sldId="2145706847"/>
            <ac:spMk id="3" creationId="{59D24695-3348-4E84-8C4D-454701B398D9}"/>
          </ac:spMkLst>
        </pc:spChg>
        <pc:picChg chg="add mod">
          <ac:chgData name="Krekola Krista" userId="S::krista.krekola@pirha.fi::37adce33-c5eb-4f8f-bcda-6be8f518da66" providerId="AD" clId="Web-{7D11BCDA-444F-47E0-9706-3C75074E091A}" dt="2025-04-04T07:05:19.217" v="58" actId="1076"/>
          <ac:picMkLst>
            <pc:docMk/>
            <pc:sldMk cId="2514006692" sldId="2145706847"/>
            <ac:picMk id="5" creationId="{AABE052B-41FD-4C6B-12AB-AB313A23D0BA}"/>
          </ac:picMkLst>
        </pc:picChg>
        <pc:picChg chg="add mod ord">
          <ac:chgData name="Krekola Krista" userId="S::krista.krekola@pirha.fi::37adce33-c5eb-4f8f-bcda-6be8f518da66" providerId="AD" clId="Web-{7D11BCDA-444F-47E0-9706-3C75074E091A}" dt="2025-04-04T07:05:08.826" v="55"/>
          <ac:picMkLst>
            <pc:docMk/>
            <pc:sldMk cId="2514006692" sldId="2145706847"/>
            <ac:picMk id="6" creationId="{EC0FD4CC-607A-5286-2E96-5147DD101AC8}"/>
          </ac:picMkLst>
        </pc:picChg>
      </pc:sldChg>
      <pc:sldChg chg="modSp">
        <pc:chgData name="Krekola Krista" userId="S::krista.krekola@pirha.fi::37adce33-c5eb-4f8f-bcda-6be8f518da66" providerId="AD" clId="Web-{7D11BCDA-444F-47E0-9706-3C75074E091A}" dt="2025-04-04T07:09:16.582" v="211" actId="14100"/>
        <pc:sldMkLst>
          <pc:docMk/>
          <pc:sldMk cId="811078393" sldId="2145706868"/>
        </pc:sldMkLst>
        <pc:spChg chg="mod">
          <ac:chgData name="Krekola Krista" userId="S::krista.krekola@pirha.fi::37adce33-c5eb-4f8f-bcda-6be8f518da66" providerId="AD" clId="Web-{7D11BCDA-444F-47E0-9706-3C75074E091A}" dt="2025-04-04T07:09:16.582" v="211" actId="14100"/>
          <ac:spMkLst>
            <pc:docMk/>
            <pc:sldMk cId="811078393" sldId="2145706868"/>
            <ac:spMk id="3" creationId="{18DFD8A1-BEB0-E3BA-AD23-9DBF830440D3}"/>
          </ac:spMkLst>
        </pc:spChg>
        <pc:spChg chg="mod">
          <ac:chgData name="Krekola Krista" userId="S::krista.krekola@pirha.fi::37adce33-c5eb-4f8f-bcda-6be8f518da66" providerId="AD" clId="Web-{7D11BCDA-444F-47E0-9706-3C75074E091A}" dt="2025-04-04T07:09:10.785" v="210" actId="1076"/>
          <ac:spMkLst>
            <pc:docMk/>
            <pc:sldMk cId="811078393" sldId="2145706868"/>
            <ac:spMk id="5" creationId="{7EC0C280-AE16-DF23-CA53-CC723F16B171}"/>
          </ac:spMkLst>
        </pc:spChg>
        <pc:picChg chg="mod">
          <ac:chgData name="Krekola Krista" userId="S::krista.krekola@pirha.fi::37adce33-c5eb-4f8f-bcda-6be8f518da66" providerId="AD" clId="Web-{7D11BCDA-444F-47E0-9706-3C75074E091A}" dt="2025-04-04T07:09:06.988" v="209" actId="1076"/>
          <ac:picMkLst>
            <pc:docMk/>
            <pc:sldMk cId="811078393" sldId="2145706868"/>
            <ac:picMk id="4" creationId="{B44259E1-C220-D500-8DCC-22C2A0D0413F}"/>
          </ac:picMkLst>
        </pc:picChg>
      </pc:sldChg>
      <pc:sldChg chg="addSp delSp modSp mod modClrScheme chgLayout">
        <pc:chgData name="Krekola Krista" userId="S::krista.krekola@pirha.fi::37adce33-c5eb-4f8f-bcda-6be8f518da66" providerId="AD" clId="Web-{7D11BCDA-444F-47E0-9706-3C75074E091A}" dt="2025-04-04T06:57:14.909" v="20"/>
        <pc:sldMkLst>
          <pc:docMk/>
          <pc:sldMk cId="802315208" sldId="2145706870"/>
        </pc:sldMkLst>
        <pc:spChg chg="mod">
          <ac:chgData name="Krekola Krista" userId="S::krista.krekola@pirha.fi::37adce33-c5eb-4f8f-bcda-6be8f518da66" providerId="AD" clId="Web-{7D11BCDA-444F-47E0-9706-3C75074E091A}" dt="2025-04-04T06:57:14.909" v="20"/>
          <ac:spMkLst>
            <pc:docMk/>
            <pc:sldMk cId="802315208" sldId="2145706870"/>
            <ac:spMk id="2" creationId="{F9044B61-41D8-954D-32EA-0E9B822C8FFB}"/>
          </ac:spMkLst>
        </pc:spChg>
        <pc:spChg chg="mod">
          <ac:chgData name="Krekola Krista" userId="S::krista.krekola@pirha.fi::37adce33-c5eb-4f8f-bcda-6be8f518da66" providerId="AD" clId="Web-{7D11BCDA-444F-47E0-9706-3C75074E091A}" dt="2025-04-04T06:57:14.909" v="20"/>
          <ac:spMkLst>
            <pc:docMk/>
            <pc:sldMk cId="802315208" sldId="2145706870"/>
            <ac:spMk id="3" creationId="{046C7171-EFAD-E65A-C3E6-415354CAA0D8}"/>
          </ac:spMkLst>
        </pc:spChg>
        <pc:spChg chg="add del mod">
          <ac:chgData name="Krekola Krista" userId="S::krista.krekola@pirha.fi::37adce33-c5eb-4f8f-bcda-6be8f518da66" providerId="AD" clId="Web-{7D11BCDA-444F-47E0-9706-3C75074E091A}" dt="2025-04-04T06:54:27.092" v="5"/>
          <ac:spMkLst>
            <pc:docMk/>
            <pc:sldMk cId="802315208" sldId="2145706870"/>
            <ac:spMk id="6" creationId="{F92226C3-C45A-FED2-7314-B625DB473171}"/>
          </ac:spMkLst>
        </pc:spChg>
        <pc:spChg chg="add del mod">
          <ac:chgData name="Krekola Krista" userId="S::krista.krekola@pirha.fi::37adce33-c5eb-4f8f-bcda-6be8f518da66" providerId="AD" clId="Web-{7D11BCDA-444F-47E0-9706-3C75074E091A}" dt="2025-04-04T06:56:04.173" v="18"/>
          <ac:spMkLst>
            <pc:docMk/>
            <pc:sldMk cId="802315208" sldId="2145706870"/>
            <ac:spMk id="9" creationId="{C96CFF02-686D-DAE3-6AB3-C7415473AD67}"/>
          </ac:spMkLst>
        </pc:spChg>
        <pc:spChg chg="add del mod">
          <ac:chgData name="Krekola Krista" userId="S::krista.krekola@pirha.fi::37adce33-c5eb-4f8f-bcda-6be8f518da66" providerId="AD" clId="Web-{7D11BCDA-444F-47E0-9706-3C75074E091A}" dt="2025-04-04T06:57:05.815" v="19"/>
          <ac:spMkLst>
            <pc:docMk/>
            <pc:sldMk cId="802315208" sldId="2145706870"/>
            <ac:spMk id="14" creationId="{D40A618E-0603-A078-B150-454F17C5CFB6}"/>
          </ac:spMkLst>
        </pc:spChg>
        <pc:picChg chg="del mod modCrop">
          <ac:chgData name="Krekola Krista" userId="S::krista.krekola@pirha.fi::37adce33-c5eb-4f8f-bcda-6be8f518da66" providerId="AD" clId="Web-{7D11BCDA-444F-47E0-9706-3C75074E091A}" dt="2025-04-04T06:54:18.717" v="4"/>
          <ac:picMkLst>
            <pc:docMk/>
            <pc:sldMk cId="802315208" sldId="2145706870"/>
            <ac:picMk id="5" creationId="{E3FA79E7-C114-D2F7-CE3C-002B975EF711}"/>
          </ac:picMkLst>
        </pc:picChg>
        <pc:picChg chg="add del mod ord modCrop">
          <ac:chgData name="Krekola Krista" userId="S::krista.krekola@pirha.fi::37adce33-c5eb-4f8f-bcda-6be8f518da66" providerId="AD" clId="Web-{7D11BCDA-444F-47E0-9706-3C75074E091A}" dt="2025-04-04T06:56:01.016" v="17"/>
          <ac:picMkLst>
            <pc:docMk/>
            <pc:sldMk cId="802315208" sldId="2145706870"/>
            <ac:picMk id="7" creationId="{CA86F471-5C40-F011-78E8-C84A1D62718E}"/>
          </ac:picMkLst>
        </pc:picChg>
        <pc:picChg chg="add mod ord">
          <ac:chgData name="Krekola Krista" userId="S::krista.krekola@pirha.fi::37adce33-c5eb-4f8f-bcda-6be8f518da66" providerId="AD" clId="Web-{7D11BCDA-444F-47E0-9706-3C75074E091A}" dt="2025-04-04T06:57:14.909" v="20"/>
          <ac:picMkLst>
            <pc:docMk/>
            <pc:sldMk cId="802315208" sldId="2145706870"/>
            <ac:picMk id="10" creationId="{E7AA005A-4C86-EE55-AE8F-D446394267EC}"/>
          </ac:picMkLst>
        </pc:picChg>
      </pc:sldChg>
      <pc:sldChg chg="modSp">
        <pc:chgData name="Krekola Krista" userId="S::krista.krekola@pirha.fi::37adce33-c5eb-4f8f-bcda-6be8f518da66" providerId="AD" clId="Web-{7D11BCDA-444F-47E0-9706-3C75074E091A}" dt="2025-04-04T07:08:56.628" v="208" actId="20577"/>
        <pc:sldMkLst>
          <pc:docMk/>
          <pc:sldMk cId="3910425367" sldId="2145706874"/>
        </pc:sldMkLst>
        <pc:spChg chg="mod">
          <ac:chgData name="Krekola Krista" userId="S::krista.krekola@pirha.fi::37adce33-c5eb-4f8f-bcda-6be8f518da66" providerId="AD" clId="Web-{7D11BCDA-444F-47E0-9706-3C75074E091A}" dt="2025-04-04T07:08:56.628" v="208" actId="20577"/>
          <ac:spMkLst>
            <pc:docMk/>
            <pc:sldMk cId="3910425367" sldId="2145706874"/>
            <ac:spMk id="3" creationId="{C19F6747-D1AB-67B1-99E8-49BC58AE2B43}"/>
          </ac:spMkLst>
        </pc:spChg>
      </pc:sldChg>
      <pc:sldChg chg="add del replId">
        <pc:chgData name="Krekola Krista" userId="S::krista.krekola@pirha.fi::37adce33-c5eb-4f8f-bcda-6be8f518da66" providerId="AD" clId="Web-{7D11BCDA-444F-47E0-9706-3C75074E091A}" dt="2025-04-04T07:04:11.028" v="50"/>
        <pc:sldMkLst>
          <pc:docMk/>
          <pc:sldMk cId="2469078202" sldId="2145706875"/>
        </pc:sldMkLst>
      </pc:sldChg>
    </pc:docChg>
  </pc:docChgLst>
  <pc:docChgLst>
    <pc:chgData name="Krekola Krista" userId="S::krista.krekola@pirha.fi::37adce33-c5eb-4f8f-bcda-6be8f518da66" providerId="AD" clId="Web-{1BE08031-43CB-43A4-8C69-33B31D5AF43A}"/>
    <pc:docChg chg="addSld modSld">
      <pc:chgData name="Krekola Krista" userId="S::krista.krekola@pirha.fi::37adce33-c5eb-4f8f-bcda-6be8f518da66" providerId="AD" clId="Web-{1BE08031-43CB-43A4-8C69-33B31D5AF43A}" dt="2025-05-05T09:58:45.964" v="237" actId="20577"/>
      <pc:docMkLst>
        <pc:docMk/>
      </pc:docMkLst>
      <pc:sldChg chg="modSp">
        <pc:chgData name="Krekola Krista" userId="S::krista.krekola@pirha.fi::37adce33-c5eb-4f8f-bcda-6be8f518da66" providerId="AD" clId="Web-{1BE08031-43CB-43A4-8C69-33B31D5AF43A}" dt="2025-05-05T09:53:39.770" v="209" actId="1076"/>
        <pc:sldMkLst>
          <pc:docMk/>
          <pc:sldMk cId="4229438575" sldId="289"/>
        </pc:sldMkLst>
        <pc:spChg chg="mod">
          <ac:chgData name="Krekola Krista" userId="S::krista.krekola@pirha.fi::37adce33-c5eb-4f8f-bcda-6be8f518da66" providerId="AD" clId="Web-{1BE08031-43CB-43A4-8C69-33B31D5AF43A}" dt="2025-05-05T09:53:39.770" v="209" actId="1076"/>
          <ac:spMkLst>
            <pc:docMk/>
            <pc:sldMk cId="4229438575" sldId="289"/>
            <ac:spMk id="3" creationId="{81B5B6FE-68DE-5A48-21E8-74BA255038FD}"/>
          </ac:spMkLst>
        </pc:spChg>
      </pc:sldChg>
      <pc:sldChg chg="addSp delSp modSp mod modClrScheme chgLayout">
        <pc:chgData name="Krekola Krista" userId="S::krista.krekola@pirha.fi::37adce33-c5eb-4f8f-bcda-6be8f518da66" providerId="AD" clId="Web-{1BE08031-43CB-43A4-8C69-33B31D5AF43A}" dt="2025-05-05T09:57:43.822" v="225" actId="1076"/>
        <pc:sldMkLst>
          <pc:docMk/>
          <pc:sldMk cId="3508859501" sldId="2145706876"/>
        </pc:sldMkLst>
        <pc:spChg chg="add mod">
          <ac:chgData name="Krekola Krista" userId="S::krista.krekola@pirha.fi::37adce33-c5eb-4f8f-bcda-6be8f518da66" providerId="AD" clId="Web-{1BE08031-43CB-43A4-8C69-33B31D5AF43A}" dt="2025-05-05T09:56:48.024" v="224" actId="20577"/>
          <ac:spMkLst>
            <pc:docMk/>
            <pc:sldMk cId="3508859501" sldId="2145706876"/>
            <ac:spMk id="3" creationId="{73080733-F8CB-A335-4CAD-3CE9FBE1CFE1}"/>
          </ac:spMkLst>
        </pc:spChg>
        <pc:spChg chg="del mod ord">
          <ac:chgData name="Krekola Krista" userId="S::krista.krekola@pirha.fi::37adce33-c5eb-4f8f-bcda-6be8f518da66" providerId="AD" clId="Web-{1BE08031-43CB-43A4-8C69-33B31D5AF43A}" dt="2025-05-05T09:56:14.133" v="217"/>
          <ac:spMkLst>
            <pc:docMk/>
            <pc:sldMk cId="3508859501" sldId="2145706876"/>
            <ac:spMk id="4" creationId="{CB1C52AC-49CE-DAC4-99B1-34323BF159AA}"/>
          </ac:spMkLst>
        </pc:spChg>
        <pc:spChg chg="mod ord">
          <ac:chgData name="Krekola Krista" userId="S::krista.krekola@pirha.fi::37adce33-c5eb-4f8f-bcda-6be8f518da66" providerId="AD" clId="Web-{1BE08031-43CB-43A4-8C69-33B31D5AF43A}" dt="2025-05-05T09:56:28.273" v="222" actId="1076"/>
          <ac:spMkLst>
            <pc:docMk/>
            <pc:sldMk cId="3508859501" sldId="2145706876"/>
            <ac:spMk id="12" creationId="{895E9284-3CEB-6943-9B31-0B9382410B64}"/>
          </ac:spMkLst>
        </pc:spChg>
        <pc:picChg chg="del mod ord">
          <ac:chgData name="Krekola Krista" userId="S::krista.krekola@pirha.fi::37adce33-c5eb-4f8f-bcda-6be8f518da66" providerId="AD" clId="Web-{1BE08031-43CB-43A4-8C69-33B31D5AF43A}" dt="2025-05-05T09:55:47.601" v="212"/>
          <ac:picMkLst>
            <pc:docMk/>
            <pc:sldMk cId="3508859501" sldId="2145706876"/>
            <ac:picMk id="5" creationId="{1D740F85-D8E4-EA23-97A8-D8FDAE4C0554}"/>
          </ac:picMkLst>
        </pc:picChg>
        <pc:picChg chg="mod">
          <ac:chgData name="Krekola Krista" userId="S::krista.krekola@pirha.fi::37adce33-c5eb-4f8f-bcda-6be8f518da66" providerId="AD" clId="Web-{1BE08031-43CB-43A4-8C69-33B31D5AF43A}" dt="2025-05-05T09:57:43.822" v="225" actId="1076"/>
          <ac:picMkLst>
            <pc:docMk/>
            <pc:sldMk cId="3508859501" sldId="2145706876"/>
            <ac:picMk id="6" creationId="{31F5D75B-C2A7-0833-F8D8-E64E3E922C2A}"/>
          </ac:picMkLst>
        </pc:picChg>
      </pc:sldChg>
      <pc:sldChg chg="modSp">
        <pc:chgData name="Krekola Krista" userId="S::krista.krekola@pirha.fi::37adce33-c5eb-4f8f-bcda-6be8f518da66" providerId="AD" clId="Web-{1BE08031-43CB-43A4-8C69-33B31D5AF43A}" dt="2025-05-05T09:58:45.964" v="237" actId="20577"/>
        <pc:sldMkLst>
          <pc:docMk/>
          <pc:sldMk cId="3286818147" sldId="2145706877"/>
        </pc:sldMkLst>
        <pc:spChg chg="mod">
          <ac:chgData name="Krekola Krista" userId="S::krista.krekola@pirha.fi::37adce33-c5eb-4f8f-bcda-6be8f518da66" providerId="AD" clId="Web-{1BE08031-43CB-43A4-8C69-33B31D5AF43A}" dt="2025-05-05T09:58:45.964" v="237" actId="20577"/>
          <ac:spMkLst>
            <pc:docMk/>
            <pc:sldMk cId="3286818147" sldId="2145706877"/>
            <ac:spMk id="3" creationId="{B330CD86-7473-41F9-0E04-A1F4BE2ACCAB}"/>
          </ac:spMkLst>
        </pc:spChg>
      </pc:sldChg>
      <pc:sldChg chg="modSp">
        <pc:chgData name="Krekola Krista" userId="S::krista.krekola@pirha.fi::37adce33-c5eb-4f8f-bcda-6be8f518da66" providerId="AD" clId="Web-{1BE08031-43CB-43A4-8C69-33B31D5AF43A}" dt="2025-05-05T09:33:03.106" v="10" actId="20577"/>
        <pc:sldMkLst>
          <pc:docMk/>
          <pc:sldMk cId="2435637009" sldId="2145706881"/>
        </pc:sldMkLst>
        <pc:spChg chg="mod">
          <ac:chgData name="Krekola Krista" userId="S::krista.krekola@pirha.fi::37adce33-c5eb-4f8f-bcda-6be8f518da66" providerId="AD" clId="Web-{1BE08031-43CB-43A4-8C69-33B31D5AF43A}" dt="2025-05-05T09:33:03.106" v="10" actId="20577"/>
          <ac:spMkLst>
            <pc:docMk/>
            <pc:sldMk cId="2435637009" sldId="2145706881"/>
            <ac:spMk id="3" creationId="{613F912B-AF2B-BBAC-780C-94151A4D0738}"/>
          </ac:spMkLst>
        </pc:spChg>
      </pc:sldChg>
      <pc:sldChg chg="delSp modSp">
        <pc:chgData name="Krekola Krista" userId="S::krista.krekola@pirha.fi::37adce33-c5eb-4f8f-bcda-6be8f518da66" providerId="AD" clId="Web-{1BE08031-43CB-43A4-8C69-33B31D5AF43A}" dt="2025-05-05T09:55:28.850" v="210"/>
        <pc:sldMkLst>
          <pc:docMk/>
          <pc:sldMk cId="1046544238" sldId="2145706883"/>
        </pc:sldMkLst>
        <pc:spChg chg="mod">
          <ac:chgData name="Krekola Krista" userId="S::krista.krekola@pirha.fi::37adce33-c5eb-4f8f-bcda-6be8f518da66" providerId="AD" clId="Web-{1BE08031-43CB-43A4-8C69-33B31D5AF43A}" dt="2025-05-05T09:53:02.816" v="173" actId="20577"/>
          <ac:spMkLst>
            <pc:docMk/>
            <pc:sldMk cId="1046544238" sldId="2145706883"/>
            <ac:spMk id="2" creationId="{7096B224-5A4B-A8B0-514A-E3677445E29F}"/>
          </ac:spMkLst>
        </pc:spChg>
        <pc:spChg chg="mod">
          <ac:chgData name="Krekola Krista" userId="S::krista.krekola@pirha.fi::37adce33-c5eb-4f8f-bcda-6be8f518da66" providerId="AD" clId="Web-{1BE08031-43CB-43A4-8C69-33B31D5AF43A}" dt="2025-05-05T09:53:12.160" v="176" actId="1076"/>
          <ac:spMkLst>
            <pc:docMk/>
            <pc:sldMk cId="1046544238" sldId="2145706883"/>
            <ac:spMk id="3" creationId="{0ACAA717-8602-30D1-8F38-EDA09B9DFA32}"/>
          </ac:spMkLst>
        </pc:spChg>
        <pc:picChg chg="del">
          <ac:chgData name="Krekola Krista" userId="S::krista.krekola@pirha.fi::37adce33-c5eb-4f8f-bcda-6be8f518da66" providerId="AD" clId="Web-{1BE08031-43CB-43A4-8C69-33B31D5AF43A}" dt="2025-05-05T09:55:28.850" v="210"/>
          <ac:picMkLst>
            <pc:docMk/>
            <pc:sldMk cId="1046544238" sldId="2145706883"/>
            <ac:picMk id="4" creationId="{7419042D-7083-458E-E576-726E44C284E6}"/>
          </ac:picMkLst>
        </pc:picChg>
      </pc:sldChg>
      <pc:sldChg chg="modSp">
        <pc:chgData name="Krekola Krista" userId="S::krista.krekola@pirha.fi::37adce33-c5eb-4f8f-bcda-6be8f518da66" providerId="AD" clId="Web-{1BE08031-43CB-43A4-8C69-33B31D5AF43A}" dt="2025-05-05T09:53:05.363" v="175" actId="20577"/>
        <pc:sldMkLst>
          <pc:docMk/>
          <pc:sldMk cId="1293963303" sldId="2145706884"/>
        </pc:sldMkLst>
        <pc:spChg chg="mod">
          <ac:chgData name="Krekola Krista" userId="S::krista.krekola@pirha.fi::37adce33-c5eb-4f8f-bcda-6be8f518da66" providerId="AD" clId="Web-{1BE08031-43CB-43A4-8C69-33B31D5AF43A}" dt="2025-05-05T09:53:05.363" v="175" actId="20577"/>
          <ac:spMkLst>
            <pc:docMk/>
            <pc:sldMk cId="1293963303" sldId="2145706884"/>
            <ac:spMk id="2" creationId="{F02BEE72-14EF-43F3-982B-20729B1C3370}"/>
          </ac:spMkLst>
        </pc:spChg>
        <pc:spChg chg="mod">
          <ac:chgData name="Krekola Krista" userId="S::krista.krekola@pirha.fi::37adce33-c5eb-4f8f-bcda-6be8f518da66" providerId="AD" clId="Web-{1BE08031-43CB-43A4-8C69-33B31D5AF43A}" dt="2025-05-05T09:46:22.699" v="169" actId="20577"/>
          <ac:spMkLst>
            <pc:docMk/>
            <pc:sldMk cId="1293963303" sldId="2145706884"/>
            <ac:spMk id="9" creationId="{899F6313-E7C7-3B41-850C-D4D79FAB7046}"/>
          </ac:spMkLst>
        </pc:spChg>
      </pc:sldChg>
      <pc:sldChg chg="modSp new">
        <pc:chgData name="Krekola Krista" userId="S::krista.krekola@pirha.fi::37adce33-c5eb-4f8f-bcda-6be8f518da66" providerId="AD" clId="Web-{1BE08031-43CB-43A4-8C69-33B31D5AF43A}" dt="2025-05-05T09:42:24.820" v="163" actId="20577"/>
        <pc:sldMkLst>
          <pc:docMk/>
          <pc:sldMk cId="4150748016" sldId="2145706885"/>
        </pc:sldMkLst>
        <pc:spChg chg="mod">
          <ac:chgData name="Krekola Krista" userId="S::krista.krekola@pirha.fi::37adce33-c5eb-4f8f-bcda-6be8f518da66" providerId="AD" clId="Web-{1BE08031-43CB-43A4-8C69-33B31D5AF43A}" dt="2025-05-05T09:35:26.718" v="39" actId="20577"/>
          <ac:spMkLst>
            <pc:docMk/>
            <pc:sldMk cId="4150748016" sldId="2145706885"/>
            <ac:spMk id="2" creationId="{106E43D7-4530-CE58-7A29-9F618770EAFB}"/>
          </ac:spMkLst>
        </pc:spChg>
        <pc:spChg chg="mod">
          <ac:chgData name="Krekola Krista" userId="S::krista.krekola@pirha.fi::37adce33-c5eb-4f8f-bcda-6be8f518da66" providerId="AD" clId="Web-{1BE08031-43CB-43A4-8C69-33B31D5AF43A}" dt="2025-05-05T09:42:24.820" v="163" actId="20577"/>
          <ac:spMkLst>
            <pc:docMk/>
            <pc:sldMk cId="4150748016" sldId="2145706885"/>
            <ac:spMk id="3" creationId="{7C47F5FF-5F58-07A2-6A71-2BE4F2E4F58E}"/>
          </ac:spMkLst>
        </pc:spChg>
      </pc:sldChg>
    </pc:docChg>
  </pc:docChgLst>
  <pc:docChgLst>
    <pc:chgData name="Krekola Krista" userId="S::krista.krekola@pirha.fi::37adce33-c5eb-4f8f-bcda-6be8f518da66" providerId="AD" clId="Web-{C75AD99D-F440-44A8-BC5C-70F0A6B5288F}"/>
    <pc:docChg chg="delSld">
      <pc:chgData name="Krekola Krista" userId="S::krista.krekola@pirha.fi::37adce33-c5eb-4f8f-bcda-6be8f518da66" providerId="AD" clId="Web-{C75AD99D-F440-44A8-BC5C-70F0A6B5288F}" dt="2025-06-12T12:15:30.156" v="0"/>
      <pc:docMkLst>
        <pc:docMk/>
      </pc:docMkLst>
      <pc:sldChg chg="del">
        <pc:chgData name="Krekola Krista" userId="S::krista.krekola@pirha.fi::37adce33-c5eb-4f8f-bcda-6be8f518da66" providerId="AD" clId="Web-{C75AD99D-F440-44A8-BC5C-70F0A6B5288F}" dt="2025-06-12T12:15:30.156" v="0"/>
        <pc:sldMkLst>
          <pc:docMk/>
          <pc:sldMk cId="3393685288" sldId="2145706886"/>
        </pc:sldMkLst>
      </pc:sldChg>
    </pc:docChg>
  </pc:docChgLst>
  <pc:docChgLst>
    <pc:chgData name="Krekola Krista" userId="S::krista.krekola@pirha.fi::37adce33-c5eb-4f8f-bcda-6be8f518da66" providerId="AD" clId="Web-{C4FDF6B3-87AD-4573-A1E9-365407F9D527}"/>
    <pc:docChg chg="delSld modSld">
      <pc:chgData name="Krekola Krista" userId="S::krista.krekola@pirha.fi::37adce33-c5eb-4f8f-bcda-6be8f518da66" providerId="AD" clId="Web-{C4FDF6B3-87AD-4573-A1E9-365407F9D527}" dt="2025-04-09T07:07:18.426" v="56"/>
      <pc:docMkLst>
        <pc:docMk/>
      </pc:docMkLst>
      <pc:sldChg chg="del">
        <pc:chgData name="Krekola Krista" userId="S::krista.krekola@pirha.fi::37adce33-c5eb-4f8f-bcda-6be8f518da66" providerId="AD" clId="Web-{C4FDF6B3-87AD-4573-A1E9-365407F9D527}" dt="2025-04-09T06:59:54.968" v="0"/>
        <pc:sldMkLst>
          <pc:docMk/>
          <pc:sldMk cId="3910425367" sldId="2145706874"/>
        </pc:sldMkLst>
      </pc:sldChg>
      <pc:sldChg chg="modSp mod setBg">
        <pc:chgData name="Krekola Krista" userId="S::krista.krekola@pirha.fi::37adce33-c5eb-4f8f-bcda-6be8f518da66" providerId="AD" clId="Web-{C4FDF6B3-87AD-4573-A1E9-365407F9D527}" dt="2025-04-09T07:07:18.426" v="56"/>
        <pc:sldMkLst>
          <pc:docMk/>
          <pc:sldMk cId="3286818147" sldId="2145706877"/>
        </pc:sldMkLst>
        <pc:picChg chg="mod">
          <ac:chgData name="Krekola Krista" userId="S::krista.krekola@pirha.fi::37adce33-c5eb-4f8f-bcda-6be8f518da66" providerId="AD" clId="Web-{C4FDF6B3-87AD-4573-A1E9-365407F9D527}" dt="2025-04-09T07:06:11.566" v="52"/>
          <ac:picMkLst>
            <pc:docMk/>
            <pc:sldMk cId="3286818147" sldId="2145706877"/>
            <ac:picMk id="5" creationId="{B594B58A-25C9-5B30-5CFD-CADF2207062B}"/>
          </ac:picMkLst>
        </pc:picChg>
        <pc:picChg chg="mod">
          <ac:chgData name="Krekola Krista" userId="S::krista.krekola@pirha.fi::37adce33-c5eb-4f8f-bcda-6be8f518da66" providerId="AD" clId="Web-{C4FDF6B3-87AD-4573-A1E9-365407F9D527}" dt="2025-04-09T07:07:15.989" v="55" actId="1076"/>
          <ac:picMkLst>
            <pc:docMk/>
            <pc:sldMk cId="3286818147" sldId="2145706877"/>
            <ac:picMk id="6" creationId="{F6871FC0-BDFD-2989-81DA-A696E186EC59}"/>
          </ac:picMkLst>
        </pc:picChg>
      </pc:sldChg>
      <pc:sldChg chg="addSp delSp modSp">
        <pc:chgData name="Krekola Krista" userId="S::krista.krekola@pirha.fi::37adce33-c5eb-4f8f-bcda-6be8f518da66" providerId="AD" clId="Web-{C4FDF6B3-87AD-4573-A1E9-365407F9D527}" dt="2025-04-09T07:05:30.847" v="51" actId="1076"/>
        <pc:sldMkLst>
          <pc:docMk/>
          <pc:sldMk cId="2249568475" sldId="2145706882"/>
        </pc:sldMkLst>
        <pc:spChg chg="add mod">
          <ac:chgData name="Krekola Krista" userId="S::krista.krekola@pirha.fi::37adce33-c5eb-4f8f-bcda-6be8f518da66" providerId="AD" clId="Web-{C4FDF6B3-87AD-4573-A1E9-365407F9D527}" dt="2025-04-09T07:05:30.847" v="51" actId="1076"/>
          <ac:spMkLst>
            <pc:docMk/>
            <pc:sldMk cId="2249568475" sldId="2145706882"/>
            <ac:spMk id="2" creationId="{61793EED-FE48-FBC0-03D4-07CE8BDF288D}"/>
          </ac:spMkLst>
        </pc:spChg>
        <pc:spChg chg="mod">
          <ac:chgData name="Krekola Krista" userId="S::krista.krekola@pirha.fi::37adce33-c5eb-4f8f-bcda-6be8f518da66" providerId="AD" clId="Web-{C4FDF6B3-87AD-4573-A1E9-365407F9D527}" dt="2025-04-09T07:03:38.799" v="6" actId="20577"/>
          <ac:spMkLst>
            <pc:docMk/>
            <pc:sldMk cId="2249568475" sldId="2145706882"/>
            <ac:spMk id="4" creationId="{11E390BA-832D-AF0F-ED6E-826BE9C206BF}"/>
          </ac:spMkLst>
        </pc:spChg>
        <pc:spChg chg="del mod">
          <ac:chgData name="Krekola Krista" userId="S::krista.krekola@pirha.fi::37adce33-c5eb-4f8f-bcda-6be8f518da66" providerId="AD" clId="Web-{C4FDF6B3-87AD-4573-A1E9-365407F9D527}" dt="2025-04-09T07:04:01.815" v="21"/>
          <ac:spMkLst>
            <pc:docMk/>
            <pc:sldMk cId="2249568475" sldId="2145706882"/>
            <ac:spMk id="12" creationId="{9377EB57-9106-A6E4-86E2-B44A7A78811D}"/>
          </ac:spMkLst>
        </pc:spChg>
        <pc:grpChg chg="mod">
          <ac:chgData name="Krekola Krista" userId="S::krista.krekola@pirha.fi::37adce33-c5eb-4f8f-bcda-6be8f518da66" providerId="AD" clId="Web-{C4FDF6B3-87AD-4573-A1E9-365407F9D527}" dt="2025-04-09T07:04:56.659" v="42" actId="1076"/>
          <ac:grpSpMkLst>
            <pc:docMk/>
            <pc:sldMk cId="2249568475" sldId="2145706882"/>
            <ac:grpSpMk id="10" creationId="{0F7AD565-688B-C03E-AECF-03918D623D39}"/>
          </ac:grpSpMkLst>
        </pc:grpChg>
      </pc:sldChg>
      <pc:sldChg chg="modSp">
        <pc:chgData name="Krekola Krista" userId="S::krista.krekola@pirha.fi::37adce33-c5eb-4f8f-bcda-6be8f518da66" providerId="AD" clId="Web-{C4FDF6B3-87AD-4573-A1E9-365407F9D527}" dt="2025-04-09T07:02:38.236" v="4" actId="1076"/>
        <pc:sldMkLst>
          <pc:docMk/>
          <pc:sldMk cId="1046544238" sldId="2145706883"/>
        </pc:sldMkLst>
        <pc:spChg chg="mod">
          <ac:chgData name="Krekola Krista" userId="S::krista.krekola@pirha.fi::37adce33-c5eb-4f8f-bcda-6be8f518da66" providerId="AD" clId="Web-{C4FDF6B3-87AD-4573-A1E9-365407F9D527}" dt="2025-04-09T07:02:38.236" v="4" actId="1076"/>
          <ac:spMkLst>
            <pc:docMk/>
            <pc:sldMk cId="1046544238" sldId="2145706883"/>
            <ac:spMk id="2" creationId="{7096B224-5A4B-A8B0-514A-E3677445E29F}"/>
          </ac:spMkLst>
        </pc:spChg>
        <pc:spChg chg="mod">
          <ac:chgData name="Krekola Krista" userId="S::krista.krekola@pirha.fi::37adce33-c5eb-4f8f-bcda-6be8f518da66" providerId="AD" clId="Web-{C4FDF6B3-87AD-4573-A1E9-365407F9D527}" dt="2025-04-09T07:02:22.564" v="1" actId="1076"/>
          <ac:spMkLst>
            <pc:docMk/>
            <pc:sldMk cId="1046544238" sldId="2145706883"/>
            <ac:spMk id="3" creationId="{0ACAA717-8602-30D1-8F38-EDA09B9DFA32}"/>
          </ac:spMkLst>
        </pc:spChg>
        <pc:picChg chg="mod">
          <ac:chgData name="Krekola Krista" userId="S::krista.krekola@pirha.fi::37adce33-c5eb-4f8f-bcda-6be8f518da66" providerId="AD" clId="Web-{C4FDF6B3-87AD-4573-A1E9-365407F9D527}" dt="2025-04-09T07:02:25.704" v="2" actId="1076"/>
          <ac:picMkLst>
            <pc:docMk/>
            <pc:sldMk cId="1046544238" sldId="2145706883"/>
            <ac:picMk id="4" creationId="{7419042D-7083-458E-E576-726E44C284E6}"/>
          </ac:picMkLst>
        </pc:picChg>
      </pc:sldChg>
    </pc:docChg>
  </pc:docChgLst>
  <pc:docChgLst>
    <pc:chgData name="Krekola Krista" userId="S::krista.krekola@pirha.fi::37adce33-c5eb-4f8f-bcda-6be8f518da66" providerId="AD" clId="Web-{D590EEF7-A6DE-4ADC-8ABB-BE8A98331DDD}"/>
    <pc:docChg chg="modSld">
      <pc:chgData name="Krekola Krista" userId="S::krista.krekola@pirha.fi::37adce33-c5eb-4f8f-bcda-6be8f518da66" providerId="AD" clId="Web-{D590EEF7-A6DE-4ADC-8ABB-BE8A98331DDD}" dt="2025-05-05T10:09:05.681" v="2" actId="1076"/>
      <pc:docMkLst>
        <pc:docMk/>
      </pc:docMkLst>
      <pc:sldChg chg="modSp">
        <pc:chgData name="Krekola Krista" userId="S::krista.krekola@pirha.fi::37adce33-c5eb-4f8f-bcda-6be8f518da66" providerId="AD" clId="Web-{D590EEF7-A6DE-4ADC-8ABB-BE8A98331DDD}" dt="2025-05-05T10:09:05.681" v="2" actId="1076"/>
        <pc:sldMkLst>
          <pc:docMk/>
          <pc:sldMk cId="2249568475" sldId="2145706882"/>
        </pc:sldMkLst>
        <pc:spChg chg="mod">
          <ac:chgData name="Krekola Krista" userId="S::krista.krekola@pirha.fi::37adce33-c5eb-4f8f-bcda-6be8f518da66" providerId="AD" clId="Web-{D590EEF7-A6DE-4ADC-8ABB-BE8A98331DDD}" dt="2025-05-05T10:09:05.681" v="2" actId="1076"/>
          <ac:spMkLst>
            <pc:docMk/>
            <pc:sldMk cId="2249568475" sldId="2145706882"/>
            <ac:spMk id="2" creationId="{61793EED-FE48-FBC0-03D4-07CE8BDF288D}"/>
          </ac:spMkLst>
        </pc:spChg>
        <pc:spChg chg="mod">
          <ac:chgData name="Krekola Krista" userId="S::krista.krekola@pirha.fi::37adce33-c5eb-4f8f-bcda-6be8f518da66" providerId="AD" clId="Web-{D590EEF7-A6DE-4ADC-8ABB-BE8A98331DDD}" dt="2025-05-05T10:09:01.822" v="1" actId="20577"/>
          <ac:spMkLst>
            <pc:docMk/>
            <pc:sldMk cId="2249568475" sldId="2145706882"/>
            <ac:spMk id="4" creationId="{11E390BA-832D-AF0F-ED6E-826BE9C206BF}"/>
          </ac:spMkLst>
        </pc:spChg>
      </pc:sldChg>
    </pc:docChg>
  </pc:docChgLst>
  <pc:docChgLst>
    <pc:chgData name="Krekola Krista" userId="S::krista.krekola@pirha.fi::37adce33-c5eb-4f8f-bcda-6be8f518da66" providerId="AD" clId="Web-{DB49F260-9B53-4FE0-96AE-5B614247E077}"/>
    <pc:docChg chg="modSld">
      <pc:chgData name="Krekola Krista" userId="S::krista.krekola@pirha.fi::37adce33-c5eb-4f8f-bcda-6be8f518da66" providerId="AD" clId="Web-{DB49F260-9B53-4FE0-96AE-5B614247E077}" dt="2025-04-30T10:06:55.480" v="21" actId="1076"/>
      <pc:docMkLst>
        <pc:docMk/>
      </pc:docMkLst>
      <pc:sldChg chg="modSp">
        <pc:chgData name="Krekola Krista" userId="S::krista.krekola@pirha.fi::37adce33-c5eb-4f8f-bcda-6be8f518da66" providerId="AD" clId="Web-{DB49F260-9B53-4FE0-96AE-5B614247E077}" dt="2025-04-30T10:06:06.621" v="19" actId="20577"/>
        <pc:sldMkLst>
          <pc:docMk/>
          <pc:sldMk cId="811078393" sldId="2145706868"/>
        </pc:sldMkLst>
        <pc:spChg chg="mod">
          <ac:chgData name="Krekola Krista" userId="S::krista.krekola@pirha.fi::37adce33-c5eb-4f8f-bcda-6be8f518da66" providerId="AD" clId="Web-{DB49F260-9B53-4FE0-96AE-5B614247E077}" dt="2025-04-30T10:06:06.621" v="19" actId="20577"/>
          <ac:spMkLst>
            <pc:docMk/>
            <pc:sldMk cId="811078393" sldId="2145706868"/>
            <ac:spMk id="3" creationId="{18DFD8A1-BEB0-E3BA-AD23-9DBF830440D3}"/>
          </ac:spMkLst>
        </pc:spChg>
      </pc:sldChg>
      <pc:sldChg chg="modSp">
        <pc:chgData name="Krekola Krista" userId="S::krista.krekola@pirha.fi::37adce33-c5eb-4f8f-bcda-6be8f518da66" providerId="AD" clId="Web-{DB49F260-9B53-4FE0-96AE-5B614247E077}" dt="2025-04-30T10:06:55.480" v="21" actId="1076"/>
        <pc:sldMkLst>
          <pc:docMk/>
          <pc:sldMk cId="3508859501" sldId="2145706876"/>
        </pc:sldMkLst>
        <pc:spChg chg="mod">
          <ac:chgData name="Krekola Krista" userId="S::krista.krekola@pirha.fi::37adce33-c5eb-4f8f-bcda-6be8f518da66" providerId="AD" clId="Web-{DB49F260-9B53-4FE0-96AE-5B614247E077}" dt="2025-04-30T10:06:55.480" v="21" actId="1076"/>
          <ac:spMkLst>
            <pc:docMk/>
            <pc:sldMk cId="3508859501" sldId="2145706876"/>
            <ac:spMk id="4" creationId="{CB1C52AC-49CE-DAC4-99B1-34323BF159AA}"/>
          </ac:spMkLst>
        </pc:spChg>
        <pc:picChg chg="mod">
          <ac:chgData name="Krekola Krista" userId="S::krista.krekola@pirha.fi::37adce33-c5eb-4f8f-bcda-6be8f518da66" providerId="AD" clId="Web-{DB49F260-9B53-4FE0-96AE-5B614247E077}" dt="2025-04-30T10:06:48.918" v="20" actId="1076"/>
          <ac:picMkLst>
            <pc:docMk/>
            <pc:sldMk cId="3508859501" sldId="2145706876"/>
            <ac:picMk id="6" creationId="{31F5D75B-C2A7-0833-F8D8-E64E3E922C2A}"/>
          </ac:picMkLst>
        </pc:picChg>
      </pc:sldChg>
      <pc:sldChg chg="modSp">
        <pc:chgData name="Krekola Krista" userId="S::krista.krekola@pirha.fi::37adce33-c5eb-4f8f-bcda-6be8f518da66" providerId="AD" clId="Web-{DB49F260-9B53-4FE0-96AE-5B614247E077}" dt="2025-04-30T10:04:24.808" v="17" actId="20577"/>
        <pc:sldMkLst>
          <pc:docMk/>
          <pc:sldMk cId="2249568475" sldId="2145706882"/>
        </pc:sldMkLst>
        <pc:spChg chg="mod">
          <ac:chgData name="Krekola Krista" userId="S::krista.krekola@pirha.fi::37adce33-c5eb-4f8f-bcda-6be8f518da66" providerId="AD" clId="Web-{DB49F260-9B53-4FE0-96AE-5B614247E077}" dt="2025-04-30T10:04:24.808" v="17" actId="20577"/>
          <ac:spMkLst>
            <pc:docMk/>
            <pc:sldMk cId="2249568475" sldId="2145706882"/>
            <ac:spMk id="2" creationId="{61793EED-FE48-FBC0-03D4-07CE8BDF288D}"/>
          </ac:spMkLst>
        </pc:spChg>
        <pc:spChg chg="mod modVis">
          <ac:chgData name="Krekola Krista" userId="S::krista.krekola@pirha.fi::37adce33-c5eb-4f8f-bcda-6be8f518da66" providerId="AD" clId="Web-{DB49F260-9B53-4FE0-96AE-5B614247E077}" dt="2025-04-30T10:03:39.682" v="6"/>
          <ac:spMkLst>
            <pc:docMk/>
            <pc:sldMk cId="2249568475" sldId="2145706882"/>
            <ac:spMk id="3" creationId="{EF3DCF03-4974-F4B9-810B-4EA33D92DED9}"/>
          </ac:spMkLst>
        </pc:spChg>
        <pc:spChg chg="mod">
          <ac:chgData name="Krekola Krista" userId="S::krista.krekola@pirha.fi::37adce33-c5eb-4f8f-bcda-6be8f518da66" providerId="AD" clId="Web-{DB49F260-9B53-4FE0-96AE-5B614247E077}" dt="2025-04-30T10:02:43.744" v="3" actId="1076"/>
          <ac:spMkLst>
            <pc:docMk/>
            <pc:sldMk cId="2249568475" sldId="2145706882"/>
            <ac:spMk id="4" creationId="{11E390BA-832D-AF0F-ED6E-826BE9C206BF}"/>
          </ac:spMkLst>
        </pc:spChg>
        <pc:grpChg chg="mod">
          <ac:chgData name="Krekola Krista" userId="S::krista.krekola@pirha.fi::37adce33-c5eb-4f8f-bcda-6be8f518da66" providerId="AD" clId="Web-{DB49F260-9B53-4FE0-96AE-5B614247E077}" dt="2025-04-30T10:04:14.354" v="15" actId="1076"/>
          <ac:grpSpMkLst>
            <pc:docMk/>
            <pc:sldMk cId="2249568475" sldId="2145706882"/>
            <ac:grpSpMk id="10" creationId="{0F7AD565-688B-C03E-AECF-03918D623D39}"/>
          </ac:grpSpMkLst>
        </pc:grpChg>
      </pc:sldChg>
    </pc:docChg>
  </pc:docChgLst>
  <pc:docChgLst>
    <pc:chgData name="Krekola Krista" userId="S::krista.krekola@pirha.fi::37adce33-c5eb-4f8f-bcda-6be8f518da66" providerId="AD" clId="Web-{C463F2AB-FFDD-48F2-9C8D-2EBC18B70744}"/>
    <pc:docChg chg="delSld modSld">
      <pc:chgData name="Krekola Krista" userId="S::krista.krekola@pirha.fi::37adce33-c5eb-4f8f-bcda-6be8f518da66" providerId="AD" clId="Web-{C463F2AB-FFDD-48F2-9C8D-2EBC18B70744}" dt="2025-05-12T05:52:37.162" v="155" actId="1076"/>
      <pc:docMkLst>
        <pc:docMk/>
      </pc:docMkLst>
      <pc:sldChg chg="del">
        <pc:chgData name="Krekola Krista" userId="S::krista.krekola@pirha.fi::37adce33-c5eb-4f8f-bcda-6be8f518da66" providerId="AD" clId="Web-{C463F2AB-FFDD-48F2-9C8D-2EBC18B70744}" dt="2025-05-12T05:52:11.536" v="151"/>
        <pc:sldMkLst>
          <pc:docMk/>
          <pc:sldMk cId="1349325752" sldId="2145706850"/>
        </pc:sldMkLst>
      </pc:sldChg>
      <pc:sldChg chg="modSp mod modClrScheme chgLayout">
        <pc:chgData name="Krekola Krista" userId="S::krista.krekola@pirha.fi::37adce33-c5eb-4f8f-bcda-6be8f518da66" providerId="AD" clId="Web-{C463F2AB-FFDD-48F2-9C8D-2EBC18B70744}" dt="2025-05-12T05:52:37.162" v="155" actId="1076"/>
        <pc:sldMkLst>
          <pc:docMk/>
          <pc:sldMk cId="3286818147" sldId="2145706877"/>
        </pc:sldMkLst>
        <pc:spChg chg="mod ord">
          <ac:chgData name="Krekola Krista" userId="S::krista.krekola@pirha.fi::37adce33-c5eb-4f8f-bcda-6be8f518da66" providerId="AD" clId="Web-{C463F2AB-FFDD-48F2-9C8D-2EBC18B70744}" dt="2025-05-12T05:52:20.724" v="152"/>
          <ac:spMkLst>
            <pc:docMk/>
            <pc:sldMk cId="3286818147" sldId="2145706877"/>
            <ac:spMk id="2" creationId="{0C07A16E-067A-C26A-207C-00A107E7D036}"/>
          </ac:spMkLst>
        </pc:spChg>
        <pc:spChg chg="mod ord">
          <ac:chgData name="Krekola Krista" userId="S::krista.krekola@pirha.fi::37adce33-c5eb-4f8f-bcda-6be8f518da66" providerId="AD" clId="Web-{C463F2AB-FFDD-48F2-9C8D-2EBC18B70744}" dt="2025-05-12T05:52:26.068" v="153" actId="1076"/>
          <ac:spMkLst>
            <pc:docMk/>
            <pc:sldMk cId="3286818147" sldId="2145706877"/>
            <ac:spMk id="3" creationId="{B330CD86-7473-41F9-0E04-A1F4BE2ACCAB}"/>
          </ac:spMkLst>
        </pc:spChg>
        <pc:picChg chg="mod ord">
          <ac:chgData name="Krekola Krista" userId="S::krista.krekola@pirha.fi::37adce33-c5eb-4f8f-bcda-6be8f518da66" providerId="AD" clId="Web-{C463F2AB-FFDD-48F2-9C8D-2EBC18B70744}" dt="2025-05-12T05:52:20.724" v="152"/>
          <ac:picMkLst>
            <pc:docMk/>
            <pc:sldMk cId="3286818147" sldId="2145706877"/>
            <ac:picMk id="5" creationId="{B594B58A-25C9-5B30-5CFD-CADF2207062B}"/>
          </ac:picMkLst>
        </pc:picChg>
        <pc:picChg chg="mod">
          <ac:chgData name="Krekola Krista" userId="S::krista.krekola@pirha.fi::37adce33-c5eb-4f8f-bcda-6be8f518da66" providerId="AD" clId="Web-{C463F2AB-FFDD-48F2-9C8D-2EBC18B70744}" dt="2025-05-12T05:52:37.162" v="155" actId="1076"/>
          <ac:picMkLst>
            <pc:docMk/>
            <pc:sldMk cId="3286818147" sldId="2145706877"/>
            <ac:picMk id="6" creationId="{F6871FC0-BDFD-2989-81DA-A696E186EC59}"/>
          </ac:picMkLst>
        </pc:picChg>
      </pc:sldChg>
      <pc:sldChg chg="del">
        <pc:chgData name="Krekola Krista" userId="S::krista.krekola@pirha.fi::37adce33-c5eb-4f8f-bcda-6be8f518da66" providerId="AD" clId="Web-{C463F2AB-FFDD-48F2-9C8D-2EBC18B70744}" dt="2025-05-12T05:52:09.568" v="150"/>
        <pc:sldMkLst>
          <pc:docMk/>
          <pc:sldMk cId="4014145941" sldId="2145706879"/>
        </pc:sldMkLst>
      </pc:sldChg>
      <pc:sldChg chg="del">
        <pc:chgData name="Krekola Krista" userId="S::krista.krekola@pirha.fi::37adce33-c5eb-4f8f-bcda-6be8f518da66" providerId="AD" clId="Web-{C463F2AB-FFDD-48F2-9C8D-2EBC18B70744}" dt="2025-05-12T05:52:07.052" v="149"/>
        <pc:sldMkLst>
          <pc:docMk/>
          <pc:sldMk cId="953155530" sldId="2145706880"/>
        </pc:sldMkLst>
      </pc:sldChg>
      <pc:sldChg chg="modSp">
        <pc:chgData name="Krekola Krista" userId="S::krista.krekola@pirha.fi::37adce33-c5eb-4f8f-bcda-6be8f518da66" providerId="AD" clId="Web-{C463F2AB-FFDD-48F2-9C8D-2EBC18B70744}" dt="2025-05-12T05:38:58.967" v="3" actId="20577"/>
        <pc:sldMkLst>
          <pc:docMk/>
          <pc:sldMk cId="1293963303" sldId="2145706884"/>
        </pc:sldMkLst>
        <pc:spChg chg="mod">
          <ac:chgData name="Krekola Krista" userId="S::krista.krekola@pirha.fi::37adce33-c5eb-4f8f-bcda-6be8f518da66" providerId="AD" clId="Web-{C463F2AB-FFDD-48F2-9C8D-2EBC18B70744}" dt="2025-05-12T05:38:58.967" v="3" actId="20577"/>
          <ac:spMkLst>
            <pc:docMk/>
            <pc:sldMk cId="1293963303" sldId="2145706884"/>
            <ac:spMk id="9" creationId="{899F6313-E7C7-3B41-850C-D4D79FAB7046}"/>
          </ac:spMkLst>
        </pc:spChg>
      </pc:sldChg>
    </pc:docChg>
  </pc:docChgLst>
  <pc:docChgLst>
    <pc:chgData name="Krekola Krista" userId="S::krista.krekola@pirha.fi::37adce33-c5eb-4f8f-bcda-6be8f518da66" providerId="AD" clId="Web-{1F925DF1-661A-4A7E-AEE0-B760EA0C33B7}"/>
    <pc:docChg chg="modSld">
      <pc:chgData name="Krekola Krista" userId="S::krista.krekola@pirha.fi::37adce33-c5eb-4f8f-bcda-6be8f518da66" providerId="AD" clId="Web-{1F925DF1-661A-4A7E-AEE0-B760EA0C33B7}" dt="2025-05-08T12:35:23.913" v="17" actId="1076"/>
      <pc:docMkLst>
        <pc:docMk/>
      </pc:docMkLst>
      <pc:sldChg chg="addSp delSp modSp mod modClrScheme chgLayout">
        <pc:chgData name="Krekola Krista" userId="S::krista.krekola@pirha.fi::37adce33-c5eb-4f8f-bcda-6be8f518da66" providerId="AD" clId="Web-{1F925DF1-661A-4A7E-AEE0-B760EA0C33B7}" dt="2025-05-08T12:34:26.569" v="15" actId="1076"/>
        <pc:sldMkLst>
          <pc:docMk/>
          <pc:sldMk cId="4229438575" sldId="289"/>
        </pc:sldMkLst>
        <pc:spChg chg="mod ord">
          <ac:chgData name="Krekola Krista" userId="S::krista.krekola@pirha.fi::37adce33-c5eb-4f8f-bcda-6be8f518da66" providerId="AD" clId="Web-{1F925DF1-661A-4A7E-AEE0-B760EA0C33B7}" dt="2025-05-08T12:33:58.304" v="9"/>
          <ac:spMkLst>
            <pc:docMk/>
            <pc:sldMk cId="4229438575" sldId="289"/>
            <ac:spMk id="2" creationId="{79FC2132-7C1D-0483-2E9C-3D793569398C}"/>
          </ac:spMkLst>
        </pc:spChg>
        <pc:spChg chg="mod ord">
          <ac:chgData name="Krekola Krista" userId="S::krista.krekola@pirha.fi::37adce33-c5eb-4f8f-bcda-6be8f518da66" providerId="AD" clId="Web-{1F925DF1-661A-4A7E-AEE0-B760EA0C33B7}" dt="2025-05-08T12:34:26.569" v="15" actId="1076"/>
          <ac:spMkLst>
            <pc:docMk/>
            <pc:sldMk cId="4229438575" sldId="289"/>
            <ac:spMk id="3" creationId="{81B5B6FE-68DE-5A48-21E8-74BA255038FD}"/>
          </ac:spMkLst>
        </pc:spChg>
        <pc:spChg chg="add del mod ord">
          <ac:chgData name="Krekola Krista" userId="S::krista.krekola@pirha.fi::37adce33-c5eb-4f8f-bcda-6be8f518da66" providerId="AD" clId="Web-{1F925DF1-661A-4A7E-AEE0-B760EA0C33B7}" dt="2025-05-08T12:34:08.726" v="10"/>
          <ac:spMkLst>
            <pc:docMk/>
            <pc:sldMk cId="4229438575" sldId="289"/>
            <ac:spMk id="4" creationId="{C612A570-319E-5C5D-E19E-5743130B67AA}"/>
          </ac:spMkLst>
        </pc:spChg>
        <pc:picChg chg="add mod ord">
          <ac:chgData name="Krekola Krista" userId="S::krista.krekola@pirha.fi::37adce33-c5eb-4f8f-bcda-6be8f518da66" providerId="AD" clId="Web-{1F925DF1-661A-4A7E-AEE0-B760EA0C33B7}" dt="2025-05-08T12:34:08.726" v="10"/>
          <ac:picMkLst>
            <pc:docMk/>
            <pc:sldMk cId="4229438575" sldId="289"/>
            <ac:picMk id="5" creationId="{CCE4635C-AD25-E181-6334-8E6C0898FFA6}"/>
          </ac:picMkLst>
        </pc:picChg>
      </pc:sldChg>
      <pc:sldChg chg="modSp">
        <pc:chgData name="Krekola Krista" userId="S::krista.krekola@pirha.fi::37adce33-c5eb-4f8f-bcda-6be8f518da66" providerId="AD" clId="Web-{1F925DF1-661A-4A7E-AEE0-B760EA0C33B7}" dt="2025-05-08T12:32:57.991" v="8" actId="20577"/>
        <pc:sldMkLst>
          <pc:docMk/>
          <pc:sldMk cId="3286818147" sldId="2145706877"/>
        </pc:sldMkLst>
        <pc:spChg chg="mod">
          <ac:chgData name="Krekola Krista" userId="S::krista.krekola@pirha.fi::37adce33-c5eb-4f8f-bcda-6be8f518da66" providerId="AD" clId="Web-{1F925DF1-661A-4A7E-AEE0-B760EA0C33B7}" dt="2025-05-08T12:32:57.991" v="8" actId="20577"/>
          <ac:spMkLst>
            <pc:docMk/>
            <pc:sldMk cId="3286818147" sldId="2145706877"/>
            <ac:spMk id="3" creationId="{B330CD86-7473-41F9-0E04-A1F4BE2ACCAB}"/>
          </ac:spMkLst>
        </pc:spChg>
      </pc:sldChg>
      <pc:sldChg chg="modSp">
        <pc:chgData name="Krekola Krista" userId="S::krista.krekola@pirha.fi::37adce33-c5eb-4f8f-bcda-6be8f518da66" providerId="AD" clId="Web-{1F925DF1-661A-4A7E-AEE0-B760EA0C33B7}" dt="2025-05-08T12:34:53.085" v="16" actId="1076"/>
        <pc:sldMkLst>
          <pc:docMk/>
          <pc:sldMk cId="1046544238" sldId="2145706883"/>
        </pc:sldMkLst>
        <pc:spChg chg="mod">
          <ac:chgData name="Krekola Krista" userId="S::krista.krekola@pirha.fi::37adce33-c5eb-4f8f-bcda-6be8f518da66" providerId="AD" clId="Web-{1F925DF1-661A-4A7E-AEE0-B760EA0C33B7}" dt="2025-05-08T12:34:53.085" v="16" actId="1076"/>
          <ac:spMkLst>
            <pc:docMk/>
            <pc:sldMk cId="1046544238" sldId="2145706883"/>
            <ac:spMk id="3" creationId="{0ACAA717-8602-30D1-8F38-EDA09B9DFA32}"/>
          </ac:spMkLst>
        </pc:spChg>
      </pc:sldChg>
      <pc:sldChg chg="modSp">
        <pc:chgData name="Krekola Krista" userId="S::krista.krekola@pirha.fi::37adce33-c5eb-4f8f-bcda-6be8f518da66" providerId="AD" clId="Web-{1F925DF1-661A-4A7E-AEE0-B760EA0C33B7}" dt="2025-05-08T12:35:23.913" v="17" actId="1076"/>
        <pc:sldMkLst>
          <pc:docMk/>
          <pc:sldMk cId="1293963303" sldId="2145706884"/>
        </pc:sldMkLst>
        <pc:spChg chg="mod">
          <ac:chgData name="Krekola Krista" userId="S::krista.krekola@pirha.fi::37adce33-c5eb-4f8f-bcda-6be8f518da66" providerId="AD" clId="Web-{1F925DF1-661A-4A7E-AEE0-B760EA0C33B7}" dt="2025-05-08T12:35:23.913" v="17" actId="1076"/>
          <ac:spMkLst>
            <pc:docMk/>
            <pc:sldMk cId="1293963303" sldId="2145706884"/>
            <ac:spMk id="9" creationId="{899F6313-E7C7-3B41-850C-D4D79FAB7046}"/>
          </ac:spMkLst>
        </pc:spChg>
      </pc:sldChg>
    </pc:docChg>
  </pc:docChgLst>
  <pc:docChgLst>
    <pc:chgData name="Krekola Krista" userId="S::krista.krekola@pirha.fi::37adce33-c5eb-4f8f-bcda-6be8f518da66" providerId="AD" clId="Web-{727CFFBF-EA68-4378-69BE-269BC5A3FD2D}"/>
    <pc:docChg chg="addSld modSld">
      <pc:chgData name="Krekola Krista" userId="S::krista.krekola@pirha.fi::37adce33-c5eb-4f8f-bcda-6be8f518da66" providerId="AD" clId="Web-{727CFFBF-EA68-4378-69BE-269BC5A3FD2D}" dt="2025-06-05T06:17:55.865" v="591" actId="1076"/>
      <pc:docMkLst>
        <pc:docMk/>
      </pc:docMkLst>
      <pc:sldChg chg="modSp">
        <pc:chgData name="Krekola Krista" userId="S::krista.krekola@pirha.fi::37adce33-c5eb-4f8f-bcda-6be8f518da66" providerId="AD" clId="Web-{727CFFBF-EA68-4378-69BE-269BC5A3FD2D}" dt="2025-06-05T06:04:43.300" v="18" actId="1076"/>
        <pc:sldMkLst>
          <pc:docMk/>
          <pc:sldMk cId="3508859501" sldId="2145706876"/>
        </pc:sldMkLst>
        <pc:spChg chg="mod">
          <ac:chgData name="Krekola Krista" userId="S::krista.krekola@pirha.fi::37adce33-c5eb-4f8f-bcda-6be8f518da66" providerId="AD" clId="Web-{727CFFBF-EA68-4378-69BE-269BC5A3FD2D}" dt="2025-06-05T06:04:43.300" v="18" actId="1076"/>
          <ac:spMkLst>
            <pc:docMk/>
            <pc:sldMk cId="3508859501" sldId="2145706876"/>
            <ac:spMk id="12" creationId="{895E9284-3CEB-6943-9B31-0B9382410B64}"/>
          </ac:spMkLst>
        </pc:spChg>
      </pc:sldChg>
      <pc:sldChg chg="modSp">
        <pc:chgData name="Krekola Krista" userId="S::krista.krekola@pirha.fi::37adce33-c5eb-4f8f-bcda-6be8f518da66" providerId="AD" clId="Web-{727CFFBF-EA68-4378-69BE-269BC5A3FD2D}" dt="2025-06-05T06:07:22.488" v="42" actId="14100"/>
        <pc:sldMkLst>
          <pc:docMk/>
          <pc:sldMk cId="3366640518" sldId="2145706878"/>
        </pc:sldMkLst>
        <pc:spChg chg="mod">
          <ac:chgData name="Krekola Krista" userId="S::krista.krekola@pirha.fi::37adce33-c5eb-4f8f-bcda-6be8f518da66" providerId="AD" clId="Web-{727CFFBF-EA68-4378-69BE-269BC5A3FD2D}" dt="2025-06-05T06:07:22.488" v="42" actId="14100"/>
          <ac:spMkLst>
            <pc:docMk/>
            <pc:sldMk cId="3366640518" sldId="2145706878"/>
            <ac:spMk id="3" creationId="{E6ADBF29-EBDB-73B3-424A-51A09E6CE2A7}"/>
          </ac:spMkLst>
        </pc:spChg>
      </pc:sldChg>
      <pc:sldChg chg="modSp">
        <pc:chgData name="Krekola Krista" userId="S::krista.krekola@pirha.fi::37adce33-c5eb-4f8f-bcda-6be8f518da66" providerId="AD" clId="Web-{727CFFBF-EA68-4378-69BE-269BC5A3FD2D}" dt="2025-06-05T06:05:25.144" v="22" actId="1076"/>
        <pc:sldMkLst>
          <pc:docMk/>
          <pc:sldMk cId="2249568475" sldId="2145706882"/>
        </pc:sldMkLst>
        <pc:spChg chg="mod">
          <ac:chgData name="Krekola Krista" userId="S::krista.krekola@pirha.fi::37adce33-c5eb-4f8f-bcda-6be8f518da66" providerId="AD" clId="Web-{727CFFBF-EA68-4378-69BE-269BC5A3FD2D}" dt="2025-06-05T06:05:22.004" v="21" actId="1076"/>
          <ac:spMkLst>
            <pc:docMk/>
            <pc:sldMk cId="2249568475" sldId="2145706882"/>
            <ac:spMk id="2" creationId="{61793EED-FE48-FBC0-03D4-07CE8BDF288D}"/>
          </ac:spMkLst>
        </pc:spChg>
        <pc:spChg chg="mod">
          <ac:chgData name="Krekola Krista" userId="S::krista.krekola@pirha.fi::37adce33-c5eb-4f8f-bcda-6be8f518da66" providerId="AD" clId="Web-{727CFFBF-EA68-4378-69BE-269BC5A3FD2D}" dt="2025-06-05T06:05:12.957" v="19" actId="1076"/>
          <ac:spMkLst>
            <pc:docMk/>
            <pc:sldMk cId="2249568475" sldId="2145706882"/>
            <ac:spMk id="3" creationId="{EF3DCF03-4974-F4B9-810B-4EA33D92DED9}"/>
          </ac:spMkLst>
        </pc:spChg>
        <pc:spChg chg="mod">
          <ac:chgData name="Krekola Krista" userId="S::krista.krekola@pirha.fi::37adce33-c5eb-4f8f-bcda-6be8f518da66" providerId="AD" clId="Web-{727CFFBF-EA68-4378-69BE-269BC5A3FD2D}" dt="2025-06-05T06:05:17.957" v="20" actId="1076"/>
          <ac:spMkLst>
            <pc:docMk/>
            <pc:sldMk cId="2249568475" sldId="2145706882"/>
            <ac:spMk id="4" creationId="{11E390BA-832D-AF0F-ED6E-826BE9C206BF}"/>
          </ac:spMkLst>
        </pc:spChg>
        <pc:grpChg chg="mod">
          <ac:chgData name="Krekola Krista" userId="S::krista.krekola@pirha.fi::37adce33-c5eb-4f8f-bcda-6be8f518da66" providerId="AD" clId="Web-{727CFFBF-EA68-4378-69BE-269BC5A3FD2D}" dt="2025-06-05T06:05:25.144" v="22" actId="1076"/>
          <ac:grpSpMkLst>
            <pc:docMk/>
            <pc:sldMk cId="2249568475" sldId="2145706882"/>
            <ac:grpSpMk id="10" creationId="{0F7AD565-688B-C03E-AECF-03918D623D39}"/>
          </ac:grpSpMkLst>
        </pc:grpChg>
      </pc:sldChg>
      <pc:sldChg chg="addSp delSp modSp new mod modClrScheme chgLayout">
        <pc:chgData name="Krekola Krista" userId="S::krista.krekola@pirha.fi::37adce33-c5eb-4f8f-bcda-6be8f518da66" providerId="AD" clId="Web-{727CFFBF-EA68-4378-69BE-269BC5A3FD2D}" dt="2025-06-05T06:17:55.865" v="591" actId="1076"/>
        <pc:sldMkLst>
          <pc:docMk/>
          <pc:sldMk cId="3393685288" sldId="2145706886"/>
        </pc:sldMkLst>
        <pc:spChg chg="mod ord">
          <ac:chgData name="Krekola Krista" userId="S::krista.krekola@pirha.fi::37adce33-c5eb-4f8f-bcda-6be8f518da66" providerId="AD" clId="Web-{727CFFBF-EA68-4378-69BE-269BC5A3FD2D}" dt="2025-06-05T06:15:45.490" v="422"/>
          <ac:spMkLst>
            <pc:docMk/>
            <pc:sldMk cId="3393685288" sldId="2145706886"/>
            <ac:spMk id="2" creationId="{9BD35E37-C175-42B6-8761-E56DBACB1ADF}"/>
          </ac:spMkLst>
        </pc:spChg>
        <pc:spChg chg="mod ord">
          <ac:chgData name="Krekola Krista" userId="S::krista.krekola@pirha.fi::37adce33-c5eb-4f8f-bcda-6be8f518da66" providerId="AD" clId="Web-{727CFFBF-EA68-4378-69BE-269BC5A3FD2D}" dt="2025-06-05T06:17:53.240" v="590" actId="1076"/>
          <ac:spMkLst>
            <pc:docMk/>
            <pc:sldMk cId="3393685288" sldId="2145706886"/>
            <ac:spMk id="3" creationId="{FA50C0CA-A0C5-A050-3F4F-265429A6F3C0}"/>
          </ac:spMkLst>
        </pc:spChg>
        <pc:spChg chg="add mod ord">
          <ac:chgData name="Krekola Krista" userId="S::krista.krekola@pirha.fi::37adce33-c5eb-4f8f-bcda-6be8f518da66" providerId="AD" clId="Web-{727CFFBF-EA68-4378-69BE-269BC5A3FD2D}" dt="2025-06-05T06:17:55.865" v="591" actId="1076"/>
          <ac:spMkLst>
            <pc:docMk/>
            <pc:sldMk cId="3393685288" sldId="2145706886"/>
            <ac:spMk id="4" creationId="{A5D428CA-E735-733C-4DBB-C00E73CB921C}"/>
          </ac:spMkLst>
        </pc:spChg>
        <pc:spChg chg="add del mod">
          <ac:chgData name="Krekola Krista" userId="S::krista.krekola@pirha.fi::37adce33-c5eb-4f8f-bcda-6be8f518da66" providerId="AD" clId="Web-{727CFFBF-EA68-4378-69BE-269BC5A3FD2D}" dt="2025-06-05T06:16:03.412" v="430"/>
          <ac:spMkLst>
            <pc:docMk/>
            <pc:sldMk cId="3393685288" sldId="2145706886"/>
            <ac:spMk id="5" creationId="{D8DBC857-7E50-A162-82B8-7239B4FD5258}"/>
          </ac:spMkLst>
        </pc:spChg>
      </pc:sldChg>
    </pc:docChg>
  </pc:docChgLst>
  <pc:docChgLst>
    <pc:chgData name="Krekola Krista" userId="S::krista.krekola@pirha.fi::37adce33-c5eb-4f8f-bcda-6be8f518da66" providerId="AD" clId="Web-{B009E32B-0B28-44A2-AB49-EF59DDEC02FA}"/>
    <pc:docChg chg="modSld">
      <pc:chgData name="Krekola Krista" userId="S::krista.krekola@pirha.fi::37adce33-c5eb-4f8f-bcda-6be8f518da66" providerId="AD" clId="Web-{B009E32B-0B28-44A2-AB49-EF59DDEC02FA}" dt="2025-05-12T07:08:19.884" v="71" actId="1076"/>
      <pc:docMkLst>
        <pc:docMk/>
      </pc:docMkLst>
      <pc:sldChg chg="addSp modSp">
        <pc:chgData name="Krekola Krista" userId="S::krista.krekola@pirha.fi::37adce33-c5eb-4f8f-bcda-6be8f518da66" providerId="AD" clId="Web-{B009E32B-0B28-44A2-AB49-EF59DDEC02FA}" dt="2025-05-12T06:52:54.314" v="33" actId="1076"/>
        <pc:sldMkLst>
          <pc:docMk/>
          <pc:sldMk cId="4229438575" sldId="289"/>
        </pc:sldMkLst>
        <pc:picChg chg="add mod">
          <ac:chgData name="Krekola Krista" userId="S::krista.krekola@pirha.fi::37adce33-c5eb-4f8f-bcda-6be8f518da66" providerId="AD" clId="Web-{B009E32B-0B28-44A2-AB49-EF59DDEC02FA}" dt="2025-05-12T06:52:54.314" v="33" actId="1076"/>
          <ac:picMkLst>
            <pc:docMk/>
            <pc:sldMk cId="4229438575" sldId="289"/>
            <ac:picMk id="6" creationId="{259BDF2A-2950-4363-9F22-83158D19CA16}"/>
          </ac:picMkLst>
        </pc:picChg>
      </pc:sldChg>
      <pc:sldChg chg="addSp delSp modSp mod setBg">
        <pc:chgData name="Krekola Krista" userId="S::krista.krekola@pirha.fi::37adce33-c5eb-4f8f-bcda-6be8f518da66" providerId="AD" clId="Web-{B009E32B-0B28-44A2-AB49-EF59DDEC02FA}" dt="2025-05-12T07:07:20.368" v="63"/>
        <pc:sldMkLst>
          <pc:docMk/>
          <pc:sldMk cId="1850341974" sldId="2145706875"/>
        </pc:sldMkLst>
        <pc:picChg chg="del">
          <ac:chgData name="Krekola Krista" userId="S::krista.krekola@pirha.fi::37adce33-c5eb-4f8f-bcda-6be8f518da66" providerId="AD" clId="Web-{B009E32B-0B28-44A2-AB49-EF59DDEC02FA}" dt="2025-05-12T06:48:09.984" v="1"/>
          <ac:picMkLst>
            <pc:docMk/>
            <pc:sldMk cId="1850341974" sldId="2145706875"/>
            <ac:picMk id="4" creationId="{2B96F0FE-1088-0181-BDD3-1676B9CACB1B}"/>
          </ac:picMkLst>
        </pc:picChg>
        <pc:picChg chg="add mod">
          <ac:chgData name="Krekola Krista" userId="S::krista.krekola@pirha.fi::37adce33-c5eb-4f8f-bcda-6be8f518da66" providerId="AD" clId="Web-{B009E32B-0B28-44A2-AB49-EF59DDEC02FA}" dt="2025-05-12T06:52:04.361" v="29" actId="1076"/>
          <ac:picMkLst>
            <pc:docMk/>
            <pc:sldMk cId="1850341974" sldId="2145706875"/>
            <ac:picMk id="5" creationId="{7F4F3799-C723-51E7-E7FD-BA102665F359}"/>
          </ac:picMkLst>
        </pc:picChg>
        <pc:picChg chg="add mod">
          <ac:chgData name="Krekola Krista" userId="S::krista.krekola@pirha.fi::37adce33-c5eb-4f8f-bcda-6be8f518da66" providerId="AD" clId="Web-{B009E32B-0B28-44A2-AB49-EF59DDEC02FA}" dt="2025-05-12T06:52:40.814" v="31" actId="1076"/>
          <ac:picMkLst>
            <pc:docMk/>
            <pc:sldMk cId="1850341974" sldId="2145706875"/>
            <ac:picMk id="7" creationId="{C451A86C-9572-DB87-E7E2-BC46A43A6628}"/>
          </ac:picMkLst>
        </pc:picChg>
        <pc:picChg chg="add mod">
          <ac:chgData name="Krekola Krista" userId="S::krista.krekola@pirha.fi::37adce33-c5eb-4f8f-bcda-6be8f518da66" providerId="AD" clId="Web-{B009E32B-0B28-44A2-AB49-EF59DDEC02FA}" dt="2025-05-12T07:07:20.368" v="63"/>
          <ac:picMkLst>
            <pc:docMk/>
            <pc:sldMk cId="1850341974" sldId="2145706875"/>
            <ac:picMk id="8" creationId="{E570B719-B4EB-8D4A-04C8-CEFEAF30722B}"/>
          </ac:picMkLst>
        </pc:picChg>
      </pc:sldChg>
      <pc:sldChg chg="addSp delSp modSp">
        <pc:chgData name="Krekola Krista" userId="S::krista.krekola@pirha.fi::37adce33-c5eb-4f8f-bcda-6be8f518da66" providerId="AD" clId="Web-{B009E32B-0B28-44A2-AB49-EF59DDEC02FA}" dt="2025-05-12T06:49:35.735" v="10" actId="1076"/>
        <pc:sldMkLst>
          <pc:docMk/>
          <pc:sldMk cId="3508859501" sldId="2145706876"/>
        </pc:sldMkLst>
        <pc:picChg chg="mod">
          <ac:chgData name="Krekola Krista" userId="S::krista.krekola@pirha.fi::37adce33-c5eb-4f8f-bcda-6be8f518da66" providerId="AD" clId="Web-{B009E32B-0B28-44A2-AB49-EF59DDEC02FA}" dt="2025-05-12T06:49:35.735" v="10" actId="1076"/>
          <ac:picMkLst>
            <pc:docMk/>
            <pc:sldMk cId="3508859501" sldId="2145706876"/>
            <ac:picMk id="4" creationId="{2BD00442-2AEA-79CD-C33C-1586138A3325}"/>
          </ac:picMkLst>
        </pc:picChg>
        <pc:picChg chg="add mod">
          <ac:chgData name="Krekola Krista" userId="S::krista.krekola@pirha.fi::37adce33-c5eb-4f8f-bcda-6be8f518da66" providerId="AD" clId="Web-{B009E32B-0B28-44A2-AB49-EF59DDEC02FA}" dt="2025-05-12T06:49:33" v="9" actId="14100"/>
          <ac:picMkLst>
            <pc:docMk/>
            <pc:sldMk cId="3508859501" sldId="2145706876"/>
            <ac:picMk id="5" creationId="{3FA330DC-3D88-AD9A-6959-DA62471D01AE}"/>
          </ac:picMkLst>
        </pc:picChg>
        <pc:picChg chg="del">
          <ac:chgData name="Krekola Krista" userId="S::krista.krekola@pirha.fi::37adce33-c5eb-4f8f-bcda-6be8f518da66" providerId="AD" clId="Web-{B009E32B-0B28-44A2-AB49-EF59DDEC02FA}" dt="2025-05-12T06:49:12.469" v="5"/>
          <ac:picMkLst>
            <pc:docMk/>
            <pc:sldMk cId="3508859501" sldId="2145706876"/>
            <ac:picMk id="6" creationId="{31F5D75B-C2A7-0833-F8D8-E64E3E922C2A}"/>
          </ac:picMkLst>
        </pc:picChg>
      </pc:sldChg>
      <pc:sldChg chg="addSp delSp modSp">
        <pc:chgData name="Krekola Krista" userId="S::krista.krekola@pirha.fi::37adce33-c5eb-4f8f-bcda-6be8f518da66" providerId="AD" clId="Web-{B009E32B-0B28-44A2-AB49-EF59DDEC02FA}" dt="2025-05-12T06:50:29.720" v="20" actId="1076"/>
        <pc:sldMkLst>
          <pc:docMk/>
          <pc:sldMk cId="3286818147" sldId="2145706877"/>
        </pc:sldMkLst>
        <pc:picChg chg="del">
          <ac:chgData name="Krekola Krista" userId="S::krista.krekola@pirha.fi::37adce33-c5eb-4f8f-bcda-6be8f518da66" providerId="AD" clId="Web-{B009E32B-0B28-44A2-AB49-EF59DDEC02FA}" dt="2025-05-12T06:50:23.860" v="18"/>
          <ac:picMkLst>
            <pc:docMk/>
            <pc:sldMk cId="3286818147" sldId="2145706877"/>
            <ac:picMk id="6" creationId="{F6871FC0-BDFD-2989-81DA-A696E186EC59}"/>
          </ac:picMkLst>
        </pc:picChg>
        <pc:picChg chg="add mod">
          <ac:chgData name="Krekola Krista" userId="S::krista.krekola@pirha.fi::37adce33-c5eb-4f8f-bcda-6be8f518da66" providerId="AD" clId="Web-{B009E32B-0B28-44A2-AB49-EF59DDEC02FA}" dt="2025-05-12T06:50:29.720" v="20" actId="1076"/>
          <ac:picMkLst>
            <pc:docMk/>
            <pc:sldMk cId="3286818147" sldId="2145706877"/>
            <ac:picMk id="7" creationId="{1874A273-B17B-D7E9-12F3-A57979687F2A}"/>
          </ac:picMkLst>
        </pc:picChg>
      </pc:sldChg>
      <pc:sldChg chg="addSp delSp modSp mod setBg">
        <pc:chgData name="Krekola Krista" userId="S::krista.krekola@pirha.fi::37adce33-c5eb-4f8f-bcda-6be8f518da66" providerId="AD" clId="Web-{B009E32B-0B28-44A2-AB49-EF59DDEC02FA}" dt="2025-05-12T07:08:19.884" v="71" actId="1076"/>
        <pc:sldMkLst>
          <pc:docMk/>
          <pc:sldMk cId="3366640518" sldId="2145706878"/>
        </pc:sldMkLst>
        <pc:picChg chg="del">
          <ac:chgData name="Krekola Krista" userId="S::krista.krekola@pirha.fi::37adce33-c5eb-4f8f-bcda-6be8f518da66" providerId="AD" clId="Web-{B009E32B-0B28-44A2-AB49-EF59DDEC02FA}" dt="2025-05-12T06:50:49.235" v="22"/>
          <ac:picMkLst>
            <pc:docMk/>
            <pc:sldMk cId="3366640518" sldId="2145706878"/>
            <ac:picMk id="4" creationId="{71BC722E-C5F0-4648-A967-2B29CEF2CB32}"/>
          </ac:picMkLst>
        </pc:picChg>
        <pc:picChg chg="mod">
          <ac:chgData name="Krekola Krista" userId="S::krista.krekola@pirha.fi::37adce33-c5eb-4f8f-bcda-6be8f518da66" providerId="AD" clId="Web-{B009E32B-0B28-44A2-AB49-EF59DDEC02FA}" dt="2025-05-12T07:08:16.415" v="70" actId="1076"/>
          <ac:picMkLst>
            <pc:docMk/>
            <pc:sldMk cId="3366640518" sldId="2145706878"/>
            <ac:picMk id="5" creationId="{2BA2C914-82D5-91D9-4A9D-E36C1AC29AF6}"/>
          </ac:picMkLst>
        </pc:picChg>
        <pc:picChg chg="add del mod">
          <ac:chgData name="Krekola Krista" userId="S::krista.krekola@pirha.fi::37adce33-c5eb-4f8f-bcda-6be8f518da66" providerId="AD" clId="Web-{B009E32B-0B28-44A2-AB49-EF59DDEC02FA}" dt="2025-05-12T07:06:38.195" v="60"/>
          <ac:picMkLst>
            <pc:docMk/>
            <pc:sldMk cId="3366640518" sldId="2145706878"/>
            <ac:picMk id="6" creationId="{52BA2716-1FE7-8348-0D50-8801EEAD1E23}"/>
          </ac:picMkLst>
        </pc:picChg>
        <pc:picChg chg="add mod">
          <ac:chgData name="Krekola Krista" userId="S::krista.krekola@pirha.fi::37adce33-c5eb-4f8f-bcda-6be8f518da66" providerId="AD" clId="Web-{B009E32B-0B28-44A2-AB49-EF59DDEC02FA}" dt="2025-05-12T07:08:19.884" v="71" actId="1076"/>
          <ac:picMkLst>
            <pc:docMk/>
            <pc:sldMk cId="3366640518" sldId="2145706878"/>
            <ac:picMk id="8" creationId="{16E82D21-DFB8-789E-616F-8FB107A81035}"/>
          </ac:picMkLst>
        </pc:picChg>
      </pc:sldChg>
      <pc:sldChg chg="modSp">
        <pc:chgData name="Krekola Krista" userId="S::krista.krekola@pirha.fi::37adce33-c5eb-4f8f-bcda-6be8f518da66" providerId="AD" clId="Web-{B009E32B-0B28-44A2-AB49-EF59DDEC02FA}" dt="2025-05-12T06:57:43.707" v="54" actId="20577"/>
        <pc:sldMkLst>
          <pc:docMk/>
          <pc:sldMk cId="2249568475" sldId="2145706882"/>
        </pc:sldMkLst>
        <pc:spChg chg="mod">
          <ac:chgData name="Krekola Krista" userId="S::krista.krekola@pirha.fi::37adce33-c5eb-4f8f-bcda-6be8f518da66" providerId="AD" clId="Web-{B009E32B-0B28-44A2-AB49-EF59DDEC02FA}" dt="2025-05-12T06:57:43.707" v="54" actId="20577"/>
          <ac:spMkLst>
            <pc:docMk/>
            <pc:sldMk cId="2249568475" sldId="2145706882"/>
            <ac:spMk id="4" creationId="{11E390BA-832D-AF0F-ED6E-826BE9C206BF}"/>
          </ac:spMkLst>
        </pc:spChg>
        <pc:picChg chg="mod">
          <ac:chgData name="Krekola Krista" userId="S::krista.krekola@pirha.fi::37adce33-c5eb-4f8f-bcda-6be8f518da66" providerId="AD" clId="Web-{B009E32B-0B28-44A2-AB49-EF59DDEC02FA}" dt="2025-05-12T06:50:35.485" v="21" actId="1076"/>
          <ac:picMkLst>
            <pc:docMk/>
            <pc:sldMk cId="2249568475" sldId="2145706882"/>
            <ac:picMk id="11" creationId="{524CB9FD-803C-8787-2B1F-402675EEE85B}"/>
          </ac:picMkLst>
        </pc:picChg>
      </pc:sldChg>
      <pc:sldChg chg="addSp delSp modSp">
        <pc:chgData name="Krekola Krista" userId="S::krista.krekola@pirha.fi::37adce33-c5eb-4f8f-bcda-6be8f518da66" providerId="AD" clId="Web-{B009E32B-0B28-44A2-AB49-EF59DDEC02FA}" dt="2025-05-12T06:50:20.563" v="17" actId="1076"/>
        <pc:sldMkLst>
          <pc:docMk/>
          <pc:sldMk cId="1046544238" sldId="2145706883"/>
        </pc:sldMkLst>
        <pc:picChg chg="del">
          <ac:chgData name="Krekola Krista" userId="S::krista.krekola@pirha.fi::37adce33-c5eb-4f8f-bcda-6be8f518da66" providerId="AD" clId="Web-{B009E32B-0B28-44A2-AB49-EF59DDEC02FA}" dt="2025-05-12T06:50:12.735" v="15"/>
          <ac:picMkLst>
            <pc:docMk/>
            <pc:sldMk cId="1046544238" sldId="2145706883"/>
            <ac:picMk id="5" creationId="{7ABA80D6-6296-6F5E-22F9-F02B93AD8C7C}"/>
          </ac:picMkLst>
        </pc:picChg>
        <pc:picChg chg="add mod">
          <ac:chgData name="Krekola Krista" userId="S::krista.krekola@pirha.fi::37adce33-c5eb-4f8f-bcda-6be8f518da66" providerId="AD" clId="Web-{B009E32B-0B28-44A2-AB49-EF59DDEC02FA}" dt="2025-05-12T06:50:20.563" v="17" actId="1076"/>
          <ac:picMkLst>
            <pc:docMk/>
            <pc:sldMk cId="1046544238" sldId="2145706883"/>
            <ac:picMk id="7" creationId="{37CA182C-593B-E680-FA56-85CC78C3919C}"/>
          </ac:picMkLst>
        </pc:picChg>
      </pc:sldChg>
      <pc:sldChg chg="addSp delSp modSp">
        <pc:chgData name="Krekola Krista" userId="S::krista.krekola@pirha.fi::37adce33-c5eb-4f8f-bcda-6be8f518da66" providerId="AD" clId="Web-{B009E32B-0B28-44A2-AB49-EF59DDEC02FA}" dt="2025-05-12T06:50:06.985" v="14" actId="1076"/>
        <pc:sldMkLst>
          <pc:docMk/>
          <pc:sldMk cId="1293963303" sldId="2145706884"/>
        </pc:sldMkLst>
        <pc:picChg chg="del">
          <ac:chgData name="Krekola Krista" userId="S::krista.krekola@pirha.fi::37adce33-c5eb-4f8f-bcda-6be8f518da66" providerId="AD" clId="Web-{B009E32B-0B28-44A2-AB49-EF59DDEC02FA}" dt="2025-05-12T06:49:56.313" v="11"/>
          <ac:picMkLst>
            <pc:docMk/>
            <pc:sldMk cId="1293963303" sldId="2145706884"/>
            <ac:picMk id="10" creationId="{9FC3D6E0-73C2-9E02-655F-E32438A91FF8}"/>
          </ac:picMkLst>
        </pc:picChg>
        <pc:picChg chg="add mod">
          <ac:chgData name="Krekola Krista" userId="S::krista.krekola@pirha.fi::37adce33-c5eb-4f8f-bcda-6be8f518da66" providerId="AD" clId="Web-{B009E32B-0B28-44A2-AB49-EF59DDEC02FA}" dt="2025-05-12T06:50:06.985" v="14" actId="1076"/>
          <ac:picMkLst>
            <pc:docMk/>
            <pc:sldMk cId="1293963303" sldId="2145706884"/>
            <ac:picMk id="12" creationId="{0FE76A1D-19DB-4DDE-B590-0EAC16886406}"/>
          </ac:picMkLst>
        </pc:picChg>
      </pc:sldChg>
      <pc:sldChg chg="modSp">
        <pc:chgData name="Krekola Krista" userId="S::krista.krekola@pirha.fi::37adce33-c5eb-4f8f-bcda-6be8f518da66" providerId="AD" clId="Web-{B009E32B-0B28-44A2-AB49-EF59DDEC02FA}" dt="2025-05-12T06:56:04.316" v="35" actId="20577"/>
        <pc:sldMkLst>
          <pc:docMk/>
          <pc:sldMk cId="4150748016" sldId="2145706885"/>
        </pc:sldMkLst>
        <pc:spChg chg="mod">
          <ac:chgData name="Krekola Krista" userId="S::krista.krekola@pirha.fi::37adce33-c5eb-4f8f-bcda-6be8f518da66" providerId="AD" clId="Web-{B009E32B-0B28-44A2-AB49-EF59DDEC02FA}" dt="2025-05-12T06:56:04.316" v="35" actId="20577"/>
          <ac:spMkLst>
            <pc:docMk/>
            <pc:sldMk cId="4150748016" sldId="2145706885"/>
            <ac:spMk id="3" creationId="{7C47F5FF-5F58-07A2-6A71-2BE4F2E4F58E}"/>
          </ac:spMkLst>
        </pc:spChg>
      </pc:sldChg>
    </pc:docChg>
  </pc:docChgLst>
  <pc:docChgLst>
    <pc:chgData name="Krekola Krista" userId="S::krista.krekola@pirha.fi::37adce33-c5eb-4f8f-bcda-6be8f518da66" providerId="AD" clId="Web-{B61A35AA-0B5B-452C-95CD-58D39F07CC8C}"/>
    <pc:docChg chg="addSld delSld modSld">
      <pc:chgData name="Krekola Krista" userId="S::krista.krekola@pirha.fi::37adce33-c5eb-4f8f-bcda-6be8f518da66" providerId="AD" clId="Web-{B61A35AA-0B5B-452C-95CD-58D39F07CC8C}" dt="2025-04-04T10:24:00.721" v="104" actId="1076"/>
      <pc:docMkLst>
        <pc:docMk/>
      </pc:docMkLst>
      <pc:sldChg chg="del">
        <pc:chgData name="Krekola Krista" userId="S::krista.krekola@pirha.fi::37adce33-c5eb-4f8f-bcda-6be8f518da66" providerId="AD" clId="Web-{B61A35AA-0B5B-452C-95CD-58D39F07CC8C}" dt="2025-04-04T10:22:47.032" v="88"/>
        <pc:sldMkLst>
          <pc:docMk/>
          <pc:sldMk cId="2530766053" sldId="284"/>
        </pc:sldMkLst>
      </pc:sldChg>
      <pc:sldChg chg="addSp delSp modSp del">
        <pc:chgData name="Krekola Krista" userId="S::krista.krekola@pirha.fi::37adce33-c5eb-4f8f-bcda-6be8f518da66" providerId="AD" clId="Web-{B61A35AA-0B5B-452C-95CD-58D39F07CC8C}" dt="2025-04-04T10:13:05.316" v="25"/>
        <pc:sldMkLst>
          <pc:docMk/>
          <pc:sldMk cId="2354603698" sldId="288"/>
        </pc:sldMkLst>
        <pc:picChg chg="add del mod">
          <ac:chgData name="Krekola Krista" userId="S::krista.krekola@pirha.fi::37adce33-c5eb-4f8f-bcda-6be8f518da66" providerId="AD" clId="Web-{B61A35AA-0B5B-452C-95CD-58D39F07CC8C}" dt="2025-04-04T10:12:11.893" v="13"/>
          <ac:picMkLst>
            <pc:docMk/>
            <pc:sldMk cId="2354603698" sldId="288"/>
            <ac:picMk id="2" creationId="{0D7D17BB-F641-6FD3-F924-912CD723A786}"/>
          </ac:picMkLst>
        </pc:picChg>
        <pc:picChg chg="add del mod">
          <ac:chgData name="Krekola Krista" userId="S::krista.krekola@pirha.fi::37adce33-c5eb-4f8f-bcda-6be8f518da66" providerId="AD" clId="Web-{B61A35AA-0B5B-452C-95CD-58D39F07CC8C}" dt="2025-04-04T10:12:11.081" v="12"/>
          <ac:picMkLst>
            <pc:docMk/>
            <pc:sldMk cId="2354603698" sldId="288"/>
            <ac:picMk id="4" creationId="{C2EC99DE-0418-0229-1DE1-4775A19656C1}"/>
          </ac:picMkLst>
        </pc:picChg>
      </pc:sldChg>
      <pc:sldChg chg="del">
        <pc:chgData name="Krekola Krista" userId="S::krista.krekola@pirha.fi::37adce33-c5eb-4f8f-bcda-6be8f518da66" providerId="AD" clId="Web-{B61A35AA-0B5B-452C-95CD-58D39F07CC8C}" dt="2025-04-04T10:22:10.062" v="85"/>
        <pc:sldMkLst>
          <pc:docMk/>
          <pc:sldMk cId="2683910852" sldId="2145706846"/>
        </pc:sldMkLst>
      </pc:sldChg>
      <pc:sldChg chg="addSp modSp">
        <pc:chgData name="Krekola Krista" userId="S::krista.krekola@pirha.fi::37adce33-c5eb-4f8f-bcda-6be8f518da66" providerId="AD" clId="Web-{B61A35AA-0B5B-452C-95CD-58D39F07CC8C}" dt="2025-04-04T10:19:24.387" v="66" actId="1076"/>
        <pc:sldMkLst>
          <pc:docMk/>
          <pc:sldMk cId="2514006692" sldId="2145706847"/>
        </pc:sldMkLst>
        <pc:picChg chg="add mod">
          <ac:chgData name="Krekola Krista" userId="S::krista.krekola@pirha.fi::37adce33-c5eb-4f8f-bcda-6be8f518da66" providerId="AD" clId="Web-{B61A35AA-0B5B-452C-95CD-58D39F07CC8C}" dt="2025-04-04T10:19:24.387" v="66" actId="1076"/>
          <ac:picMkLst>
            <pc:docMk/>
            <pc:sldMk cId="2514006692" sldId="2145706847"/>
            <ac:picMk id="3" creationId="{40507580-9E3C-E98B-E0CA-83C03B96B5FE}"/>
          </ac:picMkLst>
        </pc:picChg>
      </pc:sldChg>
      <pc:sldChg chg="addSp modSp">
        <pc:chgData name="Krekola Krista" userId="S::krista.krekola@pirha.fi::37adce33-c5eb-4f8f-bcda-6be8f518da66" providerId="AD" clId="Web-{B61A35AA-0B5B-452C-95CD-58D39F07CC8C}" dt="2025-04-04T10:21:24.983" v="80"/>
        <pc:sldMkLst>
          <pc:docMk/>
          <pc:sldMk cId="286488182" sldId="2145706853"/>
        </pc:sldMkLst>
        <pc:picChg chg="add mod">
          <ac:chgData name="Krekola Krista" userId="S::krista.krekola@pirha.fi::37adce33-c5eb-4f8f-bcda-6be8f518da66" providerId="AD" clId="Web-{B61A35AA-0B5B-452C-95CD-58D39F07CC8C}" dt="2025-04-04T10:21:24.983" v="80"/>
          <ac:picMkLst>
            <pc:docMk/>
            <pc:sldMk cId="286488182" sldId="2145706853"/>
            <ac:picMk id="2" creationId="{898B209B-5F8A-2991-1AA8-F360A6F2DBF1}"/>
          </ac:picMkLst>
        </pc:picChg>
      </pc:sldChg>
      <pc:sldChg chg="addSp modSp">
        <pc:chgData name="Krekola Krista" userId="S::krista.krekola@pirha.fi::37adce33-c5eb-4f8f-bcda-6be8f518da66" providerId="AD" clId="Web-{B61A35AA-0B5B-452C-95CD-58D39F07CC8C}" dt="2025-04-04T10:21:55.156" v="83"/>
        <pc:sldMkLst>
          <pc:docMk/>
          <pc:sldMk cId="2627031052" sldId="2145706855"/>
        </pc:sldMkLst>
        <pc:picChg chg="add mod">
          <ac:chgData name="Krekola Krista" userId="S::krista.krekola@pirha.fi::37adce33-c5eb-4f8f-bcda-6be8f518da66" providerId="AD" clId="Web-{B61A35AA-0B5B-452C-95CD-58D39F07CC8C}" dt="2025-04-04T10:21:55.156" v="83"/>
          <ac:picMkLst>
            <pc:docMk/>
            <pc:sldMk cId="2627031052" sldId="2145706855"/>
            <ac:picMk id="7" creationId="{BE16AC9B-73C3-80E8-E139-8B455D706177}"/>
          </ac:picMkLst>
        </pc:picChg>
      </pc:sldChg>
      <pc:sldChg chg="del">
        <pc:chgData name="Krekola Krista" userId="S::krista.krekola@pirha.fi::37adce33-c5eb-4f8f-bcda-6be8f518da66" providerId="AD" clId="Web-{B61A35AA-0B5B-452C-95CD-58D39F07CC8C}" dt="2025-04-04T10:16:45.868" v="62"/>
        <pc:sldMkLst>
          <pc:docMk/>
          <pc:sldMk cId="60903328" sldId="2145706863"/>
        </pc:sldMkLst>
      </pc:sldChg>
      <pc:sldChg chg="del">
        <pc:chgData name="Krekola Krista" userId="S::krista.krekola@pirha.fi::37adce33-c5eb-4f8f-bcda-6be8f518da66" providerId="AD" clId="Web-{B61A35AA-0B5B-452C-95CD-58D39F07CC8C}" dt="2025-04-04T10:20:40.123" v="74"/>
        <pc:sldMkLst>
          <pc:docMk/>
          <pc:sldMk cId="802315208" sldId="2145706870"/>
        </pc:sldMkLst>
      </pc:sldChg>
      <pc:sldChg chg="addSp modSp new">
        <pc:chgData name="Krekola Krista" userId="S::krista.krekola@pirha.fi::37adce33-c5eb-4f8f-bcda-6be8f518da66" providerId="AD" clId="Web-{B61A35AA-0B5B-452C-95CD-58D39F07CC8C}" dt="2025-04-04T10:22:13.078" v="86"/>
        <pc:sldMkLst>
          <pc:docMk/>
          <pc:sldMk cId="1850341974" sldId="2145706875"/>
        </pc:sldMkLst>
        <pc:spChg chg="mod">
          <ac:chgData name="Krekola Krista" userId="S::krista.krekola@pirha.fi::37adce33-c5eb-4f8f-bcda-6be8f518da66" providerId="AD" clId="Web-{B61A35AA-0B5B-452C-95CD-58D39F07CC8C}" dt="2025-04-04T10:13:02.910" v="24" actId="20577"/>
          <ac:spMkLst>
            <pc:docMk/>
            <pc:sldMk cId="1850341974" sldId="2145706875"/>
            <ac:spMk id="2" creationId="{22B70078-DCB4-5C19-11C9-12075FCE2D97}"/>
          </ac:spMkLst>
        </pc:spChg>
        <pc:spChg chg="mod">
          <ac:chgData name="Krekola Krista" userId="S::krista.krekola@pirha.fi::37adce33-c5eb-4f8f-bcda-6be8f518da66" providerId="AD" clId="Web-{B61A35AA-0B5B-452C-95CD-58D39F07CC8C}" dt="2025-04-04T10:12:55.597" v="22" actId="20577"/>
          <ac:spMkLst>
            <pc:docMk/>
            <pc:sldMk cId="1850341974" sldId="2145706875"/>
            <ac:spMk id="3" creationId="{435C863A-6415-2CD3-D6AA-6761830681F4}"/>
          </ac:spMkLst>
        </pc:spChg>
        <pc:picChg chg="add mod">
          <ac:chgData name="Krekola Krista" userId="S::krista.krekola@pirha.fi::37adce33-c5eb-4f8f-bcda-6be8f518da66" providerId="AD" clId="Web-{B61A35AA-0B5B-452C-95CD-58D39F07CC8C}" dt="2025-04-04T10:22:13.078" v="86"/>
          <ac:picMkLst>
            <pc:docMk/>
            <pc:sldMk cId="1850341974" sldId="2145706875"/>
            <ac:picMk id="4" creationId="{2B96F0FE-1088-0181-BDD3-1676B9CACB1B}"/>
          </ac:picMkLst>
        </pc:picChg>
      </pc:sldChg>
      <pc:sldChg chg="addSp modSp add del mod replId modClrScheme modShow chgLayout">
        <pc:chgData name="Krekola Krista" userId="S::krista.krekola@pirha.fi::37adce33-c5eb-4f8f-bcda-6be8f518da66" providerId="AD" clId="Web-{B61A35AA-0B5B-452C-95CD-58D39F07CC8C}" dt="2025-04-04T10:12:03.380" v="9"/>
        <pc:sldMkLst>
          <pc:docMk/>
          <pc:sldMk cId="2514061017" sldId="2145706875"/>
        </pc:sldMkLst>
        <pc:spChg chg="mod ord">
          <ac:chgData name="Krekola Krista" userId="S::krista.krekola@pirha.fi::37adce33-c5eb-4f8f-bcda-6be8f518da66" providerId="AD" clId="Web-{B61A35AA-0B5B-452C-95CD-58D39F07CC8C}" dt="2025-04-04T10:11:44.502" v="8"/>
          <ac:spMkLst>
            <pc:docMk/>
            <pc:sldMk cId="2514061017" sldId="2145706875"/>
            <ac:spMk id="2" creationId="{6A901EE7-6F2F-4E08-AEEF-C9CFF321C1A8}"/>
          </ac:spMkLst>
        </pc:spChg>
        <pc:spChg chg="mod ord">
          <ac:chgData name="Krekola Krista" userId="S::krista.krekola@pirha.fi::37adce33-c5eb-4f8f-bcda-6be8f518da66" providerId="AD" clId="Web-{B61A35AA-0B5B-452C-95CD-58D39F07CC8C}" dt="2025-04-04T10:11:44.502" v="8"/>
          <ac:spMkLst>
            <pc:docMk/>
            <pc:sldMk cId="2514061017" sldId="2145706875"/>
            <ac:spMk id="3" creationId="{AD7ED76A-5FE2-C6FF-927F-7894E31B029B}"/>
          </ac:spMkLst>
        </pc:spChg>
        <pc:spChg chg="add mod ord">
          <ac:chgData name="Krekola Krista" userId="S::krista.krekola@pirha.fi::37adce33-c5eb-4f8f-bcda-6be8f518da66" providerId="AD" clId="Web-{B61A35AA-0B5B-452C-95CD-58D39F07CC8C}" dt="2025-04-04T10:11:44.502" v="8"/>
          <ac:spMkLst>
            <pc:docMk/>
            <pc:sldMk cId="2514061017" sldId="2145706875"/>
            <ac:spMk id="4" creationId="{6E72B0D2-E52F-80EF-F576-552943DB7470}"/>
          </ac:spMkLst>
        </pc:spChg>
      </pc:sldChg>
      <pc:sldChg chg="addSp delSp modSp new mod modClrScheme chgLayout">
        <pc:chgData name="Krekola Krista" userId="S::krista.krekola@pirha.fi::37adce33-c5eb-4f8f-bcda-6be8f518da66" providerId="AD" clId="Web-{B61A35AA-0B5B-452C-95CD-58D39F07CC8C}" dt="2025-04-04T10:22:03.265" v="84"/>
        <pc:sldMkLst>
          <pc:docMk/>
          <pc:sldMk cId="3508859501" sldId="2145706876"/>
        </pc:sldMkLst>
        <pc:spChg chg="del">
          <ac:chgData name="Krekola Krista" userId="S::krista.krekola@pirha.fi::37adce33-c5eb-4f8f-bcda-6be8f518da66" providerId="AD" clId="Web-{B61A35AA-0B5B-452C-95CD-58D39F07CC8C}" dt="2025-04-04T10:14:58.975" v="35"/>
          <ac:spMkLst>
            <pc:docMk/>
            <pc:sldMk cId="3508859501" sldId="2145706876"/>
            <ac:spMk id="2" creationId="{8CF87A89-A51C-5142-3EE5-92D34CBF5A25}"/>
          </ac:spMkLst>
        </pc:spChg>
        <pc:spChg chg="add del">
          <ac:chgData name="Krekola Krista" userId="S::krista.krekola@pirha.fi::37adce33-c5eb-4f8f-bcda-6be8f518da66" providerId="AD" clId="Web-{B61A35AA-0B5B-452C-95CD-58D39F07CC8C}" dt="2025-04-04T10:15:14.100" v="38"/>
          <ac:spMkLst>
            <pc:docMk/>
            <pc:sldMk cId="3508859501" sldId="2145706876"/>
            <ac:spMk id="3" creationId="{E0A7D96F-B090-590A-B408-308736589269}"/>
          </ac:spMkLst>
        </pc:spChg>
        <pc:spChg chg="mod">
          <ac:chgData name="Krekola Krista" userId="S::krista.krekola@pirha.fi::37adce33-c5eb-4f8f-bcda-6be8f518da66" providerId="AD" clId="Web-{B61A35AA-0B5B-452C-95CD-58D39F07CC8C}" dt="2025-04-04T10:16:33.696" v="61" actId="14100"/>
          <ac:spMkLst>
            <pc:docMk/>
            <pc:sldMk cId="3508859501" sldId="2145706876"/>
            <ac:spMk id="4" creationId="{CB1C52AC-49CE-DAC4-99B1-34323BF159AA}"/>
          </ac:spMkLst>
        </pc:spChg>
        <pc:spChg chg="add del mod">
          <ac:chgData name="Krekola Krista" userId="S::krista.krekola@pirha.fi::37adce33-c5eb-4f8f-bcda-6be8f518da66" providerId="AD" clId="Web-{B61A35AA-0B5B-452C-95CD-58D39F07CC8C}" dt="2025-04-04T10:15:14.100" v="37"/>
          <ac:spMkLst>
            <pc:docMk/>
            <pc:sldMk cId="3508859501" sldId="2145706876"/>
            <ac:spMk id="10" creationId="{1565775A-DD4B-FDB8-CCD4-3205EF8743D1}"/>
          </ac:spMkLst>
        </pc:spChg>
        <pc:spChg chg="add mod">
          <ac:chgData name="Krekola Krista" userId="S::krista.krekola@pirha.fi::37adce33-c5eb-4f8f-bcda-6be8f518da66" providerId="AD" clId="Web-{B61A35AA-0B5B-452C-95CD-58D39F07CC8C}" dt="2025-04-04T10:16:16.461" v="57" actId="1076"/>
          <ac:spMkLst>
            <pc:docMk/>
            <pc:sldMk cId="3508859501" sldId="2145706876"/>
            <ac:spMk id="12" creationId="{895E9284-3CEB-6943-9B31-0B9382410B64}"/>
          </ac:spMkLst>
        </pc:spChg>
        <pc:picChg chg="add mod ord">
          <ac:chgData name="Krekola Krista" userId="S::krista.krekola@pirha.fi::37adce33-c5eb-4f8f-bcda-6be8f518da66" providerId="AD" clId="Web-{B61A35AA-0B5B-452C-95CD-58D39F07CC8C}" dt="2025-04-04T10:16:07.523" v="55" actId="1076"/>
          <ac:picMkLst>
            <pc:docMk/>
            <pc:sldMk cId="3508859501" sldId="2145706876"/>
            <ac:picMk id="5" creationId="{1D740F85-D8E4-EA23-97A8-D8FDAE4C0554}"/>
          </ac:picMkLst>
        </pc:picChg>
        <pc:picChg chg="add mod">
          <ac:chgData name="Krekola Krista" userId="S::krista.krekola@pirha.fi::37adce33-c5eb-4f8f-bcda-6be8f518da66" providerId="AD" clId="Web-{B61A35AA-0B5B-452C-95CD-58D39F07CC8C}" dt="2025-04-04T10:22:03.265" v="84"/>
          <ac:picMkLst>
            <pc:docMk/>
            <pc:sldMk cId="3508859501" sldId="2145706876"/>
            <ac:picMk id="6" creationId="{31F5D75B-C2A7-0833-F8D8-E64E3E922C2A}"/>
          </ac:picMkLst>
        </pc:picChg>
      </pc:sldChg>
      <pc:sldChg chg="addSp delSp modSp new">
        <pc:chgData name="Krekola Krista" userId="S::krista.krekola@pirha.fi::37adce33-c5eb-4f8f-bcda-6be8f518da66" providerId="AD" clId="Web-{B61A35AA-0B5B-452C-95CD-58D39F07CC8C}" dt="2025-04-04T10:21:04.311" v="77"/>
        <pc:sldMkLst>
          <pc:docMk/>
          <pc:sldMk cId="3286818147" sldId="2145706877"/>
        </pc:sldMkLst>
        <pc:spChg chg="mod">
          <ac:chgData name="Krekola Krista" userId="S::krista.krekola@pirha.fi::37adce33-c5eb-4f8f-bcda-6be8f518da66" providerId="AD" clId="Web-{B61A35AA-0B5B-452C-95CD-58D39F07CC8C}" dt="2025-04-04T10:20:25.607" v="72" actId="1076"/>
          <ac:spMkLst>
            <pc:docMk/>
            <pc:sldMk cId="3286818147" sldId="2145706877"/>
            <ac:spMk id="2" creationId="{0C07A16E-067A-C26A-207C-00A107E7D036}"/>
          </ac:spMkLst>
        </pc:spChg>
        <pc:spChg chg="mod">
          <ac:chgData name="Krekola Krista" userId="S::krista.krekola@pirha.fi::37adce33-c5eb-4f8f-bcda-6be8f518da66" providerId="AD" clId="Web-{B61A35AA-0B5B-452C-95CD-58D39F07CC8C}" dt="2025-04-04T10:20:15.419" v="70" actId="1076"/>
          <ac:spMkLst>
            <pc:docMk/>
            <pc:sldMk cId="3286818147" sldId="2145706877"/>
            <ac:spMk id="3" creationId="{B330CD86-7473-41F9-0E04-A1F4BE2ACCAB}"/>
          </ac:spMkLst>
        </pc:spChg>
        <pc:spChg chg="del">
          <ac:chgData name="Krekola Krista" userId="S::krista.krekola@pirha.fi::37adce33-c5eb-4f8f-bcda-6be8f518da66" providerId="AD" clId="Web-{B61A35AA-0B5B-452C-95CD-58D39F07CC8C}" dt="2025-04-04T10:20:34.107" v="73"/>
          <ac:spMkLst>
            <pc:docMk/>
            <pc:sldMk cId="3286818147" sldId="2145706877"/>
            <ac:spMk id="4" creationId="{11EE385D-7200-BD69-E74A-961BBE0047C8}"/>
          </ac:spMkLst>
        </pc:spChg>
        <pc:picChg chg="add mod ord">
          <ac:chgData name="Krekola Krista" userId="S::krista.krekola@pirha.fi::37adce33-c5eb-4f8f-bcda-6be8f518da66" providerId="AD" clId="Web-{B61A35AA-0B5B-452C-95CD-58D39F07CC8C}" dt="2025-04-04T10:20:34.107" v="73"/>
          <ac:picMkLst>
            <pc:docMk/>
            <pc:sldMk cId="3286818147" sldId="2145706877"/>
            <ac:picMk id="5" creationId="{B594B58A-25C9-5B30-5CFD-CADF2207062B}"/>
          </ac:picMkLst>
        </pc:picChg>
        <pc:picChg chg="add mod">
          <ac:chgData name="Krekola Krista" userId="S::krista.krekola@pirha.fi::37adce33-c5eb-4f8f-bcda-6be8f518da66" providerId="AD" clId="Web-{B61A35AA-0B5B-452C-95CD-58D39F07CC8C}" dt="2025-04-04T10:21:04.311" v="77"/>
          <ac:picMkLst>
            <pc:docMk/>
            <pc:sldMk cId="3286818147" sldId="2145706877"/>
            <ac:picMk id="6" creationId="{F6871FC0-BDFD-2989-81DA-A696E186EC59}"/>
          </ac:picMkLst>
        </pc:picChg>
      </pc:sldChg>
      <pc:sldChg chg="addSp modSp new">
        <pc:chgData name="Krekola Krista" userId="S::krista.krekola@pirha.fi::37adce33-c5eb-4f8f-bcda-6be8f518da66" providerId="AD" clId="Web-{B61A35AA-0B5B-452C-95CD-58D39F07CC8C}" dt="2025-04-04T10:24:00.721" v="104" actId="1076"/>
        <pc:sldMkLst>
          <pc:docMk/>
          <pc:sldMk cId="3366640518" sldId="2145706878"/>
        </pc:sldMkLst>
        <pc:picChg chg="add mod">
          <ac:chgData name="Krekola Krista" userId="S::krista.krekola@pirha.fi::37adce33-c5eb-4f8f-bcda-6be8f518da66" providerId="AD" clId="Web-{B61A35AA-0B5B-452C-95CD-58D39F07CC8C}" dt="2025-04-04T10:23:01.110" v="91"/>
          <ac:picMkLst>
            <pc:docMk/>
            <pc:sldMk cId="3366640518" sldId="2145706878"/>
            <ac:picMk id="4" creationId="{71BC722E-C5F0-4648-A967-2B29CEF2CB32}"/>
          </ac:picMkLst>
        </pc:picChg>
        <pc:picChg chg="add mod">
          <ac:chgData name="Krekola Krista" userId="S::krista.krekola@pirha.fi::37adce33-c5eb-4f8f-bcda-6be8f518da66" providerId="AD" clId="Web-{B61A35AA-0B5B-452C-95CD-58D39F07CC8C}" dt="2025-04-04T10:24:00.721" v="104" actId="1076"/>
          <ac:picMkLst>
            <pc:docMk/>
            <pc:sldMk cId="3366640518" sldId="2145706878"/>
            <ac:picMk id="5" creationId="{2BA2C914-82D5-91D9-4A9D-E36C1AC29AF6}"/>
          </ac:picMkLst>
        </pc:picChg>
      </pc:sldChg>
    </pc:docChg>
  </pc:docChgLst>
  <pc:docChgLst>
    <pc:chgData name="Krekola Krista" userId="S::krista.krekola@pirha.fi::37adce33-c5eb-4f8f-bcda-6be8f518da66" providerId="AD" clId="Web-{82294F49-AD4C-47EE-86CB-4609631CA130}"/>
    <pc:docChg chg="modSld">
      <pc:chgData name="Krekola Krista" userId="S::krista.krekola@pirha.fi::37adce33-c5eb-4f8f-bcda-6be8f518da66" providerId="AD" clId="Web-{82294F49-AD4C-47EE-86CB-4609631CA130}" dt="2025-04-07T09:43:08.590" v="20" actId="20577"/>
      <pc:docMkLst>
        <pc:docMk/>
      </pc:docMkLst>
      <pc:sldChg chg="modSp">
        <pc:chgData name="Krekola Krista" userId="S::krista.krekola@pirha.fi::37adce33-c5eb-4f8f-bcda-6be8f518da66" providerId="AD" clId="Web-{82294F49-AD4C-47EE-86CB-4609631CA130}" dt="2025-04-07T09:43:08.590" v="20" actId="20577"/>
        <pc:sldMkLst>
          <pc:docMk/>
          <pc:sldMk cId="286488182" sldId="2145706853"/>
        </pc:sldMkLst>
        <pc:spChg chg="mod">
          <ac:chgData name="Krekola Krista" userId="S::krista.krekola@pirha.fi::37adce33-c5eb-4f8f-bcda-6be8f518da66" providerId="AD" clId="Web-{82294F49-AD4C-47EE-86CB-4609631CA130}" dt="2025-04-07T09:43:08.590" v="20" actId="20577"/>
          <ac:spMkLst>
            <pc:docMk/>
            <pc:sldMk cId="286488182" sldId="2145706853"/>
            <ac:spMk id="71" creationId="{06D1E4E4-6AF8-68BD-A7AE-BB00FA4CA78C}"/>
          </ac:spMkLst>
        </pc:spChg>
      </pc:sldChg>
      <pc:sldChg chg="modSp">
        <pc:chgData name="Krekola Krista" userId="S::krista.krekola@pirha.fi::37adce33-c5eb-4f8f-bcda-6be8f518da66" providerId="AD" clId="Web-{82294F49-AD4C-47EE-86CB-4609631CA130}" dt="2025-04-07T09:03:31.056" v="2" actId="20577"/>
        <pc:sldMkLst>
          <pc:docMk/>
          <pc:sldMk cId="811078393" sldId="2145706868"/>
        </pc:sldMkLst>
        <pc:spChg chg="mod">
          <ac:chgData name="Krekola Krista" userId="S::krista.krekola@pirha.fi::37adce33-c5eb-4f8f-bcda-6be8f518da66" providerId="AD" clId="Web-{82294F49-AD4C-47EE-86CB-4609631CA130}" dt="2025-04-07T09:03:31.056" v="2" actId="20577"/>
          <ac:spMkLst>
            <pc:docMk/>
            <pc:sldMk cId="811078393" sldId="2145706868"/>
            <ac:spMk id="2" creationId="{62C28BF5-8C89-EF06-A5C7-C8EC44AFD37A}"/>
          </ac:spMkLst>
        </pc:spChg>
      </pc:sldChg>
      <pc:sldChg chg="modSp">
        <pc:chgData name="Krekola Krista" userId="S::krista.krekola@pirha.fi::37adce33-c5eb-4f8f-bcda-6be8f518da66" providerId="AD" clId="Web-{82294F49-AD4C-47EE-86CB-4609631CA130}" dt="2025-04-07T09:06:13.933" v="6" actId="1076"/>
        <pc:sldMkLst>
          <pc:docMk/>
          <pc:sldMk cId="1850341974" sldId="2145706875"/>
        </pc:sldMkLst>
        <pc:spChg chg="mod">
          <ac:chgData name="Krekola Krista" userId="S::krista.krekola@pirha.fi::37adce33-c5eb-4f8f-bcda-6be8f518da66" providerId="AD" clId="Web-{82294F49-AD4C-47EE-86CB-4609631CA130}" dt="2025-04-07T09:06:10.918" v="5" actId="1076"/>
          <ac:spMkLst>
            <pc:docMk/>
            <pc:sldMk cId="1850341974" sldId="2145706875"/>
            <ac:spMk id="2" creationId="{22B70078-DCB4-5C19-11C9-12075FCE2D97}"/>
          </ac:spMkLst>
        </pc:spChg>
        <pc:spChg chg="mod">
          <ac:chgData name="Krekola Krista" userId="S::krista.krekola@pirha.fi::37adce33-c5eb-4f8f-bcda-6be8f518da66" providerId="AD" clId="Web-{82294F49-AD4C-47EE-86CB-4609631CA130}" dt="2025-04-07T09:06:13.933" v="6" actId="1076"/>
          <ac:spMkLst>
            <pc:docMk/>
            <pc:sldMk cId="1850341974" sldId="2145706875"/>
            <ac:spMk id="3" creationId="{435C863A-6415-2CD3-D6AA-6761830681F4}"/>
          </ac:spMkLst>
        </pc:spChg>
      </pc:sldChg>
    </pc:docChg>
  </pc:docChgLst>
  <pc:docChgLst>
    <pc:chgData name="Krekola Krista" userId="S::krista.krekola@pirha.fi::37adce33-c5eb-4f8f-bcda-6be8f518da66" providerId="AD" clId="Web-{059DF8F0-ACB5-48E1-A5FB-3AE762BEA31C}"/>
    <pc:docChg chg="addSld delSld addMainMaster modMainMaster">
      <pc:chgData name="Krekola Krista" userId="S::krista.krekola@pirha.fi::37adce33-c5eb-4f8f-bcda-6be8f518da66" providerId="AD" clId="Web-{059DF8F0-ACB5-48E1-A5FB-3AE762BEA31C}" dt="2025-02-19T06:53:34.033" v="56"/>
      <pc:docMkLst>
        <pc:docMk/>
      </pc:docMkLst>
      <pc:sldChg chg="add del">
        <pc:chgData name="Krekola Krista" userId="S::krista.krekola@pirha.fi::37adce33-c5eb-4f8f-bcda-6be8f518da66" providerId="AD" clId="Web-{059DF8F0-ACB5-48E1-A5FB-3AE762BEA31C}" dt="2025-02-19T06:53:34.033" v="56"/>
        <pc:sldMkLst>
          <pc:docMk/>
          <pc:sldMk cId="782385677" sldId="256"/>
        </pc:sldMkLst>
      </pc:sldChg>
      <pc:sldChg chg="add del">
        <pc:chgData name="Krekola Krista" userId="S::krista.krekola@pirha.fi::37adce33-c5eb-4f8f-bcda-6be8f518da66" providerId="AD" clId="Web-{059DF8F0-ACB5-48E1-A5FB-3AE762BEA31C}" dt="2025-02-19T06:50:35.810" v="55"/>
        <pc:sldMkLst>
          <pc:docMk/>
          <pc:sldMk cId="2530766053" sldId="284"/>
        </pc:sldMkLst>
      </pc:sldChg>
      <pc:sldChg chg="add del">
        <pc:chgData name="Krekola Krista" userId="S::krista.krekola@pirha.fi::37adce33-c5eb-4f8f-bcda-6be8f518da66" providerId="AD" clId="Web-{059DF8F0-ACB5-48E1-A5FB-3AE762BEA31C}" dt="2025-02-19T06:50:35.029" v="38"/>
        <pc:sldMkLst>
          <pc:docMk/>
          <pc:sldMk cId="2354603698" sldId="288"/>
        </pc:sldMkLst>
      </pc:sldChg>
      <pc:sldChg chg="add del">
        <pc:chgData name="Krekola Krista" userId="S::krista.krekola@pirha.fi::37adce33-c5eb-4f8f-bcda-6be8f518da66" providerId="AD" clId="Web-{059DF8F0-ACB5-48E1-A5FB-3AE762BEA31C}" dt="2025-02-19T06:50:35.060" v="41"/>
        <pc:sldMkLst>
          <pc:docMk/>
          <pc:sldMk cId="4229438575" sldId="289"/>
        </pc:sldMkLst>
      </pc:sldChg>
      <pc:sldChg chg="add del">
        <pc:chgData name="Krekola Krista" userId="S::krista.krekola@pirha.fi::37adce33-c5eb-4f8f-bcda-6be8f518da66" providerId="AD" clId="Web-{059DF8F0-ACB5-48E1-A5FB-3AE762BEA31C}" dt="2025-02-19T06:50:35.451" v="52"/>
        <pc:sldMkLst>
          <pc:docMk/>
          <pc:sldMk cId="3298564668" sldId="391"/>
        </pc:sldMkLst>
      </pc:sldChg>
      <pc:sldChg chg="add del">
        <pc:chgData name="Krekola Krista" userId="S::krista.krekola@pirha.fi::37adce33-c5eb-4f8f-bcda-6be8f518da66" providerId="AD" clId="Web-{059DF8F0-ACB5-48E1-A5FB-3AE762BEA31C}" dt="2025-02-19T06:50:35.045" v="39"/>
        <pc:sldMkLst>
          <pc:docMk/>
          <pc:sldMk cId="2683910852" sldId="2145706846"/>
        </pc:sldMkLst>
      </pc:sldChg>
      <pc:sldChg chg="add del">
        <pc:chgData name="Krekola Krista" userId="S::krista.krekola@pirha.fi::37adce33-c5eb-4f8f-bcda-6be8f518da66" providerId="AD" clId="Web-{059DF8F0-ACB5-48E1-A5FB-3AE762BEA31C}" dt="2025-02-19T06:50:35.092" v="44"/>
        <pc:sldMkLst>
          <pc:docMk/>
          <pc:sldMk cId="2514006692" sldId="2145706847"/>
        </pc:sldMkLst>
      </pc:sldChg>
      <pc:sldChg chg="add del">
        <pc:chgData name="Krekola Krista" userId="S::krista.krekola@pirha.fi::37adce33-c5eb-4f8f-bcda-6be8f518da66" providerId="AD" clId="Web-{059DF8F0-ACB5-48E1-A5FB-3AE762BEA31C}" dt="2025-02-19T06:50:35.060" v="40"/>
        <pc:sldMkLst>
          <pc:docMk/>
          <pc:sldMk cId="1238088558" sldId="2145706848"/>
        </pc:sldMkLst>
      </pc:sldChg>
      <pc:sldChg chg="add del">
        <pc:chgData name="Krekola Krista" userId="S::krista.krekola@pirha.fi::37adce33-c5eb-4f8f-bcda-6be8f518da66" providerId="AD" clId="Web-{059DF8F0-ACB5-48E1-A5FB-3AE762BEA31C}" dt="2025-02-19T06:50:35.420" v="51"/>
        <pc:sldMkLst>
          <pc:docMk/>
          <pc:sldMk cId="1349325752" sldId="2145706850"/>
        </pc:sldMkLst>
      </pc:sldChg>
      <pc:sldChg chg="add del">
        <pc:chgData name="Krekola Krista" userId="S::krista.krekola@pirha.fi::37adce33-c5eb-4f8f-bcda-6be8f518da66" providerId="AD" clId="Web-{059DF8F0-ACB5-48E1-A5FB-3AE762BEA31C}" dt="2025-02-19T06:50:35.467" v="53"/>
        <pc:sldMkLst>
          <pc:docMk/>
          <pc:sldMk cId="3295554139" sldId="2145706851"/>
        </pc:sldMkLst>
      </pc:sldChg>
      <pc:sldChg chg="add del">
        <pc:chgData name="Krekola Krista" userId="S::krista.krekola@pirha.fi::37adce33-c5eb-4f8f-bcda-6be8f518da66" providerId="AD" clId="Web-{059DF8F0-ACB5-48E1-A5FB-3AE762BEA31C}" dt="2025-02-19T06:50:35.232" v="46"/>
        <pc:sldMkLst>
          <pc:docMk/>
          <pc:sldMk cId="286488182" sldId="2145706853"/>
        </pc:sldMkLst>
      </pc:sldChg>
      <pc:sldChg chg="add del">
        <pc:chgData name="Krekola Krista" userId="S::krista.krekola@pirha.fi::37adce33-c5eb-4f8f-bcda-6be8f518da66" providerId="AD" clId="Web-{059DF8F0-ACB5-48E1-A5FB-3AE762BEA31C}" dt="2025-02-19T06:50:35.373" v="47"/>
        <pc:sldMkLst>
          <pc:docMk/>
          <pc:sldMk cId="2627031052" sldId="2145706855"/>
        </pc:sldMkLst>
      </pc:sldChg>
      <pc:sldChg chg="add del">
        <pc:chgData name="Krekola Krista" userId="S::krista.krekola@pirha.fi::37adce33-c5eb-4f8f-bcda-6be8f518da66" providerId="AD" clId="Web-{059DF8F0-ACB5-48E1-A5FB-3AE762BEA31C}" dt="2025-02-19T06:50:35.388" v="48"/>
        <pc:sldMkLst>
          <pc:docMk/>
          <pc:sldMk cId="2354204150" sldId="2145706857"/>
        </pc:sldMkLst>
      </pc:sldChg>
      <pc:sldChg chg="add del">
        <pc:chgData name="Krekola Krista" userId="S::krista.krekola@pirha.fi::37adce33-c5eb-4f8f-bcda-6be8f518da66" providerId="AD" clId="Web-{059DF8F0-ACB5-48E1-A5FB-3AE762BEA31C}" dt="2025-02-19T06:50:35.388" v="49"/>
        <pc:sldMkLst>
          <pc:docMk/>
          <pc:sldMk cId="2031914904" sldId="2145706859"/>
        </pc:sldMkLst>
      </pc:sldChg>
      <pc:sldChg chg="add del">
        <pc:chgData name="Krekola Krista" userId="S::krista.krekola@pirha.fi::37adce33-c5eb-4f8f-bcda-6be8f518da66" providerId="AD" clId="Web-{059DF8F0-ACB5-48E1-A5FB-3AE762BEA31C}" dt="2025-02-19T06:50:35.404" v="50"/>
        <pc:sldMkLst>
          <pc:docMk/>
          <pc:sldMk cId="1845777154" sldId="2145706861"/>
        </pc:sldMkLst>
      </pc:sldChg>
      <pc:sldChg chg="add del">
        <pc:chgData name="Krekola Krista" userId="S::krista.krekola@pirha.fi::37adce33-c5eb-4f8f-bcda-6be8f518da66" providerId="AD" clId="Web-{059DF8F0-ACB5-48E1-A5FB-3AE762BEA31C}" dt="2025-02-19T06:50:35.092" v="43"/>
        <pc:sldMkLst>
          <pc:docMk/>
          <pc:sldMk cId="1140219585" sldId="2145706862"/>
        </pc:sldMkLst>
      </pc:sldChg>
      <pc:sldChg chg="add del">
        <pc:chgData name="Krekola Krista" userId="S::krista.krekola@pirha.fi::37adce33-c5eb-4f8f-bcda-6be8f518da66" providerId="AD" clId="Web-{059DF8F0-ACB5-48E1-A5FB-3AE762BEA31C}" dt="2025-02-19T06:50:35.076" v="42"/>
        <pc:sldMkLst>
          <pc:docMk/>
          <pc:sldMk cId="60903328" sldId="2145706863"/>
        </pc:sldMkLst>
      </pc:sldChg>
      <pc:sldChg chg="add del">
        <pc:chgData name="Krekola Krista" userId="S::krista.krekola@pirha.fi::37adce33-c5eb-4f8f-bcda-6be8f518da66" providerId="AD" clId="Web-{059DF8F0-ACB5-48E1-A5FB-3AE762BEA31C}" dt="2025-02-19T06:50:35.154" v="45"/>
        <pc:sldMkLst>
          <pc:docMk/>
          <pc:sldMk cId="18275093" sldId="2145706865"/>
        </pc:sldMkLst>
      </pc:sldChg>
      <pc:sldChg chg="add del">
        <pc:chgData name="Krekola Krista" userId="S::krista.krekola@pirha.fi::37adce33-c5eb-4f8f-bcda-6be8f518da66" providerId="AD" clId="Web-{059DF8F0-ACB5-48E1-A5FB-3AE762BEA31C}" dt="2025-02-19T06:50:35.810" v="54"/>
        <pc:sldMkLst>
          <pc:docMk/>
          <pc:sldMk cId="28906783" sldId="2145706867"/>
        </pc:sldMkLst>
      </pc:sldChg>
      <pc:sldMasterChg chg="addSldLayout modSldLayout">
        <pc:chgData name="Krekola Krista" userId="S::krista.krekola@pirha.fi::37adce33-c5eb-4f8f-bcda-6be8f518da66" providerId="AD" clId="Web-{059DF8F0-ACB5-48E1-A5FB-3AE762BEA31C}" dt="2025-02-19T06:50:35.154" v="45"/>
        <pc:sldMasterMkLst>
          <pc:docMk/>
          <pc:sldMasterMk cId="1034520112" sldId="2147483648"/>
        </pc:sldMasterMkLst>
        <pc:sldLayoutChg chg="add">
          <pc:chgData name="Krekola Krista" userId="S::krista.krekola@pirha.fi::37adce33-c5eb-4f8f-bcda-6be8f518da66" providerId="AD" clId="Web-{059DF8F0-ACB5-48E1-A5FB-3AE762BEA31C}" dt="2025-02-19T06:49:03.222" v="1"/>
          <pc:sldLayoutMkLst>
            <pc:docMk/>
            <pc:sldMasterMk cId="1034520112" sldId="2147483648"/>
            <pc:sldLayoutMk cId="280433168" sldId="2147483661"/>
          </pc:sldLayoutMkLst>
        </pc:sldLayoutChg>
        <pc:sldLayoutChg chg="add replId">
          <pc:chgData name="Krekola Krista" userId="S::krista.krekola@pirha.fi::37adce33-c5eb-4f8f-bcda-6be8f518da66" providerId="AD" clId="Web-{059DF8F0-ACB5-48E1-A5FB-3AE762BEA31C}" dt="2025-02-19T06:50:35.154" v="45"/>
          <pc:sldLayoutMkLst>
            <pc:docMk/>
            <pc:sldMasterMk cId="1034520112" sldId="2147483648"/>
            <pc:sldLayoutMk cId="2217119602" sldId="2147483930"/>
          </pc:sldLayoutMkLst>
        </pc:sldLayoutChg>
      </pc:sldMasterChg>
      <pc:sldMasterChg chg="add addSldLayout">
        <pc:chgData name="Krekola Krista" userId="S::krista.krekola@pirha.fi::37adce33-c5eb-4f8f-bcda-6be8f518da66" providerId="AD" clId="Web-{059DF8F0-ACB5-48E1-A5FB-3AE762BEA31C}" dt="2025-02-19T06:50:35.029" v="38"/>
        <pc:sldMasterMkLst>
          <pc:docMk/>
          <pc:sldMasterMk cId="847507513" sldId="2147483660"/>
        </pc:sldMasterMkLst>
        <pc:sldLayoutChg chg="add">
          <pc:chgData name="Krekola Krista" userId="S::krista.krekola@pirha.fi::37adce33-c5eb-4f8f-bcda-6be8f518da66" providerId="AD" clId="Web-{059DF8F0-ACB5-48E1-A5FB-3AE762BEA31C}" dt="2025-02-19T06:50:35.029" v="38"/>
          <pc:sldLayoutMkLst>
            <pc:docMk/>
            <pc:sldMasterMk cId="847507513" sldId="2147483660"/>
            <pc:sldLayoutMk cId="2311038901" sldId="2147483662"/>
          </pc:sldLayoutMkLst>
        </pc:sldLayoutChg>
        <pc:sldLayoutChg chg="add">
          <pc:chgData name="Krekola Krista" userId="S::krista.krekola@pirha.fi::37adce33-c5eb-4f8f-bcda-6be8f518da66" providerId="AD" clId="Web-{059DF8F0-ACB5-48E1-A5FB-3AE762BEA31C}" dt="2025-02-19T06:50:35.029" v="38"/>
          <pc:sldLayoutMkLst>
            <pc:docMk/>
            <pc:sldMasterMk cId="847507513" sldId="2147483660"/>
            <pc:sldLayoutMk cId="3567919881" sldId="2147483664"/>
          </pc:sldLayoutMkLst>
        </pc:sldLayoutChg>
        <pc:sldLayoutChg chg="add">
          <pc:chgData name="Krekola Krista" userId="S::krista.krekola@pirha.fi::37adce33-c5eb-4f8f-bcda-6be8f518da66" providerId="AD" clId="Web-{059DF8F0-ACB5-48E1-A5FB-3AE762BEA31C}" dt="2025-02-19T06:50:35.029" v="38"/>
          <pc:sldLayoutMkLst>
            <pc:docMk/>
            <pc:sldMasterMk cId="847507513" sldId="2147483660"/>
            <pc:sldLayoutMk cId="1994934322" sldId="2147483665"/>
          </pc:sldLayoutMkLst>
        </pc:sldLayoutChg>
        <pc:sldLayoutChg chg="add">
          <pc:chgData name="Krekola Krista" userId="S::krista.krekola@pirha.fi::37adce33-c5eb-4f8f-bcda-6be8f518da66" providerId="AD" clId="Web-{059DF8F0-ACB5-48E1-A5FB-3AE762BEA31C}" dt="2025-02-19T06:50:35.029" v="38"/>
          <pc:sldLayoutMkLst>
            <pc:docMk/>
            <pc:sldMasterMk cId="847507513" sldId="2147483660"/>
            <pc:sldLayoutMk cId="1328215392" sldId="2147483666"/>
          </pc:sldLayoutMkLst>
        </pc:sldLayoutChg>
        <pc:sldLayoutChg chg="add">
          <pc:chgData name="Krekola Krista" userId="S::krista.krekola@pirha.fi::37adce33-c5eb-4f8f-bcda-6be8f518da66" providerId="AD" clId="Web-{059DF8F0-ACB5-48E1-A5FB-3AE762BEA31C}" dt="2025-02-19T06:50:35.029" v="38"/>
          <pc:sldLayoutMkLst>
            <pc:docMk/>
            <pc:sldMasterMk cId="847507513" sldId="2147483660"/>
            <pc:sldLayoutMk cId="3612999977" sldId="2147483673"/>
          </pc:sldLayoutMkLst>
        </pc:sldLayoutChg>
        <pc:sldLayoutChg chg="add">
          <pc:chgData name="Krekola Krista" userId="S::krista.krekola@pirha.fi::37adce33-c5eb-4f8f-bcda-6be8f518da66" providerId="AD" clId="Web-{059DF8F0-ACB5-48E1-A5FB-3AE762BEA31C}" dt="2025-02-19T06:50:35.029" v="38"/>
          <pc:sldLayoutMkLst>
            <pc:docMk/>
            <pc:sldMasterMk cId="847507513" sldId="2147483660"/>
            <pc:sldLayoutMk cId="2402404364" sldId="2147483684"/>
          </pc:sldLayoutMkLst>
        </pc:sldLayoutChg>
        <pc:sldLayoutChg chg="add">
          <pc:chgData name="Krekola Krista" userId="S::krista.krekola@pirha.fi::37adce33-c5eb-4f8f-bcda-6be8f518da66" providerId="AD" clId="Web-{059DF8F0-ACB5-48E1-A5FB-3AE762BEA31C}" dt="2025-02-19T06:50:35.029" v="38"/>
          <pc:sldLayoutMkLst>
            <pc:docMk/>
            <pc:sldMasterMk cId="847507513" sldId="2147483660"/>
            <pc:sldLayoutMk cId="3303083507" sldId="2147483723"/>
          </pc:sldLayoutMkLst>
        </pc:sldLayoutChg>
        <pc:sldLayoutChg chg="add">
          <pc:chgData name="Krekola Krista" userId="S::krista.krekola@pirha.fi::37adce33-c5eb-4f8f-bcda-6be8f518da66" providerId="AD" clId="Web-{059DF8F0-ACB5-48E1-A5FB-3AE762BEA31C}" dt="2025-02-19T06:50:35.029" v="38"/>
          <pc:sldLayoutMkLst>
            <pc:docMk/>
            <pc:sldMasterMk cId="847507513" sldId="2147483660"/>
            <pc:sldLayoutMk cId="3573746069" sldId="2147483726"/>
          </pc:sldLayoutMkLst>
        </pc:sldLayoutChg>
        <pc:sldLayoutChg chg="add">
          <pc:chgData name="Krekola Krista" userId="S::krista.krekola@pirha.fi::37adce33-c5eb-4f8f-bcda-6be8f518da66" providerId="AD" clId="Web-{059DF8F0-ACB5-48E1-A5FB-3AE762BEA31C}" dt="2025-02-19T06:50:35.029" v="38"/>
          <pc:sldLayoutMkLst>
            <pc:docMk/>
            <pc:sldMasterMk cId="847507513" sldId="2147483660"/>
            <pc:sldLayoutMk cId="3383152311" sldId="2147483731"/>
          </pc:sldLayoutMkLst>
        </pc:sldLayoutChg>
        <pc:sldLayoutChg chg="add">
          <pc:chgData name="Krekola Krista" userId="S::krista.krekola@pirha.fi::37adce33-c5eb-4f8f-bcda-6be8f518da66" providerId="AD" clId="Web-{059DF8F0-ACB5-48E1-A5FB-3AE762BEA31C}" dt="2025-02-19T06:50:35.029" v="38"/>
          <pc:sldLayoutMkLst>
            <pc:docMk/>
            <pc:sldMasterMk cId="847507513" sldId="2147483660"/>
            <pc:sldLayoutMk cId="709495105" sldId="2147483892"/>
          </pc:sldLayoutMkLst>
        </pc:sldLayoutChg>
        <pc:sldLayoutChg chg="add">
          <pc:chgData name="Krekola Krista" userId="S::krista.krekola@pirha.fi::37adce33-c5eb-4f8f-bcda-6be8f518da66" providerId="AD" clId="Web-{059DF8F0-ACB5-48E1-A5FB-3AE762BEA31C}" dt="2025-02-19T06:50:35.029" v="38"/>
          <pc:sldLayoutMkLst>
            <pc:docMk/>
            <pc:sldMasterMk cId="847507513" sldId="2147483660"/>
            <pc:sldLayoutMk cId="616726183" sldId="2147483912"/>
          </pc:sldLayoutMkLst>
        </pc:sldLayoutChg>
        <pc:sldLayoutChg chg="add">
          <pc:chgData name="Krekola Krista" userId="S::krista.krekola@pirha.fi::37adce33-c5eb-4f8f-bcda-6be8f518da66" providerId="AD" clId="Web-{059DF8F0-ACB5-48E1-A5FB-3AE762BEA31C}" dt="2025-02-19T06:50:35.029" v="38"/>
          <pc:sldLayoutMkLst>
            <pc:docMk/>
            <pc:sldMasterMk cId="847507513" sldId="2147483660"/>
            <pc:sldLayoutMk cId="1215899346" sldId="2147483913"/>
          </pc:sldLayoutMkLst>
        </pc:sldLayoutChg>
        <pc:sldLayoutChg chg="add">
          <pc:chgData name="Krekola Krista" userId="S::krista.krekola@pirha.fi::37adce33-c5eb-4f8f-bcda-6be8f518da66" providerId="AD" clId="Web-{059DF8F0-ACB5-48E1-A5FB-3AE762BEA31C}" dt="2025-02-19T06:50:35.029" v="38"/>
          <pc:sldLayoutMkLst>
            <pc:docMk/>
            <pc:sldMasterMk cId="847507513" sldId="2147483660"/>
            <pc:sldLayoutMk cId="2288491326" sldId="2147483914"/>
          </pc:sldLayoutMkLst>
        </pc:sldLayoutChg>
      </pc:sldMasterChg>
      <pc:sldMasterChg chg="add addSldLayout">
        <pc:chgData name="Krekola Krista" userId="S::krista.krekola@pirha.fi::37adce33-c5eb-4f8f-bcda-6be8f518da66" providerId="AD" clId="Web-{059DF8F0-ACB5-48E1-A5FB-3AE762BEA31C}" dt="2025-02-19T06:50:35.154" v="45"/>
        <pc:sldMasterMkLst>
          <pc:docMk/>
          <pc:sldMasterMk cId="293803179" sldId="2147483915"/>
        </pc:sldMasterMkLst>
        <pc:sldLayoutChg chg="add">
          <pc:chgData name="Krekola Krista" userId="S::krista.krekola@pirha.fi::37adce33-c5eb-4f8f-bcda-6be8f518da66" providerId="AD" clId="Web-{059DF8F0-ACB5-48E1-A5FB-3AE762BEA31C}" dt="2025-02-19T06:50:35.154" v="45"/>
          <pc:sldLayoutMkLst>
            <pc:docMk/>
            <pc:sldMasterMk cId="293803179" sldId="2147483915"/>
            <pc:sldLayoutMk cId="3409928791" sldId="2147483916"/>
          </pc:sldLayoutMkLst>
        </pc:sldLayoutChg>
        <pc:sldLayoutChg chg="add">
          <pc:chgData name="Krekola Krista" userId="S::krista.krekola@pirha.fi::37adce33-c5eb-4f8f-bcda-6be8f518da66" providerId="AD" clId="Web-{059DF8F0-ACB5-48E1-A5FB-3AE762BEA31C}" dt="2025-02-19T06:50:35.154" v="45"/>
          <pc:sldLayoutMkLst>
            <pc:docMk/>
            <pc:sldMasterMk cId="293803179" sldId="2147483915"/>
            <pc:sldLayoutMk cId="4202878264" sldId="2147483917"/>
          </pc:sldLayoutMkLst>
        </pc:sldLayoutChg>
        <pc:sldLayoutChg chg="add">
          <pc:chgData name="Krekola Krista" userId="S::krista.krekola@pirha.fi::37adce33-c5eb-4f8f-bcda-6be8f518da66" providerId="AD" clId="Web-{059DF8F0-ACB5-48E1-A5FB-3AE762BEA31C}" dt="2025-02-19T06:50:35.154" v="45"/>
          <pc:sldLayoutMkLst>
            <pc:docMk/>
            <pc:sldMasterMk cId="293803179" sldId="2147483915"/>
            <pc:sldLayoutMk cId="1084392656" sldId="2147483918"/>
          </pc:sldLayoutMkLst>
        </pc:sldLayoutChg>
        <pc:sldLayoutChg chg="add">
          <pc:chgData name="Krekola Krista" userId="S::krista.krekola@pirha.fi::37adce33-c5eb-4f8f-bcda-6be8f518da66" providerId="AD" clId="Web-{059DF8F0-ACB5-48E1-A5FB-3AE762BEA31C}" dt="2025-02-19T06:50:35.154" v="45"/>
          <pc:sldLayoutMkLst>
            <pc:docMk/>
            <pc:sldMasterMk cId="293803179" sldId="2147483915"/>
            <pc:sldLayoutMk cId="3010608819" sldId="2147483919"/>
          </pc:sldLayoutMkLst>
        </pc:sldLayoutChg>
        <pc:sldLayoutChg chg="add">
          <pc:chgData name="Krekola Krista" userId="S::krista.krekola@pirha.fi::37adce33-c5eb-4f8f-bcda-6be8f518da66" providerId="AD" clId="Web-{059DF8F0-ACB5-48E1-A5FB-3AE762BEA31C}" dt="2025-02-19T06:50:35.154" v="45"/>
          <pc:sldLayoutMkLst>
            <pc:docMk/>
            <pc:sldMasterMk cId="293803179" sldId="2147483915"/>
            <pc:sldLayoutMk cId="2307477353" sldId="2147483920"/>
          </pc:sldLayoutMkLst>
        </pc:sldLayoutChg>
        <pc:sldLayoutChg chg="add">
          <pc:chgData name="Krekola Krista" userId="S::krista.krekola@pirha.fi::37adce33-c5eb-4f8f-bcda-6be8f518da66" providerId="AD" clId="Web-{059DF8F0-ACB5-48E1-A5FB-3AE762BEA31C}" dt="2025-02-19T06:50:35.154" v="45"/>
          <pc:sldLayoutMkLst>
            <pc:docMk/>
            <pc:sldMasterMk cId="293803179" sldId="2147483915"/>
            <pc:sldLayoutMk cId="1311307814" sldId="2147483921"/>
          </pc:sldLayoutMkLst>
        </pc:sldLayoutChg>
        <pc:sldLayoutChg chg="add">
          <pc:chgData name="Krekola Krista" userId="S::krista.krekola@pirha.fi::37adce33-c5eb-4f8f-bcda-6be8f518da66" providerId="AD" clId="Web-{059DF8F0-ACB5-48E1-A5FB-3AE762BEA31C}" dt="2025-02-19T06:50:35.154" v="45"/>
          <pc:sldLayoutMkLst>
            <pc:docMk/>
            <pc:sldMasterMk cId="293803179" sldId="2147483915"/>
            <pc:sldLayoutMk cId="1787211503" sldId="2147483922"/>
          </pc:sldLayoutMkLst>
        </pc:sldLayoutChg>
        <pc:sldLayoutChg chg="add">
          <pc:chgData name="Krekola Krista" userId="S::krista.krekola@pirha.fi::37adce33-c5eb-4f8f-bcda-6be8f518da66" providerId="AD" clId="Web-{059DF8F0-ACB5-48E1-A5FB-3AE762BEA31C}" dt="2025-02-19T06:50:35.154" v="45"/>
          <pc:sldLayoutMkLst>
            <pc:docMk/>
            <pc:sldMasterMk cId="293803179" sldId="2147483915"/>
            <pc:sldLayoutMk cId="1336461570" sldId="2147483923"/>
          </pc:sldLayoutMkLst>
        </pc:sldLayoutChg>
        <pc:sldLayoutChg chg="add">
          <pc:chgData name="Krekola Krista" userId="S::krista.krekola@pirha.fi::37adce33-c5eb-4f8f-bcda-6be8f518da66" providerId="AD" clId="Web-{059DF8F0-ACB5-48E1-A5FB-3AE762BEA31C}" dt="2025-02-19T06:50:35.154" v="45"/>
          <pc:sldLayoutMkLst>
            <pc:docMk/>
            <pc:sldMasterMk cId="293803179" sldId="2147483915"/>
            <pc:sldLayoutMk cId="4274494286" sldId="2147483924"/>
          </pc:sldLayoutMkLst>
        </pc:sldLayoutChg>
        <pc:sldLayoutChg chg="add">
          <pc:chgData name="Krekola Krista" userId="S::krista.krekola@pirha.fi::37adce33-c5eb-4f8f-bcda-6be8f518da66" providerId="AD" clId="Web-{059DF8F0-ACB5-48E1-A5FB-3AE762BEA31C}" dt="2025-02-19T06:50:35.154" v="45"/>
          <pc:sldLayoutMkLst>
            <pc:docMk/>
            <pc:sldMasterMk cId="293803179" sldId="2147483915"/>
            <pc:sldLayoutMk cId="4114399931" sldId="2147483925"/>
          </pc:sldLayoutMkLst>
        </pc:sldLayoutChg>
        <pc:sldLayoutChg chg="add">
          <pc:chgData name="Krekola Krista" userId="S::krista.krekola@pirha.fi::37adce33-c5eb-4f8f-bcda-6be8f518da66" providerId="AD" clId="Web-{059DF8F0-ACB5-48E1-A5FB-3AE762BEA31C}" dt="2025-02-19T06:50:35.154" v="45"/>
          <pc:sldLayoutMkLst>
            <pc:docMk/>
            <pc:sldMasterMk cId="293803179" sldId="2147483915"/>
            <pc:sldLayoutMk cId="1028013597" sldId="2147483926"/>
          </pc:sldLayoutMkLst>
        </pc:sldLayoutChg>
        <pc:sldLayoutChg chg="add">
          <pc:chgData name="Krekola Krista" userId="S::krista.krekola@pirha.fi::37adce33-c5eb-4f8f-bcda-6be8f518da66" providerId="AD" clId="Web-{059DF8F0-ACB5-48E1-A5FB-3AE762BEA31C}" dt="2025-02-19T06:50:35.154" v="45"/>
          <pc:sldLayoutMkLst>
            <pc:docMk/>
            <pc:sldMasterMk cId="293803179" sldId="2147483915"/>
            <pc:sldLayoutMk cId="4249167365" sldId="2147483927"/>
          </pc:sldLayoutMkLst>
        </pc:sldLayoutChg>
        <pc:sldLayoutChg chg="add">
          <pc:chgData name="Krekola Krista" userId="S::krista.krekola@pirha.fi::37adce33-c5eb-4f8f-bcda-6be8f518da66" providerId="AD" clId="Web-{059DF8F0-ACB5-48E1-A5FB-3AE762BEA31C}" dt="2025-02-19T06:50:35.154" v="45"/>
          <pc:sldLayoutMkLst>
            <pc:docMk/>
            <pc:sldMasterMk cId="293803179" sldId="2147483915"/>
            <pc:sldLayoutMk cId="3896375081" sldId="2147483928"/>
          </pc:sldLayoutMkLst>
        </pc:sldLayoutChg>
        <pc:sldLayoutChg chg="add">
          <pc:chgData name="Krekola Krista" userId="S::krista.krekola@pirha.fi::37adce33-c5eb-4f8f-bcda-6be8f518da66" providerId="AD" clId="Web-{059DF8F0-ACB5-48E1-A5FB-3AE762BEA31C}" dt="2025-02-19T06:50:35.154" v="45"/>
          <pc:sldLayoutMkLst>
            <pc:docMk/>
            <pc:sldMasterMk cId="293803179" sldId="2147483915"/>
            <pc:sldLayoutMk cId="1027485357" sldId="2147483929"/>
          </pc:sldLayoutMkLst>
        </pc:sldLayoutChg>
      </pc:sldMasterChg>
    </pc:docChg>
  </pc:docChgLst>
  <pc:docChgLst>
    <pc:chgData name="Krekola Krista" userId="S::krista.krekola@pirha.fi::37adce33-c5eb-4f8f-bcda-6be8f518da66" providerId="AD" clId="Web-{284298C9-88FA-457E-ADBF-5E59A3C4CCA7}"/>
    <pc:docChg chg="modSld">
      <pc:chgData name="Krekola Krista" userId="S::krista.krekola@pirha.fi::37adce33-c5eb-4f8f-bcda-6be8f518da66" providerId="AD" clId="Web-{284298C9-88FA-457E-ADBF-5E59A3C4CCA7}" dt="2025-05-08T11:12:40.679" v="110" actId="20577"/>
      <pc:docMkLst>
        <pc:docMk/>
      </pc:docMkLst>
      <pc:sldChg chg="addSp delSp modSp mod setBg modClrScheme chgLayout">
        <pc:chgData name="Krekola Krista" userId="S::krista.krekola@pirha.fi::37adce33-c5eb-4f8f-bcda-6be8f518da66" providerId="AD" clId="Web-{284298C9-88FA-457E-ADBF-5E59A3C4CCA7}" dt="2025-05-08T11:01:09.344" v="16"/>
        <pc:sldMkLst>
          <pc:docMk/>
          <pc:sldMk cId="3508859501" sldId="2145706876"/>
        </pc:sldMkLst>
        <pc:spChg chg="mod ord">
          <ac:chgData name="Krekola Krista" userId="S::krista.krekola@pirha.fi::37adce33-c5eb-4f8f-bcda-6be8f518da66" providerId="AD" clId="Web-{284298C9-88FA-457E-ADBF-5E59A3C4CCA7}" dt="2025-05-08T11:01:09.344" v="16"/>
          <ac:spMkLst>
            <pc:docMk/>
            <pc:sldMk cId="3508859501" sldId="2145706876"/>
            <ac:spMk id="3" creationId="{73080733-F8CB-A335-4CAD-3CE9FBE1CFE1}"/>
          </ac:spMkLst>
        </pc:spChg>
        <pc:spChg chg="add del mod ord">
          <ac:chgData name="Krekola Krista" userId="S::krista.krekola@pirha.fi::37adce33-c5eb-4f8f-bcda-6be8f518da66" providerId="AD" clId="Web-{284298C9-88FA-457E-ADBF-5E59A3C4CCA7}" dt="2025-05-08T11:00:38.187" v="9"/>
          <ac:spMkLst>
            <pc:docMk/>
            <pc:sldMk cId="3508859501" sldId="2145706876"/>
            <ac:spMk id="5" creationId="{6C109FF8-EA52-FEDA-D953-BD0A38912774}"/>
          </ac:spMkLst>
        </pc:spChg>
        <pc:spChg chg="add del mod">
          <ac:chgData name="Krekola Krista" userId="S::krista.krekola@pirha.fi::37adce33-c5eb-4f8f-bcda-6be8f518da66" providerId="AD" clId="Web-{284298C9-88FA-457E-ADBF-5E59A3C4CCA7}" dt="2025-05-08T11:01:09.344" v="16"/>
          <ac:spMkLst>
            <pc:docMk/>
            <pc:sldMk cId="3508859501" sldId="2145706876"/>
            <ac:spMk id="9" creationId="{6DADE705-C805-484C-6747-105D14724D10}"/>
          </ac:spMkLst>
        </pc:spChg>
        <pc:spChg chg="mod ord">
          <ac:chgData name="Krekola Krista" userId="S::krista.krekola@pirha.fi::37adce33-c5eb-4f8f-bcda-6be8f518da66" providerId="AD" clId="Web-{284298C9-88FA-457E-ADBF-5E59A3C4CCA7}" dt="2025-05-08T11:01:09.344" v="16"/>
          <ac:spMkLst>
            <pc:docMk/>
            <pc:sldMk cId="3508859501" sldId="2145706876"/>
            <ac:spMk id="12" creationId="{895E9284-3CEB-6943-9B31-0B9382410B64}"/>
          </ac:spMkLst>
        </pc:spChg>
        <pc:picChg chg="add del mod">
          <ac:chgData name="Krekola Krista" userId="S::krista.krekola@pirha.fi::37adce33-c5eb-4f8f-bcda-6be8f518da66" providerId="AD" clId="Web-{284298C9-88FA-457E-ADBF-5E59A3C4CCA7}" dt="2025-05-08T10:57:06.180" v="3"/>
          <ac:picMkLst>
            <pc:docMk/>
            <pc:sldMk cId="3508859501" sldId="2145706876"/>
            <ac:picMk id="2" creationId="{F0096A6F-56E5-A7E6-C0A4-067B767F8458}"/>
          </ac:picMkLst>
        </pc:picChg>
        <pc:picChg chg="add del mod">
          <ac:chgData name="Krekola Krista" userId="S::krista.krekola@pirha.fi::37adce33-c5eb-4f8f-bcda-6be8f518da66" providerId="AD" clId="Web-{284298C9-88FA-457E-ADBF-5E59A3C4CCA7}" dt="2025-05-08T11:00:18.280" v="7"/>
          <ac:picMkLst>
            <pc:docMk/>
            <pc:sldMk cId="3508859501" sldId="2145706876"/>
            <ac:picMk id="4" creationId="{A4617834-0D53-C034-892B-5B5A0F6C64D7}"/>
          </ac:picMkLst>
        </pc:picChg>
        <pc:picChg chg="add del mod ord">
          <ac:chgData name="Krekola Krista" userId="S::krista.krekola@pirha.fi::37adce33-c5eb-4f8f-bcda-6be8f518da66" providerId="AD" clId="Web-{284298C9-88FA-457E-ADBF-5E59A3C4CCA7}" dt="2025-05-08T11:01:03.375" v="15"/>
          <ac:picMkLst>
            <pc:docMk/>
            <pc:sldMk cId="3508859501" sldId="2145706876"/>
            <ac:picMk id="7" creationId="{D3C1ECAC-929F-79AD-DCCB-2598A689C530}"/>
          </ac:picMkLst>
        </pc:picChg>
      </pc:sldChg>
      <pc:sldChg chg="modSp">
        <pc:chgData name="Krekola Krista" userId="S::krista.krekola@pirha.fi::37adce33-c5eb-4f8f-bcda-6be8f518da66" providerId="AD" clId="Web-{284298C9-88FA-457E-ADBF-5E59A3C4CCA7}" dt="2025-05-08T11:12:40.679" v="110" actId="20577"/>
        <pc:sldMkLst>
          <pc:docMk/>
          <pc:sldMk cId="3286818147" sldId="2145706877"/>
        </pc:sldMkLst>
        <pc:spChg chg="mod">
          <ac:chgData name="Krekola Krista" userId="S::krista.krekola@pirha.fi::37adce33-c5eb-4f8f-bcda-6be8f518da66" providerId="AD" clId="Web-{284298C9-88FA-457E-ADBF-5E59A3C4CCA7}" dt="2025-05-08T11:12:40.679" v="110" actId="20577"/>
          <ac:spMkLst>
            <pc:docMk/>
            <pc:sldMk cId="3286818147" sldId="2145706877"/>
            <ac:spMk id="3" creationId="{B330CD86-7473-41F9-0E04-A1F4BE2ACCAB}"/>
          </ac:spMkLst>
        </pc:spChg>
      </pc:sldChg>
      <pc:sldChg chg="addSp modSp">
        <pc:chgData name="Krekola Krista" userId="S::krista.krekola@pirha.fi::37adce33-c5eb-4f8f-bcda-6be8f518da66" providerId="AD" clId="Web-{284298C9-88FA-457E-ADBF-5E59A3C4CCA7}" dt="2025-05-08T11:02:52.144" v="33"/>
        <pc:sldMkLst>
          <pc:docMk/>
          <pc:sldMk cId="1046544238" sldId="2145706883"/>
        </pc:sldMkLst>
        <pc:spChg chg="mod">
          <ac:chgData name="Krekola Krista" userId="S::krista.krekola@pirha.fi::37adce33-c5eb-4f8f-bcda-6be8f518da66" providerId="AD" clId="Web-{284298C9-88FA-457E-ADBF-5E59A3C4CCA7}" dt="2025-05-08T11:02:24.597" v="29" actId="20577"/>
          <ac:spMkLst>
            <pc:docMk/>
            <pc:sldMk cId="1046544238" sldId="2145706883"/>
            <ac:spMk id="3" creationId="{0ACAA717-8602-30D1-8F38-EDA09B9DFA32}"/>
          </ac:spMkLst>
        </pc:spChg>
        <pc:picChg chg="add mod">
          <ac:chgData name="Krekola Krista" userId="S::krista.krekola@pirha.fi::37adce33-c5eb-4f8f-bcda-6be8f518da66" providerId="AD" clId="Web-{284298C9-88FA-457E-ADBF-5E59A3C4CCA7}" dt="2025-05-08T11:02:29.067" v="30" actId="1076"/>
          <ac:picMkLst>
            <pc:docMk/>
            <pc:sldMk cId="1046544238" sldId="2145706883"/>
            <ac:picMk id="4" creationId="{8D77BF32-1CA5-8405-BF81-4E6955061154}"/>
          </ac:picMkLst>
        </pc:picChg>
        <pc:picChg chg="add mod">
          <ac:chgData name="Krekola Krista" userId="S::krista.krekola@pirha.fi::37adce33-c5eb-4f8f-bcda-6be8f518da66" providerId="AD" clId="Web-{284298C9-88FA-457E-ADBF-5E59A3C4CCA7}" dt="2025-05-08T11:02:52.144" v="33"/>
          <ac:picMkLst>
            <pc:docMk/>
            <pc:sldMk cId="1046544238" sldId="2145706883"/>
            <ac:picMk id="5" creationId="{7ABA80D6-6296-6F5E-22F9-F02B93AD8C7C}"/>
          </ac:picMkLst>
        </pc:picChg>
      </pc:sldChg>
      <pc:sldChg chg="modSp">
        <pc:chgData name="Krekola Krista" userId="S::krista.krekola@pirha.fi::37adce33-c5eb-4f8f-bcda-6be8f518da66" providerId="AD" clId="Web-{284298C9-88FA-457E-ADBF-5E59A3C4CCA7}" dt="2025-05-08T10:59:45.326" v="5" actId="14100"/>
        <pc:sldMkLst>
          <pc:docMk/>
          <pc:sldMk cId="1293963303" sldId="2145706884"/>
        </pc:sldMkLst>
        <pc:picChg chg="mod">
          <ac:chgData name="Krekola Krista" userId="S::krista.krekola@pirha.fi::37adce33-c5eb-4f8f-bcda-6be8f518da66" providerId="AD" clId="Web-{284298C9-88FA-457E-ADBF-5E59A3C4CCA7}" dt="2025-05-08T10:59:45.326" v="5" actId="14100"/>
          <ac:picMkLst>
            <pc:docMk/>
            <pc:sldMk cId="1293963303" sldId="2145706884"/>
            <ac:picMk id="8" creationId="{7F4AD331-32DE-907B-AE88-91391D9F466D}"/>
          </ac:picMkLst>
        </pc:picChg>
      </pc:sldChg>
    </pc:docChg>
  </pc:docChgLst>
  <pc:docChgLst>
    <pc:chgData name="Krekola Krista" userId="S::krista.krekola@pirha.fi::37adce33-c5eb-4f8f-bcda-6be8f518da66" providerId="AD" clId="Web-{2EF580C5-49F3-4704-807A-0EBA7C3F8DD1}"/>
    <pc:docChg chg="modSld">
      <pc:chgData name="Krekola Krista" userId="S::krista.krekola@pirha.fi::37adce33-c5eb-4f8f-bcda-6be8f518da66" providerId="AD" clId="Web-{2EF580C5-49F3-4704-807A-0EBA7C3F8DD1}" dt="2025-03-10T10:05:58.459" v="1" actId="20577"/>
      <pc:docMkLst>
        <pc:docMk/>
      </pc:docMkLst>
      <pc:sldChg chg="modSp">
        <pc:chgData name="Krekola Krista" userId="S::krista.krekola@pirha.fi::37adce33-c5eb-4f8f-bcda-6be8f518da66" providerId="AD" clId="Web-{2EF580C5-49F3-4704-807A-0EBA7C3F8DD1}" dt="2025-03-10T10:05:58.459" v="1" actId="20577"/>
        <pc:sldMkLst>
          <pc:docMk/>
          <pc:sldMk cId="1238088558" sldId="2145706848"/>
        </pc:sldMkLst>
        <pc:spChg chg="mod">
          <ac:chgData name="Krekola Krista" userId="S::krista.krekola@pirha.fi::37adce33-c5eb-4f8f-bcda-6be8f518da66" providerId="AD" clId="Web-{2EF580C5-49F3-4704-807A-0EBA7C3F8DD1}" dt="2025-03-10T10:05:58.459" v="1" actId="20577"/>
          <ac:spMkLst>
            <pc:docMk/>
            <pc:sldMk cId="1238088558" sldId="2145706848"/>
            <ac:spMk id="2" creationId="{74DBCD1E-5BA7-A4CF-3E93-DD30EB03815F}"/>
          </ac:spMkLst>
        </pc:spChg>
      </pc:sldChg>
    </pc:docChg>
  </pc:docChgLst>
  <pc:docChgLst>
    <pc:chgData name="Krekola Krista" userId="S::krista.krekola@pirha.fi::37adce33-c5eb-4f8f-bcda-6be8f518da66" providerId="AD" clId="Web-{2AADE4C2-9571-2965-E796-22029FA1F2FA}"/>
    <pc:docChg chg="modSld">
      <pc:chgData name="Krekola Krista" userId="S::krista.krekola@pirha.fi::37adce33-c5eb-4f8f-bcda-6be8f518da66" providerId="AD" clId="Web-{2AADE4C2-9571-2965-E796-22029FA1F2FA}" dt="2025-05-14T11:59:12.311" v="754" actId="1076"/>
      <pc:docMkLst>
        <pc:docMk/>
      </pc:docMkLst>
      <pc:sldChg chg="modSp">
        <pc:chgData name="Krekola Krista" userId="S::krista.krekola@pirha.fi::37adce33-c5eb-4f8f-bcda-6be8f518da66" providerId="AD" clId="Web-{2AADE4C2-9571-2965-E796-22029FA1F2FA}" dt="2025-05-14T11:59:12.311" v="754" actId="1076"/>
        <pc:sldMkLst>
          <pc:docMk/>
          <pc:sldMk cId="3286818147" sldId="2145706877"/>
        </pc:sldMkLst>
        <pc:spChg chg="mod">
          <ac:chgData name="Krekola Krista" userId="S::krista.krekola@pirha.fi::37adce33-c5eb-4f8f-bcda-6be8f518da66" providerId="AD" clId="Web-{2AADE4C2-9571-2965-E796-22029FA1F2FA}" dt="2025-05-14T11:59:05.092" v="753" actId="1076"/>
          <ac:spMkLst>
            <pc:docMk/>
            <pc:sldMk cId="3286818147" sldId="2145706877"/>
            <ac:spMk id="2" creationId="{0C07A16E-067A-C26A-207C-00A107E7D036}"/>
          </ac:spMkLst>
        </pc:spChg>
        <pc:spChg chg="mod">
          <ac:chgData name="Krekola Krista" userId="S::krista.krekola@pirha.fi::37adce33-c5eb-4f8f-bcda-6be8f518da66" providerId="AD" clId="Web-{2AADE4C2-9571-2965-E796-22029FA1F2FA}" dt="2025-05-14T11:59:12.311" v="754" actId="1076"/>
          <ac:spMkLst>
            <pc:docMk/>
            <pc:sldMk cId="3286818147" sldId="2145706877"/>
            <ac:spMk id="3" creationId="{B330CD86-7473-41F9-0E04-A1F4BE2ACCAB}"/>
          </ac:spMkLst>
        </pc:spChg>
      </pc:sldChg>
      <pc:sldChg chg="modSp">
        <pc:chgData name="Krekola Krista" userId="S::krista.krekola@pirha.fi::37adce33-c5eb-4f8f-bcda-6be8f518da66" providerId="AD" clId="Web-{2AADE4C2-9571-2965-E796-22029FA1F2FA}" dt="2025-05-14T09:30:51.208" v="296" actId="20577"/>
        <pc:sldMkLst>
          <pc:docMk/>
          <pc:sldMk cId="4150748016" sldId="2145706885"/>
        </pc:sldMkLst>
        <pc:spChg chg="mod">
          <ac:chgData name="Krekola Krista" userId="S::krista.krekola@pirha.fi::37adce33-c5eb-4f8f-bcda-6be8f518da66" providerId="AD" clId="Web-{2AADE4C2-9571-2965-E796-22029FA1F2FA}" dt="2025-05-14T09:30:51.208" v="296" actId="20577"/>
          <ac:spMkLst>
            <pc:docMk/>
            <pc:sldMk cId="4150748016" sldId="2145706885"/>
            <ac:spMk id="3" creationId="{7C47F5FF-5F58-07A2-6A71-2BE4F2E4F58E}"/>
          </ac:spMkLst>
        </pc:spChg>
      </pc:sldChg>
    </pc:docChg>
  </pc:docChgLst>
  <pc:docChgLst>
    <pc:chgData name="Krekola Krista" userId="S::krista.krekola@pirha.fi::37adce33-c5eb-4f8f-bcda-6be8f518da66" providerId="AD" clId="Web-{1A170368-021D-D1BA-360C-9A1FABCF0BF4}"/>
    <pc:docChg chg="modSld sldOrd">
      <pc:chgData name="Krekola Krista" userId="S::krista.krekola@pirha.fi::37adce33-c5eb-4f8f-bcda-6be8f518da66" providerId="AD" clId="Web-{1A170368-021D-D1BA-360C-9A1FABCF0BF4}" dt="2025-05-26T10:09:04.811" v="138" actId="20577"/>
      <pc:docMkLst>
        <pc:docMk/>
      </pc:docMkLst>
      <pc:sldChg chg="modSp">
        <pc:chgData name="Krekola Krista" userId="S::krista.krekola@pirha.fi::37adce33-c5eb-4f8f-bcda-6be8f518da66" providerId="AD" clId="Web-{1A170368-021D-D1BA-360C-9A1FABCF0BF4}" dt="2025-05-26T10:09:04.811" v="138" actId="20577"/>
        <pc:sldMkLst>
          <pc:docMk/>
          <pc:sldMk cId="4229438575" sldId="289"/>
        </pc:sldMkLst>
        <pc:spChg chg="mod">
          <ac:chgData name="Krekola Krista" userId="S::krista.krekola@pirha.fi::37adce33-c5eb-4f8f-bcda-6be8f518da66" providerId="AD" clId="Web-{1A170368-021D-D1BA-360C-9A1FABCF0BF4}" dt="2025-05-26T10:07:11.842" v="127" actId="1076"/>
          <ac:spMkLst>
            <pc:docMk/>
            <pc:sldMk cId="4229438575" sldId="289"/>
            <ac:spMk id="2" creationId="{79FC2132-7C1D-0483-2E9C-3D793569398C}"/>
          </ac:spMkLst>
        </pc:spChg>
        <pc:spChg chg="mod">
          <ac:chgData name="Krekola Krista" userId="S::krista.krekola@pirha.fi::37adce33-c5eb-4f8f-bcda-6be8f518da66" providerId="AD" clId="Web-{1A170368-021D-D1BA-360C-9A1FABCF0BF4}" dt="2025-05-26T10:09:04.811" v="138" actId="20577"/>
          <ac:spMkLst>
            <pc:docMk/>
            <pc:sldMk cId="4229438575" sldId="289"/>
            <ac:spMk id="3" creationId="{81B5B6FE-68DE-5A48-21E8-74BA255038FD}"/>
          </ac:spMkLst>
        </pc:spChg>
      </pc:sldChg>
      <pc:sldChg chg="ord">
        <pc:chgData name="Krekola Krista" userId="S::krista.krekola@pirha.fi::37adce33-c5eb-4f8f-bcda-6be8f518da66" providerId="AD" clId="Web-{1A170368-021D-D1BA-360C-9A1FABCF0BF4}" dt="2025-05-26T09:32:46.578" v="3"/>
        <pc:sldMkLst>
          <pc:docMk/>
          <pc:sldMk cId="811078393" sldId="2145706868"/>
        </pc:sldMkLst>
      </pc:sldChg>
      <pc:sldChg chg="modSp">
        <pc:chgData name="Krekola Krista" userId="S::krista.krekola@pirha.fi::37adce33-c5eb-4f8f-bcda-6be8f518da66" providerId="AD" clId="Web-{1A170368-021D-D1BA-360C-9A1FABCF0BF4}" dt="2025-05-26T10:04:40.497" v="24" actId="20577"/>
        <pc:sldMkLst>
          <pc:docMk/>
          <pc:sldMk cId="3286818147" sldId="2145706877"/>
        </pc:sldMkLst>
        <pc:spChg chg="mod">
          <ac:chgData name="Krekola Krista" userId="S::krista.krekola@pirha.fi::37adce33-c5eb-4f8f-bcda-6be8f518da66" providerId="AD" clId="Web-{1A170368-021D-D1BA-360C-9A1FABCF0BF4}" dt="2025-05-26T10:04:40.497" v="24" actId="20577"/>
          <ac:spMkLst>
            <pc:docMk/>
            <pc:sldMk cId="3286818147" sldId="2145706877"/>
            <ac:spMk id="3" creationId="{B330CD86-7473-41F9-0E04-A1F4BE2ACCAB}"/>
          </ac:spMkLst>
        </pc:spChg>
      </pc:sldChg>
      <pc:sldChg chg="modSp">
        <pc:chgData name="Krekola Krista" userId="S::krista.krekola@pirha.fi::37adce33-c5eb-4f8f-bcda-6be8f518da66" providerId="AD" clId="Web-{1A170368-021D-D1BA-360C-9A1FABCF0BF4}" dt="2025-05-26T10:05:39.919" v="83" actId="20577"/>
        <pc:sldMkLst>
          <pc:docMk/>
          <pc:sldMk cId="3366640518" sldId="2145706878"/>
        </pc:sldMkLst>
        <pc:spChg chg="mod">
          <ac:chgData name="Krekola Krista" userId="S::krista.krekola@pirha.fi::37adce33-c5eb-4f8f-bcda-6be8f518da66" providerId="AD" clId="Web-{1A170368-021D-D1BA-360C-9A1FABCF0BF4}" dt="2025-05-26T10:04:44.544" v="27" actId="20577"/>
          <ac:spMkLst>
            <pc:docMk/>
            <pc:sldMk cId="3366640518" sldId="2145706878"/>
            <ac:spMk id="2" creationId="{9E0CCBE7-AA64-7098-8509-3445FB680329}"/>
          </ac:spMkLst>
        </pc:spChg>
        <pc:spChg chg="mod">
          <ac:chgData name="Krekola Krista" userId="S::krista.krekola@pirha.fi::37adce33-c5eb-4f8f-bcda-6be8f518da66" providerId="AD" clId="Web-{1A170368-021D-D1BA-360C-9A1FABCF0BF4}" dt="2025-05-26T10:05:39.919" v="83" actId="20577"/>
          <ac:spMkLst>
            <pc:docMk/>
            <pc:sldMk cId="3366640518" sldId="2145706878"/>
            <ac:spMk id="3" creationId="{E6ADBF29-EBDB-73B3-424A-51A09E6CE2A7}"/>
          </ac:spMkLst>
        </pc:spChg>
      </pc:sldChg>
      <pc:sldChg chg="modSp">
        <pc:chgData name="Krekola Krista" userId="S::krista.krekola@pirha.fi::37adce33-c5eb-4f8f-bcda-6be8f518da66" providerId="AD" clId="Web-{1A170368-021D-D1BA-360C-9A1FABCF0BF4}" dt="2025-05-26T08:39:47.757" v="2" actId="20577"/>
        <pc:sldMkLst>
          <pc:docMk/>
          <pc:sldMk cId="2249568475" sldId="2145706882"/>
        </pc:sldMkLst>
        <pc:spChg chg="mod">
          <ac:chgData name="Krekola Krista" userId="S::krista.krekola@pirha.fi::37adce33-c5eb-4f8f-bcda-6be8f518da66" providerId="AD" clId="Web-{1A170368-021D-D1BA-360C-9A1FABCF0BF4}" dt="2025-05-26T08:39:47.757" v="2" actId="20577"/>
          <ac:spMkLst>
            <pc:docMk/>
            <pc:sldMk cId="2249568475" sldId="2145706882"/>
            <ac:spMk id="4" creationId="{11E390BA-832D-AF0F-ED6E-826BE9C206BF}"/>
          </ac:spMkLst>
        </pc:spChg>
      </pc:sldChg>
      <pc:sldChg chg="modSp">
        <pc:chgData name="Krekola Krista" userId="S::krista.krekola@pirha.fi::37adce33-c5eb-4f8f-bcda-6be8f518da66" providerId="AD" clId="Web-{1A170368-021D-D1BA-360C-9A1FABCF0BF4}" dt="2025-05-26T09:51:46.181" v="22" actId="20577"/>
        <pc:sldMkLst>
          <pc:docMk/>
          <pc:sldMk cId="1046544238" sldId="2145706883"/>
        </pc:sldMkLst>
        <pc:spChg chg="mod">
          <ac:chgData name="Krekola Krista" userId="S::krista.krekola@pirha.fi::37adce33-c5eb-4f8f-bcda-6be8f518da66" providerId="AD" clId="Web-{1A170368-021D-D1BA-360C-9A1FABCF0BF4}" dt="2025-05-26T09:51:46.181" v="22" actId="20577"/>
          <ac:spMkLst>
            <pc:docMk/>
            <pc:sldMk cId="1046544238" sldId="2145706883"/>
            <ac:spMk id="3" creationId="{0ACAA717-8602-30D1-8F38-EDA09B9DFA32}"/>
          </ac:spMkLst>
        </pc:spChg>
      </pc:sldChg>
      <pc:sldChg chg="modSp">
        <pc:chgData name="Krekola Krista" userId="S::krista.krekola@pirha.fi::37adce33-c5eb-4f8f-bcda-6be8f518da66" providerId="AD" clId="Web-{1A170368-021D-D1BA-360C-9A1FABCF0BF4}" dt="2025-05-26T10:05:53.810" v="85" actId="20577"/>
        <pc:sldMkLst>
          <pc:docMk/>
          <pc:sldMk cId="4150748016" sldId="2145706885"/>
        </pc:sldMkLst>
        <pc:spChg chg="mod">
          <ac:chgData name="Krekola Krista" userId="S::krista.krekola@pirha.fi::37adce33-c5eb-4f8f-bcda-6be8f518da66" providerId="AD" clId="Web-{1A170368-021D-D1BA-360C-9A1FABCF0BF4}" dt="2025-05-26T10:05:53.810" v="85" actId="20577"/>
          <ac:spMkLst>
            <pc:docMk/>
            <pc:sldMk cId="4150748016" sldId="2145706885"/>
            <ac:spMk id="3" creationId="{7C47F5FF-5F58-07A2-6A71-2BE4F2E4F58E}"/>
          </ac:spMkLst>
        </pc:spChg>
      </pc:sldChg>
    </pc:docChg>
  </pc:docChgLst>
  <pc:docChgLst>
    <pc:chgData name="Krekola Krista" userId="S::krista.krekola@pirha.fi::37adce33-c5eb-4f8f-bcda-6be8f518da66" providerId="AD" clId="Web-{0E38F62E-6F02-4189-B7AF-1391F7E4CD4F}"/>
    <pc:docChg chg="addSld delSld modSld modMainMaster">
      <pc:chgData name="Krekola Krista" userId="S::krista.krekola@pirha.fi::37adce33-c5eb-4f8f-bcda-6be8f518da66" providerId="AD" clId="Web-{0E38F62E-6F02-4189-B7AF-1391F7E4CD4F}" dt="2025-04-04T06:51:48.055" v="471"/>
      <pc:docMkLst>
        <pc:docMk/>
      </pc:docMkLst>
      <pc:sldChg chg="mod">
        <pc:chgData name="Krekola Krista" userId="S::krista.krekola@pirha.fi::37adce33-c5eb-4f8f-bcda-6be8f518da66" providerId="AD" clId="Web-{0E38F62E-6F02-4189-B7AF-1391F7E4CD4F}" dt="2025-04-04T06:39:51.260" v="398"/>
        <pc:sldMkLst>
          <pc:docMk/>
          <pc:sldMk cId="2530766053" sldId="284"/>
        </pc:sldMkLst>
      </pc:sldChg>
      <pc:sldChg chg="mod setBg">
        <pc:chgData name="Krekola Krista" userId="S::krista.krekola@pirha.fi::37adce33-c5eb-4f8f-bcda-6be8f518da66" providerId="AD" clId="Web-{0E38F62E-6F02-4189-B7AF-1391F7E4CD4F}" dt="2025-04-04T06:39:51.260" v="398"/>
        <pc:sldMkLst>
          <pc:docMk/>
          <pc:sldMk cId="2354603698" sldId="288"/>
        </pc:sldMkLst>
      </pc:sldChg>
      <pc:sldChg chg="mod setBg">
        <pc:chgData name="Krekola Krista" userId="S::krista.krekola@pirha.fi::37adce33-c5eb-4f8f-bcda-6be8f518da66" providerId="AD" clId="Web-{0E38F62E-6F02-4189-B7AF-1391F7E4CD4F}" dt="2025-04-04T06:39:51.260" v="398"/>
        <pc:sldMkLst>
          <pc:docMk/>
          <pc:sldMk cId="4229438575" sldId="289"/>
        </pc:sldMkLst>
      </pc:sldChg>
      <pc:sldChg chg="mod">
        <pc:chgData name="Krekola Krista" userId="S::krista.krekola@pirha.fi::37adce33-c5eb-4f8f-bcda-6be8f518da66" providerId="AD" clId="Web-{0E38F62E-6F02-4189-B7AF-1391F7E4CD4F}" dt="2025-04-04T06:39:51.260" v="398"/>
        <pc:sldMkLst>
          <pc:docMk/>
          <pc:sldMk cId="2683910852" sldId="2145706846"/>
        </pc:sldMkLst>
      </pc:sldChg>
      <pc:sldChg chg="mod">
        <pc:chgData name="Krekola Krista" userId="S::krista.krekola@pirha.fi::37adce33-c5eb-4f8f-bcda-6be8f518da66" providerId="AD" clId="Web-{0E38F62E-6F02-4189-B7AF-1391F7E4CD4F}" dt="2025-04-04T06:39:51.260" v="398"/>
        <pc:sldMkLst>
          <pc:docMk/>
          <pc:sldMk cId="2514006692" sldId="2145706847"/>
        </pc:sldMkLst>
      </pc:sldChg>
      <pc:sldChg chg="mod">
        <pc:chgData name="Krekola Krista" userId="S::krista.krekola@pirha.fi::37adce33-c5eb-4f8f-bcda-6be8f518da66" providerId="AD" clId="Web-{0E38F62E-6F02-4189-B7AF-1391F7E4CD4F}" dt="2025-04-04T06:39:51.260" v="398"/>
        <pc:sldMkLst>
          <pc:docMk/>
          <pc:sldMk cId="1349325752" sldId="2145706850"/>
        </pc:sldMkLst>
      </pc:sldChg>
      <pc:sldChg chg="mod">
        <pc:chgData name="Krekola Krista" userId="S::krista.krekola@pirha.fi::37adce33-c5eb-4f8f-bcda-6be8f518da66" providerId="AD" clId="Web-{0E38F62E-6F02-4189-B7AF-1391F7E4CD4F}" dt="2025-04-04T06:39:51.260" v="398"/>
        <pc:sldMkLst>
          <pc:docMk/>
          <pc:sldMk cId="3295554139" sldId="2145706851"/>
        </pc:sldMkLst>
      </pc:sldChg>
      <pc:sldChg chg="addSp delSp modSp mod">
        <pc:chgData name="Krekola Krista" userId="S::krista.krekola@pirha.fi::37adce33-c5eb-4f8f-bcda-6be8f518da66" providerId="AD" clId="Web-{0E38F62E-6F02-4189-B7AF-1391F7E4CD4F}" dt="2025-04-04T06:45:19.391" v="447" actId="1076"/>
        <pc:sldMkLst>
          <pc:docMk/>
          <pc:sldMk cId="286488182" sldId="2145706853"/>
        </pc:sldMkLst>
        <pc:spChg chg="del mod">
          <ac:chgData name="Krekola Krista" userId="S::krista.krekola@pirha.fi::37adce33-c5eb-4f8f-bcda-6be8f518da66" providerId="AD" clId="Web-{0E38F62E-6F02-4189-B7AF-1391F7E4CD4F}" dt="2025-04-04T06:45:02.938" v="443"/>
          <ac:spMkLst>
            <pc:docMk/>
            <pc:sldMk cId="286488182" sldId="2145706853"/>
            <ac:spMk id="2" creationId="{CE24F172-51F1-8511-7865-6B3BDE28F697}"/>
          </ac:spMkLst>
        </pc:spChg>
        <pc:spChg chg="mod">
          <ac:chgData name="Krekola Krista" userId="S::krista.krekola@pirha.fi::37adce33-c5eb-4f8f-bcda-6be8f518da66" providerId="AD" clId="Web-{0E38F62E-6F02-4189-B7AF-1391F7E4CD4F}" dt="2025-04-04T06:44:55.391" v="441" actId="1076"/>
          <ac:spMkLst>
            <pc:docMk/>
            <pc:sldMk cId="286488182" sldId="2145706853"/>
            <ac:spMk id="3" creationId="{09733C20-90D5-A96F-0F6A-B73793C7C21C}"/>
          </ac:spMkLst>
        </pc:spChg>
        <pc:spChg chg="del mod">
          <ac:chgData name="Krekola Krista" userId="S::krista.krekola@pirha.fi::37adce33-c5eb-4f8f-bcda-6be8f518da66" providerId="AD" clId="Web-{0E38F62E-6F02-4189-B7AF-1391F7E4CD4F}" dt="2025-04-04T06:40:39.746" v="405"/>
          <ac:spMkLst>
            <pc:docMk/>
            <pc:sldMk cId="286488182" sldId="2145706853"/>
            <ac:spMk id="4" creationId="{59F1F6D8-C533-C1E4-0E32-86EB3BF98F10}"/>
          </ac:spMkLst>
        </pc:spChg>
        <pc:spChg chg="mod">
          <ac:chgData name="Krekola Krista" userId="S::krista.krekola@pirha.fi::37adce33-c5eb-4f8f-bcda-6be8f518da66" providerId="AD" clId="Web-{0E38F62E-6F02-4189-B7AF-1391F7E4CD4F}" dt="2025-04-04T06:45:15.251" v="446" actId="1076"/>
          <ac:spMkLst>
            <pc:docMk/>
            <pc:sldMk cId="286488182" sldId="2145706853"/>
            <ac:spMk id="71" creationId="{06D1E4E4-6AF8-68BD-A7AE-BB00FA4CA78C}"/>
          </ac:spMkLst>
        </pc:spChg>
        <pc:spChg chg="mod">
          <ac:chgData name="Krekola Krista" userId="S::krista.krekola@pirha.fi::37adce33-c5eb-4f8f-bcda-6be8f518da66" providerId="AD" clId="Web-{0E38F62E-6F02-4189-B7AF-1391F7E4CD4F}" dt="2025-04-04T06:45:10.813" v="445" actId="1076"/>
          <ac:spMkLst>
            <pc:docMk/>
            <pc:sldMk cId="286488182" sldId="2145706853"/>
            <ac:spMk id="283" creationId="{E76FA9A6-44D0-9A5F-E863-98ADF0FAC56E}"/>
          </ac:spMkLst>
        </pc:spChg>
        <pc:picChg chg="del">
          <ac:chgData name="Krekola Krista" userId="S::krista.krekola@pirha.fi::37adce33-c5eb-4f8f-bcda-6be8f518da66" providerId="AD" clId="Web-{0E38F62E-6F02-4189-B7AF-1391F7E4CD4F}" dt="2025-04-04T06:40:31.121" v="401"/>
          <ac:picMkLst>
            <pc:docMk/>
            <pc:sldMk cId="286488182" sldId="2145706853"/>
            <ac:picMk id="5" creationId="{E9A4182C-83FE-BF8A-19A8-E9764180CB4D}"/>
          </ac:picMkLst>
        </pc:picChg>
        <pc:picChg chg="add mod">
          <ac:chgData name="Krekola Krista" userId="S::krista.krekola@pirha.fi::37adce33-c5eb-4f8f-bcda-6be8f518da66" providerId="AD" clId="Web-{0E38F62E-6F02-4189-B7AF-1391F7E4CD4F}" dt="2025-04-04T06:31:54.877" v="359" actId="1076"/>
          <ac:picMkLst>
            <pc:docMk/>
            <pc:sldMk cId="286488182" sldId="2145706853"/>
            <ac:picMk id="7" creationId="{3C97D04C-3113-F3FC-3F85-A5B3BFEEAFFB}"/>
          </ac:picMkLst>
        </pc:picChg>
        <pc:picChg chg="add mod">
          <ac:chgData name="Krekola Krista" userId="S::krista.krekola@pirha.fi::37adce33-c5eb-4f8f-bcda-6be8f518da66" providerId="AD" clId="Web-{0E38F62E-6F02-4189-B7AF-1391F7E4CD4F}" dt="2025-04-04T06:44:50.063" v="440" actId="1076"/>
          <ac:picMkLst>
            <pc:docMk/>
            <pc:sldMk cId="286488182" sldId="2145706853"/>
            <ac:picMk id="8" creationId="{508D029B-29A0-2A27-DE75-7A6D4CCC71C2}"/>
          </ac:picMkLst>
        </pc:picChg>
        <pc:picChg chg="mod">
          <ac:chgData name="Krekola Krista" userId="S::krista.krekola@pirha.fi::37adce33-c5eb-4f8f-bcda-6be8f518da66" providerId="AD" clId="Web-{0E38F62E-6F02-4189-B7AF-1391F7E4CD4F}" dt="2025-04-04T06:45:19.391" v="447" actId="1076"/>
          <ac:picMkLst>
            <pc:docMk/>
            <pc:sldMk cId="286488182" sldId="2145706853"/>
            <ac:picMk id="10" creationId="{68829358-3E13-C184-3081-2B8BECE6B03F}"/>
          </ac:picMkLst>
        </pc:picChg>
      </pc:sldChg>
      <pc:sldChg chg="addSp modSp mod">
        <pc:chgData name="Krekola Krista" userId="S::krista.krekola@pirha.fi::37adce33-c5eb-4f8f-bcda-6be8f518da66" providerId="AD" clId="Web-{0E38F62E-6F02-4189-B7AF-1391F7E4CD4F}" dt="2025-04-04T06:39:51.260" v="398"/>
        <pc:sldMkLst>
          <pc:docMk/>
          <pc:sldMk cId="2627031052" sldId="2145706855"/>
        </pc:sldMkLst>
        <pc:spChg chg="mod">
          <ac:chgData name="Krekola Krista" userId="S::krista.krekola@pirha.fi::37adce33-c5eb-4f8f-bcda-6be8f518da66" providerId="AD" clId="Web-{0E38F62E-6F02-4189-B7AF-1391F7E4CD4F}" dt="2025-04-04T06:32:06.190" v="365" actId="20577"/>
          <ac:spMkLst>
            <pc:docMk/>
            <pc:sldMk cId="2627031052" sldId="2145706855"/>
            <ac:spMk id="2" creationId="{4388313D-D7D6-C018-1DA9-A46C3DA93F64}"/>
          </ac:spMkLst>
        </pc:spChg>
        <pc:picChg chg="add mod">
          <ac:chgData name="Krekola Krista" userId="S::krista.krekola@pirha.fi::37adce33-c5eb-4f8f-bcda-6be8f518da66" providerId="AD" clId="Web-{0E38F62E-6F02-4189-B7AF-1391F7E4CD4F}" dt="2025-04-04T06:32:16.924" v="366" actId="1076"/>
          <ac:picMkLst>
            <pc:docMk/>
            <pc:sldMk cId="2627031052" sldId="2145706855"/>
            <ac:picMk id="8" creationId="{CB5B5115-6CFC-4716-1C19-F9B7D5968119}"/>
          </ac:picMkLst>
        </pc:picChg>
      </pc:sldChg>
      <pc:sldChg chg="addSp delSp modSp mod modClrScheme chgLayout">
        <pc:chgData name="Krekola Krista" userId="S::krista.krekola@pirha.fi::37adce33-c5eb-4f8f-bcda-6be8f518da66" providerId="AD" clId="Web-{0E38F62E-6F02-4189-B7AF-1391F7E4CD4F}" dt="2025-04-04T06:39:51.260" v="398"/>
        <pc:sldMkLst>
          <pc:docMk/>
          <pc:sldMk cId="60903328" sldId="2145706863"/>
        </pc:sldMkLst>
        <pc:spChg chg="mod ord">
          <ac:chgData name="Krekola Krista" userId="S::krista.krekola@pirha.fi::37adce33-c5eb-4f8f-bcda-6be8f518da66" providerId="AD" clId="Web-{0E38F62E-6F02-4189-B7AF-1391F7E4CD4F}" dt="2025-04-04T06:37:28.383" v="386" actId="1076"/>
          <ac:spMkLst>
            <pc:docMk/>
            <pc:sldMk cId="60903328" sldId="2145706863"/>
            <ac:spMk id="2" creationId="{F0598FBA-7BCE-AD73-011C-5733E4519129}"/>
          </ac:spMkLst>
        </pc:spChg>
        <pc:spChg chg="mod ord">
          <ac:chgData name="Krekola Krista" userId="S::krista.krekola@pirha.fi::37adce33-c5eb-4f8f-bcda-6be8f518da66" providerId="AD" clId="Web-{0E38F62E-6F02-4189-B7AF-1391F7E4CD4F}" dt="2025-04-04T06:38:32.353" v="391" actId="20577"/>
          <ac:spMkLst>
            <pc:docMk/>
            <pc:sldMk cId="60903328" sldId="2145706863"/>
            <ac:spMk id="3" creationId="{A328F096-FB7C-501F-E0B5-B5E37FB17FE9}"/>
          </ac:spMkLst>
        </pc:spChg>
        <pc:spChg chg="add del mod ord">
          <ac:chgData name="Krekola Krista" userId="S::krista.krekola@pirha.fi::37adce33-c5eb-4f8f-bcda-6be8f518da66" providerId="AD" clId="Web-{0E38F62E-6F02-4189-B7AF-1391F7E4CD4F}" dt="2025-04-04T06:36:35.398" v="375"/>
          <ac:spMkLst>
            <pc:docMk/>
            <pc:sldMk cId="60903328" sldId="2145706863"/>
            <ac:spMk id="4" creationId="{34BE51DE-1847-71F0-4EC6-F28FE8C04155}"/>
          </ac:spMkLst>
        </pc:spChg>
        <pc:picChg chg="add mod ord">
          <ac:chgData name="Krekola Krista" userId="S::krista.krekola@pirha.fi::37adce33-c5eb-4f8f-bcda-6be8f518da66" providerId="AD" clId="Web-{0E38F62E-6F02-4189-B7AF-1391F7E4CD4F}" dt="2025-04-04T06:37:00.164" v="378"/>
          <ac:picMkLst>
            <pc:docMk/>
            <pc:sldMk cId="60903328" sldId="2145706863"/>
            <ac:picMk id="5" creationId="{557355E3-A3A8-63E7-BBF6-6DF490BF8FFA}"/>
          </ac:picMkLst>
        </pc:picChg>
      </pc:sldChg>
      <pc:sldChg chg="mod">
        <pc:chgData name="Krekola Krista" userId="S::krista.krekola@pirha.fi::37adce33-c5eb-4f8f-bcda-6be8f518da66" providerId="AD" clId="Web-{0E38F62E-6F02-4189-B7AF-1391F7E4CD4F}" dt="2025-04-04T06:39:51.260" v="398"/>
        <pc:sldMkLst>
          <pc:docMk/>
          <pc:sldMk cId="28906783" sldId="2145706867"/>
        </pc:sldMkLst>
      </pc:sldChg>
      <pc:sldChg chg="addSp modSp mod">
        <pc:chgData name="Krekola Krista" userId="S::krista.krekola@pirha.fi::37adce33-c5eb-4f8f-bcda-6be8f518da66" providerId="AD" clId="Web-{0E38F62E-6F02-4189-B7AF-1391F7E4CD4F}" dt="2025-04-04T06:39:51.260" v="398"/>
        <pc:sldMkLst>
          <pc:docMk/>
          <pc:sldMk cId="811078393" sldId="2145706868"/>
        </pc:sldMkLst>
        <pc:picChg chg="add mod">
          <ac:chgData name="Krekola Krista" userId="S::krista.krekola@pirha.fi::37adce33-c5eb-4f8f-bcda-6be8f518da66" providerId="AD" clId="Web-{0E38F62E-6F02-4189-B7AF-1391F7E4CD4F}" dt="2025-04-04T06:31:31.501" v="355" actId="14100"/>
          <ac:picMkLst>
            <pc:docMk/>
            <pc:sldMk cId="811078393" sldId="2145706868"/>
            <ac:picMk id="6" creationId="{024B500E-7237-E3AF-40E0-5E30619696D0}"/>
          </ac:picMkLst>
        </pc:picChg>
      </pc:sldChg>
      <pc:sldChg chg="addSp delSp modSp mod modClrScheme chgLayout">
        <pc:chgData name="Krekola Krista" userId="S::krista.krekola@pirha.fi::37adce33-c5eb-4f8f-bcda-6be8f518da66" providerId="AD" clId="Web-{0E38F62E-6F02-4189-B7AF-1391F7E4CD4F}" dt="2025-04-04T06:51:48.055" v="471"/>
        <pc:sldMkLst>
          <pc:docMk/>
          <pc:sldMk cId="802315208" sldId="2145706870"/>
        </pc:sldMkLst>
        <pc:spChg chg="mod ord">
          <ac:chgData name="Krekola Krista" userId="S::krista.krekola@pirha.fi::37adce33-c5eb-4f8f-bcda-6be8f518da66" providerId="AD" clId="Web-{0E38F62E-6F02-4189-B7AF-1391F7E4CD4F}" dt="2025-04-04T06:50:21.444" v="469" actId="1076"/>
          <ac:spMkLst>
            <pc:docMk/>
            <pc:sldMk cId="802315208" sldId="2145706870"/>
            <ac:spMk id="2" creationId="{F9044B61-41D8-954D-32EA-0E9B822C8FFB}"/>
          </ac:spMkLst>
        </pc:spChg>
        <pc:spChg chg="mod ord">
          <ac:chgData name="Krekola Krista" userId="S::krista.krekola@pirha.fi::37adce33-c5eb-4f8f-bcda-6be8f518da66" providerId="AD" clId="Web-{0E38F62E-6F02-4189-B7AF-1391F7E4CD4F}" dt="2025-04-04T06:50:17.866" v="468" actId="14100"/>
          <ac:spMkLst>
            <pc:docMk/>
            <pc:sldMk cId="802315208" sldId="2145706870"/>
            <ac:spMk id="3" creationId="{046C7171-EFAD-E65A-C3E6-415354CAA0D8}"/>
          </ac:spMkLst>
        </pc:spChg>
        <pc:spChg chg="add del mod ord">
          <ac:chgData name="Krekola Krista" userId="S::krista.krekola@pirha.fi::37adce33-c5eb-4f8f-bcda-6be8f518da66" providerId="AD" clId="Web-{0E38F62E-6F02-4189-B7AF-1391F7E4CD4F}" dt="2025-04-04T06:48:36.520" v="451"/>
          <ac:spMkLst>
            <pc:docMk/>
            <pc:sldMk cId="802315208" sldId="2145706870"/>
            <ac:spMk id="4" creationId="{21BF4239-DE68-A110-7AA5-D7D634BA074C}"/>
          </ac:spMkLst>
        </pc:spChg>
        <pc:picChg chg="add mod ord modCrop">
          <ac:chgData name="Krekola Krista" userId="S::krista.krekola@pirha.fi::37adce33-c5eb-4f8f-bcda-6be8f518da66" providerId="AD" clId="Web-{0E38F62E-6F02-4189-B7AF-1391F7E4CD4F}" dt="2025-04-04T06:51:48.055" v="471"/>
          <ac:picMkLst>
            <pc:docMk/>
            <pc:sldMk cId="802315208" sldId="2145706870"/>
            <ac:picMk id="5" creationId="{E3FA79E7-C114-D2F7-CE3C-002B975EF711}"/>
          </ac:picMkLst>
        </pc:picChg>
      </pc:sldChg>
      <pc:sldChg chg="addSp mod">
        <pc:chgData name="Krekola Krista" userId="S::krista.krekola@pirha.fi::37adce33-c5eb-4f8f-bcda-6be8f518da66" providerId="AD" clId="Web-{0E38F62E-6F02-4189-B7AF-1391F7E4CD4F}" dt="2025-04-04T06:39:51.260" v="398"/>
        <pc:sldMkLst>
          <pc:docMk/>
          <pc:sldMk cId="640341433" sldId="2145706872"/>
        </pc:sldMkLst>
        <pc:picChg chg="add">
          <ac:chgData name="Krekola Krista" userId="S::krista.krekola@pirha.fi::37adce33-c5eb-4f8f-bcda-6be8f518da66" providerId="AD" clId="Web-{0E38F62E-6F02-4189-B7AF-1391F7E4CD4F}" dt="2025-04-04T06:32:29.518" v="367"/>
          <ac:picMkLst>
            <pc:docMk/>
            <pc:sldMk cId="640341433" sldId="2145706872"/>
            <ac:picMk id="4" creationId="{F5AF6B38-21AC-5A84-7554-305619ADA9D9}"/>
          </ac:picMkLst>
        </pc:picChg>
      </pc:sldChg>
      <pc:sldChg chg="del">
        <pc:chgData name="Krekola Krista" userId="S::krista.krekola@pirha.fi::37adce33-c5eb-4f8f-bcda-6be8f518da66" providerId="AD" clId="Web-{0E38F62E-6F02-4189-B7AF-1391F7E4CD4F}" dt="2025-04-04T06:31:04.813" v="351"/>
        <pc:sldMkLst>
          <pc:docMk/>
          <pc:sldMk cId="1463172350" sldId="2145706873"/>
        </pc:sldMkLst>
      </pc:sldChg>
      <pc:sldChg chg="addSp delSp modSp new mod">
        <pc:chgData name="Krekola Krista" userId="S::krista.krekola@pirha.fi::37adce33-c5eb-4f8f-bcda-6be8f518da66" providerId="AD" clId="Web-{0E38F62E-6F02-4189-B7AF-1391F7E4CD4F}" dt="2025-04-04T06:39:51.260" v="398"/>
        <pc:sldMkLst>
          <pc:docMk/>
          <pc:sldMk cId="3910425367" sldId="2145706874"/>
        </pc:sldMkLst>
        <pc:spChg chg="mod">
          <ac:chgData name="Krekola Krista" userId="S::krista.krekola@pirha.fi::37adce33-c5eb-4f8f-bcda-6be8f518da66" providerId="AD" clId="Web-{0E38F62E-6F02-4189-B7AF-1391F7E4CD4F}" dt="2025-04-04T06:22:33.304" v="14" actId="20577"/>
          <ac:spMkLst>
            <pc:docMk/>
            <pc:sldMk cId="3910425367" sldId="2145706874"/>
            <ac:spMk id="2" creationId="{FE96713D-85C9-C6C1-A082-E456AA572244}"/>
          </ac:spMkLst>
        </pc:spChg>
        <pc:spChg chg="mod">
          <ac:chgData name="Krekola Krista" userId="S::krista.krekola@pirha.fi::37adce33-c5eb-4f8f-bcda-6be8f518da66" providerId="AD" clId="Web-{0E38F62E-6F02-4189-B7AF-1391F7E4CD4F}" dt="2025-04-04T06:38:48.384" v="393" actId="20577"/>
          <ac:spMkLst>
            <pc:docMk/>
            <pc:sldMk cId="3910425367" sldId="2145706874"/>
            <ac:spMk id="3" creationId="{C19F6747-D1AB-67B1-99E8-49BC58AE2B43}"/>
          </ac:spMkLst>
        </pc:spChg>
        <pc:spChg chg="del">
          <ac:chgData name="Krekola Krista" userId="S::krista.krekola@pirha.fi::37adce33-c5eb-4f8f-bcda-6be8f518da66" providerId="AD" clId="Web-{0E38F62E-6F02-4189-B7AF-1391F7E4CD4F}" dt="2025-04-04T06:30:21.125" v="350"/>
          <ac:spMkLst>
            <pc:docMk/>
            <pc:sldMk cId="3910425367" sldId="2145706874"/>
            <ac:spMk id="4" creationId="{96D70359-D0A3-3178-D577-BE584F3F878A}"/>
          </ac:spMkLst>
        </pc:spChg>
        <pc:picChg chg="add mod ord">
          <ac:chgData name="Krekola Krista" userId="S::krista.krekola@pirha.fi::37adce33-c5eb-4f8f-bcda-6be8f518da66" providerId="AD" clId="Web-{0E38F62E-6F02-4189-B7AF-1391F7E4CD4F}" dt="2025-04-04T06:30:21.125" v="350"/>
          <ac:picMkLst>
            <pc:docMk/>
            <pc:sldMk cId="3910425367" sldId="2145706874"/>
            <ac:picMk id="5" creationId="{F65578A3-9439-28FB-4958-FFE6C3311D0C}"/>
          </ac:picMkLst>
        </pc:picChg>
        <pc:picChg chg="add mod">
          <ac:chgData name="Krekola Krista" userId="S::krista.krekola@pirha.fi::37adce33-c5eb-4f8f-bcda-6be8f518da66" providerId="AD" clId="Web-{0E38F62E-6F02-4189-B7AF-1391F7E4CD4F}" dt="2025-04-04T06:31:40.955" v="357" actId="1076"/>
          <ac:picMkLst>
            <pc:docMk/>
            <pc:sldMk cId="3910425367" sldId="2145706874"/>
            <ac:picMk id="7" creationId="{18A93BC1-F4AB-B889-CB4B-84D615A9A316}"/>
          </ac:picMkLst>
        </pc:picChg>
      </pc:sldChg>
      <pc:sldMasterChg chg="mod setBg modSldLayout">
        <pc:chgData name="Krekola Krista" userId="S::krista.krekola@pirha.fi::37adce33-c5eb-4f8f-bcda-6be8f518da66" providerId="AD" clId="Web-{0E38F62E-6F02-4189-B7AF-1391F7E4CD4F}" dt="2025-04-04T06:39:51.260" v="398"/>
        <pc:sldMasterMkLst>
          <pc:docMk/>
          <pc:sldMasterMk cId="1034520112" sldId="2147483648"/>
        </pc:sldMasterMkLst>
        <pc:sldLayoutChg chg="mod">
          <pc:chgData name="Krekola Krista" userId="S::krista.krekola@pirha.fi::37adce33-c5eb-4f8f-bcda-6be8f518da66" providerId="AD" clId="Web-{0E38F62E-6F02-4189-B7AF-1391F7E4CD4F}" dt="2025-04-04T06:39:51.260" v="398"/>
          <pc:sldLayoutMkLst>
            <pc:docMk/>
            <pc:sldMasterMk cId="1034520112" sldId="2147483648"/>
            <pc:sldLayoutMk cId="2822443542" sldId="2147483649"/>
          </pc:sldLayoutMkLst>
        </pc:sldLayoutChg>
        <pc:sldLayoutChg chg="mod">
          <pc:chgData name="Krekola Krista" userId="S::krista.krekola@pirha.fi::37adce33-c5eb-4f8f-bcda-6be8f518da66" providerId="AD" clId="Web-{0E38F62E-6F02-4189-B7AF-1391F7E4CD4F}" dt="2025-04-04T06:39:51.260" v="398"/>
          <pc:sldLayoutMkLst>
            <pc:docMk/>
            <pc:sldMasterMk cId="1034520112" sldId="2147483648"/>
            <pc:sldLayoutMk cId="191875738" sldId="2147483650"/>
          </pc:sldLayoutMkLst>
        </pc:sldLayoutChg>
        <pc:sldLayoutChg chg="mod">
          <pc:chgData name="Krekola Krista" userId="S::krista.krekola@pirha.fi::37adce33-c5eb-4f8f-bcda-6be8f518da66" providerId="AD" clId="Web-{0E38F62E-6F02-4189-B7AF-1391F7E4CD4F}" dt="2025-04-04T06:39:51.260" v="398"/>
          <pc:sldLayoutMkLst>
            <pc:docMk/>
            <pc:sldMasterMk cId="1034520112" sldId="2147483648"/>
            <pc:sldLayoutMk cId="625772058" sldId="2147483651"/>
          </pc:sldLayoutMkLst>
        </pc:sldLayoutChg>
        <pc:sldLayoutChg chg="mod">
          <pc:chgData name="Krekola Krista" userId="S::krista.krekola@pirha.fi::37adce33-c5eb-4f8f-bcda-6be8f518da66" providerId="AD" clId="Web-{0E38F62E-6F02-4189-B7AF-1391F7E4CD4F}" dt="2025-04-04T06:39:51.260" v="398"/>
          <pc:sldLayoutMkLst>
            <pc:docMk/>
            <pc:sldMasterMk cId="1034520112" sldId="2147483648"/>
            <pc:sldLayoutMk cId="1368371511" sldId="2147483652"/>
          </pc:sldLayoutMkLst>
        </pc:sldLayoutChg>
        <pc:sldLayoutChg chg="mod">
          <pc:chgData name="Krekola Krista" userId="S::krista.krekola@pirha.fi::37adce33-c5eb-4f8f-bcda-6be8f518da66" providerId="AD" clId="Web-{0E38F62E-6F02-4189-B7AF-1391F7E4CD4F}" dt="2025-04-04T06:39:51.260" v="398"/>
          <pc:sldLayoutMkLst>
            <pc:docMk/>
            <pc:sldMasterMk cId="1034520112" sldId="2147483648"/>
            <pc:sldLayoutMk cId="4234365057" sldId="2147483653"/>
          </pc:sldLayoutMkLst>
        </pc:sldLayoutChg>
        <pc:sldLayoutChg chg="mod">
          <pc:chgData name="Krekola Krista" userId="S::krista.krekola@pirha.fi::37adce33-c5eb-4f8f-bcda-6be8f518da66" providerId="AD" clId="Web-{0E38F62E-6F02-4189-B7AF-1391F7E4CD4F}" dt="2025-04-04T06:39:51.260" v="398"/>
          <pc:sldLayoutMkLst>
            <pc:docMk/>
            <pc:sldMasterMk cId="1034520112" sldId="2147483648"/>
            <pc:sldLayoutMk cId="323876409" sldId="2147483654"/>
          </pc:sldLayoutMkLst>
        </pc:sldLayoutChg>
        <pc:sldLayoutChg chg="mod">
          <pc:chgData name="Krekola Krista" userId="S::krista.krekola@pirha.fi::37adce33-c5eb-4f8f-bcda-6be8f518da66" providerId="AD" clId="Web-{0E38F62E-6F02-4189-B7AF-1391F7E4CD4F}" dt="2025-04-04T06:39:51.260" v="398"/>
          <pc:sldLayoutMkLst>
            <pc:docMk/>
            <pc:sldMasterMk cId="1034520112" sldId="2147483648"/>
            <pc:sldLayoutMk cId="1583615748" sldId="2147483655"/>
          </pc:sldLayoutMkLst>
        </pc:sldLayoutChg>
        <pc:sldLayoutChg chg="mod">
          <pc:chgData name="Krekola Krista" userId="S::krista.krekola@pirha.fi::37adce33-c5eb-4f8f-bcda-6be8f518da66" providerId="AD" clId="Web-{0E38F62E-6F02-4189-B7AF-1391F7E4CD4F}" dt="2025-04-04T06:39:51.260" v="398"/>
          <pc:sldLayoutMkLst>
            <pc:docMk/>
            <pc:sldMasterMk cId="1034520112" sldId="2147483648"/>
            <pc:sldLayoutMk cId="3827074677" sldId="2147483656"/>
          </pc:sldLayoutMkLst>
        </pc:sldLayoutChg>
        <pc:sldLayoutChg chg="mod">
          <pc:chgData name="Krekola Krista" userId="S::krista.krekola@pirha.fi::37adce33-c5eb-4f8f-bcda-6be8f518da66" providerId="AD" clId="Web-{0E38F62E-6F02-4189-B7AF-1391F7E4CD4F}" dt="2025-04-04T06:39:51.260" v="398"/>
          <pc:sldLayoutMkLst>
            <pc:docMk/>
            <pc:sldMasterMk cId="1034520112" sldId="2147483648"/>
            <pc:sldLayoutMk cId="3139981579" sldId="2147483657"/>
          </pc:sldLayoutMkLst>
        </pc:sldLayoutChg>
        <pc:sldLayoutChg chg="mod">
          <pc:chgData name="Krekola Krista" userId="S::krista.krekola@pirha.fi::37adce33-c5eb-4f8f-bcda-6be8f518da66" providerId="AD" clId="Web-{0E38F62E-6F02-4189-B7AF-1391F7E4CD4F}" dt="2025-04-04T06:39:51.260" v="398"/>
          <pc:sldLayoutMkLst>
            <pc:docMk/>
            <pc:sldMasterMk cId="1034520112" sldId="2147483648"/>
            <pc:sldLayoutMk cId="1012034331" sldId="2147483658"/>
          </pc:sldLayoutMkLst>
        </pc:sldLayoutChg>
        <pc:sldLayoutChg chg="mod">
          <pc:chgData name="Krekola Krista" userId="S::krista.krekola@pirha.fi::37adce33-c5eb-4f8f-bcda-6be8f518da66" providerId="AD" clId="Web-{0E38F62E-6F02-4189-B7AF-1391F7E4CD4F}" dt="2025-04-04T06:39:51.260" v="398"/>
          <pc:sldLayoutMkLst>
            <pc:docMk/>
            <pc:sldMasterMk cId="1034520112" sldId="2147483648"/>
            <pc:sldLayoutMk cId="3406455356" sldId="2147483659"/>
          </pc:sldLayoutMkLst>
        </pc:sldLayoutChg>
        <pc:sldLayoutChg chg="mod">
          <pc:chgData name="Krekola Krista" userId="S::krista.krekola@pirha.fi::37adce33-c5eb-4f8f-bcda-6be8f518da66" providerId="AD" clId="Web-{0E38F62E-6F02-4189-B7AF-1391F7E4CD4F}" dt="2025-04-04T06:39:51.260" v="398"/>
          <pc:sldLayoutMkLst>
            <pc:docMk/>
            <pc:sldMasterMk cId="1034520112" sldId="2147483648"/>
            <pc:sldLayoutMk cId="280433168" sldId="2147483661"/>
          </pc:sldLayoutMkLst>
        </pc:sldLayoutChg>
        <pc:sldLayoutChg chg="mod setFolMasterObjs">
          <pc:chgData name="Krekola Krista" userId="S::krista.krekola@pirha.fi::37adce33-c5eb-4f8f-bcda-6be8f518da66" providerId="AD" clId="Web-{0E38F62E-6F02-4189-B7AF-1391F7E4CD4F}" dt="2025-04-04T06:39:51.260" v="398"/>
          <pc:sldLayoutMkLst>
            <pc:docMk/>
            <pc:sldMasterMk cId="1034520112" sldId="2147483648"/>
            <pc:sldLayoutMk cId="2217119602" sldId="2147483930"/>
          </pc:sldLayoutMkLst>
        </pc:sldLayoutChg>
      </pc:sldMasterChg>
      <pc:sldMasterChg chg="mod setBg modSldLayout">
        <pc:chgData name="Krekola Krista" userId="S::krista.krekola@pirha.fi::37adce33-c5eb-4f8f-bcda-6be8f518da66" providerId="AD" clId="Web-{0E38F62E-6F02-4189-B7AF-1391F7E4CD4F}" dt="2025-04-04T06:39:51.260" v="398"/>
        <pc:sldMasterMkLst>
          <pc:docMk/>
          <pc:sldMasterMk cId="847507513" sldId="2147483660"/>
        </pc:sldMasterMkLst>
        <pc:sldLayoutChg chg="mod">
          <pc:chgData name="Krekola Krista" userId="S::krista.krekola@pirha.fi::37adce33-c5eb-4f8f-bcda-6be8f518da66" providerId="AD" clId="Web-{0E38F62E-6F02-4189-B7AF-1391F7E4CD4F}" dt="2025-04-04T06:39:51.260" v="398"/>
          <pc:sldLayoutMkLst>
            <pc:docMk/>
            <pc:sldMasterMk cId="847507513" sldId="2147483660"/>
            <pc:sldLayoutMk cId="2311038901" sldId="2147483662"/>
          </pc:sldLayoutMkLst>
        </pc:sldLayoutChg>
        <pc:sldLayoutChg chg="mod">
          <pc:chgData name="Krekola Krista" userId="S::krista.krekola@pirha.fi::37adce33-c5eb-4f8f-bcda-6be8f518da66" providerId="AD" clId="Web-{0E38F62E-6F02-4189-B7AF-1391F7E4CD4F}" dt="2025-04-04T06:39:51.260" v="398"/>
          <pc:sldLayoutMkLst>
            <pc:docMk/>
            <pc:sldMasterMk cId="847507513" sldId="2147483660"/>
            <pc:sldLayoutMk cId="3567919881" sldId="2147483664"/>
          </pc:sldLayoutMkLst>
        </pc:sldLayoutChg>
        <pc:sldLayoutChg chg="mod">
          <pc:chgData name="Krekola Krista" userId="S::krista.krekola@pirha.fi::37adce33-c5eb-4f8f-bcda-6be8f518da66" providerId="AD" clId="Web-{0E38F62E-6F02-4189-B7AF-1391F7E4CD4F}" dt="2025-04-04T06:39:51.260" v="398"/>
          <pc:sldLayoutMkLst>
            <pc:docMk/>
            <pc:sldMasterMk cId="847507513" sldId="2147483660"/>
            <pc:sldLayoutMk cId="1994934322" sldId="2147483665"/>
          </pc:sldLayoutMkLst>
        </pc:sldLayoutChg>
        <pc:sldLayoutChg chg="mod">
          <pc:chgData name="Krekola Krista" userId="S::krista.krekola@pirha.fi::37adce33-c5eb-4f8f-bcda-6be8f518da66" providerId="AD" clId="Web-{0E38F62E-6F02-4189-B7AF-1391F7E4CD4F}" dt="2025-04-04T06:39:51.260" v="398"/>
          <pc:sldLayoutMkLst>
            <pc:docMk/>
            <pc:sldMasterMk cId="847507513" sldId="2147483660"/>
            <pc:sldLayoutMk cId="1328215392" sldId="2147483666"/>
          </pc:sldLayoutMkLst>
        </pc:sldLayoutChg>
        <pc:sldLayoutChg chg="mod">
          <pc:chgData name="Krekola Krista" userId="S::krista.krekola@pirha.fi::37adce33-c5eb-4f8f-bcda-6be8f518da66" providerId="AD" clId="Web-{0E38F62E-6F02-4189-B7AF-1391F7E4CD4F}" dt="2025-04-04T06:39:51.260" v="398"/>
          <pc:sldLayoutMkLst>
            <pc:docMk/>
            <pc:sldMasterMk cId="847507513" sldId="2147483660"/>
            <pc:sldLayoutMk cId="3612999977" sldId="2147483673"/>
          </pc:sldLayoutMkLst>
        </pc:sldLayoutChg>
        <pc:sldLayoutChg chg="mod setFolMasterObjs">
          <pc:chgData name="Krekola Krista" userId="S::krista.krekola@pirha.fi::37adce33-c5eb-4f8f-bcda-6be8f518da66" providerId="AD" clId="Web-{0E38F62E-6F02-4189-B7AF-1391F7E4CD4F}" dt="2025-04-04T06:39:51.260" v="398"/>
          <pc:sldLayoutMkLst>
            <pc:docMk/>
            <pc:sldMasterMk cId="847507513" sldId="2147483660"/>
            <pc:sldLayoutMk cId="2402404364" sldId="2147483684"/>
          </pc:sldLayoutMkLst>
        </pc:sldLayoutChg>
        <pc:sldLayoutChg chg="mod">
          <pc:chgData name="Krekola Krista" userId="S::krista.krekola@pirha.fi::37adce33-c5eb-4f8f-bcda-6be8f518da66" providerId="AD" clId="Web-{0E38F62E-6F02-4189-B7AF-1391F7E4CD4F}" dt="2025-04-04T06:39:51.260" v="398"/>
          <pc:sldLayoutMkLst>
            <pc:docMk/>
            <pc:sldMasterMk cId="847507513" sldId="2147483660"/>
            <pc:sldLayoutMk cId="3303083507" sldId="2147483723"/>
          </pc:sldLayoutMkLst>
        </pc:sldLayoutChg>
        <pc:sldLayoutChg chg="mod setFolMasterObjs">
          <pc:chgData name="Krekola Krista" userId="S::krista.krekola@pirha.fi::37adce33-c5eb-4f8f-bcda-6be8f518da66" providerId="AD" clId="Web-{0E38F62E-6F02-4189-B7AF-1391F7E4CD4F}" dt="2025-04-04T06:39:51.260" v="398"/>
          <pc:sldLayoutMkLst>
            <pc:docMk/>
            <pc:sldMasterMk cId="847507513" sldId="2147483660"/>
            <pc:sldLayoutMk cId="3573746069" sldId="2147483726"/>
          </pc:sldLayoutMkLst>
        </pc:sldLayoutChg>
        <pc:sldLayoutChg chg="mod">
          <pc:chgData name="Krekola Krista" userId="S::krista.krekola@pirha.fi::37adce33-c5eb-4f8f-bcda-6be8f518da66" providerId="AD" clId="Web-{0E38F62E-6F02-4189-B7AF-1391F7E4CD4F}" dt="2025-04-04T06:39:51.260" v="398"/>
          <pc:sldLayoutMkLst>
            <pc:docMk/>
            <pc:sldMasterMk cId="847507513" sldId="2147483660"/>
            <pc:sldLayoutMk cId="3383152311" sldId="2147483731"/>
          </pc:sldLayoutMkLst>
        </pc:sldLayoutChg>
        <pc:sldLayoutChg chg="mod">
          <pc:chgData name="Krekola Krista" userId="S::krista.krekola@pirha.fi::37adce33-c5eb-4f8f-bcda-6be8f518da66" providerId="AD" clId="Web-{0E38F62E-6F02-4189-B7AF-1391F7E4CD4F}" dt="2025-04-04T06:39:51.260" v="398"/>
          <pc:sldLayoutMkLst>
            <pc:docMk/>
            <pc:sldMasterMk cId="847507513" sldId="2147483660"/>
            <pc:sldLayoutMk cId="709495105" sldId="2147483892"/>
          </pc:sldLayoutMkLst>
        </pc:sldLayoutChg>
        <pc:sldLayoutChg chg="mod setFolMasterObjs">
          <pc:chgData name="Krekola Krista" userId="S::krista.krekola@pirha.fi::37adce33-c5eb-4f8f-bcda-6be8f518da66" providerId="AD" clId="Web-{0E38F62E-6F02-4189-B7AF-1391F7E4CD4F}" dt="2025-04-04T06:39:51.260" v="398"/>
          <pc:sldLayoutMkLst>
            <pc:docMk/>
            <pc:sldMasterMk cId="847507513" sldId="2147483660"/>
            <pc:sldLayoutMk cId="616726183" sldId="2147483912"/>
          </pc:sldLayoutMkLst>
        </pc:sldLayoutChg>
        <pc:sldLayoutChg chg="mod setFolMasterObjs">
          <pc:chgData name="Krekola Krista" userId="S::krista.krekola@pirha.fi::37adce33-c5eb-4f8f-bcda-6be8f518da66" providerId="AD" clId="Web-{0E38F62E-6F02-4189-B7AF-1391F7E4CD4F}" dt="2025-04-04T06:39:51.260" v="398"/>
          <pc:sldLayoutMkLst>
            <pc:docMk/>
            <pc:sldMasterMk cId="847507513" sldId="2147483660"/>
            <pc:sldLayoutMk cId="1215899346" sldId="2147483913"/>
          </pc:sldLayoutMkLst>
        </pc:sldLayoutChg>
        <pc:sldLayoutChg chg="mod setFolMasterObjs">
          <pc:chgData name="Krekola Krista" userId="S::krista.krekola@pirha.fi::37adce33-c5eb-4f8f-bcda-6be8f518da66" providerId="AD" clId="Web-{0E38F62E-6F02-4189-B7AF-1391F7E4CD4F}" dt="2025-04-04T06:39:51.260" v="398"/>
          <pc:sldLayoutMkLst>
            <pc:docMk/>
            <pc:sldMasterMk cId="847507513" sldId="2147483660"/>
            <pc:sldLayoutMk cId="2288491326" sldId="2147483914"/>
          </pc:sldLayoutMkLst>
        </pc:sldLayoutChg>
      </pc:sldMasterChg>
      <pc:sldMasterChg chg="mod setBg modSldLayout">
        <pc:chgData name="Krekola Krista" userId="S::krista.krekola@pirha.fi::37adce33-c5eb-4f8f-bcda-6be8f518da66" providerId="AD" clId="Web-{0E38F62E-6F02-4189-B7AF-1391F7E4CD4F}" dt="2025-04-04T06:39:51.260" v="398"/>
        <pc:sldMasterMkLst>
          <pc:docMk/>
          <pc:sldMasterMk cId="293803179" sldId="2147483915"/>
        </pc:sldMasterMkLst>
        <pc:sldLayoutChg chg="mod setFolMasterObjs">
          <pc:chgData name="Krekola Krista" userId="S::krista.krekola@pirha.fi::37adce33-c5eb-4f8f-bcda-6be8f518da66" providerId="AD" clId="Web-{0E38F62E-6F02-4189-B7AF-1391F7E4CD4F}" dt="2025-04-04T06:39:51.260" v="398"/>
          <pc:sldLayoutMkLst>
            <pc:docMk/>
            <pc:sldMasterMk cId="293803179" sldId="2147483915"/>
            <pc:sldLayoutMk cId="3409928791" sldId="2147483916"/>
          </pc:sldLayoutMkLst>
        </pc:sldLayoutChg>
        <pc:sldLayoutChg chg="mod">
          <pc:chgData name="Krekola Krista" userId="S::krista.krekola@pirha.fi::37adce33-c5eb-4f8f-bcda-6be8f518da66" providerId="AD" clId="Web-{0E38F62E-6F02-4189-B7AF-1391F7E4CD4F}" dt="2025-04-04T06:39:51.260" v="398"/>
          <pc:sldLayoutMkLst>
            <pc:docMk/>
            <pc:sldMasterMk cId="293803179" sldId="2147483915"/>
            <pc:sldLayoutMk cId="4202878264" sldId="2147483917"/>
          </pc:sldLayoutMkLst>
        </pc:sldLayoutChg>
        <pc:sldLayoutChg chg="mod">
          <pc:chgData name="Krekola Krista" userId="S::krista.krekola@pirha.fi::37adce33-c5eb-4f8f-bcda-6be8f518da66" providerId="AD" clId="Web-{0E38F62E-6F02-4189-B7AF-1391F7E4CD4F}" dt="2025-04-04T06:39:51.260" v="398"/>
          <pc:sldLayoutMkLst>
            <pc:docMk/>
            <pc:sldMasterMk cId="293803179" sldId="2147483915"/>
            <pc:sldLayoutMk cId="1084392656" sldId="2147483918"/>
          </pc:sldLayoutMkLst>
        </pc:sldLayoutChg>
        <pc:sldLayoutChg chg="mod">
          <pc:chgData name="Krekola Krista" userId="S::krista.krekola@pirha.fi::37adce33-c5eb-4f8f-bcda-6be8f518da66" providerId="AD" clId="Web-{0E38F62E-6F02-4189-B7AF-1391F7E4CD4F}" dt="2025-04-04T06:39:51.260" v="398"/>
          <pc:sldLayoutMkLst>
            <pc:docMk/>
            <pc:sldMasterMk cId="293803179" sldId="2147483915"/>
            <pc:sldLayoutMk cId="3010608819" sldId="2147483919"/>
          </pc:sldLayoutMkLst>
        </pc:sldLayoutChg>
        <pc:sldLayoutChg chg="mod">
          <pc:chgData name="Krekola Krista" userId="S::krista.krekola@pirha.fi::37adce33-c5eb-4f8f-bcda-6be8f518da66" providerId="AD" clId="Web-{0E38F62E-6F02-4189-B7AF-1391F7E4CD4F}" dt="2025-04-04T06:39:51.260" v="398"/>
          <pc:sldLayoutMkLst>
            <pc:docMk/>
            <pc:sldMasterMk cId="293803179" sldId="2147483915"/>
            <pc:sldLayoutMk cId="2307477353" sldId="2147483920"/>
          </pc:sldLayoutMkLst>
        </pc:sldLayoutChg>
        <pc:sldLayoutChg chg="mod setFolMasterObjs">
          <pc:chgData name="Krekola Krista" userId="S::krista.krekola@pirha.fi::37adce33-c5eb-4f8f-bcda-6be8f518da66" providerId="AD" clId="Web-{0E38F62E-6F02-4189-B7AF-1391F7E4CD4F}" dt="2025-04-04T06:39:51.260" v="398"/>
          <pc:sldLayoutMkLst>
            <pc:docMk/>
            <pc:sldMasterMk cId="293803179" sldId="2147483915"/>
            <pc:sldLayoutMk cId="1311307814" sldId="2147483921"/>
          </pc:sldLayoutMkLst>
        </pc:sldLayoutChg>
        <pc:sldLayoutChg chg="mod setFolMasterObjs">
          <pc:chgData name="Krekola Krista" userId="S::krista.krekola@pirha.fi::37adce33-c5eb-4f8f-bcda-6be8f518da66" providerId="AD" clId="Web-{0E38F62E-6F02-4189-B7AF-1391F7E4CD4F}" dt="2025-04-04T06:39:51.260" v="398"/>
          <pc:sldLayoutMkLst>
            <pc:docMk/>
            <pc:sldMasterMk cId="293803179" sldId="2147483915"/>
            <pc:sldLayoutMk cId="1787211503" sldId="2147483922"/>
          </pc:sldLayoutMkLst>
        </pc:sldLayoutChg>
        <pc:sldLayoutChg chg="mod setFolMasterObjs">
          <pc:chgData name="Krekola Krista" userId="S::krista.krekola@pirha.fi::37adce33-c5eb-4f8f-bcda-6be8f518da66" providerId="AD" clId="Web-{0E38F62E-6F02-4189-B7AF-1391F7E4CD4F}" dt="2025-04-04T06:39:51.260" v="398"/>
          <pc:sldLayoutMkLst>
            <pc:docMk/>
            <pc:sldMasterMk cId="293803179" sldId="2147483915"/>
            <pc:sldLayoutMk cId="1336461570" sldId="2147483923"/>
          </pc:sldLayoutMkLst>
        </pc:sldLayoutChg>
        <pc:sldLayoutChg chg="mod">
          <pc:chgData name="Krekola Krista" userId="S::krista.krekola@pirha.fi::37adce33-c5eb-4f8f-bcda-6be8f518da66" providerId="AD" clId="Web-{0E38F62E-6F02-4189-B7AF-1391F7E4CD4F}" dt="2025-04-04T06:39:51.260" v="398"/>
          <pc:sldLayoutMkLst>
            <pc:docMk/>
            <pc:sldMasterMk cId="293803179" sldId="2147483915"/>
            <pc:sldLayoutMk cId="4274494286" sldId="2147483924"/>
          </pc:sldLayoutMkLst>
        </pc:sldLayoutChg>
        <pc:sldLayoutChg chg="mod">
          <pc:chgData name="Krekola Krista" userId="S::krista.krekola@pirha.fi::37adce33-c5eb-4f8f-bcda-6be8f518da66" providerId="AD" clId="Web-{0E38F62E-6F02-4189-B7AF-1391F7E4CD4F}" dt="2025-04-04T06:39:51.260" v="398"/>
          <pc:sldLayoutMkLst>
            <pc:docMk/>
            <pc:sldMasterMk cId="293803179" sldId="2147483915"/>
            <pc:sldLayoutMk cId="4114399931" sldId="2147483925"/>
          </pc:sldLayoutMkLst>
        </pc:sldLayoutChg>
        <pc:sldLayoutChg chg="mod">
          <pc:chgData name="Krekola Krista" userId="S::krista.krekola@pirha.fi::37adce33-c5eb-4f8f-bcda-6be8f518da66" providerId="AD" clId="Web-{0E38F62E-6F02-4189-B7AF-1391F7E4CD4F}" dt="2025-04-04T06:39:51.260" v="398"/>
          <pc:sldLayoutMkLst>
            <pc:docMk/>
            <pc:sldMasterMk cId="293803179" sldId="2147483915"/>
            <pc:sldLayoutMk cId="1028013597" sldId="2147483926"/>
          </pc:sldLayoutMkLst>
        </pc:sldLayoutChg>
        <pc:sldLayoutChg chg="mod">
          <pc:chgData name="Krekola Krista" userId="S::krista.krekola@pirha.fi::37adce33-c5eb-4f8f-bcda-6be8f518da66" providerId="AD" clId="Web-{0E38F62E-6F02-4189-B7AF-1391F7E4CD4F}" dt="2025-04-04T06:39:51.260" v="398"/>
          <pc:sldLayoutMkLst>
            <pc:docMk/>
            <pc:sldMasterMk cId="293803179" sldId="2147483915"/>
            <pc:sldLayoutMk cId="4249167365" sldId="2147483927"/>
          </pc:sldLayoutMkLst>
        </pc:sldLayoutChg>
        <pc:sldLayoutChg chg="mod">
          <pc:chgData name="Krekola Krista" userId="S::krista.krekola@pirha.fi::37adce33-c5eb-4f8f-bcda-6be8f518da66" providerId="AD" clId="Web-{0E38F62E-6F02-4189-B7AF-1391F7E4CD4F}" dt="2025-04-04T06:39:51.260" v="398"/>
          <pc:sldLayoutMkLst>
            <pc:docMk/>
            <pc:sldMasterMk cId="293803179" sldId="2147483915"/>
            <pc:sldLayoutMk cId="3896375081" sldId="2147483928"/>
          </pc:sldLayoutMkLst>
        </pc:sldLayoutChg>
        <pc:sldLayoutChg chg="mod setFolMasterObjs">
          <pc:chgData name="Krekola Krista" userId="S::krista.krekola@pirha.fi::37adce33-c5eb-4f8f-bcda-6be8f518da66" providerId="AD" clId="Web-{0E38F62E-6F02-4189-B7AF-1391F7E4CD4F}" dt="2025-04-04T06:39:51.260" v="398"/>
          <pc:sldLayoutMkLst>
            <pc:docMk/>
            <pc:sldMasterMk cId="293803179" sldId="2147483915"/>
            <pc:sldLayoutMk cId="1027485357" sldId="2147483929"/>
          </pc:sldLayoutMkLst>
        </pc:sldLayoutChg>
      </pc:sldMasterChg>
    </pc:docChg>
  </pc:docChgLst>
  <pc:docChgLst>
    <pc:chgData name="Krekola Krista" userId="S::krista.krekola@pirha.fi::37adce33-c5eb-4f8f-bcda-6be8f518da66" providerId="AD" clId="Web-{AD73AF0F-FDDD-4C35-A213-D14E09654875}"/>
    <pc:docChg chg="modSld">
      <pc:chgData name="Krekola Krista" userId="S::krista.krekola@pirha.fi::37adce33-c5eb-4f8f-bcda-6be8f518da66" providerId="AD" clId="Web-{AD73AF0F-FDDD-4C35-A213-D14E09654875}" dt="2025-03-27T06:49:18.870" v="252" actId="1076"/>
      <pc:docMkLst>
        <pc:docMk/>
      </pc:docMkLst>
      <pc:sldChg chg="addSp delSp modSp">
        <pc:chgData name="Krekola Krista" userId="S::krista.krekola@pirha.fi::37adce33-c5eb-4f8f-bcda-6be8f518da66" providerId="AD" clId="Web-{AD73AF0F-FDDD-4C35-A213-D14E09654875}" dt="2025-03-27T06:44:07.349" v="125" actId="1076"/>
        <pc:sldMkLst>
          <pc:docMk/>
          <pc:sldMk cId="286488182" sldId="2145706853"/>
        </pc:sldMkLst>
        <pc:spChg chg="add mod">
          <ac:chgData name="Krekola Krista" userId="S::krista.krekola@pirha.fi::37adce33-c5eb-4f8f-bcda-6be8f518da66" providerId="AD" clId="Web-{AD73AF0F-FDDD-4C35-A213-D14E09654875}" dt="2025-03-27T06:41:50.675" v="94" actId="20577"/>
          <ac:spMkLst>
            <pc:docMk/>
            <pc:sldMk cId="286488182" sldId="2145706853"/>
            <ac:spMk id="2" creationId="{CE24F172-51F1-8511-7865-6B3BDE28F697}"/>
          </ac:spMkLst>
        </pc:spChg>
        <pc:spChg chg="add mod">
          <ac:chgData name="Krekola Krista" userId="S::krista.krekola@pirha.fi::37adce33-c5eb-4f8f-bcda-6be8f518da66" providerId="AD" clId="Web-{AD73AF0F-FDDD-4C35-A213-D14E09654875}" dt="2025-03-27T06:41:52.956" v="96" actId="20577"/>
          <ac:spMkLst>
            <pc:docMk/>
            <pc:sldMk cId="286488182" sldId="2145706853"/>
            <ac:spMk id="3" creationId="{09733C20-90D5-A96F-0F6A-B73793C7C21C}"/>
          </ac:spMkLst>
        </pc:spChg>
        <pc:spChg chg="add mod">
          <ac:chgData name="Krekola Krista" userId="S::krista.krekola@pirha.fi::37adce33-c5eb-4f8f-bcda-6be8f518da66" providerId="AD" clId="Web-{AD73AF0F-FDDD-4C35-A213-D14E09654875}" dt="2025-03-27T06:42:57.863" v="118" actId="1076"/>
          <ac:spMkLst>
            <pc:docMk/>
            <pc:sldMk cId="286488182" sldId="2145706853"/>
            <ac:spMk id="4" creationId="{59F1F6D8-C533-C1E4-0E32-86EB3BF98F10}"/>
          </ac:spMkLst>
        </pc:spChg>
        <pc:spChg chg="del mod">
          <ac:chgData name="Krekola Krista" userId="S::krista.krekola@pirha.fi::37adce33-c5eb-4f8f-bcda-6be8f518da66" providerId="AD" clId="Web-{AD73AF0F-FDDD-4C35-A213-D14E09654875}" dt="2025-03-27T06:36:33.045" v="13"/>
          <ac:spMkLst>
            <pc:docMk/>
            <pc:sldMk cId="286488182" sldId="2145706853"/>
            <ac:spMk id="24" creationId="{DE51C49F-D68F-255A-6D3C-FE6102495D72}"/>
          </ac:spMkLst>
        </pc:spChg>
        <pc:spChg chg="mod">
          <ac:chgData name="Krekola Krista" userId="S::krista.krekola@pirha.fi::37adce33-c5eb-4f8f-bcda-6be8f518da66" providerId="AD" clId="Web-{AD73AF0F-FDDD-4C35-A213-D14E09654875}" dt="2025-03-27T06:43:20.926" v="122" actId="1076"/>
          <ac:spMkLst>
            <pc:docMk/>
            <pc:sldMk cId="286488182" sldId="2145706853"/>
            <ac:spMk id="47" creationId="{C03FE1CA-C0DF-6134-03E2-F743186D50A6}"/>
          </ac:spMkLst>
        </pc:spChg>
        <pc:spChg chg="mod">
          <ac:chgData name="Krekola Krista" userId="S::krista.krekola@pirha.fi::37adce33-c5eb-4f8f-bcda-6be8f518da66" providerId="AD" clId="Web-{AD73AF0F-FDDD-4C35-A213-D14E09654875}" dt="2025-03-27T06:43:10.145" v="120" actId="1076"/>
          <ac:spMkLst>
            <pc:docMk/>
            <pc:sldMk cId="286488182" sldId="2145706853"/>
            <ac:spMk id="71" creationId="{06D1E4E4-6AF8-68BD-A7AE-BB00FA4CA78C}"/>
          </ac:spMkLst>
        </pc:spChg>
        <pc:spChg chg="del mod">
          <ac:chgData name="Krekola Krista" userId="S::krista.krekola@pirha.fi::37adce33-c5eb-4f8f-bcda-6be8f518da66" providerId="AD" clId="Web-{AD73AF0F-FDDD-4C35-A213-D14E09654875}" dt="2025-03-27T06:37:24.264" v="33"/>
          <ac:spMkLst>
            <pc:docMk/>
            <pc:sldMk cId="286488182" sldId="2145706853"/>
            <ac:spMk id="118" creationId="{3B7AC357-BFB4-F49F-4C49-1BC579CC96BE}"/>
          </ac:spMkLst>
        </pc:spChg>
        <pc:spChg chg="mod">
          <ac:chgData name="Krekola Krista" userId="S::krista.krekola@pirha.fi::37adce33-c5eb-4f8f-bcda-6be8f518da66" providerId="AD" clId="Web-{AD73AF0F-FDDD-4C35-A213-D14E09654875}" dt="2025-03-27T06:43:05.442" v="119" actId="1076"/>
          <ac:spMkLst>
            <pc:docMk/>
            <pc:sldMk cId="286488182" sldId="2145706853"/>
            <ac:spMk id="283" creationId="{E76FA9A6-44D0-9A5F-E863-98ADF0FAC56E}"/>
          </ac:spMkLst>
        </pc:spChg>
        <pc:grpChg chg="del">
          <ac:chgData name="Krekola Krista" userId="S::krista.krekola@pirha.fi::37adce33-c5eb-4f8f-bcda-6be8f518da66" providerId="AD" clId="Web-{AD73AF0F-FDDD-4C35-A213-D14E09654875}" dt="2025-03-27T06:34:25.011" v="0"/>
          <ac:grpSpMkLst>
            <pc:docMk/>
            <pc:sldMk cId="286488182" sldId="2145706853"/>
            <ac:grpSpMk id="261" creationId="{8B12B122-0651-2180-D1D0-0D8ED68CD5B4}"/>
          </ac:grpSpMkLst>
        </pc:grpChg>
        <pc:grpChg chg="del">
          <ac:chgData name="Krekola Krista" userId="S::krista.krekola@pirha.fi::37adce33-c5eb-4f8f-bcda-6be8f518da66" providerId="AD" clId="Web-{AD73AF0F-FDDD-4C35-A213-D14E09654875}" dt="2025-03-27T06:34:26.761" v="2"/>
          <ac:grpSpMkLst>
            <pc:docMk/>
            <pc:sldMk cId="286488182" sldId="2145706853"/>
            <ac:grpSpMk id="268" creationId="{F2FBF685-B7A1-2BFA-03CE-689A891CFDEE}"/>
          </ac:grpSpMkLst>
        </pc:grpChg>
        <pc:grpChg chg="del">
          <ac:chgData name="Krekola Krista" userId="S::krista.krekola@pirha.fi::37adce33-c5eb-4f8f-bcda-6be8f518da66" providerId="AD" clId="Web-{AD73AF0F-FDDD-4C35-A213-D14E09654875}" dt="2025-03-27T06:34:26.355" v="1"/>
          <ac:grpSpMkLst>
            <pc:docMk/>
            <pc:sldMk cId="286488182" sldId="2145706853"/>
            <ac:grpSpMk id="272" creationId="{EC8958A2-ABE9-FE24-0A7A-91EDACD7A01C}"/>
          </ac:grpSpMkLst>
        </pc:grpChg>
        <pc:picChg chg="add mod">
          <ac:chgData name="Krekola Krista" userId="S::krista.krekola@pirha.fi::37adce33-c5eb-4f8f-bcda-6be8f518da66" providerId="AD" clId="Web-{AD73AF0F-FDDD-4C35-A213-D14E09654875}" dt="2025-03-27T06:44:07.349" v="125" actId="1076"/>
          <ac:picMkLst>
            <pc:docMk/>
            <pc:sldMk cId="286488182" sldId="2145706853"/>
            <ac:picMk id="5" creationId="{E9A4182C-83FE-BF8A-19A8-E9764180CB4D}"/>
          </ac:picMkLst>
        </pc:picChg>
        <pc:picChg chg="mod">
          <ac:chgData name="Krekola Krista" userId="S::krista.krekola@pirha.fi::37adce33-c5eb-4f8f-bcda-6be8f518da66" providerId="AD" clId="Web-{AD73AF0F-FDDD-4C35-A213-D14E09654875}" dt="2025-03-27T06:43:14.645" v="121" actId="1076"/>
          <ac:picMkLst>
            <pc:docMk/>
            <pc:sldMk cId="286488182" sldId="2145706853"/>
            <ac:picMk id="10" creationId="{68829358-3E13-C184-3081-2B8BECE6B03F}"/>
          </ac:picMkLst>
        </pc:picChg>
        <pc:picChg chg="del">
          <ac:chgData name="Krekola Krista" userId="S::krista.krekola@pirha.fi::37adce33-c5eb-4f8f-bcda-6be8f518da66" providerId="AD" clId="Web-{AD73AF0F-FDDD-4C35-A213-D14E09654875}" dt="2025-03-27T06:34:31.402" v="3"/>
          <ac:picMkLst>
            <pc:docMk/>
            <pc:sldMk cId="286488182" sldId="2145706853"/>
            <ac:picMk id="30" creationId="{30898AC9-BEF6-22D4-8486-B07B3FF295AA}"/>
          </ac:picMkLst>
        </pc:picChg>
      </pc:sldChg>
      <pc:sldChg chg="modSp">
        <pc:chgData name="Krekola Krista" userId="S::krista.krekola@pirha.fi::37adce33-c5eb-4f8f-bcda-6be8f518da66" providerId="AD" clId="Web-{AD73AF0F-FDDD-4C35-A213-D14E09654875}" dt="2025-03-27T06:49:18.870" v="252" actId="1076"/>
        <pc:sldMkLst>
          <pc:docMk/>
          <pc:sldMk cId="811078393" sldId="2145706868"/>
        </pc:sldMkLst>
        <pc:spChg chg="mod">
          <ac:chgData name="Krekola Krista" userId="S::krista.krekola@pirha.fi::37adce33-c5eb-4f8f-bcda-6be8f518da66" providerId="AD" clId="Web-{AD73AF0F-FDDD-4C35-A213-D14E09654875}" dt="2025-03-27T06:49:18.870" v="252" actId="1076"/>
          <ac:spMkLst>
            <pc:docMk/>
            <pc:sldMk cId="811078393" sldId="2145706868"/>
            <ac:spMk id="3" creationId="{18DFD8A1-BEB0-E3BA-AD23-9DBF830440D3}"/>
          </ac:spMkLst>
        </pc:spChg>
      </pc:sldChg>
      <pc:sldChg chg="addSp delSp modSp">
        <pc:chgData name="Krekola Krista" userId="S::krista.krekola@pirha.fi::37adce33-c5eb-4f8f-bcda-6be8f518da66" providerId="AD" clId="Web-{AD73AF0F-FDDD-4C35-A213-D14E09654875}" dt="2025-03-27T06:48:01.884" v="245" actId="1076"/>
        <pc:sldMkLst>
          <pc:docMk/>
          <pc:sldMk cId="640341433" sldId="2145706872"/>
        </pc:sldMkLst>
        <pc:spChg chg="mod">
          <ac:chgData name="Krekola Krista" userId="S::krista.krekola@pirha.fi::37adce33-c5eb-4f8f-bcda-6be8f518da66" providerId="AD" clId="Web-{AD73AF0F-FDDD-4C35-A213-D14E09654875}" dt="2025-03-27T06:48:01.884" v="245" actId="1076"/>
          <ac:spMkLst>
            <pc:docMk/>
            <pc:sldMk cId="640341433" sldId="2145706872"/>
            <ac:spMk id="2" creationId="{FFACF2B5-5DEA-95ED-0F2E-47ACE0BBC273}"/>
          </ac:spMkLst>
        </pc:spChg>
        <pc:spChg chg="add mod">
          <ac:chgData name="Krekola Krista" userId="S::krista.krekola@pirha.fi::37adce33-c5eb-4f8f-bcda-6be8f518da66" providerId="AD" clId="Web-{AD73AF0F-FDDD-4C35-A213-D14E09654875}" dt="2025-03-27T06:47:46.509" v="242" actId="1076"/>
          <ac:spMkLst>
            <pc:docMk/>
            <pc:sldMk cId="640341433" sldId="2145706872"/>
            <ac:spMk id="5" creationId="{C8262E6A-FB95-B9A9-4F8E-13E34F80610E}"/>
          </ac:spMkLst>
        </pc:spChg>
        <pc:picChg chg="del mod">
          <ac:chgData name="Krekola Krista" userId="S::krista.krekola@pirha.fi::37adce33-c5eb-4f8f-bcda-6be8f518da66" providerId="AD" clId="Web-{AD73AF0F-FDDD-4C35-A213-D14E09654875}" dt="2025-03-27T06:45:10.553" v="145"/>
          <ac:picMkLst>
            <pc:docMk/>
            <pc:sldMk cId="640341433" sldId="2145706872"/>
            <ac:picMk id="4" creationId="{669FE1F6-98AB-1396-3428-D7F169C3EC58}"/>
          </ac:picMkLst>
        </pc:picChg>
        <pc:picChg chg="add mod">
          <ac:chgData name="Krekola Krista" userId="S::krista.krekola@pirha.fi::37adce33-c5eb-4f8f-bcda-6be8f518da66" providerId="AD" clId="Web-{AD73AF0F-FDDD-4C35-A213-D14E09654875}" dt="2025-03-27T06:47:47.556" v="243" actId="1076"/>
          <ac:picMkLst>
            <pc:docMk/>
            <pc:sldMk cId="640341433" sldId="2145706872"/>
            <ac:picMk id="6" creationId="{E670E981-C7C7-1ED1-B7E6-666FF24DA5E8}"/>
          </ac:picMkLst>
        </pc:picChg>
      </pc:sldChg>
    </pc:docChg>
  </pc:docChgLst>
  <pc:docChgLst>
    <pc:chgData name="Krekola Krista" userId="S::krista.krekola@pirha.fi::37adce33-c5eb-4f8f-bcda-6be8f518da66" providerId="AD" clId="Web-{E953210B-AD28-429B-A5EE-BCD160A8651E}"/>
    <pc:docChg chg="addSld delSld modSld">
      <pc:chgData name="Krekola Krista" userId="S::krista.krekola@pirha.fi::37adce33-c5eb-4f8f-bcda-6be8f518da66" providerId="AD" clId="Web-{E953210B-AD28-429B-A5EE-BCD160A8651E}" dt="2025-03-05T10:44:39.093" v="75" actId="20577"/>
      <pc:docMkLst>
        <pc:docMk/>
      </pc:docMkLst>
      <pc:sldChg chg="delSp modSp">
        <pc:chgData name="Krekola Krista" userId="S::krista.krekola@pirha.fi::37adce33-c5eb-4f8f-bcda-6be8f518da66" providerId="AD" clId="Web-{E953210B-AD28-429B-A5EE-BCD160A8651E}" dt="2025-03-05T10:42:47.265" v="57" actId="20577"/>
        <pc:sldMkLst>
          <pc:docMk/>
          <pc:sldMk cId="286488182" sldId="2145706853"/>
        </pc:sldMkLst>
        <pc:spChg chg="mod">
          <ac:chgData name="Krekola Krista" userId="S::krista.krekola@pirha.fi::37adce33-c5eb-4f8f-bcda-6be8f518da66" providerId="AD" clId="Web-{E953210B-AD28-429B-A5EE-BCD160A8651E}" dt="2025-03-05T10:42:40.061" v="56" actId="1076"/>
          <ac:spMkLst>
            <pc:docMk/>
            <pc:sldMk cId="286488182" sldId="2145706853"/>
            <ac:spMk id="24" creationId="{DE51C49F-D68F-255A-6D3C-FE6102495D72}"/>
          </ac:spMkLst>
        </pc:spChg>
        <pc:spChg chg="mod">
          <ac:chgData name="Krekola Krista" userId="S::krista.krekola@pirha.fi::37adce33-c5eb-4f8f-bcda-6be8f518da66" providerId="AD" clId="Web-{E953210B-AD28-429B-A5EE-BCD160A8651E}" dt="2025-03-05T10:42:47.265" v="57" actId="20577"/>
          <ac:spMkLst>
            <pc:docMk/>
            <pc:sldMk cId="286488182" sldId="2145706853"/>
            <ac:spMk id="118" creationId="{3B7AC357-BFB4-F49F-4C49-1BC579CC96BE}"/>
          </ac:spMkLst>
        </pc:spChg>
        <pc:grpChg chg="mod">
          <ac:chgData name="Krekola Krista" userId="S::krista.krekola@pirha.fi::37adce33-c5eb-4f8f-bcda-6be8f518da66" providerId="AD" clId="Web-{E953210B-AD28-429B-A5EE-BCD160A8651E}" dt="2025-03-05T10:41:49.468" v="48" actId="1076"/>
          <ac:grpSpMkLst>
            <pc:docMk/>
            <pc:sldMk cId="286488182" sldId="2145706853"/>
            <ac:grpSpMk id="261" creationId="{8B12B122-0651-2180-D1D0-0D8ED68CD5B4}"/>
          </ac:grpSpMkLst>
        </pc:grpChg>
        <pc:grpChg chg="del">
          <ac:chgData name="Krekola Krista" userId="S::krista.krekola@pirha.fi::37adce33-c5eb-4f8f-bcda-6be8f518da66" providerId="AD" clId="Web-{E953210B-AD28-429B-A5EE-BCD160A8651E}" dt="2025-03-05T10:42:09.546" v="53"/>
          <ac:grpSpMkLst>
            <pc:docMk/>
            <pc:sldMk cId="286488182" sldId="2145706853"/>
            <ac:grpSpMk id="267" creationId="{8F92D739-BEDB-1E81-174B-FBFD02C30FD6}"/>
          </ac:grpSpMkLst>
        </pc:grpChg>
        <pc:grpChg chg="mod">
          <ac:chgData name="Krekola Krista" userId="S::krista.krekola@pirha.fi::37adce33-c5eb-4f8f-bcda-6be8f518da66" providerId="AD" clId="Web-{E953210B-AD28-429B-A5EE-BCD160A8651E}" dt="2025-03-05T10:42:30.249" v="55" actId="1076"/>
          <ac:grpSpMkLst>
            <pc:docMk/>
            <pc:sldMk cId="286488182" sldId="2145706853"/>
            <ac:grpSpMk id="268" creationId="{F2FBF685-B7A1-2BFA-03CE-689A891CFDEE}"/>
          </ac:grpSpMkLst>
        </pc:grpChg>
        <pc:grpChg chg="mod">
          <ac:chgData name="Krekola Krista" userId="S::krista.krekola@pirha.fi::37adce33-c5eb-4f8f-bcda-6be8f518da66" providerId="AD" clId="Web-{E953210B-AD28-429B-A5EE-BCD160A8651E}" dt="2025-03-05T10:42:14.202" v="54" actId="1076"/>
          <ac:grpSpMkLst>
            <pc:docMk/>
            <pc:sldMk cId="286488182" sldId="2145706853"/>
            <ac:grpSpMk id="272" creationId="{EC8958A2-ABE9-FE24-0A7A-91EDACD7A01C}"/>
          </ac:grpSpMkLst>
        </pc:grpChg>
      </pc:sldChg>
      <pc:sldChg chg="modSp del mod modClrScheme chgLayout">
        <pc:chgData name="Krekola Krista" userId="S::krista.krekola@pirha.fi::37adce33-c5eb-4f8f-bcda-6be8f518da66" providerId="AD" clId="Web-{E953210B-AD28-429B-A5EE-BCD160A8651E}" dt="2025-03-05T10:36:41.639" v="1"/>
        <pc:sldMkLst>
          <pc:docMk/>
          <pc:sldMk cId="1140219585" sldId="2145706862"/>
        </pc:sldMkLst>
        <pc:spChg chg="mod ord">
          <ac:chgData name="Krekola Krista" userId="S::krista.krekola@pirha.fi::37adce33-c5eb-4f8f-bcda-6be8f518da66" providerId="AD" clId="Web-{E953210B-AD28-429B-A5EE-BCD160A8651E}" dt="2025-03-05T10:36:23.092" v="0"/>
          <ac:spMkLst>
            <pc:docMk/>
            <pc:sldMk cId="1140219585" sldId="2145706862"/>
            <ac:spMk id="2" creationId="{B9962EE3-2734-60BC-AD0E-FA2406A28F3C}"/>
          </ac:spMkLst>
        </pc:spChg>
        <pc:spChg chg="mod ord">
          <ac:chgData name="Krekola Krista" userId="S::krista.krekola@pirha.fi::37adce33-c5eb-4f8f-bcda-6be8f518da66" providerId="AD" clId="Web-{E953210B-AD28-429B-A5EE-BCD160A8651E}" dt="2025-03-05T10:36:23.092" v="0"/>
          <ac:spMkLst>
            <pc:docMk/>
            <pc:sldMk cId="1140219585" sldId="2145706862"/>
            <ac:spMk id="3" creationId="{4D87BD4B-063C-08CC-D783-9C51B8FB6CBB}"/>
          </ac:spMkLst>
        </pc:spChg>
      </pc:sldChg>
      <pc:sldChg chg="addSp modSp new">
        <pc:chgData name="Krekola Krista" userId="S::krista.krekola@pirha.fi::37adce33-c5eb-4f8f-bcda-6be8f518da66" providerId="AD" clId="Web-{E953210B-AD28-429B-A5EE-BCD160A8651E}" dt="2025-03-05T10:44:39.093" v="75" actId="20577"/>
        <pc:sldMkLst>
          <pc:docMk/>
          <pc:sldMk cId="811078393" sldId="2145706868"/>
        </pc:sldMkLst>
        <pc:spChg chg="mod">
          <ac:chgData name="Krekola Krista" userId="S::krista.krekola@pirha.fi::37adce33-c5eb-4f8f-bcda-6be8f518da66" providerId="AD" clId="Web-{E953210B-AD28-429B-A5EE-BCD160A8651E}" dt="2025-03-05T10:36:50.404" v="11" actId="20577"/>
          <ac:spMkLst>
            <pc:docMk/>
            <pc:sldMk cId="811078393" sldId="2145706868"/>
            <ac:spMk id="2" creationId="{62C28BF5-8C89-EF06-A5C7-C8EC44AFD37A}"/>
          </ac:spMkLst>
        </pc:spChg>
        <pc:spChg chg="mod">
          <ac:chgData name="Krekola Krista" userId="S::krista.krekola@pirha.fi::37adce33-c5eb-4f8f-bcda-6be8f518da66" providerId="AD" clId="Web-{E953210B-AD28-429B-A5EE-BCD160A8651E}" dt="2025-03-05T10:39:03.483" v="27" actId="1076"/>
          <ac:spMkLst>
            <pc:docMk/>
            <pc:sldMk cId="811078393" sldId="2145706868"/>
            <ac:spMk id="3" creationId="{18DFD8A1-BEB0-E3BA-AD23-9DBF830440D3}"/>
          </ac:spMkLst>
        </pc:spChg>
        <pc:spChg chg="add mod">
          <ac:chgData name="Krekola Krista" userId="S::krista.krekola@pirha.fi::37adce33-c5eb-4f8f-bcda-6be8f518da66" providerId="AD" clId="Web-{E953210B-AD28-429B-A5EE-BCD160A8651E}" dt="2025-03-05T10:44:39.093" v="75" actId="20577"/>
          <ac:spMkLst>
            <pc:docMk/>
            <pc:sldMk cId="811078393" sldId="2145706868"/>
            <ac:spMk id="5" creationId="{7EC0C280-AE16-DF23-CA53-CC723F16B171}"/>
          </ac:spMkLst>
        </pc:spChg>
        <pc:picChg chg="add mod">
          <ac:chgData name="Krekola Krista" userId="S::krista.krekola@pirha.fi::37adce33-c5eb-4f8f-bcda-6be8f518da66" providerId="AD" clId="Web-{E953210B-AD28-429B-A5EE-BCD160A8651E}" dt="2025-03-05T10:39:08.858" v="28" actId="1076"/>
          <ac:picMkLst>
            <pc:docMk/>
            <pc:sldMk cId="811078393" sldId="2145706868"/>
            <ac:picMk id="4" creationId="{B44259E1-C220-D500-8DCC-22C2A0D0413F}"/>
          </ac:picMkLst>
        </pc:picChg>
      </pc:sldChg>
      <pc:sldChg chg="addSp delSp modSp new">
        <pc:chgData name="Krekola Krista" userId="S::krista.krekola@pirha.fi::37adce33-c5eb-4f8f-bcda-6be8f518da66" providerId="AD" clId="Web-{E953210B-AD28-429B-A5EE-BCD160A8651E}" dt="2025-03-05T10:40:12.421" v="33" actId="1076"/>
        <pc:sldMkLst>
          <pc:docMk/>
          <pc:sldMk cId="1101853656" sldId="2145706869"/>
        </pc:sldMkLst>
        <pc:spChg chg="del">
          <ac:chgData name="Krekola Krista" userId="S::krista.krekola@pirha.fi::37adce33-c5eb-4f8f-bcda-6be8f518da66" providerId="AD" clId="Web-{E953210B-AD28-429B-A5EE-BCD160A8651E}" dt="2025-03-05T10:39:59.686" v="30"/>
          <ac:spMkLst>
            <pc:docMk/>
            <pc:sldMk cId="1101853656" sldId="2145706869"/>
            <ac:spMk id="3" creationId="{7F5A086D-AF98-61B2-00D8-56E384C18962}"/>
          </ac:spMkLst>
        </pc:spChg>
        <pc:picChg chg="add mod ord">
          <ac:chgData name="Krekola Krista" userId="S::krista.krekola@pirha.fi::37adce33-c5eb-4f8f-bcda-6be8f518da66" providerId="AD" clId="Web-{E953210B-AD28-429B-A5EE-BCD160A8651E}" dt="2025-03-05T10:40:12.421" v="33" actId="1076"/>
          <ac:picMkLst>
            <pc:docMk/>
            <pc:sldMk cId="1101853656" sldId="2145706869"/>
            <ac:picMk id="4" creationId="{F51F4BC5-87C7-2CB4-B77F-4C4839FE960B}"/>
          </ac:picMkLst>
        </pc:picChg>
      </pc:sldChg>
    </pc:docChg>
  </pc:docChgLst>
  <pc:docChgLst>
    <pc:chgData name="Krekola Krista" userId="S::krista.krekola@pirha.fi::37adce33-c5eb-4f8f-bcda-6be8f518da66" providerId="AD" clId="Web-{1A0809A9-4A87-45D0-AECF-634CCE01F839}"/>
    <pc:docChg chg="delSld modSld">
      <pc:chgData name="Krekola Krista" userId="S::krista.krekola@pirha.fi::37adce33-c5eb-4f8f-bcda-6be8f518da66" providerId="AD" clId="Web-{1A0809A9-4A87-45D0-AECF-634CCE01F839}" dt="2025-05-05T09:18:31.432" v="23" actId="20577"/>
      <pc:docMkLst>
        <pc:docMk/>
      </pc:docMkLst>
      <pc:sldChg chg="modSp">
        <pc:chgData name="Krekola Krista" userId="S::krista.krekola@pirha.fi::37adce33-c5eb-4f8f-bcda-6be8f518da66" providerId="AD" clId="Web-{1A0809A9-4A87-45D0-AECF-634CCE01F839}" dt="2025-05-05T09:18:31.432" v="23" actId="20577"/>
        <pc:sldMkLst>
          <pc:docMk/>
          <pc:sldMk cId="1349325752" sldId="2145706850"/>
        </pc:sldMkLst>
        <pc:spChg chg="mod">
          <ac:chgData name="Krekola Krista" userId="S::krista.krekola@pirha.fi::37adce33-c5eb-4f8f-bcda-6be8f518da66" providerId="AD" clId="Web-{1A0809A9-4A87-45D0-AECF-634CCE01F839}" dt="2025-05-05T09:18:31.432" v="23" actId="20577"/>
          <ac:spMkLst>
            <pc:docMk/>
            <pc:sldMk cId="1349325752" sldId="2145706850"/>
            <ac:spMk id="2" creationId="{AAEE5BEF-BD2D-4EFF-33EC-2CADE2292374}"/>
          </ac:spMkLst>
        </pc:spChg>
      </pc:sldChg>
      <pc:sldChg chg="del">
        <pc:chgData name="Krekola Krista" userId="S::krista.krekola@pirha.fi::37adce33-c5eb-4f8f-bcda-6be8f518da66" providerId="AD" clId="Web-{1A0809A9-4A87-45D0-AECF-634CCE01F839}" dt="2025-05-05T09:10:52.439" v="3"/>
        <pc:sldMkLst>
          <pc:docMk/>
          <pc:sldMk cId="28906783" sldId="2145706867"/>
        </pc:sldMkLst>
      </pc:sldChg>
      <pc:sldChg chg="modSp">
        <pc:chgData name="Krekola Krista" userId="S::krista.krekola@pirha.fi::37adce33-c5eb-4f8f-bcda-6be8f518da66" providerId="AD" clId="Web-{1A0809A9-4A87-45D0-AECF-634CCE01F839}" dt="2025-05-05T09:18:10.823" v="5" actId="20577"/>
        <pc:sldMkLst>
          <pc:docMk/>
          <pc:sldMk cId="3286818147" sldId="2145706877"/>
        </pc:sldMkLst>
        <pc:spChg chg="mod">
          <ac:chgData name="Krekola Krista" userId="S::krista.krekola@pirha.fi::37adce33-c5eb-4f8f-bcda-6be8f518da66" providerId="AD" clId="Web-{1A0809A9-4A87-45D0-AECF-634CCE01F839}" dt="2025-05-05T09:18:10.823" v="5" actId="20577"/>
          <ac:spMkLst>
            <pc:docMk/>
            <pc:sldMk cId="3286818147" sldId="2145706877"/>
            <ac:spMk id="3" creationId="{B330CD86-7473-41F9-0E04-A1F4BE2ACCAB}"/>
          </ac:spMkLst>
        </pc:spChg>
      </pc:sldChg>
      <pc:sldChg chg="modSp">
        <pc:chgData name="Krekola Krista" userId="S::krista.krekola@pirha.fi::37adce33-c5eb-4f8f-bcda-6be8f518da66" providerId="AD" clId="Web-{1A0809A9-4A87-45D0-AECF-634CCE01F839}" dt="2025-05-05T09:10:31.002" v="2" actId="1076"/>
        <pc:sldMkLst>
          <pc:docMk/>
          <pc:sldMk cId="2249568475" sldId="2145706882"/>
        </pc:sldMkLst>
        <pc:spChg chg="mod">
          <ac:chgData name="Krekola Krista" userId="S::krista.krekola@pirha.fi::37adce33-c5eb-4f8f-bcda-6be8f518da66" providerId="AD" clId="Web-{1A0809A9-4A87-45D0-AECF-634CCE01F839}" dt="2025-05-05T09:10:31.002" v="2" actId="1076"/>
          <ac:spMkLst>
            <pc:docMk/>
            <pc:sldMk cId="2249568475" sldId="2145706882"/>
            <ac:spMk id="4" creationId="{11E390BA-832D-AF0F-ED6E-826BE9C206BF}"/>
          </ac:spMkLst>
        </pc:spChg>
      </pc:sldChg>
      <pc:sldChg chg="modSp">
        <pc:chgData name="Krekola Krista" userId="S::krista.krekola@pirha.fi::37adce33-c5eb-4f8f-bcda-6be8f518da66" providerId="AD" clId="Web-{1A0809A9-4A87-45D0-AECF-634CCE01F839}" dt="2025-05-05T09:06:08.919" v="0" actId="20577"/>
        <pc:sldMkLst>
          <pc:docMk/>
          <pc:sldMk cId="1293963303" sldId="2145706884"/>
        </pc:sldMkLst>
        <pc:spChg chg="mod">
          <ac:chgData name="Krekola Krista" userId="S::krista.krekola@pirha.fi::37adce33-c5eb-4f8f-bcda-6be8f518da66" providerId="AD" clId="Web-{1A0809A9-4A87-45D0-AECF-634CCE01F839}" dt="2025-05-05T09:06:08.919" v="0" actId="20577"/>
          <ac:spMkLst>
            <pc:docMk/>
            <pc:sldMk cId="1293963303" sldId="2145706884"/>
            <ac:spMk id="6" creationId="{B8422359-3399-69F4-1F77-578465BEA405}"/>
          </ac:spMkLst>
        </pc:spChg>
      </pc:sldChg>
    </pc:docChg>
  </pc:docChgLst>
  <pc:docChgLst>
    <pc:chgData name="Mutikainen Ulla-Riitta" userId="S::ulla-riitta.mutikainen@pirha.fi::318b2e51-60b1-420f-acc9-009eab78f25c" providerId="AD" clId="Web-{8C5427EC-956D-4F7E-8E40-BD4A0966AE50}"/>
    <pc:docChg chg="modSld">
      <pc:chgData name="Mutikainen Ulla-Riitta" userId="S::ulla-riitta.mutikainen@pirha.fi::318b2e51-60b1-420f-acc9-009eab78f25c" providerId="AD" clId="Web-{8C5427EC-956D-4F7E-8E40-BD4A0966AE50}" dt="2025-03-24T14:49:14.028" v="12" actId="14100"/>
      <pc:docMkLst>
        <pc:docMk/>
      </pc:docMkLst>
      <pc:sldChg chg="modSp">
        <pc:chgData name="Mutikainen Ulla-Riitta" userId="S::ulla-riitta.mutikainen@pirha.fi::318b2e51-60b1-420f-acc9-009eab78f25c" providerId="AD" clId="Web-{8C5427EC-956D-4F7E-8E40-BD4A0966AE50}" dt="2025-03-24T14:49:14.028" v="12" actId="14100"/>
        <pc:sldMkLst>
          <pc:docMk/>
          <pc:sldMk cId="60903328" sldId="2145706863"/>
        </pc:sldMkLst>
        <pc:spChg chg="mod">
          <ac:chgData name="Mutikainen Ulla-Riitta" userId="S::ulla-riitta.mutikainen@pirha.fi::318b2e51-60b1-420f-acc9-009eab78f25c" providerId="AD" clId="Web-{8C5427EC-956D-4F7E-8E40-BD4A0966AE50}" dt="2025-03-24T14:49:02.966" v="11" actId="14100"/>
          <ac:spMkLst>
            <pc:docMk/>
            <pc:sldMk cId="60903328" sldId="2145706863"/>
            <ac:spMk id="2" creationId="{F0598FBA-7BCE-AD73-011C-5733E4519129}"/>
          </ac:spMkLst>
        </pc:spChg>
        <pc:spChg chg="mod">
          <ac:chgData name="Mutikainen Ulla-Riitta" userId="S::ulla-riitta.mutikainen@pirha.fi::318b2e51-60b1-420f-acc9-009eab78f25c" providerId="AD" clId="Web-{8C5427EC-956D-4F7E-8E40-BD4A0966AE50}" dt="2025-03-24T14:49:14.028" v="12" actId="14100"/>
          <ac:spMkLst>
            <pc:docMk/>
            <pc:sldMk cId="60903328" sldId="2145706863"/>
            <ac:spMk id="3" creationId="{A328F096-FB7C-501F-E0B5-B5E37FB17FE9}"/>
          </ac:spMkLst>
        </pc:spChg>
      </pc:sldChg>
    </pc:docChg>
  </pc:docChgLst>
  <pc:docChgLst>
    <pc:chgData name="Krekola Krista" userId="S::krista.krekola@pirha.fi::37adce33-c5eb-4f8f-bcda-6be8f518da66" providerId="AD" clId="Web-{34633FC5-746C-4700-8A6A-6101270CE021}"/>
    <pc:docChg chg="delSld modSld">
      <pc:chgData name="Krekola Krista" userId="S::krista.krekola@pirha.fi::37adce33-c5eb-4f8f-bcda-6be8f518da66" providerId="AD" clId="Web-{34633FC5-746C-4700-8A6A-6101270CE021}" dt="2025-03-05T10:35:36.736" v="16"/>
      <pc:docMkLst>
        <pc:docMk/>
      </pc:docMkLst>
      <pc:sldChg chg="modSp">
        <pc:chgData name="Krekola Krista" userId="S::krista.krekola@pirha.fi::37adce33-c5eb-4f8f-bcda-6be8f518da66" providerId="AD" clId="Web-{34633FC5-746C-4700-8A6A-6101270CE021}" dt="2025-03-05T10:34:37.235" v="12" actId="20577"/>
        <pc:sldMkLst>
          <pc:docMk/>
          <pc:sldMk cId="1238088558" sldId="2145706848"/>
        </pc:sldMkLst>
        <pc:spChg chg="mod">
          <ac:chgData name="Krekola Krista" userId="S::krista.krekola@pirha.fi::37adce33-c5eb-4f8f-bcda-6be8f518da66" providerId="AD" clId="Web-{34633FC5-746C-4700-8A6A-6101270CE021}" dt="2025-03-05T10:34:37.235" v="12" actId="20577"/>
          <ac:spMkLst>
            <pc:docMk/>
            <pc:sldMk cId="1238088558" sldId="2145706848"/>
            <ac:spMk id="3" creationId="{1E53713F-C676-BB65-88EC-566AFABBBC0C}"/>
          </ac:spMkLst>
        </pc:spChg>
      </pc:sldChg>
      <pc:sldChg chg="del">
        <pc:chgData name="Krekola Krista" userId="S::krista.krekola@pirha.fi::37adce33-c5eb-4f8f-bcda-6be8f518da66" providerId="AD" clId="Web-{34633FC5-746C-4700-8A6A-6101270CE021}" dt="2025-03-05T10:28:55.102" v="7"/>
        <pc:sldMkLst>
          <pc:docMk/>
          <pc:sldMk cId="2031914904" sldId="2145706859"/>
        </pc:sldMkLst>
      </pc:sldChg>
      <pc:sldChg chg="modSp">
        <pc:chgData name="Krekola Krista" userId="S::krista.krekola@pirha.fi::37adce33-c5eb-4f8f-bcda-6be8f518da66" providerId="AD" clId="Web-{34633FC5-746C-4700-8A6A-6101270CE021}" dt="2025-03-05T10:29:31.431" v="8" actId="20577"/>
        <pc:sldMkLst>
          <pc:docMk/>
          <pc:sldMk cId="1845777154" sldId="2145706861"/>
        </pc:sldMkLst>
        <pc:spChg chg="mod">
          <ac:chgData name="Krekola Krista" userId="S::krista.krekola@pirha.fi::37adce33-c5eb-4f8f-bcda-6be8f518da66" providerId="AD" clId="Web-{34633FC5-746C-4700-8A6A-6101270CE021}" dt="2025-03-05T10:29:31.431" v="8" actId="20577"/>
          <ac:spMkLst>
            <pc:docMk/>
            <pc:sldMk cId="1845777154" sldId="2145706861"/>
            <ac:spMk id="3" creationId="{887310C1-DE33-30E0-59A3-F57D2456BBFB}"/>
          </ac:spMkLst>
        </pc:spChg>
      </pc:sldChg>
      <pc:sldChg chg="addSp delSp modSp mod modClrScheme chgLayout">
        <pc:chgData name="Krekola Krista" userId="S::krista.krekola@pirha.fi::37adce33-c5eb-4f8f-bcda-6be8f518da66" providerId="AD" clId="Web-{34633FC5-746C-4700-8A6A-6101270CE021}" dt="2025-03-05T10:35:36.736" v="16"/>
        <pc:sldMkLst>
          <pc:docMk/>
          <pc:sldMk cId="1140219585" sldId="2145706862"/>
        </pc:sldMkLst>
        <pc:spChg chg="mod ord">
          <ac:chgData name="Krekola Krista" userId="S::krista.krekola@pirha.fi::37adce33-c5eb-4f8f-bcda-6be8f518da66" providerId="AD" clId="Web-{34633FC5-746C-4700-8A6A-6101270CE021}" dt="2025-03-05T10:35:36.736" v="16"/>
          <ac:spMkLst>
            <pc:docMk/>
            <pc:sldMk cId="1140219585" sldId="2145706862"/>
            <ac:spMk id="2" creationId="{B9962EE3-2734-60BC-AD0E-FA2406A28F3C}"/>
          </ac:spMkLst>
        </pc:spChg>
        <pc:spChg chg="mod ord">
          <ac:chgData name="Krekola Krista" userId="S::krista.krekola@pirha.fi::37adce33-c5eb-4f8f-bcda-6be8f518da66" providerId="AD" clId="Web-{34633FC5-746C-4700-8A6A-6101270CE021}" dt="2025-03-05T10:35:36.736" v="16"/>
          <ac:spMkLst>
            <pc:docMk/>
            <pc:sldMk cId="1140219585" sldId="2145706862"/>
            <ac:spMk id="3" creationId="{4D87BD4B-063C-08CC-D783-9C51B8FB6CBB}"/>
          </ac:spMkLst>
        </pc:spChg>
        <pc:spChg chg="add del mod ord">
          <ac:chgData name="Krekola Krista" userId="S::krista.krekola@pirha.fi::37adce33-c5eb-4f8f-bcda-6be8f518da66" providerId="AD" clId="Web-{34633FC5-746C-4700-8A6A-6101270CE021}" dt="2025-03-05T10:35:36.736" v="16"/>
          <ac:spMkLst>
            <pc:docMk/>
            <pc:sldMk cId="1140219585" sldId="2145706862"/>
            <ac:spMk id="4" creationId="{EA2FAD5D-3FEC-4BCF-B744-2220E37E9E55}"/>
          </ac:spMkLst>
        </pc:spChg>
      </pc:sldChg>
      <pc:sldChg chg="mod modShow">
        <pc:chgData name="Krekola Krista" userId="S::krista.krekola@pirha.fi::37adce33-c5eb-4f8f-bcda-6be8f518da66" providerId="AD" clId="Web-{34633FC5-746C-4700-8A6A-6101270CE021}" dt="2025-03-05T10:31:16.636" v="9"/>
        <pc:sldMkLst>
          <pc:docMk/>
          <pc:sldMk cId="28906783" sldId="2145706867"/>
        </pc:sldMkLst>
      </pc:sldChg>
    </pc:docChg>
  </pc:docChgLst>
  <pc:docChgLst>
    <pc:chgData name="Mutikainen Ulla-Riitta" userId="S::ulla-riitta.mutikainen@pirha.fi::318b2e51-60b1-420f-acc9-009eab78f25c" providerId="AD" clId="Web-{C0BEC906-3033-4770-97A5-AF1B1A6DF807}"/>
    <pc:docChg chg="modSld">
      <pc:chgData name="Mutikainen Ulla-Riitta" userId="S::ulla-riitta.mutikainen@pirha.fi::318b2e51-60b1-420f-acc9-009eab78f25c" providerId="AD" clId="Web-{C0BEC906-3033-4770-97A5-AF1B1A6DF807}" dt="2025-03-24T14:57:05.155" v="216" actId="20577"/>
      <pc:docMkLst>
        <pc:docMk/>
      </pc:docMkLst>
      <pc:sldChg chg="modSp">
        <pc:chgData name="Mutikainen Ulla-Riitta" userId="S::ulla-riitta.mutikainen@pirha.fi::318b2e51-60b1-420f-acc9-009eab78f25c" providerId="AD" clId="Web-{C0BEC906-3033-4770-97A5-AF1B1A6DF807}" dt="2025-03-24T14:57:05.155" v="216" actId="20577"/>
        <pc:sldMkLst>
          <pc:docMk/>
          <pc:sldMk cId="60903328" sldId="2145706863"/>
        </pc:sldMkLst>
        <pc:spChg chg="mod">
          <ac:chgData name="Mutikainen Ulla-Riitta" userId="S::ulla-riitta.mutikainen@pirha.fi::318b2e51-60b1-420f-acc9-009eab78f25c" providerId="AD" clId="Web-{C0BEC906-3033-4770-97A5-AF1B1A6DF807}" dt="2025-03-24T14:54:07.696" v="48" actId="20577"/>
          <ac:spMkLst>
            <pc:docMk/>
            <pc:sldMk cId="60903328" sldId="2145706863"/>
            <ac:spMk id="2" creationId="{F0598FBA-7BCE-AD73-011C-5733E4519129}"/>
          </ac:spMkLst>
        </pc:spChg>
        <pc:spChg chg="mod">
          <ac:chgData name="Mutikainen Ulla-Riitta" userId="S::ulla-riitta.mutikainen@pirha.fi::318b2e51-60b1-420f-acc9-009eab78f25c" providerId="AD" clId="Web-{C0BEC906-3033-4770-97A5-AF1B1A6DF807}" dt="2025-03-24T14:57:05.155" v="216" actId="20577"/>
          <ac:spMkLst>
            <pc:docMk/>
            <pc:sldMk cId="60903328" sldId="2145706863"/>
            <ac:spMk id="3" creationId="{A328F096-FB7C-501F-E0B5-B5E37FB17FE9}"/>
          </ac:spMkLst>
        </pc:spChg>
      </pc:sldChg>
    </pc:docChg>
  </pc:docChgLst>
  <pc:docChgLst>
    <pc:chgData name="Krekola Krista" userId="S::krista.krekola@pirha.fi::37adce33-c5eb-4f8f-bcda-6be8f518da66" providerId="AD" clId="Web-{E8D19C63-0CAF-47DB-9738-E3D481D8538B}"/>
    <pc:docChg chg="addSld delSld modSld">
      <pc:chgData name="Krekola Krista" userId="S::krista.krekola@pirha.fi::37adce33-c5eb-4f8f-bcda-6be8f518da66" providerId="AD" clId="Web-{E8D19C63-0CAF-47DB-9738-E3D481D8538B}" dt="2025-04-08T12:16:17.657" v="398"/>
      <pc:docMkLst>
        <pc:docMk/>
      </pc:docMkLst>
      <pc:sldChg chg="addSp delSp modSp del mod setBg">
        <pc:chgData name="Krekola Krista" userId="S::krista.krekola@pirha.fi::37adce33-c5eb-4f8f-bcda-6be8f518da66" providerId="AD" clId="Web-{E8D19C63-0CAF-47DB-9738-E3D481D8538B}" dt="2025-04-08T11:58:43.197" v="21"/>
        <pc:sldMkLst>
          <pc:docMk/>
          <pc:sldMk cId="3295554139" sldId="2145706851"/>
        </pc:sldMkLst>
        <pc:spChg chg="mod">
          <ac:chgData name="Krekola Krista" userId="S::krista.krekola@pirha.fi::37adce33-c5eb-4f8f-bcda-6be8f518da66" providerId="AD" clId="Web-{E8D19C63-0CAF-47DB-9738-E3D481D8538B}" dt="2025-04-08T11:58:35.791" v="20" actId="1076"/>
          <ac:spMkLst>
            <pc:docMk/>
            <pc:sldMk cId="3295554139" sldId="2145706851"/>
            <ac:spMk id="2" creationId="{72905513-09C6-DEDC-AB04-00DC44AD95FB}"/>
          </ac:spMkLst>
        </pc:spChg>
        <pc:spChg chg="del mod">
          <ac:chgData name="Krekola Krista" userId="S::krista.krekola@pirha.fi::37adce33-c5eb-4f8f-bcda-6be8f518da66" providerId="AD" clId="Web-{E8D19C63-0CAF-47DB-9738-E3D481D8538B}" dt="2025-04-08T11:57:15.382" v="12"/>
          <ac:spMkLst>
            <pc:docMk/>
            <pc:sldMk cId="3295554139" sldId="2145706851"/>
            <ac:spMk id="3" creationId="{B3FE028A-5BBE-AAC4-B88B-28839BB4D227}"/>
          </ac:spMkLst>
        </pc:spChg>
        <pc:picChg chg="add del mod ord">
          <ac:chgData name="Krekola Krista" userId="S::krista.krekola@pirha.fi::37adce33-c5eb-4f8f-bcda-6be8f518da66" providerId="AD" clId="Web-{E8D19C63-0CAF-47DB-9738-E3D481D8538B}" dt="2025-04-08T11:57:23.116" v="13"/>
          <ac:picMkLst>
            <pc:docMk/>
            <pc:sldMk cId="3295554139" sldId="2145706851"/>
            <ac:picMk id="4" creationId="{1824D840-0AD9-2B04-EF46-B494FD8785CE}"/>
          </ac:picMkLst>
        </pc:picChg>
      </pc:sldChg>
      <pc:sldChg chg="del">
        <pc:chgData name="Krekola Krista" userId="S::krista.krekola@pirha.fi::37adce33-c5eb-4f8f-bcda-6be8f518da66" providerId="AD" clId="Web-{E8D19C63-0CAF-47DB-9738-E3D481D8538B}" dt="2025-04-08T12:16:17.657" v="398"/>
        <pc:sldMkLst>
          <pc:docMk/>
          <pc:sldMk cId="286488182" sldId="2145706853"/>
        </pc:sldMkLst>
      </pc:sldChg>
      <pc:sldChg chg="modSp del">
        <pc:chgData name="Krekola Krista" userId="S::krista.krekola@pirha.fi::37adce33-c5eb-4f8f-bcda-6be8f518da66" providerId="AD" clId="Web-{E8D19C63-0CAF-47DB-9738-E3D481D8538B}" dt="2025-04-08T12:09:35.267" v="311"/>
        <pc:sldMkLst>
          <pc:docMk/>
          <pc:sldMk cId="2627031052" sldId="2145706855"/>
        </pc:sldMkLst>
        <pc:spChg chg="mod">
          <ac:chgData name="Krekola Krista" userId="S::krista.krekola@pirha.fi::37adce33-c5eb-4f8f-bcda-6be8f518da66" providerId="AD" clId="Web-{E8D19C63-0CAF-47DB-9738-E3D481D8538B}" dt="2025-04-08T12:07:16.747" v="297" actId="20577"/>
          <ac:spMkLst>
            <pc:docMk/>
            <pc:sldMk cId="2627031052" sldId="2145706855"/>
            <ac:spMk id="28" creationId="{632AA32A-F749-6416-7389-A7C71AAEDC4F}"/>
          </ac:spMkLst>
        </pc:spChg>
        <pc:spChg chg="mod">
          <ac:chgData name="Krekola Krista" userId="S::krista.krekola@pirha.fi::37adce33-c5eb-4f8f-bcda-6be8f518da66" providerId="AD" clId="Web-{E8D19C63-0CAF-47DB-9738-E3D481D8538B}" dt="2025-04-08T12:06:25.370" v="284" actId="20577"/>
          <ac:spMkLst>
            <pc:docMk/>
            <pc:sldMk cId="2627031052" sldId="2145706855"/>
            <ac:spMk id="34" creationId="{B4B65FC0-EE70-0EBF-1A51-8FCD93CA525C}"/>
          </ac:spMkLst>
        </pc:spChg>
      </pc:sldChg>
      <pc:sldChg chg="addSp delSp modSp new">
        <pc:chgData name="Krekola Krista" userId="S::krista.krekola@pirha.fi::37adce33-c5eb-4f8f-bcda-6be8f518da66" providerId="AD" clId="Web-{E8D19C63-0CAF-47DB-9738-E3D481D8538B}" dt="2025-04-08T12:04:13.553" v="216" actId="20577"/>
        <pc:sldMkLst>
          <pc:docMk/>
          <pc:sldMk cId="2249568475" sldId="2145706882"/>
        </pc:sldMkLst>
        <pc:spChg chg="del">
          <ac:chgData name="Krekola Krista" userId="S::krista.krekola@pirha.fi::37adce33-c5eb-4f8f-bcda-6be8f518da66" providerId="AD" clId="Web-{E8D19C63-0CAF-47DB-9738-E3D481D8538B}" dt="2025-04-08T11:59:02.042" v="23"/>
          <ac:spMkLst>
            <pc:docMk/>
            <pc:sldMk cId="2249568475" sldId="2145706882"/>
            <ac:spMk id="2" creationId="{BA5A81FC-3678-BEB4-0F2F-33085E55B971}"/>
          </ac:spMkLst>
        </pc:spChg>
        <pc:spChg chg="mod">
          <ac:chgData name="Krekola Krista" userId="S::krista.krekola@pirha.fi::37adce33-c5eb-4f8f-bcda-6be8f518da66" providerId="AD" clId="Web-{E8D19C63-0CAF-47DB-9738-E3D481D8538B}" dt="2025-04-08T12:01:47.282" v="170" actId="1076"/>
          <ac:spMkLst>
            <pc:docMk/>
            <pc:sldMk cId="2249568475" sldId="2145706882"/>
            <ac:spMk id="3" creationId="{EF3DCF03-4974-F4B9-810B-4EA33D92DED9}"/>
          </ac:spMkLst>
        </pc:spChg>
        <pc:spChg chg="mod">
          <ac:chgData name="Krekola Krista" userId="S::krista.krekola@pirha.fi::37adce33-c5eb-4f8f-bcda-6be8f518da66" providerId="AD" clId="Web-{E8D19C63-0CAF-47DB-9738-E3D481D8538B}" dt="2025-04-08T12:04:13.553" v="216" actId="20577"/>
          <ac:spMkLst>
            <pc:docMk/>
            <pc:sldMk cId="2249568475" sldId="2145706882"/>
            <ac:spMk id="4" creationId="{11E390BA-832D-AF0F-ED6E-826BE9C206BF}"/>
          </ac:spMkLst>
        </pc:spChg>
        <pc:spChg chg="add mod ord">
          <ac:chgData name="Krekola Krista" userId="S::krista.krekola@pirha.fi::37adce33-c5eb-4f8f-bcda-6be8f518da66" providerId="AD" clId="Web-{E8D19C63-0CAF-47DB-9738-E3D481D8538B}" dt="2025-04-08T12:03:42.052" v="214" actId="20577"/>
          <ac:spMkLst>
            <pc:docMk/>
            <pc:sldMk cId="2249568475" sldId="2145706882"/>
            <ac:spMk id="12" creationId="{9377EB57-9106-A6E4-86E2-B44A7A78811D}"/>
          </ac:spMkLst>
        </pc:spChg>
        <pc:grpChg chg="add mod">
          <ac:chgData name="Krekola Krista" userId="S::krista.krekola@pirha.fi::37adce33-c5eb-4f8f-bcda-6be8f518da66" providerId="AD" clId="Web-{E8D19C63-0CAF-47DB-9738-E3D481D8538B}" dt="2025-04-08T12:03:23.020" v="213" actId="1076"/>
          <ac:grpSpMkLst>
            <pc:docMk/>
            <pc:sldMk cId="2249568475" sldId="2145706882"/>
            <ac:grpSpMk id="10" creationId="{0F7AD565-688B-C03E-AECF-03918D623D39}"/>
          </ac:grpSpMkLst>
        </pc:grpChg>
        <pc:picChg chg="add mod ord">
          <ac:chgData name="Krekola Krista" userId="S::krista.krekola@pirha.fi::37adce33-c5eb-4f8f-bcda-6be8f518da66" providerId="AD" clId="Web-{E8D19C63-0CAF-47DB-9738-E3D481D8538B}" dt="2025-04-08T12:01:27.125" v="165" actId="1076"/>
          <ac:picMkLst>
            <pc:docMk/>
            <pc:sldMk cId="2249568475" sldId="2145706882"/>
            <ac:picMk id="5" creationId="{F683631F-D64A-6912-AA92-FF4B22DC9DFC}"/>
          </ac:picMkLst>
        </pc:picChg>
        <pc:picChg chg="add mod">
          <ac:chgData name="Krekola Krista" userId="S::krista.krekola@pirha.fi::37adce33-c5eb-4f8f-bcda-6be8f518da66" providerId="AD" clId="Web-{E8D19C63-0CAF-47DB-9738-E3D481D8538B}" dt="2025-04-08T12:02:19.627" v="174"/>
          <ac:picMkLst>
            <pc:docMk/>
            <pc:sldMk cId="2249568475" sldId="2145706882"/>
            <ac:picMk id="11" creationId="{524CB9FD-803C-8787-2B1F-402675EEE85B}"/>
          </ac:picMkLst>
        </pc:picChg>
      </pc:sldChg>
      <pc:sldChg chg="addSp modSp new mod modClrScheme chgLayout">
        <pc:chgData name="Krekola Krista" userId="S::krista.krekola@pirha.fi::37adce33-c5eb-4f8f-bcda-6be8f518da66" providerId="AD" clId="Web-{E8D19C63-0CAF-47DB-9738-E3D481D8538B}" dt="2025-04-08T12:09:28.689" v="310" actId="20577"/>
        <pc:sldMkLst>
          <pc:docMk/>
          <pc:sldMk cId="1046544238" sldId="2145706883"/>
        </pc:sldMkLst>
        <pc:spChg chg="mod ord">
          <ac:chgData name="Krekola Krista" userId="S::krista.krekola@pirha.fi::37adce33-c5eb-4f8f-bcda-6be8f518da66" providerId="AD" clId="Web-{E8D19C63-0CAF-47DB-9738-E3D481D8538B}" dt="2025-04-08T12:08:26.734" v="299"/>
          <ac:spMkLst>
            <pc:docMk/>
            <pc:sldMk cId="1046544238" sldId="2145706883"/>
            <ac:spMk id="2" creationId="{7096B224-5A4B-A8B0-514A-E3677445E29F}"/>
          </ac:spMkLst>
        </pc:spChg>
        <pc:spChg chg="add mod ord">
          <ac:chgData name="Krekola Krista" userId="S::krista.krekola@pirha.fi::37adce33-c5eb-4f8f-bcda-6be8f518da66" providerId="AD" clId="Web-{E8D19C63-0CAF-47DB-9738-E3D481D8538B}" dt="2025-04-08T12:09:28.689" v="310" actId="20577"/>
          <ac:spMkLst>
            <pc:docMk/>
            <pc:sldMk cId="1046544238" sldId="2145706883"/>
            <ac:spMk id="3" creationId="{0ACAA717-8602-30D1-8F38-EDA09B9DFA32}"/>
          </ac:spMkLst>
        </pc:spChg>
        <pc:picChg chg="add mod">
          <ac:chgData name="Krekola Krista" userId="S::krista.krekola@pirha.fi::37adce33-c5eb-4f8f-bcda-6be8f518da66" providerId="AD" clId="Web-{E8D19C63-0CAF-47DB-9738-E3D481D8538B}" dt="2025-04-08T12:08:54.547" v="303" actId="1076"/>
          <ac:picMkLst>
            <pc:docMk/>
            <pc:sldMk cId="1046544238" sldId="2145706883"/>
            <ac:picMk id="4" creationId="{7419042D-7083-458E-E576-726E44C284E6}"/>
          </ac:picMkLst>
        </pc:picChg>
      </pc:sldChg>
      <pc:sldChg chg="addSp delSp modSp new">
        <pc:chgData name="Krekola Krista" userId="S::krista.krekola@pirha.fi::37adce33-c5eb-4f8f-bcda-6be8f518da66" providerId="AD" clId="Web-{E8D19C63-0CAF-47DB-9738-E3D481D8538B}" dt="2025-04-08T12:16:11.781" v="397" actId="1076"/>
        <pc:sldMkLst>
          <pc:docMk/>
          <pc:sldMk cId="1293963303" sldId="2145706884"/>
        </pc:sldMkLst>
        <pc:spChg chg="mod">
          <ac:chgData name="Krekola Krista" userId="S::krista.krekola@pirha.fi::37adce33-c5eb-4f8f-bcda-6be8f518da66" providerId="AD" clId="Web-{E8D19C63-0CAF-47DB-9738-E3D481D8538B}" dt="2025-04-08T12:10:03.878" v="346" actId="20577"/>
          <ac:spMkLst>
            <pc:docMk/>
            <pc:sldMk cId="1293963303" sldId="2145706884"/>
            <ac:spMk id="2" creationId="{F02BEE72-14EF-43F3-982B-20729B1C3370}"/>
          </ac:spMkLst>
        </pc:spChg>
        <pc:spChg chg="mod">
          <ac:chgData name="Krekola Krista" userId="S::krista.krekola@pirha.fi::37adce33-c5eb-4f8f-bcda-6be8f518da66" providerId="AD" clId="Web-{E8D19C63-0CAF-47DB-9738-E3D481D8538B}" dt="2025-04-08T12:10:12.987" v="348" actId="20577"/>
          <ac:spMkLst>
            <pc:docMk/>
            <pc:sldMk cId="1293963303" sldId="2145706884"/>
            <ac:spMk id="3" creationId="{D90DC011-1615-A24D-1A28-A7056248EBD1}"/>
          </ac:spMkLst>
        </pc:spChg>
        <pc:spChg chg="add del mod">
          <ac:chgData name="Krekola Krista" userId="S::krista.krekola@pirha.fi::37adce33-c5eb-4f8f-bcda-6be8f518da66" providerId="AD" clId="Web-{E8D19C63-0CAF-47DB-9738-E3D481D8538B}" dt="2025-04-08T12:11:14.443" v="356"/>
          <ac:spMkLst>
            <pc:docMk/>
            <pc:sldMk cId="1293963303" sldId="2145706884"/>
            <ac:spMk id="4" creationId="{C2A3FE4B-7CFF-3E0C-2A6E-AD475C6443DA}"/>
          </ac:spMkLst>
        </pc:spChg>
        <pc:spChg chg="add mod">
          <ac:chgData name="Krekola Krista" userId="S::krista.krekola@pirha.fi::37adce33-c5eb-4f8f-bcda-6be8f518da66" providerId="AD" clId="Web-{E8D19C63-0CAF-47DB-9738-E3D481D8538B}" dt="2025-04-08T12:14:27.981" v="380" actId="1076"/>
          <ac:spMkLst>
            <pc:docMk/>
            <pc:sldMk cId="1293963303" sldId="2145706884"/>
            <ac:spMk id="5" creationId="{7F49ABE6-5B85-F5A1-A8B1-C19E382FF8FE}"/>
          </ac:spMkLst>
        </pc:spChg>
        <pc:spChg chg="add mod">
          <ac:chgData name="Krekola Krista" userId="S::krista.krekola@pirha.fi::37adce33-c5eb-4f8f-bcda-6be8f518da66" providerId="AD" clId="Web-{E8D19C63-0CAF-47DB-9738-E3D481D8538B}" dt="2025-04-08T12:14:33.293" v="381" actId="1076"/>
          <ac:spMkLst>
            <pc:docMk/>
            <pc:sldMk cId="1293963303" sldId="2145706884"/>
            <ac:spMk id="6" creationId="{B8422359-3399-69F4-1F77-578465BEA405}"/>
          </ac:spMkLst>
        </pc:spChg>
        <pc:spChg chg="add mod">
          <ac:chgData name="Krekola Krista" userId="S::krista.krekola@pirha.fi::37adce33-c5eb-4f8f-bcda-6be8f518da66" providerId="AD" clId="Web-{E8D19C63-0CAF-47DB-9738-E3D481D8538B}" dt="2025-04-08T12:14:56.669" v="386" actId="20577"/>
          <ac:spMkLst>
            <pc:docMk/>
            <pc:sldMk cId="1293963303" sldId="2145706884"/>
            <ac:spMk id="9" creationId="{899F6313-E7C7-3B41-850C-D4D79FAB7046}"/>
          </ac:spMkLst>
        </pc:spChg>
        <pc:picChg chg="add mod">
          <ac:chgData name="Krekola Krista" userId="S::krista.krekola@pirha.fi::37adce33-c5eb-4f8f-bcda-6be8f518da66" providerId="AD" clId="Web-{E8D19C63-0CAF-47DB-9738-E3D481D8538B}" dt="2025-04-08T12:14:35.606" v="382" actId="1076"/>
          <ac:picMkLst>
            <pc:docMk/>
            <pc:sldMk cId="1293963303" sldId="2145706884"/>
            <ac:picMk id="7" creationId="{35E384D1-6B71-D400-18AF-A5120A9A6138}"/>
          </ac:picMkLst>
        </pc:picChg>
        <pc:picChg chg="add mod">
          <ac:chgData name="Krekola Krista" userId="S::krista.krekola@pirha.fi::37adce33-c5eb-4f8f-bcda-6be8f518da66" providerId="AD" clId="Web-{E8D19C63-0CAF-47DB-9738-E3D481D8538B}" dt="2025-04-08T12:14:39.653" v="383" actId="1076"/>
          <ac:picMkLst>
            <pc:docMk/>
            <pc:sldMk cId="1293963303" sldId="2145706884"/>
            <ac:picMk id="8" creationId="{7F4AD331-32DE-907B-AE88-91391D9F466D}"/>
          </ac:picMkLst>
        </pc:picChg>
        <pc:picChg chg="add mod">
          <ac:chgData name="Krekola Krista" userId="S::krista.krekola@pirha.fi::37adce33-c5eb-4f8f-bcda-6be8f518da66" providerId="AD" clId="Web-{E8D19C63-0CAF-47DB-9738-E3D481D8538B}" dt="2025-04-08T12:15:26.358" v="389"/>
          <ac:picMkLst>
            <pc:docMk/>
            <pc:sldMk cId="1293963303" sldId="2145706884"/>
            <ac:picMk id="10" creationId="{9FC3D6E0-73C2-9E02-655F-E32438A91FF8}"/>
          </ac:picMkLst>
        </pc:picChg>
        <pc:picChg chg="add mod">
          <ac:chgData name="Krekola Krista" userId="S::krista.krekola@pirha.fi::37adce33-c5eb-4f8f-bcda-6be8f518da66" providerId="AD" clId="Web-{E8D19C63-0CAF-47DB-9738-E3D481D8538B}" dt="2025-04-08T12:16:11.781" v="397" actId="1076"/>
          <ac:picMkLst>
            <pc:docMk/>
            <pc:sldMk cId="1293963303" sldId="2145706884"/>
            <ac:picMk id="11" creationId="{8B0EFA69-1F4C-F2A9-5C6B-EA72078793B0}"/>
          </ac:picMkLst>
        </pc:picChg>
      </pc:sldChg>
    </pc:docChg>
  </pc:docChgLst>
  <pc:docChgLst>
    <pc:chgData name="Krekola Krista" userId="S::krista.krekola@pirha.fi::37adce33-c5eb-4f8f-bcda-6be8f518da66" providerId="AD" clId="Web-{B4133D2F-3C08-4D58-9E68-780BE0E56BFF}"/>
    <pc:docChg chg="modSld">
      <pc:chgData name="Krekola Krista" userId="S::krista.krekola@pirha.fi::37adce33-c5eb-4f8f-bcda-6be8f518da66" providerId="AD" clId="Web-{B4133D2F-3C08-4D58-9E68-780BE0E56BFF}" dt="2025-05-12T06:46:22.665" v="468"/>
      <pc:docMkLst>
        <pc:docMk/>
      </pc:docMkLst>
      <pc:sldChg chg="modSp">
        <pc:chgData name="Krekola Krista" userId="S::krista.krekola@pirha.fi::37adce33-c5eb-4f8f-bcda-6be8f518da66" providerId="AD" clId="Web-{B4133D2F-3C08-4D58-9E68-780BE0E56BFF}" dt="2025-05-12T06:21:28.227" v="32" actId="1076"/>
        <pc:sldMkLst>
          <pc:docMk/>
          <pc:sldMk cId="640341433" sldId="2145706872"/>
        </pc:sldMkLst>
        <pc:spChg chg="mod">
          <ac:chgData name="Krekola Krista" userId="S::krista.krekola@pirha.fi::37adce33-c5eb-4f8f-bcda-6be8f518da66" providerId="AD" clId="Web-{B4133D2F-3C08-4D58-9E68-780BE0E56BFF}" dt="2025-05-12T06:21:24.977" v="31" actId="1076"/>
          <ac:spMkLst>
            <pc:docMk/>
            <pc:sldMk cId="640341433" sldId="2145706872"/>
            <ac:spMk id="5" creationId="{C8262E6A-FB95-B9A9-4F8E-13E34F80610E}"/>
          </ac:spMkLst>
        </pc:spChg>
        <pc:picChg chg="mod">
          <ac:chgData name="Krekola Krista" userId="S::krista.krekola@pirha.fi::37adce33-c5eb-4f8f-bcda-6be8f518da66" providerId="AD" clId="Web-{B4133D2F-3C08-4D58-9E68-780BE0E56BFF}" dt="2025-05-12T06:21:28.227" v="32" actId="1076"/>
          <ac:picMkLst>
            <pc:docMk/>
            <pc:sldMk cId="640341433" sldId="2145706872"/>
            <ac:picMk id="6" creationId="{E670E981-C7C7-1ED1-B7E6-666FF24DA5E8}"/>
          </ac:picMkLst>
        </pc:picChg>
      </pc:sldChg>
      <pc:sldChg chg="addSp delSp modSp">
        <pc:chgData name="Krekola Krista" userId="S::krista.krekola@pirha.fi::37adce33-c5eb-4f8f-bcda-6be8f518da66" providerId="AD" clId="Web-{B4133D2F-3C08-4D58-9E68-780BE0E56BFF}" dt="2025-05-12T06:46:22.665" v="468"/>
        <pc:sldMkLst>
          <pc:docMk/>
          <pc:sldMk cId="3508859501" sldId="2145706876"/>
        </pc:sldMkLst>
        <pc:picChg chg="add">
          <ac:chgData name="Krekola Krista" userId="S::krista.krekola@pirha.fi::37adce33-c5eb-4f8f-bcda-6be8f518da66" providerId="AD" clId="Web-{B4133D2F-3C08-4D58-9E68-780BE0E56BFF}" dt="2025-05-12T06:45:05.555" v="465"/>
          <ac:picMkLst>
            <pc:docMk/>
            <pc:sldMk cId="3508859501" sldId="2145706876"/>
            <ac:picMk id="4" creationId="{2BD00442-2AEA-79CD-C33C-1586138A3325}"/>
          </ac:picMkLst>
        </pc:picChg>
        <pc:picChg chg="add del mod">
          <ac:chgData name="Krekola Krista" userId="S::krista.krekola@pirha.fi::37adce33-c5eb-4f8f-bcda-6be8f518da66" providerId="AD" clId="Web-{B4133D2F-3C08-4D58-9E68-780BE0E56BFF}" dt="2025-05-12T06:46:22.665" v="468"/>
          <ac:picMkLst>
            <pc:docMk/>
            <pc:sldMk cId="3508859501" sldId="2145706876"/>
            <ac:picMk id="5" creationId="{7CF50E3B-2967-7C13-7F5B-9DA0617176E7}"/>
          </ac:picMkLst>
        </pc:picChg>
      </pc:sldChg>
      <pc:sldChg chg="addSp modSp">
        <pc:chgData name="Krekola Krista" userId="S::krista.krekola@pirha.fi::37adce33-c5eb-4f8f-bcda-6be8f518da66" providerId="AD" clId="Web-{B4133D2F-3C08-4D58-9E68-780BE0E56BFF}" dt="2025-05-12T06:45:03.430" v="464" actId="1076"/>
        <pc:sldMkLst>
          <pc:docMk/>
          <pc:sldMk cId="2435637009" sldId="2145706881"/>
        </pc:sldMkLst>
        <pc:picChg chg="add mod">
          <ac:chgData name="Krekola Krista" userId="S::krista.krekola@pirha.fi::37adce33-c5eb-4f8f-bcda-6be8f518da66" providerId="AD" clId="Web-{B4133D2F-3C08-4D58-9E68-780BE0E56BFF}" dt="2025-05-12T06:45:03.430" v="464" actId="1076"/>
          <ac:picMkLst>
            <pc:docMk/>
            <pc:sldMk cId="2435637009" sldId="2145706881"/>
            <ac:picMk id="7" creationId="{65359CCC-2CA7-872A-7222-65E941B5192C}"/>
          </ac:picMkLst>
        </pc:picChg>
      </pc:sldChg>
      <pc:sldChg chg="modSp">
        <pc:chgData name="Krekola Krista" userId="S::krista.krekola@pirha.fi::37adce33-c5eb-4f8f-bcda-6be8f518da66" providerId="AD" clId="Web-{B4133D2F-3C08-4D58-9E68-780BE0E56BFF}" dt="2025-05-12T06:20:49.117" v="30" actId="20577"/>
        <pc:sldMkLst>
          <pc:docMk/>
          <pc:sldMk cId="2249568475" sldId="2145706882"/>
        </pc:sldMkLst>
        <pc:spChg chg="mod">
          <ac:chgData name="Krekola Krista" userId="S::krista.krekola@pirha.fi::37adce33-c5eb-4f8f-bcda-6be8f518da66" providerId="AD" clId="Web-{B4133D2F-3C08-4D58-9E68-780BE0E56BFF}" dt="2025-05-12T06:20:49.117" v="30" actId="20577"/>
          <ac:spMkLst>
            <pc:docMk/>
            <pc:sldMk cId="2249568475" sldId="2145706882"/>
            <ac:spMk id="4" creationId="{11E390BA-832D-AF0F-ED6E-826BE9C206BF}"/>
          </ac:spMkLst>
        </pc:spChg>
      </pc:sldChg>
      <pc:sldChg chg="modSp">
        <pc:chgData name="Krekola Krista" userId="S::krista.krekola@pirha.fi::37adce33-c5eb-4f8f-bcda-6be8f518da66" providerId="AD" clId="Web-{B4133D2F-3C08-4D58-9E68-780BE0E56BFF}" dt="2025-05-12T06:19:19.444" v="28" actId="1076"/>
        <pc:sldMkLst>
          <pc:docMk/>
          <pc:sldMk cId="1046544238" sldId="2145706883"/>
        </pc:sldMkLst>
        <pc:spChg chg="mod">
          <ac:chgData name="Krekola Krista" userId="S::krista.krekola@pirha.fi::37adce33-c5eb-4f8f-bcda-6be8f518da66" providerId="AD" clId="Web-{B4133D2F-3C08-4D58-9E68-780BE0E56BFF}" dt="2025-05-12T06:19:10.554" v="27" actId="20577"/>
          <ac:spMkLst>
            <pc:docMk/>
            <pc:sldMk cId="1046544238" sldId="2145706883"/>
            <ac:spMk id="2" creationId="{7096B224-5A4B-A8B0-514A-E3677445E29F}"/>
          </ac:spMkLst>
        </pc:spChg>
        <pc:spChg chg="mod">
          <ac:chgData name="Krekola Krista" userId="S::krista.krekola@pirha.fi::37adce33-c5eb-4f8f-bcda-6be8f518da66" providerId="AD" clId="Web-{B4133D2F-3C08-4D58-9E68-780BE0E56BFF}" dt="2025-05-12T06:19:19.444" v="28" actId="1076"/>
          <ac:spMkLst>
            <pc:docMk/>
            <pc:sldMk cId="1046544238" sldId="2145706883"/>
            <ac:spMk id="3" creationId="{0ACAA717-8602-30D1-8F38-EDA09B9DFA32}"/>
          </ac:spMkLst>
        </pc:spChg>
        <pc:picChg chg="mod">
          <ac:chgData name="Krekola Krista" userId="S::krista.krekola@pirha.fi::37adce33-c5eb-4f8f-bcda-6be8f518da66" providerId="AD" clId="Web-{B4133D2F-3C08-4D58-9E68-780BE0E56BFF}" dt="2025-05-12T06:18:08.084" v="6" actId="1076"/>
          <ac:picMkLst>
            <pc:docMk/>
            <pc:sldMk cId="1046544238" sldId="2145706883"/>
            <ac:picMk id="4" creationId="{8D77BF32-1CA5-8405-BF81-4E6955061154}"/>
          </ac:picMkLst>
        </pc:picChg>
      </pc:sldChg>
      <pc:sldChg chg="modSp">
        <pc:chgData name="Krekola Krista" userId="S::krista.krekola@pirha.fi::37adce33-c5eb-4f8f-bcda-6be8f518da66" providerId="AD" clId="Web-{B4133D2F-3C08-4D58-9E68-780BE0E56BFF}" dt="2025-05-12T06:17:56.740" v="4" actId="20577"/>
        <pc:sldMkLst>
          <pc:docMk/>
          <pc:sldMk cId="1293963303" sldId="2145706884"/>
        </pc:sldMkLst>
        <pc:spChg chg="mod">
          <ac:chgData name="Krekola Krista" userId="S::krista.krekola@pirha.fi::37adce33-c5eb-4f8f-bcda-6be8f518da66" providerId="AD" clId="Web-{B4133D2F-3C08-4D58-9E68-780BE0E56BFF}" dt="2025-05-12T06:17:56.740" v="4" actId="20577"/>
          <ac:spMkLst>
            <pc:docMk/>
            <pc:sldMk cId="1293963303" sldId="2145706884"/>
            <ac:spMk id="9" creationId="{899F6313-E7C7-3B41-850C-D4D79FAB7046}"/>
          </ac:spMkLst>
        </pc:spChg>
      </pc:sldChg>
      <pc:sldChg chg="addSp modSp">
        <pc:chgData name="Krekola Krista" userId="S::krista.krekola@pirha.fi::37adce33-c5eb-4f8f-bcda-6be8f518da66" providerId="AD" clId="Web-{B4133D2F-3C08-4D58-9E68-780BE0E56BFF}" dt="2025-05-12T06:44:55.351" v="462"/>
        <pc:sldMkLst>
          <pc:docMk/>
          <pc:sldMk cId="4150748016" sldId="2145706885"/>
        </pc:sldMkLst>
        <pc:spChg chg="mod">
          <ac:chgData name="Krekola Krista" userId="S::krista.krekola@pirha.fi::37adce33-c5eb-4f8f-bcda-6be8f518da66" providerId="AD" clId="Web-{B4133D2F-3C08-4D58-9E68-780BE0E56BFF}" dt="2025-05-12T06:36:59.409" v="355" actId="1076"/>
          <ac:spMkLst>
            <pc:docMk/>
            <pc:sldMk cId="4150748016" sldId="2145706885"/>
            <ac:spMk id="2" creationId="{106E43D7-4530-CE58-7A29-9F618770EAFB}"/>
          </ac:spMkLst>
        </pc:spChg>
        <pc:spChg chg="mod">
          <ac:chgData name="Krekola Krista" userId="S::krista.krekola@pirha.fi::37adce33-c5eb-4f8f-bcda-6be8f518da66" providerId="AD" clId="Web-{B4133D2F-3C08-4D58-9E68-780BE0E56BFF}" dt="2025-05-12T06:44:17.195" v="461" actId="20577"/>
          <ac:spMkLst>
            <pc:docMk/>
            <pc:sldMk cId="4150748016" sldId="2145706885"/>
            <ac:spMk id="3" creationId="{7C47F5FF-5F58-07A2-6A71-2BE4F2E4F58E}"/>
          </ac:spMkLst>
        </pc:spChg>
        <pc:picChg chg="add">
          <ac:chgData name="Krekola Krista" userId="S::krista.krekola@pirha.fi::37adce33-c5eb-4f8f-bcda-6be8f518da66" providerId="AD" clId="Web-{B4133D2F-3C08-4D58-9E68-780BE0E56BFF}" dt="2025-05-12T06:44:55.351" v="462"/>
          <ac:picMkLst>
            <pc:docMk/>
            <pc:sldMk cId="4150748016" sldId="2145706885"/>
            <ac:picMk id="5" creationId="{80269C20-447A-7A06-AD43-5BCF82A041AC}"/>
          </ac:picMkLst>
        </pc:picChg>
      </pc:sldChg>
    </pc:docChg>
  </pc:docChgLst>
  <pc:docChgLst>
    <pc:chgData name="Krekola Krista" userId="S::krista.krekola@pirha.fi::37adce33-c5eb-4f8f-bcda-6be8f518da66" providerId="AD" clId="Web-{878B6C10-062F-4A7D-8EDE-A4FC64637535}"/>
    <pc:docChg chg="modSld">
      <pc:chgData name="Krekola Krista" userId="S::krista.krekola@pirha.fi::37adce33-c5eb-4f8f-bcda-6be8f518da66" providerId="AD" clId="Web-{878B6C10-062F-4A7D-8EDE-A4FC64637535}" dt="2025-05-05T07:12:18.451" v="102" actId="1076"/>
      <pc:docMkLst>
        <pc:docMk/>
      </pc:docMkLst>
      <pc:sldChg chg="modSp">
        <pc:chgData name="Krekola Krista" userId="S::krista.krekola@pirha.fi::37adce33-c5eb-4f8f-bcda-6be8f518da66" providerId="AD" clId="Web-{878B6C10-062F-4A7D-8EDE-A4FC64637535}" dt="2025-05-05T07:12:18.451" v="102" actId="1076"/>
        <pc:sldMkLst>
          <pc:docMk/>
          <pc:sldMk cId="4229438575" sldId="289"/>
        </pc:sldMkLst>
        <pc:spChg chg="mod">
          <ac:chgData name="Krekola Krista" userId="S::krista.krekola@pirha.fi::37adce33-c5eb-4f8f-bcda-6be8f518da66" providerId="AD" clId="Web-{878B6C10-062F-4A7D-8EDE-A4FC64637535}" dt="2025-05-05T07:12:18.451" v="102" actId="1076"/>
          <ac:spMkLst>
            <pc:docMk/>
            <pc:sldMk cId="4229438575" sldId="289"/>
            <ac:spMk id="2" creationId="{79FC2132-7C1D-0483-2E9C-3D793569398C}"/>
          </ac:spMkLst>
        </pc:spChg>
        <pc:spChg chg="mod">
          <ac:chgData name="Krekola Krista" userId="S::krista.krekola@pirha.fi::37adce33-c5eb-4f8f-bcda-6be8f518da66" providerId="AD" clId="Web-{878B6C10-062F-4A7D-8EDE-A4FC64637535}" dt="2025-05-05T07:12:15.842" v="101" actId="1076"/>
          <ac:spMkLst>
            <pc:docMk/>
            <pc:sldMk cId="4229438575" sldId="289"/>
            <ac:spMk id="3" creationId="{81B5B6FE-68DE-5A48-21E8-74BA255038FD}"/>
          </ac:spMkLst>
        </pc:spChg>
      </pc:sldChg>
    </pc:docChg>
  </pc:docChgLst>
  <pc:docChgLst>
    <pc:chgData name="Haliseva Anneli" userId="S::anneli.haliseva@pirha.fi::1d1e73e3-e94c-490c-9c0c-e8adf018b534" providerId="AD" clId="Web-{AC6AF866-B104-418E-8E89-32789485688D}"/>
    <pc:docChg chg="modSld">
      <pc:chgData name="Haliseva Anneli" userId="S::anneli.haliseva@pirha.fi::1d1e73e3-e94c-490c-9c0c-e8adf018b534" providerId="AD" clId="Web-{AC6AF866-B104-418E-8E89-32789485688D}" dt="2025-04-04T08:52:04.028" v="31" actId="14100"/>
      <pc:docMkLst>
        <pc:docMk/>
      </pc:docMkLst>
      <pc:sldChg chg="modSp">
        <pc:chgData name="Haliseva Anneli" userId="S::anneli.haliseva@pirha.fi::1d1e73e3-e94c-490c-9c0c-e8adf018b534" providerId="AD" clId="Web-{AC6AF866-B104-418E-8E89-32789485688D}" dt="2025-04-04T08:52:04.028" v="31" actId="14100"/>
        <pc:sldMkLst>
          <pc:docMk/>
          <pc:sldMk cId="1349325752" sldId="2145706850"/>
        </pc:sldMkLst>
        <pc:spChg chg="mod">
          <ac:chgData name="Haliseva Anneli" userId="S::anneli.haliseva@pirha.fi::1d1e73e3-e94c-490c-9c0c-e8adf018b534" providerId="AD" clId="Web-{AC6AF866-B104-418E-8E89-32789485688D}" dt="2025-04-04T08:52:04.028" v="31" actId="14100"/>
          <ac:spMkLst>
            <pc:docMk/>
            <pc:sldMk cId="1349325752" sldId="2145706850"/>
            <ac:spMk id="7" creationId="{B6C76DC3-13D8-CC45-596A-42A28DA73FF6}"/>
          </ac:spMkLst>
        </pc:spChg>
      </pc:sldChg>
    </pc:docChg>
  </pc:docChgLst>
  <pc:docChgLst>
    <pc:chgData name="Krekola Krista" userId="S::krista.krekola@pirha.fi::37adce33-c5eb-4f8f-bcda-6be8f518da66" providerId="AD" clId="Web-{84D0A645-A80A-4AF9-88F2-0DA1A7301591}"/>
    <pc:docChg chg="modSld">
      <pc:chgData name="Krekola Krista" userId="S::krista.krekola@pirha.fi::37adce33-c5eb-4f8f-bcda-6be8f518da66" providerId="AD" clId="Web-{84D0A645-A80A-4AF9-88F2-0DA1A7301591}" dt="2025-03-25T09:05:26.486" v="0"/>
      <pc:docMkLst>
        <pc:docMk/>
      </pc:docMkLst>
      <pc:sldChg chg="modNotes">
        <pc:chgData name="Krekola Krista" userId="S::krista.krekola@pirha.fi::37adce33-c5eb-4f8f-bcda-6be8f518da66" providerId="AD" clId="Web-{84D0A645-A80A-4AF9-88F2-0DA1A7301591}" dt="2025-03-25T09:05:26.486" v="0"/>
        <pc:sldMkLst>
          <pc:docMk/>
          <pc:sldMk cId="640341433" sldId="2145706872"/>
        </pc:sldMkLst>
      </pc:sldChg>
    </pc:docChg>
  </pc:docChgLst>
  <pc:docChgLst>
    <pc:chgData name="Krekola Krista" userId="S::krista.krekola@pirha.fi::37adce33-c5eb-4f8f-bcda-6be8f518da66" providerId="AD" clId="Web-{740875CA-2A92-448C-8C99-26164363F804}"/>
    <pc:docChg chg="modSld">
      <pc:chgData name="Krekola Krista" userId="S::krista.krekola@pirha.fi::37adce33-c5eb-4f8f-bcda-6be8f518da66" providerId="AD" clId="Web-{740875CA-2A92-448C-8C99-26164363F804}" dt="2025-06-05T05:46:15.969" v="4" actId="1076"/>
      <pc:docMkLst>
        <pc:docMk/>
      </pc:docMkLst>
      <pc:sldChg chg="addSp modSp">
        <pc:chgData name="Krekola Krista" userId="S::krista.krekola@pirha.fi::37adce33-c5eb-4f8f-bcda-6be8f518da66" providerId="AD" clId="Web-{740875CA-2A92-448C-8C99-26164363F804}" dt="2025-06-05T05:46:09.563" v="2" actId="1076"/>
        <pc:sldMkLst>
          <pc:docMk/>
          <pc:sldMk cId="3286818147" sldId="2145706877"/>
        </pc:sldMkLst>
        <pc:picChg chg="add mod">
          <ac:chgData name="Krekola Krista" userId="S::krista.krekola@pirha.fi::37adce33-c5eb-4f8f-bcda-6be8f518da66" providerId="AD" clId="Web-{740875CA-2A92-448C-8C99-26164363F804}" dt="2025-06-05T05:46:09.563" v="2" actId="1076"/>
          <ac:picMkLst>
            <pc:docMk/>
            <pc:sldMk cId="3286818147" sldId="2145706877"/>
            <ac:picMk id="6" creationId="{4AF26E84-D965-48F0-3630-5760E62538D4}"/>
          </ac:picMkLst>
        </pc:picChg>
      </pc:sldChg>
      <pc:sldChg chg="addSp modSp">
        <pc:chgData name="Krekola Krista" userId="S::krista.krekola@pirha.fi::37adce33-c5eb-4f8f-bcda-6be8f518da66" providerId="AD" clId="Web-{740875CA-2A92-448C-8C99-26164363F804}" dt="2025-06-05T05:46:15.969" v="4" actId="1076"/>
        <pc:sldMkLst>
          <pc:docMk/>
          <pc:sldMk cId="2249568475" sldId="2145706882"/>
        </pc:sldMkLst>
        <pc:picChg chg="add mod">
          <ac:chgData name="Krekola Krista" userId="S::krista.krekola@pirha.fi::37adce33-c5eb-4f8f-bcda-6be8f518da66" providerId="AD" clId="Web-{740875CA-2A92-448C-8C99-26164363F804}" dt="2025-06-05T05:46:15.969" v="4" actId="1076"/>
          <ac:picMkLst>
            <pc:docMk/>
            <pc:sldMk cId="2249568475" sldId="2145706882"/>
            <ac:picMk id="12" creationId="{67831C4B-F987-237B-D666-998A9B864D3C}"/>
          </ac:picMkLst>
        </pc:picChg>
      </pc:sldChg>
      <pc:sldChg chg="addSp">
        <pc:chgData name="Krekola Krista" userId="S::krista.krekola@pirha.fi::37adce33-c5eb-4f8f-bcda-6be8f518da66" providerId="AD" clId="Web-{740875CA-2A92-448C-8C99-26164363F804}" dt="2025-06-05T05:46:02.125" v="0"/>
        <pc:sldMkLst>
          <pc:docMk/>
          <pc:sldMk cId="1046544238" sldId="2145706883"/>
        </pc:sldMkLst>
        <pc:picChg chg="add">
          <ac:chgData name="Krekola Krista" userId="S::krista.krekola@pirha.fi::37adce33-c5eb-4f8f-bcda-6be8f518da66" providerId="AD" clId="Web-{740875CA-2A92-448C-8C99-26164363F804}" dt="2025-06-05T05:46:02.125" v="0"/>
          <ac:picMkLst>
            <pc:docMk/>
            <pc:sldMk cId="1046544238" sldId="2145706883"/>
            <ac:picMk id="6" creationId="{F5D718B4-8724-7EE5-E83B-F7BA32718520}"/>
          </ac:picMkLst>
        </pc:picChg>
      </pc:sldChg>
    </pc:docChg>
  </pc:docChgLst>
  <pc:docChgLst>
    <pc:chgData name="Krekola Krista" userId="S::krista.krekola@pirha.fi::37adce33-c5eb-4f8f-bcda-6be8f518da66" providerId="AD" clId="Web-{E04D5394-4A1D-460A-9C63-257D89F9FA86}"/>
    <pc:docChg chg="addSld delSld modSld sldOrd">
      <pc:chgData name="Krekola Krista" userId="S::krista.krekola@pirha.fi::37adce33-c5eb-4f8f-bcda-6be8f518da66" providerId="AD" clId="Web-{E04D5394-4A1D-460A-9C63-257D89F9FA86}" dt="2025-03-10T11:24:43.594" v="336"/>
      <pc:docMkLst>
        <pc:docMk/>
      </pc:docMkLst>
      <pc:sldChg chg="add del">
        <pc:chgData name="Krekola Krista" userId="S::krista.krekola@pirha.fi::37adce33-c5eb-4f8f-bcda-6be8f518da66" providerId="AD" clId="Web-{E04D5394-4A1D-460A-9C63-257D89F9FA86}" dt="2025-03-10T11:14:53.405" v="239"/>
        <pc:sldMkLst>
          <pc:docMk/>
          <pc:sldMk cId="3298564668" sldId="391"/>
        </pc:sldMkLst>
      </pc:sldChg>
      <pc:sldChg chg="modSp ord">
        <pc:chgData name="Krekola Krista" userId="S::krista.krekola@pirha.fi::37adce33-c5eb-4f8f-bcda-6be8f518da66" providerId="AD" clId="Web-{E04D5394-4A1D-460A-9C63-257D89F9FA86}" dt="2025-03-10T10:57:52.012" v="200" actId="20577"/>
        <pc:sldMkLst>
          <pc:docMk/>
          <pc:sldMk cId="2514006692" sldId="2145706847"/>
        </pc:sldMkLst>
        <pc:spChg chg="mod">
          <ac:chgData name="Krekola Krista" userId="S::krista.krekola@pirha.fi::37adce33-c5eb-4f8f-bcda-6be8f518da66" providerId="AD" clId="Web-{E04D5394-4A1D-460A-9C63-257D89F9FA86}" dt="2025-03-10T10:57:52.012" v="200" actId="20577"/>
          <ac:spMkLst>
            <pc:docMk/>
            <pc:sldMk cId="2514006692" sldId="2145706847"/>
            <ac:spMk id="3" creationId="{59D24695-3348-4E84-8C4D-454701B398D9}"/>
          </ac:spMkLst>
        </pc:spChg>
      </pc:sldChg>
      <pc:sldChg chg="del">
        <pc:chgData name="Krekola Krista" userId="S::krista.krekola@pirha.fi::37adce33-c5eb-4f8f-bcda-6be8f518da66" providerId="AD" clId="Web-{E04D5394-4A1D-460A-9C63-257D89F9FA86}" dt="2025-03-10T10:46:01.854" v="150"/>
        <pc:sldMkLst>
          <pc:docMk/>
          <pc:sldMk cId="1238088558" sldId="2145706848"/>
        </pc:sldMkLst>
      </pc:sldChg>
      <pc:sldChg chg="modNotes">
        <pc:chgData name="Krekola Krista" userId="S::krista.krekola@pirha.fi::37adce33-c5eb-4f8f-bcda-6be8f518da66" providerId="AD" clId="Web-{E04D5394-4A1D-460A-9C63-257D89F9FA86}" dt="2025-03-10T11:07:22.888" v="229"/>
        <pc:sldMkLst>
          <pc:docMk/>
          <pc:sldMk cId="1349325752" sldId="2145706850"/>
        </pc:sldMkLst>
      </pc:sldChg>
      <pc:sldChg chg="modNotes">
        <pc:chgData name="Krekola Krista" userId="S::krista.krekola@pirha.fi::37adce33-c5eb-4f8f-bcda-6be8f518da66" providerId="AD" clId="Web-{E04D5394-4A1D-460A-9C63-257D89F9FA86}" dt="2025-03-10T11:19:29.749" v="280"/>
        <pc:sldMkLst>
          <pc:docMk/>
          <pc:sldMk cId="3295554139" sldId="2145706851"/>
        </pc:sldMkLst>
      </pc:sldChg>
      <pc:sldChg chg="modNotes">
        <pc:chgData name="Krekola Krista" userId="S::krista.krekola@pirha.fi::37adce33-c5eb-4f8f-bcda-6be8f518da66" providerId="AD" clId="Web-{E04D5394-4A1D-460A-9C63-257D89F9FA86}" dt="2025-03-10T11:24:29.141" v="310"/>
        <pc:sldMkLst>
          <pc:docMk/>
          <pc:sldMk cId="286488182" sldId="2145706853"/>
        </pc:sldMkLst>
      </pc:sldChg>
      <pc:sldChg chg="del">
        <pc:chgData name="Krekola Krista" userId="S::krista.krekola@pirha.fi::37adce33-c5eb-4f8f-bcda-6be8f518da66" providerId="AD" clId="Web-{E04D5394-4A1D-460A-9C63-257D89F9FA86}" dt="2025-03-10T10:37:34.478" v="144"/>
        <pc:sldMkLst>
          <pc:docMk/>
          <pc:sldMk cId="2354204150" sldId="2145706857"/>
        </pc:sldMkLst>
      </pc:sldChg>
      <pc:sldChg chg="del">
        <pc:chgData name="Krekola Krista" userId="S::krista.krekola@pirha.fi::37adce33-c5eb-4f8f-bcda-6be8f518da66" providerId="AD" clId="Web-{E04D5394-4A1D-460A-9C63-257D89F9FA86}" dt="2025-03-10T10:37:10.868" v="143"/>
        <pc:sldMkLst>
          <pc:docMk/>
          <pc:sldMk cId="1845777154" sldId="2145706861"/>
        </pc:sldMkLst>
      </pc:sldChg>
      <pc:sldChg chg="modSp">
        <pc:chgData name="Krekola Krista" userId="S::krista.krekola@pirha.fi::37adce33-c5eb-4f8f-bcda-6be8f518da66" providerId="AD" clId="Web-{E04D5394-4A1D-460A-9C63-257D89F9FA86}" dt="2025-03-10T10:19:44.084" v="67" actId="20577"/>
        <pc:sldMkLst>
          <pc:docMk/>
          <pc:sldMk cId="60903328" sldId="2145706863"/>
        </pc:sldMkLst>
        <pc:spChg chg="mod">
          <ac:chgData name="Krekola Krista" userId="S::krista.krekola@pirha.fi::37adce33-c5eb-4f8f-bcda-6be8f518da66" providerId="AD" clId="Web-{E04D5394-4A1D-460A-9C63-257D89F9FA86}" dt="2025-03-10T10:19:44.084" v="67" actId="20577"/>
          <ac:spMkLst>
            <pc:docMk/>
            <pc:sldMk cId="60903328" sldId="2145706863"/>
            <ac:spMk id="3" creationId="{A328F096-FB7C-501F-E0B5-B5E37FB17FE9}"/>
          </ac:spMkLst>
        </pc:spChg>
      </pc:sldChg>
      <pc:sldChg chg="del mod modShow">
        <pc:chgData name="Krekola Krista" userId="S::krista.krekola@pirha.fi::37adce33-c5eb-4f8f-bcda-6be8f518da66" providerId="AD" clId="Web-{E04D5394-4A1D-460A-9C63-257D89F9FA86}" dt="2025-03-10T10:54:54.761" v="196"/>
        <pc:sldMkLst>
          <pc:docMk/>
          <pc:sldMk cId="18275093" sldId="2145706865"/>
        </pc:sldMkLst>
      </pc:sldChg>
      <pc:sldChg chg="modNotes">
        <pc:chgData name="Krekola Krista" userId="S::krista.krekola@pirha.fi::37adce33-c5eb-4f8f-bcda-6be8f518da66" providerId="AD" clId="Web-{E04D5394-4A1D-460A-9C63-257D89F9FA86}" dt="2025-03-10T11:24:43.594" v="336"/>
        <pc:sldMkLst>
          <pc:docMk/>
          <pc:sldMk cId="28906783" sldId="2145706867"/>
        </pc:sldMkLst>
      </pc:sldChg>
      <pc:sldChg chg="modSp modNotes">
        <pc:chgData name="Krekola Krista" userId="S::krista.krekola@pirha.fi::37adce33-c5eb-4f8f-bcda-6be8f518da66" providerId="AD" clId="Web-{E04D5394-4A1D-460A-9C63-257D89F9FA86}" dt="2025-03-10T10:48:03.432" v="169"/>
        <pc:sldMkLst>
          <pc:docMk/>
          <pc:sldMk cId="811078393" sldId="2145706868"/>
        </pc:sldMkLst>
        <pc:spChg chg="mod">
          <ac:chgData name="Krekola Krista" userId="S::krista.krekola@pirha.fi::37adce33-c5eb-4f8f-bcda-6be8f518da66" providerId="AD" clId="Web-{E04D5394-4A1D-460A-9C63-257D89F9FA86}" dt="2025-03-10T10:23:18.491" v="122" actId="20577"/>
          <ac:spMkLst>
            <pc:docMk/>
            <pc:sldMk cId="811078393" sldId="2145706868"/>
            <ac:spMk id="3" creationId="{18DFD8A1-BEB0-E3BA-AD23-9DBF830440D3}"/>
          </ac:spMkLst>
        </pc:spChg>
      </pc:sldChg>
      <pc:sldChg chg="del">
        <pc:chgData name="Krekola Krista" userId="S::krista.krekola@pirha.fi::37adce33-c5eb-4f8f-bcda-6be8f518da66" providerId="AD" clId="Web-{E04D5394-4A1D-460A-9C63-257D89F9FA86}" dt="2025-03-10T10:48:34.385" v="170"/>
        <pc:sldMkLst>
          <pc:docMk/>
          <pc:sldMk cId="1101853656" sldId="2145706869"/>
        </pc:sldMkLst>
      </pc:sldChg>
      <pc:sldChg chg="modSp add replId modNotes">
        <pc:chgData name="Krekola Krista" userId="S::krista.krekola@pirha.fi::37adce33-c5eb-4f8f-bcda-6be8f518da66" providerId="AD" clId="Web-{E04D5394-4A1D-460A-9C63-257D89F9FA86}" dt="2025-03-10T11:08:07.326" v="236" actId="20577"/>
        <pc:sldMkLst>
          <pc:docMk/>
          <pc:sldMk cId="802315208" sldId="2145706870"/>
        </pc:sldMkLst>
        <pc:spChg chg="mod">
          <ac:chgData name="Krekola Krista" userId="S::krista.krekola@pirha.fi::37adce33-c5eb-4f8f-bcda-6be8f518da66" providerId="AD" clId="Web-{E04D5394-4A1D-460A-9C63-257D89F9FA86}" dt="2025-03-10T11:08:07.326" v="236" actId="20577"/>
          <ac:spMkLst>
            <pc:docMk/>
            <pc:sldMk cId="802315208" sldId="2145706870"/>
            <ac:spMk id="2" creationId="{F9044B61-41D8-954D-32EA-0E9B822C8FFB}"/>
          </ac:spMkLst>
        </pc:spChg>
        <pc:spChg chg="mod">
          <ac:chgData name="Krekola Krista" userId="S::krista.krekola@pirha.fi::37adce33-c5eb-4f8f-bcda-6be8f518da66" providerId="AD" clId="Web-{E04D5394-4A1D-460A-9C63-257D89F9FA86}" dt="2025-03-10T11:00:04.075" v="218" actId="20577"/>
          <ac:spMkLst>
            <pc:docMk/>
            <pc:sldMk cId="802315208" sldId="2145706870"/>
            <ac:spMk id="3" creationId="{046C7171-EFAD-E65A-C3E6-415354CAA0D8}"/>
          </ac:spMkLst>
        </pc:spChg>
      </pc:sldChg>
      <pc:sldChg chg="modSp new del ord">
        <pc:chgData name="Krekola Krista" userId="S::krista.krekola@pirha.fi::37adce33-c5eb-4f8f-bcda-6be8f518da66" providerId="AD" clId="Web-{E04D5394-4A1D-460A-9C63-257D89F9FA86}" dt="2025-03-10T10:47:42.588" v="166"/>
        <pc:sldMkLst>
          <pc:docMk/>
          <pc:sldMk cId="3861980069" sldId="2145706871"/>
        </pc:sldMkLst>
        <pc:spChg chg="mod">
          <ac:chgData name="Krekola Krista" userId="S::krista.krekola@pirha.fi::37adce33-c5eb-4f8f-bcda-6be8f518da66" providerId="AD" clId="Web-{E04D5394-4A1D-460A-9C63-257D89F9FA86}" dt="2025-03-10T10:17:12.084" v="61" actId="20577"/>
          <ac:spMkLst>
            <pc:docMk/>
            <pc:sldMk cId="3861980069" sldId="2145706871"/>
            <ac:spMk id="2" creationId="{9F8FA4D0-3F4D-E409-379B-6230E8A98F88}"/>
          </ac:spMkLst>
        </pc:spChg>
      </pc:sldChg>
      <pc:sldChg chg="addSp delSp modSp new ord">
        <pc:chgData name="Krekola Krista" userId="S::krista.krekola@pirha.fi::37adce33-c5eb-4f8f-bcda-6be8f518da66" providerId="AD" clId="Web-{E04D5394-4A1D-460A-9C63-257D89F9FA86}" dt="2025-03-10T10:53:57.980" v="195"/>
        <pc:sldMkLst>
          <pc:docMk/>
          <pc:sldMk cId="640341433" sldId="2145706872"/>
        </pc:sldMkLst>
        <pc:spChg chg="del">
          <ac:chgData name="Krekola Krista" userId="S::krista.krekola@pirha.fi::37adce33-c5eb-4f8f-bcda-6be8f518da66" providerId="AD" clId="Web-{E04D5394-4A1D-460A-9C63-257D89F9FA86}" dt="2025-03-10T10:25:26.335" v="124"/>
          <ac:spMkLst>
            <pc:docMk/>
            <pc:sldMk cId="640341433" sldId="2145706872"/>
            <ac:spMk id="3" creationId="{058ECB26-2B26-7D78-D0A4-55A96E318D70}"/>
          </ac:spMkLst>
        </pc:spChg>
        <pc:picChg chg="add mod ord">
          <ac:chgData name="Krekola Krista" userId="S::krista.krekola@pirha.fi::37adce33-c5eb-4f8f-bcda-6be8f518da66" providerId="AD" clId="Web-{E04D5394-4A1D-460A-9C63-257D89F9FA86}" dt="2025-03-10T10:26:02.429" v="130" actId="1076"/>
          <ac:picMkLst>
            <pc:docMk/>
            <pc:sldMk cId="640341433" sldId="2145706872"/>
            <ac:picMk id="4" creationId="{669FE1F6-98AB-1396-3428-D7F169C3EC58}"/>
          </ac:picMkLst>
        </pc:picChg>
      </pc:sldChg>
    </pc:docChg>
  </pc:docChgLst>
  <pc:docChgLst>
    <pc:chgData name="Krekola Krista" userId="S::krista.krekola@pirha.fi::37adce33-c5eb-4f8f-bcda-6be8f518da66" providerId="AD" clId="Web-{CB9FC685-7A29-432A-AF53-8E72F591ACE9}"/>
    <pc:docChg chg="addSld delSld modSld">
      <pc:chgData name="Krekola Krista" userId="S::krista.krekola@pirha.fi::37adce33-c5eb-4f8f-bcda-6be8f518da66" providerId="AD" clId="Web-{CB9FC685-7A29-432A-AF53-8E72F591ACE9}" dt="2025-04-08T11:34:07.051" v="21"/>
      <pc:docMkLst>
        <pc:docMk/>
      </pc:docMkLst>
      <pc:sldChg chg="del">
        <pc:chgData name="Krekola Krista" userId="S::krista.krekola@pirha.fi::37adce33-c5eb-4f8f-bcda-6be8f518da66" providerId="AD" clId="Web-{CB9FC685-7A29-432A-AF53-8E72F591ACE9}" dt="2025-04-08T11:34:07.051" v="21"/>
        <pc:sldMkLst>
          <pc:docMk/>
          <pc:sldMk cId="2514006692" sldId="2145706847"/>
        </pc:sldMkLst>
      </pc:sldChg>
      <pc:sldChg chg="addSp delSp modSp new">
        <pc:chgData name="Krekola Krista" userId="S::krista.krekola@pirha.fi::37adce33-c5eb-4f8f-bcda-6be8f518da66" providerId="AD" clId="Web-{CB9FC685-7A29-432A-AF53-8E72F591ACE9}" dt="2025-04-08T11:33:59.629" v="20" actId="14100"/>
        <pc:sldMkLst>
          <pc:docMk/>
          <pc:sldMk cId="2435637009" sldId="2145706881"/>
        </pc:sldMkLst>
        <pc:spChg chg="mod">
          <ac:chgData name="Krekola Krista" userId="S::krista.krekola@pirha.fi::37adce33-c5eb-4f8f-bcda-6be8f518da66" providerId="AD" clId="Web-{CB9FC685-7A29-432A-AF53-8E72F591ACE9}" dt="2025-04-08T11:30:20.638" v="6" actId="20577"/>
          <ac:spMkLst>
            <pc:docMk/>
            <pc:sldMk cId="2435637009" sldId="2145706881"/>
            <ac:spMk id="2" creationId="{68AF26B5-D2C3-4E24-835D-AA8DCF037493}"/>
          </ac:spMkLst>
        </pc:spChg>
        <pc:spChg chg="mod">
          <ac:chgData name="Krekola Krista" userId="S::krista.krekola@pirha.fi::37adce33-c5eb-4f8f-bcda-6be8f518da66" providerId="AD" clId="Web-{CB9FC685-7A29-432A-AF53-8E72F591ACE9}" dt="2025-04-08T11:32:21.485" v="15" actId="1076"/>
          <ac:spMkLst>
            <pc:docMk/>
            <pc:sldMk cId="2435637009" sldId="2145706881"/>
            <ac:spMk id="3" creationId="{613F912B-AF2B-BBAC-780C-94151A4D0738}"/>
          </ac:spMkLst>
        </pc:spChg>
        <pc:spChg chg="del">
          <ac:chgData name="Krekola Krista" userId="S::krista.krekola@pirha.fi::37adce33-c5eb-4f8f-bcda-6be8f518da66" providerId="AD" clId="Web-{CB9FC685-7A29-432A-AF53-8E72F591ACE9}" dt="2025-04-08T11:31:48.953" v="11"/>
          <ac:spMkLst>
            <pc:docMk/>
            <pc:sldMk cId="2435637009" sldId="2145706881"/>
            <ac:spMk id="4" creationId="{096539FB-8063-3098-ECCF-635B77F64952}"/>
          </ac:spMkLst>
        </pc:spChg>
        <pc:picChg chg="add mod ord">
          <ac:chgData name="Krekola Krista" userId="S::krista.krekola@pirha.fi::37adce33-c5eb-4f8f-bcda-6be8f518da66" providerId="AD" clId="Web-{CB9FC685-7A29-432A-AF53-8E72F591ACE9}" dt="2025-04-08T11:32:14.048" v="14" actId="1076"/>
          <ac:picMkLst>
            <pc:docMk/>
            <pc:sldMk cId="2435637009" sldId="2145706881"/>
            <ac:picMk id="5" creationId="{AA4ECF54-7CB0-1B8F-FF1F-B0F9526F4B04}"/>
          </ac:picMkLst>
        </pc:picChg>
        <pc:picChg chg="add mod">
          <ac:chgData name="Krekola Krista" userId="S::krista.krekola@pirha.fi::37adce33-c5eb-4f8f-bcda-6be8f518da66" providerId="AD" clId="Web-{CB9FC685-7A29-432A-AF53-8E72F591ACE9}" dt="2025-04-08T11:33:59.629" v="20" actId="14100"/>
          <ac:picMkLst>
            <pc:docMk/>
            <pc:sldMk cId="2435637009" sldId="2145706881"/>
            <ac:picMk id="6" creationId="{B96EE896-2A0E-D13B-6294-A0472BDCA1E6}"/>
          </ac:picMkLst>
        </pc:picChg>
      </pc:sldChg>
    </pc:docChg>
  </pc:docChgLst>
  <pc:docChgLst>
    <pc:chgData name="Krekola Krista" userId="S::krista.krekola@pirha.fi::37adce33-c5eb-4f8f-bcda-6be8f518da66" providerId="AD" clId="Web-{A406FE4E-B9ED-4F4B-8EFB-F6446613DE63}"/>
    <pc:docChg chg="modSld">
      <pc:chgData name="Krekola Krista" userId="S::krista.krekola@pirha.fi::37adce33-c5eb-4f8f-bcda-6be8f518da66" providerId="AD" clId="Web-{A406FE4E-B9ED-4F4B-8EFB-F6446613DE63}" dt="2025-05-26T10:29:10.814" v="107" actId="20577"/>
      <pc:docMkLst>
        <pc:docMk/>
      </pc:docMkLst>
      <pc:sldChg chg="modSp">
        <pc:chgData name="Krekola Krista" userId="S::krista.krekola@pirha.fi::37adce33-c5eb-4f8f-bcda-6be8f518da66" providerId="AD" clId="Web-{A406FE4E-B9ED-4F4B-8EFB-F6446613DE63}" dt="2025-05-26T10:29:10.814" v="107" actId="20577"/>
        <pc:sldMkLst>
          <pc:docMk/>
          <pc:sldMk cId="3366640518" sldId="2145706878"/>
        </pc:sldMkLst>
        <pc:spChg chg="mod">
          <ac:chgData name="Krekola Krista" userId="S::krista.krekola@pirha.fi::37adce33-c5eb-4f8f-bcda-6be8f518da66" providerId="AD" clId="Web-{A406FE4E-B9ED-4F4B-8EFB-F6446613DE63}" dt="2025-05-26T10:29:10.814" v="107" actId="20577"/>
          <ac:spMkLst>
            <pc:docMk/>
            <pc:sldMk cId="3366640518" sldId="2145706878"/>
            <ac:spMk id="3" creationId="{E6ADBF29-EBDB-73B3-424A-51A09E6CE2A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EBC7AC-BC57-4F20-8F2C-2B361E16A2C0}" type="datetimeFigureOut">
              <a:t>12.6.2025</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912145-A821-4FF9-BD15-12C3829ED65D}" type="slidenum">
              <a:t>‹#›</a:t>
            </a:fld>
            <a:endParaRPr lang="fi-FI"/>
          </a:p>
        </p:txBody>
      </p:sp>
    </p:spTree>
    <p:extLst>
      <p:ext uri="{BB962C8B-B14F-4D97-AF65-F5344CB8AC3E}">
        <p14:creationId xmlns:p14="http://schemas.microsoft.com/office/powerpoint/2010/main" val="33864157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ea typeface="Calibri"/>
                <a:cs typeface="Calibri"/>
              </a:rPr>
              <a:t>Huomioi</a:t>
            </a:r>
            <a:r>
              <a:rPr lang="en-US">
                <a:ea typeface="Calibri"/>
                <a:cs typeface="Calibri"/>
              </a:rPr>
              <a:t> </a:t>
            </a:r>
            <a:r>
              <a:rPr lang="en-US" err="1">
                <a:ea typeface="Calibri"/>
                <a:cs typeface="Calibri"/>
              </a:rPr>
              <a:t>myös</a:t>
            </a:r>
            <a:r>
              <a:rPr lang="en-US">
                <a:ea typeface="Calibri"/>
                <a:cs typeface="Calibri"/>
              </a:rPr>
              <a:t> </a:t>
            </a:r>
            <a:r>
              <a:rPr lang="en-US" err="1">
                <a:ea typeface="Calibri"/>
                <a:cs typeface="Calibri"/>
              </a:rPr>
              <a:t>aikuisten</a:t>
            </a:r>
            <a:r>
              <a:rPr lang="en-US">
                <a:ea typeface="Calibri"/>
                <a:cs typeface="Calibri"/>
              </a:rPr>
              <a:t> </a:t>
            </a:r>
            <a:r>
              <a:rPr lang="en-US" err="1">
                <a:ea typeface="Calibri"/>
                <a:cs typeface="Calibri"/>
              </a:rPr>
              <a:t>palvelut</a:t>
            </a:r>
            <a:r>
              <a:rPr lang="en-US">
                <a:ea typeface="Calibri"/>
                <a:cs typeface="Calibri"/>
              </a:rPr>
              <a:t>!! </a:t>
            </a:r>
          </a:p>
        </p:txBody>
      </p:sp>
      <p:sp>
        <p:nvSpPr>
          <p:cNvPr id="4" name="Slide Number Placeholder 3"/>
          <p:cNvSpPr>
            <a:spLocks noGrp="1"/>
          </p:cNvSpPr>
          <p:nvPr>
            <p:ph type="sldNum" sz="quarter" idx="5"/>
          </p:nvPr>
        </p:nvSpPr>
        <p:spPr/>
        <p:txBody>
          <a:bodyPr/>
          <a:lstStyle/>
          <a:p>
            <a:fld id="{5B912145-A821-4FF9-BD15-12C3829ED65D}" type="slidenum">
              <a:rPr lang="en-US"/>
              <a:t>6</a:t>
            </a:fld>
            <a:endParaRPr lang="en-US"/>
          </a:p>
        </p:txBody>
      </p:sp>
    </p:spTree>
    <p:extLst>
      <p:ext uri="{BB962C8B-B14F-4D97-AF65-F5344CB8AC3E}">
        <p14:creationId xmlns:p14="http://schemas.microsoft.com/office/powerpoint/2010/main" val="1532028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ea typeface="Calibri"/>
                <a:cs typeface="Calibri"/>
              </a:rPr>
              <a:t>Pykälät</a:t>
            </a:r>
            <a:r>
              <a:rPr lang="en-US">
                <a:ea typeface="Calibri"/>
                <a:cs typeface="Calibri"/>
              </a:rPr>
              <a:t>?</a:t>
            </a:r>
          </a:p>
        </p:txBody>
      </p:sp>
      <p:sp>
        <p:nvSpPr>
          <p:cNvPr id="4" name="Slide Number Placeholder 3"/>
          <p:cNvSpPr>
            <a:spLocks noGrp="1"/>
          </p:cNvSpPr>
          <p:nvPr>
            <p:ph type="sldNum" sz="quarter" idx="5"/>
          </p:nvPr>
        </p:nvSpPr>
        <p:spPr/>
        <p:txBody>
          <a:bodyPr/>
          <a:lstStyle/>
          <a:p>
            <a:fld id="{5B912145-A821-4FF9-BD15-12C3829ED65D}" type="slidenum">
              <a:rPr lang="en-US"/>
              <a:t>12</a:t>
            </a:fld>
            <a:endParaRPr lang="en-US"/>
          </a:p>
        </p:txBody>
      </p:sp>
    </p:spTree>
    <p:extLst>
      <p:ext uri="{BB962C8B-B14F-4D97-AF65-F5344CB8AC3E}">
        <p14:creationId xmlns:p14="http://schemas.microsoft.com/office/powerpoint/2010/main" val="28861239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4.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1524000" y="1122363"/>
            <a:ext cx="9144000" cy="2387600"/>
          </a:xfrm>
        </p:spPr>
        <p:txBody>
          <a:bodyPr anchor="b"/>
          <a:lstStyle>
            <a:lvl1pPr algn="ctr">
              <a:defRPr sz="6000"/>
            </a:lvl1pPr>
          </a:lstStyle>
          <a:p>
            <a:r>
              <a:rPr lang="fi-FI"/>
              <a:t>Muokkaa perustyyl. napsautt.</a:t>
            </a:r>
          </a:p>
        </p:txBody>
      </p:sp>
      <p:sp>
        <p:nvSpPr>
          <p:cNvPr id="3" name="Alaotsikk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t>12.6.2025</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2822443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t>12.6.2025</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1012034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8724900" y="365125"/>
            <a:ext cx="2628900" cy="5811838"/>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t>12.6.2025</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3406455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tsikkodia">
    <p:spTree>
      <p:nvGrpSpPr>
        <p:cNvPr id="1" name=""/>
        <p:cNvGrpSpPr/>
        <p:nvPr/>
      </p:nvGrpSpPr>
      <p:grpSpPr>
        <a:xfrm>
          <a:off x="0" y="0"/>
          <a:ext cx="0" cy="0"/>
          <a:chOff x="0" y="0"/>
          <a:chExt cx="0" cy="0"/>
        </a:xfrm>
      </p:grpSpPr>
      <p:sp>
        <p:nvSpPr>
          <p:cNvPr id="3" name="Alaotsikko 2">
            <a:extLst>
              <a:ext uri="{FF2B5EF4-FFF2-40B4-BE49-F238E27FC236}">
                <a16:creationId xmlns:a16="http://schemas.microsoft.com/office/drawing/2014/main" id="{E79FDE38-AB36-104A-134D-391C549C00FF}"/>
              </a:ext>
            </a:extLst>
          </p:cNvPr>
          <p:cNvSpPr>
            <a:spLocks noGrp="1"/>
          </p:cNvSpPr>
          <p:nvPr>
            <p:ph type="subTitle" idx="1"/>
          </p:nvPr>
        </p:nvSpPr>
        <p:spPr>
          <a:xfrm>
            <a:off x="1055688" y="3644900"/>
            <a:ext cx="5184775" cy="2087810"/>
          </a:xfrm>
        </p:spPr>
        <p:txBody>
          <a:bodyPr/>
          <a:lstStyle>
            <a:lvl1pPr marL="0" indent="0" algn="l">
              <a:buNone/>
              <a:defRPr lang="fi-FI" sz="2000" kern="1200" dirty="0" err="1" smtClean="0">
                <a:solidFill>
                  <a:srgbClr val="10285E"/>
                </a:solidFill>
                <a:latin typeface="+mn-lt"/>
                <a:ea typeface="Inter" panose="02000503000000020004" pitchFamily="2" charset="0"/>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GB"/>
          </a:p>
        </p:txBody>
      </p:sp>
      <p:pic>
        <p:nvPicPr>
          <p:cNvPr id="9" name="Kuva 8">
            <a:extLst>
              <a:ext uri="{FF2B5EF4-FFF2-40B4-BE49-F238E27FC236}">
                <a16:creationId xmlns:a16="http://schemas.microsoft.com/office/drawing/2014/main" id="{3FB70ACE-C88B-4462-956A-778C1387530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6888381" y="332867"/>
            <a:ext cx="4827170" cy="6264274"/>
          </a:xfrm>
          <a:prstGeom prst="rect">
            <a:avLst/>
          </a:prstGeom>
        </p:spPr>
      </p:pic>
      <p:pic>
        <p:nvPicPr>
          <p:cNvPr id="10" name="Kuva 9">
            <a:extLst>
              <a:ext uri="{FF2B5EF4-FFF2-40B4-BE49-F238E27FC236}">
                <a16:creationId xmlns:a16="http://schemas.microsoft.com/office/drawing/2014/main" id="{10919056-E79E-47D8-B0E3-43BAAF3E01D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6888381" y="332867"/>
            <a:ext cx="4827170" cy="6264274"/>
          </a:xfrm>
          <a:prstGeom prst="rect">
            <a:avLst/>
          </a:prstGeom>
        </p:spPr>
      </p:pic>
      <p:pic>
        <p:nvPicPr>
          <p:cNvPr id="13" name="Kuva 12">
            <a:extLst>
              <a:ext uri="{FF2B5EF4-FFF2-40B4-BE49-F238E27FC236}">
                <a16:creationId xmlns:a16="http://schemas.microsoft.com/office/drawing/2014/main" id="{1053625D-16BF-44C7-8504-EE92C2BD792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272575" y="6237288"/>
            <a:ext cx="1440000" cy="425694"/>
          </a:xfrm>
          <a:prstGeom prst="rect">
            <a:avLst/>
          </a:prstGeom>
        </p:spPr>
      </p:pic>
      <p:sp>
        <p:nvSpPr>
          <p:cNvPr id="21" name="Tekstin paikkamerkki 20">
            <a:extLst>
              <a:ext uri="{FF2B5EF4-FFF2-40B4-BE49-F238E27FC236}">
                <a16:creationId xmlns:a16="http://schemas.microsoft.com/office/drawing/2014/main" id="{B326C72A-CF20-4784-B191-D8224CD0823B}"/>
              </a:ext>
            </a:extLst>
          </p:cNvPr>
          <p:cNvSpPr>
            <a:spLocks noGrp="1"/>
          </p:cNvSpPr>
          <p:nvPr>
            <p:ph type="body" sz="quarter" idx="13"/>
          </p:nvPr>
        </p:nvSpPr>
        <p:spPr>
          <a:xfrm>
            <a:off x="1055688" y="908719"/>
            <a:ext cx="5976937" cy="2304381"/>
          </a:xfrm>
        </p:spPr>
        <p:txBody>
          <a:bodyPr anchor="b"/>
          <a:lstStyle>
            <a:lvl1pPr marL="0" indent="0">
              <a:buNone/>
              <a:defRPr sz="4800" b="1">
                <a:solidFill>
                  <a:schemeClr val="tx2"/>
                </a:solidFill>
                <a:latin typeface="+mj-lt"/>
              </a:defRPr>
            </a:lvl1pPr>
            <a:lvl2pPr marL="144000" indent="0">
              <a:buNone/>
              <a:defRPr>
                <a:latin typeface="+mj-lt"/>
              </a:defRPr>
            </a:lvl2pPr>
            <a:lvl3pPr marL="324000" indent="0">
              <a:buNone/>
              <a:defRPr>
                <a:latin typeface="+mj-lt"/>
              </a:defRPr>
            </a:lvl3pPr>
            <a:lvl4pPr marL="504000" indent="0">
              <a:buNone/>
              <a:defRPr>
                <a:latin typeface="+mj-lt"/>
              </a:defRPr>
            </a:lvl4pPr>
            <a:lvl5pPr marL="684000" indent="0">
              <a:buNone/>
              <a:defRPr>
                <a:latin typeface="+mj-lt"/>
              </a:defRPr>
            </a:lvl5pPr>
          </a:lstStyle>
          <a:p>
            <a:pPr lvl="0"/>
            <a:r>
              <a:rPr lang="fi-FI"/>
              <a:t>Muokkaa tekstin perustyylejä napsauttamalla</a:t>
            </a:r>
          </a:p>
        </p:txBody>
      </p:sp>
      <p:pic>
        <p:nvPicPr>
          <p:cNvPr id="2" name="Kuva 1" descr="Kuva, joka sisältää kohteen teksti&#10;&#10;Kuvaus luotu automaattisesti">
            <a:extLst>
              <a:ext uri="{FF2B5EF4-FFF2-40B4-BE49-F238E27FC236}">
                <a16:creationId xmlns:a16="http://schemas.microsoft.com/office/drawing/2014/main" id="{81F77238-F71D-3753-319F-615DC4E8654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14694" y="6172346"/>
            <a:ext cx="1941832" cy="488030"/>
          </a:xfrm>
          <a:prstGeom prst="rect">
            <a:avLst/>
          </a:prstGeom>
        </p:spPr>
      </p:pic>
    </p:spTree>
    <p:extLst>
      <p:ext uri="{BB962C8B-B14F-4D97-AF65-F5344CB8AC3E}">
        <p14:creationId xmlns:p14="http://schemas.microsoft.com/office/powerpoint/2010/main" val="2217119602"/>
      </p:ext>
    </p:extLst>
  </p:cSld>
  <p:clrMapOvr>
    <a:masterClrMapping/>
  </p:clrMapOvr>
  <p:extLst>
    <p:ext uri="{DCECCB84-F9BA-43D5-87BE-67443E8EF086}">
      <p15:sldGuideLst xmlns:p15="http://schemas.microsoft.com/office/powerpoint/2012/main">
        <p15:guide id="1" orient="horz" pos="2296"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tsikko ja sisältö_1palsta">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a:lstStyle>
            <a:lvl1pPr>
              <a:defRPr b="1">
                <a:latin typeface="+mj-lt"/>
              </a:defRPr>
            </a:lvl1pPr>
          </a:lstStyle>
          <a:p>
            <a:r>
              <a:rPr lang="fi-FI"/>
              <a:t>Muokkaa perustyyliä napsauttamalla</a:t>
            </a:r>
          </a:p>
        </p:txBody>
      </p:sp>
      <p:sp>
        <p:nvSpPr>
          <p:cNvPr id="8" name="Sisällön paikkamerkki 7"/>
          <p:cNvSpPr>
            <a:spLocks noGrp="1"/>
          </p:cNvSpPr>
          <p:nvPr>
            <p:ph sz="quarter" idx="13"/>
          </p:nvPr>
        </p:nvSpPr>
        <p:spPr>
          <a:xfrm>
            <a:off x="479424" y="1628800"/>
            <a:ext cx="11233151" cy="4321175"/>
          </a:xfrm>
        </p:spPr>
        <p:txBody>
          <a:bodyPr/>
          <a:lstStyle>
            <a:lvl1pPr>
              <a:spcBef>
                <a:spcPts val="0"/>
              </a:spcBef>
              <a:spcAft>
                <a:spcPts val="1200"/>
              </a:spcAft>
              <a:defRPr sz="2800">
                <a:latin typeface="+mn-lt"/>
              </a:defRPr>
            </a:lvl1pPr>
            <a:lvl2pPr>
              <a:spcBef>
                <a:spcPts val="0"/>
              </a:spcBef>
              <a:spcAft>
                <a:spcPts val="1200"/>
              </a:spcAft>
              <a:defRPr>
                <a:latin typeface="+mn-lt"/>
              </a:defRPr>
            </a:lvl2pPr>
            <a:lvl3pPr>
              <a:spcBef>
                <a:spcPts val="0"/>
              </a:spcBef>
              <a:spcAft>
                <a:spcPts val="1200"/>
              </a:spcAft>
              <a:defRPr>
                <a:latin typeface="+mn-lt"/>
              </a:defRPr>
            </a:lvl3pPr>
            <a:lvl4pPr>
              <a:spcAft>
                <a:spcPts val="1200"/>
              </a:spcAft>
              <a:defRPr>
                <a:latin typeface="+mn-lt"/>
              </a:defRPr>
            </a:lvl4pPr>
            <a:lvl5pPr marL="684000" indent="0">
              <a:spcAft>
                <a:spcPts val="1200"/>
              </a:spcAft>
              <a:buNone/>
              <a:defRPr>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Tree>
    <p:extLst>
      <p:ext uri="{BB962C8B-B14F-4D97-AF65-F5344CB8AC3E}">
        <p14:creationId xmlns:p14="http://schemas.microsoft.com/office/powerpoint/2010/main" val="2804331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tsikkodia">
    <p:spTree>
      <p:nvGrpSpPr>
        <p:cNvPr id="1" name=""/>
        <p:cNvGrpSpPr/>
        <p:nvPr/>
      </p:nvGrpSpPr>
      <p:grpSpPr>
        <a:xfrm>
          <a:off x="0" y="0"/>
          <a:ext cx="0" cy="0"/>
          <a:chOff x="0" y="0"/>
          <a:chExt cx="0" cy="0"/>
        </a:xfrm>
      </p:grpSpPr>
      <p:sp>
        <p:nvSpPr>
          <p:cNvPr id="3" name="Alaotsikko 2">
            <a:extLst>
              <a:ext uri="{FF2B5EF4-FFF2-40B4-BE49-F238E27FC236}">
                <a16:creationId xmlns:a16="http://schemas.microsoft.com/office/drawing/2014/main" id="{E79FDE38-AB36-104A-134D-391C549C00FF}"/>
              </a:ext>
            </a:extLst>
          </p:cNvPr>
          <p:cNvSpPr>
            <a:spLocks noGrp="1"/>
          </p:cNvSpPr>
          <p:nvPr>
            <p:ph type="subTitle" idx="1"/>
          </p:nvPr>
        </p:nvSpPr>
        <p:spPr>
          <a:xfrm>
            <a:off x="1055688" y="3644900"/>
            <a:ext cx="5184775" cy="2087810"/>
          </a:xfrm>
        </p:spPr>
        <p:txBody>
          <a:bodyPr/>
          <a:lstStyle>
            <a:lvl1pPr marL="0" indent="0" algn="l">
              <a:buNone/>
              <a:defRPr lang="fi-FI" sz="2000" kern="1200" dirty="0" err="1" smtClean="0">
                <a:solidFill>
                  <a:srgbClr val="10285E"/>
                </a:solidFill>
                <a:latin typeface="+mn-lt"/>
                <a:ea typeface="Inter" panose="02000503000000020004" pitchFamily="2" charset="0"/>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GB"/>
          </a:p>
        </p:txBody>
      </p:sp>
      <p:pic>
        <p:nvPicPr>
          <p:cNvPr id="9" name="Kuva 8">
            <a:extLst>
              <a:ext uri="{FF2B5EF4-FFF2-40B4-BE49-F238E27FC236}">
                <a16:creationId xmlns:a16="http://schemas.microsoft.com/office/drawing/2014/main" id="{3FB70ACE-C88B-4462-956A-778C1387530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6888381" y="332867"/>
            <a:ext cx="4827170" cy="6264274"/>
          </a:xfrm>
          <a:prstGeom prst="rect">
            <a:avLst/>
          </a:prstGeom>
        </p:spPr>
      </p:pic>
      <p:pic>
        <p:nvPicPr>
          <p:cNvPr id="10" name="Kuva 9">
            <a:extLst>
              <a:ext uri="{FF2B5EF4-FFF2-40B4-BE49-F238E27FC236}">
                <a16:creationId xmlns:a16="http://schemas.microsoft.com/office/drawing/2014/main" id="{10919056-E79E-47D8-B0E3-43BAAF3E01D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6888381" y="332867"/>
            <a:ext cx="4827170" cy="6264274"/>
          </a:xfrm>
          <a:prstGeom prst="rect">
            <a:avLst/>
          </a:prstGeom>
        </p:spPr>
      </p:pic>
      <p:pic>
        <p:nvPicPr>
          <p:cNvPr id="13" name="Kuva 12">
            <a:extLst>
              <a:ext uri="{FF2B5EF4-FFF2-40B4-BE49-F238E27FC236}">
                <a16:creationId xmlns:a16="http://schemas.microsoft.com/office/drawing/2014/main" id="{1053625D-16BF-44C7-8504-EE92C2BD792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272575" y="6237288"/>
            <a:ext cx="1440000" cy="425694"/>
          </a:xfrm>
          <a:prstGeom prst="rect">
            <a:avLst/>
          </a:prstGeom>
        </p:spPr>
      </p:pic>
      <p:sp>
        <p:nvSpPr>
          <p:cNvPr id="21" name="Tekstin paikkamerkki 20">
            <a:extLst>
              <a:ext uri="{FF2B5EF4-FFF2-40B4-BE49-F238E27FC236}">
                <a16:creationId xmlns:a16="http://schemas.microsoft.com/office/drawing/2014/main" id="{B326C72A-CF20-4784-B191-D8224CD0823B}"/>
              </a:ext>
            </a:extLst>
          </p:cNvPr>
          <p:cNvSpPr>
            <a:spLocks noGrp="1"/>
          </p:cNvSpPr>
          <p:nvPr>
            <p:ph type="body" sz="quarter" idx="13"/>
          </p:nvPr>
        </p:nvSpPr>
        <p:spPr>
          <a:xfrm>
            <a:off x="1055688" y="908719"/>
            <a:ext cx="5976937" cy="2304381"/>
          </a:xfrm>
        </p:spPr>
        <p:txBody>
          <a:bodyPr anchor="b"/>
          <a:lstStyle>
            <a:lvl1pPr marL="0" indent="0">
              <a:buNone/>
              <a:defRPr sz="4800" b="1">
                <a:solidFill>
                  <a:schemeClr val="tx2"/>
                </a:solidFill>
                <a:latin typeface="+mj-lt"/>
              </a:defRPr>
            </a:lvl1pPr>
            <a:lvl2pPr marL="144000" indent="0">
              <a:buNone/>
              <a:defRPr>
                <a:latin typeface="+mj-lt"/>
              </a:defRPr>
            </a:lvl2pPr>
            <a:lvl3pPr marL="324000" indent="0">
              <a:buNone/>
              <a:defRPr>
                <a:latin typeface="+mj-lt"/>
              </a:defRPr>
            </a:lvl3pPr>
            <a:lvl4pPr marL="504000" indent="0">
              <a:buNone/>
              <a:defRPr>
                <a:latin typeface="+mj-lt"/>
              </a:defRPr>
            </a:lvl4pPr>
            <a:lvl5pPr marL="684000" indent="0">
              <a:buNone/>
              <a:defRPr>
                <a:latin typeface="+mj-lt"/>
              </a:defRPr>
            </a:lvl5pPr>
          </a:lstStyle>
          <a:p>
            <a:pPr lvl="0"/>
            <a:r>
              <a:rPr lang="fi-FI"/>
              <a:t>Muokkaa tekstin perustyylejä napsauttamalla</a:t>
            </a:r>
          </a:p>
        </p:txBody>
      </p:sp>
      <p:pic>
        <p:nvPicPr>
          <p:cNvPr id="2" name="Kuva 1" descr="Kuva, joka sisältää kohteen teksti&#10;&#10;Kuvaus luotu automaattisesti">
            <a:extLst>
              <a:ext uri="{FF2B5EF4-FFF2-40B4-BE49-F238E27FC236}">
                <a16:creationId xmlns:a16="http://schemas.microsoft.com/office/drawing/2014/main" id="{81F77238-F71D-3753-319F-615DC4E8654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14694" y="6172346"/>
            <a:ext cx="1941832" cy="488030"/>
          </a:xfrm>
          <a:prstGeom prst="rect">
            <a:avLst/>
          </a:prstGeom>
        </p:spPr>
      </p:pic>
    </p:spTree>
    <p:extLst>
      <p:ext uri="{BB962C8B-B14F-4D97-AF65-F5344CB8AC3E}">
        <p14:creationId xmlns:p14="http://schemas.microsoft.com/office/powerpoint/2010/main" val="1215899346"/>
      </p:ext>
    </p:extLst>
  </p:cSld>
  <p:clrMapOvr>
    <a:masterClrMapping/>
  </p:clrMapOvr>
  <p:extLst>
    <p:ext uri="{DCECCB84-F9BA-43D5-87BE-67443E8EF086}">
      <p15:sldGuideLst xmlns:p15="http://schemas.microsoft.com/office/powerpoint/2012/main">
        <p15:guide id="1" orient="horz" pos="2296"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tsikko ja sisältö_1palsta">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a:lstStyle>
            <a:lvl1pPr>
              <a:defRPr b="1">
                <a:latin typeface="+mj-lt"/>
              </a:defRPr>
            </a:lvl1pPr>
          </a:lstStyle>
          <a:p>
            <a:r>
              <a:rPr lang="fi-FI"/>
              <a:t>Muokkaa perustyyliä napsauttamalla</a:t>
            </a:r>
          </a:p>
        </p:txBody>
      </p:sp>
      <p:sp>
        <p:nvSpPr>
          <p:cNvPr id="8" name="Sisällön paikkamerkki 7"/>
          <p:cNvSpPr>
            <a:spLocks noGrp="1"/>
          </p:cNvSpPr>
          <p:nvPr>
            <p:ph sz="quarter" idx="13"/>
          </p:nvPr>
        </p:nvSpPr>
        <p:spPr>
          <a:xfrm>
            <a:off x="479424" y="1628800"/>
            <a:ext cx="11233151" cy="4321175"/>
          </a:xfrm>
        </p:spPr>
        <p:txBody>
          <a:bodyPr/>
          <a:lstStyle>
            <a:lvl1pPr>
              <a:spcBef>
                <a:spcPts val="0"/>
              </a:spcBef>
              <a:spcAft>
                <a:spcPts val="1200"/>
              </a:spcAft>
              <a:defRPr sz="2800">
                <a:latin typeface="+mn-lt"/>
              </a:defRPr>
            </a:lvl1pPr>
            <a:lvl2pPr>
              <a:spcBef>
                <a:spcPts val="0"/>
              </a:spcBef>
              <a:spcAft>
                <a:spcPts val="1200"/>
              </a:spcAft>
              <a:defRPr>
                <a:latin typeface="+mn-lt"/>
              </a:defRPr>
            </a:lvl2pPr>
            <a:lvl3pPr>
              <a:spcBef>
                <a:spcPts val="0"/>
              </a:spcBef>
              <a:spcAft>
                <a:spcPts val="1200"/>
              </a:spcAft>
              <a:defRPr>
                <a:latin typeface="+mn-lt"/>
              </a:defRPr>
            </a:lvl3pPr>
            <a:lvl4pPr>
              <a:spcAft>
                <a:spcPts val="1200"/>
              </a:spcAft>
              <a:defRPr>
                <a:latin typeface="+mn-lt"/>
              </a:defRPr>
            </a:lvl4pPr>
            <a:lvl5pPr marL="684000" indent="0">
              <a:spcAft>
                <a:spcPts val="1200"/>
              </a:spcAft>
              <a:buNone/>
              <a:defRPr>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Tree>
    <p:extLst>
      <p:ext uri="{BB962C8B-B14F-4D97-AF65-F5344CB8AC3E}">
        <p14:creationId xmlns:p14="http://schemas.microsoft.com/office/powerpoint/2010/main" val="36129999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Otsikko ja sisältö_2palstaa">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a:lstStyle>
            <a:lvl1pPr>
              <a:defRPr>
                <a:latin typeface="+mj-lt"/>
              </a:defRPr>
            </a:lvl1pPr>
          </a:lstStyle>
          <a:p>
            <a:r>
              <a:rPr lang="fi-FI"/>
              <a:t>Muokkaa perustyyliä napsauttamalla</a:t>
            </a:r>
          </a:p>
        </p:txBody>
      </p:sp>
      <p:sp>
        <p:nvSpPr>
          <p:cNvPr id="3" name="Sisällön paikkamerkki 2"/>
          <p:cNvSpPr>
            <a:spLocks noGrp="1"/>
          </p:cNvSpPr>
          <p:nvPr>
            <p:ph idx="1"/>
          </p:nvPr>
        </p:nvSpPr>
        <p:spPr>
          <a:xfrm>
            <a:off x="479425" y="1628775"/>
            <a:ext cx="11233150" cy="4321175"/>
          </a:xfrm>
        </p:spPr>
        <p:txBody>
          <a:bodyPr numCol="2" spcCol="720000"/>
          <a:lstStyle>
            <a:lvl1pPr marL="216000" indent="-216000">
              <a:defRPr sz="2800">
                <a:latin typeface="+mn-lt"/>
              </a:defRPr>
            </a:lvl1pPr>
            <a:lvl2pPr indent="-216000">
              <a:defRPr>
                <a:latin typeface="+mn-lt"/>
              </a:defRPr>
            </a:lvl2pPr>
            <a:lvl3pPr indent="-216000">
              <a:defRPr>
                <a:latin typeface="+mn-lt"/>
              </a:defRPr>
            </a:lvl3pPr>
            <a:lvl4pPr indent="-216000">
              <a:defRPr>
                <a:latin typeface="+mn-lt"/>
              </a:defRPr>
            </a:lvl4pPr>
            <a:lvl5pPr indent="-216000">
              <a:defRPr>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Tree>
    <p:extLst>
      <p:ext uri="{BB962C8B-B14F-4D97-AF65-F5344CB8AC3E}">
        <p14:creationId xmlns:p14="http://schemas.microsoft.com/office/powerpoint/2010/main" val="23110389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tsikko ja sisältö_4 kuvapaikkaa">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479425" y="333375"/>
            <a:ext cx="5472113" cy="923925"/>
          </a:xfrm>
        </p:spPr>
        <p:txBody>
          <a:bodyPr/>
          <a:lstStyle>
            <a:lvl1pPr>
              <a:defRPr b="1">
                <a:latin typeface="+mj-lt"/>
              </a:defRPr>
            </a:lvl1pPr>
          </a:lstStyle>
          <a:p>
            <a:r>
              <a:rPr lang="fi-FI"/>
              <a:t>Muokkaa perustyyliä napsauttamalla</a:t>
            </a:r>
          </a:p>
        </p:txBody>
      </p:sp>
      <p:sp>
        <p:nvSpPr>
          <p:cNvPr id="15" name="Tekstin paikkamerkki 14"/>
          <p:cNvSpPr>
            <a:spLocks noGrp="1"/>
          </p:cNvSpPr>
          <p:nvPr>
            <p:ph type="body" sz="quarter" idx="17"/>
          </p:nvPr>
        </p:nvSpPr>
        <p:spPr>
          <a:xfrm>
            <a:off x="479425" y="1628775"/>
            <a:ext cx="5472113" cy="431165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Kuvan paikkamerkki 7"/>
          <p:cNvSpPr>
            <a:spLocks noGrp="1" noChangeAspect="1"/>
          </p:cNvSpPr>
          <p:nvPr>
            <p:ph type="pic" sz="quarter" idx="13"/>
          </p:nvPr>
        </p:nvSpPr>
        <p:spPr>
          <a:xfrm>
            <a:off x="6240462" y="332656"/>
            <a:ext cx="2628000" cy="2628000"/>
          </a:xfrm>
          <a:prstGeom prst="ellipse">
            <a:avLst/>
          </a:prstGeom>
          <a:solidFill>
            <a:schemeClr val="bg1">
              <a:lumMod val="95000"/>
            </a:schemeClr>
          </a:solidFill>
        </p:spPr>
        <p:txBody>
          <a:bodyPr anchor="ctr"/>
          <a:lstStyle>
            <a:lvl1pPr marL="0" indent="0" algn="ctr">
              <a:buNone/>
              <a:defRPr sz="1200">
                <a:latin typeface="+mn-lt"/>
              </a:defRPr>
            </a:lvl1pPr>
          </a:lstStyle>
          <a:p>
            <a:r>
              <a:rPr lang="fi-FI"/>
              <a:t>Lisää kuva napsauttamalla kuvaketta</a:t>
            </a:r>
          </a:p>
        </p:txBody>
      </p:sp>
      <p:sp>
        <p:nvSpPr>
          <p:cNvPr id="10" name="Kuvan paikkamerkki 7"/>
          <p:cNvSpPr>
            <a:spLocks noGrp="1" noChangeAspect="1"/>
          </p:cNvSpPr>
          <p:nvPr>
            <p:ph type="pic" sz="quarter" idx="14"/>
          </p:nvPr>
        </p:nvSpPr>
        <p:spPr>
          <a:xfrm>
            <a:off x="9192636" y="332656"/>
            <a:ext cx="2628000" cy="2628000"/>
          </a:xfrm>
          <a:prstGeom prst="ellipse">
            <a:avLst/>
          </a:prstGeom>
          <a:solidFill>
            <a:schemeClr val="bg1">
              <a:lumMod val="95000"/>
            </a:schemeClr>
          </a:solidFill>
        </p:spPr>
        <p:txBody>
          <a:bodyPr anchor="ctr"/>
          <a:lstStyle>
            <a:lvl1pPr marL="0" indent="0" algn="ctr">
              <a:buNone/>
              <a:defRPr sz="1200">
                <a:latin typeface="+mn-lt"/>
              </a:defRPr>
            </a:lvl1pPr>
          </a:lstStyle>
          <a:p>
            <a:r>
              <a:rPr lang="fi-FI"/>
              <a:t>Lisää kuva napsauttamalla kuvaketta</a:t>
            </a:r>
          </a:p>
        </p:txBody>
      </p:sp>
      <p:sp>
        <p:nvSpPr>
          <p:cNvPr id="11" name="Kuvan paikkamerkki 7"/>
          <p:cNvSpPr>
            <a:spLocks noGrp="1" noChangeAspect="1"/>
          </p:cNvSpPr>
          <p:nvPr>
            <p:ph type="pic" sz="quarter" idx="15"/>
          </p:nvPr>
        </p:nvSpPr>
        <p:spPr>
          <a:xfrm>
            <a:off x="6240462" y="3312596"/>
            <a:ext cx="2628000" cy="2628000"/>
          </a:xfrm>
          <a:prstGeom prst="ellipse">
            <a:avLst/>
          </a:prstGeom>
          <a:solidFill>
            <a:schemeClr val="bg1">
              <a:lumMod val="95000"/>
            </a:schemeClr>
          </a:solidFill>
        </p:spPr>
        <p:txBody>
          <a:bodyPr anchor="ctr"/>
          <a:lstStyle>
            <a:lvl1pPr marL="0" indent="0" algn="ctr">
              <a:buNone/>
              <a:defRPr sz="1200">
                <a:latin typeface="+mn-lt"/>
              </a:defRPr>
            </a:lvl1pPr>
          </a:lstStyle>
          <a:p>
            <a:r>
              <a:rPr lang="fi-FI"/>
              <a:t>Lisää kuva napsauttamalla kuvaketta</a:t>
            </a:r>
          </a:p>
        </p:txBody>
      </p:sp>
      <p:sp>
        <p:nvSpPr>
          <p:cNvPr id="12" name="Kuvan paikkamerkki 7"/>
          <p:cNvSpPr>
            <a:spLocks noGrp="1" noChangeAspect="1"/>
          </p:cNvSpPr>
          <p:nvPr>
            <p:ph type="pic" sz="quarter" idx="16"/>
          </p:nvPr>
        </p:nvSpPr>
        <p:spPr>
          <a:xfrm>
            <a:off x="9192636" y="3312596"/>
            <a:ext cx="2628000" cy="2628000"/>
          </a:xfrm>
          <a:prstGeom prst="ellipse">
            <a:avLst/>
          </a:prstGeom>
          <a:solidFill>
            <a:schemeClr val="bg1">
              <a:lumMod val="95000"/>
            </a:schemeClr>
          </a:solidFill>
        </p:spPr>
        <p:txBody>
          <a:bodyPr anchor="ctr"/>
          <a:lstStyle>
            <a:lvl1pPr marL="0" indent="0" algn="ctr">
              <a:buNone/>
              <a:defRPr sz="1200">
                <a:latin typeface="+mn-lt"/>
              </a:defRPr>
            </a:lvl1pPr>
          </a:lstStyle>
          <a:p>
            <a:r>
              <a:rPr lang="fi-FI"/>
              <a:t>Lisää kuva napsauttamalla kuvaketta</a:t>
            </a:r>
          </a:p>
        </p:txBody>
      </p:sp>
    </p:spTree>
    <p:extLst>
      <p:ext uri="{BB962C8B-B14F-4D97-AF65-F5344CB8AC3E}">
        <p14:creationId xmlns:p14="http://schemas.microsoft.com/office/powerpoint/2010/main" val="33030835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tsikko, sisältö, kuvapaikka 1">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479424" y="333375"/>
            <a:ext cx="5472113" cy="923925"/>
          </a:xfrm>
        </p:spPr>
        <p:txBody>
          <a:bodyPr/>
          <a:lstStyle>
            <a:lvl1pPr>
              <a:defRPr b="1">
                <a:latin typeface="+mj-lt"/>
              </a:defRPr>
            </a:lvl1pPr>
          </a:lstStyle>
          <a:p>
            <a:r>
              <a:rPr lang="fi-FI"/>
              <a:t>Muokkaa perustyyliä napsauttamalla</a:t>
            </a:r>
          </a:p>
        </p:txBody>
      </p:sp>
      <p:sp>
        <p:nvSpPr>
          <p:cNvPr id="5" name="Tekstin paikkamerkki 4"/>
          <p:cNvSpPr>
            <a:spLocks noGrp="1"/>
          </p:cNvSpPr>
          <p:nvPr>
            <p:ph type="body" sz="quarter" idx="15"/>
          </p:nvPr>
        </p:nvSpPr>
        <p:spPr>
          <a:xfrm>
            <a:off x="479424" y="1628775"/>
            <a:ext cx="5472114" cy="4321175"/>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4" name="Kuvan paikkamerkki 3"/>
          <p:cNvSpPr>
            <a:spLocks noGrp="1"/>
          </p:cNvSpPr>
          <p:nvPr>
            <p:ph type="pic" sz="quarter" idx="16"/>
          </p:nvPr>
        </p:nvSpPr>
        <p:spPr>
          <a:xfrm>
            <a:off x="6240463" y="0"/>
            <a:ext cx="5951536" cy="6858000"/>
          </a:xfrm>
          <a:solidFill>
            <a:schemeClr val="bg1">
              <a:lumMod val="95000"/>
            </a:schemeClr>
          </a:solidFill>
        </p:spPr>
        <p:txBody>
          <a:bodyPr anchor="ctr" anchorCtr="0"/>
          <a:lstStyle>
            <a:lvl1pPr marL="0" indent="0" algn="ctr">
              <a:buNone/>
              <a:defRPr sz="1200"/>
            </a:lvl1pPr>
          </a:lstStyle>
          <a:p>
            <a:r>
              <a:rPr lang="fi-FI"/>
              <a:t>Lisää kuva napsauttamalla kuvaketta</a:t>
            </a:r>
          </a:p>
        </p:txBody>
      </p:sp>
      <p:pic>
        <p:nvPicPr>
          <p:cNvPr id="3" name="Kuva 2" descr="Kuva, joka sisältää kohteen teksti&#10;&#10;Kuvaus luotu automaattisesti">
            <a:extLst>
              <a:ext uri="{FF2B5EF4-FFF2-40B4-BE49-F238E27FC236}">
                <a16:creationId xmlns:a16="http://schemas.microsoft.com/office/drawing/2014/main" id="{AA3E4723-C70C-D650-EC6E-109871E8BD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80442" y="6172346"/>
            <a:ext cx="1941832" cy="488030"/>
          </a:xfrm>
          <a:prstGeom prst="rect">
            <a:avLst/>
          </a:prstGeom>
        </p:spPr>
      </p:pic>
    </p:spTree>
    <p:extLst>
      <p:ext uri="{BB962C8B-B14F-4D97-AF65-F5344CB8AC3E}">
        <p14:creationId xmlns:p14="http://schemas.microsoft.com/office/powerpoint/2010/main" val="33831523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tsikko, sisältö, kuvapaikka 2">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6240510" y="333375"/>
            <a:ext cx="5472113" cy="923925"/>
          </a:xfrm>
        </p:spPr>
        <p:txBody>
          <a:bodyPr/>
          <a:lstStyle>
            <a:lvl1pPr>
              <a:defRPr b="1">
                <a:latin typeface="+mj-lt"/>
              </a:defRPr>
            </a:lvl1pPr>
          </a:lstStyle>
          <a:p>
            <a:r>
              <a:rPr lang="fi-FI"/>
              <a:t>Muokkaa perustyyliä napsauttamalla</a:t>
            </a:r>
          </a:p>
        </p:txBody>
      </p:sp>
      <p:sp>
        <p:nvSpPr>
          <p:cNvPr id="5" name="Tekstin paikkamerkki 4"/>
          <p:cNvSpPr>
            <a:spLocks noGrp="1"/>
          </p:cNvSpPr>
          <p:nvPr>
            <p:ph type="body" sz="quarter" idx="15"/>
          </p:nvPr>
        </p:nvSpPr>
        <p:spPr>
          <a:xfrm>
            <a:off x="6240510" y="1628775"/>
            <a:ext cx="5472114" cy="4321175"/>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4" name="Kuvan paikkamerkki 3"/>
          <p:cNvSpPr>
            <a:spLocks noGrp="1"/>
          </p:cNvSpPr>
          <p:nvPr>
            <p:ph type="pic" sz="quarter" idx="16"/>
          </p:nvPr>
        </p:nvSpPr>
        <p:spPr>
          <a:xfrm>
            <a:off x="2" y="0"/>
            <a:ext cx="5951536" cy="6858000"/>
          </a:xfrm>
          <a:solidFill>
            <a:schemeClr val="bg1">
              <a:lumMod val="95000"/>
            </a:schemeClr>
          </a:solidFill>
        </p:spPr>
        <p:txBody>
          <a:bodyPr anchor="ctr" anchorCtr="0"/>
          <a:lstStyle>
            <a:lvl1pPr marL="0" indent="0" algn="ctr">
              <a:buNone/>
              <a:defRPr sz="1200"/>
            </a:lvl1pPr>
          </a:lstStyle>
          <a:p>
            <a:r>
              <a:rPr lang="fi-FI"/>
              <a:t>Lisää kuva napsauttamalla kuvaketta</a:t>
            </a:r>
          </a:p>
        </p:txBody>
      </p:sp>
      <p:pic>
        <p:nvPicPr>
          <p:cNvPr id="6" name="Kuva 5">
            <a:extLst>
              <a:ext uri="{FF2B5EF4-FFF2-40B4-BE49-F238E27FC236}">
                <a16:creationId xmlns:a16="http://schemas.microsoft.com/office/drawing/2014/main" id="{30FB90F6-6D35-4849-B924-ACF4E2E0776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272575" y="6237288"/>
            <a:ext cx="1440000" cy="425694"/>
          </a:xfrm>
          <a:prstGeom prst="rect">
            <a:avLst/>
          </a:prstGeom>
        </p:spPr>
      </p:pic>
      <p:pic>
        <p:nvPicPr>
          <p:cNvPr id="3" name="Kuva 2" descr="Kuva, joka sisältää kohteen teksti&#10;&#10;Kuvaus luotu automaattisesti">
            <a:extLst>
              <a:ext uri="{FF2B5EF4-FFF2-40B4-BE49-F238E27FC236}">
                <a16:creationId xmlns:a16="http://schemas.microsoft.com/office/drawing/2014/main" id="{89701EAF-B00D-BDCF-0408-BD961A457F7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01012" y="6172346"/>
            <a:ext cx="1941832" cy="488030"/>
          </a:xfrm>
          <a:prstGeom prst="rect">
            <a:avLst/>
          </a:prstGeom>
        </p:spPr>
      </p:pic>
    </p:spTree>
    <p:extLst>
      <p:ext uri="{BB962C8B-B14F-4D97-AF65-F5344CB8AC3E}">
        <p14:creationId xmlns:p14="http://schemas.microsoft.com/office/powerpoint/2010/main" val="2288491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t>12.6.2025</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1918757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tsikko, sisältö, kuvapaikka 3">
    <p:spTree>
      <p:nvGrpSpPr>
        <p:cNvPr id="1" name=""/>
        <p:cNvGrpSpPr/>
        <p:nvPr/>
      </p:nvGrpSpPr>
      <p:grpSpPr>
        <a:xfrm>
          <a:off x="0" y="0"/>
          <a:ext cx="0" cy="0"/>
          <a:chOff x="0" y="0"/>
          <a:chExt cx="0" cy="0"/>
        </a:xfrm>
      </p:grpSpPr>
      <p:sp>
        <p:nvSpPr>
          <p:cNvPr id="8" name="Kuvan paikkamerkki 19"/>
          <p:cNvSpPr>
            <a:spLocks noGrp="1"/>
          </p:cNvSpPr>
          <p:nvPr>
            <p:ph type="pic" sz="quarter" idx="13"/>
          </p:nvPr>
        </p:nvSpPr>
        <p:spPr>
          <a:xfrm>
            <a:off x="-9291" y="0"/>
            <a:ext cx="5490303" cy="6858000"/>
          </a:xfrm>
          <a:custGeom>
            <a:avLst/>
            <a:gdLst>
              <a:gd name="connsiteX0" fmla="*/ 0 w 6853504"/>
              <a:gd name="connsiteY0" fmla="*/ 0 h 6853504"/>
              <a:gd name="connsiteX1" fmla="*/ 3426752 w 6853504"/>
              <a:gd name="connsiteY1" fmla="*/ 0 h 6853504"/>
              <a:gd name="connsiteX2" fmla="*/ 6853504 w 6853504"/>
              <a:gd name="connsiteY2" fmla="*/ 3426752 h 6853504"/>
              <a:gd name="connsiteX3" fmla="*/ 3426752 w 6853504"/>
              <a:gd name="connsiteY3" fmla="*/ 6853504 h 6853504"/>
              <a:gd name="connsiteX4" fmla="*/ 0 w 6853504"/>
              <a:gd name="connsiteY4" fmla="*/ 6853504 h 6853504"/>
              <a:gd name="connsiteX5" fmla="*/ 0 w 6853504"/>
              <a:gd name="connsiteY5" fmla="*/ 0 h 6853504"/>
              <a:gd name="connsiteX0" fmla="*/ 1347537 w 6853504"/>
              <a:gd name="connsiteY0" fmla="*/ 0 h 6865535"/>
              <a:gd name="connsiteX1" fmla="*/ 3426752 w 6853504"/>
              <a:gd name="connsiteY1" fmla="*/ 12031 h 6865535"/>
              <a:gd name="connsiteX2" fmla="*/ 6853504 w 6853504"/>
              <a:gd name="connsiteY2" fmla="*/ 3438783 h 6865535"/>
              <a:gd name="connsiteX3" fmla="*/ 3426752 w 6853504"/>
              <a:gd name="connsiteY3" fmla="*/ 6865535 h 6865535"/>
              <a:gd name="connsiteX4" fmla="*/ 0 w 6853504"/>
              <a:gd name="connsiteY4" fmla="*/ 6865535 h 6865535"/>
              <a:gd name="connsiteX5" fmla="*/ 1347537 w 6853504"/>
              <a:gd name="connsiteY5" fmla="*/ 0 h 6865535"/>
              <a:gd name="connsiteX0" fmla="*/ 0 w 5505967"/>
              <a:gd name="connsiteY0" fmla="*/ 0 h 6877567"/>
              <a:gd name="connsiteX1" fmla="*/ 2079215 w 5505967"/>
              <a:gd name="connsiteY1" fmla="*/ 12031 h 6877567"/>
              <a:gd name="connsiteX2" fmla="*/ 5505967 w 5505967"/>
              <a:gd name="connsiteY2" fmla="*/ 3438783 h 6877567"/>
              <a:gd name="connsiteX3" fmla="*/ 2079215 w 5505967"/>
              <a:gd name="connsiteY3" fmla="*/ 6865535 h 6877567"/>
              <a:gd name="connsiteX4" fmla="*/ 12031 w 5505967"/>
              <a:gd name="connsiteY4" fmla="*/ 6877567 h 6877567"/>
              <a:gd name="connsiteX5" fmla="*/ 0 w 5505967"/>
              <a:gd name="connsiteY5" fmla="*/ 0 h 6877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05967" h="6877567">
                <a:moveTo>
                  <a:pt x="0" y="0"/>
                </a:moveTo>
                <a:lnTo>
                  <a:pt x="2079215" y="12031"/>
                </a:lnTo>
                <a:cubicBezTo>
                  <a:pt x="3971758" y="12031"/>
                  <a:pt x="5505967" y="1546240"/>
                  <a:pt x="5505967" y="3438783"/>
                </a:cubicBezTo>
                <a:cubicBezTo>
                  <a:pt x="5505967" y="5331326"/>
                  <a:pt x="3971758" y="6865535"/>
                  <a:pt x="2079215" y="6865535"/>
                </a:cubicBezTo>
                <a:lnTo>
                  <a:pt x="12031" y="6877567"/>
                </a:lnTo>
                <a:cubicBezTo>
                  <a:pt x="8021" y="4585045"/>
                  <a:pt x="4010" y="2292522"/>
                  <a:pt x="0" y="0"/>
                </a:cubicBezTo>
                <a:close/>
              </a:path>
            </a:pathLst>
          </a:custGeom>
          <a:solidFill>
            <a:schemeClr val="bg1">
              <a:lumMod val="95000"/>
            </a:schemeClr>
          </a:solidFill>
        </p:spPr>
        <p:txBody>
          <a:bodyPr anchor="ctr" anchorCtr="0"/>
          <a:lstStyle>
            <a:lvl1pPr marL="0" indent="0" algn="ctr">
              <a:buNone/>
              <a:defRPr sz="1200">
                <a:latin typeface="+mn-lt"/>
              </a:defRPr>
            </a:lvl1pPr>
          </a:lstStyle>
          <a:p>
            <a:r>
              <a:rPr lang="fi-FI"/>
              <a:t>Lisää kuva napsauttamalla kuvaketta</a:t>
            </a:r>
          </a:p>
        </p:txBody>
      </p:sp>
      <p:pic>
        <p:nvPicPr>
          <p:cNvPr id="9" name="Kuva 8">
            <a:extLs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272575" y="6237288"/>
            <a:ext cx="1440000" cy="425694"/>
          </a:xfrm>
          <a:prstGeom prst="rect">
            <a:avLst/>
          </a:prstGeom>
        </p:spPr>
      </p:pic>
      <p:sp>
        <p:nvSpPr>
          <p:cNvPr id="6" name="Otsikko 1">
            <a:extLst>
              <a:ext uri="{FF2B5EF4-FFF2-40B4-BE49-F238E27FC236}">
                <a16:creationId xmlns:a16="http://schemas.microsoft.com/office/drawing/2014/main" id="{7E4171C4-DD32-4377-8D67-FB1A19774545}"/>
              </a:ext>
            </a:extLst>
          </p:cNvPr>
          <p:cNvSpPr>
            <a:spLocks noGrp="1"/>
          </p:cNvSpPr>
          <p:nvPr>
            <p:ph type="title" hasCustomPrompt="1"/>
          </p:nvPr>
        </p:nvSpPr>
        <p:spPr>
          <a:xfrm>
            <a:off x="6240463" y="333375"/>
            <a:ext cx="5472113" cy="923925"/>
          </a:xfrm>
        </p:spPr>
        <p:txBody>
          <a:bodyPr/>
          <a:lstStyle>
            <a:lvl1pPr>
              <a:defRPr b="1">
                <a:latin typeface="+mj-lt"/>
              </a:defRPr>
            </a:lvl1pPr>
          </a:lstStyle>
          <a:p>
            <a:r>
              <a:rPr lang="fi-FI"/>
              <a:t>Muokkaa perustyyliä napsauttamalla</a:t>
            </a:r>
          </a:p>
        </p:txBody>
      </p:sp>
      <p:sp>
        <p:nvSpPr>
          <p:cNvPr id="7" name="Tekstin paikkamerkki 10">
            <a:extLst>
              <a:ext uri="{FF2B5EF4-FFF2-40B4-BE49-F238E27FC236}">
                <a16:creationId xmlns:a16="http://schemas.microsoft.com/office/drawing/2014/main" id="{B9E7CB1E-D677-4A67-854A-864FFD0F8131}"/>
              </a:ext>
            </a:extLst>
          </p:cNvPr>
          <p:cNvSpPr>
            <a:spLocks noGrp="1"/>
          </p:cNvSpPr>
          <p:nvPr>
            <p:ph type="body" sz="quarter" idx="14"/>
          </p:nvPr>
        </p:nvSpPr>
        <p:spPr>
          <a:xfrm>
            <a:off x="6240464" y="1628775"/>
            <a:ext cx="5472112" cy="4321175"/>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pic>
        <p:nvPicPr>
          <p:cNvPr id="2" name="Kuva 1" descr="Kuva, joka sisältää kohteen teksti&#10;&#10;Kuvaus luotu automaattisesti">
            <a:extLst>
              <a:ext uri="{FF2B5EF4-FFF2-40B4-BE49-F238E27FC236}">
                <a16:creationId xmlns:a16="http://schemas.microsoft.com/office/drawing/2014/main" id="{B06996C2-1397-8024-4C44-97394457675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01012" y="6172346"/>
            <a:ext cx="1941832" cy="488030"/>
          </a:xfrm>
          <a:prstGeom prst="rect">
            <a:avLst/>
          </a:prstGeom>
        </p:spPr>
      </p:pic>
    </p:spTree>
    <p:extLst>
      <p:ext uri="{BB962C8B-B14F-4D97-AF65-F5344CB8AC3E}">
        <p14:creationId xmlns:p14="http://schemas.microsoft.com/office/powerpoint/2010/main" val="2402404364"/>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tsikko, sisältö, kuvapaikka 4">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7248130" y="333375"/>
            <a:ext cx="4464446" cy="923925"/>
          </a:xfrm>
        </p:spPr>
        <p:txBody>
          <a:bodyPr/>
          <a:lstStyle>
            <a:lvl1pPr>
              <a:defRPr b="1">
                <a:latin typeface="+mj-lt"/>
              </a:defRPr>
            </a:lvl1pPr>
          </a:lstStyle>
          <a:p>
            <a:r>
              <a:rPr lang="fi-FI"/>
              <a:t>Muokkaa perustyyliä napsauttamalla</a:t>
            </a:r>
          </a:p>
        </p:txBody>
      </p:sp>
      <p:sp>
        <p:nvSpPr>
          <p:cNvPr id="11" name="Tekstin paikkamerkki 10"/>
          <p:cNvSpPr>
            <a:spLocks noGrp="1"/>
          </p:cNvSpPr>
          <p:nvPr>
            <p:ph type="body" sz="quarter" idx="14"/>
          </p:nvPr>
        </p:nvSpPr>
        <p:spPr>
          <a:xfrm>
            <a:off x="7248130" y="1628775"/>
            <a:ext cx="4464445" cy="4321175"/>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9" name="Kuvan paikkamerkki 19"/>
          <p:cNvSpPr>
            <a:spLocks noGrp="1"/>
          </p:cNvSpPr>
          <p:nvPr>
            <p:ph type="pic" sz="quarter" idx="13"/>
          </p:nvPr>
        </p:nvSpPr>
        <p:spPr>
          <a:xfrm>
            <a:off x="0" y="4497"/>
            <a:ext cx="6853504" cy="6853504"/>
          </a:xfrm>
          <a:prstGeom prst="flowChartDelay">
            <a:avLst/>
          </a:prstGeom>
          <a:solidFill>
            <a:schemeClr val="bg1">
              <a:lumMod val="95000"/>
            </a:schemeClr>
          </a:solidFill>
        </p:spPr>
        <p:txBody>
          <a:bodyPr anchor="ctr" anchorCtr="0"/>
          <a:lstStyle>
            <a:lvl1pPr marL="0" indent="0" algn="ctr">
              <a:buNone/>
              <a:defRPr sz="1200">
                <a:latin typeface="+mn-lt"/>
              </a:defRPr>
            </a:lvl1pPr>
          </a:lstStyle>
          <a:p>
            <a:r>
              <a:rPr lang="fi-FI"/>
              <a:t>Lisää kuva napsauttamalla kuvaketta</a:t>
            </a:r>
          </a:p>
        </p:txBody>
      </p:sp>
      <p:pic>
        <p:nvPicPr>
          <p:cNvPr id="10" name="Kuva 9">
            <a:extLs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272575" y="6237288"/>
            <a:ext cx="1440000" cy="425694"/>
          </a:xfrm>
          <a:prstGeom prst="rect">
            <a:avLst/>
          </a:prstGeom>
        </p:spPr>
      </p:pic>
      <p:pic>
        <p:nvPicPr>
          <p:cNvPr id="3" name="Kuva 2" descr="Kuva, joka sisältää kohteen teksti&#10;&#10;Kuvaus luotu automaattisesti">
            <a:extLst>
              <a:ext uri="{FF2B5EF4-FFF2-40B4-BE49-F238E27FC236}">
                <a16:creationId xmlns:a16="http://schemas.microsoft.com/office/drawing/2014/main" id="{95623271-FC72-BDB1-1BCF-3B2130F84B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01012" y="6172346"/>
            <a:ext cx="1941832" cy="488030"/>
          </a:xfrm>
          <a:prstGeom prst="rect">
            <a:avLst/>
          </a:prstGeom>
        </p:spPr>
      </p:pic>
    </p:spTree>
    <p:extLst>
      <p:ext uri="{BB962C8B-B14F-4D97-AF65-F5344CB8AC3E}">
        <p14:creationId xmlns:p14="http://schemas.microsoft.com/office/powerpoint/2010/main" val="35737460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tsikko ja sisältö_pattern-kuvapaikka">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479425" y="333375"/>
            <a:ext cx="7524750" cy="923925"/>
          </a:xfrm>
        </p:spPr>
        <p:txBody>
          <a:bodyPr/>
          <a:lstStyle>
            <a:lvl1pPr>
              <a:defRPr b="1">
                <a:latin typeface="+mj-lt"/>
              </a:defRPr>
            </a:lvl1pPr>
          </a:lstStyle>
          <a:p>
            <a:r>
              <a:rPr lang="fi-FI"/>
              <a:t>Muokkaa perustyyliä napsauttamalla</a:t>
            </a:r>
          </a:p>
        </p:txBody>
      </p:sp>
      <p:sp>
        <p:nvSpPr>
          <p:cNvPr id="9" name="Tekstin paikkamerkki 8"/>
          <p:cNvSpPr>
            <a:spLocks noGrp="1"/>
          </p:cNvSpPr>
          <p:nvPr>
            <p:ph type="body" sz="quarter" idx="14"/>
          </p:nvPr>
        </p:nvSpPr>
        <p:spPr>
          <a:xfrm>
            <a:off x="479425" y="1628775"/>
            <a:ext cx="5616575" cy="4321175"/>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7" name="Kuvan paikkamerkki 58"/>
          <p:cNvSpPr>
            <a:spLocks noGrp="1"/>
          </p:cNvSpPr>
          <p:nvPr>
            <p:ph type="pic" sz="quarter" idx="13"/>
          </p:nvPr>
        </p:nvSpPr>
        <p:spPr>
          <a:xfrm>
            <a:off x="6646461" y="-538"/>
            <a:ext cx="5546031" cy="6864730"/>
          </a:xfrm>
          <a:custGeom>
            <a:avLst/>
            <a:gdLst>
              <a:gd name="connsiteX0" fmla="*/ 1577115 w 5545537"/>
              <a:gd name="connsiteY0" fmla="*/ 2106064 h 6876000"/>
              <a:gd name="connsiteX1" fmla="*/ 2099173 w 5545537"/>
              <a:gd name="connsiteY1" fmla="*/ 2628122 h 6876000"/>
              <a:gd name="connsiteX2" fmla="*/ 1577115 w 5545537"/>
              <a:gd name="connsiteY2" fmla="*/ 3150180 h 6876000"/>
              <a:gd name="connsiteX3" fmla="*/ 1055057 w 5545537"/>
              <a:gd name="connsiteY3" fmla="*/ 2628122 h 6876000"/>
              <a:gd name="connsiteX4" fmla="*/ 1577115 w 5545537"/>
              <a:gd name="connsiteY4" fmla="*/ 2106064 h 6876000"/>
              <a:gd name="connsiteX5" fmla="*/ 2635893 w 5545537"/>
              <a:gd name="connsiteY5" fmla="*/ 0 h 6876000"/>
              <a:gd name="connsiteX6" fmla="*/ 2649648 w 5545537"/>
              <a:gd name="connsiteY6" fmla="*/ 1387 h 6876000"/>
              <a:gd name="connsiteX7" fmla="*/ 2649648 w 5545537"/>
              <a:gd name="connsiteY7" fmla="*/ 537 h 6876000"/>
              <a:gd name="connsiteX8" fmla="*/ 2689899 w 5545537"/>
              <a:gd name="connsiteY8" fmla="*/ 537 h 6876000"/>
              <a:gd name="connsiteX9" fmla="*/ 2689899 w 5545537"/>
              <a:gd name="connsiteY9" fmla="*/ 0 h 6876000"/>
              <a:gd name="connsiteX10" fmla="*/ 3846766 w 5545537"/>
              <a:gd name="connsiteY10" fmla="*/ 0 h 6876000"/>
              <a:gd name="connsiteX11" fmla="*/ 3846766 w 5545537"/>
              <a:gd name="connsiteY11" fmla="*/ 537 h 6876000"/>
              <a:gd name="connsiteX12" fmla="*/ 5545537 w 5545537"/>
              <a:gd name="connsiteY12" fmla="*/ 537 h 6876000"/>
              <a:gd name="connsiteX13" fmla="*/ 5545537 w 5545537"/>
              <a:gd name="connsiteY13" fmla="*/ 6876000 h 6876000"/>
              <a:gd name="connsiteX14" fmla="*/ 2649648 w 5545537"/>
              <a:gd name="connsiteY14" fmla="*/ 6876000 h 6876000"/>
              <a:gd name="connsiteX15" fmla="*/ 2649648 w 5545537"/>
              <a:gd name="connsiteY15" fmla="*/ 6858537 h 6876000"/>
              <a:gd name="connsiteX16" fmla="*/ 2617891 w 5545537"/>
              <a:gd name="connsiteY16" fmla="*/ 6858537 h 6876000"/>
              <a:gd name="connsiteX17" fmla="*/ 2617891 w 5545537"/>
              <a:gd name="connsiteY17" fmla="*/ 6876000 h 6876000"/>
              <a:gd name="connsiteX18" fmla="*/ 1609779 w 5545537"/>
              <a:gd name="connsiteY18" fmla="*/ 6876000 h 6876000"/>
              <a:gd name="connsiteX19" fmla="*/ 1609779 w 5545537"/>
              <a:gd name="connsiteY19" fmla="*/ 6858537 h 6876000"/>
              <a:gd name="connsiteX20" fmla="*/ 1069719 w 5545537"/>
              <a:gd name="connsiteY20" fmla="*/ 6858537 h 6876000"/>
              <a:gd name="connsiteX21" fmla="*/ 1069719 w 5545537"/>
              <a:gd name="connsiteY21" fmla="*/ 6318334 h 6876000"/>
              <a:gd name="connsiteX22" fmla="*/ 1069720 w 5545537"/>
              <a:gd name="connsiteY22" fmla="*/ 6318321 h 6876000"/>
              <a:gd name="connsiteX23" fmla="*/ 1069719 w 5545537"/>
              <a:gd name="connsiteY23" fmla="*/ 6318310 h 6876000"/>
              <a:gd name="connsiteX24" fmla="*/ 1069719 w 5545537"/>
              <a:gd name="connsiteY24" fmla="*/ 6237825 h 6876000"/>
              <a:gd name="connsiteX25" fmla="*/ 1062618 w 5545537"/>
              <a:gd name="connsiteY25" fmla="*/ 6237825 h 6876000"/>
              <a:gd name="connsiteX26" fmla="*/ 1061010 w 5545537"/>
              <a:gd name="connsiteY26" fmla="*/ 6219603 h 6876000"/>
              <a:gd name="connsiteX27" fmla="*/ 624433 w 5545537"/>
              <a:gd name="connsiteY27" fmla="*/ 5771972 h 6876000"/>
              <a:gd name="connsiteX28" fmla="*/ 529659 w 5545537"/>
              <a:gd name="connsiteY28" fmla="*/ 5762418 h 6876000"/>
              <a:gd name="connsiteX29" fmla="*/ 529659 w 5545537"/>
              <a:gd name="connsiteY29" fmla="*/ 5760642 h 6876000"/>
              <a:gd name="connsiteX30" fmla="*/ 512040 w 5545537"/>
              <a:gd name="connsiteY30" fmla="*/ 5760642 h 6876000"/>
              <a:gd name="connsiteX31" fmla="*/ 512040 w 5545537"/>
              <a:gd name="connsiteY31" fmla="*/ 5743975 h 6876000"/>
              <a:gd name="connsiteX32" fmla="*/ 426816 w 5545537"/>
              <a:gd name="connsiteY32" fmla="*/ 5735384 h 6876000"/>
              <a:gd name="connsiteX33" fmla="*/ 9971 w 5545537"/>
              <a:gd name="connsiteY33" fmla="*/ 5223932 h 6876000"/>
              <a:gd name="connsiteX34" fmla="*/ 426816 w 5545537"/>
              <a:gd name="connsiteY34" fmla="*/ 4712481 h 6876000"/>
              <a:gd name="connsiteX35" fmla="*/ 512040 w 5545537"/>
              <a:gd name="connsiteY35" fmla="*/ 4703889 h 6876000"/>
              <a:gd name="connsiteX36" fmla="*/ 512040 w 5545537"/>
              <a:gd name="connsiteY36" fmla="*/ 4703511 h 6876000"/>
              <a:gd name="connsiteX37" fmla="*/ 423086 w 5545537"/>
              <a:gd name="connsiteY37" fmla="*/ 4694544 h 6876000"/>
              <a:gd name="connsiteX38" fmla="*/ 0 w 5545537"/>
              <a:gd name="connsiteY38" fmla="*/ 4175435 h 6876000"/>
              <a:gd name="connsiteX39" fmla="*/ 529874 w 5545537"/>
              <a:gd name="connsiteY39" fmla="*/ 3645561 h 6876000"/>
              <a:gd name="connsiteX40" fmla="*/ 1048983 w 5545537"/>
              <a:gd name="connsiteY40" fmla="*/ 4068647 h 6876000"/>
              <a:gd name="connsiteX41" fmla="*/ 1057146 w 5545537"/>
              <a:gd name="connsiteY41" fmla="*/ 4149617 h 6876000"/>
              <a:gd name="connsiteX42" fmla="*/ 1069719 w 5545537"/>
              <a:gd name="connsiteY42" fmla="*/ 4149617 h 6876000"/>
              <a:gd name="connsiteX43" fmla="*/ 1069719 w 5545537"/>
              <a:gd name="connsiteY43" fmla="*/ 4620012 h 6876000"/>
              <a:gd name="connsiteX44" fmla="*/ 1095113 w 5545537"/>
              <a:gd name="connsiteY44" fmla="*/ 4538207 h 6876000"/>
              <a:gd name="connsiteX45" fmla="*/ 1576145 w 5545537"/>
              <a:gd name="connsiteY45" fmla="*/ 4219357 h 6876000"/>
              <a:gd name="connsiteX46" fmla="*/ 1609779 w 5545537"/>
              <a:gd name="connsiteY46" fmla="*/ 4222748 h 6876000"/>
              <a:gd name="connsiteX47" fmla="*/ 1609779 w 5545537"/>
              <a:gd name="connsiteY47" fmla="*/ 4205666 h 6876000"/>
              <a:gd name="connsiteX48" fmla="*/ 1577115 w 5545537"/>
              <a:gd name="connsiteY48" fmla="*/ 4208959 h 6876000"/>
              <a:gd name="connsiteX49" fmla="*/ 1055057 w 5545537"/>
              <a:gd name="connsiteY49" fmla="*/ 3686901 h 6876000"/>
              <a:gd name="connsiteX50" fmla="*/ 1577115 w 5545537"/>
              <a:gd name="connsiteY50" fmla="*/ 3164843 h 6876000"/>
              <a:gd name="connsiteX51" fmla="*/ 2088567 w 5545537"/>
              <a:gd name="connsiteY51" fmla="*/ 3581688 h 6876000"/>
              <a:gd name="connsiteX52" fmla="*/ 2098635 w 5545537"/>
              <a:gd name="connsiteY52" fmla="*/ 3681565 h 6876000"/>
              <a:gd name="connsiteX53" fmla="*/ 2113837 w 5545537"/>
              <a:gd name="connsiteY53" fmla="*/ 3681565 h 6876000"/>
              <a:gd name="connsiteX54" fmla="*/ 2113837 w 5545537"/>
              <a:gd name="connsiteY54" fmla="*/ 2637449 h 6876000"/>
              <a:gd name="connsiteX55" fmla="*/ 2114775 w 5545537"/>
              <a:gd name="connsiteY55" fmla="*/ 2637449 h 6876000"/>
              <a:gd name="connsiteX56" fmla="*/ 2113835 w 5545537"/>
              <a:gd name="connsiteY56" fmla="*/ 2628122 h 6876000"/>
              <a:gd name="connsiteX57" fmla="*/ 2635893 w 5545537"/>
              <a:gd name="connsiteY57" fmla="*/ 2106064 h 6876000"/>
              <a:gd name="connsiteX58" fmla="*/ 2649648 w 5545537"/>
              <a:gd name="connsiteY58" fmla="*/ 2107451 h 6876000"/>
              <a:gd name="connsiteX59" fmla="*/ 2649648 w 5545537"/>
              <a:gd name="connsiteY59" fmla="*/ 2090015 h 6876000"/>
              <a:gd name="connsiteX60" fmla="*/ 2635894 w 5545537"/>
              <a:gd name="connsiteY60" fmla="*/ 2091401 h 6876000"/>
              <a:gd name="connsiteX61" fmla="*/ 2113836 w 5545537"/>
              <a:gd name="connsiteY61" fmla="*/ 1569343 h 6876000"/>
              <a:gd name="connsiteX62" fmla="*/ 2635894 w 5545537"/>
              <a:gd name="connsiteY62" fmla="*/ 1047285 h 6876000"/>
              <a:gd name="connsiteX63" fmla="*/ 2649648 w 5545537"/>
              <a:gd name="connsiteY63" fmla="*/ 1048672 h 6876000"/>
              <a:gd name="connsiteX64" fmla="*/ 2649648 w 5545537"/>
              <a:gd name="connsiteY64" fmla="*/ 1043268 h 6876000"/>
              <a:gd name="connsiteX65" fmla="*/ 2689899 w 5545537"/>
              <a:gd name="connsiteY65" fmla="*/ 1039210 h 6876000"/>
              <a:gd name="connsiteX66" fmla="*/ 2689899 w 5545537"/>
              <a:gd name="connsiteY66" fmla="*/ 1038672 h 6876000"/>
              <a:gd name="connsiteX67" fmla="*/ 2635893 w 5545537"/>
              <a:gd name="connsiteY67" fmla="*/ 1044116 h 6876000"/>
              <a:gd name="connsiteX68" fmla="*/ 2113835 w 5545537"/>
              <a:gd name="connsiteY68" fmla="*/ 522058 h 6876000"/>
              <a:gd name="connsiteX69" fmla="*/ 2635893 w 5545537"/>
              <a:gd name="connsiteY69" fmla="*/ 0 h 6876000"/>
              <a:gd name="connsiteX0" fmla="*/ 1577115 w 5545537"/>
              <a:gd name="connsiteY0" fmla="*/ 2106064 h 6876000"/>
              <a:gd name="connsiteX1" fmla="*/ 2099173 w 5545537"/>
              <a:gd name="connsiteY1" fmla="*/ 2628122 h 6876000"/>
              <a:gd name="connsiteX2" fmla="*/ 1577115 w 5545537"/>
              <a:gd name="connsiteY2" fmla="*/ 3150180 h 6876000"/>
              <a:gd name="connsiteX3" fmla="*/ 1055057 w 5545537"/>
              <a:gd name="connsiteY3" fmla="*/ 2628122 h 6876000"/>
              <a:gd name="connsiteX4" fmla="*/ 1577115 w 5545537"/>
              <a:gd name="connsiteY4" fmla="*/ 2106064 h 6876000"/>
              <a:gd name="connsiteX5" fmla="*/ 2635893 w 5545537"/>
              <a:gd name="connsiteY5" fmla="*/ 0 h 6876000"/>
              <a:gd name="connsiteX6" fmla="*/ 2649648 w 5545537"/>
              <a:gd name="connsiteY6" fmla="*/ 1387 h 6876000"/>
              <a:gd name="connsiteX7" fmla="*/ 2649648 w 5545537"/>
              <a:gd name="connsiteY7" fmla="*/ 537 h 6876000"/>
              <a:gd name="connsiteX8" fmla="*/ 2689899 w 5545537"/>
              <a:gd name="connsiteY8" fmla="*/ 537 h 6876000"/>
              <a:gd name="connsiteX9" fmla="*/ 2689899 w 5545537"/>
              <a:gd name="connsiteY9" fmla="*/ 0 h 6876000"/>
              <a:gd name="connsiteX10" fmla="*/ 3846766 w 5545537"/>
              <a:gd name="connsiteY10" fmla="*/ 0 h 6876000"/>
              <a:gd name="connsiteX11" fmla="*/ 3846766 w 5545537"/>
              <a:gd name="connsiteY11" fmla="*/ 537 h 6876000"/>
              <a:gd name="connsiteX12" fmla="*/ 5545537 w 5545537"/>
              <a:gd name="connsiteY12" fmla="*/ 537 h 6876000"/>
              <a:gd name="connsiteX13" fmla="*/ 5545537 w 5545537"/>
              <a:gd name="connsiteY13" fmla="*/ 6876000 h 6876000"/>
              <a:gd name="connsiteX14" fmla="*/ 2649648 w 5545537"/>
              <a:gd name="connsiteY14" fmla="*/ 6876000 h 6876000"/>
              <a:gd name="connsiteX15" fmla="*/ 2649648 w 5545537"/>
              <a:gd name="connsiteY15" fmla="*/ 6858537 h 6876000"/>
              <a:gd name="connsiteX16" fmla="*/ 2617891 w 5545537"/>
              <a:gd name="connsiteY16" fmla="*/ 6858537 h 6876000"/>
              <a:gd name="connsiteX17" fmla="*/ 2617891 w 5545537"/>
              <a:gd name="connsiteY17" fmla="*/ 6876000 h 6876000"/>
              <a:gd name="connsiteX18" fmla="*/ 1609779 w 5545537"/>
              <a:gd name="connsiteY18" fmla="*/ 6876000 h 6876000"/>
              <a:gd name="connsiteX19" fmla="*/ 1609779 w 5545537"/>
              <a:gd name="connsiteY19" fmla="*/ 6858537 h 6876000"/>
              <a:gd name="connsiteX20" fmla="*/ 1069719 w 5545537"/>
              <a:gd name="connsiteY20" fmla="*/ 6858537 h 6876000"/>
              <a:gd name="connsiteX21" fmla="*/ 1069719 w 5545537"/>
              <a:gd name="connsiteY21" fmla="*/ 6318334 h 6876000"/>
              <a:gd name="connsiteX22" fmla="*/ 1069720 w 5545537"/>
              <a:gd name="connsiteY22" fmla="*/ 6318321 h 6876000"/>
              <a:gd name="connsiteX23" fmla="*/ 1069719 w 5545537"/>
              <a:gd name="connsiteY23" fmla="*/ 6318310 h 6876000"/>
              <a:gd name="connsiteX24" fmla="*/ 1069719 w 5545537"/>
              <a:gd name="connsiteY24" fmla="*/ 6237825 h 6876000"/>
              <a:gd name="connsiteX25" fmla="*/ 1062618 w 5545537"/>
              <a:gd name="connsiteY25" fmla="*/ 6237825 h 6876000"/>
              <a:gd name="connsiteX26" fmla="*/ 1061010 w 5545537"/>
              <a:gd name="connsiteY26" fmla="*/ 6219603 h 6876000"/>
              <a:gd name="connsiteX27" fmla="*/ 624433 w 5545537"/>
              <a:gd name="connsiteY27" fmla="*/ 5771972 h 6876000"/>
              <a:gd name="connsiteX28" fmla="*/ 529659 w 5545537"/>
              <a:gd name="connsiteY28" fmla="*/ 5762418 h 6876000"/>
              <a:gd name="connsiteX29" fmla="*/ 529659 w 5545537"/>
              <a:gd name="connsiteY29" fmla="*/ 5760642 h 6876000"/>
              <a:gd name="connsiteX30" fmla="*/ 512040 w 5545537"/>
              <a:gd name="connsiteY30" fmla="*/ 5760642 h 6876000"/>
              <a:gd name="connsiteX31" fmla="*/ 512040 w 5545537"/>
              <a:gd name="connsiteY31" fmla="*/ 5743975 h 6876000"/>
              <a:gd name="connsiteX32" fmla="*/ 426816 w 5545537"/>
              <a:gd name="connsiteY32" fmla="*/ 5735384 h 6876000"/>
              <a:gd name="connsiteX33" fmla="*/ 9971 w 5545537"/>
              <a:gd name="connsiteY33" fmla="*/ 5223932 h 6876000"/>
              <a:gd name="connsiteX34" fmla="*/ 426816 w 5545537"/>
              <a:gd name="connsiteY34" fmla="*/ 4712481 h 6876000"/>
              <a:gd name="connsiteX35" fmla="*/ 512040 w 5545537"/>
              <a:gd name="connsiteY35" fmla="*/ 4703889 h 6876000"/>
              <a:gd name="connsiteX36" fmla="*/ 512040 w 5545537"/>
              <a:gd name="connsiteY36" fmla="*/ 4703511 h 6876000"/>
              <a:gd name="connsiteX37" fmla="*/ 423086 w 5545537"/>
              <a:gd name="connsiteY37" fmla="*/ 4694544 h 6876000"/>
              <a:gd name="connsiteX38" fmla="*/ 0 w 5545537"/>
              <a:gd name="connsiteY38" fmla="*/ 4175435 h 6876000"/>
              <a:gd name="connsiteX39" fmla="*/ 529874 w 5545537"/>
              <a:gd name="connsiteY39" fmla="*/ 3645561 h 6876000"/>
              <a:gd name="connsiteX40" fmla="*/ 1048983 w 5545537"/>
              <a:gd name="connsiteY40" fmla="*/ 4068647 h 6876000"/>
              <a:gd name="connsiteX41" fmla="*/ 1057146 w 5545537"/>
              <a:gd name="connsiteY41" fmla="*/ 4149617 h 6876000"/>
              <a:gd name="connsiteX42" fmla="*/ 1066307 w 5545537"/>
              <a:gd name="connsiteY42" fmla="*/ 4347509 h 6876000"/>
              <a:gd name="connsiteX43" fmla="*/ 1069719 w 5545537"/>
              <a:gd name="connsiteY43" fmla="*/ 4620012 h 6876000"/>
              <a:gd name="connsiteX44" fmla="*/ 1095113 w 5545537"/>
              <a:gd name="connsiteY44" fmla="*/ 4538207 h 6876000"/>
              <a:gd name="connsiteX45" fmla="*/ 1576145 w 5545537"/>
              <a:gd name="connsiteY45" fmla="*/ 4219357 h 6876000"/>
              <a:gd name="connsiteX46" fmla="*/ 1609779 w 5545537"/>
              <a:gd name="connsiteY46" fmla="*/ 4222748 h 6876000"/>
              <a:gd name="connsiteX47" fmla="*/ 1609779 w 5545537"/>
              <a:gd name="connsiteY47" fmla="*/ 4205666 h 6876000"/>
              <a:gd name="connsiteX48" fmla="*/ 1577115 w 5545537"/>
              <a:gd name="connsiteY48" fmla="*/ 4208959 h 6876000"/>
              <a:gd name="connsiteX49" fmla="*/ 1055057 w 5545537"/>
              <a:gd name="connsiteY49" fmla="*/ 3686901 h 6876000"/>
              <a:gd name="connsiteX50" fmla="*/ 1577115 w 5545537"/>
              <a:gd name="connsiteY50" fmla="*/ 3164843 h 6876000"/>
              <a:gd name="connsiteX51" fmla="*/ 2088567 w 5545537"/>
              <a:gd name="connsiteY51" fmla="*/ 3581688 h 6876000"/>
              <a:gd name="connsiteX52" fmla="*/ 2098635 w 5545537"/>
              <a:gd name="connsiteY52" fmla="*/ 3681565 h 6876000"/>
              <a:gd name="connsiteX53" fmla="*/ 2113837 w 5545537"/>
              <a:gd name="connsiteY53" fmla="*/ 3681565 h 6876000"/>
              <a:gd name="connsiteX54" fmla="*/ 2113837 w 5545537"/>
              <a:gd name="connsiteY54" fmla="*/ 2637449 h 6876000"/>
              <a:gd name="connsiteX55" fmla="*/ 2114775 w 5545537"/>
              <a:gd name="connsiteY55" fmla="*/ 2637449 h 6876000"/>
              <a:gd name="connsiteX56" fmla="*/ 2113835 w 5545537"/>
              <a:gd name="connsiteY56" fmla="*/ 2628122 h 6876000"/>
              <a:gd name="connsiteX57" fmla="*/ 2635893 w 5545537"/>
              <a:gd name="connsiteY57" fmla="*/ 2106064 h 6876000"/>
              <a:gd name="connsiteX58" fmla="*/ 2649648 w 5545537"/>
              <a:gd name="connsiteY58" fmla="*/ 2107451 h 6876000"/>
              <a:gd name="connsiteX59" fmla="*/ 2649648 w 5545537"/>
              <a:gd name="connsiteY59" fmla="*/ 2090015 h 6876000"/>
              <a:gd name="connsiteX60" fmla="*/ 2635894 w 5545537"/>
              <a:gd name="connsiteY60" fmla="*/ 2091401 h 6876000"/>
              <a:gd name="connsiteX61" fmla="*/ 2113836 w 5545537"/>
              <a:gd name="connsiteY61" fmla="*/ 1569343 h 6876000"/>
              <a:gd name="connsiteX62" fmla="*/ 2635894 w 5545537"/>
              <a:gd name="connsiteY62" fmla="*/ 1047285 h 6876000"/>
              <a:gd name="connsiteX63" fmla="*/ 2649648 w 5545537"/>
              <a:gd name="connsiteY63" fmla="*/ 1048672 h 6876000"/>
              <a:gd name="connsiteX64" fmla="*/ 2649648 w 5545537"/>
              <a:gd name="connsiteY64" fmla="*/ 1043268 h 6876000"/>
              <a:gd name="connsiteX65" fmla="*/ 2689899 w 5545537"/>
              <a:gd name="connsiteY65" fmla="*/ 1039210 h 6876000"/>
              <a:gd name="connsiteX66" fmla="*/ 2689899 w 5545537"/>
              <a:gd name="connsiteY66" fmla="*/ 1038672 h 6876000"/>
              <a:gd name="connsiteX67" fmla="*/ 2635893 w 5545537"/>
              <a:gd name="connsiteY67" fmla="*/ 1044116 h 6876000"/>
              <a:gd name="connsiteX68" fmla="*/ 2113835 w 5545537"/>
              <a:gd name="connsiteY68" fmla="*/ 522058 h 6876000"/>
              <a:gd name="connsiteX69" fmla="*/ 2635893 w 5545537"/>
              <a:gd name="connsiteY69" fmla="*/ 0 h 6876000"/>
              <a:gd name="connsiteX0" fmla="*/ 1577115 w 5545537"/>
              <a:gd name="connsiteY0" fmla="*/ 2106064 h 6876000"/>
              <a:gd name="connsiteX1" fmla="*/ 2099173 w 5545537"/>
              <a:gd name="connsiteY1" fmla="*/ 2628122 h 6876000"/>
              <a:gd name="connsiteX2" fmla="*/ 1577115 w 5545537"/>
              <a:gd name="connsiteY2" fmla="*/ 3150180 h 6876000"/>
              <a:gd name="connsiteX3" fmla="*/ 1055057 w 5545537"/>
              <a:gd name="connsiteY3" fmla="*/ 2628122 h 6876000"/>
              <a:gd name="connsiteX4" fmla="*/ 1577115 w 5545537"/>
              <a:gd name="connsiteY4" fmla="*/ 2106064 h 6876000"/>
              <a:gd name="connsiteX5" fmla="*/ 2635893 w 5545537"/>
              <a:gd name="connsiteY5" fmla="*/ 0 h 6876000"/>
              <a:gd name="connsiteX6" fmla="*/ 2649648 w 5545537"/>
              <a:gd name="connsiteY6" fmla="*/ 1387 h 6876000"/>
              <a:gd name="connsiteX7" fmla="*/ 2649648 w 5545537"/>
              <a:gd name="connsiteY7" fmla="*/ 537 h 6876000"/>
              <a:gd name="connsiteX8" fmla="*/ 2689899 w 5545537"/>
              <a:gd name="connsiteY8" fmla="*/ 537 h 6876000"/>
              <a:gd name="connsiteX9" fmla="*/ 2689899 w 5545537"/>
              <a:gd name="connsiteY9" fmla="*/ 0 h 6876000"/>
              <a:gd name="connsiteX10" fmla="*/ 3846766 w 5545537"/>
              <a:gd name="connsiteY10" fmla="*/ 0 h 6876000"/>
              <a:gd name="connsiteX11" fmla="*/ 3846766 w 5545537"/>
              <a:gd name="connsiteY11" fmla="*/ 537 h 6876000"/>
              <a:gd name="connsiteX12" fmla="*/ 5545537 w 5545537"/>
              <a:gd name="connsiteY12" fmla="*/ 537 h 6876000"/>
              <a:gd name="connsiteX13" fmla="*/ 5545537 w 5545537"/>
              <a:gd name="connsiteY13" fmla="*/ 6876000 h 6876000"/>
              <a:gd name="connsiteX14" fmla="*/ 2649648 w 5545537"/>
              <a:gd name="connsiteY14" fmla="*/ 6876000 h 6876000"/>
              <a:gd name="connsiteX15" fmla="*/ 2649648 w 5545537"/>
              <a:gd name="connsiteY15" fmla="*/ 6858537 h 6876000"/>
              <a:gd name="connsiteX16" fmla="*/ 2617891 w 5545537"/>
              <a:gd name="connsiteY16" fmla="*/ 6858537 h 6876000"/>
              <a:gd name="connsiteX17" fmla="*/ 2617891 w 5545537"/>
              <a:gd name="connsiteY17" fmla="*/ 6876000 h 6876000"/>
              <a:gd name="connsiteX18" fmla="*/ 1609779 w 5545537"/>
              <a:gd name="connsiteY18" fmla="*/ 6876000 h 6876000"/>
              <a:gd name="connsiteX19" fmla="*/ 1609779 w 5545537"/>
              <a:gd name="connsiteY19" fmla="*/ 6858537 h 6876000"/>
              <a:gd name="connsiteX20" fmla="*/ 1069719 w 5545537"/>
              <a:gd name="connsiteY20" fmla="*/ 6858537 h 6876000"/>
              <a:gd name="connsiteX21" fmla="*/ 1069719 w 5545537"/>
              <a:gd name="connsiteY21" fmla="*/ 6318334 h 6876000"/>
              <a:gd name="connsiteX22" fmla="*/ 1069720 w 5545537"/>
              <a:gd name="connsiteY22" fmla="*/ 6318321 h 6876000"/>
              <a:gd name="connsiteX23" fmla="*/ 1069719 w 5545537"/>
              <a:gd name="connsiteY23" fmla="*/ 6318310 h 6876000"/>
              <a:gd name="connsiteX24" fmla="*/ 1069719 w 5545537"/>
              <a:gd name="connsiteY24" fmla="*/ 6237825 h 6876000"/>
              <a:gd name="connsiteX25" fmla="*/ 1062618 w 5545537"/>
              <a:gd name="connsiteY25" fmla="*/ 6237825 h 6876000"/>
              <a:gd name="connsiteX26" fmla="*/ 1061010 w 5545537"/>
              <a:gd name="connsiteY26" fmla="*/ 6219603 h 6876000"/>
              <a:gd name="connsiteX27" fmla="*/ 624433 w 5545537"/>
              <a:gd name="connsiteY27" fmla="*/ 5771972 h 6876000"/>
              <a:gd name="connsiteX28" fmla="*/ 529659 w 5545537"/>
              <a:gd name="connsiteY28" fmla="*/ 5762418 h 6876000"/>
              <a:gd name="connsiteX29" fmla="*/ 529659 w 5545537"/>
              <a:gd name="connsiteY29" fmla="*/ 5760642 h 6876000"/>
              <a:gd name="connsiteX30" fmla="*/ 512040 w 5545537"/>
              <a:gd name="connsiteY30" fmla="*/ 5760642 h 6876000"/>
              <a:gd name="connsiteX31" fmla="*/ 512040 w 5545537"/>
              <a:gd name="connsiteY31" fmla="*/ 5743975 h 6876000"/>
              <a:gd name="connsiteX32" fmla="*/ 426816 w 5545537"/>
              <a:gd name="connsiteY32" fmla="*/ 5735384 h 6876000"/>
              <a:gd name="connsiteX33" fmla="*/ 9971 w 5545537"/>
              <a:gd name="connsiteY33" fmla="*/ 5223932 h 6876000"/>
              <a:gd name="connsiteX34" fmla="*/ 426816 w 5545537"/>
              <a:gd name="connsiteY34" fmla="*/ 4712481 h 6876000"/>
              <a:gd name="connsiteX35" fmla="*/ 512040 w 5545537"/>
              <a:gd name="connsiteY35" fmla="*/ 4703889 h 6876000"/>
              <a:gd name="connsiteX36" fmla="*/ 512040 w 5545537"/>
              <a:gd name="connsiteY36" fmla="*/ 4703511 h 6876000"/>
              <a:gd name="connsiteX37" fmla="*/ 423086 w 5545537"/>
              <a:gd name="connsiteY37" fmla="*/ 4694544 h 6876000"/>
              <a:gd name="connsiteX38" fmla="*/ 0 w 5545537"/>
              <a:gd name="connsiteY38" fmla="*/ 4175435 h 6876000"/>
              <a:gd name="connsiteX39" fmla="*/ 529874 w 5545537"/>
              <a:gd name="connsiteY39" fmla="*/ 3645561 h 6876000"/>
              <a:gd name="connsiteX40" fmla="*/ 1048983 w 5545537"/>
              <a:gd name="connsiteY40" fmla="*/ 4068647 h 6876000"/>
              <a:gd name="connsiteX41" fmla="*/ 1057146 w 5545537"/>
              <a:gd name="connsiteY41" fmla="*/ 4149617 h 6876000"/>
              <a:gd name="connsiteX42" fmla="*/ 1066307 w 5545537"/>
              <a:gd name="connsiteY42" fmla="*/ 4347509 h 6876000"/>
              <a:gd name="connsiteX43" fmla="*/ 1069719 w 5545537"/>
              <a:gd name="connsiteY43" fmla="*/ 4620012 h 6876000"/>
              <a:gd name="connsiteX44" fmla="*/ 1095113 w 5545537"/>
              <a:gd name="connsiteY44" fmla="*/ 4538207 h 6876000"/>
              <a:gd name="connsiteX45" fmla="*/ 1576145 w 5545537"/>
              <a:gd name="connsiteY45" fmla="*/ 4219357 h 6876000"/>
              <a:gd name="connsiteX46" fmla="*/ 1609779 w 5545537"/>
              <a:gd name="connsiteY46" fmla="*/ 4222748 h 6876000"/>
              <a:gd name="connsiteX47" fmla="*/ 1609779 w 5545537"/>
              <a:gd name="connsiteY47" fmla="*/ 4205666 h 6876000"/>
              <a:gd name="connsiteX48" fmla="*/ 1577115 w 5545537"/>
              <a:gd name="connsiteY48" fmla="*/ 4208959 h 6876000"/>
              <a:gd name="connsiteX49" fmla="*/ 1055057 w 5545537"/>
              <a:gd name="connsiteY49" fmla="*/ 3686901 h 6876000"/>
              <a:gd name="connsiteX50" fmla="*/ 1577115 w 5545537"/>
              <a:gd name="connsiteY50" fmla="*/ 3164843 h 6876000"/>
              <a:gd name="connsiteX51" fmla="*/ 2088567 w 5545537"/>
              <a:gd name="connsiteY51" fmla="*/ 3581688 h 6876000"/>
              <a:gd name="connsiteX52" fmla="*/ 2098635 w 5545537"/>
              <a:gd name="connsiteY52" fmla="*/ 3681565 h 6876000"/>
              <a:gd name="connsiteX53" fmla="*/ 2113837 w 5545537"/>
              <a:gd name="connsiteY53" fmla="*/ 3681565 h 6876000"/>
              <a:gd name="connsiteX54" fmla="*/ 2113837 w 5545537"/>
              <a:gd name="connsiteY54" fmla="*/ 2637449 h 6876000"/>
              <a:gd name="connsiteX55" fmla="*/ 2114775 w 5545537"/>
              <a:gd name="connsiteY55" fmla="*/ 2637449 h 6876000"/>
              <a:gd name="connsiteX56" fmla="*/ 2113835 w 5545537"/>
              <a:gd name="connsiteY56" fmla="*/ 2628122 h 6876000"/>
              <a:gd name="connsiteX57" fmla="*/ 2635893 w 5545537"/>
              <a:gd name="connsiteY57" fmla="*/ 2106064 h 6876000"/>
              <a:gd name="connsiteX58" fmla="*/ 2649648 w 5545537"/>
              <a:gd name="connsiteY58" fmla="*/ 2107451 h 6876000"/>
              <a:gd name="connsiteX59" fmla="*/ 2649648 w 5545537"/>
              <a:gd name="connsiteY59" fmla="*/ 2090015 h 6876000"/>
              <a:gd name="connsiteX60" fmla="*/ 2635894 w 5545537"/>
              <a:gd name="connsiteY60" fmla="*/ 2091401 h 6876000"/>
              <a:gd name="connsiteX61" fmla="*/ 2113836 w 5545537"/>
              <a:gd name="connsiteY61" fmla="*/ 1569343 h 6876000"/>
              <a:gd name="connsiteX62" fmla="*/ 2635894 w 5545537"/>
              <a:gd name="connsiteY62" fmla="*/ 1047285 h 6876000"/>
              <a:gd name="connsiteX63" fmla="*/ 2649648 w 5545537"/>
              <a:gd name="connsiteY63" fmla="*/ 1048672 h 6876000"/>
              <a:gd name="connsiteX64" fmla="*/ 2649648 w 5545537"/>
              <a:gd name="connsiteY64" fmla="*/ 1043268 h 6876000"/>
              <a:gd name="connsiteX65" fmla="*/ 2689899 w 5545537"/>
              <a:gd name="connsiteY65" fmla="*/ 1039210 h 6876000"/>
              <a:gd name="connsiteX66" fmla="*/ 2689899 w 5545537"/>
              <a:gd name="connsiteY66" fmla="*/ 1038672 h 6876000"/>
              <a:gd name="connsiteX67" fmla="*/ 2635893 w 5545537"/>
              <a:gd name="connsiteY67" fmla="*/ 1044116 h 6876000"/>
              <a:gd name="connsiteX68" fmla="*/ 2113835 w 5545537"/>
              <a:gd name="connsiteY68" fmla="*/ 522058 h 6876000"/>
              <a:gd name="connsiteX69" fmla="*/ 2635893 w 5545537"/>
              <a:gd name="connsiteY69" fmla="*/ 0 h 6876000"/>
              <a:gd name="connsiteX0" fmla="*/ 1577115 w 5545537"/>
              <a:gd name="connsiteY0" fmla="*/ 2106064 h 6876000"/>
              <a:gd name="connsiteX1" fmla="*/ 2099173 w 5545537"/>
              <a:gd name="connsiteY1" fmla="*/ 2628122 h 6876000"/>
              <a:gd name="connsiteX2" fmla="*/ 1577115 w 5545537"/>
              <a:gd name="connsiteY2" fmla="*/ 3150180 h 6876000"/>
              <a:gd name="connsiteX3" fmla="*/ 1055057 w 5545537"/>
              <a:gd name="connsiteY3" fmla="*/ 2628122 h 6876000"/>
              <a:gd name="connsiteX4" fmla="*/ 1577115 w 5545537"/>
              <a:gd name="connsiteY4" fmla="*/ 2106064 h 6876000"/>
              <a:gd name="connsiteX5" fmla="*/ 2635893 w 5545537"/>
              <a:gd name="connsiteY5" fmla="*/ 0 h 6876000"/>
              <a:gd name="connsiteX6" fmla="*/ 2649648 w 5545537"/>
              <a:gd name="connsiteY6" fmla="*/ 1387 h 6876000"/>
              <a:gd name="connsiteX7" fmla="*/ 2649648 w 5545537"/>
              <a:gd name="connsiteY7" fmla="*/ 537 h 6876000"/>
              <a:gd name="connsiteX8" fmla="*/ 2689899 w 5545537"/>
              <a:gd name="connsiteY8" fmla="*/ 537 h 6876000"/>
              <a:gd name="connsiteX9" fmla="*/ 2689899 w 5545537"/>
              <a:gd name="connsiteY9" fmla="*/ 0 h 6876000"/>
              <a:gd name="connsiteX10" fmla="*/ 3846766 w 5545537"/>
              <a:gd name="connsiteY10" fmla="*/ 0 h 6876000"/>
              <a:gd name="connsiteX11" fmla="*/ 3846766 w 5545537"/>
              <a:gd name="connsiteY11" fmla="*/ 537 h 6876000"/>
              <a:gd name="connsiteX12" fmla="*/ 5545537 w 5545537"/>
              <a:gd name="connsiteY12" fmla="*/ 537 h 6876000"/>
              <a:gd name="connsiteX13" fmla="*/ 5545537 w 5545537"/>
              <a:gd name="connsiteY13" fmla="*/ 6876000 h 6876000"/>
              <a:gd name="connsiteX14" fmla="*/ 2649648 w 5545537"/>
              <a:gd name="connsiteY14" fmla="*/ 6876000 h 6876000"/>
              <a:gd name="connsiteX15" fmla="*/ 2649648 w 5545537"/>
              <a:gd name="connsiteY15" fmla="*/ 6858537 h 6876000"/>
              <a:gd name="connsiteX16" fmla="*/ 2617891 w 5545537"/>
              <a:gd name="connsiteY16" fmla="*/ 6858537 h 6876000"/>
              <a:gd name="connsiteX17" fmla="*/ 2617891 w 5545537"/>
              <a:gd name="connsiteY17" fmla="*/ 6876000 h 6876000"/>
              <a:gd name="connsiteX18" fmla="*/ 1609779 w 5545537"/>
              <a:gd name="connsiteY18" fmla="*/ 6858537 h 6876000"/>
              <a:gd name="connsiteX19" fmla="*/ 1069719 w 5545537"/>
              <a:gd name="connsiteY19" fmla="*/ 6858537 h 6876000"/>
              <a:gd name="connsiteX20" fmla="*/ 1069719 w 5545537"/>
              <a:gd name="connsiteY20" fmla="*/ 6318334 h 6876000"/>
              <a:gd name="connsiteX21" fmla="*/ 1069720 w 5545537"/>
              <a:gd name="connsiteY21" fmla="*/ 6318321 h 6876000"/>
              <a:gd name="connsiteX22" fmla="*/ 1069719 w 5545537"/>
              <a:gd name="connsiteY22" fmla="*/ 6318310 h 6876000"/>
              <a:gd name="connsiteX23" fmla="*/ 1069719 w 5545537"/>
              <a:gd name="connsiteY23" fmla="*/ 6237825 h 6876000"/>
              <a:gd name="connsiteX24" fmla="*/ 1062618 w 5545537"/>
              <a:gd name="connsiteY24" fmla="*/ 6237825 h 6876000"/>
              <a:gd name="connsiteX25" fmla="*/ 1061010 w 5545537"/>
              <a:gd name="connsiteY25" fmla="*/ 6219603 h 6876000"/>
              <a:gd name="connsiteX26" fmla="*/ 624433 w 5545537"/>
              <a:gd name="connsiteY26" fmla="*/ 5771972 h 6876000"/>
              <a:gd name="connsiteX27" fmla="*/ 529659 w 5545537"/>
              <a:gd name="connsiteY27" fmla="*/ 5762418 h 6876000"/>
              <a:gd name="connsiteX28" fmla="*/ 529659 w 5545537"/>
              <a:gd name="connsiteY28" fmla="*/ 5760642 h 6876000"/>
              <a:gd name="connsiteX29" fmla="*/ 512040 w 5545537"/>
              <a:gd name="connsiteY29" fmla="*/ 5760642 h 6876000"/>
              <a:gd name="connsiteX30" fmla="*/ 512040 w 5545537"/>
              <a:gd name="connsiteY30" fmla="*/ 5743975 h 6876000"/>
              <a:gd name="connsiteX31" fmla="*/ 426816 w 5545537"/>
              <a:gd name="connsiteY31" fmla="*/ 5735384 h 6876000"/>
              <a:gd name="connsiteX32" fmla="*/ 9971 w 5545537"/>
              <a:gd name="connsiteY32" fmla="*/ 5223932 h 6876000"/>
              <a:gd name="connsiteX33" fmla="*/ 426816 w 5545537"/>
              <a:gd name="connsiteY33" fmla="*/ 4712481 h 6876000"/>
              <a:gd name="connsiteX34" fmla="*/ 512040 w 5545537"/>
              <a:gd name="connsiteY34" fmla="*/ 4703889 h 6876000"/>
              <a:gd name="connsiteX35" fmla="*/ 512040 w 5545537"/>
              <a:gd name="connsiteY35" fmla="*/ 4703511 h 6876000"/>
              <a:gd name="connsiteX36" fmla="*/ 423086 w 5545537"/>
              <a:gd name="connsiteY36" fmla="*/ 4694544 h 6876000"/>
              <a:gd name="connsiteX37" fmla="*/ 0 w 5545537"/>
              <a:gd name="connsiteY37" fmla="*/ 4175435 h 6876000"/>
              <a:gd name="connsiteX38" fmla="*/ 529874 w 5545537"/>
              <a:gd name="connsiteY38" fmla="*/ 3645561 h 6876000"/>
              <a:gd name="connsiteX39" fmla="*/ 1048983 w 5545537"/>
              <a:gd name="connsiteY39" fmla="*/ 4068647 h 6876000"/>
              <a:gd name="connsiteX40" fmla="*/ 1057146 w 5545537"/>
              <a:gd name="connsiteY40" fmla="*/ 4149617 h 6876000"/>
              <a:gd name="connsiteX41" fmla="*/ 1066307 w 5545537"/>
              <a:gd name="connsiteY41" fmla="*/ 4347509 h 6876000"/>
              <a:gd name="connsiteX42" fmla="*/ 1069719 w 5545537"/>
              <a:gd name="connsiteY42" fmla="*/ 4620012 h 6876000"/>
              <a:gd name="connsiteX43" fmla="*/ 1095113 w 5545537"/>
              <a:gd name="connsiteY43" fmla="*/ 4538207 h 6876000"/>
              <a:gd name="connsiteX44" fmla="*/ 1576145 w 5545537"/>
              <a:gd name="connsiteY44" fmla="*/ 4219357 h 6876000"/>
              <a:gd name="connsiteX45" fmla="*/ 1609779 w 5545537"/>
              <a:gd name="connsiteY45" fmla="*/ 4222748 h 6876000"/>
              <a:gd name="connsiteX46" fmla="*/ 1609779 w 5545537"/>
              <a:gd name="connsiteY46" fmla="*/ 4205666 h 6876000"/>
              <a:gd name="connsiteX47" fmla="*/ 1577115 w 5545537"/>
              <a:gd name="connsiteY47" fmla="*/ 4208959 h 6876000"/>
              <a:gd name="connsiteX48" fmla="*/ 1055057 w 5545537"/>
              <a:gd name="connsiteY48" fmla="*/ 3686901 h 6876000"/>
              <a:gd name="connsiteX49" fmla="*/ 1577115 w 5545537"/>
              <a:gd name="connsiteY49" fmla="*/ 3164843 h 6876000"/>
              <a:gd name="connsiteX50" fmla="*/ 2088567 w 5545537"/>
              <a:gd name="connsiteY50" fmla="*/ 3581688 h 6876000"/>
              <a:gd name="connsiteX51" fmla="*/ 2098635 w 5545537"/>
              <a:gd name="connsiteY51" fmla="*/ 3681565 h 6876000"/>
              <a:gd name="connsiteX52" fmla="*/ 2113837 w 5545537"/>
              <a:gd name="connsiteY52" fmla="*/ 3681565 h 6876000"/>
              <a:gd name="connsiteX53" fmla="*/ 2113837 w 5545537"/>
              <a:gd name="connsiteY53" fmla="*/ 2637449 h 6876000"/>
              <a:gd name="connsiteX54" fmla="*/ 2114775 w 5545537"/>
              <a:gd name="connsiteY54" fmla="*/ 2637449 h 6876000"/>
              <a:gd name="connsiteX55" fmla="*/ 2113835 w 5545537"/>
              <a:gd name="connsiteY55" fmla="*/ 2628122 h 6876000"/>
              <a:gd name="connsiteX56" fmla="*/ 2635893 w 5545537"/>
              <a:gd name="connsiteY56" fmla="*/ 2106064 h 6876000"/>
              <a:gd name="connsiteX57" fmla="*/ 2649648 w 5545537"/>
              <a:gd name="connsiteY57" fmla="*/ 2107451 h 6876000"/>
              <a:gd name="connsiteX58" fmla="*/ 2649648 w 5545537"/>
              <a:gd name="connsiteY58" fmla="*/ 2090015 h 6876000"/>
              <a:gd name="connsiteX59" fmla="*/ 2635894 w 5545537"/>
              <a:gd name="connsiteY59" fmla="*/ 2091401 h 6876000"/>
              <a:gd name="connsiteX60" fmla="*/ 2113836 w 5545537"/>
              <a:gd name="connsiteY60" fmla="*/ 1569343 h 6876000"/>
              <a:gd name="connsiteX61" fmla="*/ 2635894 w 5545537"/>
              <a:gd name="connsiteY61" fmla="*/ 1047285 h 6876000"/>
              <a:gd name="connsiteX62" fmla="*/ 2649648 w 5545537"/>
              <a:gd name="connsiteY62" fmla="*/ 1048672 h 6876000"/>
              <a:gd name="connsiteX63" fmla="*/ 2649648 w 5545537"/>
              <a:gd name="connsiteY63" fmla="*/ 1043268 h 6876000"/>
              <a:gd name="connsiteX64" fmla="*/ 2689899 w 5545537"/>
              <a:gd name="connsiteY64" fmla="*/ 1039210 h 6876000"/>
              <a:gd name="connsiteX65" fmla="*/ 2689899 w 5545537"/>
              <a:gd name="connsiteY65" fmla="*/ 1038672 h 6876000"/>
              <a:gd name="connsiteX66" fmla="*/ 2635893 w 5545537"/>
              <a:gd name="connsiteY66" fmla="*/ 1044116 h 6876000"/>
              <a:gd name="connsiteX67" fmla="*/ 2113835 w 5545537"/>
              <a:gd name="connsiteY67" fmla="*/ 522058 h 6876000"/>
              <a:gd name="connsiteX68" fmla="*/ 2635893 w 5545537"/>
              <a:gd name="connsiteY68" fmla="*/ 0 h 6876000"/>
              <a:gd name="connsiteX0" fmla="*/ 1577115 w 5545537"/>
              <a:gd name="connsiteY0" fmla="*/ 2106064 h 6876000"/>
              <a:gd name="connsiteX1" fmla="*/ 2099173 w 5545537"/>
              <a:gd name="connsiteY1" fmla="*/ 2628122 h 6876000"/>
              <a:gd name="connsiteX2" fmla="*/ 1577115 w 5545537"/>
              <a:gd name="connsiteY2" fmla="*/ 3150180 h 6876000"/>
              <a:gd name="connsiteX3" fmla="*/ 1055057 w 5545537"/>
              <a:gd name="connsiteY3" fmla="*/ 2628122 h 6876000"/>
              <a:gd name="connsiteX4" fmla="*/ 1577115 w 5545537"/>
              <a:gd name="connsiteY4" fmla="*/ 2106064 h 6876000"/>
              <a:gd name="connsiteX5" fmla="*/ 2635893 w 5545537"/>
              <a:gd name="connsiteY5" fmla="*/ 0 h 6876000"/>
              <a:gd name="connsiteX6" fmla="*/ 2649648 w 5545537"/>
              <a:gd name="connsiteY6" fmla="*/ 1387 h 6876000"/>
              <a:gd name="connsiteX7" fmla="*/ 2649648 w 5545537"/>
              <a:gd name="connsiteY7" fmla="*/ 537 h 6876000"/>
              <a:gd name="connsiteX8" fmla="*/ 2689899 w 5545537"/>
              <a:gd name="connsiteY8" fmla="*/ 537 h 6876000"/>
              <a:gd name="connsiteX9" fmla="*/ 2689899 w 5545537"/>
              <a:gd name="connsiteY9" fmla="*/ 0 h 6876000"/>
              <a:gd name="connsiteX10" fmla="*/ 3846766 w 5545537"/>
              <a:gd name="connsiteY10" fmla="*/ 0 h 6876000"/>
              <a:gd name="connsiteX11" fmla="*/ 3846766 w 5545537"/>
              <a:gd name="connsiteY11" fmla="*/ 537 h 6876000"/>
              <a:gd name="connsiteX12" fmla="*/ 5545537 w 5545537"/>
              <a:gd name="connsiteY12" fmla="*/ 537 h 6876000"/>
              <a:gd name="connsiteX13" fmla="*/ 5545537 w 5545537"/>
              <a:gd name="connsiteY13" fmla="*/ 6876000 h 6876000"/>
              <a:gd name="connsiteX14" fmla="*/ 2649648 w 5545537"/>
              <a:gd name="connsiteY14" fmla="*/ 6876000 h 6876000"/>
              <a:gd name="connsiteX15" fmla="*/ 2649648 w 5545537"/>
              <a:gd name="connsiteY15" fmla="*/ 6858537 h 6876000"/>
              <a:gd name="connsiteX16" fmla="*/ 2617891 w 5545537"/>
              <a:gd name="connsiteY16" fmla="*/ 6858537 h 6876000"/>
              <a:gd name="connsiteX17" fmla="*/ 1609779 w 5545537"/>
              <a:gd name="connsiteY17" fmla="*/ 6858537 h 6876000"/>
              <a:gd name="connsiteX18" fmla="*/ 1069719 w 5545537"/>
              <a:gd name="connsiteY18" fmla="*/ 6858537 h 6876000"/>
              <a:gd name="connsiteX19" fmla="*/ 1069719 w 5545537"/>
              <a:gd name="connsiteY19" fmla="*/ 6318334 h 6876000"/>
              <a:gd name="connsiteX20" fmla="*/ 1069720 w 5545537"/>
              <a:gd name="connsiteY20" fmla="*/ 6318321 h 6876000"/>
              <a:gd name="connsiteX21" fmla="*/ 1069719 w 5545537"/>
              <a:gd name="connsiteY21" fmla="*/ 6318310 h 6876000"/>
              <a:gd name="connsiteX22" fmla="*/ 1069719 w 5545537"/>
              <a:gd name="connsiteY22" fmla="*/ 6237825 h 6876000"/>
              <a:gd name="connsiteX23" fmla="*/ 1062618 w 5545537"/>
              <a:gd name="connsiteY23" fmla="*/ 6237825 h 6876000"/>
              <a:gd name="connsiteX24" fmla="*/ 1061010 w 5545537"/>
              <a:gd name="connsiteY24" fmla="*/ 6219603 h 6876000"/>
              <a:gd name="connsiteX25" fmla="*/ 624433 w 5545537"/>
              <a:gd name="connsiteY25" fmla="*/ 5771972 h 6876000"/>
              <a:gd name="connsiteX26" fmla="*/ 529659 w 5545537"/>
              <a:gd name="connsiteY26" fmla="*/ 5762418 h 6876000"/>
              <a:gd name="connsiteX27" fmla="*/ 529659 w 5545537"/>
              <a:gd name="connsiteY27" fmla="*/ 5760642 h 6876000"/>
              <a:gd name="connsiteX28" fmla="*/ 512040 w 5545537"/>
              <a:gd name="connsiteY28" fmla="*/ 5760642 h 6876000"/>
              <a:gd name="connsiteX29" fmla="*/ 512040 w 5545537"/>
              <a:gd name="connsiteY29" fmla="*/ 5743975 h 6876000"/>
              <a:gd name="connsiteX30" fmla="*/ 426816 w 5545537"/>
              <a:gd name="connsiteY30" fmla="*/ 5735384 h 6876000"/>
              <a:gd name="connsiteX31" fmla="*/ 9971 w 5545537"/>
              <a:gd name="connsiteY31" fmla="*/ 5223932 h 6876000"/>
              <a:gd name="connsiteX32" fmla="*/ 426816 w 5545537"/>
              <a:gd name="connsiteY32" fmla="*/ 4712481 h 6876000"/>
              <a:gd name="connsiteX33" fmla="*/ 512040 w 5545537"/>
              <a:gd name="connsiteY33" fmla="*/ 4703889 h 6876000"/>
              <a:gd name="connsiteX34" fmla="*/ 512040 w 5545537"/>
              <a:gd name="connsiteY34" fmla="*/ 4703511 h 6876000"/>
              <a:gd name="connsiteX35" fmla="*/ 423086 w 5545537"/>
              <a:gd name="connsiteY35" fmla="*/ 4694544 h 6876000"/>
              <a:gd name="connsiteX36" fmla="*/ 0 w 5545537"/>
              <a:gd name="connsiteY36" fmla="*/ 4175435 h 6876000"/>
              <a:gd name="connsiteX37" fmla="*/ 529874 w 5545537"/>
              <a:gd name="connsiteY37" fmla="*/ 3645561 h 6876000"/>
              <a:gd name="connsiteX38" fmla="*/ 1048983 w 5545537"/>
              <a:gd name="connsiteY38" fmla="*/ 4068647 h 6876000"/>
              <a:gd name="connsiteX39" fmla="*/ 1057146 w 5545537"/>
              <a:gd name="connsiteY39" fmla="*/ 4149617 h 6876000"/>
              <a:gd name="connsiteX40" fmla="*/ 1066307 w 5545537"/>
              <a:gd name="connsiteY40" fmla="*/ 4347509 h 6876000"/>
              <a:gd name="connsiteX41" fmla="*/ 1069719 w 5545537"/>
              <a:gd name="connsiteY41" fmla="*/ 4620012 h 6876000"/>
              <a:gd name="connsiteX42" fmla="*/ 1095113 w 5545537"/>
              <a:gd name="connsiteY42" fmla="*/ 4538207 h 6876000"/>
              <a:gd name="connsiteX43" fmla="*/ 1576145 w 5545537"/>
              <a:gd name="connsiteY43" fmla="*/ 4219357 h 6876000"/>
              <a:gd name="connsiteX44" fmla="*/ 1609779 w 5545537"/>
              <a:gd name="connsiteY44" fmla="*/ 4222748 h 6876000"/>
              <a:gd name="connsiteX45" fmla="*/ 1609779 w 5545537"/>
              <a:gd name="connsiteY45" fmla="*/ 4205666 h 6876000"/>
              <a:gd name="connsiteX46" fmla="*/ 1577115 w 5545537"/>
              <a:gd name="connsiteY46" fmla="*/ 4208959 h 6876000"/>
              <a:gd name="connsiteX47" fmla="*/ 1055057 w 5545537"/>
              <a:gd name="connsiteY47" fmla="*/ 3686901 h 6876000"/>
              <a:gd name="connsiteX48" fmla="*/ 1577115 w 5545537"/>
              <a:gd name="connsiteY48" fmla="*/ 3164843 h 6876000"/>
              <a:gd name="connsiteX49" fmla="*/ 2088567 w 5545537"/>
              <a:gd name="connsiteY49" fmla="*/ 3581688 h 6876000"/>
              <a:gd name="connsiteX50" fmla="*/ 2098635 w 5545537"/>
              <a:gd name="connsiteY50" fmla="*/ 3681565 h 6876000"/>
              <a:gd name="connsiteX51" fmla="*/ 2113837 w 5545537"/>
              <a:gd name="connsiteY51" fmla="*/ 3681565 h 6876000"/>
              <a:gd name="connsiteX52" fmla="*/ 2113837 w 5545537"/>
              <a:gd name="connsiteY52" fmla="*/ 2637449 h 6876000"/>
              <a:gd name="connsiteX53" fmla="*/ 2114775 w 5545537"/>
              <a:gd name="connsiteY53" fmla="*/ 2637449 h 6876000"/>
              <a:gd name="connsiteX54" fmla="*/ 2113835 w 5545537"/>
              <a:gd name="connsiteY54" fmla="*/ 2628122 h 6876000"/>
              <a:gd name="connsiteX55" fmla="*/ 2635893 w 5545537"/>
              <a:gd name="connsiteY55" fmla="*/ 2106064 h 6876000"/>
              <a:gd name="connsiteX56" fmla="*/ 2649648 w 5545537"/>
              <a:gd name="connsiteY56" fmla="*/ 2107451 h 6876000"/>
              <a:gd name="connsiteX57" fmla="*/ 2649648 w 5545537"/>
              <a:gd name="connsiteY57" fmla="*/ 2090015 h 6876000"/>
              <a:gd name="connsiteX58" fmla="*/ 2635894 w 5545537"/>
              <a:gd name="connsiteY58" fmla="*/ 2091401 h 6876000"/>
              <a:gd name="connsiteX59" fmla="*/ 2113836 w 5545537"/>
              <a:gd name="connsiteY59" fmla="*/ 1569343 h 6876000"/>
              <a:gd name="connsiteX60" fmla="*/ 2635894 w 5545537"/>
              <a:gd name="connsiteY60" fmla="*/ 1047285 h 6876000"/>
              <a:gd name="connsiteX61" fmla="*/ 2649648 w 5545537"/>
              <a:gd name="connsiteY61" fmla="*/ 1048672 h 6876000"/>
              <a:gd name="connsiteX62" fmla="*/ 2649648 w 5545537"/>
              <a:gd name="connsiteY62" fmla="*/ 1043268 h 6876000"/>
              <a:gd name="connsiteX63" fmla="*/ 2689899 w 5545537"/>
              <a:gd name="connsiteY63" fmla="*/ 1039210 h 6876000"/>
              <a:gd name="connsiteX64" fmla="*/ 2689899 w 5545537"/>
              <a:gd name="connsiteY64" fmla="*/ 1038672 h 6876000"/>
              <a:gd name="connsiteX65" fmla="*/ 2635893 w 5545537"/>
              <a:gd name="connsiteY65" fmla="*/ 1044116 h 6876000"/>
              <a:gd name="connsiteX66" fmla="*/ 2113835 w 5545537"/>
              <a:gd name="connsiteY66" fmla="*/ 522058 h 6876000"/>
              <a:gd name="connsiteX67" fmla="*/ 2635893 w 5545537"/>
              <a:gd name="connsiteY67" fmla="*/ 0 h 6876000"/>
              <a:gd name="connsiteX0" fmla="*/ 1577115 w 5545537"/>
              <a:gd name="connsiteY0" fmla="*/ 2106064 h 6876000"/>
              <a:gd name="connsiteX1" fmla="*/ 2099173 w 5545537"/>
              <a:gd name="connsiteY1" fmla="*/ 2628122 h 6876000"/>
              <a:gd name="connsiteX2" fmla="*/ 1577115 w 5545537"/>
              <a:gd name="connsiteY2" fmla="*/ 3150180 h 6876000"/>
              <a:gd name="connsiteX3" fmla="*/ 1055057 w 5545537"/>
              <a:gd name="connsiteY3" fmla="*/ 2628122 h 6876000"/>
              <a:gd name="connsiteX4" fmla="*/ 1577115 w 5545537"/>
              <a:gd name="connsiteY4" fmla="*/ 2106064 h 6876000"/>
              <a:gd name="connsiteX5" fmla="*/ 2635893 w 5545537"/>
              <a:gd name="connsiteY5" fmla="*/ 0 h 6876000"/>
              <a:gd name="connsiteX6" fmla="*/ 2649648 w 5545537"/>
              <a:gd name="connsiteY6" fmla="*/ 1387 h 6876000"/>
              <a:gd name="connsiteX7" fmla="*/ 2649648 w 5545537"/>
              <a:gd name="connsiteY7" fmla="*/ 537 h 6876000"/>
              <a:gd name="connsiteX8" fmla="*/ 2689899 w 5545537"/>
              <a:gd name="connsiteY8" fmla="*/ 537 h 6876000"/>
              <a:gd name="connsiteX9" fmla="*/ 2689899 w 5545537"/>
              <a:gd name="connsiteY9" fmla="*/ 0 h 6876000"/>
              <a:gd name="connsiteX10" fmla="*/ 3846766 w 5545537"/>
              <a:gd name="connsiteY10" fmla="*/ 0 h 6876000"/>
              <a:gd name="connsiteX11" fmla="*/ 3846766 w 5545537"/>
              <a:gd name="connsiteY11" fmla="*/ 537 h 6876000"/>
              <a:gd name="connsiteX12" fmla="*/ 5545537 w 5545537"/>
              <a:gd name="connsiteY12" fmla="*/ 537 h 6876000"/>
              <a:gd name="connsiteX13" fmla="*/ 5545537 w 5545537"/>
              <a:gd name="connsiteY13" fmla="*/ 6876000 h 6876000"/>
              <a:gd name="connsiteX14" fmla="*/ 2649648 w 5545537"/>
              <a:gd name="connsiteY14" fmla="*/ 6858537 h 6876000"/>
              <a:gd name="connsiteX15" fmla="*/ 2617891 w 5545537"/>
              <a:gd name="connsiteY15" fmla="*/ 6858537 h 6876000"/>
              <a:gd name="connsiteX16" fmla="*/ 1609779 w 5545537"/>
              <a:gd name="connsiteY16" fmla="*/ 6858537 h 6876000"/>
              <a:gd name="connsiteX17" fmla="*/ 1069719 w 5545537"/>
              <a:gd name="connsiteY17" fmla="*/ 6858537 h 6876000"/>
              <a:gd name="connsiteX18" fmla="*/ 1069719 w 5545537"/>
              <a:gd name="connsiteY18" fmla="*/ 6318334 h 6876000"/>
              <a:gd name="connsiteX19" fmla="*/ 1069720 w 5545537"/>
              <a:gd name="connsiteY19" fmla="*/ 6318321 h 6876000"/>
              <a:gd name="connsiteX20" fmla="*/ 1069719 w 5545537"/>
              <a:gd name="connsiteY20" fmla="*/ 6318310 h 6876000"/>
              <a:gd name="connsiteX21" fmla="*/ 1069719 w 5545537"/>
              <a:gd name="connsiteY21" fmla="*/ 6237825 h 6876000"/>
              <a:gd name="connsiteX22" fmla="*/ 1062618 w 5545537"/>
              <a:gd name="connsiteY22" fmla="*/ 6237825 h 6876000"/>
              <a:gd name="connsiteX23" fmla="*/ 1061010 w 5545537"/>
              <a:gd name="connsiteY23" fmla="*/ 6219603 h 6876000"/>
              <a:gd name="connsiteX24" fmla="*/ 624433 w 5545537"/>
              <a:gd name="connsiteY24" fmla="*/ 5771972 h 6876000"/>
              <a:gd name="connsiteX25" fmla="*/ 529659 w 5545537"/>
              <a:gd name="connsiteY25" fmla="*/ 5762418 h 6876000"/>
              <a:gd name="connsiteX26" fmla="*/ 529659 w 5545537"/>
              <a:gd name="connsiteY26" fmla="*/ 5760642 h 6876000"/>
              <a:gd name="connsiteX27" fmla="*/ 512040 w 5545537"/>
              <a:gd name="connsiteY27" fmla="*/ 5760642 h 6876000"/>
              <a:gd name="connsiteX28" fmla="*/ 512040 w 5545537"/>
              <a:gd name="connsiteY28" fmla="*/ 5743975 h 6876000"/>
              <a:gd name="connsiteX29" fmla="*/ 426816 w 5545537"/>
              <a:gd name="connsiteY29" fmla="*/ 5735384 h 6876000"/>
              <a:gd name="connsiteX30" fmla="*/ 9971 w 5545537"/>
              <a:gd name="connsiteY30" fmla="*/ 5223932 h 6876000"/>
              <a:gd name="connsiteX31" fmla="*/ 426816 w 5545537"/>
              <a:gd name="connsiteY31" fmla="*/ 4712481 h 6876000"/>
              <a:gd name="connsiteX32" fmla="*/ 512040 w 5545537"/>
              <a:gd name="connsiteY32" fmla="*/ 4703889 h 6876000"/>
              <a:gd name="connsiteX33" fmla="*/ 512040 w 5545537"/>
              <a:gd name="connsiteY33" fmla="*/ 4703511 h 6876000"/>
              <a:gd name="connsiteX34" fmla="*/ 423086 w 5545537"/>
              <a:gd name="connsiteY34" fmla="*/ 4694544 h 6876000"/>
              <a:gd name="connsiteX35" fmla="*/ 0 w 5545537"/>
              <a:gd name="connsiteY35" fmla="*/ 4175435 h 6876000"/>
              <a:gd name="connsiteX36" fmla="*/ 529874 w 5545537"/>
              <a:gd name="connsiteY36" fmla="*/ 3645561 h 6876000"/>
              <a:gd name="connsiteX37" fmla="*/ 1048983 w 5545537"/>
              <a:gd name="connsiteY37" fmla="*/ 4068647 h 6876000"/>
              <a:gd name="connsiteX38" fmla="*/ 1057146 w 5545537"/>
              <a:gd name="connsiteY38" fmla="*/ 4149617 h 6876000"/>
              <a:gd name="connsiteX39" fmla="*/ 1066307 w 5545537"/>
              <a:gd name="connsiteY39" fmla="*/ 4347509 h 6876000"/>
              <a:gd name="connsiteX40" fmla="*/ 1069719 w 5545537"/>
              <a:gd name="connsiteY40" fmla="*/ 4620012 h 6876000"/>
              <a:gd name="connsiteX41" fmla="*/ 1095113 w 5545537"/>
              <a:gd name="connsiteY41" fmla="*/ 4538207 h 6876000"/>
              <a:gd name="connsiteX42" fmla="*/ 1576145 w 5545537"/>
              <a:gd name="connsiteY42" fmla="*/ 4219357 h 6876000"/>
              <a:gd name="connsiteX43" fmla="*/ 1609779 w 5545537"/>
              <a:gd name="connsiteY43" fmla="*/ 4222748 h 6876000"/>
              <a:gd name="connsiteX44" fmla="*/ 1609779 w 5545537"/>
              <a:gd name="connsiteY44" fmla="*/ 4205666 h 6876000"/>
              <a:gd name="connsiteX45" fmla="*/ 1577115 w 5545537"/>
              <a:gd name="connsiteY45" fmla="*/ 4208959 h 6876000"/>
              <a:gd name="connsiteX46" fmla="*/ 1055057 w 5545537"/>
              <a:gd name="connsiteY46" fmla="*/ 3686901 h 6876000"/>
              <a:gd name="connsiteX47" fmla="*/ 1577115 w 5545537"/>
              <a:gd name="connsiteY47" fmla="*/ 3164843 h 6876000"/>
              <a:gd name="connsiteX48" fmla="*/ 2088567 w 5545537"/>
              <a:gd name="connsiteY48" fmla="*/ 3581688 h 6876000"/>
              <a:gd name="connsiteX49" fmla="*/ 2098635 w 5545537"/>
              <a:gd name="connsiteY49" fmla="*/ 3681565 h 6876000"/>
              <a:gd name="connsiteX50" fmla="*/ 2113837 w 5545537"/>
              <a:gd name="connsiteY50" fmla="*/ 3681565 h 6876000"/>
              <a:gd name="connsiteX51" fmla="*/ 2113837 w 5545537"/>
              <a:gd name="connsiteY51" fmla="*/ 2637449 h 6876000"/>
              <a:gd name="connsiteX52" fmla="*/ 2114775 w 5545537"/>
              <a:gd name="connsiteY52" fmla="*/ 2637449 h 6876000"/>
              <a:gd name="connsiteX53" fmla="*/ 2113835 w 5545537"/>
              <a:gd name="connsiteY53" fmla="*/ 2628122 h 6876000"/>
              <a:gd name="connsiteX54" fmla="*/ 2635893 w 5545537"/>
              <a:gd name="connsiteY54" fmla="*/ 2106064 h 6876000"/>
              <a:gd name="connsiteX55" fmla="*/ 2649648 w 5545537"/>
              <a:gd name="connsiteY55" fmla="*/ 2107451 h 6876000"/>
              <a:gd name="connsiteX56" fmla="*/ 2649648 w 5545537"/>
              <a:gd name="connsiteY56" fmla="*/ 2090015 h 6876000"/>
              <a:gd name="connsiteX57" fmla="*/ 2635894 w 5545537"/>
              <a:gd name="connsiteY57" fmla="*/ 2091401 h 6876000"/>
              <a:gd name="connsiteX58" fmla="*/ 2113836 w 5545537"/>
              <a:gd name="connsiteY58" fmla="*/ 1569343 h 6876000"/>
              <a:gd name="connsiteX59" fmla="*/ 2635894 w 5545537"/>
              <a:gd name="connsiteY59" fmla="*/ 1047285 h 6876000"/>
              <a:gd name="connsiteX60" fmla="*/ 2649648 w 5545537"/>
              <a:gd name="connsiteY60" fmla="*/ 1048672 h 6876000"/>
              <a:gd name="connsiteX61" fmla="*/ 2649648 w 5545537"/>
              <a:gd name="connsiteY61" fmla="*/ 1043268 h 6876000"/>
              <a:gd name="connsiteX62" fmla="*/ 2689899 w 5545537"/>
              <a:gd name="connsiteY62" fmla="*/ 1039210 h 6876000"/>
              <a:gd name="connsiteX63" fmla="*/ 2689899 w 5545537"/>
              <a:gd name="connsiteY63" fmla="*/ 1038672 h 6876000"/>
              <a:gd name="connsiteX64" fmla="*/ 2635893 w 5545537"/>
              <a:gd name="connsiteY64" fmla="*/ 1044116 h 6876000"/>
              <a:gd name="connsiteX65" fmla="*/ 2113835 w 5545537"/>
              <a:gd name="connsiteY65" fmla="*/ 522058 h 6876000"/>
              <a:gd name="connsiteX66" fmla="*/ 2635893 w 5545537"/>
              <a:gd name="connsiteY66" fmla="*/ 0 h 6876000"/>
              <a:gd name="connsiteX0" fmla="*/ 1577115 w 5545537"/>
              <a:gd name="connsiteY0" fmla="*/ 2106064 h 6876000"/>
              <a:gd name="connsiteX1" fmla="*/ 2099173 w 5545537"/>
              <a:gd name="connsiteY1" fmla="*/ 2628122 h 6876000"/>
              <a:gd name="connsiteX2" fmla="*/ 1577115 w 5545537"/>
              <a:gd name="connsiteY2" fmla="*/ 3150180 h 6876000"/>
              <a:gd name="connsiteX3" fmla="*/ 1055057 w 5545537"/>
              <a:gd name="connsiteY3" fmla="*/ 2628122 h 6876000"/>
              <a:gd name="connsiteX4" fmla="*/ 1577115 w 5545537"/>
              <a:gd name="connsiteY4" fmla="*/ 2106064 h 6876000"/>
              <a:gd name="connsiteX5" fmla="*/ 2635893 w 5545537"/>
              <a:gd name="connsiteY5" fmla="*/ 0 h 6876000"/>
              <a:gd name="connsiteX6" fmla="*/ 2649648 w 5545537"/>
              <a:gd name="connsiteY6" fmla="*/ 1387 h 6876000"/>
              <a:gd name="connsiteX7" fmla="*/ 2649648 w 5545537"/>
              <a:gd name="connsiteY7" fmla="*/ 537 h 6876000"/>
              <a:gd name="connsiteX8" fmla="*/ 2689899 w 5545537"/>
              <a:gd name="connsiteY8" fmla="*/ 537 h 6876000"/>
              <a:gd name="connsiteX9" fmla="*/ 2689899 w 5545537"/>
              <a:gd name="connsiteY9" fmla="*/ 0 h 6876000"/>
              <a:gd name="connsiteX10" fmla="*/ 3846766 w 5545537"/>
              <a:gd name="connsiteY10" fmla="*/ 0 h 6876000"/>
              <a:gd name="connsiteX11" fmla="*/ 3846766 w 5545537"/>
              <a:gd name="connsiteY11" fmla="*/ 537 h 6876000"/>
              <a:gd name="connsiteX12" fmla="*/ 5545537 w 5545537"/>
              <a:gd name="connsiteY12" fmla="*/ 537 h 6876000"/>
              <a:gd name="connsiteX13" fmla="*/ 5545537 w 5545537"/>
              <a:gd name="connsiteY13" fmla="*/ 6876000 h 6876000"/>
              <a:gd name="connsiteX14" fmla="*/ 2649648 w 5545537"/>
              <a:gd name="connsiteY14" fmla="*/ 6858537 h 6876000"/>
              <a:gd name="connsiteX15" fmla="*/ 2617891 w 5545537"/>
              <a:gd name="connsiteY15" fmla="*/ 6858537 h 6876000"/>
              <a:gd name="connsiteX16" fmla="*/ 1609779 w 5545537"/>
              <a:gd name="connsiteY16" fmla="*/ 6858537 h 6876000"/>
              <a:gd name="connsiteX17" fmla="*/ 1069719 w 5545537"/>
              <a:gd name="connsiteY17" fmla="*/ 6858537 h 6876000"/>
              <a:gd name="connsiteX18" fmla="*/ 1069719 w 5545537"/>
              <a:gd name="connsiteY18" fmla="*/ 6318334 h 6876000"/>
              <a:gd name="connsiteX19" fmla="*/ 1069720 w 5545537"/>
              <a:gd name="connsiteY19" fmla="*/ 6318321 h 6876000"/>
              <a:gd name="connsiteX20" fmla="*/ 1069719 w 5545537"/>
              <a:gd name="connsiteY20" fmla="*/ 6318310 h 6876000"/>
              <a:gd name="connsiteX21" fmla="*/ 1069719 w 5545537"/>
              <a:gd name="connsiteY21" fmla="*/ 6237825 h 6876000"/>
              <a:gd name="connsiteX22" fmla="*/ 1061010 w 5545537"/>
              <a:gd name="connsiteY22" fmla="*/ 6219603 h 6876000"/>
              <a:gd name="connsiteX23" fmla="*/ 624433 w 5545537"/>
              <a:gd name="connsiteY23" fmla="*/ 5771972 h 6876000"/>
              <a:gd name="connsiteX24" fmla="*/ 529659 w 5545537"/>
              <a:gd name="connsiteY24" fmla="*/ 5762418 h 6876000"/>
              <a:gd name="connsiteX25" fmla="*/ 529659 w 5545537"/>
              <a:gd name="connsiteY25" fmla="*/ 5760642 h 6876000"/>
              <a:gd name="connsiteX26" fmla="*/ 512040 w 5545537"/>
              <a:gd name="connsiteY26" fmla="*/ 5760642 h 6876000"/>
              <a:gd name="connsiteX27" fmla="*/ 512040 w 5545537"/>
              <a:gd name="connsiteY27" fmla="*/ 5743975 h 6876000"/>
              <a:gd name="connsiteX28" fmla="*/ 426816 w 5545537"/>
              <a:gd name="connsiteY28" fmla="*/ 5735384 h 6876000"/>
              <a:gd name="connsiteX29" fmla="*/ 9971 w 5545537"/>
              <a:gd name="connsiteY29" fmla="*/ 5223932 h 6876000"/>
              <a:gd name="connsiteX30" fmla="*/ 426816 w 5545537"/>
              <a:gd name="connsiteY30" fmla="*/ 4712481 h 6876000"/>
              <a:gd name="connsiteX31" fmla="*/ 512040 w 5545537"/>
              <a:gd name="connsiteY31" fmla="*/ 4703889 h 6876000"/>
              <a:gd name="connsiteX32" fmla="*/ 512040 w 5545537"/>
              <a:gd name="connsiteY32" fmla="*/ 4703511 h 6876000"/>
              <a:gd name="connsiteX33" fmla="*/ 423086 w 5545537"/>
              <a:gd name="connsiteY33" fmla="*/ 4694544 h 6876000"/>
              <a:gd name="connsiteX34" fmla="*/ 0 w 5545537"/>
              <a:gd name="connsiteY34" fmla="*/ 4175435 h 6876000"/>
              <a:gd name="connsiteX35" fmla="*/ 529874 w 5545537"/>
              <a:gd name="connsiteY35" fmla="*/ 3645561 h 6876000"/>
              <a:gd name="connsiteX36" fmla="*/ 1048983 w 5545537"/>
              <a:gd name="connsiteY36" fmla="*/ 4068647 h 6876000"/>
              <a:gd name="connsiteX37" fmla="*/ 1057146 w 5545537"/>
              <a:gd name="connsiteY37" fmla="*/ 4149617 h 6876000"/>
              <a:gd name="connsiteX38" fmla="*/ 1066307 w 5545537"/>
              <a:gd name="connsiteY38" fmla="*/ 4347509 h 6876000"/>
              <a:gd name="connsiteX39" fmla="*/ 1069719 w 5545537"/>
              <a:gd name="connsiteY39" fmla="*/ 4620012 h 6876000"/>
              <a:gd name="connsiteX40" fmla="*/ 1095113 w 5545537"/>
              <a:gd name="connsiteY40" fmla="*/ 4538207 h 6876000"/>
              <a:gd name="connsiteX41" fmla="*/ 1576145 w 5545537"/>
              <a:gd name="connsiteY41" fmla="*/ 4219357 h 6876000"/>
              <a:gd name="connsiteX42" fmla="*/ 1609779 w 5545537"/>
              <a:gd name="connsiteY42" fmla="*/ 4222748 h 6876000"/>
              <a:gd name="connsiteX43" fmla="*/ 1609779 w 5545537"/>
              <a:gd name="connsiteY43" fmla="*/ 4205666 h 6876000"/>
              <a:gd name="connsiteX44" fmla="*/ 1577115 w 5545537"/>
              <a:gd name="connsiteY44" fmla="*/ 4208959 h 6876000"/>
              <a:gd name="connsiteX45" fmla="*/ 1055057 w 5545537"/>
              <a:gd name="connsiteY45" fmla="*/ 3686901 h 6876000"/>
              <a:gd name="connsiteX46" fmla="*/ 1577115 w 5545537"/>
              <a:gd name="connsiteY46" fmla="*/ 3164843 h 6876000"/>
              <a:gd name="connsiteX47" fmla="*/ 2088567 w 5545537"/>
              <a:gd name="connsiteY47" fmla="*/ 3581688 h 6876000"/>
              <a:gd name="connsiteX48" fmla="*/ 2098635 w 5545537"/>
              <a:gd name="connsiteY48" fmla="*/ 3681565 h 6876000"/>
              <a:gd name="connsiteX49" fmla="*/ 2113837 w 5545537"/>
              <a:gd name="connsiteY49" fmla="*/ 3681565 h 6876000"/>
              <a:gd name="connsiteX50" fmla="*/ 2113837 w 5545537"/>
              <a:gd name="connsiteY50" fmla="*/ 2637449 h 6876000"/>
              <a:gd name="connsiteX51" fmla="*/ 2114775 w 5545537"/>
              <a:gd name="connsiteY51" fmla="*/ 2637449 h 6876000"/>
              <a:gd name="connsiteX52" fmla="*/ 2113835 w 5545537"/>
              <a:gd name="connsiteY52" fmla="*/ 2628122 h 6876000"/>
              <a:gd name="connsiteX53" fmla="*/ 2635893 w 5545537"/>
              <a:gd name="connsiteY53" fmla="*/ 2106064 h 6876000"/>
              <a:gd name="connsiteX54" fmla="*/ 2649648 w 5545537"/>
              <a:gd name="connsiteY54" fmla="*/ 2107451 h 6876000"/>
              <a:gd name="connsiteX55" fmla="*/ 2649648 w 5545537"/>
              <a:gd name="connsiteY55" fmla="*/ 2090015 h 6876000"/>
              <a:gd name="connsiteX56" fmla="*/ 2635894 w 5545537"/>
              <a:gd name="connsiteY56" fmla="*/ 2091401 h 6876000"/>
              <a:gd name="connsiteX57" fmla="*/ 2113836 w 5545537"/>
              <a:gd name="connsiteY57" fmla="*/ 1569343 h 6876000"/>
              <a:gd name="connsiteX58" fmla="*/ 2635894 w 5545537"/>
              <a:gd name="connsiteY58" fmla="*/ 1047285 h 6876000"/>
              <a:gd name="connsiteX59" fmla="*/ 2649648 w 5545537"/>
              <a:gd name="connsiteY59" fmla="*/ 1048672 h 6876000"/>
              <a:gd name="connsiteX60" fmla="*/ 2649648 w 5545537"/>
              <a:gd name="connsiteY60" fmla="*/ 1043268 h 6876000"/>
              <a:gd name="connsiteX61" fmla="*/ 2689899 w 5545537"/>
              <a:gd name="connsiteY61" fmla="*/ 1039210 h 6876000"/>
              <a:gd name="connsiteX62" fmla="*/ 2689899 w 5545537"/>
              <a:gd name="connsiteY62" fmla="*/ 1038672 h 6876000"/>
              <a:gd name="connsiteX63" fmla="*/ 2635893 w 5545537"/>
              <a:gd name="connsiteY63" fmla="*/ 1044116 h 6876000"/>
              <a:gd name="connsiteX64" fmla="*/ 2113835 w 5545537"/>
              <a:gd name="connsiteY64" fmla="*/ 522058 h 6876000"/>
              <a:gd name="connsiteX65" fmla="*/ 2635893 w 5545537"/>
              <a:gd name="connsiteY65" fmla="*/ 0 h 6876000"/>
              <a:gd name="connsiteX0" fmla="*/ 1577115 w 5545537"/>
              <a:gd name="connsiteY0" fmla="*/ 2106064 h 6876000"/>
              <a:gd name="connsiteX1" fmla="*/ 2099173 w 5545537"/>
              <a:gd name="connsiteY1" fmla="*/ 2628122 h 6876000"/>
              <a:gd name="connsiteX2" fmla="*/ 1577115 w 5545537"/>
              <a:gd name="connsiteY2" fmla="*/ 3150180 h 6876000"/>
              <a:gd name="connsiteX3" fmla="*/ 1055057 w 5545537"/>
              <a:gd name="connsiteY3" fmla="*/ 2628122 h 6876000"/>
              <a:gd name="connsiteX4" fmla="*/ 1577115 w 5545537"/>
              <a:gd name="connsiteY4" fmla="*/ 2106064 h 6876000"/>
              <a:gd name="connsiteX5" fmla="*/ 2635893 w 5545537"/>
              <a:gd name="connsiteY5" fmla="*/ 0 h 6876000"/>
              <a:gd name="connsiteX6" fmla="*/ 2649648 w 5545537"/>
              <a:gd name="connsiteY6" fmla="*/ 1387 h 6876000"/>
              <a:gd name="connsiteX7" fmla="*/ 2649648 w 5545537"/>
              <a:gd name="connsiteY7" fmla="*/ 537 h 6876000"/>
              <a:gd name="connsiteX8" fmla="*/ 2689899 w 5545537"/>
              <a:gd name="connsiteY8" fmla="*/ 537 h 6876000"/>
              <a:gd name="connsiteX9" fmla="*/ 2689899 w 5545537"/>
              <a:gd name="connsiteY9" fmla="*/ 0 h 6876000"/>
              <a:gd name="connsiteX10" fmla="*/ 3846766 w 5545537"/>
              <a:gd name="connsiteY10" fmla="*/ 0 h 6876000"/>
              <a:gd name="connsiteX11" fmla="*/ 3846766 w 5545537"/>
              <a:gd name="connsiteY11" fmla="*/ 537 h 6876000"/>
              <a:gd name="connsiteX12" fmla="*/ 5545537 w 5545537"/>
              <a:gd name="connsiteY12" fmla="*/ 537 h 6876000"/>
              <a:gd name="connsiteX13" fmla="*/ 5545537 w 5545537"/>
              <a:gd name="connsiteY13" fmla="*/ 6876000 h 6876000"/>
              <a:gd name="connsiteX14" fmla="*/ 2649648 w 5545537"/>
              <a:gd name="connsiteY14" fmla="*/ 6858537 h 6876000"/>
              <a:gd name="connsiteX15" fmla="*/ 2617891 w 5545537"/>
              <a:gd name="connsiteY15" fmla="*/ 6858537 h 6876000"/>
              <a:gd name="connsiteX16" fmla="*/ 1609779 w 5545537"/>
              <a:gd name="connsiteY16" fmla="*/ 6858537 h 6876000"/>
              <a:gd name="connsiteX17" fmla="*/ 1069719 w 5545537"/>
              <a:gd name="connsiteY17" fmla="*/ 6858537 h 6876000"/>
              <a:gd name="connsiteX18" fmla="*/ 1069719 w 5545537"/>
              <a:gd name="connsiteY18" fmla="*/ 6318334 h 6876000"/>
              <a:gd name="connsiteX19" fmla="*/ 1069720 w 5545537"/>
              <a:gd name="connsiteY19" fmla="*/ 6318321 h 6876000"/>
              <a:gd name="connsiteX20" fmla="*/ 1069719 w 5545537"/>
              <a:gd name="connsiteY20" fmla="*/ 6318310 h 6876000"/>
              <a:gd name="connsiteX21" fmla="*/ 1069719 w 5545537"/>
              <a:gd name="connsiteY21" fmla="*/ 6237825 h 6876000"/>
              <a:gd name="connsiteX22" fmla="*/ 1061010 w 5545537"/>
              <a:gd name="connsiteY22" fmla="*/ 6219603 h 6876000"/>
              <a:gd name="connsiteX23" fmla="*/ 624433 w 5545537"/>
              <a:gd name="connsiteY23" fmla="*/ 5771972 h 6876000"/>
              <a:gd name="connsiteX24" fmla="*/ 529659 w 5545537"/>
              <a:gd name="connsiteY24" fmla="*/ 5762418 h 6876000"/>
              <a:gd name="connsiteX25" fmla="*/ 529659 w 5545537"/>
              <a:gd name="connsiteY25" fmla="*/ 5760642 h 6876000"/>
              <a:gd name="connsiteX26" fmla="*/ 512040 w 5545537"/>
              <a:gd name="connsiteY26" fmla="*/ 5760642 h 6876000"/>
              <a:gd name="connsiteX27" fmla="*/ 512040 w 5545537"/>
              <a:gd name="connsiteY27" fmla="*/ 5743975 h 6876000"/>
              <a:gd name="connsiteX28" fmla="*/ 426816 w 5545537"/>
              <a:gd name="connsiteY28" fmla="*/ 5735384 h 6876000"/>
              <a:gd name="connsiteX29" fmla="*/ 9971 w 5545537"/>
              <a:gd name="connsiteY29" fmla="*/ 5223932 h 6876000"/>
              <a:gd name="connsiteX30" fmla="*/ 426816 w 5545537"/>
              <a:gd name="connsiteY30" fmla="*/ 4712481 h 6876000"/>
              <a:gd name="connsiteX31" fmla="*/ 512040 w 5545537"/>
              <a:gd name="connsiteY31" fmla="*/ 4703889 h 6876000"/>
              <a:gd name="connsiteX32" fmla="*/ 512040 w 5545537"/>
              <a:gd name="connsiteY32" fmla="*/ 4703511 h 6876000"/>
              <a:gd name="connsiteX33" fmla="*/ 423086 w 5545537"/>
              <a:gd name="connsiteY33" fmla="*/ 4694544 h 6876000"/>
              <a:gd name="connsiteX34" fmla="*/ 0 w 5545537"/>
              <a:gd name="connsiteY34" fmla="*/ 4175435 h 6876000"/>
              <a:gd name="connsiteX35" fmla="*/ 529874 w 5545537"/>
              <a:gd name="connsiteY35" fmla="*/ 3645561 h 6876000"/>
              <a:gd name="connsiteX36" fmla="*/ 1048983 w 5545537"/>
              <a:gd name="connsiteY36" fmla="*/ 4068647 h 6876000"/>
              <a:gd name="connsiteX37" fmla="*/ 1057146 w 5545537"/>
              <a:gd name="connsiteY37" fmla="*/ 4149617 h 6876000"/>
              <a:gd name="connsiteX38" fmla="*/ 1066307 w 5545537"/>
              <a:gd name="connsiteY38" fmla="*/ 4347509 h 6876000"/>
              <a:gd name="connsiteX39" fmla="*/ 1069719 w 5545537"/>
              <a:gd name="connsiteY39" fmla="*/ 4620012 h 6876000"/>
              <a:gd name="connsiteX40" fmla="*/ 1095113 w 5545537"/>
              <a:gd name="connsiteY40" fmla="*/ 4538207 h 6876000"/>
              <a:gd name="connsiteX41" fmla="*/ 1576145 w 5545537"/>
              <a:gd name="connsiteY41" fmla="*/ 4219357 h 6876000"/>
              <a:gd name="connsiteX42" fmla="*/ 1609779 w 5545537"/>
              <a:gd name="connsiteY42" fmla="*/ 4222748 h 6876000"/>
              <a:gd name="connsiteX43" fmla="*/ 1609779 w 5545537"/>
              <a:gd name="connsiteY43" fmla="*/ 4205666 h 6876000"/>
              <a:gd name="connsiteX44" fmla="*/ 1577115 w 5545537"/>
              <a:gd name="connsiteY44" fmla="*/ 4208959 h 6876000"/>
              <a:gd name="connsiteX45" fmla="*/ 1055057 w 5545537"/>
              <a:gd name="connsiteY45" fmla="*/ 3686901 h 6876000"/>
              <a:gd name="connsiteX46" fmla="*/ 1577115 w 5545537"/>
              <a:gd name="connsiteY46" fmla="*/ 3164843 h 6876000"/>
              <a:gd name="connsiteX47" fmla="*/ 2088567 w 5545537"/>
              <a:gd name="connsiteY47" fmla="*/ 3581688 h 6876000"/>
              <a:gd name="connsiteX48" fmla="*/ 2098635 w 5545537"/>
              <a:gd name="connsiteY48" fmla="*/ 3681565 h 6876000"/>
              <a:gd name="connsiteX49" fmla="*/ 2113837 w 5545537"/>
              <a:gd name="connsiteY49" fmla="*/ 3681565 h 6876000"/>
              <a:gd name="connsiteX50" fmla="*/ 2113837 w 5545537"/>
              <a:gd name="connsiteY50" fmla="*/ 2637449 h 6876000"/>
              <a:gd name="connsiteX51" fmla="*/ 2114775 w 5545537"/>
              <a:gd name="connsiteY51" fmla="*/ 2637449 h 6876000"/>
              <a:gd name="connsiteX52" fmla="*/ 2113835 w 5545537"/>
              <a:gd name="connsiteY52" fmla="*/ 2628122 h 6876000"/>
              <a:gd name="connsiteX53" fmla="*/ 2635893 w 5545537"/>
              <a:gd name="connsiteY53" fmla="*/ 2106064 h 6876000"/>
              <a:gd name="connsiteX54" fmla="*/ 2649648 w 5545537"/>
              <a:gd name="connsiteY54" fmla="*/ 2107451 h 6876000"/>
              <a:gd name="connsiteX55" fmla="*/ 2649648 w 5545537"/>
              <a:gd name="connsiteY55" fmla="*/ 2090015 h 6876000"/>
              <a:gd name="connsiteX56" fmla="*/ 2635894 w 5545537"/>
              <a:gd name="connsiteY56" fmla="*/ 2091401 h 6876000"/>
              <a:gd name="connsiteX57" fmla="*/ 2113836 w 5545537"/>
              <a:gd name="connsiteY57" fmla="*/ 1569343 h 6876000"/>
              <a:gd name="connsiteX58" fmla="*/ 2635894 w 5545537"/>
              <a:gd name="connsiteY58" fmla="*/ 1047285 h 6876000"/>
              <a:gd name="connsiteX59" fmla="*/ 2649648 w 5545537"/>
              <a:gd name="connsiteY59" fmla="*/ 1048672 h 6876000"/>
              <a:gd name="connsiteX60" fmla="*/ 2649648 w 5545537"/>
              <a:gd name="connsiteY60" fmla="*/ 1043268 h 6876000"/>
              <a:gd name="connsiteX61" fmla="*/ 2689899 w 5545537"/>
              <a:gd name="connsiteY61" fmla="*/ 1039210 h 6876000"/>
              <a:gd name="connsiteX62" fmla="*/ 2689899 w 5545537"/>
              <a:gd name="connsiteY62" fmla="*/ 1038672 h 6876000"/>
              <a:gd name="connsiteX63" fmla="*/ 2635893 w 5545537"/>
              <a:gd name="connsiteY63" fmla="*/ 1044116 h 6876000"/>
              <a:gd name="connsiteX64" fmla="*/ 2113835 w 5545537"/>
              <a:gd name="connsiteY64" fmla="*/ 522058 h 6876000"/>
              <a:gd name="connsiteX65" fmla="*/ 2635893 w 5545537"/>
              <a:gd name="connsiteY65" fmla="*/ 0 h 6876000"/>
              <a:gd name="connsiteX0" fmla="*/ 1577115 w 5545537"/>
              <a:gd name="connsiteY0" fmla="*/ 2106064 h 6876000"/>
              <a:gd name="connsiteX1" fmla="*/ 2099173 w 5545537"/>
              <a:gd name="connsiteY1" fmla="*/ 2628122 h 6876000"/>
              <a:gd name="connsiteX2" fmla="*/ 1577115 w 5545537"/>
              <a:gd name="connsiteY2" fmla="*/ 3150180 h 6876000"/>
              <a:gd name="connsiteX3" fmla="*/ 1055057 w 5545537"/>
              <a:gd name="connsiteY3" fmla="*/ 2628122 h 6876000"/>
              <a:gd name="connsiteX4" fmla="*/ 1577115 w 5545537"/>
              <a:gd name="connsiteY4" fmla="*/ 2106064 h 6876000"/>
              <a:gd name="connsiteX5" fmla="*/ 2635893 w 5545537"/>
              <a:gd name="connsiteY5" fmla="*/ 0 h 6876000"/>
              <a:gd name="connsiteX6" fmla="*/ 2649648 w 5545537"/>
              <a:gd name="connsiteY6" fmla="*/ 1387 h 6876000"/>
              <a:gd name="connsiteX7" fmla="*/ 2649648 w 5545537"/>
              <a:gd name="connsiteY7" fmla="*/ 537 h 6876000"/>
              <a:gd name="connsiteX8" fmla="*/ 2689899 w 5545537"/>
              <a:gd name="connsiteY8" fmla="*/ 537 h 6876000"/>
              <a:gd name="connsiteX9" fmla="*/ 2689899 w 5545537"/>
              <a:gd name="connsiteY9" fmla="*/ 0 h 6876000"/>
              <a:gd name="connsiteX10" fmla="*/ 3846766 w 5545537"/>
              <a:gd name="connsiteY10" fmla="*/ 0 h 6876000"/>
              <a:gd name="connsiteX11" fmla="*/ 3846766 w 5545537"/>
              <a:gd name="connsiteY11" fmla="*/ 537 h 6876000"/>
              <a:gd name="connsiteX12" fmla="*/ 5545537 w 5545537"/>
              <a:gd name="connsiteY12" fmla="*/ 537 h 6876000"/>
              <a:gd name="connsiteX13" fmla="*/ 5545537 w 5545537"/>
              <a:gd name="connsiteY13" fmla="*/ 6876000 h 6876000"/>
              <a:gd name="connsiteX14" fmla="*/ 2649648 w 5545537"/>
              <a:gd name="connsiteY14" fmla="*/ 6858537 h 6876000"/>
              <a:gd name="connsiteX15" fmla="*/ 2617891 w 5545537"/>
              <a:gd name="connsiteY15" fmla="*/ 6858537 h 6876000"/>
              <a:gd name="connsiteX16" fmla="*/ 1609779 w 5545537"/>
              <a:gd name="connsiteY16" fmla="*/ 6858537 h 6876000"/>
              <a:gd name="connsiteX17" fmla="*/ 1069719 w 5545537"/>
              <a:gd name="connsiteY17" fmla="*/ 6858537 h 6876000"/>
              <a:gd name="connsiteX18" fmla="*/ 1069719 w 5545537"/>
              <a:gd name="connsiteY18" fmla="*/ 6318334 h 6876000"/>
              <a:gd name="connsiteX19" fmla="*/ 1069720 w 5545537"/>
              <a:gd name="connsiteY19" fmla="*/ 6318321 h 6876000"/>
              <a:gd name="connsiteX20" fmla="*/ 1069719 w 5545537"/>
              <a:gd name="connsiteY20" fmla="*/ 6318310 h 6876000"/>
              <a:gd name="connsiteX21" fmla="*/ 1061010 w 5545537"/>
              <a:gd name="connsiteY21" fmla="*/ 6219603 h 6876000"/>
              <a:gd name="connsiteX22" fmla="*/ 624433 w 5545537"/>
              <a:gd name="connsiteY22" fmla="*/ 5771972 h 6876000"/>
              <a:gd name="connsiteX23" fmla="*/ 529659 w 5545537"/>
              <a:gd name="connsiteY23" fmla="*/ 5762418 h 6876000"/>
              <a:gd name="connsiteX24" fmla="*/ 529659 w 5545537"/>
              <a:gd name="connsiteY24" fmla="*/ 5760642 h 6876000"/>
              <a:gd name="connsiteX25" fmla="*/ 512040 w 5545537"/>
              <a:gd name="connsiteY25" fmla="*/ 5760642 h 6876000"/>
              <a:gd name="connsiteX26" fmla="*/ 512040 w 5545537"/>
              <a:gd name="connsiteY26" fmla="*/ 5743975 h 6876000"/>
              <a:gd name="connsiteX27" fmla="*/ 426816 w 5545537"/>
              <a:gd name="connsiteY27" fmla="*/ 5735384 h 6876000"/>
              <a:gd name="connsiteX28" fmla="*/ 9971 w 5545537"/>
              <a:gd name="connsiteY28" fmla="*/ 5223932 h 6876000"/>
              <a:gd name="connsiteX29" fmla="*/ 426816 w 5545537"/>
              <a:gd name="connsiteY29" fmla="*/ 4712481 h 6876000"/>
              <a:gd name="connsiteX30" fmla="*/ 512040 w 5545537"/>
              <a:gd name="connsiteY30" fmla="*/ 4703889 h 6876000"/>
              <a:gd name="connsiteX31" fmla="*/ 512040 w 5545537"/>
              <a:gd name="connsiteY31" fmla="*/ 4703511 h 6876000"/>
              <a:gd name="connsiteX32" fmla="*/ 423086 w 5545537"/>
              <a:gd name="connsiteY32" fmla="*/ 4694544 h 6876000"/>
              <a:gd name="connsiteX33" fmla="*/ 0 w 5545537"/>
              <a:gd name="connsiteY33" fmla="*/ 4175435 h 6876000"/>
              <a:gd name="connsiteX34" fmla="*/ 529874 w 5545537"/>
              <a:gd name="connsiteY34" fmla="*/ 3645561 h 6876000"/>
              <a:gd name="connsiteX35" fmla="*/ 1048983 w 5545537"/>
              <a:gd name="connsiteY35" fmla="*/ 4068647 h 6876000"/>
              <a:gd name="connsiteX36" fmla="*/ 1057146 w 5545537"/>
              <a:gd name="connsiteY36" fmla="*/ 4149617 h 6876000"/>
              <a:gd name="connsiteX37" fmla="*/ 1066307 w 5545537"/>
              <a:gd name="connsiteY37" fmla="*/ 4347509 h 6876000"/>
              <a:gd name="connsiteX38" fmla="*/ 1069719 w 5545537"/>
              <a:gd name="connsiteY38" fmla="*/ 4620012 h 6876000"/>
              <a:gd name="connsiteX39" fmla="*/ 1095113 w 5545537"/>
              <a:gd name="connsiteY39" fmla="*/ 4538207 h 6876000"/>
              <a:gd name="connsiteX40" fmla="*/ 1576145 w 5545537"/>
              <a:gd name="connsiteY40" fmla="*/ 4219357 h 6876000"/>
              <a:gd name="connsiteX41" fmla="*/ 1609779 w 5545537"/>
              <a:gd name="connsiteY41" fmla="*/ 4222748 h 6876000"/>
              <a:gd name="connsiteX42" fmla="*/ 1609779 w 5545537"/>
              <a:gd name="connsiteY42" fmla="*/ 4205666 h 6876000"/>
              <a:gd name="connsiteX43" fmla="*/ 1577115 w 5545537"/>
              <a:gd name="connsiteY43" fmla="*/ 4208959 h 6876000"/>
              <a:gd name="connsiteX44" fmla="*/ 1055057 w 5545537"/>
              <a:gd name="connsiteY44" fmla="*/ 3686901 h 6876000"/>
              <a:gd name="connsiteX45" fmla="*/ 1577115 w 5545537"/>
              <a:gd name="connsiteY45" fmla="*/ 3164843 h 6876000"/>
              <a:gd name="connsiteX46" fmla="*/ 2088567 w 5545537"/>
              <a:gd name="connsiteY46" fmla="*/ 3581688 h 6876000"/>
              <a:gd name="connsiteX47" fmla="*/ 2098635 w 5545537"/>
              <a:gd name="connsiteY47" fmla="*/ 3681565 h 6876000"/>
              <a:gd name="connsiteX48" fmla="*/ 2113837 w 5545537"/>
              <a:gd name="connsiteY48" fmla="*/ 3681565 h 6876000"/>
              <a:gd name="connsiteX49" fmla="*/ 2113837 w 5545537"/>
              <a:gd name="connsiteY49" fmla="*/ 2637449 h 6876000"/>
              <a:gd name="connsiteX50" fmla="*/ 2114775 w 5545537"/>
              <a:gd name="connsiteY50" fmla="*/ 2637449 h 6876000"/>
              <a:gd name="connsiteX51" fmla="*/ 2113835 w 5545537"/>
              <a:gd name="connsiteY51" fmla="*/ 2628122 h 6876000"/>
              <a:gd name="connsiteX52" fmla="*/ 2635893 w 5545537"/>
              <a:gd name="connsiteY52" fmla="*/ 2106064 h 6876000"/>
              <a:gd name="connsiteX53" fmla="*/ 2649648 w 5545537"/>
              <a:gd name="connsiteY53" fmla="*/ 2107451 h 6876000"/>
              <a:gd name="connsiteX54" fmla="*/ 2649648 w 5545537"/>
              <a:gd name="connsiteY54" fmla="*/ 2090015 h 6876000"/>
              <a:gd name="connsiteX55" fmla="*/ 2635894 w 5545537"/>
              <a:gd name="connsiteY55" fmla="*/ 2091401 h 6876000"/>
              <a:gd name="connsiteX56" fmla="*/ 2113836 w 5545537"/>
              <a:gd name="connsiteY56" fmla="*/ 1569343 h 6876000"/>
              <a:gd name="connsiteX57" fmla="*/ 2635894 w 5545537"/>
              <a:gd name="connsiteY57" fmla="*/ 1047285 h 6876000"/>
              <a:gd name="connsiteX58" fmla="*/ 2649648 w 5545537"/>
              <a:gd name="connsiteY58" fmla="*/ 1048672 h 6876000"/>
              <a:gd name="connsiteX59" fmla="*/ 2649648 w 5545537"/>
              <a:gd name="connsiteY59" fmla="*/ 1043268 h 6876000"/>
              <a:gd name="connsiteX60" fmla="*/ 2689899 w 5545537"/>
              <a:gd name="connsiteY60" fmla="*/ 1039210 h 6876000"/>
              <a:gd name="connsiteX61" fmla="*/ 2689899 w 5545537"/>
              <a:gd name="connsiteY61" fmla="*/ 1038672 h 6876000"/>
              <a:gd name="connsiteX62" fmla="*/ 2635893 w 5545537"/>
              <a:gd name="connsiteY62" fmla="*/ 1044116 h 6876000"/>
              <a:gd name="connsiteX63" fmla="*/ 2113835 w 5545537"/>
              <a:gd name="connsiteY63" fmla="*/ 522058 h 6876000"/>
              <a:gd name="connsiteX64" fmla="*/ 2635893 w 5545537"/>
              <a:gd name="connsiteY64" fmla="*/ 0 h 6876000"/>
              <a:gd name="connsiteX0" fmla="*/ 1577115 w 5545537"/>
              <a:gd name="connsiteY0" fmla="*/ 2106064 h 6876000"/>
              <a:gd name="connsiteX1" fmla="*/ 2099173 w 5545537"/>
              <a:gd name="connsiteY1" fmla="*/ 2628122 h 6876000"/>
              <a:gd name="connsiteX2" fmla="*/ 1577115 w 5545537"/>
              <a:gd name="connsiteY2" fmla="*/ 3150180 h 6876000"/>
              <a:gd name="connsiteX3" fmla="*/ 1055057 w 5545537"/>
              <a:gd name="connsiteY3" fmla="*/ 2628122 h 6876000"/>
              <a:gd name="connsiteX4" fmla="*/ 1577115 w 5545537"/>
              <a:gd name="connsiteY4" fmla="*/ 2106064 h 6876000"/>
              <a:gd name="connsiteX5" fmla="*/ 2635893 w 5545537"/>
              <a:gd name="connsiteY5" fmla="*/ 0 h 6876000"/>
              <a:gd name="connsiteX6" fmla="*/ 2649648 w 5545537"/>
              <a:gd name="connsiteY6" fmla="*/ 1387 h 6876000"/>
              <a:gd name="connsiteX7" fmla="*/ 2649648 w 5545537"/>
              <a:gd name="connsiteY7" fmla="*/ 537 h 6876000"/>
              <a:gd name="connsiteX8" fmla="*/ 2689899 w 5545537"/>
              <a:gd name="connsiteY8" fmla="*/ 537 h 6876000"/>
              <a:gd name="connsiteX9" fmla="*/ 2689899 w 5545537"/>
              <a:gd name="connsiteY9" fmla="*/ 0 h 6876000"/>
              <a:gd name="connsiteX10" fmla="*/ 3846766 w 5545537"/>
              <a:gd name="connsiteY10" fmla="*/ 0 h 6876000"/>
              <a:gd name="connsiteX11" fmla="*/ 3846766 w 5545537"/>
              <a:gd name="connsiteY11" fmla="*/ 537 h 6876000"/>
              <a:gd name="connsiteX12" fmla="*/ 5545537 w 5545537"/>
              <a:gd name="connsiteY12" fmla="*/ 537 h 6876000"/>
              <a:gd name="connsiteX13" fmla="*/ 5545537 w 5545537"/>
              <a:gd name="connsiteY13" fmla="*/ 6876000 h 6876000"/>
              <a:gd name="connsiteX14" fmla="*/ 2649648 w 5545537"/>
              <a:gd name="connsiteY14" fmla="*/ 6858537 h 6876000"/>
              <a:gd name="connsiteX15" fmla="*/ 2617891 w 5545537"/>
              <a:gd name="connsiteY15" fmla="*/ 6858537 h 6876000"/>
              <a:gd name="connsiteX16" fmla="*/ 1609779 w 5545537"/>
              <a:gd name="connsiteY16" fmla="*/ 6858537 h 6876000"/>
              <a:gd name="connsiteX17" fmla="*/ 1069719 w 5545537"/>
              <a:gd name="connsiteY17" fmla="*/ 6858537 h 6876000"/>
              <a:gd name="connsiteX18" fmla="*/ 1069719 w 5545537"/>
              <a:gd name="connsiteY18" fmla="*/ 6318334 h 6876000"/>
              <a:gd name="connsiteX19" fmla="*/ 1069720 w 5545537"/>
              <a:gd name="connsiteY19" fmla="*/ 6318321 h 6876000"/>
              <a:gd name="connsiteX20" fmla="*/ 1069719 w 5545537"/>
              <a:gd name="connsiteY20" fmla="*/ 6318310 h 6876000"/>
              <a:gd name="connsiteX21" fmla="*/ 1061010 w 5545537"/>
              <a:gd name="connsiteY21" fmla="*/ 6219603 h 6876000"/>
              <a:gd name="connsiteX22" fmla="*/ 624433 w 5545537"/>
              <a:gd name="connsiteY22" fmla="*/ 5771972 h 6876000"/>
              <a:gd name="connsiteX23" fmla="*/ 529659 w 5545537"/>
              <a:gd name="connsiteY23" fmla="*/ 5762418 h 6876000"/>
              <a:gd name="connsiteX24" fmla="*/ 529659 w 5545537"/>
              <a:gd name="connsiteY24" fmla="*/ 5760642 h 6876000"/>
              <a:gd name="connsiteX25" fmla="*/ 512040 w 5545537"/>
              <a:gd name="connsiteY25" fmla="*/ 5743975 h 6876000"/>
              <a:gd name="connsiteX26" fmla="*/ 426816 w 5545537"/>
              <a:gd name="connsiteY26" fmla="*/ 5735384 h 6876000"/>
              <a:gd name="connsiteX27" fmla="*/ 9971 w 5545537"/>
              <a:gd name="connsiteY27" fmla="*/ 5223932 h 6876000"/>
              <a:gd name="connsiteX28" fmla="*/ 426816 w 5545537"/>
              <a:gd name="connsiteY28" fmla="*/ 4712481 h 6876000"/>
              <a:gd name="connsiteX29" fmla="*/ 512040 w 5545537"/>
              <a:gd name="connsiteY29" fmla="*/ 4703889 h 6876000"/>
              <a:gd name="connsiteX30" fmla="*/ 512040 w 5545537"/>
              <a:gd name="connsiteY30" fmla="*/ 4703511 h 6876000"/>
              <a:gd name="connsiteX31" fmla="*/ 423086 w 5545537"/>
              <a:gd name="connsiteY31" fmla="*/ 4694544 h 6876000"/>
              <a:gd name="connsiteX32" fmla="*/ 0 w 5545537"/>
              <a:gd name="connsiteY32" fmla="*/ 4175435 h 6876000"/>
              <a:gd name="connsiteX33" fmla="*/ 529874 w 5545537"/>
              <a:gd name="connsiteY33" fmla="*/ 3645561 h 6876000"/>
              <a:gd name="connsiteX34" fmla="*/ 1048983 w 5545537"/>
              <a:gd name="connsiteY34" fmla="*/ 4068647 h 6876000"/>
              <a:gd name="connsiteX35" fmla="*/ 1057146 w 5545537"/>
              <a:gd name="connsiteY35" fmla="*/ 4149617 h 6876000"/>
              <a:gd name="connsiteX36" fmla="*/ 1066307 w 5545537"/>
              <a:gd name="connsiteY36" fmla="*/ 4347509 h 6876000"/>
              <a:gd name="connsiteX37" fmla="*/ 1069719 w 5545537"/>
              <a:gd name="connsiteY37" fmla="*/ 4620012 h 6876000"/>
              <a:gd name="connsiteX38" fmla="*/ 1095113 w 5545537"/>
              <a:gd name="connsiteY38" fmla="*/ 4538207 h 6876000"/>
              <a:gd name="connsiteX39" fmla="*/ 1576145 w 5545537"/>
              <a:gd name="connsiteY39" fmla="*/ 4219357 h 6876000"/>
              <a:gd name="connsiteX40" fmla="*/ 1609779 w 5545537"/>
              <a:gd name="connsiteY40" fmla="*/ 4222748 h 6876000"/>
              <a:gd name="connsiteX41" fmla="*/ 1609779 w 5545537"/>
              <a:gd name="connsiteY41" fmla="*/ 4205666 h 6876000"/>
              <a:gd name="connsiteX42" fmla="*/ 1577115 w 5545537"/>
              <a:gd name="connsiteY42" fmla="*/ 4208959 h 6876000"/>
              <a:gd name="connsiteX43" fmla="*/ 1055057 w 5545537"/>
              <a:gd name="connsiteY43" fmla="*/ 3686901 h 6876000"/>
              <a:gd name="connsiteX44" fmla="*/ 1577115 w 5545537"/>
              <a:gd name="connsiteY44" fmla="*/ 3164843 h 6876000"/>
              <a:gd name="connsiteX45" fmla="*/ 2088567 w 5545537"/>
              <a:gd name="connsiteY45" fmla="*/ 3581688 h 6876000"/>
              <a:gd name="connsiteX46" fmla="*/ 2098635 w 5545537"/>
              <a:gd name="connsiteY46" fmla="*/ 3681565 h 6876000"/>
              <a:gd name="connsiteX47" fmla="*/ 2113837 w 5545537"/>
              <a:gd name="connsiteY47" fmla="*/ 3681565 h 6876000"/>
              <a:gd name="connsiteX48" fmla="*/ 2113837 w 5545537"/>
              <a:gd name="connsiteY48" fmla="*/ 2637449 h 6876000"/>
              <a:gd name="connsiteX49" fmla="*/ 2114775 w 5545537"/>
              <a:gd name="connsiteY49" fmla="*/ 2637449 h 6876000"/>
              <a:gd name="connsiteX50" fmla="*/ 2113835 w 5545537"/>
              <a:gd name="connsiteY50" fmla="*/ 2628122 h 6876000"/>
              <a:gd name="connsiteX51" fmla="*/ 2635893 w 5545537"/>
              <a:gd name="connsiteY51" fmla="*/ 2106064 h 6876000"/>
              <a:gd name="connsiteX52" fmla="*/ 2649648 w 5545537"/>
              <a:gd name="connsiteY52" fmla="*/ 2107451 h 6876000"/>
              <a:gd name="connsiteX53" fmla="*/ 2649648 w 5545537"/>
              <a:gd name="connsiteY53" fmla="*/ 2090015 h 6876000"/>
              <a:gd name="connsiteX54" fmla="*/ 2635894 w 5545537"/>
              <a:gd name="connsiteY54" fmla="*/ 2091401 h 6876000"/>
              <a:gd name="connsiteX55" fmla="*/ 2113836 w 5545537"/>
              <a:gd name="connsiteY55" fmla="*/ 1569343 h 6876000"/>
              <a:gd name="connsiteX56" fmla="*/ 2635894 w 5545537"/>
              <a:gd name="connsiteY56" fmla="*/ 1047285 h 6876000"/>
              <a:gd name="connsiteX57" fmla="*/ 2649648 w 5545537"/>
              <a:gd name="connsiteY57" fmla="*/ 1048672 h 6876000"/>
              <a:gd name="connsiteX58" fmla="*/ 2649648 w 5545537"/>
              <a:gd name="connsiteY58" fmla="*/ 1043268 h 6876000"/>
              <a:gd name="connsiteX59" fmla="*/ 2689899 w 5545537"/>
              <a:gd name="connsiteY59" fmla="*/ 1039210 h 6876000"/>
              <a:gd name="connsiteX60" fmla="*/ 2689899 w 5545537"/>
              <a:gd name="connsiteY60" fmla="*/ 1038672 h 6876000"/>
              <a:gd name="connsiteX61" fmla="*/ 2635893 w 5545537"/>
              <a:gd name="connsiteY61" fmla="*/ 1044116 h 6876000"/>
              <a:gd name="connsiteX62" fmla="*/ 2113835 w 5545537"/>
              <a:gd name="connsiteY62" fmla="*/ 522058 h 6876000"/>
              <a:gd name="connsiteX63" fmla="*/ 2635893 w 5545537"/>
              <a:gd name="connsiteY63" fmla="*/ 0 h 6876000"/>
              <a:gd name="connsiteX0" fmla="*/ 1577115 w 5545537"/>
              <a:gd name="connsiteY0" fmla="*/ 2106064 h 6876000"/>
              <a:gd name="connsiteX1" fmla="*/ 2099173 w 5545537"/>
              <a:gd name="connsiteY1" fmla="*/ 2628122 h 6876000"/>
              <a:gd name="connsiteX2" fmla="*/ 1577115 w 5545537"/>
              <a:gd name="connsiteY2" fmla="*/ 3150180 h 6876000"/>
              <a:gd name="connsiteX3" fmla="*/ 1055057 w 5545537"/>
              <a:gd name="connsiteY3" fmla="*/ 2628122 h 6876000"/>
              <a:gd name="connsiteX4" fmla="*/ 1577115 w 5545537"/>
              <a:gd name="connsiteY4" fmla="*/ 2106064 h 6876000"/>
              <a:gd name="connsiteX5" fmla="*/ 2635893 w 5545537"/>
              <a:gd name="connsiteY5" fmla="*/ 0 h 6876000"/>
              <a:gd name="connsiteX6" fmla="*/ 2649648 w 5545537"/>
              <a:gd name="connsiteY6" fmla="*/ 1387 h 6876000"/>
              <a:gd name="connsiteX7" fmla="*/ 2649648 w 5545537"/>
              <a:gd name="connsiteY7" fmla="*/ 537 h 6876000"/>
              <a:gd name="connsiteX8" fmla="*/ 2689899 w 5545537"/>
              <a:gd name="connsiteY8" fmla="*/ 537 h 6876000"/>
              <a:gd name="connsiteX9" fmla="*/ 2689899 w 5545537"/>
              <a:gd name="connsiteY9" fmla="*/ 0 h 6876000"/>
              <a:gd name="connsiteX10" fmla="*/ 3846766 w 5545537"/>
              <a:gd name="connsiteY10" fmla="*/ 0 h 6876000"/>
              <a:gd name="connsiteX11" fmla="*/ 3846766 w 5545537"/>
              <a:gd name="connsiteY11" fmla="*/ 537 h 6876000"/>
              <a:gd name="connsiteX12" fmla="*/ 5545537 w 5545537"/>
              <a:gd name="connsiteY12" fmla="*/ 537 h 6876000"/>
              <a:gd name="connsiteX13" fmla="*/ 5545537 w 5545537"/>
              <a:gd name="connsiteY13" fmla="*/ 6876000 h 6876000"/>
              <a:gd name="connsiteX14" fmla="*/ 2649648 w 5545537"/>
              <a:gd name="connsiteY14" fmla="*/ 6858537 h 6876000"/>
              <a:gd name="connsiteX15" fmla="*/ 2617891 w 5545537"/>
              <a:gd name="connsiteY15" fmla="*/ 6858537 h 6876000"/>
              <a:gd name="connsiteX16" fmla="*/ 1609779 w 5545537"/>
              <a:gd name="connsiteY16" fmla="*/ 6858537 h 6876000"/>
              <a:gd name="connsiteX17" fmla="*/ 1069719 w 5545537"/>
              <a:gd name="connsiteY17" fmla="*/ 6858537 h 6876000"/>
              <a:gd name="connsiteX18" fmla="*/ 1069719 w 5545537"/>
              <a:gd name="connsiteY18" fmla="*/ 6318334 h 6876000"/>
              <a:gd name="connsiteX19" fmla="*/ 1069720 w 5545537"/>
              <a:gd name="connsiteY19" fmla="*/ 6318321 h 6876000"/>
              <a:gd name="connsiteX20" fmla="*/ 1069719 w 5545537"/>
              <a:gd name="connsiteY20" fmla="*/ 6318310 h 6876000"/>
              <a:gd name="connsiteX21" fmla="*/ 1061010 w 5545537"/>
              <a:gd name="connsiteY21" fmla="*/ 6219603 h 6876000"/>
              <a:gd name="connsiteX22" fmla="*/ 624433 w 5545537"/>
              <a:gd name="connsiteY22" fmla="*/ 5771972 h 6876000"/>
              <a:gd name="connsiteX23" fmla="*/ 529659 w 5545537"/>
              <a:gd name="connsiteY23" fmla="*/ 5762418 h 6876000"/>
              <a:gd name="connsiteX24" fmla="*/ 512040 w 5545537"/>
              <a:gd name="connsiteY24" fmla="*/ 5743975 h 6876000"/>
              <a:gd name="connsiteX25" fmla="*/ 426816 w 5545537"/>
              <a:gd name="connsiteY25" fmla="*/ 5735384 h 6876000"/>
              <a:gd name="connsiteX26" fmla="*/ 9971 w 5545537"/>
              <a:gd name="connsiteY26" fmla="*/ 5223932 h 6876000"/>
              <a:gd name="connsiteX27" fmla="*/ 426816 w 5545537"/>
              <a:gd name="connsiteY27" fmla="*/ 4712481 h 6876000"/>
              <a:gd name="connsiteX28" fmla="*/ 512040 w 5545537"/>
              <a:gd name="connsiteY28" fmla="*/ 4703889 h 6876000"/>
              <a:gd name="connsiteX29" fmla="*/ 512040 w 5545537"/>
              <a:gd name="connsiteY29" fmla="*/ 4703511 h 6876000"/>
              <a:gd name="connsiteX30" fmla="*/ 423086 w 5545537"/>
              <a:gd name="connsiteY30" fmla="*/ 4694544 h 6876000"/>
              <a:gd name="connsiteX31" fmla="*/ 0 w 5545537"/>
              <a:gd name="connsiteY31" fmla="*/ 4175435 h 6876000"/>
              <a:gd name="connsiteX32" fmla="*/ 529874 w 5545537"/>
              <a:gd name="connsiteY32" fmla="*/ 3645561 h 6876000"/>
              <a:gd name="connsiteX33" fmla="*/ 1048983 w 5545537"/>
              <a:gd name="connsiteY33" fmla="*/ 4068647 h 6876000"/>
              <a:gd name="connsiteX34" fmla="*/ 1057146 w 5545537"/>
              <a:gd name="connsiteY34" fmla="*/ 4149617 h 6876000"/>
              <a:gd name="connsiteX35" fmla="*/ 1066307 w 5545537"/>
              <a:gd name="connsiteY35" fmla="*/ 4347509 h 6876000"/>
              <a:gd name="connsiteX36" fmla="*/ 1069719 w 5545537"/>
              <a:gd name="connsiteY36" fmla="*/ 4620012 h 6876000"/>
              <a:gd name="connsiteX37" fmla="*/ 1095113 w 5545537"/>
              <a:gd name="connsiteY37" fmla="*/ 4538207 h 6876000"/>
              <a:gd name="connsiteX38" fmla="*/ 1576145 w 5545537"/>
              <a:gd name="connsiteY38" fmla="*/ 4219357 h 6876000"/>
              <a:gd name="connsiteX39" fmla="*/ 1609779 w 5545537"/>
              <a:gd name="connsiteY39" fmla="*/ 4222748 h 6876000"/>
              <a:gd name="connsiteX40" fmla="*/ 1609779 w 5545537"/>
              <a:gd name="connsiteY40" fmla="*/ 4205666 h 6876000"/>
              <a:gd name="connsiteX41" fmla="*/ 1577115 w 5545537"/>
              <a:gd name="connsiteY41" fmla="*/ 4208959 h 6876000"/>
              <a:gd name="connsiteX42" fmla="*/ 1055057 w 5545537"/>
              <a:gd name="connsiteY42" fmla="*/ 3686901 h 6876000"/>
              <a:gd name="connsiteX43" fmla="*/ 1577115 w 5545537"/>
              <a:gd name="connsiteY43" fmla="*/ 3164843 h 6876000"/>
              <a:gd name="connsiteX44" fmla="*/ 2088567 w 5545537"/>
              <a:gd name="connsiteY44" fmla="*/ 3581688 h 6876000"/>
              <a:gd name="connsiteX45" fmla="*/ 2098635 w 5545537"/>
              <a:gd name="connsiteY45" fmla="*/ 3681565 h 6876000"/>
              <a:gd name="connsiteX46" fmla="*/ 2113837 w 5545537"/>
              <a:gd name="connsiteY46" fmla="*/ 3681565 h 6876000"/>
              <a:gd name="connsiteX47" fmla="*/ 2113837 w 5545537"/>
              <a:gd name="connsiteY47" fmla="*/ 2637449 h 6876000"/>
              <a:gd name="connsiteX48" fmla="*/ 2114775 w 5545537"/>
              <a:gd name="connsiteY48" fmla="*/ 2637449 h 6876000"/>
              <a:gd name="connsiteX49" fmla="*/ 2113835 w 5545537"/>
              <a:gd name="connsiteY49" fmla="*/ 2628122 h 6876000"/>
              <a:gd name="connsiteX50" fmla="*/ 2635893 w 5545537"/>
              <a:gd name="connsiteY50" fmla="*/ 2106064 h 6876000"/>
              <a:gd name="connsiteX51" fmla="*/ 2649648 w 5545537"/>
              <a:gd name="connsiteY51" fmla="*/ 2107451 h 6876000"/>
              <a:gd name="connsiteX52" fmla="*/ 2649648 w 5545537"/>
              <a:gd name="connsiteY52" fmla="*/ 2090015 h 6876000"/>
              <a:gd name="connsiteX53" fmla="*/ 2635894 w 5545537"/>
              <a:gd name="connsiteY53" fmla="*/ 2091401 h 6876000"/>
              <a:gd name="connsiteX54" fmla="*/ 2113836 w 5545537"/>
              <a:gd name="connsiteY54" fmla="*/ 1569343 h 6876000"/>
              <a:gd name="connsiteX55" fmla="*/ 2635894 w 5545537"/>
              <a:gd name="connsiteY55" fmla="*/ 1047285 h 6876000"/>
              <a:gd name="connsiteX56" fmla="*/ 2649648 w 5545537"/>
              <a:gd name="connsiteY56" fmla="*/ 1048672 h 6876000"/>
              <a:gd name="connsiteX57" fmla="*/ 2649648 w 5545537"/>
              <a:gd name="connsiteY57" fmla="*/ 1043268 h 6876000"/>
              <a:gd name="connsiteX58" fmla="*/ 2689899 w 5545537"/>
              <a:gd name="connsiteY58" fmla="*/ 1039210 h 6876000"/>
              <a:gd name="connsiteX59" fmla="*/ 2689899 w 5545537"/>
              <a:gd name="connsiteY59" fmla="*/ 1038672 h 6876000"/>
              <a:gd name="connsiteX60" fmla="*/ 2635893 w 5545537"/>
              <a:gd name="connsiteY60" fmla="*/ 1044116 h 6876000"/>
              <a:gd name="connsiteX61" fmla="*/ 2113835 w 5545537"/>
              <a:gd name="connsiteY61" fmla="*/ 522058 h 6876000"/>
              <a:gd name="connsiteX62" fmla="*/ 2635893 w 5545537"/>
              <a:gd name="connsiteY62" fmla="*/ 0 h 6876000"/>
              <a:gd name="connsiteX0" fmla="*/ 1577115 w 5545537"/>
              <a:gd name="connsiteY0" fmla="*/ 2106064 h 6876000"/>
              <a:gd name="connsiteX1" fmla="*/ 2099173 w 5545537"/>
              <a:gd name="connsiteY1" fmla="*/ 2628122 h 6876000"/>
              <a:gd name="connsiteX2" fmla="*/ 1577115 w 5545537"/>
              <a:gd name="connsiteY2" fmla="*/ 3150180 h 6876000"/>
              <a:gd name="connsiteX3" fmla="*/ 1055057 w 5545537"/>
              <a:gd name="connsiteY3" fmla="*/ 2628122 h 6876000"/>
              <a:gd name="connsiteX4" fmla="*/ 1577115 w 5545537"/>
              <a:gd name="connsiteY4" fmla="*/ 2106064 h 6876000"/>
              <a:gd name="connsiteX5" fmla="*/ 2635893 w 5545537"/>
              <a:gd name="connsiteY5" fmla="*/ 0 h 6876000"/>
              <a:gd name="connsiteX6" fmla="*/ 2649648 w 5545537"/>
              <a:gd name="connsiteY6" fmla="*/ 1387 h 6876000"/>
              <a:gd name="connsiteX7" fmla="*/ 2649648 w 5545537"/>
              <a:gd name="connsiteY7" fmla="*/ 537 h 6876000"/>
              <a:gd name="connsiteX8" fmla="*/ 2689899 w 5545537"/>
              <a:gd name="connsiteY8" fmla="*/ 537 h 6876000"/>
              <a:gd name="connsiteX9" fmla="*/ 2689899 w 5545537"/>
              <a:gd name="connsiteY9" fmla="*/ 0 h 6876000"/>
              <a:gd name="connsiteX10" fmla="*/ 3846766 w 5545537"/>
              <a:gd name="connsiteY10" fmla="*/ 0 h 6876000"/>
              <a:gd name="connsiteX11" fmla="*/ 3846766 w 5545537"/>
              <a:gd name="connsiteY11" fmla="*/ 537 h 6876000"/>
              <a:gd name="connsiteX12" fmla="*/ 5545537 w 5545537"/>
              <a:gd name="connsiteY12" fmla="*/ 537 h 6876000"/>
              <a:gd name="connsiteX13" fmla="*/ 5545537 w 5545537"/>
              <a:gd name="connsiteY13" fmla="*/ 6876000 h 6876000"/>
              <a:gd name="connsiteX14" fmla="*/ 2649648 w 5545537"/>
              <a:gd name="connsiteY14" fmla="*/ 6858537 h 6876000"/>
              <a:gd name="connsiteX15" fmla="*/ 2617891 w 5545537"/>
              <a:gd name="connsiteY15" fmla="*/ 6858537 h 6876000"/>
              <a:gd name="connsiteX16" fmla="*/ 1609779 w 5545537"/>
              <a:gd name="connsiteY16" fmla="*/ 6858537 h 6876000"/>
              <a:gd name="connsiteX17" fmla="*/ 1069719 w 5545537"/>
              <a:gd name="connsiteY17" fmla="*/ 6858537 h 6876000"/>
              <a:gd name="connsiteX18" fmla="*/ 1069719 w 5545537"/>
              <a:gd name="connsiteY18" fmla="*/ 6318334 h 6876000"/>
              <a:gd name="connsiteX19" fmla="*/ 1069720 w 5545537"/>
              <a:gd name="connsiteY19" fmla="*/ 6318321 h 6876000"/>
              <a:gd name="connsiteX20" fmla="*/ 1069719 w 5545537"/>
              <a:gd name="connsiteY20" fmla="*/ 6318310 h 6876000"/>
              <a:gd name="connsiteX21" fmla="*/ 1061010 w 5545537"/>
              <a:gd name="connsiteY21" fmla="*/ 6219603 h 6876000"/>
              <a:gd name="connsiteX22" fmla="*/ 624433 w 5545537"/>
              <a:gd name="connsiteY22" fmla="*/ 5771972 h 6876000"/>
              <a:gd name="connsiteX23" fmla="*/ 529659 w 5545537"/>
              <a:gd name="connsiteY23" fmla="*/ 5762418 h 6876000"/>
              <a:gd name="connsiteX24" fmla="*/ 426816 w 5545537"/>
              <a:gd name="connsiteY24" fmla="*/ 5735384 h 6876000"/>
              <a:gd name="connsiteX25" fmla="*/ 9971 w 5545537"/>
              <a:gd name="connsiteY25" fmla="*/ 5223932 h 6876000"/>
              <a:gd name="connsiteX26" fmla="*/ 426816 w 5545537"/>
              <a:gd name="connsiteY26" fmla="*/ 4712481 h 6876000"/>
              <a:gd name="connsiteX27" fmla="*/ 512040 w 5545537"/>
              <a:gd name="connsiteY27" fmla="*/ 4703889 h 6876000"/>
              <a:gd name="connsiteX28" fmla="*/ 512040 w 5545537"/>
              <a:gd name="connsiteY28" fmla="*/ 4703511 h 6876000"/>
              <a:gd name="connsiteX29" fmla="*/ 423086 w 5545537"/>
              <a:gd name="connsiteY29" fmla="*/ 4694544 h 6876000"/>
              <a:gd name="connsiteX30" fmla="*/ 0 w 5545537"/>
              <a:gd name="connsiteY30" fmla="*/ 4175435 h 6876000"/>
              <a:gd name="connsiteX31" fmla="*/ 529874 w 5545537"/>
              <a:gd name="connsiteY31" fmla="*/ 3645561 h 6876000"/>
              <a:gd name="connsiteX32" fmla="*/ 1048983 w 5545537"/>
              <a:gd name="connsiteY32" fmla="*/ 4068647 h 6876000"/>
              <a:gd name="connsiteX33" fmla="*/ 1057146 w 5545537"/>
              <a:gd name="connsiteY33" fmla="*/ 4149617 h 6876000"/>
              <a:gd name="connsiteX34" fmla="*/ 1066307 w 5545537"/>
              <a:gd name="connsiteY34" fmla="*/ 4347509 h 6876000"/>
              <a:gd name="connsiteX35" fmla="*/ 1069719 w 5545537"/>
              <a:gd name="connsiteY35" fmla="*/ 4620012 h 6876000"/>
              <a:gd name="connsiteX36" fmla="*/ 1095113 w 5545537"/>
              <a:gd name="connsiteY36" fmla="*/ 4538207 h 6876000"/>
              <a:gd name="connsiteX37" fmla="*/ 1576145 w 5545537"/>
              <a:gd name="connsiteY37" fmla="*/ 4219357 h 6876000"/>
              <a:gd name="connsiteX38" fmla="*/ 1609779 w 5545537"/>
              <a:gd name="connsiteY38" fmla="*/ 4222748 h 6876000"/>
              <a:gd name="connsiteX39" fmla="*/ 1609779 w 5545537"/>
              <a:gd name="connsiteY39" fmla="*/ 4205666 h 6876000"/>
              <a:gd name="connsiteX40" fmla="*/ 1577115 w 5545537"/>
              <a:gd name="connsiteY40" fmla="*/ 4208959 h 6876000"/>
              <a:gd name="connsiteX41" fmla="*/ 1055057 w 5545537"/>
              <a:gd name="connsiteY41" fmla="*/ 3686901 h 6876000"/>
              <a:gd name="connsiteX42" fmla="*/ 1577115 w 5545537"/>
              <a:gd name="connsiteY42" fmla="*/ 3164843 h 6876000"/>
              <a:gd name="connsiteX43" fmla="*/ 2088567 w 5545537"/>
              <a:gd name="connsiteY43" fmla="*/ 3581688 h 6876000"/>
              <a:gd name="connsiteX44" fmla="*/ 2098635 w 5545537"/>
              <a:gd name="connsiteY44" fmla="*/ 3681565 h 6876000"/>
              <a:gd name="connsiteX45" fmla="*/ 2113837 w 5545537"/>
              <a:gd name="connsiteY45" fmla="*/ 3681565 h 6876000"/>
              <a:gd name="connsiteX46" fmla="*/ 2113837 w 5545537"/>
              <a:gd name="connsiteY46" fmla="*/ 2637449 h 6876000"/>
              <a:gd name="connsiteX47" fmla="*/ 2114775 w 5545537"/>
              <a:gd name="connsiteY47" fmla="*/ 2637449 h 6876000"/>
              <a:gd name="connsiteX48" fmla="*/ 2113835 w 5545537"/>
              <a:gd name="connsiteY48" fmla="*/ 2628122 h 6876000"/>
              <a:gd name="connsiteX49" fmla="*/ 2635893 w 5545537"/>
              <a:gd name="connsiteY49" fmla="*/ 2106064 h 6876000"/>
              <a:gd name="connsiteX50" fmla="*/ 2649648 w 5545537"/>
              <a:gd name="connsiteY50" fmla="*/ 2107451 h 6876000"/>
              <a:gd name="connsiteX51" fmla="*/ 2649648 w 5545537"/>
              <a:gd name="connsiteY51" fmla="*/ 2090015 h 6876000"/>
              <a:gd name="connsiteX52" fmla="*/ 2635894 w 5545537"/>
              <a:gd name="connsiteY52" fmla="*/ 2091401 h 6876000"/>
              <a:gd name="connsiteX53" fmla="*/ 2113836 w 5545537"/>
              <a:gd name="connsiteY53" fmla="*/ 1569343 h 6876000"/>
              <a:gd name="connsiteX54" fmla="*/ 2635894 w 5545537"/>
              <a:gd name="connsiteY54" fmla="*/ 1047285 h 6876000"/>
              <a:gd name="connsiteX55" fmla="*/ 2649648 w 5545537"/>
              <a:gd name="connsiteY55" fmla="*/ 1048672 h 6876000"/>
              <a:gd name="connsiteX56" fmla="*/ 2649648 w 5545537"/>
              <a:gd name="connsiteY56" fmla="*/ 1043268 h 6876000"/>
              <a:gd name="connsiteX57" fmla="*/ 2689899 w 5545537"/>
              <a:gd name="connsiteY57" fmla="*/ 1039210 h 6876000"/>
              <a:gd name="connsiteX58" fmla="*/ 2689899 w 5545537"/>
              <a:gd name="connsiteY58" fmla="*/ 1038672 h 6876000"/>
              <a:gd name="connsiteX59" fmla="*/ 2635893 w 5545537"/>
              <a:gd name="connsiteY59" fmla="*/ 1044116 h 6876000"/>
              <a:gd name="connsiteX60" fmla="*/ 2113835 w 5545537"/>
              <a:gd name="connsiteY60" fmla="*/ 522058 h 6876000"/>
              <a:gd name="connsiteX61" fmla="*/ 2635893 w 5545537"/>
              <a:gd name="connsiteY61" fmla="*/ 0 h 6876000"/>
              <a:gd name="connsiteX0" fmla="*/ 1577115 w 5545537"/>
              <a:gd name="connsiteY0" fmla="*/ 2106064 h 6876000"/>
              <a:gd name="connsiteX1" fmla="*/ 2099173 w 5545537"/>
              <a:gd name="connsiteY1" fmla="*/ 2628122 h 6876000"/>
              <a:gd name="connsiteX2" fmla="*/ 1577115 w 5545537"/>
              <a:gd name="connsiteY2" fmla="*/ 3150180 h 6876000"/>
              <a:gd name="connsiteX3" fmla="*/ 1055057 w 5545537"/>
              <a:gd name="connsiteY3" fmla="*/ 2628122 h 6876000"/>
              <a:gd name="connsiteX4" fmla="*/ 1577115 w 5545537"/>
              <a:gd name="connsiteY4" fmla="*/ 2106064 h 6876000"/>
              <a:gd name="connsiteX5" fmla="*/ 2635893 w 5545537"/>
              <a:gd name="connsiteY5" fmla="*/ 0 h 6876000"/>
              <a:gd name="connsiteX6" fmla="*/ 2649648 w 5545537"/>
              <a:gd name="connsiteY6" fmla="*/ 1387 h 6876000"/>
              <a:gd name="connsiteX7" fmla="*/ 2649648 w 5545537"/>
              <a:gd name="connsiteY7" fmla="*/ 537 h 6876000"/>
              <a:gd name="connsiteX8" fmla="*/ 2689899 w 5545537"/>
              <a:gd name="connsiteY8" fmla="*/ 537 h 6876000"/>
              <a:gd name="connsiteX9" fmla="*/ 2689899 w 5545537"/>
              <a:gd name="connsiteY9" fmla="*/ 0 h 6876000"/>
              <a:gd name="connsiteX10" fmla="*/ 3846766 w 5545537"/>
              <a:gd name="connsiteY10" fmla="*/ 0 h 6876000"/>
              <a:gd name="connsiteX11" fmla="*/ 3846766 w 5545537"/>
              <a:gd name="connsiteY11" fmla="*/ 537 h 6876000"/>
              <a:gd name="connsiteX12" fmla="*/ 5545537 w 5545537"/>
              <a:gd name="connsiteY12" fmla="*/ 537 h 6876000"/>
              <a:gd name="connsiteX13" fmla="*/ 5545537 w 5545537"/>
              <a:gd name="connsiteY13" fmla="*/ 6876000 h 6876000"/>
              <a:gd name="connsiteX14" fmla="*/ 2649648 w 5545537"/>
              <a:gd name="connsiteY14" fmla="*/ 6858537 h 6876000"/>
              <a:gd name="connsiteX15" fmla="*/ 2617891 w 5545537"/>
              <a:gd name="connsiteY15" fmla="*/ 6858537 h 6876000"/>
              <a:gd name="connsiteX16" fmla="*/ 1609779 w 5545537"/>
              <a:gd name="connsiteY16" fmla="*/ 6858537 h 6876000"/>
              <a:gd name="connsiteX17" fmla="*/ 1069719 w 5545537"/>
              <a:gd name="connsiteY17" fmla="*/ 6858537 h 6876000"/>
              <a:gd name="connsiteX18" fmla="*/ 1069719 w 5545537"/>
              <a:gd name="connsiteY18" fmla="*/ 6318334 h 6876000"/>
              <a:gd name="connsiteX19" fmla="*/ 1069720 w 5545537"/>
              <a:gd name="connsiteY19" fmla="*/ 6318321 h 6876000"/>
              <a:gd name="connsiteX20" fmla="*/ 1069719 w 5545537"/>
              <a:gd name="connsiteY20" fmla="*/ 6318310 h 6876000"/>
              <a:gd name="connsiteX21" fmla="*/ 1061010 w 5545537"/>
              <a:gd name="connsiteY21" fmla="*/ 6219603 h 6876000"/>
              <a:gd name="connsiteX22" fmla="*/ 624433 w 5545537"/>
              <a:gd name="connsiteY22" fmla="*/ 5771972 h 6876000"/>
              <a:gd name="connsiteX23" fmla="*/ 529659 w 5545537"/>
              <a:gd name="connsiteY23" fmla="*/ 5762418 h 6876000"/>
              <a:gd name="connsiteX24" fmla="*/ 426816 w 5545537"/>
              <a:gd name="connsiteY24" fmla="*/ 5735384 h 6876000"/>
              <a:gd name="connsiteX25" fmla="*/ 9971 w 5545537"/>
              <a:gd name="connsiteY25" fmla="*/ 5223932 h 6876000"/>
              <a:gd name="connsiteX26" fmla="*/ 426816 w 5545537"/>
              <a:gd name="connsiteY26" fmla="*/ 4712481 h 6876000"/>
              <a:gd name="connsiteX27" fmla="*/ 512040 w 5545537"/>
              <a:gd name="connsiteY27" fmla="*/ 4703889 h 6876000"/>
              <a:gd name="connsiteX28" fmla="*/ 512040 w 5545537"/>
              <a:gd name="connsiteY28" fmla="*/ 4703511 h 6876000"/>
              <a:gd name="connsiteX29" fmla="*/ 423086 w 5545537"/>
              <a:gd name="connsiteY29" fmla="*/ 4694544 h 6876000"/>
              <a:gd name="connsiteX30" fmla="*/ 0 w 5545537"/>
              <a:gd name="connsiteY30" fmla="*/ 4175435 h 6876000"/>
              <a:gd name="connsiteX31" fmla="*/ 529874 w 5545537"/>
              <a:gd name="connsiteY31" fmla="*/ 3645561 h 6876000"/>
              <a:gd name="connsiteX32" fmla="*/ 1048983 w 5545537"/>
              <a:gd name="connsiteY32" fmla="*/ 4068647 h 6876000"/>
              <a:gd name="connsiteX33" fmla="*/ 1057146 w 5545537"/>
              <a:gd name="connsiteY33" fmla="*/ 4149617 h 6876000"/>
              <a:gd name="connsiteX34" fmla="*/ 1069719 w 5545537"/>
              <a:gd name="connsiteY34" fmla="*/ 4620012 h 6876000"/>
              <a:gd name="connsiteX35" fmla="*/ 1095113 w 5545537"/>
              <a:gd name="connsiteY35" fmla="*/ 4538207 h 6876000"/>
              <a:gd name="connsiteX36" fmla="*/ 1576145 w 5545537"/>
              <a:gd name="connsiteY36" fmla="*/ 4219357 h 6876000"/>
              <a:gd name="connsiteX37" fmla="*/ 1609779 w 5545537"/>
              <a:gd name="connsiteY37" fmla="*/ 4222748 h 6876000"/>
              <a:gd name="connsiteX38" fmla="*/ 1609779 w 5545537"/>
              <a:gd name="connsiteY38" fmla="*/ 4205666 h 6876000"/>
              <a:gd name="connsiteX39" fmla="*/ 1577115 w 5545537"/>
              <a:gd name="connsiteY39" fmla="*/ 4208959 h 6876000"/>
              <a:gd name="connsiteX40" fmla="*/ 1055057 w 5545537"/>
              <a:gd name="connsiteY40" fmla="*/ 3686901 h 6876000"/>
              <a:gd name="connsiteX41" fmla="*/ 1577115 w 5545537"/>
              <a:gd name="connsiteY41" fmla="*/ 3164843 h 6876000"/>
              <a:gd name="connsiteX42" fmla="*/ 2088567 w 5545537"/>
              <a:gd name="connsiteY42" fmla="*/ 3581688 h 6876000"/>
              <a:gd name="connsiteX43" fmla="*/ 2098635 w 5545537"/>
              <a:gd name="connsiteY43" fmla="*/ 3681565 h 6876000"/>
              <a:gd name="connsiteX44" fmla="*/ 2113837 w 5545537"/>
              <a:gd name="connsiteY44" fmla="*/ 3681565 h 6876000"/>
              <a:gd name="connsiteX45" fmla="*/ 2113837 w 5545537"/>
              <a:gd name="connsiteY45" fmla="*/ 2637449 h 6876000"/>
              <a:gd name="connsiteX46" fmla="*/ 2114775 w 5545537"/>
              <a:gd name="connsiteY46" fmla="*/ 2637449 h 6876000"/>
              <a:gd name="connsiteX47" fmla="*/ 2113835 w 5545537"/>
              <a:gd name="connsiteY47" fmla="*/ 2628122 h 6876000"/>
              <a:gd name="connsiteX48" fmla="*/ 2635893 w 5545537"/>
              <a:gd name="connsiteY48" fmla="*/ 2106064 h 6876000"/>
              <a:gd name="connsiteX49" fmla="*/ 2649648 w 5545537"/>
              <a:gd name="connsiteY49" fmla="*/ 2107451 h 6876000"/>
              <a:gd name="connsiteX50" fmla="*/ 2649648 w 5545537"/>
              <a:gd name="connsiteY50" fmla="*/ 2090015 h 6876000"/>
              <a:gd name="connsiteX51" fmla="*/ 2635894 w 5545537"/>
              <a:gd name="connsiteY51" fmla="*/ 2091401 h 6876000"/>
              <a:gd name="connsiteX52" fmla="*/ 2113836 w 5545537"/>
              <a:gd name="connsiteY52" fmla="*/ 1569343 h 6876000"/>
              <a:gd name="connsiteX53" fmla="*/ 2635894 w 5545537"/>
              <a:gd name="connsiteY53" fmla="*/ 1047285 h 6876000"/>
              <a:gd name="connsiteX54" fmla="*/ 2649648 w 5545537"/>
              <a:gd name="connsiteY54" fmla="*/ 1048672 h 6876000"/>
              <a:gd name="connsiteX55" fmla="*/ 2649648 w 5545537"/>
              <a:gd name="connsiteY55" fmla="*/ 1043268 h 6876000"/>
              <a:gd name="connsiteX56" fmla="*/ 2689899 w 5545537"/>
              <a:gd name="connsiteY56" fmla="*/ 1039210 h 6876000"/>
              <a:gd name="connsiteX57" fmla="*/ 2689899 w 5545537"/>
              <a:gd name="connsiteY57" fmla="*/ 1038672 h 6876000"/>
              <a:gd name="connsiteX58" fmla="*/ 2635893 w 5545537"/>
              <a:gd name="connsiteY58" fmla="*/ 1044116 h 6876000"/>
              <a:gd name="connsiteX59" fmla="*/ 2113835 w 5545537"/>
              <a:gd name="connsiteY59" fmla="*/ 522058 h 6876000"/>
              <a:gd name="connsiteX60" fmla="*/ 2635893 w 5545537"/>
              <a:gd name="connsiteY60" fmla="*/ 0 h 6876000"/>
              <a:gd name="connsiteX0" fmla="*/ 1577115 w 5545537"/>
              <a:gd name="connsiteY0" fmla="*/ 2106064 h 6876000"/>
              <a:gd name="connsiteX1" fmla="*/ 2099173 w 5545537"/>
              <a:gd name="connsiteY1" fmla="*/ 2628122 h 6876000"/>
              <a:gd name="connsiteX2" fmla="*/ 1577115 w 5545537"/>
              <a:gd name="connsiteY2" fmla="*/ 3150180 h 6876000"/>
              <a:gd name="connsiteX3" fmla="*/ 1055057 w 5545537"/>
              <a:gd name="connsiteY3" fmla="*/ 2628122 h 6876000"/>
              <a:gd name="connsiteX4" fmla="*/ 1577115 w 5545537"/>
              <a:gd name="connsiteY4" fmla="*/ 2106064 h 6876000"/>
              <a:gd name="connsiteX5" fmla="*/ 2635893 w 5545537"/>
              <a:gd name="connsiteY5" fmla="*/ 0 h 6876000"/>
              <a:gd name="connsiteX6" fmla="*/ 2649648 w 5545537"/>
              <a:gd name="connsiteY6" fmla="*/ 1387 h 6876000"/>
              <a:gd name="connsiteX7" fmla="*/ 2649648 w 5545537"/>
              <a:gd name="connsiteY7" fmla="*/ 537 h 6876000"/>
              <a:gd name="connsiteX8" fmla="*/ 2689899 w 5545537"/>
              <a:gd name="connsiteY8" fmla="*/ 537 h 6876000"/>
              <a:gd name="connsiteX9" fmla="*/ 2689899 w 5545537"/>
              <a:gd name="connsiteY9" fmla="*/ 0 h 6876000"/>
              <a:gd name="connsiteX10" fmla="*/ 3846766 w 5545537"/>
              <a:gd name="connsiteY10" fmla="*/ 0 h 6876000"/>
              <a:gd name="connsiteX11" fmla="*/ 3846766 w 5545537"/>
              <a:gd name="connsiteY11" fmla="*/ 537 h 6876000"/>
              <a:gd name="connsiteX12" fmla="*/ 5545537 w 5545537"/>
              <a:gd name="connsiteY12" fmla="*/ 537 h 6876000"/>
              <a:gd name="connsiteX13" fmla="*/ 5545537 w 5545537"/>
              <a:gd name="connsiteY13" fmla="*/ 6876000 h 6876000"/>
              <a:gd name="connsiteX14" fmla="*/ 2649648 w 5545537"/>
              <a:gd name="connsiteY14" fmla="*/ 6858537 h 6876000"/>
              <a:gd name="connsiteX15" fmla="*/ 2617891 w 5545537"/>
              <a:gd name="connsiteY15" fmla="*/ 6858537 h 6876000"/>
              <a:gd name="connsiteX16" fmla="*/ 1609779 w 5545537"/>
              <a:gd name="connsiteY16" fmla="*/ 6858537 h 6876000"/>
              <a:gd name="connsiteX17" fmla="*/ 1069719 w 5545537"/>
              <a:gd name="connsiteY17" fmla="*/ 6858537 h 6876000"/>
              <a:gd name="connsiteX18" fmla="*/ 1069719 w 5545537"/>
              <a:gd name="connsiteY18" fmla="*/ 6318334 h 6876000"/>
              <a:gd name="connsiteX19" fmla="*/ 1069720 w 5545537"/>
              <a:gd name="connsiteY19" fmla="*/ 6318321 h 6876000"/>
              <a:gd name="connsiteX20" fmla="*/ 1069719 w 5545537"/>
              <a:gd name="connsiteY20" fmla="*/ 6318310 h 6876000"/>
              <a:gd name="connsiteX21" fmla="*/ 1061010 w 5545537"/>
              <a:gd name="connsiteY21" fmla="*/ 6219603 h 6876000"/>
              <a:gd name="connsiteX22" fmla="*/ 624433 w 5545537"/>
              <a:gd name="connsiteY22" fmla="*/ 5771972 h 6876000"/>
              <a:gd name="connsiteX23" fmla="*/ 426816 w 5545537"/>
              <a:gd name="connsiteY23" fmla="*/ 5735384 h 6876000"/>
              <a:gd name="connsiteX24" fmla="*/ 9971 w 5545537"/>
              <a:gd name="connsiteY24" fmla="*/ 5223932 h 6876000"/>
              <a:gd name="connsiteX25" fmla="*/ 426816 w 5545537"/>
              <a:gd name="connsiteY25" fmla="*/ 4712481 h 6876000"/>
              <a:gd name="connsiteX26" fmla="*/ 512040 w 5545537"/>
              <a:gd name="connsiteY26" fmla="*/ 4703889 h 6876000"/>
              <a:gd name="connsiteX27" fmla="*/ 512040 w 5545537"/>
              <a:gd name="connsiteY27" fmla="*/ 4703511 h 6876000"/>
              <a:gd name="connsiteX28" fmla="*/ 423086 w 5545537"/>
              <a:gd name="connsiteY28" fmla="*/ 4694544 h 6876000"/>
              <a:gd name="connsiteX29" fmla="*/ 0 w 5545537"/>
              <a:gd name="connsiteY29" fmla="*/ 4175435 h 6876000"/>
              <a:gd name="connsiteX30" fmla="*/ 529874 w 5545537"/>
              <a:gd name="connsiteY30" fmla="*/ 3645561 h 6876000"/>
              <a:gd name="connsiteX31" fmla="*/ 1048983 w 5545537"/>
              <a:gd name="connsiteY31" fmla="*/ 4068647 h 6876000"/>
              <a:gd name="connsiteX32" fmla="*/ 1057146 w 5545537"/>
              <a:gd name="connsiteY32" fmla="*/ 4149617 h 6876000"/>
              <a:gd name="connsiteX33" fmla="*/ 1069719 w 5545537"/>
              <a:gd name="connsiteY33" fmla="*/ 4620012 h 6876000"/>
              <a:gd name="connsiteX34" fmla="*/ 1095113 w 5545537"/>
              <a:gd name="connsiteY34" fmla="*/ 4538207 h 6876000"/>
              <a:gd name="connsiteX35" fmla="*/ 1576145 w 5545537"/>
              <a:gd name="connsiteY35" fmla="*/ 4219357 h 6876000"/>
              <a:gd name="connsiteX36" fmla="*/ 1609779 w 5545537"/>
              <a:gd name="connsiteY36" fmla="*/ 4222748 h 6876000"/>
              <a:gd name="connsiteX37" fmla="*/ 1609779 w 5545537"/>
              <a:gd name="connsiteY37" fmla="*/ 4205666 h 6876000"/>
              <a:gd name="connsiteX38" fmla="*/ 1577115 w 5545537"/>
              <a:gd name="connsiteY38" fmla="*/ 4208959 h 6876000"/>
              <a:gd name="connsiteX39" fmla="*/ 1055057 w 5545537"/>
              <a:gd name="connsiteY39" fmla="*/ 3686901 h 6876000"/>
              <a:gd name="connsiteX40" fmla="*/ 1577115 w 5545537"/>
              <a:gd name="connsiteY40" fmla="*/ 3164843 h 6876000"/>
              <a:gd name="connsiteX41" fmla="*/ 2088567 w 5545537"/>
              <a:gd name="connsiteY41" fmla="*/ 3581688 h 6876000"/>
              <a:gd name="connsiteX42" fmla="*/ 2098635 w 5545537"/>
              <a:gd name="connsiteY42" fmla="*/ 3681565 h 6876000"/>
              <a:gd name="connsiteX43" fmla="*/ 2113837 w 5545537"/>
              <a:gd name="connsiteY43" fmla="*/ 3681565 h 6876000"/>
              <a:gd name="connsiteX44" fmla="*/ 2113837 w 5545537"/>
              <a:gd name="connsiteY44" fmla="*/ 2637449 h 6876000"/>
              <a:gd name="connsiteX45" fmla="*/ 2114775 w 5545537"/>
              <a:gd name="connsiteY45" fmla="*/ 2637449 h 6876000"/>
              <a:gd name="connsiteX46" fmla="*/ 2113835 w 5545537"/>
              <a:gd name="connsiteY46" fmla="*/ 2628122 h 6876000"/>
              <a:gd name="connsiteX47" fmla="*/ 2635893 w 5545537"/>
              <a:gd name="connsiteY47" fmla="*/ 2106064 h 6876000"/>
              <a:gd name="connsiteX48" fmla="*/ 2649648 w 5545537"/>
              <a:gd name="connsiteY48" fmla="*/ 2107451 h 6876000"/>
              <a:gd name="connsiteX49" fmla="*/ 2649648 w 5545537"/>
              <a:gd name="connsiteY49" fmla="*/ 2090015 h 6876000"/>
              <a:gd name="connsiteX50" fmla="*/ 2635894 w 5545537"/>
              <a:gd name="connsiteY50" fmla="*/ 2091401 h 6876000"/>
              <a:gd name="connsiteX51" fmla="*/ 2113836 w 5545537"/>
              <a:gd name="connsiteY51" fmla="*/ 1569343 h 6876000"/>
              <a:gd name="connsiteX52" fmla="*/ 2635894 w 5545537"/>
              <a:gd name="connsiteY52" fmla="*/ 1047285 h 6876000"/>
              <a:gd name="connsiteX53" fmla="*/ 2649648 w 5545537"/>
              <a:gd name="connsiteY53" fmla="*/ 1048672 h 6876000"/>
              <a:gd name="connsiteX54" fmla="*/ 2649648 w 5545537"/>
              <a:gd name="connsiteY54" fmla="*/ 1043268 h 6876000"/>
              <a:gd name="connsiteX55" fmla="*/ 2689899 w 5545537"/>
              <a:gd name="connsiteY55" fmla="*/ 1039210 h 6876000"/>
              <a:gd name="connsiteX56" fmla="*/ 2689899 w 5545537"/>
              <a:gd name="connsiteY56" fmla="*/ 1038672 h 6876000"/>
              <a:gd name="connsiteX57" fmla="*/ 2635893 w 5545537"/>
              <a:gd name="connsiteY57" fmla="*/ 1044116 h 6876000"/>
              <a:gd name="connsiteX58" fmla="*/ 2113835 w 5545537"/>
              <a:gd name="connsiteY58" fmla="*/ 522058 h 6876000"/>
              <a:gd name="connsiteX59" fmla="*/ 2635893 w 5545537"/>
              <a:gd name="connsiteY59" fmla="*/ 0 h 6876000"/>
              <a:gd name="connsiteX0" fmla="*/ 1577115 w 5545537"/>
              <a:gd name="connsiteY0" fmla="*/ 2106064 h 6876000"/>
              <a:gd name="connsiteX1" fmla="*/ 2099173 w 5545537"/>
              <a:gd name="connsiteY1" fmla="*/ 2628122 h 6876000"/>
              <a:gd name="connsiteX2" fmla="*/ 1577115 w 5545537"/>
              <a:gd name="connsiteY2" fmla="*/ 3150180 h 6876000"/>
              <a:gd name="connsiteX3" fmla="*/ 1055057 w 5545537"/>
              <a:gd name="connsiteY3" fmla="*/ 2628122 h 6876000"/>
              <a:gd name="connsiteX4" fmla="*/ 1577115 w 5545537"/>
              <a:gd name="connsiteY4" fmla="*/ 2106064 h 6876000"/>
              <a:gd name="connsiteX5" fmla="*/ 2635893 w 5545537"/>
              <a:gd name="connsiteY5" fmla="*/ 0 h 6876000"/>
              <a:gd name="connsiteX6" fmla="*/ 2649648 w 5545537"/>
              <a:gd name="connsiteY6" fmla="*/ 1387 h 6876000"/>
              <a:gd name="connsiteX7" fmla="*/ 2649648 w 5545537"/>
              <a:gd name="connsiteY7" fmla="*/ 537 h 6876000"/>
              <a:gd name="connsiteX8" fmla="*/ 2689899 w 5545537"/>
              <a:gd name="connsiteY8" fmla="*/ 537 h 6876000"/>
              <a:gd name="connsiteX9" fmla="*/ 2689899 w 5545537"/>
              <a:gd name="connsiteY9" fmla="*/ 0 h 6876000"/>
              <a:gd name="connsiteX10" fmla="*/ 3846766 w 5545537"/>
              <a:gd name="connsiteY10" fmla="*/ 0 h 6876000"/>
              <a:gd name="connsiteX11" fmla="*/ 3846766 w 5545537"/>
              <a:gd name="connsiteY11" fmla="*/ 537 h 6876000"/>
              <a:gd name="connsiteX12" fmla="*/ 5545537 w 5545537"/>
              <a:gd name="connsiteY12" fmla="*/ 537 h 6876000"/>
              <a:gd name="connsiteX13" fmla="*/ 5545537 w 5545537"/>
              <a:gd name="connsiteY13" fmla="*/ 6876000 h 6876000"/>
              <a:gd name="connsiteX14" fmla="*/ 2617891 w 5545537"/>
              <a:gd name="connsiteY14" fmla="*/ 6858537 h 6876000"/>
              <a:gd name="connsiteX15" fmla="*/ 1609779 w 5545537"/>
              <a:gd name="connsiteY15" fmla="*/ 6858537 h 6876000"/>
              <a:gd name="connsiteX16" fmla="*/ 1069719 w 5545537"/>
              <a:gd name="connsiteY16" fmla="*/ 6858537 h 6876000"/>
              <a:gd name="connsiteX17" fmla="*/ 1069719 w 5545537"/>
              <a:gd name="connsiteY17" fmla="*/ 6318334 h 6876000"/>
              <a:gd name="connsiteX18" fmla="*/ 1069720 w 5545537"/>
              <a:gd name="connsiteY18" fmla="*/ 6318321 h 6876000"/>
              <a:gd name="connsiteX19" fmla="*/ 1069719 w 5545537"/>
              <a:gd name="connsiteY19" fmla="*/ 6318310 h 6876000"/>
              <a:gd name="connsiteX20" fmla="*/ 1061010 w 5545537"/>
              <a:gd name="connsiteY20" fmla="*/ 6219603 h 6876000"/>
              <a:gd name="connsiteX21" fmla="*/ 624433 w 5545537"/>
              <a:gd name="connsiteY21" fmla="*/ 5771972 h 6876000"/>
              <a:gd name="connsiteX22" fmla="*/ 426816 w 5545537"/>
              <a:gd name="connsiteY22" fmla="*/ 5735384 h 6876000"/>
              <a:gd name="connsiteX23" fmla="*/ 9971 w 5545537"/>
              <a:gd name="connsiteY23" fmla="*/ 5223932 h 6876000"/>
              <a:gd name="connsiteX24" fmla="*/ 426816 w 5545537"/>
              <a:gd name="connsiteY24" fmla="*/ 4712481 h 6876000"/>
              <a:gd name="connsiteX25" fmla="*/ 512040 w 5545537"/>
              <a:gd name="connsiteY25" fmla="*/ 4703889 h 6876000"/>
              <a:gd name="connsiteX26" fmla="*/ 512040 w 5545537"/>
              <a:gd name="connsiteY26" fmla="*/ 4703511 h 6876000"/>
              <a:gd name="connsiteX27" fmla="*/ 423086 w 5545537"/>
              <a:gd name="connsiteY27" fmla="*/ 4694544 h 6876000"/>
              <a:gd name="connsiteX28" fmla="*/ 0 w 5545537"/>
              <a:gd name="connsiteY28" fmla="*/ 4175435 h 6876000"/>
              <a:gd name="connsiteX29" fmla="*/ 529874 w 5545537"/>
              <a:gd name="connsiteY29" fmla="*/ 3645561 h 6876000"/>
              <a:gd name="connsiteX30" fmla="*/ 1048983 w 5545537"/>
              <a:gd name="connsiteY30" fmla="*/ 4068647 h 6876000"/>
              <a:gd name="connsiteX31" fmla="*/ 1057146 w 5545537"/>
              <a:gd name="connsiteY31" fmla="*/ 4149617 h 6876000"/>
              <a:gd name="connsiteX32" fmla="*/ 1069719 w 5545537"/>
              <a:gd name="connsiteY32" fmla="*/ 4620012 h 6876000"/>
              <a:gd name="connsiteX33" fmla="*/ 1095113 w 5545537"/>
              <a:gd name="connsiteY33" fmla="*/ 4538207 h 6876000"/>
              <a:gd name="connsiteX34" fmla="*/ 1576145 w 5545537"/>
              <a:gd name="connsiteY34" fmla="*/ 4219357 h 6876000"/>
              <a:gd name="connsiteX35" fmla="*/ 1609779 w 5545537"/>
              <a:gd name="connsiteY35" fmla="*/ 4222748 h 6876000"/>
              <a:gd name="connsiteX36" fmla="*/ 1609779 w 5545537"/>
              <a:gd name="connsiteY36" fmla="*/ 4205666 h 6876000"/>
              <a:gd name="connsiteX37" fmla="*/ 1577115 w 5545537"/>
              <a:gd name="connsiteY37" fmla="*/ 4208959 h 6876000"/>
              <a:gd name="connsiteX38" fmla="*/ 1055057 w 5545537"/>
              <a:gd name="connsiteY38" fmla="*/ 3686901 h 6876000"/>
              <a:gd name="connsiteX39" fmla="*/ 1577115 w 5545537"/>
              <a:gd name="connsiteY39" fmla="*/ 3164843 h 6876000"/>
              <a:gd name="connsiteX40" fmla="*/ 2088567 w 5545537"/>
              <a:gd name="connsiteY40" fmla="*/ 3581688 h 6876000"/>
              <a:gd name="connsiteX41" fmla="*/ 2098635 w 5545537"/>
              <a:gd name="connsiteY41" fmla="*/ 3681565 h 6876000"/>
              <a:gd name="connsiteX42" fmla="*/ 2113837 w 5545537"/>
              <a:gd name="connsiteY42" fmla="*/ 3681565 h 6876000"/>
              <a:gd name="connsiteX43" fmla="*/ 2113837 w 5545537"/>
              <a:gd name="connsiteY43" fmla="*/ 2637449 h 6876000"/>
              <a:gd name="connsiteX44" fmla="*/ 2114775 w 5545537"/>
              <a:gd name="connsiteY44" fmla="*/ 2637449 h 6876000"/>
              <a:gd name="connsiteX45" fmla="*/ 2113835 w 5545537"/>
              <a:gd name="connsiteY45" fmla="*/ 2628122 h 6876000"/>
              <a:gd name="connsiteX46" fmla="*/ 2635893 w 5545537"/>
              <a:gd name="connsiteY46" fmla="*/ 2106064 h 6876000"/>
              <a:gd name="connsiteX47" fmla="*/ 2649648 w 5545537"/>
              <a:gd name="connsiteY47" fmla="*/ 2107451 h 6876000"/>
              <a:gd name="connsiteX48" fmla="*/ 2649648 w 5545537"/>
              <a:gd name="connsiteY48" fmla="*/ 2090015 h 6876000"/>
              <a:gd name="connsiteX49" fmla="*/ 2635894 w 5545537"/>
              <a:gd name="connsiteY49" fmla="*/ 2091401 h 6876000"/>
              <a:gd name="connsiteX50" fmla="*/ 2113836 w 5545537"/>
              <a:gd name="connsiteY50" fmla="*/ 1569343 h 6876000"/>
              <a:gd name="connsiteX51" fmla="*/ 2635894 w 5545537"/>
              <a:gd name="connsiteY51" fmla="*/ 1047285 h 6876000"/>
              <a:gd name="connsiteX52" fmla="*/ 2649648 w 5545537"/>
              <a:gd name="connsiteY52" fmla="*/ 1048672 h 6876000"/>
              <a:gd name="connsiteX53" fmla="*/ 2649648 w 5545537"/>
              <a:gd name="connsiteY53" fmla="*/ 1043268 h 6876000"/>
              <a:gd name="connsiteX54" fmla="*/ 2689899 w 5545537"/>
              <a:gd name="connsiteY54" fmla="*/ 1039210 h 6876000"/>
              <a:gd name="connsiteX55" fmla="*/ 2689899 w 5545537"/>
              <a:gd name="connsiteY55" fmla="*/ 1038672 h 6876000"/>
              <a:gd name="connsiteX56" fmla="*/ 2635893 w 5545537"/>
              <a:gd name="connsiteY56" fmla="*/ 1044116 h 6876000"/>
              <a:gd name="connsiteX57" fmla="*/ 2113835 w 5545537"/>
              <a:gd name="connsiteY57" fmla="*/ 522058 h 6876000"/>
              <a:gd name="connsiteX58" fmla="*/ 2635893 w 5545537"/>
              <a:gd name="connsiteY58" fmla="*/ 0 h 6876000"/>
              <a:gd name="connsiteX0" fmla="*/ 1577115 w 5545537"/>
              <a:gd name="connsiteY0" fmla="*/ 2106064 h 6876000"/>
              <a:gd name="connsiteX1" fmla="*/ 2099173 w 5545537"/>
              <a:gd name="connsiteY1" fmla="*/ 2628122 h 6876000"/>
              <a:gd name="connsiteX2" fmla="*/ 1577115 w 5545537"/>
              <a:gd name="connsiteY2" fmla="*/ 3150180 h 6876000"/>
              <a:gd name="connsiteX3" fmla="*/ 1055057 w 5545537"/>
              <a:gd name="connsiteY3" fmla="*/ 2628122 h 6876000"/>
              <a:gd name="connsiteX4" fmla="*/ 1577115 w 5545537"/>
              <a:gd name="connsiteY4" fmla="*/ 2106064 h 6876000"/>
              <a:gd name="connsiteX5" fmla="*/ 2635893 w 5545537"/>
              <a:gd name="connsiteY5" fmla="*/ 0 h 6876000"/>
              <a:gd name="connsiteX6" fmla="*/ 2649648 w 5545537"/>
              <a:gd name="connsiteY6" fmla="*/ 1387 h 6876000"/>
              <a:gd name="connsiteX7" fmla="*/ 2649648 w 5545537"/>
              <a:gd name="connsiteY7" fmla="*/ 537 h 6876000"/>
              <a:gd name="connsiteX8" fmla="*/ 2689899 w 5545537"/>
              <a:gd name="connsiteY8" fmla="*/ 537 h 6876000"/>
              <a:gd name="connsiteX9" fmla="*/ 2689899 w 5545537"/>
              <a:gd name="connsiteY9" fmla="*/ 0 h 6876000"/>
              <a:gd name="connsiteX10" fmla="*/ 3846766 w 5545537"/>
              <a:gd name="connsiteY10" fmla="*/ 0 h 6876000"/>
              <a:gd name="connsiteX11" fmla="*/ 3846766 w 5545537"/>
              <a:gd name="connsiteY11" fmla="*/ 537 h 6876000"/>
              <a:gd name="connsiteX12" fmla="*/ 5545537 w 5545537"/>
              <a:gd name="connsiteY12" fmla="*/ 537 h 6876000"/>
              <a:gd name="connsiteX13" fmla="*/ 5545537 w 5545537"/>
              <a:gd name="connsiteY13" fmla="*/ 6876000 h 6876000"/>
              <a:gd name="connsiteX14" fmla="*/ 1609779 w 5545537"/>
              <a:gd name="connsiteY14" fmla="*/ 6858537 h 6876000"/>
              <a:gd name="connsiteX15" fmla="*/ 1069719 w 5545537"/>
              <a:gd name="connsiteY15" fmla="*/ 6858537 h 6876000"/>
              <a:gd name="connsiteX16" fmla="*/ 1069719 w 5545537"/>
              <a:gd name="connsiteY16" fmla="*/ 6318334 h 6876000"/>
              <a:gd name="connsiteX17" fmla="*/ 1069720 w 5545537"/>
              <a:gd name="connsiteY17" fmla="*/ 6318321 h 6876000"/>
              <a:gd name="connsiteX18" fmla="*/ 1069719 w 5545537"/>
              <a:gd name="connsiteY18" fmla="*/ 6318310 h 6876000"/>
              <a:gd name="connsiteX19" fmla="*/ 1061010 w 5545537"/>
              <a:gd name="connsiteY19" fmla="*/ 6219603 h 6876000"/>
              <a:gd name="connsiteX20" fmla="*/ 624433 w 5545537"/>
              <a:gd name="connsiteY20" fmla="*/ 5771972 h 6876000"/>
              <a:gd name="connsiteX21" fmla="*/ 426816 w 5545537"/>
              <a:gd name="connsiteY21" fmla="*/ 5735384 h 6876000"/>
              <a:gd name="connsiteX22" fmla="*/ 9971 w 5545537"/>
              <a:gd name="connsiteY22" fmla="*/ 5223932 h 6876000"/>
              <a:gd name="connsiteX23" fmla="*/ 426816 w 5545537"/>
              <a:gd name="connsiteY23" fmla="*/ 4712481 h 6876000"/>
              <a:gd name="connsiteX24" fmla="*/ 512040 w 5545537"/>
              <a:gd name="connsiteY24" fmla="*/ 4703889 h 6876000"/>
              <a:gd name="connsiteX25" fmla="*/ 512040 w 5545537"/>
              <a:gd name="connsiteY25" fmla="*/ 4703511 h 6876000"/>
              <a:gd name="connsiteX26" fmla="*/ 423086 w 5545537"/>
              <a:gd name="connsiteY26" fmla="*/ 4694544 h 6876000"/>
              <a:gd name="connsiteX27" fmla="*/ 0 w 5545537"/>
              <a:gd name="connsiteY27" fmla="*/ 4175435 h 6876000"/>
              <a:gd name="connsiteX28" fmla="*/ 529874 w 5545537"/>
              <a:gd name="connsiteY28" fmla="*/ 3645561 h 6876000"/>
              <a:gd name="connsiteX29" fmla="*/ 1048983 w 5545537"/>
              <a:gd name="connsiteY29" fmla="*/ 4068647 h 6876000"/>
              <a:gd name="connsiteX30" fmla="*/ 1057146 w 5545537"/>
              <a:gd name="connsiteY30" fmla="*/ 4149617 h 6876000"/>
              <a:gd name="connsiteX31" fmla="*/ 1069719 w 5545537"/>
              <a:gd name="connsiteY31" fmla="*/ 4620012 h 6876000"/>
              <a:gd name="connsiteX32" fmla="*/ 1095113 w 5545537"/>
              <a:gd name="connsiteY32" fmla="*/ 4538207 h 6876000"/>
              <a:gd name="connsiteX33" fmla="*/ 1576145 w 5545537"/>
              <a:gd name="connsiteY33" fmla="*/ 4219357 h 6876000"/>
              <a:gd name="connsiteX34" fmla="*/ 1609779 w 5545537"/>
              <a:gd name="connsiteY34" fmla="*/ 4222748 h 6876000"/>
              <a:gd name="connsiteX35" fmla="*/ 1609779 w 5545537"/>
              <a:gd name="connsiteY35" fmla="*/ 4205666 h 6876000"/>
              <a:gd name="connsiteX36" fmla="*/ 1577115 w 5545537"/>
              <a:gd name="connsiteY36" fmla="*/ 4208959 h 6876000"/>
              <a:gd name="connsiteX37" fmla="*/ 1055057 w 5545537"/>
              <a:gd name="connsiteY37" fmla="*/ 3686901 h 6876000"/>
              <a:gd name="connsiteX38" fmla="*/ 1577115 w 5545537"/>
              <a:gd name="connsiteY38" fmla="*/ 3164843 h 6876000"/>
              <a:gd name="connsiteX39" fmla="*/ 2088567 w 5545537"/>
              <a:gd name="connsiteY39" fmla="*/ 3581688 h 6876000"/>
              <a:gd name="connsiteX40" fmla="*/ 2098635 w 5545537"/>
              <a:gd name="connsiteY40" fmla="*/ 3681565 h 6876000"/>
              <a:gd name="connsiteX41" fmla="*/ 2113837 w 5545537"/>
              <a:gd name="connsiteY41" fmla="*/ 3681565 h 6876000"/>
              <a:gd name="connsiteX42" fmla="*/ 2113837 w 5545537"/>
              <a:gd name="connsiteY42" fmla="*/ 2637449 h 6876000"/>
              <a:gd name="connsiteX43" fmla="*/ 2114775 w 5545537"/>
              <a:gd name="connsiteY43" fmla="*/ 2637449 h 6876000"/>
              <a:gd name="connsiteX44" fmla="*/ 2113835 w 5545537"/>
              <a:gd name="connsiteY44" fmla="*/ 2628122 h 6876000"/>
              <a:gd name="connsiteX45" fmla="*/ 2635893 w 5545537"/>
              <a:gd name="connsiteY45" fmla="*/ 2106064 h 6876000"/>
              <a:gd name="connsiteX46" fmla="*/ 2649648 w 5545537"/>
              <a:gd name="connsiteY46" fmla="*/ 2107451 h 6876000"/>
              <a:gd name="connsiteX47" fmla="*/ 2649648 w 5545537"/>
              <a:gd name="connsiteY47" fmla="*/ 2090015 h 6876000"/>
              <a:gd name="connsiteX48" fmla="*/ 2635894 w 5545537"/>
              <a:gd name="connsiteY48" fmla="*/ 2091401 h 6876000"/>
              <a:gd name="connsiteX49" fmla="*/ 2113836 w 5545537"/>
              <a:gd name="connsiteY49" fmla="*/ 1569343 h 6876000"/>
              <a:gd name="connsiteX50" fmla="*/ 2635894 w 5545537"/>
              <a:gd name="connsiteY50" fmla="*/ 1047285 h 6876000"/>
              <a:gd name="connsiteX51" fmla="*/ 2649648 w 5545537"/>
              <a:gd name="connsiteY51" fmla="*/ 1048672 h 6876000"/>
              <a:gd name="connsiteX52" fmla="*/ 2649648 w 5545537"/>
              <a:gd name="connsiteY52" fmla="*/ 1043268 h 6876000"/>
              <a:gd name="connsiteX53" fmla="*/ 2689899 w 5545537"/>
              <a:gd name="connsiteY53" fmla="*/ 1039210 h 6876000"/>
              <a:gd name="connsiteX54" fmla="*/ 2689899 w 5545537"/>
              <a:gd name="connsiteY54" fmla="*/ 1038672 h 6876000"/>
              <a:gd name="connsiteX55" fmla="*/ 2635893 w 5545537"/>
              <a:gd name="connsiteY55" fmla="*/ 1044116 h 6876000"/>
              <a:gd name="connsiteX56" fmla="*/ 2113835 w 5545537"/>
              <a:gd name="connsiteY56" fmla="*/ 522058 h 6876000"/>
              <a:gd name="connsiteX57" fmla="*/ 2635893 w 5545537"/>
              <a:gd name="connsiteY57" fmla="*/ 0 h 6876000"/>
              <a:gd name="connsiteX0" fmla="*/ 1577115 w 5545537"/>
              <a:gd name="connsiteY0" fmla="*/ 2106064 h 6876000"/>
              <a:gd name="connsiteX1" fmla="*/ 2099173 w 5545537"/>
              <a:gd name="connsiteY1" fmla="*/ 2628122 h 6876000"/>
              <a:gd name="connsiteX2" fmla="*/ 1577115 w 5545537"/>
              <a:gd name="connsiteY2" fmla="*/ 3150180 h 6876000"/>
              <a:gd name="connsiteX3" fmla="*/ 1055057 w 5545537"/>
              <a:gd name="connsiteY3" fmla="*/ 2628122 h 6876000"/>
              <a:gd name="connsiteX4" fmla="*/ 1577115 w 5545537"/>
              <a:gd name="connsiteY4" fmla="*/ 2106064 h 6876000"/>
              <a:gd name="connsiteX5" fmla="*/ 2635893 w 5545537"/>
              <a:gd name="connsiteY5" fmla="*/ 0 h 6876000"/>
              <a:gd name="connsiteX6" fmla="*/ 2649648 w 5545537"/>
              <a:gd name="connsiteY6" fmla="*/ 1387 h 6876000"/>
              <a:gd name="connsiteX7" fmla="*/ 2649648 w 5545537"/>
              <a:gd name="connsiteY7" fmla="*/ 537 h 6876000"/>
              <a:gd name="connsiteX8" fmla="*/ 2689899 w 5545537"/>
              <a:gd name="connsiteY8" fmla="*/ 537 h 6876000"/>
              <a:gd name="connsiteX9" fmla="*/ 2689899 w 5545537"/>
              <a:gd name="connsiteY9" fmla="*/ 0 h 6876000"/>
              <a:gd name="connsiteX10" fmla="*/ 3846766 w 5545537"/>
              <a:gd name="connsiteY10" fmla="*/ 0 h 6876000"/>
              <a:gd name="connsiteX11" fmla="*/ 3846766 w 5545537"/>
              <a:gd name="connsiteY11" fmla="*/ 537 h 6876000"/>
              <a:gd name="connsiteX12" fmla="*/ 5545537 w 5545537"/>
              <a:gd name="connsiteY12" fmla="*/ 537 h 6876000"/>
              <a:gd name="connsiteX13" fmla="*/ 5545537 w 5545537"/>
              <a:gd name="connsiteY13" fmla="*/ 6876000 h 6876000"/>
              <a:gd name="connsiteX14" fmla="*/ 1069719 w 5545537"/>
              <a:gd name="connsiteY14" fmla="*/ 6858537 h 6876000"/>
              <a:gd name="connsiteX15" fmla="*/ 1069719 w 5545537"/>
              <a:gd name="connsiteY15" fmla="*/ 6318334 h 6876000"/>
              <a:gd name="connsiteX16" fmla="*/ 1069720 w 5545537"/>
              <a:gd name="connsiteY16" fmla="*/ 6318321 h 6876000"/>
              <a:gd name="connsiteX17" fmla="*/ 1069719 w 5545537"/>
              <a:gd name="connsiteY17" fmla="*/ 6318310 h 6876000"/>
              <a:gd name="connsiteX18" fmla="*/ 1061010 w 5545537"/>
              <a:gd name="connsiteY18" fmla="*/ 6219603 h 6876000"/>
              <a:gd name="connsiteX19" fmla="*/ 624433 w 5545537"/>
              <a:gd name="connsiteY19" fmla="*/ 5771972 h 6876000"/>
              <a:gd name="connsiteX20" fmla="*/ 426816 w 5545537"/>
              <a:gd name="connsiteY20" fmla="*/ 5735384 h 6876000"/>
              <a:gd name="connsiteX21" fmla="*/ 9971 w 5545537"/>
              <a:gd name="connsiteY21" fmla="*/ 5223932 h 6876000"/>
              <a:gd name="connsiteX22" fmla="*/ 426816 w 5545537"/>
              <a:gd name="connsiteY22" fmla="*/ 4712481 h 6876000"/>
              <a:gd name="connsiteX23" fmla="*/ 512040 w 5545537"/>
              <a:gd name="connsiteY23" fmla="*/ 4703889 h 6876000"/>
              <a:gd name="connsiteX24" fmla="*/ 512040 w 5545537"/>
              <a:gd name="connsiteY24" fmla="*/ 4703511 h 6876000"/>
              <a:gd name="connsiteX25" fmla="*/ 423086 w 5545537"/>
              <a:gd name="connsiteY25" fmla="*/ 4694544 h 6876000"/>
              <a:gd name="connsiteX26" fmla="*/ 0 w 5545537"/>
              <a:gd name="connsiteY26" fmla="*/ 4175435 h 6876000"/>
              <a:gd name="connsiteX27" fmla="*/ 529874 w 5545537"/>
              <a:gd name="connsiteY27" fmla="*/ 3645561 h 6876000"/>
              <a:gd name="connsiteX28" fmla="*/ 1048983 w 5545537"/>
              <a:gd name="connsiteY28" fmla="*/ 4068647 h 6876000"/>
              <a:gd name="connsiteX29" fmla="*/ 1057146 w 5545537"/>
              <a:gd name="connsiteY29" fmla="*/ 4149617 h 6876000"/>
              <a:gd name="connsiteX30" fmla="*/ 1069719 w 5545537"/>
              <a:gd name="connsiteY30" fmla="*/ 4620012 h 6876000"/>
              <a:gd name="connsiteX31" fmla="*/ 1095113 w 5545537"/>
              <a:gd name="connsiteY31" fmla="*/ 4538207 h 6876000"/>
              <a:gd name="connsiteX32" fmla="*/ 1576145 w 5545537"/>
              <a:gd name="connsiteY32" fmla="*/ 4219357 h 6876000"/>
              <a:gd name="connsiteX33" fmla="*/ 1609779 w 5545537"/>
              <a:gd name="connsiteY33" fmla="*/ 4222748 h 6876000"/>
              <a:gd name="connsiteX34" fmla="*/ 1609779 w 5545537"/>
              <a:gd name="connsiteY34" fmla="*/ 4205666 h 6876000"/>
              <a:gd name="connsiteX35" fmla="*/ 1577115 w 5545537"/>
              <a:gd name="connsiteY35" fmla="*/ 4208959 h 6876000"/>
              <a:gd name="connsiteX36" fmla="*/ 1055057 w 5545537"/>
              <a:gd name="connsiteY36" fmla="*/ 3686901 h 6876000"/>
              <a:gd name="connsiteX37" fmla="*/ 1577115 w 5545537"/>
              <a:gd name="connsiteY37" fmla="*/ 3164843 h 6876000"/>
              <a:gd name="connsiteX38" fmla="*/ 2088567 w 5545537"/>
              <a:gd name="connsiteY38" fmla="*/ 3581688 h 6876000"/>
              <a:gd name="connsiteX39" fmla="*/ 2098635 w 5545537"/>
              <a:gd name="connsiteY39" fmla="*/ 3681565 h 6876000"/>
              <a:gd name="connsiteX40" fmla="*/ 2113837 w 5545537"/>
              <a:gd name="connsiteY40" fmla="*/ 3681565 h 6876000"/>
              <a:gd name="connsiteX41" fmla="*/ 2113837 w 5545537"/>
              <a:gd name="connsiteY41" fmla="*/ 2637449 h 6876000"/>
              <a:gd name="connsiteX42" fmla="*/ 2114775 w 5545537"/>
              <a:gd name="connsiteY42" fmla="*/ 2637449 h 6876000"/>
              <a:gd name="connsiteX43" fmla="*/ 2113835 w 5545537"/>
              <a:gd name="connsiteY43" fmla="*/ 2628122 h 6876000"/>
              <a:gd name="connsiteX44" fmla="*/ 2635893 w 5545537"/>
              <a:gd name="connsiteY44" fmla="*/ 2106064 h 6876000"/>
              <a:gd name="connsiteX45" fmla="*/ 2649648 w 5545537"/>
              <a:gd name="connsiteY45" fmla="*/ 2107451 h 6876000"/>
              <a:gd name="connsiteX46" fmla="*/ 2649648 w 5545537"/>
              <a:gd name="connsiteY46" fmla="*/ 2090015 h 6876000"/>
              <a:gd name="connsiteX47" fmla="*/ 2635894 w 5545537"/>
              <a:gd name="connsiteY47" fmla="*/ 2091401 h 6876000"/>
              <a:gd name="connsiteX48" fmla="*/ 2113836 w 5545537"/>
              <a:gd name="connsiteY48" fmla="*/ 1569343 h 6876000"/>
              <a:gd name="connsiteX49" fmla="*/ 2635894 w 5545537"/>
              <a:gd name="connsiteY49" fmla="*/ 1047285 h 6876000"/>
              <a:gd name="connsiteX50" fmla="*/ 2649648 w 5545537"/>
              <a:gd name="connsiteY50" fmla="*/ 1048672 h 6876000"/>
              <a:gd name="connsiteX51" fmla="*/ 2649648 w 5545537"/>
              <a:gd name="connsiteY51" fmla="*/ 1043268 h 6876000"/>
              <a:gd name="connsiteX52" fmla="*/ 2689899 w 5545537"/>
              <a:gd name="connsiteY52" fmla="*/ 1039210 h 6876000"/>
              <a:gd name="connsiteX53" fmla="*/ 2689899 w 5545537"/>
              <a:gd name="connsiteY53" fmla="*/ 1038672 h 6876000"/>
              <a:gd name="connsiteX54" fmla="*/ 2635893 w 5545537"/>
              <a:gd name="connsiteY54" fmla="*/ 1044116 h 6876000"/>
              <a:gd name="connsiteX55" fmla="*/ 2113835 w 5545537"/>
              <a:gd name="connsiteY55" fmla="*/ 522058 h 6876000"/>
              <a:gd name="connsiteX56" fmla="*/ 2635893 w 5545537"/>
              <a:gd name="connsiteY56" fmla="*/ 0 h 6876000"/>
              <a:gd name="connsiteX0" fmla="*/ 1577115 w 5545537"/>
              <a:gd name="connsiteY0" fmla="*/ 2106064 h 6922831"/>
              <a:gd name="connsiteX1" fmla="*/ 2099173 w 5545537"/>
              <a:gd name="connsiteY1" fmla="*/ 2628122 h 6922831"/>
              <a:gd name="connsiteX2" fmla="*/ 1577115 w 5545537"/>
              <a:gd name="connsiteY2" fmla="*/ 3150180 h 6922831"/>
              <a:gd name="connsiteX3" fmla="*/ 1055057 w 5545537"/>
              <a:gd name="connsiteY3" fmla="*/ 2628122 h 6922831"/>
              <a:gd name="connsiteX4" fmla="*/ 1577115 w 5545537"/>
              <a:gd name="connsiteY4" fmla="*/ 2106064 h 6922831"/>
              <a:gd name="connsiteX5" fmla="*/ 2635893 w 5545537"/>
              <a:gd name="connsiteY5" fmla="*/ 0 h 6922831"/>
              <a:gd name="connsiteX6" fmla="*/ 2649648 w 5545537"/>
              <a:gd name="connsiteY6" fmla="*/ 1387 h 6922831"/>
              <a:gd name="connsiteX7" fmla="*/ 2649648 w 5545537"/>
              <a:gd name="connsiteY7" fmla="*/ 537 h 6922831"/>
              <a:gd name="connsiteX8" fmla="*/ 2689899 w 5545537"/>
              <a:gd name="connsiteY8" fmla="*/ 537 h 6922831"/>
              <a:gd name="connsiteX9" fmla="*/ 2689899 w 5545537"/>
              <a:gd name="connsiteY9" fmla="*/ 0 h 6922831"/>
              <a:gd name="connsiteX10" fmla="*/ 3846766 w 5545537"/>
              <a:gd name="connsiteY10" fmla="*/ 0 h 6922831"/>
              <a:gd name="connsiteX11" fmla="*/ 3846766 w 5545537"/>
              <a:gd name="connsiteY11" fmla="*/ 537 h 6922831"/>
              <a:gd name="connsiteX12" fmla="*/ 5545537 w 5545537"/>
              <a:gd name="connsiteY12" fmla="*/ 537 h 6922831"/>
              <a:gd name="connsiteX13" fmla="*/ 5545537 w 5545537"/>
              <a:gd name="connsiteY13" fmla="*/ 6876000 h 6922831"/>
              <a:gd name="connsiteX14" fmla="*/ 1067337 w 5545537"/>
              <a:gd name="connsiteY14" fmla="*/ 6922831 h 6922831"/>
              <a:gd name="connsiteX15" fmla="*/ 1069719 w 5545537"/>
              <a:gd name="connsiteY15" fmla="*/ 6318334 h 6922831"/>
              <a:gd name="connsiteX16" fmla="*/ 1069720 w 5545537"/>
              <a:gd name="connsiteY16" fmla="*/ 6318321 h 6922831"/>
              <a:gd name="connsiteX17" fmla="*/ 1069719 w 5545537"/>
              <a:gd name="connsiteY17" fmla="*/ 6318310 h 6922831"/>
              <a:gd name="connsiteX18" fmla="*/ 1061010 w 5545537"/>
              <a:gd name="connsiteY18" fmla="*/ 6219603 h 6922831"/>
              <a:gd name="connsiteX19" fmla="*/ 624433 w 5545537"/>
              <a:gd name="connsiteY19" fmla="*/ 5771972 h 6922831"/>
              <a:gd name="connsiteX20" fmla="*/ 426816 w 5545537"/>
              <a:gd name="connsiteY20" fmla="*/ 5735384 h 6922831"/>
              <a:gd name="connsiteX21" fmla="*/ 9971 w 5545537"/>
              <a:gd name="connsiteY21" fmla="*/ 5223932 h 6922831"/>
              <a:gd name="connsiteX22" fmla="*/ 426816 w 5545537"/>
              <a:gd name="connsiteY22" fmla="*/ 4712481 h 6922831"/>
              <a:gd name="connsiteX23" fmla="*/ 512040 w 5545537"/>
              <a:gd name="connsiteY23" fmla="*/ 4703889 h 6922831"/>
              <a:gd name="connsiteX24" fmla="*/ 512040 w 5545537"/>
              <a:gd name="connsiteY24" fmla="*/ 4703511 h 6922831"/>
              <a:gd name="connsiteX25" fmla="*/ 423086 w 5545537"/>
              <a:gd name="connsiteY25" fmla="*/ 4694544 h 6922831"/>
              <a:gd name="connsiteX26" fmla="*/ 0 w 5545537"/>
              <a:gd name="connsiteY26" fmla="*/ 4175435 h 6922831"/>
              <a:gd name="connsiteX27" fmla="*/ 529874 w 5545537"/>
              <a:gd name="connsiteY27" fmla="*/ 3645561 h 6922831"/>
              <a:gd name="connsiteX28" fmla="*/ 1048983 w 5545537"/>
              <a:gd name="connsiteY28" fmla="*/ 4068647 h 6922831"/>
              <a:gd name="connsiteX29" fmla="*/ 1057146 w 5545537"/>
              <a:gd name="connsiteY29" fmla="*/ 4149617 h 6922831"/>
              <a:gd name="connsiteX30" fmla="*/ 1069719 w 5545537"/>
              <a:gd name="connsiteY30" fmla="*/ 4620012 h 6922831"/>
              <a:gd name="connsiteX31" fmla="*/ 1095113 w 5545537"/>
              <a:gd name="connsiteY31" fmla="*/ 4538207 h 6922831"/>
              <a:gd name="connsiteX32" fmla="*/ 1576145 w 5545537"/>
              <a:gd name="connsiteY32" fmla="*/ 4219357 h 6922831"/>
              <a:gd name="connsiteX33" fmla="*/ 1609779 w 5545537"/>
              <a:gd name="connsiteY33" fmla="*/ 4222748 h 6922831"/>
              <a:gd name="connsiteX34" fmla="*/ 1609779 w 5545537"/>
              <a:gd name="connsiteY34" fmla="*/ 4205666 h 6922831"/>
              <a:gd name="connsiteX35" fmla="*/ 1577115 w 5545537"/>
              <a:gd name="connsiteY35" fmla="*/ 4208959 h 6922831"/>
              <a:gd name="connsiteX36" fmla="*/ 1055057 w 5545537"/>
              <a:gd name="connsiteY36" fmla="*/ 3686901 h 6922831"/>
              <a:gd name="connsiteX37" fmla="*/ 1577115 w 5545537"/>
              <a:gd name="connsiteY37" fmla="*/ 3164843 h 6922831"/>
              <a:gd name="connsiteX38" fmla="*/ 2088567 w 5545537"/>
              <a:gd name="connsiteY38" fmla="*/ 3581688 h 6922831"/>
              <a:gd name="connsiteX39" fmla="*/ 2098635 w 5545537"/>
              <a:gd name="connsiteY39" fmla="*/ 3681565 h 6922831"/>
              <a:gd name="connsiteX40" fmla="*/ 2113837 w 5545537"/>
              <a:gd name="connsiteY40" fmla="*/ 3681565 h 6922831"/>
              <a:gd name="connsiteX41" fmla="*/ 2113837 w 5545537"/>
              <a:gd name="connsiteY41" fmla="*/ 2637449 h 6922831"/>
              <a:gd name="connsiteX42" fmla="*/ 2114775 w 5545537"/>
              <a:gd name="connsiteY42" fmla="*/ 2637449 h 6922831"/>
              <a:gd name="connsiteX43" fmla="*/ 2113835 w 5545537"/>
              <a:gd name="connsiteY43" fmla="*/ 2628122 h 6922831"/>
              <a:gd name="connsiteX44" fmla="*/ 2635893 w 5545537"/>
              <a:gd name="connsiteY44" fmla="*/ 2106064 h 6922831"/>
              <a:gd name="connsiteX45" fmla="*/ 2649648 w 5545537"/>
              <a:gd name="connsiteY45" fmla="*/ 2107451 h 6922831"/>
              <a:gd name="connsiteX46" fmla="*/ 2649648 w 5545537"/>
              <a:gd name="connsiteY46" fmla="*/ 2090015 h 6922831"/>
              <a:gd name="connsiteX47" fmla="*/ 2635894 w 5545537"/>
              <a:gd name="connsiteY47" fmla="*/ 2091401 h 6922831"/>
              <a:gd name="connsiteX48" fmla="*/ 2113836 w 5545537"/>
              <a:gd name="connsiteY48" fmla="*/ 1569343 h 6922831"/>
              <a:gd name="connsiteX49" fmla="*/ 2635894 w 5545537"/>
              <a:gd name="connsiteY49" fmla="*/ 1047285 h 6922831"/>
              <a:gd name="connsiteX50" fmla="*/ 2649648 w 5545537"/>
              <a:gd name="connsiteY50" fmla="*/ 1048672 h 6922831"/>
              <a:gd name="connsiteX51" fmla="*/ 2649648 w 5545537"/>
              <a:gd name="connsiteY51" fmla="*/ 1043268 h 6922831"/>
              <a:gd name="connsiteX52" fmla="*/ 2689899 w 5545537"/>
              <a:gd name="connsiteY52" fmla="*/ 1039210 h 6922831"/>
              <a:gd name="connsiteX53" fmla="*/ 2689899 w 5545537"/>
              <a:gd name="connsiteY53" fmla="*/ 1038672 h 6922831"/>
              <a:gd name="connsiteX54" fmla="*/ 2635893 w 5545537"/>
              <a:gd name="connsiteY54" fmla="*/ 1044116 h 6922831"/>
              <a:gd name="connsiteX55" fmla="*/ 2113835 w 5545537"/>
              <a:gd name="connsiteY55" fmla="*/ 522058 h 6922831"/>
              <a:gd name="connsiteX56" fmla="*/ 2635893 w 5545537"/>
              <a:gd name="connsiteY56" fmla="*/ 0 h 6922831"/>
              <a:gd name="connsiteX0" fmla="*/ 1577115 w 5545537"/>
              <a:gd name="connsiteY0" fmla="*/ 2106064 h 6876000"/>
              <a:gd name="connsiteX1" fmla="*/ 2099173 w 5545537"/>
              <a:gd name="connsiteY1" fmla="*/ 2628122 h 6876000"/>
              <a:gd name="connsiteX2" fmla="*/ 1577115 w 5545537"/>
              <a:gd name="connsiteY2" fmla="*/ 3150180 h 6876000"/>
              <a:gd name="connsiteX3" fmla="*/ 1055057 w 5545537"/>
              <a:gd name="connsiteY3" fmla="*/ 2628122 h 6876000"/>
              <a:gd name="connsiteX4" fmla="*/ 1577115 w 5545537"/>
              <a:gd name="connsiteY4" fmla="*/ 2106064 h 6876000"/>
              <a:gd name="connsiteX5" fmla="*/ 2635893 w 5545537"/>
              <a:gd name="connsiteY5" fmla="*/ 0 h 6876000"/>
              <a:gd name="connsiteX6" fmla="*/ 2649648 w 5545537"/>
              <a:gd name="connsiteY6" fmla="*/ 1387 h 6876000"/>
              <a:gd name="connsiteX7" fmla="*/ 2649648 w 5545537"/>
              <a:gd name="connsiteY7" fmla="*/ 537 h 6876000"/>
              <a:gd name="connsiteX8" fmla="*/ 2689899 w 5545537"/>
              <a:gd name="connsiteY8" fmla="*/ 537 h 6876000"/>
              <a:gd name="connsiteX9" fmla="*/ 2689899 w 5545537"/>
              <a:gd name="connsiteY9" fmla="*/ 0 h 6876000"/>
              <a:gd name="connsiteX10" fmla="*/ 3846766 w 5545537"/>
              <a:gd name="connsiteY10" fmla="*/ 0 h 6876000"/>
              <a:gd name="connsiteX11" fmla="*/ 3846766 w 5545537"/>
              <a:gd name="connsiteY11" fmla="*/ 537 h 6876000"/>
              <a:gd name="connsiteX12" fmla="*/ 5545537 w 5545537"/>
              <a:gd name="connsiteY12" fmla="*/ 537 h 6876000"/>
              <a:gd name="connsiteX13" fmla="*/ 5545537 w 5545537"/>
              <a:gd name="connsiteY13" fmla="*/ 6876000 h 6876000"/>
              <a:gd name="connsiteX14" fmla="*/ 1067337 w 5545537"/>
              <a:gd name="connsiteY14" fmla="*/ 6863300 h 6876000"/>
              <a:gd name="connsiteX15" fmla="*/ 1069719 w 5545537"/>
              <a:gd name="connsiteY15" fmla="*/ 6318334 h 6876000"/>
              <a:gd name="connsiteX16" fmla="*/ 1069720 w 5545537"/>
              <a:gd name="connsiteY16" fmla="*/ 6318321 h 6876000"/>
              <a:gd name="connsiteX17" fmla="*/ 1069719 w 5545537"/>
              <a:gd name="connsiteY17" fmla="*/ 6318310 h 6876000"/>
              <a:gd name="connsiteX18" fmla="*/ 1061010 w 5545537"/>
              <a:gd name="connsiteY18" fmla="*/ 6219603 h 6876000"/>
              <a:gd name="connsiteX19" fmla="*/ 624433 w 5545537"/>
              <a:gd name="connsiteY19" fmla="*/ 5771972 h 6876000"/>
              <a:gd name="connsiteX20" fmla="*/ 426816 w 5545537"/>
              <a:gd name="connsiteY20" fmla="*/ 5735384 h 6876000"/>
              <a:gd name="connsiteX21" fmla="*/ 9971 w 5545537"/>
              <a:gd name="connsiteY21" fmla="*/ 5223932 h 6876000"/>
              <a:gd name="connsiteX22" fmla="*/ 426816 w 5545537"/>
              <a:gd name="connsiteY22" fmla="*/ 4712481 h 6876000"/>
              <a:gd name="connsiteX23" fmla="*/ 512040 w 5545537"/>
              <a:gd name="connsiteY23" fmla="*/ 4703889 h 6876000"/>
              <a:gd name="connsiteX24" fmla="*/ 512040 w 5545537"/>
              <a:gd name="connsiteY24" fmla="*/ 4703511 h 6876000"/>
              <a:gd name="connsiteX25" fmla="*/ 423086 w 5545537"/>
              <a:gd name="connsiteY25" fmla="*/ 4694544 h 6876000"/>
              <a:gd name="connsiteX26" fmla="*/ 0 w 5545537"/>
              <a:gd name="connsiteY26" fmla="*/ 4175435 h 6876000"/>
              <a:gd name="connsiteX27" fmla="*/ 529874 w 5545537"/>
              <a:gd name="connsiteY27" fmla="*/ 3645561 h 6876000"/>
              <a:gd name="connsiteX28" fmla="*/ 1048983 w 5545537"/>
              <a:gd name="connsiteY28" fmla="*/ 4068647 h 6876000"/>
              <a:gd name="connsiteX29" fmla="*/ 1057146 w 5545537"/>
              <a:gd name="connsiteY29" fmla="*/ 4149617 h 6876000"/>
              <a:gd name="connsiteX30" fmla="*/ 1069719 w 5545537"/>
              <a:gd name="connsiteY30" fmla="*/ 4620012 h 6876000"/>
              <a:gd name="connsiteX31" fmla="*/ 1095113 w 5545537"/>
              <a:gd name="connsiteY31" fmla="*/ 4538207 h 6876000"/>
              <a:gd name="connsiteX32" fmla="*/ 1576145 w 5545537"/>
              <a:gd name="connsiteY32" fmla="*/ 4219357 h 6876000"/>
              <a:gd name="connsiteX33" fmla="*/ 1609779 w 5545537"/>
              <a:gd name="connsiteY33" fmla="*/ 4222748 h 6876000"/>
              <a:gd name="connsiteX34" fmla="*/ 1609779 w 5545537"/>
              <a:gd name="connsiteY34" fmla="*/ 4205666 h 6876000"/>
              <a:gd name="connsiteX35" fmla="*/ 1577115 w 5545537"/>
              <a:gd name="connsiteY35" fmla="*/ 4208959 h 6876000"/>
              <a:gd name="connsiteX36" fmla="*/ 1055057 w 5545537"/>
              <a:gd name="connsiteY36" fmla="*/ 3686901 h 6876000"/>
              <a:gd name="connsiteX37" fmla="*/ 1577115 w 5545537"/>
              <a:gd name="connsiteY37" fmla="*/ 3164843 h 6876000"/>
              <a:gd name="connsiteX38" fmla="*/ 2088567 w 5545537"/>
              <a:gd name="connsiteY38" fmla="*/ 3581688 h 6876000"/>
              <a:gd name="connsiteX39" fmla="*/ 2098635 w 5545537"/>
              <a:gd name="connsiteY39" fmla="*/ 3681565 h 6876000"/>
              <a:gd name="connsiteX40" fmla="*/ 2113837 w 5545537"/>
              <a:gd name="connsiteY40" fmla="*/ 3681565 h 6876000"/>
              <a:gd name="connsiteX41" fmla="*/ 2113837 w 5545537"/>
              <a:gd name="connsiteY41" fmla="*/ 2637449 h 6876000"/>
              <a:gd name="connsiteX42" fmla="*/ 2114775 w 5545537"/>
              <a:gd name="connsiteY42" fmla="*/ 2637449 h 6876000"/>
              <a:gd name="connsiteX43" fmla="*/ 2113835 w 5545537"/>
              <a:gd name="connsiteY43" fmla="*/ 2628122 h 6876000"/>
              <a:gd name="connsiteX44" fmla="*/ 2635893 w 5545537"/>
              <a:gd name="connsiteY44" fmla="*/ 2106064 h 6876000"/>
              <a:gd name="connsiteX45" fmla="*/ 2649648 w 5545537"/>
              <a:gd name="connsiteY45" fmla="*/ 2107451 h 6876000"/>
              <a:gd name="connsiteX46" fmla="*/ 2649648 w 5545537"/>
              <a:gd name="connsiteY46" fmla="*/ 2090015 h 6876000"/>
              <a:gd name="connsiteX47" fmla="*/ 2635894 w 5545537"/>
              <a:gd name="connsiteY47" fmla="*/ 2091401 h 6876000"/>
              <a:gd name="connsiteX48" fmla="*/ 2113836 w 5545537"/>
              <a:gd name="connsiteY48" fmla="*/ 1569343 h 6876000"/>
              <a:gd name="connsiteX49" fmla="*/ 2635894 w 5545537"/>
              <a:gd name="connsiteY49" fmla="*/ 1047285 h 6876000"/>
              <a:gd name="connsiteX50" fmla="*/ 2649648 w 5545537"/>
              <a:gd name="connsiteY50" fmla="*/ 1048672 h 6876000"/>
              <a:gd name="connsiteX51" fmla="*/ 2649648 w 5545537"/>
              <a:gd name="connsiteY51" fmla="*/ 1043268 h 6876000"/>
              <a:gd name="connsiteX52" fmla="*/ 2689899 w 5545537"/>
              <a:gd name="connsiteY52" fmla="*/ 1039210 h 6876000"/>
              <a:gd name="connsiteX53" fmla="*/ 2689899 w 5545537"/>
              <a:gd name="connsiteY53" fmla="*/ 1038672 h 6876000"/>
              <a:gd name="connsiteX54" fmla="*/ 2635893 w 5545537"/>
              <a:gd name="connsiteY54" fmla="*/ 1044116 h 6876000"/>
              <a:gd name="connsiteX55" fmla="*/ 2113835 w 5545537"/>
              <a:gd name="connsiteY55" fmla="*/ 522058 h 6876000"/>
              <a:gd name="connsiteX56" fmla="*/ 2635893 w 5545537"/>
              <a:gd name="connsiteY56" fmla="*/ 0 h 6876000"/>
              <a:gd name="connsiteX0" fmla="*/ 1577115 w 5545537"/>
              <a:gd name="connsiteY0" fmla="*/ 2106064 h 6876000"/>
              <a:gd name="connsiteX1" fmla="*/ 2099173 w 5545537"/>
              <a:gd name="connsiteY1" fmla="*/ 2628122 h 6876000"/>
              <a:gd name="connsiteX2" fmla="*/ 1577115 w 5545537"/>
              <a:gd name="connsiteY2" fmla="*/ 3150180 h 6876000"/>
              <a:gd name="connsiteX3" fmla="*/ 1055057 w 5545537"/>
              <a:gd name="connsiteY3" fmla="*/ 2628122 h 6876000"/>
              <a:gd name="connsiteX4" fmla="*/ 1577115 w 5545537"/>
              <a:gd name="connsiteY4" fmla="*/ 2106064 h 6876000"/>
              <a:gd name="connsiteX5" fmla="*/ 2635893 w 5545537"/>
              <a:gd name="connsiteY5" fmla="*/ 0 h 6876000"/>
              <a:gd name="connsiteX6" fmla="*/ 2649648 w 5545537"/>
              <a:gd name="connsiteY6" fmla="*/ 1387 h 6876000"/>
              <a:gd name="connsiteX7" fmla="*/ 2649648 w 5545537"/>
              <a:gd name="connsiteY7" fmla="*/ 537 h 6876000"/>
              <a:gd name="connsiteX8" fmla="*/ 2689899 w 5545537"/>
              <a:gd name="connsiteY8" fmla="*/ 537 h 6876000"/>
              <a:gd name="connsiteX9" fmla="*/ 2689899 w 5545537"/>
              <a:gd name="connsiteY9" fmla="*/ 0 h 6876000"/>
              <a:gd name="connsiteX10" fmla="*/ 3846766 w 5545537"/>
              <a:gd name="connsiteY10" fmla="*/ 0 h 6876000"/>
              <a:gd name="connsiteX11" fmla="*/ 3846766 w 5545537"/>
              <a:gd name="connsiteY11" fmla="*/ 537 h 6876000"/>
              <a:gd name="connsiteX12" fmla="*/ 5545537 w 5545537"/>
              <a:gd name="connsiteY12" fmla="*/ 537 h 6876000"/>
              <a:gd name="connsiteX13" fmla="*/ 5545537 w 5545537"/>
              <a:gd name="connsiteY13" fmla="*/ 6876000 h 6876000"/>
              <a:gd name="connsiteX14" fmla="*/ 1067337 w 5545537"/>
              <a:gd name="connsiteY14" fmla="*/ 6863300 h 6876000"/>
              <a:gd name="connsiteX15" fmla="*/ 1069719 w 5545537"/>
              <a:gd name="connsiteY15" fmla="*/ 6318334 h 6876000"/>
              <a:gd name="connsiteX16" fmla="*/ 1069720 w 5545537"/>
              <a:gd name="connsiteY16" fmla="*/ 6318321 h 6876000"/>
              <a:gd name="connsiteX17" fmla="*/ 1069719 w 5545537"/>
              <a:gd name="connsiteY17" fmla="*/ 6318310 h 6876000"/>
              <a:gd name="connsiteX18" fmla="*/ 1061010 w 5545537"/>
              <a:gd name="connsiteY18" fmla="*/ 6219603 h 6876000"/>
              <a:gd name="connsiteX19" fmla="*/ 624433 w 5545537"/>
              <a:gd name="connsiteY19" fmla="*/ 5771972 h 6876000"/>
              <a:gd name="connsiteX20" fmla="*/ 426816 w 5545537"/>
              <a:gd name="connsiteY20" fmla="*/ 5735384 h 6876000"/>
              <a:gd name="connsiteX21" fmla="*/ 9971 w 5545537"/>
              <a:gd name="connsiteY21" fmla="*/ 5223932 h 6876000"/>
              <a:gd name="connsiteX22" fmla="*/ 426816 w 5545537"/>
              <a:gd name="connsiteY22" fmla="*/ 4712481 h 6876000"/>
              <a:gd name="connsiteX23" fmla="*/ 512040 w 5545537"/>
              <a:gd name="connsiteY23" fmla="*/ 4703889 h 6876000"/>
              <a:gd name="connsiteX24" fmla="*/ 512040 w 5545537"/>
              <a:gd name="connsiteY24" fmla="*/ 4703511 h 6876000"/>
              <a:gd name="connsiteX25" fmla="*/ 423086 w 5545537"/>
              <a:gd name="connsiteY25" fmla="*/ 4694544 h 6876000"/>
              <a:gd name="connsiteX26" fmla="*/ 0 w 5545537"/>
              <a:gd name="connsiteY26" fmla="*/ 4175435 h 6876000"/>
              <a:gd name="connsiteX27" fmla="*/ 529874 w 5545537"/>
              <a:gd name="connsiteY27" fmla="*/ 3645561 h 6876000"/>
              <a:gd name="connsiteX28" fmla="*/ 1048983 w 5545537"/>
              <a:gd name="connsiteY28" fmla="*/ 4068647 h 6876000"/>
              <a:gd name="connsiteX29" fmla="*/ 1057146 w 5545537"/>
              <a:gd name="connsiteY29" fmla="*/ 4149617 h 6876000"/>
              <a:gd name="connsiteX30" fmla="*/ 1069719 w 5545537"/>
              <a:gd name="connsiteY30" fmla="*/ 4620012 h 6876000"/>
              <a:gd name="connsiteX31" fmla="*/ 1095113 w 5545537"/>
              <a:gd name="connsiteY31" fmla="*/ 4538207 h 6876000"/>
              <a:gd name="connsiteX32" fmla="*/ 1576145 w 5545537"/>
              <a:gd name="connsiteY32" fmla="*/ 4219357 h 6876000"/>
              <a:gd name="connsiteX33" fmla="*/ 1609779 w 5545537"/>
              <a:gd name="connsiteY33" fmla="*/ 4222748 h 6876000"/>
              <a:gd name="connsiteX34" fmla="*/ 1609779 w 5545537"/>
              <a:gd name="connsiteY34" fmla="*/ 4205666 h 6876000"/>
              <a:gd name="connsiteX35" fmla="*/ 1577115 w 5545537"/>
              <a:gd name="connsiteY35" fmla="*/ 4208959 h 6876000"/>
              <a:gd name="connsiteX36" fmla="*/ 1055057 w 5545537"/>
              <a:gd name="connsiteY36" fmla="*/ 3686901 h 6876000"/>
              <a:gd name="connsiteX37" fmla="*/ 1577115 w 5545537"/>
              <a:gd name="connsiteY37" fmla="*/ 3164843 h 6876000"/>
              <a:gd name="connsiteX38" fmla="*/ 2088567 w 5545537"/>
              <a:gd name="connsiteY38" fmla="*/ 3581688 h 6876000"/>
              <a:gd name="connsiteX39" fmla="*/ 2098635 w 5545537"/>
              <a:gd name="connsiteY39" fmla="*/ 3681565 h 6876000"/>
              <a:gd name="connsiteX40" fmla="*/ 2113837 w 5545537"/>
              <a:gd name="connsiteY40" fmla="*/ 3681565 h 6876000"/>
              <a:gd name="connsiteX41" fmla="*/ 2113837 w 5545537"/>
              <a:gd name="connsiteY41" fmla="*/ 2637449 h 6876000"/>
              <a:gd name="connsiteX42" fmla="*/ 2114775 w 5545537"/>
              <a:gd name="connsiteY42" fmla="*/ 2637449 h 6876000"/>
              <a:gd name="connsiteX43" fmla="*/ 2113835 w 5545537"/>
              <a:gd name="connsiteY43" fmla="*/ 2628122 h 6876000"/>
              <a:gd name="connsiteX44" fmla="*/ 2635893 w 5545537"/>
              <a:gd name="connsiteY44" fmla="*/ 2106064 h 6876000"/>
              <a:gd name="connsiteX45" fmla="*/ 2649648 w 5545537"/>
              <a:gd name="connsiteY45" fmla="*/ 2107451 h 6876000"/>
              <a:gd name="connsiteX46" fmla="*/ 2649648 w 5545537"/>
              <a:gd name="connsiteY46" fmla="*/ 2090015 h 6876000"/>
              <a:gd name="connsiteX47" fmla="*/ 2635894 w 5545537"/>
              <a:gd name="connsiteY47" fmla="*/ 2091401 h 6876000"/>
              <a:gd name="connsiteX48" fmla="*/ 2113836 w 5545537"/>
              <a:gd name="connsiteY48" fmla="*/ 1569343 h 6876000"/>
              <a:gd name="connsiteX49" fmla="*/ 2635894 w 5545537"/>
              <a:gd name="connsiteY49" fmla="*/ 1047285 h 6876000"/>
              <a:gd name="connsiteX50" fmla="*/ 2649648 w 5545537"/>
              <a:gd name="connsiteY50" fmla="*/ 1048672 h 6876000"/>
              <a:gd name="connsiteX51" fmla="*/ 2649648 w 5545537"/>
              <a:gd name="connsiteY51" fmla="*/ 1043268 h 6876000"/>
              <a:gd name="connsiteX52" fmla="*/ 2689899 w 5545537"/>
              <a:gd name="connsiteY52" fmla="*/ 1039210 h 6876000"/>
              <a:gd name="connsiteX53" fmla="*/ 2689899 w 5545537"/>
              <a:gd name="connsiteY53" fmla="*/ 1038672 h 6876000"/>
              <a:gd name="connsiteX54" fmla="*/ 2635893 w 5545537"/>
              <a:gd name="connsiteY54" fmla="*/ 1044116 h 6876000"/>
              <a:gd name="connsiteX55" fmla="*/ 2113835 w 5545537"/>
              <a:gd name="connsiteY55" fmla="*/ 522058 h 6876000"/>
              <a:gd name="connsiteX56" fmla="*/ 2635893 w 5545537"/>
              <a:gd name="connsiteY56" fmla="*/ 0 h 6876000"/>
              <a:gd name="connsiteX0" fmla="*/ 1577115 w 5545537"/>
              <a:gd name="connsiteY0" fmla="*/ 2106064 h 6876000"/>
              <a:gd name="connsiteX1" fmla="*/ 2099173 w 5545537"/>
              <a:gd name="connsiteY1" fmla="*/ 2628122 h 6876000"/>
              <a:gd name="connsiteX2" fmla="*/ 1577115 w 5545537"/>
              <a:gd name="connsiteY2" fmla="*/ 3150180 h 6876000"/>
              <a:gd name="connsiteX3" fmla="*/ 1055057 w 5545537"/>
              <a:gd name="connsiteY3" fmla="*/ 2628122 h 6876000"/>
              <a:gd name="connsiteX4" fmla="*/ 1577115 w 5545537"/>
              <a:gd name="connsiteY4" fmla="*/ 2106064 h 6876000"/>
              <a:gd name="connsiteX5" fmla="*/ 2635893 w 5545537"/>
              <a:gd name="connsiteY5" fmla="*/ 0 h 6876000"/>
              <a:gd name="connsiteX6" fmla="*/ 2649648 w 5545537"/>
              <a:gd name="connsiteY6" fmla="*/ 1387 h 6876000"/>
              <a:gd name="connsiteX7" fmla="*/ 2649648 w 5545537"/>
              <a:gd name="connsiteY7" fmla="*/ 537 h 6876000"/>
              <a:gd name="connsiteX8" fmla="*/ 2689899 w 5545537"/>
              <a:gd name="connsiteY8" fmla="*/ 537 h 6876000"/>
              <a:gd name="connsiteX9" fmla="*/ 2689899 w 5545537"/>
              <a:gd name="connsiteY9" fmla="*/ 0 h 6876000"/>
              <a:gd name="connsiteX10" fmla="*/ 3846766 w 5545537"/>
              <a:gd name="connsiteY10" fmla="*/ 0 h 6876000"/>
              <a:gd name="connsiteX11" fmla="*/ 3846766 w 5545537"/>
              <a:gd name="connsiteY11" fmla="*/ 537 h 6876000"/>
              <a:gd name="connsiteX12" fmla="*/ 5545537 w 5545537"/>
              <a:gd name="connsiteY12" fmla="*/ 537 h 6876000"/>
              <a:gd name="connsiteX13" fmla="*/ 5545537 w 5545537"/>
              <a:gd name="connsiteY13" fmla="*/ 6876000 h 6876000"/>
              <a:gd name="connsiteX14" fmla="*/ 1067337 w 5545537"/>
              <a:gd name="connsiteY14" fmla="*/ 6863300 h 6876000"/>
              <a:gd name="connsiteX15" fmla="*/ 1069719 w 5545537"/>
              <a:gd name="connsiteY15" fmla="*/ 6318334 h 6876000"/>
              <a:gd name="connsiteX16" fmla="*/ 1069720 w 5545537"/>
              <a:gd name="connsiteY16" fmla="*/ 6318321 h 6876000"/>
              <a:gd name="connsiteX17" fmla="*/ 1069719 w 5545537"/>
              <a:gd name="connsiteY17" fmla="*/ 6318310 h 6876000"/>
              <a:gd name="connsiteX18" fmla="*/ 1061010 w 5545537"/>
              <a:gd name="connsiteY18" fmla="*/ 6219603 h 6876000"/>
              <a:gd name="connsiteX19" fmla="*/ 624433 w 5545537"/>
              <a:gd name="connsiteY19" fmla="*/ 5771972 h 6876000"/>
              <a:gd name="connsiteX20" fmla="*/ 426816 w 5545537"/>
              <a:gd name="connsiteY20" fmla="*/ 5735384 h 6876000"/>
              <a:gd name="connsiteX21" fmla="*/ 9971 w 5545537"/>
              <a:gd name="connsiteY21" fmla="*/ 5223932 h 6876000"/>
              <a:gd name="connsiteX22" fmla="*/ 426816 w 5545537"/>
              <a:gd name="connsiteY22" fmla="*/ 4712481 h 6876000"/>
              <a:gd name="connsiteX23" fmla="*/ 512040 w 5545537"/>
              <a:gd name="connsiteY23" fmla="*/ 4703889 h 6876000"/>
              <a:gd name="connsiteX24" fmla="*/ 512040 w 5545537"/>
              <a:gd name="connsiteY24" fmla="*/ 4703511 h 6876000"/>
              <a:gd name="connsiteX25" fmla="*/ 423086 w 5545537"/>
              <a:gd name="connsiteY25" fmla="*/ 4694544 h 6876000"/>
              <a:gd name="connsiteX26" fmla="*/ 0 w 5545537"/>
              <a:gd name="connsiteY26" fmla="*/ 4175435 h 6876000"/>
              <a:gd name="connsiteX27" fmla="*/ 529874 w 5545537"/>
              <a:gd name="connsiteY27" fmla="*/ 3645561 h 6876000"/>
              <a:gd name="connsiteX28" fmla="*/ 1048983 w 5545537"/>
              <a:gd name="connsiteY28" fmla="*/ 4068647 h 6876000"/>
              <a:gd name="connsiteX29" fmla="*/ 1057146 w 5545537"/>
              <a:gd name="connsiteY29" fmla="*/ 4149617 h 6876000"/>
              <a:gd name="connsiteX30" fmla="*/ 1069719 w 5545537"/>
              <a:gd name="connsiteY30" fmla="*/ 4620012 h 6876000"/>
              <a:gd name="connsiteX31" fmla="*/ 1095113 w 5545537"/>
              <a:gd name="connsiteY31" fmla="*/ 4538207 h 6876000"/>
              <a:gd name="connsiteX32" fmla="*/ 1576145 w 5545537"/>
              <a:gd name="connsiteY32" fmla="*/ 4219357 h 6876000"/>
              <a:gd name="connsiteX33" fmla="*/ 1609779 w 5545537"/>
              <a:gd name="connsiteY33" fmla="*/ 4222748 h 6876000"/>
              <a:gd name="connsiteX34" fmla="*/ 1609779 w 5545537"/>
              <a:gd name="connsiteY34" fmla="*/ 4205666 h 6876000"/>
              <a:gd name="connsiteX35" fmla="*/ 1577115 w 5545537"/>
              <a:gd name="connsiteY35" fmla="*/ 4208959 h 6876000"/>
              <a:gd name="connsiteX36" fmla="*/ 1055057 w 5545537"/>
              <a:gd name="connsiteY36" fmla="*/ 3686901 h 6876000"/>
              <a:gd name="connsiteX37" fmla="*/ 1577115 w 5545537"/>
              <a:gd name="connsiteY37" fmla="*/ 3164843 h 6876000"/>
              <a:gd name="connsiteX38" fmla="*/ 2088567 w 5545537"/>
              <a:gd name="connsiteY38" fmla="*/ 3581688 h 6876000"/>
              <a:gd name="connsiteX39" fmla="*/ 2098635 w 5545537"/>
              <a:gd name="connsiteY39" fmla="*/ 3681565 h 6876000"/>
              <a:gd name="connsiteX40" fmla="*/ 2113837 w 5545537"/>
              <a:gd name="connsiteY40" fmla="*/ 3681565 h 6876000"/>
              <a:gd name="connsiteX41" fmla="*/ 2113837 w 5545537"/>
              <a:gd name="connsiteY41" fmla="*/ 2637449 h 6876000"/>
              <a:gd name="connsiteX42" fmla="*/ 2114775 w 5545537"/>
              <a:gd name="connsiteY42" fmla="*/ 2637449 h 6876000"/>
              <a:gd name="connsiteX43" fmla="*/ 2113835 w 5545537"/>
              <a:gd name="connsiteY43" fmla="*/ 2628122 h 6876000"/>
              <a:gd name="connsiteX44" fmla="*/ 2635893 w 5545537"/>
              <a:gd name="connsiteY44" fmla="*/ 2106064 h 6876000"/>
              <a:gd name="connsiteX45" fmla="*/ 2649648 w 5545537"/>
              <a:gd name="connsiteY45" fmla="*/ 2107451 h 6876000"/>
              <a:gd name="connsiteX46" fmla="*/ 2649648 w 5545537"/>
              <a:gd name="connsiteY46" fmla="*/ 2090015 h 6876000"/>
              <a:gd name="connsiteX47" fmla="*/ 2635894 w 5545537"/>
              <a:gd name="connsiteY47" fmla="*/ 2091401 h 6876000"/>
              <a:gd name="connsiteX48" fmla="*/ 2113836 w 5545537"/>
              <a:gd name="connsiteY48" fmla="*/ 1569343 h 6876000"/>
              <a:gd name="connsiteX49" fmla="*/ 2635894 w 5545537"/>
              <a:gd name="connsiteY49" fmla="*/ 1047285 h 6876000"/>
              <a:gd name="connsiteX50" fmla="*/ 2649648 w 5545537"/>
              <a:gd name="connsiteY50" fmla="*/ 1048672 h 6876000"/>
              <a:gd name="connsiteX51" fmla="*/ 2649648 w 5545537"/>
              <a:gd name="connsiteY51" fmla="*/ 1043268 h 6876000"/>
              <a:gd name="connsiteX52" fmla="*/ 2689899 w 5545537"/>
              <a:gd name="connsiteY52" fmla="*/ 1039210 h 6876000"/>
              <a:gd name="connsiteX53" fmla="*/ 2689899 w 5545537"/>
              <a:gd name="connsiteY53" fmla="*/ 1038672 h 6876000"/>
              <a:gd name="connsiteX54" fmla="*/ 2635893 w 5545537"/>
              <a:gd name="connsiteY54" fmla="*/ 1044116 h 6876000"/>
              <a:gd name="connsiteX55" fmla="*/ 2113835 w 5545537"/>
              <a:gd name="connsiteY55" fmla="*/ 522058 h 6876000"/>
              <a:gd name="connsiteX56" fmla="*/ 2635893 w 5545537"/>
              <a:gd name="connsiteY56" fmla="*/ 0 h 6876000"/>
              <a:gd name="connsiteX0" fmla="*/ 1577115 w 5545537"/>
              <a:gd name="connsiteY0" fmla="*/ 2106064 h 6876000"/>
              <a:gd name="connsiteX1" fmla="*/ 2099173 w 5545537"/>
              <a:gd name="connsiteY1" fmla="*/ 2628122 h 6876000"/>
              <a:gd name="connsiteX2" fmla="*/ 1577115 w 5545537"/>
              <a:gd name="connsiteY2" fmla="*/ 3150180 h 6876000"/>
              <a:gd name="connsiteX3" fmla="*/ 1055057 w 5545537"/>
              <a:gd name="connsiteY3" fmla="*/ 2628122 h 6876000"/>
              <a:gd name="connsiteX4" fmla="*/ 1577115 w 5545537"/>
              <a:gd name="connsiteY4" fmla="*/ 2106064 h 6876000"/>
              <a:gd name="connsiteX5" fmla="*/ 2635893 w 5545537"/>
              <a:gd name="connsiteY5" fmla="*/ 0 h 6876000"/>
              <a:gd name="connsiteX6" fmla="*/ 2649648 w 5545537"/>
              <a:gd name="connsiteY6" fmla="*/ 1387 h 6876000"/>
              <a:gd name="connsiteX7" fmla="*/ 2649648 w 5545537"/>
              <a:gd name="connsiteY7" fmla="*/ 537 h 6876000"/>
              <a:gd name="connsiteX8" fmla="*/ 2689899 w 5545537"/>
              <a:gd name="connsiteY8" fmla="*/ 537 h 6876000"/>
              <a:gd name="connsiteX9" fmla="*/ 2689899 w 5545537"/>
              <a:gd name="connsiteY9" fmla="*/ 0 h 6876000"/>
              <a:gd name="connsiteX10" fmla="*/ 3846766 w 5545537"/>
              <a:gd name="connsiteY10" fmla="*/ 0 h 6876000"/>
              <a:gd name="connsiteX11" fmla="*/ 3846766 w 5545537"/>
              <a:gd name="connsiteY11" fmla="*/ 537 h 6876000"/>
              <a:gd name="connsiteX12" fmla="*/ 5545537 w 5545537"/>
              <a:gd name="connsiteY12" fmla="*/ 537 h 6876000"/>
              <a:gd name="connsiteX13" fmla="*/ 5545537 w 5545537"/>
              <a:gd name="connsiteY13" fmla="*/ 6876000 h 6876000"/>
              <a:gd name="connsiteX14" fmla="*/ 1067337 w 5545537"/>
              <a:gd name="connsiteY14" fmla="*/ 6863300 h 6876000"/>
              <a:gd name="connsiteX15" fmla="*/ 1069719 w 5545537"/>
              <a:gd name="connsiteY15" fmla="*/ 6318334 h 6876000"/>
              <a:gd name="connsiteX16" fmla="*/ 1069720 w 5545537"/>
              <a:gd name="connsiteY16" fmla="*/ 6318321 h 6876000"/>
              <a:gd name="connsiteX17" fmla="*/ 1069719 w 5545537"/>
              <a:gd name="connsiteY17" fmla="*/ 6318310 h 6876000"/>
              <a:gd name="connsiteX18" fmla="*/ 1061010 w 5545537"/>
              <a:gd name="connsiteY18" fmla="*/ 6219603 h 6876000"/>
              <a:gd name="connsiteX19" fmla="*/ 624433 w 5545537"/>
              <a:gd name="connsiteY19" fmla="*/ 5771972 h 6876000"/>
              <a:gd name="connsiteX20" fmla="*/ 426816 w 5545537"/>
              <a:gd name="connsiteY20" fmla="*/ 5735384 h 6876000"/>
              <a:gd name="connsiteX21" fmla="*/ 9971 w 5545537"/>
              <a:gd name="connsiteY21" fmla="*/ 5223932 h 6876000"/>
              <a:gd name="connsiteX22" fmla="*/ 426816 w 5545537"/>
              <a:gd name="connsiteY22" fmla="*/ 4712481 h 6876000"/>
              <a:gd name="connsiteX23" fmla="*/ 512040 w 5545537"/>
              <a:gd name="connsiteY23" fmla="*/ 4703889 h 6876000"/>
              <a:gd name="connsiteX24" fmla="*/ 512040 w 5545537"/>
              <a:gd name="connsiteY24" fmla="*/ 4703511 h 6876000"/>
              <a:gd name="connsiteX25" fmla="*/ 423086 w 5545537"/>
              <a:gd name="connsiteY25" fmla="*/ 4694544 h 6876000"/>
              <a:gd name="connsiteX26" fmla="*/ 0 w 5545537"/>
              <a:gd name="connsiteY26" fmla="*/ 4175435 h 6876000"/>
              <a:gd name="connsiteX27" fmla="*/ 529874 w 5545537"/>
              <a:gd name="connsiteY27" fmla="*/ 3645561 h 6876000"/>
              <a:gd name="connsiteX28" fmla="*/ 1048983 w 5545537"/>
              <a:gd name="connsiteY28" fmla="*/ 4068647 h 6876000"/>
              <a:gd name="connsiteX29" fmla="*/ 1057146 w 5545537"/>
              <a:gd name="connsiteY29" fmla="*/ 4149617 h 6876000"/>
              <a:gd name="connsiteX30" fmla="*/ 1069719 w 5545537"/>
              <a:gd name="connsiteY30" fmla="*/ 4620012 h 6876000"/>
              <a:gd name="connsiteX31" fmla="*/ 1095113 w 5545537"/>
              <a:gd name="connsiteY31" fmla="*/ 4538207 h 6876000"/>
              <a:gd name="connsiteX32" fmla="*/ 1576145 w 5545537"/>
              <a:gd name="connsiteY32" fmla="*/ 4219357 h 6876000"/>
              <a:gd name="connsiteX33" fmla="*/ 1609779 w 5545537"/>
              <a:gd name="connsiteY33" fmla="*/ 4222748 h 6876000"/>
              <a:gd name="connsiteX34" fmla="*/ 1609779 w 5545537"/>
              <a:gd name="connsiteY34" fmla="*/ 4205666 h 6876000"/>
              <a:gd name="connsiteX35" fmla="*/ 1577115 w 5545537"/>
              <a:gd name="connsiteY35" fmla="*/ 4208959 h 6876000"/>
              <a:gd name="connsiteX36" fmla="*/ 1055057 w 5545537"/>
              <a:gd name="connsiteY36" fmla="*/ 3686901 h 6876000"/>
              <a:gd name="connsiteX37" fmla="*/ 1577115 w 5545537"/>
              <a:gd name="connsiteY37" fmla="*/ 3164843 h 6876000"/>
              <a:gd name="connsiteX38" fmla="*/ 2088567 w 5545537"/>
              <a:gd name="connsiteY38" fmla="*/ 3581688 h 6876000"/>
              <a:gd name="connsiteX39" fmla="*/ 2098635 w 5545537"/>
              <a:gd name="connsiteY39" fmla="*/ 3681565 h 6876000"/>
              <a:gd name="connsiteX40" fmla="*/ 2113837 w 5545537"/>
              <a:gd name="connsiteY40" fmla="*/ 3681565 h 6876000"/>
              <a:gd name="connsiteX41" fmla="*/ 2113837 w 5545537"/>
              <a:gd name="connsiteY41" fmla="*/ 2637449 h 6876000"/>
              <a:gd name="connsiteX42" fmla="*/ 2114775 w 5545537"/>
              <a:gd name="connsiteY42" fmla="*/ 2637449 h 6876000"/>
              <a:gd name="connsiteX43" fmla="*/ 2113835 w 5545537"/>
              <a:gd name="connsiteY43" fmla="*/ 2628122 h 6876000"/>
              <a:gd name="connsiteX44" fmla="*/ 2635893 w 5545537"/>
              <a:gd name="connsiteY44" fmla="*/ 2106064 h 6876000"/>
              <a:gd name="connsiteX45" fmla="*/ 2649648 w 5545537"/>
              <a:gd name="connsiteY45" fmla="*/ 2107451 h 6876000"/>
              <a:gd name="connsiteX46" fmla="*/ 2649648 w 5545537"/>
              <a:gd name="connsiteY46" fmla="*/ 2090015 h 6876000"/>
              <a:gd name="connsiteX47" fmla="*/ 2635894 w 5545537"/>
              <a:gd name="connsiteY47" fmla="*/ 2091401 h 6876000"/>
              <a:gd name="connsiteX48" fmla="*/ 2113836 w 5545537"/>
              <a:gd name="connsiteY48" fmla="*/ 1569343 h 6876000"/>
              <a:gd name="connsiteX49" fmla="*/ 2635894 w 5545537"/>
              <a:gd name="connsiteY49" fmla="*/ 1047285 h 6876000"/>
              <a:gd name="connsiteX50" fmla="*/ 2649648 w 5545537"/>
              <a:gd name="connsiteY50" fmla="*/ 1048672 h 6876000"/>
              <a:gd name="connsiteX51" fmla="*/ 2649648 w 5545537"/>
              <a:gd name="connsiteY51" fmla="*/ 1043268 h 6876000"/>
              <a:gd name="connsiteX52" fmla="*/ 2689899 w 5545537"/>
              <a:gd name="connsiteY52" fmla="*/ 1039210 h 6876000"/>
              <a:gd name="connsiteX53" fmla="*/ 2689899 w 5545537"/>
              <a:gd name="connsiteY53" fmla="*/ 1038672 h 6876000"/>
              <a:gd name="connsiteX54" fmla="*/ 2635893 w 5545537"/>
              <a:gd name="connsiteY54" fmla="*/ 1044116 h 6876000"/>
              <a:gd name="connsiteX55" fmla="*/ 2113835 w 5545537"/>
              <a:gd name="connsiteY55" fmla="*/ 522058 h 6876000"/>
              <a:gd name="connsiteX56" fmla="*/ 2635893 w 5545537"/>
              <a:gd name="connsiteY56" fmla="*/ 0 h 6876000"/>
              <a:gd name="connsiteX0" fmla="*/ 1577115 w 5545537"/>
              <a:gd name="connsiteY0" fmla="*/ 2106064 h 6876000"/>
              <a:gd name="connsiteX1" fmla="*/ 2099173 w 5545537"/>
              <a:gd name="connsiteY1" fmla="*/ 2628122 h 6876000"/>
              <a:gd name="connsiteX2" fmla="*/ 1577115 w 5545537"/>
              <a:gd name="connsiteY2" fmla="*/ 3150180 h 6876000"/>
              <a:gd name="connsiteX3" fmla="*/ 1055057 w 5545537"/>
              <a:gd name="connsiteY3" fmla="*/ 2628122 h 6876000"/>
              <a:gd name="connsiteX4" fmla="*/ 1577115 w 5545537"/>
              <a:gd name="connsiteY4" fmla="*/ 2106064 h 6876000"/>
              <a:gd name="connsiteX5" fmla="*/ 2635893 w 5545537"/>
              <a:gd name="connsiteY5" fmla="*/ 0 h 6876000"/>
              <a:gd name="connsiteX6" fmla="*/ 2649648 w 5545537"/>
              <a:gd name="connsiteY6" fmla="*/ 1387 h 6876000"/>
              <a:gd name="connsiteX7" fmla="*/ 2649648 w 5545537"/>
              <a:gd name="connsiteY7" fmla="*/ 537 h 6876000"/>
              <a:gd name="connsiteX8" fmla="*/ 2689899 w 5545537"/>
              <a:gd name="connsiteY8" fmla="*/ 537 h 6876000"/>
              <a:gd name="connsiteX9" fmla="*/ 2689899 w 5545537"/>
              <a:gd name="connsiteY9" fmla="*/ 0 h 6876000"/>
              <a:gd name="connsiteX10" fmla="*/ 3846766 w 5545537"/>
              <a:gd name="connsiteY10" fmla="*/ 0 h 6876000"/>
              <a:gd name="connsiteX11" fmla="*/ 3846766 w 5545537"/>
              <a:gd name="connsiteY11" fmla="*/ 537 h 6876000"/>
              <a:gd name="connsiteX12" fmla="*/ 5545537 w 5545537"/>
              <a:gd name="connsiteY12" fmla="*/ 537 h 6876000"/>
              <a:gd name="connsiteX13" fmla="*/ 5545537 w 5545537"/>
              <a:gd name="connsiteY13" fmla="*/ 6876000 h 6876000"/>
              <a:gd name="connsiteX14" fmla="*/ 1067337 w 5545537"/>
              <a:gd name="connsiteY14" fmla="*/ 6863300 h 6876000"/>
              <a:gd name="connsiteX15" fmla="*/ 1069719 w 5545537"/>
              <a:gd name="connsiteY15" fmla="*/ 6318334 h 6876000"/>
              <a:gd name="connsiteX16" fmla="*/ 1069720 w 5545537"/>
              <a:gd name="connsiteY16" fmla="*/ 6318321 h 6876000"/>
              <a:gd name="connsiteX17" fmla="*/ 1069719 w 5545537"/>
              <a:gd name="connsiteY17" fmla="*/ 6318310 h 6876000"/>
              <a:gd name="connsiteX18" fmla="*/ 1061010 w 5545537"/>
              <a:gd name="connsiteY18" fmla="*/ 6219603 h 6876000"/>
              <a:gd name="connsiteX19" fmla="*/ 624433 w 5545537"/>
              <a:gd name="connsiteY19" fmla="*/ 5771972 h 6876000"/>
              <a:gd name="connsiteX20" fmla="*/ 426816 w 5545537"/>
              <a:gd name="connsiteY20" fmla="*/ 5735384 h 6876000"/>
              <a:gd name="connsiteX21" fmla="*/ 9971 w 5545537"/>
              <a:gd name="connsiteY21" fmla="*/ 5223932 h 6876000"/>
              <a:gd name="connsiteX22" fmla="*/ 426816 w 5545537"/>
              <a:gd name="connsiteY22" fmla="*/ 4712481 h 6876000"/>
              <a:gd name="connsiteX23" fmla="*/ 512040 w 5545537"/>
              <a:gd name="connsiteY23" fmla="*/ 4703889 h 6876000"/>
              <a:gd name="connsiteX24" fmla="*/ 512040 w 5545537"/>
              <a:gd name="connsiteY24" fmla="*/ 4703511 h 6876000"/>
              <a:gd name="connsiteX25" fmla="*/ 423086 w 5545537"/>
              <a:gd name="connsiteY25" fmla="*/ 4694544 h 6876000"/>
              <a:gd name="connsiteX26" fmla="*/ 0 w 5545537"/>
              <a:gd name="connsiteY26" fmla="*/ 4175435 h 6876000"/>
              <a:gd name="connsiteX27" fmla="*/ 529874 w 5545537"/>
              <a:gd name="connsiteY27" fmla="*/ 3645561 h 6876000"/>
              <a:gd name="connsiteX28" fmla="*/ 1048983 w 5545537"/>
              <a:gd name="connsiteY28" fmla="*/ 4068647 h 6876000"/>
              <a:gd name="connsiteX29" fmla="*/ 1057146 w 5545537"/>
              <a:gd name="connsiteY29" fmla="*/ 4149617 h 6876000"/>
              <a:gd name="connsiteX30" fmla="*/ 1069719 w 5545537"/>
              <a:gd name="connsiteY30" fmla="*/ 4620012 h 6876000"/>
              <a:gd name="connsiteX31" fmla="*/ 1095113 w 5545537"/>
              <a:gd name="connsiteY31" fmla="*/ 4538207 h 6876000"/>
              <a:gd name="connsiteX32" fmla="*/ 1576145 w 5545537"/>
              <a:gd name="connsiteY32" fmla="*/ 4219357 h 6876000"/>
              <a:gd name="connsiteX33" fmla="*/ 1609779 w 5545537"/>
              <a:gd name="connsiteY33" fmla="*/ 4222748 h 6876000"/>
              <a:gd name="connsiteX34" fmla="*/ 1609779 w 5545537"/>
              <a:gd name="connsiteY34" fmla="*/ 4205666 h 6876000"/>
              <a:gd name="connsiteX35" fmla="*/ 1577115 w 5545537"/>
              <a:gd name="connsiteY35" fmla="*/ 4208959 h 6876000"/>
              <a:gd name="connsiteX36" fmla="*/ 1055057 w 5545537"/>
              <a:gd name="connsiteY36" fmla="*/ 3686901 h 6876000"/>
              <a:gd name="connsiteX37" fmla="*/ 1577115 w 5545537"/>
              <a:gd name="connsiteY37" fmla="*/ 3164843 h 6876000"/>
              <a:gd name="connsiteX38" fmla="*/ 2088567 w 5545537"/>
              <a:gd name="connsiteY38" fmla="*/ 3581688 h 6876000"/>
              <a:gd name="connsiteX39" fmla="*/ 2098635 w 5545537"/>
              <a:gd name="connsiteY39" fmla="*/ 3681565 h 6876000"/>
              <a:gd name="connsiteX40" fmla="*/ 2113837 w 5545537"/>
              <a:gd name="connsiteY40" fmla="*/ 3681565 h 6876000"/>
              <a:gd name="connsiteX41" fmla="*/ 2113837 w 5545537"/>
              <a:gd name="connsiteY41" fmla="*/ 2637449 h 6876000"/>
              <a:gd name="connsiteX42" fmla="*/ 2114775 w 5545537"/>
              <a:gd name="connsiteY42" fmla="*/ 2637449 h 6876000"/>
              <a:gd name="connsiteX43" fmla="*/ 2113835 w 5545537"/>
              <a:gd name="connsiteY43" fmla="*/ 2628122 h 6876000"/>
              <a:gd name="connsiteX44" fmla="*/ 2635893 w 5545537"/>
              <a:gd name="connsiteY44" fmla="*/ 2106064 h 6876000"/>
              <a:gd name="connsiteX45" fmla="*/ 2649648 w 5545537"/>
              <a:gd name="connsiteY45" fmla="*/ 2107451 h 6876000"/>
              <a:gd name="connsiteX46" fmla="*/ 2649648 w 5545537"/>
              <a:gd name="connsiteY46" fmla="*/ 2090015 h 6876000"/>
              <a:gd name="connsiteX47" fmla="*/ 2635894 w 5545537"/>
              <a:gd name="connsiteY47" fmla="*/ 2091401 h 6876000"/>
              <a:gd name="connsiteX48" fmla="*/ 2113836 w 5545537"/>
              <a:gd name="connsiteY48" fmla="*/ 1569343 h 6876000"/>
              <a:gd name="connsiteX49" fmla="*/ 2635894 w 5545537"/>
              <a:gd name="connsiteY49" fmla="*/ 1047285 h 6876000"/>
              <a:gd name="connsiteX50" fmla="*/ 2649648 w 5545537"/>
              <a:gd name="connsiteY50" fmla="*/ 1048672 h 6876000"/>
              <a:gd name="connsiteX51" fmla="*/ 2649648 w 5545537"/>
              <a:gd name="connsiteY51" fmla="*/ 1043268 h 6876000"/>
              <a:gd name="connsiteX52" fmla="*/ 2689899 w 5545537"/>
              <a:gd name="connsiteY52" fmla="*/ 1039210 h 6876000"/>
              <a:gd name="connsiteX53" fmla="*/ 2689899 w 5545537"/>
              <a:gd name="connsiteY53" fmla="*/ 1038672 h 6876000"/>
              <a:gd name="connsiteX54" fmla="*/ 2635893 w 5545537"/>
              <a:gd name="connsiteY54" fmla="*/ 1044116 h 6876000"/>
              <a:gd name="connsiteX55" fmla="*/ 2113835 w 5545537"/>
              <a:gd name="connsiteY55" fmla="*/ 522058 h 6876000"/>
              <a:gd name="connsiteX56" fmla="*/ 2635893 w 5545537"/>
              <a:gd name="connsiteY56" fmla="*/ 0 h 6876000"/>
              <a:gd name="connsiteX0" fmla="*/ 1577115 w 5545537"/>
              <a:gd name="connsiteY0" fmla="*/ 2106064 h 6876022"/>
              <a:gd name="connsiteX1" fmla="*/ 2099173 w 5545537"/>
              <a:gd name="connsiteY1" fmla="*/ 2628122 h 6876022"/>
              <a:gd name="connsiteX2" fmla="*/ 1577115 w 5545537"/>
              <a:gd name="connsiteY2" fmla="*/ 3150180 h 6876022"/>
              <a:gd name="connsiteX3" fmla="*/ 1055057 w 5545537"/>
              <a:gd name="connsiteY3" fmla="*/ 2628122 h 6876022"/>
              <a:gd name="connsiteX4" fmla="*/ 1577115 w 5545537"/>
              <a:gd name="connsiteY4" fmla="*/ 2106064 h 6876022"/>
              <a:gd name="connsiteX5" fmla="*/ 2635893 w 5545537"/>
              <a:gd name="connsiteY5" fmla="*/ 0 h 6876022"/>
              <a:gd name="connsiteX6" fmla="*/ 2649648 w 5545537"/>
              <a:gd name="connsiteY6" fmla="*/ 1387 h 6876022"/>
              <a:gd name="connsiteX7" fmla="*/ 2649648 w 5545537"/>
              <a:gd name="connsiteY7" fmla="*/ 537 h 6876022"/>
              <a:gd name="connsiteX8" fmla="*/ 2689899 w 5545537"/>
              <a:gd name="connsiteY8" fmla="*/ 537 h 6876022"/>
              <a:gd name="connsiteX9" fmla="*/ 2689899 w 5545537"/>
              <a:gd name="connsiteY9" fmla="*/ 0 h 6876022"/>
              <a:gd name="connsiteX10" fmla="*/ 3846766 w 5545537"/>
              <a:gd name="connsiteY10" fmla="*/ 0 h 6876022"/>
              <a:gd name="connsiteX11" fmla="*/ 3846766 w 5545537"/>
              <a:gd name="connsiteY11" fmla="*/ 537 h 6876022"/>
              <a:gd name="connsiteX12" fmla="*/ 5545537 w 5545537"/>
              <a:gd name="connsiteY12" fmla="*/ 537 h 6876022"/>
              <a:gd name="connsiteX13" fmla="*/ 5545537 w 5545537"/>
              <a:gd name="connsiteY13" fmla="*/ 6876000 h 6876022"/>
              <a:gd name="connsiteX14" fmla="*/ 1067337 w 5545537"/>
              <a:gd name="connsiteY14" fmla="*/ 6863300 h 6876022"/>
              <a:gd name="connsiteX15" fmla="*/ 1069719 w 5545537"/>
              <a:gd name="connsiteY15" fmla="*/ 6318334 h 6876022"/>
              <a:gd name="connsiteX16" fmla="*/ 1069720 w 5545537"/>
              <a:gd name="connsiteY16" fmla="*/ 6318321 h 6876022"/>
              <a:gd name="connsiteX17" fmla="*/ 1069719 w 5545537"/>
              <a:gd name="connsiteY17" fmla="*/ 6318310 h 6876022"/>
              <a:gd name="connsiteX18" fmla="*/ 1061010 w 5545537"/>
              <a:gd name="connsiteY18" fmla="*/ 6219603 h 6876022"/>
              <a:gd name="connsiteX19" fmla="*/ 624433 w 5545537"/>
              <a:gd name="connsiteY19" fmla="*/ 5771972 h 6876022"/>
              <a:gd name="connsiteX20" fmla="*/ 426816 w 5545537"/>
              <a:gd name="connsiteY20" fmla="*/ 5735384 h 6876022"/>
              <a:gd name="connsiteX21" fmla="*/ 9971 w 5545537"/>
              <a:gd name="connsiteY21" fmla="*/ 5223932 h 6876022"/>
              <a:gd name="connsiteX22" fmla="*/ 426816 w 5545537"/>
              <a:gd name="connsiteY22" fmla="*/ 4712481 h 6876022"/>
              <a:gd name="connsiteX23" fmla="*/ 512040 w 5545537"/>
              <a:gd name="connsiteY23" fmla="*/ 4703889 h 6876022"/>
              <a:gd name="connsiteX24" fmla="*/ 512040 w 5545537"/>
              <a:gd name="connsiteY24" fmla="*/ 4703511 h 6876022"/>
              <a:gd name="connsiteX25" fmla="*/ 423086 w 5545537"/>
              <a:gd name="connsiteY25" fmla="*/ 4694544 h 6876022"/>
              <a:gd name="connsiteX26" fmla="*/ 0 w 5545537"/>
              <a:gd name="connsiteY26" fmla="*/ 4175435 h 6876022"/>
              <a:gd name="connsiteX27" fmla="*/ 529874 w 5545537"/>
              <a:gd name="connsiteY27" fmla="*/ 3645561 h 6876022"/>
              <a:gd name="connsiteX28" fmla="*/ 1048983 w 5545537"/>
              <a:gd name="connsiteY28" fmla="*/ 4068647 h 6876022"/>
              <a:gd name="connsiteX29" fmla="*/ 1057146 w 5545537"/>
              <a:gd name="connsiteY29" fmla="*/ 4149617 h 6876022"/>
              <a:gd name="connsiteX30" fmla="*/ 1069719 w 5545537"/>
              <a:gd name="connsiteY30" fmla="*/ 4620012 h 6876022"/>
              <a:gd name="connsiteX31" fmla="*/ 1095113 w 5545537"/>
              <a:gd name="connsiteY31" fmla="*/ 4538207 h 6876022"/>
              <a:gd name="connsiteX32" fmla="*/ 1576145 w 5545537"/>
              <a:gd name="connsiteY32" fmla="*/ 4219357 h 6876022"/>
              <a:gd name="connsiteX33" fmla="*/ 1609779 w 5545537"/>
              <a:gd name="connsiteY33" fmla="*/ 4222748 h 6876022"/>
              <a:gd name="connsiteX34" fmla="*/ 1609779 w 5545537"/>
              <a:gd name="connsiteY34" fmla="*/ 4205666 h 6876022"/>
              <a:gd name="connsiteX35" fmla="*/ 1577115 w 5545537"/>
              <a:gd name="connsiteY35" fmla="*/ 4208959 h 6876022"/>
              <a:gd name="connsiteX36" fmla="*/ 1055057 w 5545537"/>
              <a:gd name="connsiteY36" fmla="*/ 3686901 h 6876022"/>
              <a:gd name="connsiteX37" fmla="*/ 1577115 w 5545537"/>
              <a:gd name="connsiteY37" fmla="*/ 3164843 h 6876022"/>
              <a:gd name="connsiteX38" fmla="*/ 2088567 w 5545537"/>
              <a:gd name="connsiteY38" fmla="*/ 3581688 h 6876022"/>
              <a:gd name="connsiteX39" fmla="*/ 2098635 w 5545537"/>
              <a:gd name="connsiteY39" fmla="*/ 3681565 h 6876022"/>
              <a:gd name="connsiteX40" fmla="*/ 2113837 w 5545537"/>
              <a:gd name="connsiteY40" fmla="*/ 3681565 h 6876022"/>
              <a:gd name="connsiteX41" fmla="*/ 2113837 w 5545537"/>
              <a:gd name="connsiteY41" fmla="*/ 2637449 h 6876022"/>
              <a:gd name="connsiteX42" fmla="*/ 2114775 w 5545537"/>
              <a:gd name="connsiteY42" fmla="*/ 2637449 h 6876022"/>
              <a:gd name="connsiteX43" fmla="*/ 2113835 w 5545537"/>
              <a:gd name="connsiteY43" fmla="*/ 2628122 h 6876022"/>
              <a:gd name="connsiteX44" fmla="*/ 2635893 w 5545537"/>
              <a:gd name="connsiteY44" fmla="*/ 2106064 h 6876022"/>
              <a:gd name="connsiteX45" fmla="*/ 2649648 w 5545537"/>
              <a:gd name="connsiteY45" fmla="*/ 2107451 h 6876022"/>
              <a:gd name="connsiteX46" fmla="*/ 2649648 w 5545537"/>
              <a:gd name="connsiteY46" fmla="*/ 2090015 h 6876022"/>
              <a:gd name="connsiteX47" fmla="*/ 2635894 w 5545537"/>
              <a:gd name="connsiteY47" fmla="*/ 2091401 h 6876022"/>
              <a:gd name="connsiteX48" fmla="*/ 2113836 w 5545537"/>
              <a:gd name="connsiteY48" fmla="*/ 1569343 h 6876022"/>
              <a:gd name="connsiteX49" fmla="*/ 2635894 w 5545537"/>
              <a:gd name="connsiteY49" fmla="*/ 1047285 h 6876022"/>
              <a:gd name="connsiteX50" fmla="*/ 2649648 w 5545537"/>
              <a:gd name="connsiteY50" fmla="*/ 1048672 h 6876022"/>
              <a:gd name="connsiteX51" fmla="*/ 2649648 w 5545537"/>
              <a:gd name="connsiteY51" fmla="*/ 1043268 h 6876022"/>
              <a:gd name="connsiteX52" fmla="*/ 2689899 w 5545537"/>
              <a:gd name="connsiteY52" fmla="*/ 1039210 h 6876022"/>
              <a:gd name="connsiteX53" fmla="*/ 2689899 w 5545537"/>
              <a:gd name="connsiteY53" fmla="*/ 1038672 h 6876022"/>
              <a:gd name="connsiteX54" fmla="*/ 2635893 w 5545537"/>
              <a:gd name="connsiteY54" fmla="*/ 1044116 h 6876022"/>
              <a:gd name="connsiteX55" fmla="*/ 2113835 w 5545537"/>
              <a:gd name="connsiteY55" fmla="*/ 522058 h 6876022"/>
              <a:gd name="connsiteX56" fmla="*/ 2635893 w 5545537"/>
              <a:gd name="connsiteY56" fmla="*/ 0 h 6876022"/>
              <a:gd name="connsiteX0" fmla="*/ 1577115 w 5545537"/>
              <a:gd name="connsiteY0" fmla="*/ 2106064 h 6876003"/>
              <a:gd name="connsiteX1" fmla="*/ 2099173 w 5545537"/>
              <a:gd name="connsiteY1" fmla="*/ 2628122 h 6876003"/>
              <a:gd name="connsiteX2" fmla="*/ 1577115 w 5545537"/>
              <a:gd name="connsiteY2" fmla="*/ 3150180 h 6876003"/>
              <a:gd name="connsiteX3" fmla="*/ 1055057 w 5545537"/>
              <a:gd name="connsiteY3" fmla="*/ 2628122 h 6876003"/>
              <a:gd name="connsiteX4" fmla="*/ 1577115 w 5545537"/>
              <a:gd name="connsiteY4" fmla="*/ 2106064 h 6876003"/>
              <a:gd name="connsiteX5" fmla="*/ 2635893 w 5545537"/>
              <a:gd name="connsiteY5" fmla="*/ 0 h 6876003"/>
              <a:gd name="connsiteX6" fmla="*/ 2649648 w 5545537"/>
              <a:gd name="connsiteY6" fmla="*/ 1387 h 6876003"/>
              <a:gd name="connsiteX7" fmla="*/ 2649648 w 5545537"/>
              <a:gd name="connsiteY7" fmla="*/ 537 h 6876003"/>
              <a:gd name="connsiteX8" fmla="*/ 2689899 w 5545537"/>
              <a:gd name="connsiteY8" fmla="*/ 537 h 6876003"/>
              <a:gd name="connsiteX9" fmla="*/ 2689899 w 5545537"/>
              <a:gd name="connsiteY9" fmla="*/ 0 h 6876003"/>
              <a:gd name="connsiteX10" fmla="*/ 3846766 w 5545537"/>
              <a:gd name="connsiteY10" fmla="*/ 0 h 6876003"/>
              <a:gd name="connsiteX11" fmla="*/ 3846766 w 5545537"/>
              <a:gd name="connsiteY11" fmla="*/ 537 h 6876003"/>
              <a:gd name="connsiteX12" fmla="*/ 5545537 w 5545537"/>
              <a:gd name="connsiteY12" fmla="*/ 537 h 6876003"/>
              <a:gd name="connsiteX13" fmla="*/ 5545537 w 5545537"/>
              <a:gd name="connsiteY13" fmla="*/ 6876000 h 6876003"/>
              <a:gd name="connsiteX14" fmla="*/ 1064761 w 5545537"/>
              <a:gd name="connsiteY14" fmla="*/ 6804058 h 6876003"/>
              <a:gd name="connsiteX15" fmla="*/ 1069719 w 5545537"/>
              <a:gd name="connsiteY15" fmla="*/ 6318334 h 6876003"/>
              <a:gd name="connsiteX16" fmla="*/ 1069720 w 5545537"/>
              <a:gd name="connsiteY16" fmla="*/ 6318321 h 6876003"/>
              <a:gd name="connsiteX17" fmla="*/ 1069719 w 5545537"/>
              <a:gd name="connsiteY17" fmla="*/ 6318310 h 6876003"/>
              <a:gd name="connsiteX18" fmla="*/ 1061010 w 5545537"/>
              <a:gd name="connsiteY18" fmla="*/ 6219603 h 6876003"/>
              <a:gd name="connsiteX19" fmla="*/ 624433 w 5545537"/>
              <a:gd name="connsiteY19" fmla="*/ 5771972 h 6876003"/>
              <a:gd name="connsiteX20" fmla="*/ 426816 w 5545537"/>
              <a:gd name="connsiteY20" fmla="*/ 5735384 h 6876003"/>
              <a:gd name="connsiteX21" fmla="*/ 9971 w 5545537"/>
              <a:gd name="connsiteY21" fmla="*/ 5223932 h 6876003"/>
              <a:gd name="connsiteX22" fmla="*/ 426816 w 5545537"/>
              <a:gd name="connsiteY22" fmla="*/ 4712481 h 6876003"/>
              <a:gd name="connsiteX23" fmla="*/ 512040 w 5545537"/>
              <a:gd name="connsiteY23" fmla="*/ 4703889 h 6876003"/>
              <a:gd name="connsiteX24" fmla="*/ 512040 w 5545537"/>
              <a:gd name="connsiteY24" fmla="*/ 4703511 h 6876003"/>
              <a:gd name="connsiteX25" fmla="*/ 423086 w 5545537"/>
              <a:gd name="connsiteY25" fmla="*/ 4694544 h 6876003"/>
              <a:gd name="connsiteX26" fmla="*/ 0 w 5545537"/>
              <a:gd name="connsiteY26" fmla="*/ 4175435 h 6876003"/>
              <a:gd name="connsiteX27" fmla="*/ 529874 w 5545537"/>
              <a:gd name="connsiteY27" fmla="*/ 3645561 h 6876003"/>
              <a:gd name="connsiteX28" fmla="*/ 1048983 w 5545537"/>
              <a:gd name="connsiteY28" fmla="*/ 4068647 h 6876003"/>
              <a:gd name="connsiteX29" fmla="*/ 1057146 w 5545537"/>
              <a:gd name="connsiteY29" fmla="*/ 4149617 h 6876003"/>
              <a:gd name="connsiteX30" fmla="*/ 1069719 w 5545537"/>
              <a:gd name="connsiteY30" fmla="*/ 4620012 h 6876003"/>
              <a:gd name="connsiteX31" fmla="*/ 1095113 w 5545537"/>
              <a:gd name="connsiteY31" fmla="*/ 4538207 h 6876003"/>
              <a:gd name="connsiteX32" fmla="*/ 1576145 w 5545537"/>
              <a:gd name="connsiteY32" fmla="*/ 4219357 h 6876003"/>
              <a:gd name="connsiteX33" fmla="*/ 1609779 w 5545537"/>
              <a:gd name="connsiteY33" fmla="*/ 4222748 h 6876003"/>
              <a:gd name="connsiteX34" fmla="*/ 1609779 w 5545537"/>
              <a:gd name="connsiteY34" fmla="*/ 4205666 h 6876003"/>
              <a:gd name="connsiteX35" fmla="*/ 1577115 w 5545537"/>
              <a:gd name="connsiteY35" fmla="*/ 4208959 h 6876003"/>
              <a:gd name="connsiteX36" fmla="*/ 1055057 w 5545537"/>
              <a:gd name="connsiteY36" fmla="*/ 3686901 h 6876003"/>
              <a:gd name="connsiteX37" fmla="*/ 1577115 w 5545537"/>
              <a:gd name="connsiteY37" fmla="*/ 3164843 h 6876003"/>
              <a:gd name="connsiteX38" fmla="*/ 2088567 w 5545537"/>
              <a:gd name="connsiteY38" fmla="*/ 3581688 h 6876003"/>
              <a:gd name="connsiteX39" fmla="*/ 2098635 w 5545537"/>
              <a:gd name="connsiteY39" fmla="*/ 3681565 h 6876003"/>
              <a:gd name="connsiteX40" fmla="*/ 2113837 w 5545537"/>
              <a:gd name="connsiteY40" fmla="*/ 3681565 h 6876003"/>
              <a:gd name="connsiteX41" fmla="*/ 2113837 w 5545537"/>
              <a:gd name="connsiteY41" fmla="*/ 2637449 h 6876003"/>
              <a:gd name="connsiteX42" fmla="*/ 2114775 w 5545537"/>
              <a:gd name="connsiteY42" fmla="*/ 2637449 h 6876003"/>
              <a:gd name="connsiteX43" fmla="*/ 2113835 w 5545537"/>
              <a:gd name="connsiteY43" fmla="*/ 2628122 h 6876003"/>
              <a:gd name="connsiteX44" fmla="*/ 2635893 w 5545537"/>
              <a:gd name="connsiteY44" fmla="*/ 2106064 h 6876003"/>
              <a:gd name="connsiteX45" fmla="*/ 2649648 w 5545537"/>
              <a:gd name="connsiteY45" fmla="*/ 2107451 h 6876003"/>
              <a:gd name="connsiteX46" fmla="*/ 2649648 w 5545537"/>
              <a:gd name="connsiteY46" fmla="*/ 2090015 h 6876003"/>
              <a:gd name="connsiteX47" fmla="*/ 2635894 w 5545537"/>
              <a:gd name="connsiteY47" fmla="*/ 2091401 h 6876003"/>
              <a:gd name="connsiteX48" fmla="*/ 2113836 w 5545537"/>
              <a:gd name="connsiteY48" fmla="*/ 1569343 h 6876003"/>
              <a:gd name="connsiteX49" fmla="*/ 2635894 w 5545537"/>
              <a:gd name="connsiteY49" fmla="*/ 1047285 h 6876003"/>
              <a:gd name="connsiteX50" fmla="*/ 2649648 w 5545537"/>
              <a:gd name="connsiteY50" fmla="*/ 1048672 h 6876003"/>
              <a:gd name="connsiteX51" fmla="*/ 2649648 w 5545537"/>
              <a:gd name="connsiteY51" fmla="*/ 1043268 h 6876003"/>
              <a:gd name="connsiteX52" fmla="*/ 2689899 w 5545537"/>
              <a:gd name="connsiteY52" fmla="*/ 1039210 h 6876003"/>
              <a:gd name="connsiteX53" fmla="*/ 2689899 w 5545537"/>
              <a:gd name="connsiteY53" fmla="*/ 1038672 h 6876003"/>
              <a:gd name="connsiteX54" fmla="*/ 2635893 w 5545537"/>
              <a:gd name="connsiteY54" fmla="*/ 1044116 h 6876003"/>
              <a:gd name="connsiteX55" fmla="*/ 2113835 w 5545537"/>
              <a:gd name="connsiteY55" fmla="*/ 522058 h 6876003"/>
              <a:gd name="connsiteX56" fmla="*/ 2635893 w 5545537"/>
              <a:gd name="connsiteY56" fmla="*/ 0 h 6876003"/>
              <a:gd name="connsiteX0" fmla="*/ 1577115 w 5545537"/>
              <a:gd name="connsiteY0" fmla="*/ 2106064 h 6876022"/>
              <a:gd name="connsiteX1" fmla="*/ 2099173 w 5545537"/>
              <a:gd name="connsiteY1" fmla="*/ 2628122 h 6876022"/>
              <a:gd name="connsiteX2" fmla="*/ 1577115 w 5545537"/>
              <a:gd name="connsiteY2" fmla="*/ 3150180 h 6876022"/>
              <a:gd name="connsiteX3" fmla="*/ 1055057 w 5545537"/>
              <a:gd name="connsiteY3" fmla="*/ 2628122 h 6876022"/>
              <a:gd name="connsiteX4" fmla="*/ 1577115 w 5545537"/>
              <a:gd name="connsiteY4" fmla="*/ 2106064 h 6876022"/>
              <a:gd name="connsiteX5" fmla="*/ 2635893 w 5545537"/>
              <a:gd name="connsiteY5" fmla="*/ 0 h 6876022"/>
              <a:gd name="connsiteX6" fmla="*/ 2649648 w 5545537"/>
              <a:gd name="connsiteY6" fmla="*/ 1387 h 6876022"/>
              <a:gd name="connsiteX7" fmla="*/ 2649648 w 5545537"/>
              <a:gd name="connsiteY7" fmla="*/ 537 h 6876022"/>
              <a:gd name="connsiteX8" fmla="*/ 2689899 w 5545537"/>
              <a:gd name="connsiteY8" fmla="*/ 537 h 6876022"/>
              <a:gd name="connsiteX9" fmla="*/ 2689899 w 5545537"/>
              <a:gd name="connsiteY9" fmla="*/ 0 h 6876022"/>
              <a:gd name="connsiteX10" fmla="*/ 3846766 w 5545537"/>
              <a:gd name="connsiteY10" fmla="*/ 0 h 6876022"/>
              <a:gd name="connsiteX11" fmla="*/ 3846766 w 5545537"/>
              <a:gd name="connsiteY11" fmla="*/ 537 h 6876022"/>
              <a:gd name="connsiteX12" fmla="*/ 5545537 w 5545537"/>
              <a:gd name="connsiteY12" fmla="*/ 537 h 6876022"/>
              <a:gd name="connsiteX13" fmla="*/ 5545537 w 5545537"/>
              <a:gd name="connsiteY13" fmla="*/ 6876000 h 6876022"/>
              <a:gd name="connsiteX14" fmla="*/ 1064761 w 5545537"/>
              <a:gd name="connsiteY14" fmla="*/ 6863300 h 6876022"/>
              <a:gd name="connsiteX15" fmla="*/ 1069719 w 5545537"/>
              <a:gd name="connsiteY15" fmla="*/ 6318334 h 6876022"/>
              <a:gd name="connsiteX16" fmla="*/ 1069720 w 5545537"/>
              <a:gd name="connsiteY16" fmla="*/ 6318321 h 6876022"/>
              <a:gd name="connsiteX17" fmla="*/ 1069719 w 5545537"/>
              <a:gd name="connsiteY17" fmla="*/ 6318310 h 6876022"/>
              <a:gd name="connsiteX18" fmla="*/ 1061010 w 5545537"/>
              <a:gd name="connsiteY18" fmla="*/ 6219603 h 6876022"/>
              <a:gd name="connsiteX19" fmla="*/ 624433 w 5545537"/>
              <a:gd name="connsiteY19" fmla="*/ 5771972 h 6876022"/>
              <a:gd name="connsiteX20" fmla="*/ 426816 w 5545537"/>
              <a:gd name="connsiteY20" fmla="*/ 5735384 h 6876022"/>
              <a:gd name="connsiteX21" fmla="*/ 9971 w 5545537"/>
              <a:gd name="connsiteY21" fmla="*/ 5223932 h 6876022"/>
              <a:gd name="connsiteX22" fmla="*/ 426816 w 5545537"/>
              <a:gd name="connsiteY22" fmla="*/ 4712481 h 6876022"/>
              <a:gd name="connsiteX23" fmla="*/ 512040 w 5545537"/>
              <a:gd name="connsiteY23" fmla="*/ 4703889 h 6876022"/>
              <a:gd name="connsiteX24" fmla="*/ 512040 w 5545537"/>
              <a:gd name="connsiteY24" fmla="*/ 4703511 h 6876022"/>
              <a:gd name="connsiteX25" fmla="*/ 423086 w 5545537"/>
              <a:gd name="connsiteY25" fmla="*/ 4694544 h 6876022"/>
              <a:gd name="connsiteX26" fmla="*/ 0 w 5545537"/>
              <a:gd name="connsiteY26" fmla="*/ 4175435 h 6876022"/>
              <a:gd name="connsiteX27" fmla="*/ 529874 w 5545537"/>
              <a:gd name="connsiteY27" fmla="*/ 3645561 h 6876022"/>
              <a:gd name="connsiteX28" fmla="*/ 1048983 w 5545537"/>
              <a:gd name="connsiteY28" fmla="*/ 4068647 h 6876022"/>
              <a:gd name="connsiteX29" fmla="*/ 1057146 w 5545537"/>
              <a:gd name="connsiteY29" fmla="*/ 4149617 h 6876022"/>
              <a:gd name="connsiteX30" fmla="*/ 1069719 w 5545537"/>
              <a:gd name="connsiteY30" fmla="*/ 4620012 h 6876022"/>
              <a:gd name="connsiteX31" fmla="*/ 1095113 w 5545537"/>
              <a:gd name="connsiteY31" fmla="*/ 4538207 h 6876022"/>
              <a:gd name="connsiteX32" fmla="*/ 1576145 w 5545537"/>
              <a:gd name="connsiteY32" fmla="*/ 4219357 h 6876022"/>
              <a:gd name="connsiteX33" fmla="*/ 1609779 w 5545537"/>
              <a:gd name="connsiteY33" fmla="*/ 4222748 h 6876022"/>
              <a:gd name="connsiteX34" fmla="*/ 1609779 w 5545537"/>
              <a:gd name="connsiteY34" fmla="*/ 4205666 h 6876022"/>
              <a:gd name="connsiteX35" fmla="*/ 1577115 w 5545537"/>
              <a:gd name="connsiteY35" fmla="*/ 4208959 h 6876022"/>
              <a:gd name="connsiteX36" fmla="*/ 1055057 w 5545537"/>
              <a:gd name="connsiteY36" fmla="*/ 3686901 h 6876022"/>
              <a:gd name="connsiteX37" fmla="*/ 1577115 w 5545537"/>
              <a:gd name="connsiteY37" fmla="*/ 3164843 h 6876022"/>
              <a:gd name="connsiteX38" fmla="*/ 2088567 w 5545537"/>
              <a:gd name="connsiteY38" fmla="*/ 3581688 h 6876022"/>
              <a:gd name="connsiteX39" fmla="*/ 2098635 w 5545537"/>
              <a:gd name="connsiteY39" fmla="*/ 3681565 h 6876022"/>
              <a:gd name="connsiteX40" fmla="*/ 2113837 w 5545537"/>
              <a:gd name="connsiteY40" fmla="*/ 3681565 h 6876022"/>
              <a:gd name="connsiteX41" fmla="*/ 2113837 w 5545537"/>
              <a:gd name="connsiteY41" fmla="*/ 2637449 h 6876022"/>
              <a:gd name="connsiteX42" fmla="*/ 2114775 w 5545537"/>
              <a:gd name="connsiteY42" fmla="*/ 2637449 h 6876022"/>
              <a:gd name="connsiteX43" fmla="*/ 2113835 w 5545537"/>
              <a:gd name="connsiteY43" fmla="*/ 2628122 h 6876022"/>
              <a:gd name="connsiteX44" fmla="*/ 2635893 w 5545537"/>
              <a:gd name="connsiteY44" fmla="*/ 2106064 h 6876022"/>
              <a:gd name="connsiteX45" fmla="*/ 2649648 w 5545537"/>
              <a:gd name="connsiteY45" fmla="*/ 2107451 h 6876022"/>
              <a:gd name="connsiteX46" fmla="*/ 2649648 w 5545537"/>
              <a:gd name="connsiteY46" fmla="*/ 2090015 h 6876022"/>
              <a:gd name="connsiteX47" fmla="*/ 2635894 w 5545537"/>
              <a:gd name="connsiteY47" fmla="*/ 2091401 h 6876022"/>
              <a:gd name="connsiteX48" fmla="*/ 2113836 w 5545537"/>
              <a:gd name="connsiteY48" fmla="*/ 1569343 h 6876022"/>
              <a:gd name="connsiteX49" fmla="*/ 2635894 w 5545537"/>
              <a:gd name="connsiteY49" fmla="*/ 1047285 h 6876022"/>
              <a:gd name="connsiteX50" fmla="*/ 2649648 w 5545537"/>
              <a:gd name="connsiteY50" fmla="*/ 1048672 h 6876022"/>
              <a:gd name="connsiteX51" fmla="*/ 2649648 w 5545537"/>
              <a:gd name="connsiteY51" fmla="*/ 1043268 h 6876022"/>
              <a:gd name="connsiteX52" fmla="*/ 2689899 w 5545537"/>
              <a:gd name="connsiteY52" fmla="*/ 1039210 h 6876022"/>
              <a:gd name="connsiteX53" fmla="*/ 2689899 w 5545537"/>
              <a:gd name="connsiteY53" fmla="*/ 1038672 h 6876022"/>
              <a:gd name="connsiteX54" fmla="*/ 2635893 w 5545537"/>
              <a:gd name="connsiteY54" fmla="*/ 1044116 h 6876022"/>
              <a:gd name="connsiteX55" fmla="*/ 2113835 w 5545537"/>
              <a:gd name="connsiteY55" fmla="*/ 522058 h 6876022"/>
              <a:gd name="connsiteX56" fmla="*/ 2635893 w 5545537"/>
              <a:gd name="connsiteY56" fmla="*/ 0 h 6876022"/>
              <a:gd name="connsiteX0" fmla="*/ 1577115 w 5545537"/>
              <a:gd name="connsiteY0" fmla="*/ 2106064 h 6876022"/>
              <a:gd name="connsiteX1" fmla="*/ 2099173 w 5545537"/>
              <a:gd name="connsiteY1" fmla="*/ 2628122 h 6876022"/>
              <a:gd name="connsiteX2" fmla="*/ 1577115 w 5545537"/>
              <a:gd name="connsiteY2" fmla="*/ 3150180 h 6876022"/>
              <a:gd name="connsiteX3" fmla="*/ 1055057 w 5545537"/>
              <a:gd name="connsiteY3" fmla="*/ 2628122 h 6876022"/>
              <a:gd name="connsiteX4" fmla="*/ 1577115 w 5545537"/>
              <a:gd name="connsiteY4" fmla="*/ 2106064 h 6876022"/>
              <a:gd name="connsiteX5" fmla="*/ 2635893 w 5545537"/>
              <a:gd name="connsiteY5" fmla="*/ 0 h 6876022"/>
              <a:gd name="connsiteX6" fmla="*/ 2649648 w 5545537"/>
              <a:gd name="connsiteY6" fmla="*/ 1387 h 6876022"/>
              <a:gd name="connsiteX7" fmla="*/ 2649648 w 5545537"/>
              <a:gd name="connsiteY7" fmla="*/ 537 h 6876022"/>
              <a:gd name="connsiteX8" fmla="*/ 2689899 w 5545537"/>
              <a:gd name="connsiteY8" fmla="*/ 537 h 6876022"/>
              <a:gd name="connsiteX9" fmla="*/ 2689899 w 5545537"/>
              <a:gd name="connsiteY9" fmla="*/ 0 h 6876022"/>
              <a:gd name="connsiteX10" fmla="*/ 3846766 w 5545537"/>
              <a:gd name="connsiteY10" fmla="*/ 0 h 6876022"/>
              <a:gd name="connsiteX11" fmla="*/ 3846766 w 5545537"/>
              <a:gd name="connsiteY11" fmla="*/ 537 h 6876022"/>
              <a:gd name="connsiteX12" fmla="*/ 5545537 w 5545537"/>
              <a:gd name="connsiteY12" fmla="*/ 537 h 6876022"/>
              <a:gd name="connsiteX13" fmla="*/ 5545537 w 5545537"/>
              <a:gd name="connsiteY13" fmla="*/ 6876000 h 6876022"/>
              <a:gd name="connsiteX14" fmla="*/ 1072488 w 5545537"/>
              <a:gd name="connsiteY14" fmla="*/ 6863300 h 6876022"/>
              <a:gd name="connsiteX15" fmla="*/ 1069719 w 5545537"/>
              <a:gd name="connsiteY15" fmla="*/ 6318334 h 6876022"/>
              <a:gd name="connsiteX16" fmla="*/ 1069720 w 5545537"/>
              <a:gd name="connsiteY16" fmla="*/ 6318321 h 6876022"/>
              <a:gd name="connsiteX17" fmla="*/ 1069719 w 5545537"/>
              <a:gd name="connsiteY17" fmla="*/ 6318310 h 6876022"/>
              <a:gd name="connsiteX18" fmla="*/ 1061010 w 5545537"/>
              <a:gd name="connsiteY18" fmla="*/ 6219603 h 6876022"/>
              <a:gd name="connsiteX19" fmla="*/ 624433 w 5545537"/>
              <a:gd name="connsiteY19" fmla="*/ 5771972 h 6876022"/>
              <a:gd name="connsiteX20" fmla="*/ 426816 w 5545537"/>
              <a:gd name="connsiteY20" fmla="*/ 5735384 h 6876022"/>
              <a:gd name="connsiteX21" fmla="*/ 9971 w 5545537"/>
              <a:gd name="connsiteY21" fmla="*/ 5223932 h 6876022"/>
              <a:gd name="connsiteX22" fmla="*/ 426816 w 5545537"/>
              <a:gd name="connsiteY22" fmla="*/ 4712481 h 6876022"/>
              <a:gd name="connsiteX23" fmla="*/ 512040 w 5545537"/>
              <a:gd name="connsiteY23" fmla="*/ 4703889 h 6876022"/>
              <a:gd name="connsiteX24" fmla="*/ 512040 w 5545537"/>
              <a:gd name="connsiteY24" fmla="*/ 4703511 h 6876022"/>
              <a:gd name="connsiteX25" fmla="*/ 423086 w 5545537"/>
              <a:gd name="connsiteY25" fmla="*/ 4694544 h 6876022"/>
              <a:gd name="connsiteX26" fmla="*/ 0 w 5545537"/>
              <a:gd name="connsiteY26" fmla="*/ 4175435 h 6876022"/>
              <a:gd name="connsiteX27" fmla="*/ 529874 w 5545537"/>
              <a:gd name="connsiteY27" fmla="*/ 3645561 h 6876022"/>
              <a:gd name="connsiteX28" fmla="*/ 1048983 w 5545537"/>
              <a:gd name="connsiteY28" fmla="*/ 4068647 h 6876022"/>
              <a:gd name="connsiteX29" fmla="*/ 1057146 w 5545537"/>
              <a:gd name="connsiteY29" fmla="*/ 4149617 h 6876022"/>
              <a:gd name="connsiteX30" fmla="*/ 1069719 w 5545537"/>
              <a:gd name="connsiteY30" fmla="*/ 4620012 h 6876022"/>
              <a:gd name="connsiteX31" fmla="*/ 1095113 w 5545537"/>
              <a:gd name="connsiteY31" fmla="*/ 4538207 h 6876022"/>
              <a:gd name="connsiteX32" fmla="*/ 1576145 w 5545537"/>
              <a:gd name="connsiteY32" fmla="*/ 4219357 h 6876022"/>
              <a:gd name="connsiteX33" fmla="*/ 1609779 w 5545537"/>
              <a:gd name="connsiteY33" fmla="*/ 4222748 h 6876022"/>
              <a:gd name="connsiteX34" fmla="*/ 1609779 w 5545537"/>
              <a:gd name="connsiteY34" fmla="*/ 4205666 h 6876022"/>
              <a:gd name="connsiteX35" fmla="*/ 1577115 w 5545537"/>
              <a:gd name="connsiteY35" fmla="*/ 4208959 h 6876022"/>
              <a:gd name="connsiteX36" fmla="*/ 1055057 w 5545537"/>
              <a:gd name="connsiteY36" fmla="*/ 3686901 h 6876022"/>
              <a:gd name="connsiteX37" fmla="*/ 1577115 w 5545537"/>
              <a:gd name="connsiteY37" fmla="*/ 3164843 h 6876022"/>
              <a:gd name="connsiteX38" fmla="*/ 2088567 w 5545537"/>
              <a:gd name="connsiteY38" fmla="*/ 3581688 h 6876022"/>
              <a:gd name="connsiteX39" fmla="*/ 2098635 w 5545537"/>
              <a:gd name="connsiteY39" fmla="*/ 3681565 h 6876022"/>
              <a:gd name="connsiteX40" fmla="*/ 2113837 w 5545537"/>
              <a:gd name="connsiteY40" fmla="*/ 3681565 h 6876022"/>
              <a:gd name="connsiteX41" fmla="*/ 2113837 w 5545537"/>
              <a:gd name="connsiteY41" fmla="*/ 2637449 h 6876022"/>
              <a:gd name="connsiteX42" fmla="*/ 2114775 w 5545537"/>
              <a:gd name="connsiteY42" fmla="*/ 2637449 h 6876022"/>
              <a:gd name="connsiteX43" fmla="*/ 2113835 w 5545537"/>
              <a:gd name="connsiteY43" fmla="*/ 2628122 h 6876022"/>
              <a:gd name="connsiteX44" fmla="*/ 2635893 w 5545537"/>
              <a:gd name="connsiteY44" fmla="*/ 2106064 h 6876022"/>
              <a:gd name="connsiteX45" fmla="*/ 2649648 w 5545537"/>
              <a:gd name="connsiteY45" fmla="*/ 2107451 h 6876022"/>
              <a:gd name="connsiteX46" fmla="*/ 2649648 w 5545537"/>
              <a:gd name="connsiteY46" fmla="*/ 2090015 h 6876022"/>
              <a:gd name="connsiteX47" fmla="*/ 2635894 w 5545537"/>
              <a:gd name="connsiteY47" fmla="*/ 2091401 h 6876022"/>
              <a:gd name="connsiteX48" fmla="*/ 2113836 w 5545537"/>
              <a:gd name="connsiteY48" fmla="*/ 1569343 h 6876022"/>
              <a:gd name="connsiteX49" fmla="*/ 2635894 w 5545537"/>
              <a:gd name="connsiteY49" fmla="*/ 1047285 h 6876022"/>
              <a:gd name="connsiteX50" fmla="*/ 2649648 w 5545537"/>
              <a:gd name="connsiteY50" fmla="*/ 1048672 h 6876022"/>
              <a:gd name="connsiteX51" fmla="*/ 2649648 w 5545537"/>
              <a:gd name="connsiteY51" fmla="*/ 1043268 h 6876022"/>
              <a:gd name="connsiteX52" fmla="*/ 2689899 w 5545537"/>
              <a:gd name="connsiteY52" fmla="*/ 1039210 h 6876022"/>
              <a:gd name="connsiteX53" fmla="*/ 2689899 w 5545537"/>
              <a:gd name="connsiteY53" fmla="*/ 1038672 h 6876022"/>
              <a:gd name="connsiteX54" fmla="*/ 2635893 w 5545537"/>
              <a:gd name="connsiteY54" fmla="*/ 1044116 h 6876022"/>
              <a:gd name="connsiteX55" fmla="*/ 2113835 w 5545537"/>
              <a:gd name="connsiteY55" fmla="*/ 522058 h 6876022"/>
              <a:gd name="connsiteX56" fmla="*/ 2635893 w 5545537"/>
              <a:gd name="connsiteY56" fmla="*/ 0 h 6876022"/>
              <a:gd name="connsiteX0" fmla="*/ 1577115 w 5545537"/>
              <a:gd name="connsiteY0" fmla="*/ 2106064 h 6876022"/>
              <a:gd name="connsiteX1" fmla="*/ 2099173 w 5545537"/>
              <a:gd name="connsiteY1" fmla="*/ 2628122 h 6876022"/>
              <a:gd name="connsiteX2" fmla="*/ 1577115 w 5545537"/>
              <a:gd name="connsiteY2" fmla="*/ 3150180 h 6876022"/>
              <a:gd name="connsiteX3" fmla="*/ 1055057 w 5545537"/>
              <a:gd name="connsiteY3" fmla="*/ 2628122 h 6876022"/>
              <a:gd name="connsiteX4" fmla="*/ 1577115 w 5545537"/>
              <a:gd name="connsiteY4" fmla="*/ 2106064 h 6876022"/>
              <a:gd name="connsiteX5" fmla="*/ 2635893 w 5545537"/>
              <a:gd name="connsiteY5" fmla="*/ 0 h 6876022"/>
              <a:gd name="connsiteX6" fmla="*/ 2649648 w 5545537"/>
              <a:gd name="connsiteY6" fmla="*/ 1387 h 6876022"/>
              <a:gd name="connsiteX7" fmla="*/ 2649648 w 5545537"/>
              <a:gd name="connsiteY7" fmla="*/ 537 h 6876022"/>
              <a:gd name="connsiteX8" fmla="*/ 2689899 w 5545537"/>
              <a:gd name="connsiteY8" fmla="*/ 537 h 6876022"/>
              <a:gd name="connsiteX9" fmla="*/ 2689899 w 5545537"/>
              <a:gd name="connsiteY9" fmla="*/ 0 h 6876022"/>
              <a:gd name="connsiteX10" fmla="*/ 3846766 w 5545537"/>
              <a:gd name="connsiteY10" fmla="*/ 0 h 6876022"/>
              <a:gd name="connsiteX11" fmla="*/ 3846766 w 5545537"/>
              <a:gd name="connsiteY11" fmla="*/ 537 h 6876022"/>
              <a:gd name="connsiteX12" fmla="*/ 5545537 w 5545537"/>
              <a:gd name="connsiteY12" fmla="*/ 537 h 6876022"/>
              <a:gd name="connsiteX13" fmla="*/ 5545537 w 5545537"/>
              <a:gd name="connsiteY13" fmla="*/ 6876000 h 6876022"/>
              <a:gd name="connsiteX14" fmla="*/ 1067337 w 5545537"/>
              <a:gd name="connsiteY14" fmla="*/ 6863300 h 6876022"/>
              <a:gd name="connsiteX15" fmla="*/ 1069719 w 5545537"/>
              <a:gd name="connsiteY15" fmla="*/ 6318334 h 6876022"/>
              <a:gd name="connsiteX16" fmla="*/ 1069720 w 5545537"/>
              <a:gd name="connsiteY16" fmla="*/ 6318321 h 6876022"/>
              <a:gd name="connsiteX17" fmla="*/ 1069719 w 5545537"/>
              <a:gd name="connsiteY17" fmla="*/ 6318310 h 6876022"/>
              <a:gd name="connsiteX18" fmla="*/ 1061010 w 5545537"/>
              <a:gd name="connsiteY18" fmla="*/ 6219603 h 6876022"/>
              <a:gd name="connsiteX19" fmla="*/ 624433 w 5545537"/>
              <a:gd name="connsiteY19" fmla="*/ 5771972 h 6876022"/>
              <a:gd name="connsiteX20" fmla="*/ 426816 w 5545537"/>
              <a:gd name="connsiteY20" fmla="*/ 5735384 h 6876022"/>
              <a:gd name="connsiteX21" fmla="*/ 9971 w 5545537"/>
              <a:gd name="connsiteY21" fmla="*/ 5223932 h 6876022"/>
              <a:gd name="connsiteX22" fmla="*/ 426816 w 5545537"/>
              <a:gd name="connsiteY22" fmla="*/ 4712481 h 6876022"/>
              <a:gd name="connsiteX23" fmla="*/ 512040 w 5545537"/>
              <a:gd name="connsiteY23" fmla="*/ 4703889 h 6876022"/>
              <a:gd name="connsiteX24" fmla="*/ 512040 w 5545537"/>
              <a:gd name="connsiteY24" fmla="*/ 4703511 h 6876022"/>
              <a:gd name="connsiteX25" fmla="*/ 423086 w 5545537"/>
              <a:gd name="connsiteY25" fmla="*/ 4694544 h 6876022"/>
              <a:gd name="connsiteX26" fmla="*/ 0 w 5545537"/>
              <a:gd name="connsiteY26" fmla="*/ 4175435 h 6876022"/>
              <a:gd name="connsiteX27" fmla="*/ 529874 w 5545537"/>
              <a:gd name="connsiteY27" fmla="*/ 3645561 h 6876022"/>
              <a:gd name="connsiteX28" fmla="*/ 1048983 w 5545537"/>
              <a:gd name="connsiteY28" fmla="*/ 4068647 h 6876022"/>
              <a:gd name="connsiteX29" fmla="*/ 1057146 w 5545537"/>
              <a:gd name="connsiteY29" fmla="*/ 4149617 h 6876022"/>
              <a:gd name="connsiteX30" fmla="*/ 1069719 w 5545537"/>
              <a:gd name="connsiteY30" fmla="*/ 4620012 h 6876022"/>
              <a:gd name="connsiteX31" fmla="*/ 1095113 w 5545537"/>
              <a:gd name="connsiteY31" fmla="*/ 4538207 h 6876022"/>
              <a:gd name="connsiteX32" fmla="*/ 1576145 w 5545537"/>
              <a:gd name="connsiteY32" fmla="*/ 4219357 h 6876022"/>
              <a:gd name="connsiteX33" fmla="*/ 1609779 w 5545537"/>
              <a:gd name="connsiteY33" fmla="*/ 4222748 h 6876022"/>
              <a:gd name="connsiteX34" fmla="*/ 1609779 w 5545537"/>
              <a:gd name="connsiteY34" fmla="*/ 4205666 h 6876022"/>
              <a:gd name="connsiteX35" fmla="*/ 1577115 w 5545537"/>
              <a:gd name="connsiteY35" fmla="*/ 4208959 h 6876022"/>
              <a:gd name="connsiteX36" fmla="*/ 1055057 w 5545537"/>
              <a:gd name="connsiteY36" fmla="*/ 3686901 h 6876022"/>
              <a:gd name="connsiteX37" fmla="*/ 1577115 w 5545537"/>
              <a:gd name="connsiteY37" fmla="*/ 3164843 h 6876022"/>
              <a:gd name="connsiteX38" fmla="*/ 2088567 w 5545537"/>
              <a:gd name="connsiteY38" fmla="*/ 3581688 h 6876022"/>
              <a:gd name="connsiteX39" fmla="*/ 2098635 w 5545537"/>
              <a:gd name="connsiteY39" fmla="*/ 3681565 h 6876022"/>
              <a:gd name="connsiteX40" fmla="*/ 2113837 w 5545537"/>
              <a:gd name="connsiteY40" fmla="*/ 3681565 h 6876022"/>
              <a:gd name="connsiteX41" fmla="*/ 2113837 w 5545537"/>
              <a:gd name="connsiteY41" fmla="*/ 2637449 h 6876022"/>
              <a:gd name="connsiteX42" fmla="*/ 2114775 w 5545537"/>
              <a:gd name="connsiteY42" fmla="*/ 2637449 h 6876022"/>
              <a:gd name="connsiteX43" fmla="*/ 2113835 w 5545537"/>
              <a:gd name="connsiteY43" fmla="*/ 2628122 h 6876022"/>
              <a:gd name="connsiteX44" fmla="*/ 2635893 w 5545537"/>
              <a:gd name="connsiteY44" fmla="*/ 2106064 h 6876022"/>
              <a:gd name="connsiteX45" fmla="*/ 2649648 w 5545537"/>
              <a:gd name="connsiteY45" fmla="*/ 2107451 h 6876022"/>
              <a:gd name="connsiteX46" fmla="*/ 2649648 w 5545537"/>
              <a:gd name="connsiteY46" fmla="*/ 2090015 h 6876022"/>
              <a:gd name="connsiteX47" fmla="*/ 2635894 w 5545537"/>
              <a:gd name="connsiteY47" fmla="*/ 2091401 h 6876022"/>
              <a:gd name="connsiteX48" fmla="*/ 2113836 w 5545537"/>
              <a:gd name="connsiteY48" fmla="*/ 1569343 h 6876022"/>
              <a:gd name="connsiteX49" fmla="*/ 2635894 w 5545537"/>
              <a:gd name="connsiteY49" fmla="*/ 1047285 h 6876022"/>
              <a:gd name="connsiteX50" fmla="*/ 2649648 w 5545537"/>
              <a:gd name="connsiteY50" fmla="*/ 1048672 h 6876022"/>
              <a:gd name="connsiteX51" fmla="*/ 2649648 w 5545537"/>
              <a:gd name="connsiteY51" fmla="*/ 1043268 h 6876022"/>
              <a:gd name="connsiteX52" fmla="*/ 2689899 w 5545537"/>
              <a:gd name="connsiteY52" fmla="*/ 1039210 h 6876022"/>
              <a:gd name="connsiteX53" fmla="*/ 2689899 w 5545537"/>
              <a:gd name="connsiteY53" fmla="*/ 1038672 h 6876022"/>
              <a:gd name="connsiteX54" fmla="*/ 2635893 w 5545537"/>
              <a:gd name="connsiteY54" fmla="*/ 1044116 h 6876022"/>
              <a:gd name="connsiteX55" fmla="*/ 2113835 w 5545537"/>
              <a:gd name="connsiteY55" fmla="*/ 522058 h 6876022"/>
              <a:gd name="connsiteX56" fmla="*/ 2635893 w 5545537"/>
              <a:gd name="connsiteY56" fmla="*/ 0 h 6876022"/>
              <a:gd name="connsiteX0" fmla="*/ 1577115 w 5545537"/>
              <a:gd name="connsiteY0" fmla="*/ 2106064 h 6942972"/>
              <a:gd name="connsiteX1" fmla="*/ 2099173 w 5545537"/>
              <a:gd name="connsiteY1" fmla="*/ 2628122 h 6942972"/>
              <a:gd name="connsiteX2" fmla="*/ 1577115 w 5545537"/>
              <a:gd name="connsiteY2" fmla="*/ 3150180 h 6942972"/>
              <a:gd name="connsiteX3" fmla="*/ 1055057 w 5545537"/>
              <a:gd name="connsiteY3" fmla="*/ 2628122 h 6942972"/>
              <a:gd name="connsiteX4" fmla="*/ 1577115 w 5545537"/>
              <a:gd name="connsiteY4" fmla="*/ 2106064 h 6942972"/>
              <a:gd name="connsiteX5" fmla="*/ 2635893 w 5545537"/>
              <a:gd name="connsiteY5" fmla="*/ 0 h 6942972"/>
              <a:gd name="connsiteX6" fmla="*/ 2649648 w 5545537"/>
              <a:gd name="connsiteY6" fmla="*/ 1387 h 6942972"/>
              <a:gd name="connsiteX7" fmla="*/ 2649648 w 5545537"/>
              <a:gd name="connsiteY7" fmla="*/ 537 h 6942972"/>
              <a:gd name="connsiteX8" fmla="*/ 2689899 w 5545537"/>
              <a:gd name="connsiteY8" fmla="*/ 537 h 6942972"/>
              <a:gd name="connsiteX9" fmla="*/ 2689899 w 5545537"/>
              <a:gd name="connsiteY9" fmla="*/ 0 h 6942972"/>
              <a:gd name="connsiteX10" fmla="*/ 3846766 w 5545537"/>
              <a:gd name="connsiteY10" fmla="*/ 0 h 6942972"/>
              <a:gd name="connsiteX11" fmla="*/ 3846766 w 5545537"/>
              <a:gd name="connsiteY11" fmla="*/ 537 h 6942972"/>
              <a:gd name="connsiteX12" fmla="*/ 5545537 w 5545537"/>
              <a:gd name="connsiteY12" fmla="*/ 537 h 6942972"/>
              <a:gd name="connsiteX13" fmla="*/ 5540385 w 5545537"/>
              <a:gd name="connsiteY13" fmla="*/ 6942970 h 6942972"/>
              <a:gd name="connsiteX14" fmla="*/ 1067337 w 5545537"/>
              <a:gd name="connsiteY14" fmla="*/ 6863300 h 6942972"/>
              <a:gd name="connsiteX15" fmla="*/ 1069719 w 5545537"/>
              <a:gd name="connsiteY15" fmla="*/ 6318334 h 6942972"/>
              <a:gd name="connsiteX16" fmla="*/ 1069720 w 5545537"/>
              <a:gd name="connsiteY16" fmla="*/ 6318321 h 6942972"/>
              <a:gd name="connsiteX17" fmla="*/ 1069719 w 5545537"/>
              <a:gd name="connsiteY17" fmla="*/ 6318310 h 6942972"/>
              <a:gd name="connsiteX18" fmla="*/ 1061010 w 5545537"/>
              <a:gd name="connsiteY18" fmla="*/ 6219603 h 6942972"/>
              <a:gd name="connsiteX19" fmla="*/ 624433 w 5545537"/>
              <a:gd name="connsiteY19" fmla="*/ 5771972 h 6942972"/>
              <a:gd name="connsiteX20" fmla="*/ 426816 w 5545537"/>
              <a:gd name="connsiteY20" fmla="*/ 5735384 h 6942972"/>
              <a:gd name="connsiteX21" fmla="*/ 9971 w 5545537"/>
              <a:gd name="connsiteY21" fmla="*/ 5223932 h 6942972"/>
              <a:gd name="connsiteX22" fmla="*/ 426816 w 5545537"/>
              <a:gd name="connsiteY22" fmla="*/ 4712481 h 6942972"/>
              <a:gd name="connsiteX23" fmla="*/ 512040 w 5545537"/>
              <a:gd name="connsiteY23" fmla="*/ 4703889 h 6942972"/>
              <a:gd name="connsiteX24" fmla="*/ 512040 w 5545537"/>
              <a:gd name="connsiteY24" fmla="*/ 4703511 h 6942972"/>
              <a:gd name="connsiteX25" fmla="*/ 423086 w 5545537"/>
              <a:gd name="connsiteY25" fmla="*/ 4694544 h 6942972"/>
              <a:gd name="connsiteX26" fmla="*/ 0 w 5545537"/>
              <a:gd name="connsiteY26" fmla="*/ 4175435 h 6942972"/>
              <a:gd name="connsiteX27" fmla="*/ 529874 w 5545537"/>
              <a:gd name="connsiteY27" fmla="*/ 3645561 h 6942972"/>
              <a:gd name="connsiteX28" fmla="*/ 1048983 w 5545537"/>
              <a:gd name="connsiteY28" fmla="*/ 4068647 h 6942972"/>
              <a:gd name="connsiteX29" fmla="*/ 1057146 w 5545537"/>
              <a:gd name="connsiteY29" fmla="*/ 4149617 h 6942972"/>
              <a:gd name="connsiteX30" fmla="*/ 1069719 w 5545537"/>
              <a:gd name="connsiteY30" fmla="*/ 4620012 h 6942972"/>
              <a:gd name="connsiteX31" fmla="*/ 1095113 w 5545537"/>
              <a:gd name="connsiteY31" fmla="*/ 4538207 h 6942972"/>
              <a:gd name="connsiteX32" fmla="*/ 1576145 w 5545537"/>
              <a:gd name="connsiteY32" fmla="*/ 4219357 h 6942972"/>
              <a:gd name="connsiteX33" fmla="*/ 1609779 w 5545537"/>
              <a:gd name="connsiteY33" fmla="*/ 4222748 h 6942972"/>
              <a:gd name="connsiteX34" fmla="*/ 1609779 w 5545537"/>
              <a:gd name="connsiteY34" fmla="*/ 4205666 h 6942972"/>
              <a:gd name="connsiteX35" fmla="*/ 1577115 w 5545537"/>
              <a:gd name="connsiteY35" fmla="*/ 4208959 h 6942972"/>
              <a:gd name="connsiteX36" fmla="*/ 1055057 w 5545537"/>
              <a:gd name="connsiteY36" fmla="*/ 3686901 h 6942972"/>
              <a:gd name="connsiteX37" fmla="*/ 1577115 w 5545537"/>
              <a:gd name="connsiteY37" fmla="*/ 3164843 h 6942972"/>
              <a:gd name="connsiteX38" fmla="*/ 2088567 w 5545537"/>
              <a:gd name="connsiteY38" fmla="*/ 3581688 h 6942972"/>
              <a:gd name="connsiteX39" fmla="*/ 2098635 w 5545537"/>
              <a:gd name="connsiteY39" fmla="*/ 3681565 h 6942972"/>
              <a:gd name="connsiteX40" fmla="*/ 2113837 w 5545537"/>
              <a:gd name="connsiteY40" fmla="*/ 3681565 h 6942972"/>
              <a:gd name="connsiteX41" fmla="*/ 2113837 w 5545537"/>
              <a:gd name="connsiteY41" fmla="*/ 2637449 h 6942972"/>
              <a:gd name="connsiteX42" fmla="*/ 2114775 w 5545537"/>
              <a:gd name="connsiteY42" fmla="*/ 2637449 h 6942972"/>
              <a:gd name="connsiteX43" fmla="*/ 2113835 w 5545537"/>
              <a:gd name="connsiteY43" fmla="*/ 2628122 h 6942972"/>
              <a:gd name="connsiteX44" fmla="*/ 2635893 w 5545537"/>
              <a:gd name="connsiteY44" fmla="*/ 2106064 h 6942972"/>
              <a:gd name="connsiteX45" fmla="*/ 2649648 w 5545537"/>
              <a:gd name="connsiteY45" fmla="*/ 2107451 h 6942972"/>
              <a:gd name="connsiteX46" fmla="*/ 2649648 w 5545537"/>
              <a:gd name="connsiteY46" fmla="*/ 2090015 h 6942972"/>
              <a:gd name="connsiteX47" fmla="*/ 2635894 w 5545537"/>
              <a:gd name="connsiteY47" fmla="*/ 2091401 h 6942972"/>
              <a:gd name="connsiteX48" fmla="*/ 2113836 w 5545537"/>
              <a:gd name="connsiteY48" fmla="*/ 1569343 h 6942972"/>
              <a:gd name="connsiteX49" fmla="*/ 2635894 w 5545537"/>
              <a:gd name="connsiteY49" fmla="*/ 1047285 h 6942972"/>
              <a:gd name="connsiteX50" fmla="*/ 2649648 w 5545537"/>
              <a:gd name="connsiteY50" fmla="*/ 1048672 h 6942972"/>
              <a:gd name="connsiteX51" fmla="*/ 2649648 w 5545537"/>
              <a:gd name="connsiteY51" fmla="*/ 1043268 h 6942972"/>
              <a:gd name="connsiteX52" fmla="*/ 2689899 w 5545537"/>
              <a:gd name="connsiteY52" fmla="*/ 1039210 h 6942972"/>
              <a:gd name="connsiteX53" fmla="*/ 2689899 w 5545537"/>
              <a:gd name="connsiteY53" fmla="*/ 1038672 h 6942972"/>
              <a:gd name="connsiteX54" fmla="*/ 2635893 w 5545537"/>
              <a:gd name="connsiteY54" fmla="*/ 1044116 h 6942972"/>
              <a:gd name="connsiteX55" fmla="*/ 2113835 w 5545537"/>
              <a:gd name="connsiteY55" fmla="*/ 522058 h 6942972"/>
              <a:gd name="connsiteX56" fmla="*/ 2635893 w 5545537"/>
              <a:gd name="connsiteY56" fmla="*/ 0 h 6942972"/>
              <a:gd name="connsiteX0" fmla="*/ 1577115 w 5545537"/>
              <a:gd name="connsiteY0" fmla="*/ 2106064 h 6863435"/>
              <a:gd name="connsiteX1" fmla="*/ 2099173 w 5545537"/>
              <a:gd name="connsiteY1" fmla="*/ 2628122 h 6863435"/>
              <a:gd name="connsiteX2" fmla="*/ 1577115 w 5545537"/>
              <a:gd name="connsiteY2" fmla="*/ 3150180 h 6863435"/>
              <a:gd name="connsiteX3" fmla="*/ 1055057 w 5545537"/>
              <a:gd name="connsiteY3" fmla="*/ 2628122 h 6863435"/>
              <a:gd name="connsiteX4" fmla="*/ 1577115 w 5545537"/>
              <a:gd name="connsiteY4" fmla="*/ 2106064 h 6863435"/>
              <a:gd name="connsiteX5" fmla="*/ 2635893 w 5545537"/>
              <a:gd name="connsiteY5" fmla="*/ 0 h 6863435"/>
              <a:gd name="connsiteX6" fmla="*/ 2649648 w 5545537"/>
              <a:gd name="connsiteY6" fmla="*/ 1387 h 6863435"/>
              <a:gd name="connsiteX7" fmla="*/ 2649648 w 5545537"/>
              <a:gd name="connsiteY7" fmla="*/ 537 h 6863435"/>
              <a:gd name="connsiteX8" fmla="*/ 2689899 w 5545537"/>
              <a:gd name="connsiteY8" fmla="*/ 537 h 6863435"/>
              <a:gd name="connsiteX9" fmla="*/ 2689899 w 5545537"/>
              <a:gd name="connsiteY9" fmla="*/ 0 h 6863435"/>
              <a:gd name="connsiteX10" fmla="*/ 3846766 w 5545537"/>
              <a:gd name="connsiteY10" fmla="*/ 0 h 6863435"/>
              <a:gd name="connsiteX11" fmla="*/ 3846766 w 5545537"/>
              <a:gd name="connsiteY11" fmla="*/ 537 h 6863435"/>
              <a:gd name="connsiteX12" fmla="*/ 5545537 w 5545537"/>
              <a:gd name="connsiteY12" fmla="*/ 537 h 6863435"/>
              <a:gd name="connsiteX13" fmla="*/ 5452809 w 5545537"/>
              <a:gd name="connsiteY13" fmla="*/ 6770393 h 6863435"/>
              <a:gd name="connsiteX14" fmla="*/ 1067337 w 5545537"/>
              <a:gd name="connsiteY14" fmla="*/ 6863300 h 6863435"/>
              <a:gd name="connsiteX15" fmla="*/ 1069719 w 5545537"/>
              <a:gd name="connsiteY15" fmla="*/ 6318334 h 6863435"/>
              <a:gd name="connsiteX16" fmla="*/ 1069720 w 5545537"/>
              <a:gd name="connsiteY16" fmla="*/ 6318321 h 6863435"/>
              <a:gd name="connsiteX17" fmla="*/ 1069719 w 5545537"/>
              <a:gd name="connsiteY17" fmla="*/ 6318310 h 6863435"/>
              <a:gd name="connsiteX18" fmla="*/ 1061010 w 5545537"/>
              <a:gd name="connsiteY18" fmla="*/ 6219603 h 6863435"/>
              <a:gd name="connsiteX19" fmla="*/ 624433 w 5545537"/>
              <a:gd name="connsiteY19" fmla="*/ 5771972 h 6863435"/>
              <a:gd name="connsiteX20" fmla="*/ 426816 w 5545537"/>
              <a:gd name="connsiteY20" fmla="*/ 5735384 h 6863435"/>
              <a:gd name="connsiteX21" fmla="*/ 9971 w 5545537"/>
              <a:gd name="connsiteY21" fmla="*/ 5223932 h 6863435"/>
              <a:gd name="connsiteX22" fmla="*/ 426816 w 5545537"/>
              <a:gd name="connsiteY22" fmla="*/ 4712481 h 6863435"/>
              <a:gd name="connsiteX23" fmla="*/ 512040 w 5545537"/>
              <a:gd name="connsiteY23" fmla="*/ 4703889 h 6863435"/>
              <a:gd name="connsiteX24" fmla="*/ 512040 w 5545537"/>
              <a:gd name="connsiteY24" fmla="*/ 4703511 h 6863435"/>
              <a:gd name="connsiteX25" fmla="*/ 423086 w 5545537"/>
              <a:gd name="connsiteY25" fmla="*/ 4694544 h 6863435"/>
              <a:gd name="connsiteX26" fmla="*/ 0 w 5545537"/>
              <a:gd name="connsiteY26" fmla="*/ 4175435 h 6863435"/>
              <a:gd name="connsiteX27" fmla="*/ 529874 w 5545537"/>
              <a:gd name="connsiteY27" fmla="*/ 3645561 h 6863435"/>
              <a:gd name="connsiteX28" fmla="*/ 1048983 w 5545537"/>
              <a:gd name="connsiteY28" fmla="*/ 4068647 h 6863435"/>
              <a:gd name="connsiteX29" fmla="*/ 1057146 w 5545537"/>
              <a:gd name="connsiteY29" fmla="*/ 4149617 h 6863435"/>
              <a:gd name="connsiteX30" fmla="*/ 1069719 w 5545537"/>
              <a:gd name="connsiteY30" fmla="*/ 4620012 h 6863435"/>
              <a:gd name="connsiteX31" fmla="*/ 1095113 w 5545537"/>
              <a:gd name="connsiteY31" fmla="*/ 4538207 h 6863435"/>
              <a:gd name="connsiteX32" fmla="*/ 1576145 w 5545537"/>
              <a:gd name="connsiteY32" fmla="*/ 4219357 h 6863435"/>
              <a:gd name="connsiteX33" fmla="*/ 1609779 w 5545537"/>
              <a:gd name="connsiteY33" fmla="*/ 4222748 h 6863435"/>
              <a:gd name="connsiteX34" fmla="*/ 1609779 w 5545537"/>
              <a:gd name="connsiteY34" fmla="*/ 4205666 h 6863435"/>
              <a:gd name="connsiteX35" fmla="*/ 1577115 w 5545537"/>
              <a:gd name="connsiteY35" fmla="*/ 4208959 h 6863435"/>
              <a:gd name="connsiteX36" fmla="*/ 1055057 w 5545537"/>
              <a:gd name="connsiteY36" fmla="*/ 3686901 h 6863435"/>
              <a:gd name="connsiteX37" fmla="*/ 1577115 w 5545537"/>
              <a:gd name="connsiteY37" fmla="*/ 3164843 h 6863435"/>
              <a:gd name="connsiteX38" fmla="*/ 2088567 w 5545537"/>
              <a:gd name="connsiteY38" fmla="*/ 3581688 h 6863435"/>
              <a:gd name="connsiteX39" fmla="*/ 2098635 w 5545537"/>
              <a:gd name="connsiteY39" fmla="*/ 3681565 h 6863435"/>
              <a:gd name="connsiteX40" fmla="*/ 2113837 w 5545537"/>
              <a:gd name="connsiteY40" fmla="*/ 3681565 h 6863435"/>
              <a:gd name="connsiteX41" fmla="*/ 2113837 w 5545537"/>
              <a:gd name="connsiteY41" fmla="*/ 2637449 h 6863435"/>
              <a:gd name="connsiteX42" fmla="*/ 2114775 w 5545537"/>
              <a:gd name="connsiteY42" fmla="*/ 2637449 h 6863435"/>
              <a:gd name="connsiteX43" fmla="*/ 2113835 w 5545537"/>
              <a:gd name="connsiteY43" fmla="*/ 2628122 h 6863435"/>
              <a:gd name="connsiteX44" fmla="*/ 2635893 w 5545537"/>
              <a:gd name="connsiteY44" fmla="*/ 2106064 h 6863435"/>
              <a:gd name="connsiteX45" fmla="*/ 2649648 w 5545537"/>
              <a:gd name="connsiteY45" fmla="*/ 2107451 h 6863435"/>
              <a:gd name="connsiteX46" fmla="*/ 2649648 w 5545537"/>
              <a:gd name="connsiteY46" fmla="*/ 2090015 h 6863435"/>
              <a:gd name="connsiteX47" fmla="*/ 2635894 w 5545537"/>
              <a:gd name="connsiteY47" fmla="*/ 2091401 h 6863435"/>
              <a:gd name="connsiteX48" fmla="*/ 2113836 w 5545537"/>
              <a:gd name="connsiteY48" fmla="*/ 1569343 h 6863435"/>
              <a:gd name="connsiteX49" fmla="*/ 2635894 w 5545537"/>
              <a:gd name="connsiteY49" fmla="*/ 1047285 h 6863435"/>
              <a:gd name="connsiteX50" fmla="*/ 2649648 w 5545537"/>
              <a:gd name="connsiteY50" fmla="*/ 1048672 h 6863435"/>
              <a:gd name="connsiteX51" fmla="*/ 2649648 w 5545537"/>
              <a:gd name="connsiteY51" fmla="*/ 1043268 h 6863435"/>
              <a:gd name="connsiteX52" fmla="*/ 2689899 w 5545537"/>
              <a:gd name="connsiteY52" fmla="*/ 1039210 h 6863435"/>
              <a:gd name="connsiteX53" fmla="*/ 2689899 w 5545537"/>
              <a:gd name="connsiteY53" fmla="*/ 1038672 h 6863435"/>
              <a:gd name="connsiteX54" fmla="*/ 2635893 w 5545537"/>
              <a:gd name="connsiteY54" fmla="*/ 1044116 h 6863435"/>
              <a:gd name="connsiteX55" fmla="*/ 2113835 w 5545537"/>
              <a:gd name="connsiteY55" fmla="*/ 522058 h 6863435"/>
              <a:gd name="connsiteX56" fmla="*/ 2635893 w 5545537"/>
              <a:gd name="connsiteY56" fmla="*/ 0 h 6863435"/>
              <a:gd name="connsiteX0" fmla="*/ 1577115 w 5546031"/>
              <a:gd name="connsiteY0" fmla="*/ 2106064 h 6864730"/>
              <a:gd name="connsiteX1" fmla="*/ 2099173 w 5546031"/>
              <a:gd name="connsiteY1" fmla="*/ 2628122 h 6864730"/>
              <a:gd name="connsiteX2" fmla="*/ 1577115 w 5546031"/>
              <a:gd name="connsiteY2" fmla="*/ 3150180 h 6864730"/>
              <a:gd name="connsiteX3" fmla="*/ 1055057 w 5546031"/>
              <a:gd name="connsiteY3" fmla="*/ 2628122 h 6864730"/>
              <a:gd name="connsiteX4" fmla="*/ 1577115 w 5546031"/>
              <a:gd name="connsiteY4" fmla="*/ 2106064 h 6864730"/>
              <a:gd name="connsiteX5" fmla="*/ 2635893 w 5546031"/>
              <a:gd name="connsiteY5" fmla="*/ 0 h 6864730"/>
              <a:gd name="connsiteX6" fmla="*/ 2649648 w 5546031"/>
              <a:gd name="connsiteY6" fmla="*/ 1387 h 6864730"/>
              <a:gd name="connsiteX7" fmla="*/ 2649648 w 5546031"/>
              <a:gd name="connsiteY7" fmla="*/ 537 h 6864730"/>
              <a:gd name="connsiteX8" fmla="*/ 2689899 w 5546031"/>
              <a:gd name="connsiteY8" fmla="*/ 537 h 6864730"/>
              <a:gd name="connsiteX9" fmla="*/ 2689899 w 5546031"/>
              <a:gd name="connsiteY9" fmla="*/ 0 h 6864730"/>
              <a:gd name="connsiteX10" fmla="*/ 3846766 w 5546031"/>
              <a:gd name="connsiteY10" fmla="*/ 0 h 6864730"/>
              <a:gd name="connsiteX11" fmla="*/ 3846766 w 5546031"/>
              <a:gd name="connsiteY11" fmla="*/ 537 h 6864730"/>
              <a:gd name="connsiteX12" fmla="*/ 5545537 w 5546031"/>
              <a:gd name="connsiteY12" fmla="*/ 537 h 6864730"/>
              <a:gd name="connsiteX13" fmla="*/ 5545536 w 5546031"/>
              <a:gd name="connsiteY13" fmla="*/ 6860545 h 6864730"/>
              <a:gd name="connsiteX14" fmla="*/ 1067337 w 5546031"/>
              <a:gd name="connsiteY14" fmla="*/ 6863300 h 6864730"/>
              <a:gd name="connsiteX15" fmla="*/ 1069719 w 5546031"/>
              <a:gd name="connsiteY15" fmla="*/ 6318334 h 6864730"/>
              <a:gd name="connsiteX16" fmla="*/ 1069720 w 5546031"/>
              <a:gd name="connsiteY16" fmla="*/ 6318321 h 6864730"/>
              <a:gd name="connsiteX17" fmla="*/ 1069719 w 5546031"/>
              <a:gd name="connsiteY17" fmla="*/ 6318310 h 6864730"/>
              <a:gd name="connsiteX18" fmla="*/ 1061010 w 5546031"/>
              <a:gd name="connsiteY18" fmla="*/ 6219603 h 6864730"/>
              <a:gd name="connsiteX19" fmla="*/ 624433 w 5546031"/>
              <a:gd name="connsiteY19" fmla="*/ 5771972 h 6864730"/>
              <a:gd name="connsiteX20" fmla="*/ 426816 w 5546031"/>
              <a:gd name="connsiteY20" fmla="*/ 5735384 h 6864730"/>
              <a:gd name="connsiteX21" fmla="*/ 9971 w 5546031"/>
              <a:gd name="connsiteY21" fmla="*/ 5223932 h 6864730"/>
              <a:gd name="connsiteX22" fmla="*/ 426816 w 5546031"/>
              <a:gd name="connsiteY22" fmla="*/ 4712481 h 6864730"/>
              <a:gd name="connsiteX23" fmla="*/ 512040 w 5546031"/>
              <a:gd name="connsiteY23" fmla="*/ 4703889 h 6864730"/>
              <a:gd name="connsiteX24" fmla="*/ 512040 w 5546031"/>
              <a:gd name="connsiteY24" fmla="*/ 4703511 h 6864730"/>
              <a:gd name="connsiteX25" fmla="*/ 423086 w 5546031"/>
              <a:gd name="connsiteY25" fmla="*/ 4694544 h 6864730"/>
              <a:gd name="connsiteX26" fmla="*/ 0 w 5546031"/>
              <a:gd name="connsiteY26" fmla="*/ 4175435 h 6864730"/>
              <a:gd name="connsiteX27" fmla="*/ 529874 w 5546031"/>
              <a:gd name="connsiteY27" fmla="*/ 3645561 h 6864730"/>
              <a:gd name="connsiteX28" fmla="*/ 1048983 w 5546031"/>
              <a:gd name="connsiteY28" fmla="*/ 4068647 h 6864730"/>
              <a:gd name="connsiteX29" fmla="*/ 1057146 w 5546031"/>
              <a:gd name="connsiteY29" fmla="*/ 4149617 h 6864730"/>
              <a:gd name="connsiteX30" fmla="*/ 1069719 w 5546031"/>
              <a:gd name="connsiteY30" fmla="*/ 4620012 h 6864730"/>
              <a:gd name="connsiteX31" fmla="*/ 1095113 w 5546031"/>
              <a:gd name="connsiteY31" fmla="*/ 4538207 h 6864730"/>
              <a:gd name="connsiteX32" fmla="*/ 1576145 w 5546031"/>
              <a:gd name="connsiteY32" fmla="*/ 4219357 h 6864730"/>
              <a:gd name="connsiteX33" fmla="*/ 1609779 w 5546031"/>
              <a:gd name="connsiteY33" fmla="*/ 4222748 h 6864730"/>
              <a:gd name="connsiteX34" fmla="*/ 1609779 w 5546031"/>
              <a:gd name="connsiteY34" fmla="*/ 4205666 h 6864730"/>
              <a:gd name="connsiteX35" fmla="*/ 1577115 w 5546031"/>
              <a:gd name="connsiteY35" fmla="*/ 4208959 h 6864730"/>
              <a:gd name="connsiteX36" fmla="*/ 1055057 w 5546031"/>
              <a:gd name="connsiteY36" fmla="*/ 3686901 h 6864730"/>
              <a:gd name="connsiteX37" fmla="*/ 1577115 w 5546031"/>
              <a:gd name="connsiteY37" fmla="*/ 3164843 h 6864730"/>
              <a:gd name="connsiteX38" fmla="*/ 2088567 w 5546031"/>
              <a:gd name="connsiteY38" fmla="*/ 3581688 h 6864730"/>
              <a:gd name="connsiteX39" fmla="*/ 2098635 w 5546031"/>
              <a:gd name="connsiteY39" fmla="*/ 3681565 h 6864730"/>
              <a:gd name="connsiteX40" fmla="*/ 2113837 w 5546031"/>
              <a:gd name="connsiteY40" fmla="*/ 3681565 h 6864730"/>
              <a:gd name="connsiteX41" fmla="*/ 2113837 w 5546031"/>
              <a:gd name="connsiteY41" fmla="*/ 2637449 h 6864730"/>
              <a:gd name="connsiteX42" fmla="*/ 2114775 w 5546031"/>
              <a:gd name="connsiteY42" fmla="*/ 2637449 h 6864730"/>
              <a:gd name="connsiteX43" fmla="*/ 2113835 w 5546031"/>
              <a:gd name="connsiteY43" fmla="*/ 2628122 h 6864730"/>
              <a:gd name="connsiteX44" fmla="*/ 2635893 w 5546031"/>
              <a:gd name="connsiteY44" fmla="*/ 2106064 h 6864730"/>
              <a:gd name="connsiteX45" fmla="*/ 2649648 w 5546031"/>
              <a:gd name="connsiteY45" fmla="*/ 2107451 h 6864730"/>
              <a:gd name="connsiteX46" fmla="*/ 2649648 w 5546031"/>
              <a:gd name="connsiteY46" fmla="*/ 2090015 h 6864730"/>
              <a:gd name="connsiteX47" fmla="*/ 2635894 w 5546031"/>
              <a:gd name="connsiteY47" fmla="*/ 2091401 h 6864730"/>
              <a:gd name="connsiteX48" fmla="*/ 2113836 w 5546031"/>
              <a:gd name="connsiteY48" fmla="*/ 1569343 h 6864730"/>
              <a:gd name="connsiteX49" fmla="*/ 2635894 w 5546031"/>
              <a:gd name="connsiteY49" fmla="*/ 1047285 h 6864730"/>
              <a:gd name="connsiteX50" fmla="*/ 2649648 w 5546031"/>
              <a:gd name="connsiteY50" fmla="*/ 1048672 h 6864730"/>
              <a:gd name="connsiteX51" fmla="*/ 2649648 w 5546031"/>
              <a:gd name="connsiteY51" fmla="*/ 1043268 h 6864730"/>
              <a:gd name="connsiteX52" fmla="*/ 2689899 w 5546031"/>
              <a:gd name="connsiteY52" fmla="*/ 1039210 h 6864730"/>
              <a:gd name="connsiteX53" fmla="*/ 2689899 w 5546031"/>
              <a:gd name="connsiteY53" fmla="*/ 1038672 h 6864730"/>
              <a:gd name="connsiteX54" fmla="*/ 2635893 w 5546031"/>
              <a:gd name="connsiteY54" fmla="*/ 1044116 h 6864730"/>
              <a:gd name="connsiteX55" fmla="*/ 2113835 w 5546031"/>
              <a:gd name="connsiteY55" fmla="*/ 522058 h 6864730"/>
              <a:gd name="connsiteX56" fmla="*/ 2635893 w 5546031"/>
              <a:gd name="connsiteY56" fmla="*/ 0 h 6864730"/>
              <a:gd name="connsiteX0" fmla="*/ 1577115 w 5546031"/>
              <a:gd name="connsiteY0" fmla="*/ 2106064 h 6864730"/>
              <a:gd name="connsiteX1" fmla="*/ 2099173 w 5546031"/>
              <a:gd name="connsiteY1" fmla="*/ 2628122 h 6864730"/>
              <a:gd name="connsiteX2" fmla="*/ 1577115 w 5546031"/>
              <a:gd name="connsiteY2" fmla="*/ 3150180 h 6864730"/>
              <a:gd name="connsiteX3" fmla="*/ 1055057 w 5546031"/>
              <a:gd name="connsiteY3" fmla="*/ 2628122 h 6864730"/>
              <a:gd name="connsiteX4" fmla="*/ 1577115 w 5546031"/>
              <a:gd name="connsiteY4" fmla="*/ 2106064 h 6864730"/>
              <a:gd name="connsiteX5" fmla="*/ 2635893 w 5546031"/>
              <a:gd name="connsiteY5" fmla="*/ 0 h 6864730"/>
              <a:gd name="connsiteX6" fmla="*/ 2649648 w 5546031"/>
              <a:gd name="connsiteY6" fmla="*/ 1387 h 6864730"/>
              <a:gd name="connsiteX7" fmla="*/ 2649648 w 5546031"/>
              <a:gd name="connsiteY7" fmla="*/ 537 h 6864730"/>
              <a:gd name="connsiteX8" fmla="*/ 2689899 w 5546031"/>
              <a:gd name="connsiteY8" fmla="*/ 537 h 6864730"/>
              <a:gd name="connsiteX9" fmla="*/ 3846766 w 5546031"/>
              <a:gd name="connsiteY9" fmla="*/ 0 h 6864730"/>
              <a:gd name="connsiteX10" fmla="*/ 3846766 w 5546031"/>
              <a:gd name="connsiteY10" fmla="*/ 537 h 6864730"/>
              <a:gd name="connsiteX11" fmla="*/ 5545537 w 5546031"/>
              <a:gd name="connsiteY11" fmla="*/ 537 h 6864730"/>
              <a:gd name="connsiteX12" fmla="*/ 5545536 w 5546031"/>
              <a:gd name="connsiteY12" fmla="*/ 6860545 h 6864730"/>
              <a:gd name="connsiteX13" fmla="*/ 1067337 w 5546031"/>
              <a:gd name="connsiteY13" fmla="*/ 6863300 h 6864730"/>
              <a:gd name="connsiteX14" fmla="*/ 1069719 w 5546031"/>
              <a:gd name="connsiteY14" fmla="*/ 6318334 h 6864730"/>
              <a:gd name="connsiteX15" fmla="*/ 1069720 w 5546031"/>
              <a:gd name="connsiteY15" fmla="*/ 6318321 h 6864730"/>
              <a:gd name="connsiteX16" fmla="*/ 1069719 w 5546031"/>
              <a:gd name="connsiteY16" fmla="*/ 6318310 h 6864730"/>
              <a:gd name="connsiteX17" fmla="*/ 1061010 w 5546031"/>
              <a:gd name="connsiteY17" fmla="*/ 6219603 h 6864730"/>
              <a:gd name="connsiteX18" fmla="*/ 624433 w 5546031"/>
              <a:gd name="connsiteY18" fmla="*/ 5771972 h 6864730"/>
              <a:gd name="connsiteX19" fmla="*/ 426816 w 5546031"/>
              <a:gd name="connsiteY19" fmla="*/ 5735384 h 6864730"/>
              <a:gd name="connsiteX20" fmla="*/ 9971 w 5546031"/>
              <a:gd name="connsiteY20" fmla="*/ 5223932 h 6864730"/>
              <a:gd name="connsiteX21" fmla="*/ 426816 w 5546031"/>
              <a:gd name="connsiteY21" fmla="*/ 4712481 h 6864730"/>
              <a:gd name="connsiteX22" fmla="*/ 512040 w 5546031"/>
              <a:gd name="connsiteY22" fmla="*/ 4703889 h 6864730"/>
              <a:gd name="connsiteX23" fmla="*/ 512040 w 5546031"/>
              <a:gd name="connsiteY23" fmla="*/ 4703511 h 6864730"/>
              <a:gd name="connsiteX24" fmla="*/ 423086 w 5546031"/>
              <a:gd name="connsiteY24" fmla="*/ 4694544 h 6864730"/>
              <a:gd name="connsiteX25" fmla="*/ 0 w 5546031"/>
              <a:gd name="connsiteY25" fmla="*/ 4175435 h 6864730"/>
              <a:gd name="connsiteX26" fmla="*/ 529874 w 5546031"/>
              <a:gd name="connsiteY26" fmla="*/ 3645561 h 6864730"/>
              <a:gd name="connsiteX27" fmla="*/ 1048983 w 5546031"/>
              <a:gd name="connsiteY27" fmla="*/ 4068647 h 6864730"/>
              <a:gd name="connsiteX28" fmla="*/ 1057146 w 5546031"/>
              <a:gd name="connsiteY28" fmla="*/ 4149617 h 6864730"/>
              <a:gd name="connsiteX29" fmla="*/ 1069719 w 5546031"/>
              <a:gd name="connsiteY29" fmla="*/ 4620012 h 6864730"/>
              <a:gd name="connsiteX30" fmla="*/ 1095113 w 5546031"/>
              <a:gd name="connsiteY30" fmla="*/ 4538207 h 6864730"/>
              <a:gd name="connsiteX31" fmla="*/ 1576145 w 5546031"/>
              <a:gd name="connsiteY31" fmla="*/ 4219357 h 6864730"/>
              <a:gd name="connsiteX32" fmla="*/ 1609779 w 5546031"/>
              <a:gd name="connsiteY32" fmla="*/ 4222748 h 6864730"/>
              <a:gd name="connsiteX33" fmla="*/ 1609779 w 5546031"/>
              <a:gd name="connsiteY33" fmla="*/ 4205666 h 6864730"/>
              <a:gd name="connsiteX34" fmla="*/ 1577115 w 5546031"/>
              <a:gd name="connsiteY34" fmla="*/ 4208959 h 6864730"/>
              <a:gd name="connsiteX35" fmla="*/ 1055057 w 5546031"/>
              <a:gd name="connsiteY35" fmla="*/ 3686901 h 6864730"/>
              <a:gd name="connsiteX36" fmla="*/ 1577115 w 5546031"/>
              <a:gd name="connsiteY36" fmla="*/ 3164843 h 6864730"/>
              <a:gd name="connsiteX37" fmla="*/ 2088567 w 5546031"/>
              <a:gd name="connsiteY37" fmla="*/ 3581688 h 6864730"/>
              <a:gd name="connsiteX38" fmla="*/ 2098635 w 5546031"/>
              <a:gd name="connsiteY38" fmla="*/ 3681565 h 6864730"/>
              <a:gd name="connsiteX39" fmla="*/ 2113837 w 5546031"/>
              <a:gd name="connsiteY39" fmla="*/ 3681565 h 6864730"/>
              <a:gd name="connsiteX40" fmla="*/ 2113837 w 5546031"/>
              <a:gd name="connsiteY40" fmla="*/ 2637449 h 6864730"/>
              <a:gd name="connsiteX41" fmla="*/ 2114775 w 5546031"/>
              <a:gd name="connsiteY41" fmla="*/ 2637449 h 6864730"/>
              <a:gd name="connsiteX42" fmla="*/ 2113835 w 5546031"/>
              <a:gd name="connsiteY42" fmla="*/ 2628122 h 6864730"/>
              <a:gd name="connsiteX43" fmla="*/ 2635893 w 5546031"/>
              <a:gd name="connsiteY43" fmla="*/ 2106064 h 6864730"/>
              <a:gd name="connsiteX44" fmla="*/ 2649648 w 5546031"/>
              <a:gd name="connsiteY44" fmla="*/ 2107451 h 6864730"/>
              <a:gd name="connsiteX45" fmla="*/ 2649648 w 5546031"/>
              <a:gd name="connsiteY45" fmla="*/ 2090015 h 6864730"/>
              <a:gd name="connsiteX46" fmla="*/ 2635894 w 5546031"/>
              <a:gd name="connsiteY46" fmla="*/ 2091401 h 6864730"/>
              <a:gd name="connsiteX47" fmla="*/ 2113836 w 5546031"/>
              <a:gd name="connsiteY47" fmla="*/ 1569343 h 6864730"/>
              <a:gd name="connsiteX48" fmla="*/ 2635894 w 5546031"/>
              <a:gd name="connsiteY48" fmla="*/ 1047285 h 6864730"/>
              <a:gd name="connsiteX49" fmla="*/ 2649648 w 5546031"/>
              <a:gd name="connsiteY49" fmla="*/ 1048672 h 6864730"/>
              <a:gd name="connsiteX50" fmla="*/ 2649648 w 5546031"/>
              <a:gd name="connsiteY50" fmla="*/ 1043268 h 6864730"/>
              <a:gd name="connsiteX51" fmla="*/ 2689899 w 5546031"/>
              <a:gd name="connsiteY51" fmla="*/ 1039210 h 6864730"/>
              <a:gd name="connsiteX52" fmla="*/ 2689899 w 5546031"/>
              <a:gd name="connsiteY52" fmla="*/ 1038672 h 6864730"/>
              <a:gd name="connsiteX53" fmla="*/ 2635893 w 5546031"/>
              <a:gd name="connsiteY53" fmla="*/ 1044116 h 6864730"/>
              <a:gd name="connsiteX54" fmla="*/ 2113835 w 5546031"/>
              <a:gd name="connsiteY54" fmla="*/ 522058 h 6864730"/>
              <a:gd name="connsiteX55" fmla="*/ 2635893 w 5546031"/>
              <a:gd name="connsiteY55" fmla="*/ 0 h 6864730"/>
              <a:gd name="connsiteX0" fmla="*/ 1577115 w 5546031"/>
              <a:gd name="connsiteY0" fmla="*/ 2106064 h 6864730"/>
              <a:gd name="connsiteX1" fmla="*/ 2099173 w 5546031"/>
              <a:gd name="connsiteY1" fmla="*/ 2628122 h 6864730"/>
              <a:gd name="connsiteX2" fmla="*/ 1577115 w 5546031"/>
              <a:gd name="connsiteY2" fmla="*/ 3150180 h 6864730"/>
              <a:gd name="connsiteX3" fmla="*/ 1055057 w 5546031"/>
              <a:gd name="connsiteY3" fmla="*/ 2628122 h 6864730"/>
              <a:gd name="connsiteX4" fmla="*/ 1577115 w 5546031"/>
              <a:gd name="connsiteY4" fmla="*/ 2106064 h 6864730"/>
              <a:gd name="connsiteX5" fmla="*/ 2635893 w 5546031"/>
              <a:gd name="connsiteY5" fmla="*/ 0 h 6864730"/>
              <a:gd name="connsiteX6" fmla="*/ 2649648 w 5546031"/>
              <a:gd name="connsiteY6" fmla="*/ 1387 h 6864730"/>
              <a:gd name="connsiteX7" fmla="*/ 2649648 w 5546031"/>
              <a:gd name="connsiteY7" fmla="*/ 537 h 6864730"/>
              <a:gd name="connsiteX8" fmla="*/ 3846766 w 5546031"/>
              <a:gd name="connsiteY8" fmla="*/ 0 h 6864730"/>
              <a:gd name="connsiteX9" fmla="*/ 3846766 w 5546031"/>
              <a:gd name="connsiteY9" fmla="*/ 537 h 6864730"/>
              <a:gd name="connsiteX10" fmla="*/ 5545537 w 5546031"/>
              <a:gd name="connsiteY10" fmla="*/ 537 h 6864730"/>
              <a:gd name="connsiteX11" fmla="*/ 5545536 w 5546031"/>
              <a:gd name="connsiteY11" fmla="*/ 6860545 h 6864730"/>
              <a:gd name="connsiteX12" fmla="*/ 1067337 w 5546031"/>
              <a:gd name="connsiteY12" fmla="*/ 6863300 h 6864730"/>
              <a:gd name="connsiteX13" fmla="*/ 1069719 w 5546031"/>
              <a:gd name="connsiteY13" fmla="*/ 6318334 h 6864730"/>
              <a:gd name="connsiteX14" fmla="*/ 1069720 w 5546031"/>
              <a:gd name="connsiteY14" fmla="*/ 6318321 h 6864730"/>
              <a:gd name="connsiteX15" fmla="*/ 1069719 w 5546031"/>
              <a:gd name="connsiteY15" fmla="*/ 6318310 h 6864730"/>
              <a:gd name="connsiteX16" fmla="*/ 1061010 w 5546031"/>
              <a:gd name="connsiteY16" fmla="*/ 6219603 h 6864730"/>
              <a:gd name="connsiteX17" fmla="*/ 624433 w 5546031"/>
              <a:gd name="connsiteY17" fmla="*/ 5771972 h 6864730"/>
              <a:gd name="connsiteX18" fmla="*/ 426816 w 5546031"/>
              <a:gd name="connsiteY18" fmla="*/ 5735384 h 6864730"/>
              <a:gd name="connsiteX19" fmla="*/ 9971 w 5546031"/>
              <a:gd name="connsiteY19" fmla="*/ 5223932 h 6864730"/>
              <a:gd name="connsiteX20" fmla="*/ 426816 w 5546031"/>
              <a:gd name="connsiteY20" fmla="*/ 4712481 h 6864730"/>
              <a:gd name="connsiteX21" fmla="*/ 512040 w 5546031"/>
              <a:gd name="connsiteY21" fmla="*/ 4703889 h 6864730"/>
              <a:gd name="connsiteX22" fmla="*/ 512040 w 5546031"/>
              <a:gd name="connsiteY22" fmla="*/ 4703511 h 6864730"/>
              <a:gd name="connsiteX23" fmla="*/ 423086 w 5546031"/>
              <a:gd name="connsiteY23" fmla="*/ 4694544 h 6864730"/>
              <a:gd name="connsiteX24" fmla="*/ 0 w 5546031"/>
              <a:gd name="connsiteY24" fmla="*/ 4175435 h 6864730"/>
              <a:gd name="connsiteX25" fmla="*/ 529874 w 5546031"/>
              <a:gd name="connsiteY25" fmla="*/ 3645561 h 6864730"/>
              <a:gd name="connsiteX26" fmla="*/ 1048983 w 5546031"/>
              <a:gd name="connsiteY26" fmla="*/ 4068647 h 6864730"/>
              <a:gd name="connsiteX27" fmla="*/ 1057146 w 5546031"/>
              <a:gd name="connsiteY27" fmla="*/ 4149617 h 6864730"/>
              <a:gd name="connsiteX28" fmla="*/ 1069719 w 5546031"/>
              <a:gd name="connsiteY28" fmla="*/ 4620012 h 6864730"/>
              <a:gd name="connsiteX29" fmla="*/ 1095113 w 5546031"/>
              <a:gd name="connsiteY29" fmla="*/ 4538207 h 6864730"/>
              <a:gd name="connsiteX30" fmla="*/ 1576145 w 5546031"/>
              <a:gd name="connsiteY30" fmla="*/ 4219357 h 6864730"/>
              <a:gd name="connsiteX31" fmla="*/ 1609779 w 5546031"/>
              <a:gd name="connsiteY31" fmla="*/ 4222748 h 6864730"/>
              <a:gd name="connsiteX32" fmla="*/ 1609779 w 5546031"/>
              <a:gd name="connsiteY32" fmla="*/ 4205666 h 6864730"/>
              <a:gd name="connsiteX33" fmla="*/ 1577115 w 5546031"/>
              <a:gd name="connsiteY33" fmla="*/ 4208959 h 6864730"/>
              <a:gd name="connsiteX34" fmla="*/ 1055057 w 5546031"/>
              <a:gd name="connsiteY34" fmla="*/ 3686901 h 6864730"/>
              <a:gd name="connsiteX35" fmla="*/ 1577115 w 5546031"/>
              <a:gd name="connsiteY35" fmla="*/ 3164843 h 6864730"/>
              <a:gd name="connsiteX36" fmla="*/ 2088567 w 5546031"/>
              <a:gd name="connsiteY36" fmla="*/ 3581688 h 6864730"/>
              <a:gd name="connsiteX37" fmla="*/ 2098635 w 5546031"/>
              <a:gd name="connsiteY37" fmla="*/ 3681565 h 6864730"/>
              <a:gd name="connsiteX38" fmla="*/ 2113837 w 5546031"/>
              <a:gd name="connsiteY38" fmla="*/ 3681565 h 6864730"/>
              <a:gd name="connsiteX39" fmla="*/ 2113837 w 5546031"/>
              <a:gd name="connsiteY39" fmla="*/ 2637449 h 6864730"/>
              <a:gd name="connsiteX40" fmla="*/ 2114775 w 5546031"/>
              <a:gd name="connsiteY40" fmla="*/ 2637449 h 6864730"/>
              <a:gd name="connsiteX41" fmla="*/ 2113835 w 5546031"/>
              <a:gd name="connsiteY41" fmla="*/ 2628122 h 6864730"/>
              <a:gd name="connsiteX42" fmla="*/ 2635893 w 5546031"/>
              <a:gd name="connsiteY42" fmla="*/ 2106064 h 6864730"/>
              <a:gd name="connsiteX43" fmla="*/ 2649648 w 5546031"/>
              <a:gd name="connsiteY43" fmla="*/ 2107451 h 6864730"/>
              <a:gd name="connsiteX44" fmla="*/ 2649648 w 5546031"/>
              <a:gd name="connsiteY44" fmla="*/ 2090015 h 6864730"/>
              <a:gd name="connsiteX45" fmla="*/ 2635894 w 5546031"/>
              <a:gd name="connsiteY45" fmla="*/ 2091401 h 6864730"/>
              <a:gd name="connsiteX46" fmla="*/ 2113836 w 5546031"/>
              <a:gd name="connsiteY46" fmla="*/ 1569343 h 6864730"/>
              <a:gd name="connsiteX47" fmla="*/ 2635894 w 5546031"/>
              <a:gd name="connsiteY47" fmla="*/ 1047285 h 6864730"/>
              <a:gd name="connsiteX48" fmla="*/ 2649648 w 5546031"/>
              <a:gd name="connsiteY48" fmla="*/ 1048672 h 6864730"/>
              <a:gd name="connsiteX49" fmla="*/ 2649648 w 5546031"/>
              <a:gd name="connsiteY49" fmla="*/ 1043268 h 6864730"/>
              <a:gd name="connsiteX50" fmla="*/ 2689899 w 5546031"/>
              <a:gd name="connsiteY50" fmla="*/ 1039210 h 6864730"/>
              <a:gd name="connsiteX51" fmla="*/ 2689899 w 5546031"/>
              <a:gd name="connsiteY51" fmla="*/ 1038672 h 6864730"/>
              <a:gd name="connsiteX52" fmla="*/ 2635893 w 5546031"/>
              <a:gd name="connsiteY52" fmla="*/ 1044116 h 6864730"/>
              <a:gd name="connsiteX53" fmla="*/ 2113835 w 5546031"/>
              <a:gd name="connsiteY53" fmla="*/ 522058 h 6864730"/>
              <a:gd name="connsiteX54" fmla="*/ 2635893 w 5546031"/>
              <a:gd name="connsiteY54" fmla="*/ 0 h 6864730"/>
              <a:gd name="connsiteX0" fmla="*/ 1577115 w 5546031"/>
              <a:gd name="connsiteY0" fmla="*/ 2106064 h 6864730"/>
              <a:gd name="connsiteX1" fmla="*/ 2099173 w 5546031"/>
              <a:gd name="connsiteY1" fmla="*/ 2628122 h 6864730"/>
              <a:gd name="connsiteX2" fmla="*/ 1577115 w 5546031"/>
              <a:gd name="connsiteY2" fmla="*/ 3150180 h 6864730"/>
              <a:gd name="connsiteX3" fmla="*/ 1055057 w 5546031"/>
              <a:gd name="connsiteY3" fmla="*/ 2628122 h 6864730"/>
              <a:gd name="connsiteX4" fmla="*/ 1577115 w 5546031"/>
              <a:gd name="connsiteY4" fmla="*/ 2106064 h 6864730"/>
              <a:gd name="connsiteX5" fmla="*/ 2635893 w 5546031"/>
              <a:gd name="connsiteY5" fmla="*/ 0 h 6864730"/>
              <a:gd name="connsiteX6" fmla="*/ 2649648 w 5546031"/>
              <a:gd name="connsiteY6" fmla="*/ 1387 h 6864730"/>
              <a:gd name="connsiteX7" fmla="*/ 2649648 w 5546031"/>
              <a:gd name="connsiteY7" fmla="*/ 537 h 6864730"/>
              <a:gd name="connsiteX8" fmla="*/ 3846766 w 5546031"/>
              <a:gd name="connsiteY8" fmla="*/ 0 h 6864730"/>
              <a:gd name="connsiteX9" fmla="*/ 3846766 w 5546031"/>
              <a:gd name="connsiteY9" fmla="*/ 537 h 6864730"/>
              <a:gd name="connsiteX10" fmla="*/ 5545537 w 5546031"/>
              <a:gd name="connsiteY10" fmla="*/ 537 h 6864730"/>
              <a:gd name="connsiteX11" fmla="*/ 5545536 w 5546031"/>
              <a:gd name="connsiteY11" fmla="*/ 6860545 h 6864730"/>
              <a:gd name="connsiteX12" fmla="*/ 1067337 w 5546031"/>
              <a:gd name="connsiteY12" fmla="*/ 6863300 h 6864730"/>
              <a:gd name="connsiteX13" fmla="*/ 1069719 w 5546031"/>
              <a:gd name="connsiteY13" fmla="*/ 6318334 h 6864730"/>
              <a:gd name="connsiteX14" fmla="*/ 1069720 w 5546031"/>
              <a:gd name="connsiteY14" fmla="*/ 6318321 h 6864730"/>
              <a:gd name="connsiteX15" fmla="*/ 1069719 w 5546031"/>
              <a:gd name="connsiteY15" fmla="*/ 6318310 h 6864730"/>
              <a:gd name="connsiteX16" fmla="*/ 1061010 w 5546031"/>
              <a:gd name="connsiteY16" fmla="*/ 6219603 h 6864730"/>
              <a:gd name="connsiteX17" fmla="*/ 624433 w 5546031"/>
              <a:gd name="connsiteY17" fmla="*/ 5771972 h 6864730"/>
              <a:gd name="connsiteX18" fmla="*/ 426816 w 5546031"/>
              <a:gd name="connsiteY18" fmla="*/ 5735384 h 6864730"/>
              <a:gd name="connsiteX19" fmla="*/ 9971 w 5546031"/>
              <a:gd name="connsiteY19" fmla="*/ 5223932 h 6864730"/>
              <a:gd name="connsiteX20" fmla="*/ 426816 w 5546031"/>
              <a:gd name="connsiteY20" fmla="*/ 4712481 h 6864730"/>
              <a:gd name="connsiteX21" fmla="*/ 512040 w 5546031"/>
              <a:gd name="connsiteY21" fmla="*/ 4703889 h 6864730"/>
              <a:gd name="connsiteX22" fmla="*/ 512040 w 5546031"/>
              <a:gd name="connsiteY22" fmla="*/ 4703511 h 6864730"/>
              <a:gd name="connsiteX23" fmla="*/ 423086 w 5546031"/>
              <a:gd name="connsiteY23" fmla="*/ 4694544 h 6864730"/>
              <a:gd name="connsiteX24" fmla="*/ 0 w 5546031"/>
              <a:gd name="connsiteY24" fmla="*/ 4175435 h 6864730"/>
              <a:gd name="connsiteX25" fmla="*/ 529874 w 5546031"/>
              <a:gd name="connsiteY25" fmla="*/ 3645561 h 6864730"/>
              <a:gd name="connsiteX26" fmla="*/ 1048983 w 5546031"/>
              <a:gd name="connsiteY26" fmla="*/ 4068647 h 6864730"/>
              <a:gd name="connsiteX27" fmla="*/ 1057146 w 5546031"/>
              <a:gd name="connsiteY27" fmla="*/ 4149617 h 6864730"/>
              <a:gd name="connsiteX28" fmla="*/ 1069719 w 5546031"/>
              <a:gd name="connsiteY28" fmla="*/ 4620012 h 6864730"/>
              <a:gd name="connsiteX29" fmla="*/ 1095113 w 5546031"/>
              <a:gd name="connsiteY29" fmla="*/ 4538207 h 6864730"/>
              <a:gd name="connsiteX30" fmla="*/ 1576145 w 5546031"/>
              <a:gd name="connsiteY30" fmla="*/ 4219357 h 6864730"/>
              <a:gd name="connsiteX31" fmla="*/ 1609779 w 5546031"/>
              <a:gd name="connsiteY31" fmla="*/ 4222748 h 6864730"/>
              <a:gd name="connsiteX32" fmla="*/ 1609779 w 5546031"/>
              <a:gd name="connsiteY32" fmla="*/ 4205666 h 6864730"/>
              <a:gd name="connsiteX33" fmla="*/ 1577115 w 5546031"/>
              <a:gd name="connsiteY33" fmla="*/ 4208959 h 6864730"/>
              <a:gd name="connsiteX34" fmla="*/ 1055057 w 5546031"/>
              <a:gd name="connsiteY34" fmla="*/ 3686901 h 6864730"/>
              <a:gd name="connsiteX35" fmla="*/ 1577115 w 5546031"/>
              <a:gd name="connsiteY35" fmla="*/ 3164843 h 6864730"/>
              <a:gd name="connsiteX36" fmla="*/ 2088567 w 5546031"/>
              <a:gd name="connsiteY36" fmla="*/ 3581688 h 6864730"/>
              <a:gd name="connsiteX37" fmla="*/ 2098635 w 5546031"/>
              <a:gd name="connsiteY37" fmla="*/ 3681565 h 6864730"/>
              <a:gd name="connsiteX38" fmla="*/ 2113837 w 5546031"/>
              <a:gd name="connsiteY38" fmla="*/ 3681565 h 6864730"/>
              <a:gd name="connsiteX39" fmla="*/ 2113837 w 5546031"/>
              <a:gd name="connsiteY39" fmla="*/ 2637449 h 6864730"/>
              <a:gd name="connsiteX40" fmla="*/ 2114775 w 5546031"/>
              <a:gd name="connsiteY40" fmla="*/ 2637449 h 6864730"/>
              <a:gd name="connsiteX41" fmla="*/ 2113835 w 5546031"/>
              <a:gd name="connsiteY41" fmla="*/ 2628122 h 6864730"/>
              <a:gd name="connsiteX42" fmla="*/ 2635893 w 5546031"/>
              <a:gd name="connsiteY42" fmla="*/ 2106064 h 6864730"/>
              <a:gd name="connsiteX43" fmla="*/ 2649648 w 5546031"/>
              <a:gd name="connsiteY43" fmla="*/ 2107451 h 6864730"/>
              <a:gd name="connsiteX44" fmla="*/ 2649648 w 5546031"/>
              <a:gd name="connsiteY44" fmla="*/ 2090015 h 6864730"/>
              <a:gd name="connsiteX45" fmla="*/ 2635894 w 5546031"/>
              <a:gd name="connsiteY45" fmla="*/ 2091401 h 6864730"/>
              <a:gd name="connsiteX46" fmla="*/ 2113836 w 5546031"/>
              <a:gd name="connsiteY46" fmla="*/ 1569343 h 6864730"/>
              <a:gd name="connsiteX47" fmla="*/ 2635894 w 5546031"/>
              <a:gd name="connsiteY47" fmla="*/ 1047285 h 6864730"/>
              <a:gd name="connsiteX48" fmla="*/ 2649648 w 5546031"/>
              <a:gd name="connsiteY48" fmla="*/ 1048672 h 6864730"/>
              <a:gd name="connsiteX49" fmla="*/ 2649648 w 5546031"/>
              <a:gd name="connsiteY49" fmla="*/ 1043268 h 6864730"/>
              <a:gd name="connsiteX50" fmla="*/ 2689899 w 5546031"/>
              <a:gd name="connsiteY50" fmla="*/ 1039210 h 6864730"/>
              <a:gd name="connsiteX51" fmla="*/ 2635893 w 5546031"/>
              <a:gd name="connsiteY51" fmla="*/ 1044116 h 6864730"/>
              <a:gd name="connsiteX52" fmla="*/ 2113835 w 5546031"/>
              <a:gd name="connsiteY52" fmla="*/ 522058 h 6864730"/>
              <a:gd name="connsiteX53" fmla="*/ 2635893 w 5546031"/>
              <a:gd name="connsiteY53" fmla="*/ 0 h 6864730"/>
              <a:gd name="connsiteX0" fmla="*/ 1577115 w 5546031"/>
              <a:gd name="connsiteY0" fmla="*/ 2106064 h 6864730"/>
              <a:gd name="connsiteX1" fmla="*/ 2099173 w 5546031"/>
              <a:gd name="connsiteY1" fmla="*/ 2628122 h 6864730"/>
              <a:gd name="connsiteX2" fmla="*/ 1577115 w 5546031"/>
              <a:gd name="connsiteY2" fmla="*/ 3150180 h 6864730"/>
              <a:gd name="connsiteX3" fmla="*/ 1055057 w 5546031"/>
              <a:gd name="connsiteY3" fmla="*/ 2628122 h 6864730"/>
              <a:gd name="connsiteX4" fmla="*/ 1577115 w 5546031"/>
              <a:gd name="connsiteY4" fmla="*/ 2106064 h 6864730"/>
              <a:gd name="connsiteX5" fmla="*/ 2635893 w 5546031"/>
              <a:gd name="connsiteY5" fmla="*/ 0 h 6864730"/>
              <a:gd name="connsiteX6" fmla="*/ 2649648 w 5546031"/>
              <a:gd name="connsiteY6" fmla="*/ 1387 h 6864730"/>
              <a:gd name="connsiteX7" fmla="*/ 2649648 w 5546031"/>
              <a:gd name="connsiteY7" fmla="*/ 537 h 6864730"/>
              <a:gd name="connsiteX8" fmla="*/ 3846766 w 5546031"/>
              <a:gd name="connsiteY8" fmla="*/ 0 h 6864730"/>
              <a:gd name="connsiteX9" fmla="*/ 3846766 w 5546031"/>
              <a:gd name="connsiteY9" fmla="*/ 537 h 6864730"/>
              <a:gd name="connsiteX10" fmla="*/ 5545537 w 5546031"/>
              <a:gd name="connsiteY10" fmla="*/ 537 h 6864730"/>
              <a:gd name="connsiteX11" fmla="*/ 5545536 w 5546031"/>
              <a:gd name="connsiteY11" fmla="*/ 6860545 h 6864730"/>
              <a:gd name="connsiteX12" fmla="*/ 1067337 w 5546031"/>
              <a:gd name="connsiteY12" fmla="*/ 6863300 h 6864730"/>
              <a:gd name="connsiteX13" fmla="*/ 1069719 w 5546031"/>
              <a:gd name="connsiteY13" fmla="*/ 6318334 h 6864730"/>
              <a:gd name="connsiteX14" fmla="*/ 1069720 w 5546031"/>
              <a:gd name="connsiteY14" fmla="*/ 6318321 h 6864730"/>
              <a:gd name="connsiteX15" fmla="*/ 1069719 w 5546031"/>
              <a:gd name="connsiteY15" fmla="*/ 6318310 h 6864730"/>
              <a:gd name="connsiteX16" fmla="*/ 1061010 w 5546031"/>
              <a:gd name="connsiteY16" fmla="*/ 6219603 h 6864730"/>
              <a:gd name="connsiteX17" fmla="*/ 624433 w 5546031"/>
              <a:gd name="connsiteY17" fmla="*/ 5771972 h 6864730"/>
              <a:gd name="connsiteX18" fmla="*/ 426816 w 5546031"/>
              <a:gd name="connsiteY18" fmla="*/ 5735384 h 6864730"/>
              <a:gd name="connsiteX19" fmla="*/ 9971 w 5546031"/>
              <a:gd name="connsiteY19" fmla="*/ 5223932 h 6864730"/>
              <a:gd name="connsiteX20" fmla="*/ 426816 w 5546031"/>
              <a:gd name="connsiteY20" fmla="*/ 4712481 h 6864730"/>
              <a:gd name="connsiteX21" fmla="*/ 512040 w 5546031"/>
              <a:gd name="connsiteY21" fmla="*/ 4703889 h 6864730"/>
              <a:gd name="connsiteX22" fmla="*/ 512040 w 5546031"/>
              <a:gd name="connsiteY22" fmla="*/ 4703511 h 6864730"/>
              <a:gd name="connsiteX23" fmla="*/ 423086 w 5546031"/>
              <a:gd name="connsiteY23" fmla="*/ 4694544 h 6864730"/>
              <a:gd name="connsiteX24" fmla="*/ 0 w 5546031"/>
              <a:gd name="connsiteY24" fmla="*/ 4175435 h 6864730"/>
              <a:gd name="connsiteX25" fmla="*/ 529874 w 5546031"/>
              <a:gd name="connsiteY25" fmla="*/ 3645561 h 6864730"/>
              <a:gd name="connsiteX26" fmla="*/ 1048983 w 5546031"/>
              <a:gd name="connsiteY26" fmla="*/ 4068647 h 6864730"/>
              <a:gd name="connsiteX27" fmla="*/ 1057146 w 5546031"/>
              <a:gd name="connsiteY27" fmla="*/ 4149617 h 6864730"/>
              <a:gd name="connsiteX28" fmla="*/ 1069719 w 5546031"/>
              <a:gd name="connsiteY28" fmla="*/ 4620012 h 6864730"/>
              <a:gd name="connsiteX29" fmla="*/ 1095113 w 5546031"/>
              <a:gd name="connsiteY29" fmla="*/ 4538207 h 6864730"/>
              <a:gd name="connsiteX30" fmla="*/ 1576145 w 5546031"/>
              <a:gd name="connsiteY30" fmla="*/ 4219357 h 6864730"/>
              <a:gd name="connsiteX31" fmla="*/ 1609779 w 5546031"/>
              <a:gd name="connsiteY31" fmla="*/ 4222748 h 6864730"/>
              <a:gd name="connsiteX32" fmla="*/ 1609779 w 5546031"/>
              <a:gd name="connsiteY32" fmla="*/ 4205666 h 6864730"/>
              <a:gd name="connsiteX33" fmla="*/ 1577115 w 5546031"/>
              <a:gd name="connsiteY33" fmla="*/ 4208959 h 6864730"/>
              <a:gd name="connsiteX34" fmla="*/ 1055057 w 5546031"/>
              <a:gd name="connsiteY34" fmla="*/ 3686901 h 6864730"/>
              <a:gd name="connsiteX35" fmla="*/ 1577115 w 5546031"/>
              <a:gd name="connsiteY35" fmla="*/ 3164843 h 6864730"/>
              <a:gd name="connsiteX36" fmla="*/ 2088567 w 5546031"/>
              <a:gd name="connsiteY36" fmla="*/ 3581688 h 6864730"/>
              <a:gd name="connsiteX37" fmla="*/ 2098635 w 5546031"/>
              <a:gd name="connsiteY37" fmla="*/ 3681565 h 6864730"/>
              <a:gd name="connsiteX38" fmla="*/ 2113837 w 5546031"/>
              <a:gd name="connsiteY38" fmla="*/ 3681565 h 6864730"/>
              <a:gd name="connsiteX39" fmla="*/ 2113837 w 5546031"/>
              <a:gd name="connsiteY39" fmla="*/ 2637449 h 6864730"/>
              <a:gd name="connsiteX40" fmla="*/ 2114775 w 5546031"/>
              <a:gd name="connsiteY40" fmla="*/ 2637449 h 6864730"/>
              <a:gd name="connsiteX41" fmla="*/ 2113835 w 5546031"/>
              <a:gd name="connsiteY41" fmla="*/ 2628122 h 6864730"/>
              <a:gd name="connsiteX42" fmla="*/ 2635893 w 5546031"/>
              <a:gd name="connsiteY42" fmla="*/ 2106064 h 6864730"/>
              <a:gd name="connsiteX43" fmla="*/ 2649648 w 5546031"/>
              <a:gd name="connsiteY43" fmla="*/ 2107451 h 6864730"/>
              <a:gd name="connsiteX44" fmla="*/ 2649648 w 5546031"/>
              <a:gd name="connsiteY44" fmla="*/ 2090015 h 6864730"/>
              <a:gd name="connsiteX45" fmla="*/ 2635894 w 5546031"/>
              <a:gd name="connsiteY45" fmla="*/ 2091401 h 6864730"/>
              <a:gd name="connsiteX46" fmla="*/ 2113836 w 5546031"/>
              <a:gd name="connsiteY46" fmla="*/ 1569343 h 6864730"/>
              <a:gd name="connsiteX47" fmla="*/ 2635894 w 5546031"/>
              <a:gd name="connsiteY47" fmla="*/ 1047285 h 6864730"/>
              <a:gd name="connsiteX48" fmla="*/ 2649648 w 5546031"/>
              <a:gd name="connsiteY48" fmla="*/ 1048672 h 6864730"/>
              <a:gd name="connsiteX49" fmla="*/ 2649648 w 5546031"/>
              <a:gd name="connsiteY49" fmla="*/ 1043268 h 6864730"/>
              <a:gd name="connsiteX50" fmla="*/ 2635893 w 5546031"/>
              <a:gd name="connsiteY50" fmla="*/ 1044116 h 6864730"/>
              <a:gd name="connsiteX51" fmla="*/ 2113835 w 5546031"/>
              <a:gd name="connsiteY51" fmla="*/ 522058 h 6864730"/>
              <a:gd name="connsiteX52" fmla="*/ 2635893 w 5546031"/>
              <a:gd name="connsiteY52" fmla="*/ 0 h 6864730"/>
              <a:gd name="connsiteX0" fmla="*/ 1577115 w 5546031"/>
              <a:gd name="connsiteY0" fmla="*/ 2106064 h 6864730"/>
              <a:gd name="connsiteX1" fmla="*/ 2099173 w 5546031"/>
              <a:gd name="connsiteY1" fmla="*/ 2628122 h 6864730"/>
              <a:gd name="connsiteX2" fmla="*/ 1577115 w 5546031"/>
              <a:gd name="connsiteY2" fmla="*/ 3150180 h 6864730"/>
              <a:gd name="connsiteX3" fmla="*/ 1055057 w 5546031"/>
              <a:gd name="connsiteY3" fmla="*/ 2628122 h 6864730"/>
              <a:gd name="connsiteX4" fmla="*/ 1577115 w 5546031"/>
              <a:gd name="connsiteY4" fmla="*/ 2106064 h 6864730"/>
              <a:gd name="connsiteX5" fmla="*/ 2635893 w 5546031"/>
              <a:gd name="connsiteY5" fmla="*/ 0 h 6864730"/>
              <a:gd name="connsiteX6" fmla="*/ 2649648 w 5546031"/>
              <a:gd name="connsiteY6" fmla="*/ 1387 h 6864730"/>
              <a:gd name="connsiteX7" fmla="*/ 2649648 w 5546031"/>
              <a:gd name="connsiteY7" fmla="*/ 537 h 6864730"/>
              <a:gd name="connsiteX8" fmla="*/ 3846766 w 5546031"/>
              <a:gd name="connsiteY8" fmla="*/ 0 h 6864730"/>
              <a:gd name="connsiteX9" fmla="*/ 5545537 w 5546031"/>
              <a:gd name="connsiteY9" fmla="*/ 537 h 6864730"/>
              <a:gd name="connsiteX10" fmla="*/ 5545536 w 5546031"/>
              <a:gd name="connsiteY10" fmla="*/ 6860545 h 6864730"/>
              <a:gd name="connsiteX11" fmla="*/ 1067337 w 5546031"/>
              <a:gd name="connsiteY11" fmla="*/ 6863300 h 6864730"/>
              <a:gd name="connsiteX12" fmla="*/ 1069719 w 5546031"/>
              <a:gd name="connsiteY12" fmla="*/ 6318334 h 6864730"/>
              <a:gd name="connsiteX13" fmla="*/ 1069720 w 5546031"/>
              <a:gd name="connsiteY13" fmla="*/ 6318321 h 6864730"/>
              <a:gd name="connsiteX14" fmla="*/ 1069719 w 5546031"/>
              <a:gd name="connsiteY14" fmla="*/ 6318310 h 6864730"/>
              <a:gd name="connsiteX15" fmla="*/ 1061010 w 5546031"/>
              <a:gd name="connsiteY15" fmla="*/ 6219603 h 6864730"/>
              <a:gd name="connsiteX16" fmla="*/ 624433 w 5546031"/>
              <a:gd name="connsiteY16" fmla="*/ 5771972 h 6864730"/>
              <a:gd name="connsiteX17" fmla="*/ 426816 w 5546031"/>
              <a:gd name="connsiteY17" fmla="*/ 5735384 h 6864730"/>
              <a:gd name="connsiteX18" fmla="*/ 9971 w 5546031"/>
              <a:gd name="connsiteY18" fmla="*/ 5223932 h 6864730"/>
              <a:gd name="connsiteX19" fmla="*/ 426816 w 5546031"/>
              <a:gd name="connsiteY19" fmla="*/ 4712481 h 6864730"/>
              <a:gd name="connsiteX20" fmla="*/ 512040 w 5546031"/>
              <a:gd name="connsiteY20" fmla="*/ 4703889 h 6864730"/>
              <a:gd name="connsiteX21" fmla="*/ 512040 w 5546031"/>
              <a:gd name="connsiteY21" fmla="*/ 4703511 h 6864730"/>
              <a:gd name="connsiteX22" fmla="*/ 423086 w 5546031"/>
              <a:gd name="connsiteY22" fmla="*/ 4694544 h 6864730"/>
              <a:gd name="connsiteX23" fmla="*/ 0 w 5546031"/>
              <a:gd name="connsiteY23" fmla="*/ 4175435 h 6864730"/>
              <a:gd name="connsiteX24" fmla="*/ 529874 w 5546031"/>
              <a:gd name="connsiteY24" fmla="*/ 3645561 h 6864730"/>
              <a:gd name="connsiteX25" fmla="*/ 1048983 w 5546031"/>
              <a:gd name="connsiteY25" fmla="*/ 4068647 h 6864730"/>
              <a:gd name="connsiteX26" fmla="*/ 1057146 w 5546031"/>
              <a:gd name="connsiteY26" fmla="*/ 4149617 h 6864730"/>
              <a:gd name="connsiteX27" fmla="*/ 1069719 w 5546031"/>
              <a:gd name="connsiteY27" fmla="*/ 4620012 h 6864730"/>
              <a:gd name="connsiteX28" fmla="*/ 1095113 w 5546031"/>
              <a:gd name="connsiteY28" fmla="*/ 4538207 h 6864730"/>
              <a:gd name="connsiteX29" fmla="*/ 1576145 w 5546031"/>
              <a:gd name="connsiteY29" fmla="*/ 4219357 h 6864730"/>
              <a:gd name="connsiteX30" fmla="*/ 1609779 w 5546031"/>
              <a:gd name="connsiteY30" fmla="*/ 4222748 h 6864730"/>
              <a:gd name="connsiteX31" fmla="*/ 1609779 w 5546031"/>
              <a:gd name="connsiteY31" fmla="*/ 4205666 h 6864730"/>
              <a:gd name="connsiteX32" fmla="*/ 1577115 w 5546031"/>
              <a:gd name="connsiteY32" fmla="*/ 4208959 h 6864730"/>
              <a:gd name="connsiteX33" fmla="*/ 1055057 w 5546031"/>
              <a:gd name="connsiteY33" fmla="*/ 3686901 h 6864730"/>
              <a:gd name="connsiteX34" fmla="*/ 1577115 w 5546031"/>
              <a:gd name="connsiteY34" fmla="*/ 3164843 h 6864730"/>
              <a:gd name="connsiteX35" fmla="*/ 2088567 w 5546031"/>
              <a:gd name="connsiteY35" fmla="*/ 3581688 h 6864730"/>
              <a:gd name="connsiteX36" fmla="*/ 2098635 w 5546031"/>
              <a:gd name="connsiteY36" fmla="*/ 3681565 h 6864730"/>
              <a:gd name="connsiteX37" fmla="*/ 2113837 w 5546031"/>
              <a:gd name="connsiteY37" fmla="*/ 3681565 h 6864730"/>
              <a:gd name="connsiteX38" fmla="*/ 2113837 w 5546031"/>
              <a:gd name="connsiteY38" fmla="*/ 2637449 h 6864730"/>
              <a:gd name="connsiteX39" fmla="*/ 2114775 w 5546031"/>
              <a:gd name="connsiteY39" fmla="*/ 2637449 h 6864730"/>
              <a:gd name="connsiteX40" fmla="*/ 2113835 w 5546031"/>
              <a:gd name="connsiteY40" fmla="*/ 2628122 h 6864730"/>
              <a:gd name="connsiteX41" fmla="*/ 2635893 w 5546031"/>
              <a:gd name="connsiteY41" fmla="*/ 2106064 h 6864730"/>
              <a:gd name="connsiteX42" fmla="*/ 2649648 w 5546031"/>
              <a:gd name="connsiteY42" fmla="*/ 2107451 h 6864730"/>
              <a:gd name="connsiteX43" fmla="*/ 2649648 w 5546031"/>
              <a:gd name="connsiteY43" fmla="*/ 2090015 h 6864730"/>
              <a:gd name="connsiteX44" fmla="*/ 2635894 w 5546031"/>
              <a:gd name="connsiteY44" fmla="*/ 2091401 h 6864730"/>
              <a:gd name="connsiteX45" fmla="*/ 2113836 w 5546031"/>
              <a:gd name="connsiteY45" fmla="*/ 1569343 h 6864730"/>
              <a:gd name="connsiteX46" fmla="*/ 2635894 w 5546031"/>
              <a:gd name="connsiteY46" fmla="*/ 1047285 h 6864730"/>
              <a:gd name="connsiteX47" fmla="*/ 2649648 w 5546031"/>
              <a:gd name="connsiteY47" fmla="*/ 1048672 h 6864730"/>
              <a:gd name="connsiteX48" fmla="*/ 2649648 w 5546031"/>
              <a:gd name="connsiteY48" fmla="*/ 1043268 h 6864730"/>
              <a:gd name="connsiteX49" fmla="*/ 2635893 w 5546031"/>
              <a:gd name="connsiteY49" fmla="*/ 1044116 h 6864730"/>
              <a:gd name="connsiteX50" fmla="*/ 2113835 w 5546031"/>
              <a:gd name="connsiteY50" fmla="*/ 522058 h 6864730"/>
              <a:gd name="connsiteX51" fmla="*/ 2635893 w 5546031"/>
              <a:gd name="connsiteY51" fmla="*/ 0 h 6864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546031" h="6864730">
                <a:moveTo>
                  <a:pt x="1577115" y="2106064"/>
                </a:moveTo>
                <a:cubicBezTo>
                  <a:pt x="1865440" y="2106064"/>
                  <a:pt x="2099173" y="2339797"/>
                  <a:pt x="2099173" y="2628122"/>
                </a:cubicBezTo>
                <a:cubicBezTo>
                  <a:pt x="2099173" y="2916447"/>
                  <a:pt x="1865440" y="3150180"/>
                  <a:pt x="1577115" y="3150180"/>
                </a:cubicBezTo>
                <a:cubicBezTo>
                  <a:pt x="1288790" y="3150180"/>
                  <a:pt x="1055057" y="2916447"/>
                  <a:pt x="1055057" y="2628122"/>
                </a:cubicBezTo>
                <a:cubicBezTo>
                  <a:pt x="1055057" y="2339797"/>
                  <a:pt x="1288790" y="2106064"/>
                  <a:pt x="1577115" y="2106064"/>
                </a:cubicBezTo>
                <a:close/>
                <a:moveTo>
                  <a:pt x="2635893" y="0"/>
                </a:moveTo>
                <a:lnTo>
                  <a:pt x="2649648" y="1387"/>
                </a:lnTo>
                <a:lnTo>
                  <a:pt x="2649648" y="537"/>
                </a:lnTo>
                <a:lnTo>
                  <a:pt x="3846766" y="0"/>
                </a:lnTo>
                <a:lnTo>
                  <a:pt x="5545537" y="537"/>
                </a:lnTo>
                <a:cubicBezTo>
                  <a:pt x="5543820" y="2314681"/>
                  <a:pt x="5547253" y="4546401"/>
                  <a:pt x="5545536" y="6860545"/>
                </a:cubicBezTo>
                <a:cubicBezTo>
                  <a:pt x="5545847" y="6861075"/>
                  <a:pt x="2560070" y="6867533"/>
                  <a:pt x="1067337" y="6863300"/>
                </a:cubicBezTo>
                <a:cubicBezTo>
                  <a:pt x="1068990" y="6701392"/>
                  <a:pt x="1068066" y="6480242"/>
                  <a:pt x="1069719" y="6318334"/>
                </a:cubicBezTo>
                <a:cubicBezTo>
                  <a:pt x="1069719" y="6318330"/>
                  <a:pt x="1069720" y="6318325"/>
                  <a:pt x="1069720" y="6318321"/>
                </a:cubicBezTo>
                <a:cubicBezTo>
                  <a:pt x="1069720" y="6318317"/>
                  <a:pt x="1069719" y="6318314"/>
                  <a:pt x="1069719" y="6318310"/>
                </a:cubicBezTo>
                <a:lnTo>
                  <a:pt x="1061010" y="6219603"/>
                </a:lnTo>
                <a:cubicBezTo>
                  <a:pt x="1020946" y="5995312"/>
                  <a:pt x="846793" y="5817474"/>
                  <a:pt x="624433" y="5771972"/>
                </a:cubicBezTo>
                <a:lnTo>
                  <a:pt x="426816" y="5735384"/>
                </a:lnTo>
                <a:cubicBezTo>
                  <a:pt x="188923" y="5686704"/>
                  <a:pt x="9971" y="5476217"/>
                  <a:pt x="9971" y="5223932"/>
                </a:cubicBezTo>
                <a:cubicBezTo>
                  <a:pt x="9971" y="4971648"/>
                  <a:pt x="188923" y="4761160"/>
                  <a:pt x="426816" y="4712481"/>
                </a:cubicBezTo>
                <a:lnTo>
                  <a:pt x="512040" y="4703889"/>
                </a:lnTo>
                <a:lnTo>
                  <a:pt x="512040" y="4703511"/>
                </a:lnTo>
                <a:lnTo>
                  <a:pt x="423086" y="4694544"/>
                </a:lnTo>
                <a:cubicBezTo>
                  <a:pt x="181632" y="4645135"/>
                  <a:pt x="0" y="4431496"/>
                  <a:pt x="0" y="4175435"/>
                </a:cubicBezTo>
                <a:cubicBezTo>
                  <a:pt x="0" y="3882794"/>
                  <a:pt x="237233" y="3645561"/>
                  <a:pt x="529874" y="3645561"/>
                </a:cubicBezTo>
                <a:cubicBezTo>
                  <a:pt x="785935" y="3645561"/>
                  <a:pt x="999574" y="3827193"/>
                  <a:pt x="1048983" y="4068647"/>
                </a:cubicBezTo>
                <a:lnTo>
                  <a:pt x="1057146" y="4149617"/>
                </a:lnTo>
                <a:cubicBezTo>
                  <a:pt x="1060602" y="4241511"/>
                  <a:pt x="1063391" y="4555247"/>
                  <a:pt x="1069719" y="4620012"/>
                </a:cubicBezTo>
                <a:lnTo>
                  <a:pt x="1095113" y="4538207"/>
                </a:lnTo>
                <a:cubicBezTo>
                  <a:pt x="1174366" y="4350832"/>
                  <a:pt x="1359902" y="4219357"/>
                  <a:pt x="1576145" y="4219357"/>
                </a:cubicBezTo>
                <a:lnTo>
                  <a:pt x="1609779" y="4222748"/>
                </a:lnTo>
                <a:lnTo>
                  <a:pt x="1609779" y="4205666"/>
                </a:lnTo>
                <a:lnTo>
                  <a:pt x="1577115" y="4208959"/>
                </a:lnTo>
                <a:cubicBezTo>
                  <a:pt x="1288790" y="4208959"/>
                  <a:pt x="1055057" y="3975226"/>
                  <a:pt x="1055057" y="3686901"/>
                </a:cubicBezTo>
                <a:cubicBezTo>
                  <a:pt x="1055057" y="3398576"/>
                  <a:pt x="1288790" y="3164843"/>
                  <a:pt x="1577115" y="3164843"/>
                </a:cubicBezTo>
                <a:cubicBezTo>
                  <a:pt x="1829399" y="3164843"/>
                  <a:pt x="2039887" y="3343795"/>
                  <a:pt x="2088567" y="3581688"/>
                </a:cubicBezTo>
                <a:lnTo>
                  <a:pt x="2098635" y="3681565"/>
                </a:lnTo>
                <a:lnTo>
                  <a:pt x="2113837" y="3681565"/>
                </a:lnTo>
                <a:lnTo>
                  <a:pt x="2113837" y="2637449"/>
                </a:lnTo>
                <a:lnTo>
                  <a:pt x="2114775" y="2637449"/>
                </a:lnTo>
                <a:cubicBezTo>
                  <a:pt x="2114462" y="2634340"/>
                  <a:pt x="2114148" y="2631231"/>
                  <a:pt x="2113835" y="2628122"/>
                </a:cubicBezTo>
                <a:cubicBezTo>
                  <a:pt x="2113835" y="2339797"/>
                  <a:pt x="2347568" y="2106064"/>
                  <a:pt x="2635893" y="2106064"/>
                </a:cubicBezTo>
                <a:lnTo>
                  <a:pt x="2649648" y="2107451"/>
                </a:lnTo>
                <a:lnTo>
                  <a:pt x="2649648" y="2090015"/>
                </a:lnTo>
                <a:lnTo>
                  <a:pt x="2635894" y="2091401"/>
                </a:lnTo>
                <a:cubicBezTo>
                  <a:pt x="2347569" y="2091401"/>
                  <a:pt x="2113836" y="1857668"/>
                  <a:pt x="2113836" y="1569343"/>
                </a:cubicBezTo>
                <a:cubicBezTo>
                  <a:pt x="2113836" y="1281018"/>
                  <a:pt x="2347569" y="1047285"/>
                  <a:pt x="2635894" y="1047285"/>
                </a:cubicBezTo>
                <a:lnTo>
                  <a:pt x="2649648" y="1048672"/>
                </a:lnTo>
                <a:lnTo>
                  <a:pt x="2649648" y="1043268"/>
                </a:lnTo>
                <a:lnTo>
                  <a:pt x="2635893" y="1044116"/>
                </a:lnTo>
                <a:cubicBezTo>
                  <a:pt x="2347568" y="1044116"/>
                  <a:pt x="2113835" y="810383"/>
                  <a:pt x="2113835" y="522058"/>
                </a:cubicBezTo>
                <a:cubicBezTo>
                  <a:pt x="2113835" y="233733"/>
                  <a:pt x="2347568" y="0"/>
                  <a:pt x="2635893" y="0"/>
                </a:cubicBezTo>
                <a:close/>
              </a:path>
            </a:pathLst>
          </a:custGeom>
          <a:solidFill>
            <a:schemeClr val="bg1">
              <a:lumMod val="95000"/>
            </a:schemeClr>
          </a:solidFill>
        </p:spPr>
        <p:txBody>
          <a:bodyPr wrap="square" anchor="ctr" anchorCtr="0">
            <a:noAutofit/>
          </a:bodyPr>
          <a:lstStyle>
            <a:lvl1pPr marL="0" indent="0" algn="ctr">
              <a:buNone/>
              <a:defRPr sz="1200">
                <a:latin typeface="+mn-lt"/>
              </a:defRPr>
            </a:lvl1pPr>
          </a:lstStyle>
          <a:p>
            <a:r>
              <a:rPr lang="fi-FI"/>
              <a:t>Lisää kuva napsauttamalla kuvaketta</a:t>
            </a:r>
          </a:p>
        </p:txBody>
      </p:sp>
      <p:pic>
        <p:nvPicPr>
          <p:cNvPr id="3" name="Kuva 2" descr="Kuva, joka sisältää kohteen teksti&#10;&#10;Kuvaus luotu automaattisesti">
            <a:extLst>
              <a:ext uri="{FF2B5EF4-FFF2-40B4-BE49-F238E27FC236}">
                <a16:creationId xmlns:a16="http://schemas.microsoft.com/office/drawing/2014/main" id="{0604B85B-67FE-BC0D-1DA3-4CD282FC45C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80442" y="6172346"/>
            <a:ext cx="1941832" cy="488030"/>
          </a:xfrm>
          <a:prstGeom prst="rect">
            <a:avLst/>
          </a:prstGeom>
        </p:spPr>
      </p:pic>
    </p:spTree>
    <p:extLst>
      <p:ext uri="{BB962C8B-B14F-4D97-AF65-F5344CB8AC3E}">
        <p14:creationId xmlns:p14="http://schemas.microsoft.com/office/powerpoint/2010/main" val="7094951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Kaksi sisältökohdetta">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a:lstStyle>
            <a:lvl1pPr>
              <a:defRPr b="1">
                <a:latin typeface="+mj-lt"/>
              </a:defRPr>
            </a:lvl1pPr>
          </a:lstStyle>
          <a:p>
            <a:r>
              <a:rPr lang="fi-FI"/>
              <a:t>Muokkaa perustyyliä napsauttamalla</a:t>
            </a:r>
          </a:p>
        </p:txBody>
      </p:sp>
      <p:sp>
        <p:nvSpPr>
          <p:cNvPr id="9" name="Sisällön paikkamerkki 8"/>
          <p:cNvSpPr>
            <a:spLocks noGrp="1"/>
          </p:cNvSpPr>
          <p:nvPr>
            <p:ph sz="quarter" idx="13"/>
          </p:nvPr>
        </p:nvSpPr>
        <p:spPr>
          <a:xfrm>
            <a:off x="479425" y="1628775"/>
            <a:ext cx="5472113" cy="4321175"/>
          </a:xfrm>
        </p:spPr>
        <p:txBody>
          <a:bodyPr/>
          <a:lstStyle>
            <a:lvl1pPr>
              <a:defRPr sz="28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11" name="Sisällön paikkamerkki 10"/>
          <p:cNvSpPr>
            <a:spLocks noGrp="1"/>
          </p:cNvSpPr>
          <p:nvPr>
            <p:ph sz="quarter" idx="14"/>
          </p:nvPr>
        </p:nvSpPr>
        <p:spPr>
          <a:xfrm>
            <a:off x="6240463" y="1628775"/>
            <a:ext cx="5472112" cy="4321175"/>
          </a:xfrm>
        </p:spPr>
        <p:txBody>
          <a:bodyPr/>
          <a:lstStyle>
            <a:lvl1pPr>
              <a:defRPr sz="28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Tree>
    <p:extLst>
      <p:ext uri="{BB962C8B-B14F-4D97-AF65-F5344CB8AC3E}">
        <p14:creationId xmlns:p14="http://schemas.microsoft.com/office/powerpoint/2010/main" val="35679198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479425" y="333375"/>
            <a:ext cx="11233150" cy="935039"/>
          </a:xfrm>
        </p:spPr>
        <p:txBody>
          <a:bodyPr/>
          <a:lstStyle>
            <a:lvl1pPr>
              <a:defRPr b="1">
                <a:latin typeface="+mj-lt"/>
              </a:defRPr>
            </a:lvl1pPr>
          </a:lstStyle>
          <a:p>
            <a:r>
              <a:rPr lang="fi-FI"/>
              <a:t>Muokkaa perustyyliä napsauttamalla</a:t>
            </a:r>
          </a:p>
        </p:txBody>
      </p:sp>
      <p:sp>
        <p:nvSpPr>
          <p:cNvPr id="3" name="Tekstin paikkamerkki 2"/>
          <p:cNvSpPr>
            <a:spLocks noGrp="1"/>
          </p:cNvSpPr>
          <p:nvPr>
            <p:ph type="body" idx="1"/>
          </p:nvPr>
        </p:nvSpPr>
        <p:spPr>
          <a:xfrm>
            <a:off x="479425" y="1633538"/>
            <a:ext cx="5472113" cy="679338"/>
          </a:xfrm>
        </p:spPr>
        <p:txBody>
          <a:bodyPr anchor="b"/>
          <a:lstStyle>
            <a:lvl1pPr marL="0" indent="0">
              <a:buNone/>
              <a:defRPr sz="2800" b="1">
                <a:solidFill>
                  <a:schemeClr val="accent1"/>
                </a:solidFill>
                <a:latin typeface="+mn-lt"/>
                <a:ea typeface="Inter SemiBold"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479425" y="2505075"/>
            <a:ext cx="5472113" cy="3444875"/>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5" name="Tekstin paikkamerkki 4"/>
          <p:cNvSpPr>
            <a:spLocks noGrp="1"/>
          </p:cNvSpPr>
          <p:nvPr>
            <p:ph type="body" sz="quarter" idx="3"/>
          </p:nvPr>
        </p:nvSpPr>
        <p:spPr>
          <a:xfrm>
            <a:off x="6240463" y="1633538"/>
            <a:ext cx="5472112" cy="679338"/>
          </a:xfrm>
        </p:spPr>
        <p:txBody>
          <a:bodyPr anchor="b"/>
          <a:lstStyle>
            <a:lvl1pPr marL="0" indent="0">
              <a:buNone/>
              <a:defRPr sz="2800" b="1">
                <a:solidFill>
                  <a:schemeClr val="accent1"/>
                </a:solidFill>
                <a:latin typeface="+mn-lt"/>
                <a:ea typeface="Inter SemiBold"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6240463" y="2505075"/>
            <a:ext cx="5472112" cy="3444875"/>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Tree>
    <p:extLst>
      <p:ext uri="{BB962C8B-B14F-4D97-AF65-F5344CB8AC3E}">
        <p14:creationId xmlns:p14="http://schemas.microsoft.com/office/powerpoint/2010/main" val="19949343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a:lstStyle>
            <a:lvl1pPr>
              <a:defRPr b="1">
                <a:latin typeface="+mj-lt"/>
              </a:defRPr>
            </a:lvl1pPr>
          </a:lstStyle>
          <a:p>
            <a:r>
              <a:rPr lang="fi-FI"/>
              <a:t>Muokkaa perustyyliä napsauttamalla</a:t>
            </a:r>
          </a:p>
        </p:txBody>
      </p:sp>
    </p:spTree>
    <p:extLst>
      <p:ext uri="{BB962C8B-B14F-4D97-AF65-F5344CB8AC3E}">
        <p14:creationId xmlns:p14="http://schemas.microsoft.com/office/powerpoint/2010/main" val="13282153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Loppudia_valk">
    <p:spTree>
      <p:nvGrpSpPr>
        <p:cNvPr id="1" name=""/>
        <p:cNvGrpSpPr/>
        <p:nvPr/>
      </p:nvGrpSpPr>
      <p:grpSpPr>
        <a:xfrm>
          <a:off x="0" y="0"/>
          <a:ext cx="0" cy="0"/>
          <a:chOff x="0" y="0"/>
          <a:chExt cx="0" cy="0"/>
        </a:xfrm>
      </p:grpSpPr>
      <p:sp>
        <p:nvSpPr>
          <p:cNvPr id="2" name="Otsikko 1"/>
          <p:cNvSpPr>
            <a:spLocks noGrp="1"/>
          </p:cNvSpPr>
          <p:nvPr userDrawn="1">
            <p:ph type="ctrTitle" hasCustomPrompt="1"/>
          </p:nvPr>
        </p:nvSpPr>
        <p:spPr>
          <a:xfrm>
            <a:off x="5959414" y="1270000"/>
            <a:ext cx="5753161" cy="1150887"/>
          </a:xfrm>
        </p:spPr>
        <p:txBody>
          <a:bodyPr anchor="b">
            <a:noAutofit/>
          </a:bodyPr>
          <a:lstStyle>
            <a:lvl1pPr algn="l">
              <a:defRPr sz="4400" b="1">
                <a:solidFill>
                  <a:schemeClr val="accent1"/>
                </a:solidFill>
                <a:latin typeface="+mj-lt"/>
              </a:defRPr>
            </a:lvl1pPr>
          </a:lstStyle>
          <a:p>
            <a:r>
              <a:rPr lang="fi-FI"/>
              <a:t>Muokkaa perustyyliä napsauttamalla</a:t>
            </a:r>
          </a:p>
        </p:txBody>
      </p:sp>
      <p:sp>
        <p:nvSpPr>
          <p:cNvPr id="3" name="Alaotsikko 2"/>
          <p:cNvSpPr>
            <a:spLocks noGrp="1"/>
          </p:cNvSpPr>
          <p:nvPr userDrawn="1">
            <p:ph type="subTitle" idx="1"/>
          </p:nvPr>
        </p:nvSpPr>
        <p:spPr>
          <a:xfrm>
            <a:off x="5959414" y="2636912"/>
            <a:ext cx="5753161" cy="3005364"/>
          </a:xfrm>
        </p:spPr>
        <p:txBody>
          <a:bodyPr lIns="0" tIns="0" rIns="0" bIns="0"/>
          <a:lstStyle>
            <a:lvl1pPr marL="0" indent="0" algn="l">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pic>
        <p:nvPicPr>
          <p:cNvPr id="20" name="Kuva 19">
            <a:extLs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322624" y="1270000"/>
            <a:ext cx="3369220" cy="4372276"/>
          </a:xfrm>
          <a:prstGeom prst="rect">
            <a:avLst/>
          </a:prstGeom>
        </p:spPr>
      </p:pic>
      <p:pic>
        <p:nvPicPr>
          <p:cNvPr id="32" name="Kuva 31">
            <a:extLs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272575" y="6237288"/>
            <a:ext cx="1440000" cy="425694"/>
          </a:xfrm>
          <a:prstGeom prst="rect">
            <a:avLst/>
          </a:prstGeom>
        </p:spPr>
      </p:pic>
      <p:pic>
        <p:nvPicPr>
          <p:cNvPr id="17" name="Kuva 16">
            <a:extLst>
              <a:ext uri="{FF2B5EF4-FFF2-40B4-BE49-F238E27FC236}">
                <a16:creationId xmlns:a16="http://schemas.microsoft.com/office/drawing/2014/main" id="{DB37A8E0-51C7-42D4-AA59-2ED69BF982BB}"/>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5951538" y="6237288"/>
            <a:ext cx="2150530" cy="360000"/>
          </a:xfrm>
          <a:prstGeom prst="rect">
            <a:avLst/>
          </a:prstGeom>
        </p:spPr>
      </p:pic>
      <p:pic>
        <p:nvPicPr>
          <p:cNvPr id="4" name="Kuva 3" descr="Kuva, joka sisältää kohteen teksti&#10;&#10;Kuvaus luotu automaattisesti">
            <a:extLst>
              <a:ext uri="{FF2B5EF4-FFF2-40B4-BE49-F238E27FC236}">
                <a16:creationId xmlns:a16="http://schemas.microsoft.com/office/drawing/2014/main" id="{D5C590E9-A521-3D24-35B0-A6C441C2B49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14694" y="6172346"/>
            <a:ext cx="1941832" cy="488030"/>
          </a:xfrm>
          <a:prstGeom prst="rect">
            <a:avLst/>
          </a:prstGeom>
        </p:spPr>
      </p:pic>
    </p:spTree>
    <p:extLst>
      <p:ext uri="{BB962C8B-B14F-4D97-AF65-F5344CB8AC3E}">
        <p14:creationId xmlns:p14="http://schemas.microsoft.com/office/powerpoint/2010/main" val="616726183"/>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Otsikkodia">
    <p:spTree>
      <p:nvGrpSpPr>
        <p:cNvPr id="1" name=""/>
        <p:cNvGrpSpPr/>
        <p:nvPr/>
      </p:nvGrpSpPr>
      <p:grpSpPr>
        <a:xfrm>
          <a:off x="0" y="0"/>
          <a:ext cx="0" cy="0"/>
          <a:chOff x="0" y="0"/>
          <a:chExt cx="0" cy="0"/>
        </a:xfrm>
      </p:grpSpPr>
      <p:sp>
        <p:nvSpPr>
          <p:cNvPr id="3" name="Alaotsikko 2">
            <a:extLst>
              <a:ext uri="{FF2B5EF4-FFF2-40B4-BE49-F238E27FC236}">
                <a16:creationId xmlns:a16="http://schemas.microsoft.com/office/drawing/2014/main" id="{E79FDE38-AB36-104A-134D-391C549C00FF}"/>
              </a:ext>
            </a:extLst>
          </p:cNvPr>
          <p:cNvSpPr>
            <a:spLocks noGrp="1"/>
          </p:cNvSpPr>
          <p:nvPr>
            <p:ph type="subTitle" idx="1"/>
          </p:nvPr>
        </p:nvSpPr>
        <p:spPr>
          <a:xfrm>
            <a:off x="1055688" y="3644900"/>
            <a:ext cx="5184775" cy="2087810"/>
          </a:xfrm>
        </p:spPr>
        <p:txBody>
          <a:bodyPr/>
          <a:lstStyle>
            <a:lvl1pPr marL="0" indent="0" algn="l">
              <a:buNone/>
              <a:defRPr lang="fi-FI" sz="2000" kern="1200" dirty="0" err="1" smtClean="0">
                <a:solidFill>
                  <a:srgbClr val="10285E"/>
                </a:solidFill>
                <a:latin typeface="+mn-lt"/>
                <a:ea typeface="Inter" panose="02000503000000020004" pitchFamily="2" charset="0"/>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GB"/>
          </a:p>
        </p:txBody>
      </p:sp>
      <p:pic>
        <p:nvPicPr>
          <p:cNvPr id="9" name="Kuva 8">
            <a:extLst>
              <a:ext uri="{FF2B5EF4-FFF2-40B4-BE49-F238E27FC236}">
                <a16:creationId xmlns:a16="http://schemas.microsoft.com/office/drawing/2014/main" id="{3FB70ACE-C88B-4462-956A-778C1387530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6888381" y="332867"/>
            <a:ext cx="4827170" cy="6264274"/>
          </a:xfrm>
          <a:prstGeom prst="rect">
            <a:avLst/>
          </a:prstGeom>
        </p:spPr>
      </p:pic>
      <p:pic>
        <p:nvPicPr>
          <p:cNvPr id="10" name="Kuva 9">
            <a:extLst>
              <a:ext uri="{FF2B5EF4-FFF2-40B4-BE49-F238E27FC236}">
                <a16:creationId xmlns:a16="http://schemas.microsoft.com/office/drawing/2014/main" id="{10919056-E79E-47D8-B0E3-43BAAF3E01D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6888381" y="332867"/>
            <a:ext cx="4827170" cy="6264274"/>
          </a:xfrm>
          <a:prstGeom prst="rect">
            <a:avLst/>
          </a:prstGeom>
        </p:spPr>
      </p:pic>
      <p:pic>
        <p:nvPicPr>
          <p:cNvPr id="13" name="Kuva 12">
            <a:extLst>
              <a:ext uri="{FF2B5EF4-FFF2-40B4-BE49-F238E27FC236}">
                <a16:creationId xmlns:a16="http://schemas.microsoft.com/office/drawing/2014/main" id="{1053625D-16BF-44C7-8504-EE92C2BD792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272575" y="6237288"/>
            <a:ext cx="1440000" cy="425694"/>
          </a:xfrm>
          <a:prstGeom prst="rect">
            <a:avLst/>
          </a:prstGeom>
        </p:spPr>
      </p:pic>
      <p:sp>
        <p:nvSpPr>
          <p:cNvPr id="21" name="Tekstin paikkamerkki 20">
            <a:extLst>
              <a:ext uri="{FF2B5EF4-FFF2-40B4-BE49-F238E27FC236}">
                <a16:creationId xmlns:a16="http://schemas.microsoft.com/office/drawing/2014/main" id="{B326C72A-CF20-4784-B191-D8224CD0823B}"/>
              </a:ext>
            </a:extLst>
          </p:cNvPr>
          <p:cNvSpPr>
            <a:spLocks noGrp="1"/>
          </p:cNvSpPr>
          <p:nvPr>
            <p:ph type="body" sz="quarter" idx="13"/>
          </p:nvPr>
        </p:nvSpPr>
        <p:spPr>
          <a:xfrm>
            <a:off x="1055688" y="908719"/>
            <a:ext cx="5976937" cy="2304381"/>
          </a:xfrm>
        </p:spPr>
        <p:txBody>
          <a:bodyPr anchor="b"/>
          <a:lstStyle>
            <a:lvl1pPr marL="0" indent="0">
              <a:buNone/>
              <a:defRPr sz="4800" b="1">
                <a:solidFill>
                  <a:schemeClr val="tx2"/>
                </a:solidFill>
                <a:latin typeface="+mj-lt"/>
              </a:defRPr>
            </a:lvl1pPr>
            <a:lvl2pPr marL="144000" indent="0">
              <a:buNone/>
              <a:defRPr>
                <a:latin typeface="+mj-lt"/>
              </a:defRPr>
            </a:lvl2pPr>
            <a:lvl3pPr marL="324000" indent="0">
              <a:buNone/>
              <a:defRPr>
                <a:latin typeface="+mj-lt"/>
              </a:defRPr>
            </a:lvl3pPr>
            <a:lvl4pPr marL="504000" indent="0">
              <a:buNone/>
              <a:defRPr>
                <a:latin typeface="+mj-lt"/>
              </a:defRPr>
            </a:lvl4pPr>
            <a:lvl5pPr marL="684000" indent="0">
              <a:buNone/>
              <a:defRPr>
                <a:latin typeface="+mj-lt"/>
              </a:defRPr>
            </a:lvl5pPr>
          </a:lstStyle>
          <a:p>
            <a:pPr lvl="0"/>
            <a:r>
              <a:rPr lang="fi-FI"/>
              <a:t>Muokkaa tekstin perustyylejä napsauttamalla</a:t>
            </a:r>
          </a:p>
        </p:txBody>
      </p:sp>
    </p:spTree>
    <p:extLst>
      <p:ext uri="{BB962C8B-B14F-4D97-AF65-F5344CB8AC3E}">
        <p14:creationId xmlns:p14="http://schemas.microsoft.com/office/powerpoint/2010/main" val="3409928791"/>
      </p:ext>
    </p:extLst>
  </p:cSld>
  <p:clrMapOvr>
    <a:masterClrMapping/>
  </p:clrMapOvr>
  <p:extLst>
    <p:ext uri="{DCECCB84-F9BA-43D5-87BE-67443E8EF086}">
      <p15:sldGuideLst xmlns:p15="http://schemas.microsoft.com/office/powerpoint/2012/main">
        <p15:guide id="1" orient="horz" pos="2296">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Otsikko ja sisältö_1palsta">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a:lstStyle>
            <a:lvl1pPr>
              <a:defRPr b="1">
                <a:latin typeface="+mj-lt"/>
              </a:defRPr>
            </a:lvl1pPr>
          </a:lstStyle>
          <a:p>
            <a:r>
              <a:rPr lang="fi-FI"/>
              <a:t>Muokkaa perustyyliä napsauttamalla</a:t>
            </a:r>
          </a:p>
        </p:txBody>
      </p:sp>
      <p:sp>
        <p:nvSpPr>
          <p:cNvPr id="8" name="Sisällön paikkamerkki 7"/>
          <p:cNvSpPr>
            <a:spLocks noGrp="1"/>
          </p:cNvSpPr>
          <p:nvPr>
            <p:ph sz="quarter" idx="13"/>
          </p:nvPr>
        </p:nvSpPr>
        <p:spPr>
          <a:xfrm>
            <a:off x="479424" y="1628800"/>
            <a:ext cx="11233151" cy="4321175"/>
          </a:xfrm>
        </p:spPr>
        <p:txBody>
          <a:bodyPr/>
          <a:lstStyle>
            <a:lvl1pPr>
              <a:spcBef>
                <a:spcPts val="0"/>
              </a:spcBef>
              <a:spcAft>
                <a:spcPts val="1200"/>
              </a:spcAft>
              <a:defRPr sz="2800">
                <a:latin typeface="+mn-lt"/>
              </a:defRPr>
            </a:lvl1pPr>
            <a:lvl2pPr>
              <a:spcBef>
                <a:spcPts val="0"/>
              </a:spcBef>
              <a:spcAft>
                <a:spcPts val="1200"/>
              </a:spcAft>
              <a:defRPr>
                <a:latin typeface="+mn-lt"/>
              </a:defRPr>
            </a:lvl2pPr>
            <a:lvl3pPr>
              <a:spcBef>
                <a:spcPts val="0"/>
              </a:spcBef>
              <a:spcAft>
                <a:spcPts val="1200"/>
              </a:spcAft>
              <a:defRPr>
                <a:latin typeface="+mn-lt"/>
              </a:defRPr>
            </a:lvl3pPr>
            <a:lvl4pPr>
              <a:spcAft>
                <a:spcPts val="1200"/>
              </a:spcAft>
              <a:defRPr>
                <a:latin typeface="+mn-lt"/>
              </a:defRPr>
            </a:lvl4pPr>
            <a:lvl5pPr marL="684000" indent="0">
              <a:spcAft>
                <a:spcPts val="1200"/>
              </a:spcAft>
              <a:buNone/>
              <a:defRPr>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Tree>
    <p:extLst>
      <p:ext uri="{BB962C8B-B14F-4D97-AF65-F5344CB8AC3E}">
        <p14:creationId xmlns:p14="http://schemas.microsoft.com/office/powerpoint/2010/main" val="42028782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Otsikko ja sisältö_2palstaa">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a:lstStyle>
            <a:lvl1pPr>
              <a:defRPr>
                <a:latin typeface="+mj-lt"/>
              </a:defRPr>
            </a:lvl1pPr>
          </a:lstStyle>
          <a:p>
            <a:r>
              <a:rPr lang="fi-FI"/>
              <a:t>Muokkaa perustyyliä napsauttamalla</a:t>
            </a:r>
          </a:p>
        </p:txBody>
      </p:sp>
      <p:sp>
        <p:nvSpPr>
          <p:cNvPr id="3" name="Sisällön paikkamerkki 2"/>
          <p:cNvSpPr>
            <a:spLocks noGrp="1"/>
          </p:cNvSpPr>
          <p:nvPr>
            <p:ph idx="1"/>
          </p:nvPr>
        </p:nvSpPr>
        <p:spPr>
          <a:xfrm>
            <a:off x="479425" y="1628775"/>
            <a:ext cx="11233150" cy="4321175"/>
          </a:xfrm>
        </p:spPr>
        <p:txBody>
          <a:bodyPr numCol="2" spcCol="720000"/>
          <a:lstStyle>
            <a:lvl1pPr marL="216000" indent="-216000">
              <a:defRPr sz="2800">
                <a:latin typeface="+mn-lt"/>
              </a:defRPr>
            </a:lvl1pPr>
            <a:lvl2pPr indent="-216000">
              <a:defRPr>
                <a:latin typeface="+mn-lt"/>
              </a:defRPr>
            </a:lvl2pPr>
            <a:lvl3pPr indent="-216000">
              <a:defRPr>
                <a:latin typeface="+mn-lt"/>
              </a:defRPr>
            </a:lvl3pPr>
            <a:lvl4pPr indent="-216000">
              <a:defRPr>
                <a:latin typeface="+mn-lt"/>
              </a:defRPr>
            </a:lvl4pPr>
            <a:lvl5pPr indent="-216000">
              <a:defRPr>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Tree>
    <p:extLst>
      <p:ext uri="{BB962C8B-B14F-4D97-AF65-F5344CB8AC3E}">
        <p14:creationId xmlns:p14="http://schemas.microsoft.com/office/powerpoint/2010/main" val="1084392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831850" y="1709738"/>
            <a:ext cx="10515600" cy="2852737"/>
          </a:xfrm>
        </p:spPr>
        <p:txBody>
          <a:bodyPr anchor="b"/>
          <a:lstStyle>
            <a:lvl1pPr>
              <a:defRPr sz="6000"/>
            </a:lvl1pPr>
          </a:lstStyle>
          <a:p>
            <a:r>
              <a:rPr lang="fi-FI"/>
              <a:t>Muokkaa perustyyl. napsautt.</a:t>
            </a:r>
          </a:p>
        </p:txBody>
      </p:sp>
      <p:sp>
        <p:nvSpPr>
          <p:cNvPr id="3" name="Tekstin paikkamerkki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t>12.6.2025</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6257720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Otsikko ja sisältö_4 kuvapaikkaa">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479425" y="333375"/>
            <a:ext cx="5472113" cy="923925"/>
          </a:xfrm>
        </p:spPr>
        <p:txBody>
          <a:bodyPr/>
          <a:lstStyle>
            <a:lvl1pPr>
              <a:defRPr b="1">
                <a:latin typeface="+mj-lt"/>
              </a:defRPr>
            </a:lvl1pPr>
          </a:lstStyle>
          <a:p>
            <a:r>
              <a:rPr lang="fi-FI"/>
              <a:t>Muokkaa perustyyliä napsauttamalla</a:t>
            </a:r>
          </a:p>
        </p:txBody>
      </p:sp>
      <p:sp>
        <p:nvSpPr>
          <p:cNvPr id="15" name="Tekstin paikkamerkki 14"/>
          <p:cNvSpPr>
            <a:spLocks noGrp="1"/>
          </p:cNvSpPr>
          <p:nvPr>
            <p:ph type="body" sz="quarter" idx="17"/>
          </p:nvPr>
        </p:nvSpPr>
        <p:spPr>
          <a:xfrm>
            <a:off x="479425" y="1628775"/>
            <a:ext cx="5472113" cy="431165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8" name="Kuvan paikkamerkki 7"/>
          <p:cNvSpPr>
            <a:spLocks noGrp="1" noChangeAspect="1"/>
          </p:cNvSpPr>
          <p:nvPr>
            <p:ph type="pic" sz="quarter" idx="13"/>
          </p:nvPr>
        </p:nvSpPr>
        <p:spPr>
          <a:xfrm>
            <a:off x="6240462" y="332656"/>
            <a:ext cx="2628000" cy="2628000"/>
          </a:xfrm>
          <a:prstGeom prst="ellipse">
            <a:avLst/>
          </a:prstGeom>
          <a:solidFill>
            <a:schemeClr val="bg1">
              <a:lumMod val="95000"/>
            </a:schemeClr>
          </a:solidFill>
        </p:spPr>
        <p:txBody>
          <a:bodyPr anchor="ctr"/>
          <a:lstStyle>
            <a:lvl1pPr marL="0" indent="0" algn="ctr">
              <a:buNone/>
              <a:defRPr sz="1200">
                <a:latin typeface="+mn-lt"/>
              </a:defRPr>
            </a:lvl1pPr>
          </a:lstStyle>
          <a:p>
            <a:r>
              <a:rPr lang="fi-FI"/>
              <a:t>Lisää kuva napsauttamalla kuvaketta</a:t>
            </a:r>
          </a:p>
        </p:txBody>
      </p:sp>
      <p:sp>
        <p:nvSpPr>
          <p:cNvPr id="10" name="Kuvan paikkamerkki 7"/>
          <p:cNvSpPr>
            <a:spLocks noGrp="1" noChangeAspect="1"/>
          </p:cNvSpPr>
          <p:nvPr>
            <p:ph type="pic" sz="quarter" idx="14"/>
          </p:nvPr>
        </p:nvSpPr>
        <p:spPr>
          <a:xfrm>
            <a:off x="9192636" y="332656"/>
            <a:ext cx="2628000" cy="2628000"/>
          </a:xfrm>
          <a:prstGeom prst="ellipse">
            <a:avLst/>
          </a:prstGeom>
          <a:solidFill>
            <a:schemeClr val="bg1">
              <a:lumMod val="95000"/>
            </a:schemeClr>
          </a:solidFill>
        </p:spPr>
        <p:txBody>
          <a:bodyPr anchor="ctr"/>
          <a:lstStyle>
            <a:lvl1pPr marL="0" indent="0" algn="ctr">
              <a:buNone/>
              <a:defRPr sz="1200">
                <a:latin typeface="+mn-lt"/>
              </a:defRPr>
            </a:lvl1pPr>
          </a:lstStyle>
          <a:p>
            <a:r>
              <a:rPr lang="fi-FI"/>
              <a:t>Lisää kuva napsauttamalla kuvaketta</a:t>
            </a:r>
          </a:p>
        </p:txBody>
      </p:sp>
      <p:sp>
        <p:nvSpPr>
          <p:cNvPr id="11" name="Kuvan paikkamerkki 7"/>
          <p:cNvSpPr>
            <a:spLocks noGrp="1" noChangeAspect="1"/>
          </p:cNvSpPr>
          <p:nvPr>
            <p:ph type="pic" sz="quarter" idx="15"/>
          </p:nvPr>
        </p:nvSpPr>
        <p:spPr>
          <a:xfrm>
            <a:off x="6240462" y="3312596"/>
            <a:ext cx="2628000" cy="2628000"/>
          </a:xfrm>
          <a:prstGeom prst="ellipse">
            <a:avLst/>
          </a:prstGeom>
          <a:solidFill>
            <a:schemeClr val="bg1">
              <a:lumMod val="95000"/>
            </a:schemeClr>
          </a:solidFill>
        </p:spPr>
        <p:txBody>
          <a:bodyPr anchor="ctr"/>
          <a:lstStyle>
            <a:lvl1pPr marL="0" indent="0" algn="ctr">
              <a:buNone/>
              <a:defRPr sz="1200">
                <a:latin typeface="+mn-lt"/>
              </a:defRPr>
            </a:lvl1pPr>
          </a:lstStyle>
          <a:p>
            <a:r>
              <a:rPr lang="fi-FI"/>
              <a:t>Lisää kuva napsauttamalla kuvaketta</a:t>
            </a:r>
          </a:p>
        </p:txBody>
      </p:sp>
      <p:sp>
        <p:nvSpPr>
          <p:cNvPr id="12" name="Kuvan paikkamerkki 7"/>
          <p:cNvSpPr>
            <a:spLocks noGrp="1" noChangeAspect="1"/>
          </p:cNvSpPr>
          <p:nvPr>
            <p:ph type="pic" sz="quarter" idx="16"/>
          </p:nvPr>
        </p:nvSpPr>
        <p:spPr>
          <a:xfrm>
            <a:off x="9192636" y="3312596"/>
            <a:ext cx="2628000" cy="2628000"/>
          </a:xfrm>
          <a:prstGeom prst="ellipse">
            <a:avLst/>
          </a:prstGeom>
          <a:solidFill>
            <a:schemeClr val="bg1">
              <a:lumMod val="95000"/>
            </a:schemeClr>
          </a:solidFill>
        </p:spPr>
        <p:txBody>
          <a:bodyPr anchor="ctr"/>
          <a:lstStyle>
            <a:lvl1pPr marL="0" indent="0" algn="ctr">
              <a:buNone/>
              <a:defRPr sz="1200">
                <a:latin typeface="+mn-lt"/>
              </a:defRPr>
            </a:lvl1pPr>
          </a:lstStyle>
          <a:p>
            <a:r>
              <a:rPr lang="fi-FI"/>
              <a:t>Lisää kuva napsauttamalla kuvaketta</a:t>
            </a:r>
          </a:p>
        </p:txBody>
      </p:sp>
    </p:spTree>
    <p:extLst>
      <p:ext uri="{BB962C8B-B14F-4D97-AF65-F5344CB8AC3E}">
        <p14:creationId xmlns:p14="http://schemas.microsoft.com/office/powerpoint/2010/main" val="30106088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tsikko, sisältö, kuvapaikka 1">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479424" y="333375"/>
            <a:ext cx="5472113" cy="923925"/>
          </a:xfrm>
        </p:spPr>
        <p:txBody>
          <a:bodyPr/>
          <a:lstStyle>
            <a:lvl1pPr>
              <a:defRPr b="1">
                <a:latin typeface="+mj-lt"/>
              </a:defRPr>
            </a:lvl1pPr>
          </a:lstStyle>
          <a:p>
            <a:r>
              <a:rPr lang="fi-FI"/>
              <a:t>Muokkaa perustyyliä napsauttamalla</a:t>
            </a:r>
          </a:p>
        </p:txBody>
      </p:sp>
      <p:sp>
        <p:nvSpPr>
          <p:cNvPr id="5" name="Tekstin paikkamerkki 4"/>
          <p:cNvSpPr>
            <a:spLocks noGrp="1"/>
          </p:cNvSpPr>
          <p:nvPr>
            <p:ph type="body" sz="quarter" idx="15"/>
          </p:nvPr>
        </p:nvSpPr>
        <p:spPr>
          <a:xfrm>
            <a:off x="479424" y="1628775"/>
            <a:ext cx="5472114" cy="4321175"/>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4" name="Kuvan paikkamerkki 3"/>
          <p:cNvSpPr>
            <a:spLocks noGrp="1"/>
          </p:cNvSpPr>
          <p:nvPr>
            <p:ph type="pic" sz="quarter" idx="16"/>
          </p:nvPr>
        </p:nvSpPr>
        <p:spPr>
          <a:xfrm>
            <a:off x="6240463" y="0"/>
            <a:ext cx="5951536" cy="6858000"/>
          </a:xfrm>
          <a:solidFill>
            <a:schemeClr val="bg1">
              <a:lumMod val="95000"/>
            </a:schemeClr>
          </a:solidFill>
        </p:spPr>
        <p:txBody>
          <a:bodyPr anchor="ctr" anchorCtr="0"/>
          <a:lstStyle>
            <a:lvl1pPr marL="0" indent="0" algn="ctr">
              <a:buNone/>
              <a:defRPr sz="1200"/>
            </a:lvl1pPr>
          </a:lstStyle>
          <a:p>
            <a:r>
              <a:rPr lang="fi-FI"/>
              <a:t>Lisää kuva napsauttamalla kuvaketta</a:t>
            </a:r>
          </a:p>
        </p:txBody>
      </p:sp>
    </p:spTree>
    <p:extLst>
      <p:ext uri="{BB962C8B-B14F-4D97-AF65-F5344CB8AC3E}">
        <p14:creationId xmlns:p14="http://schemas.microsoft.com/office/powerpoint/2010/main" val="23074773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tsikko, sisältö, kuvapaikka 2">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6240510" y="333375"/>
            <a:ext cx="5472113" cy="923925"/>
          </a:xfrm>
        </p:spPr>
        <p:txBody>
          <a:bodyPr/>
          <a:lstStyle>
            <a:lvl1pPr>
              <a:defRPr b="1">
                <a:latin typeface="+mj-lt"/>
              </a:defRPr>
            </a:lvl1pPr>
          </a:lstStyle>
          <a:p>
            <a:r>
              <a:rPr lang="fi-FI"/>
              <a:t>Muokkaa perustyyliä napsauttamalla</a:t>
            </a:r>
          </a:p>
        </p:txBody>
      </p:sp>
      <p:sp>
        <p:nvSpPr>
          <p:cNvPr id="5" name="Tekstin paikkamerkki 4"/>
          <p:cNvSpPr>
            <a:spLocks noGrp="1"/>
          </p:cNvSpPr>
          <p:nvPr>
            <p:ph type="body" sz="quarter" idx="15"/>
          </p:nvPr>
        </p:nvSpPr>
        <p:spPr>
          <a:xfrm>
            <a:off x="6240510" y="1628775"/>
            <a:ext cx="5472114" cy="4321175"/>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4" name="Kuvan paikkamerkki 3"/>
          <p:cNvSpPr>
            <a:spLocks noGrp="1"/>
          </p:cNvSpPr>
          <p:nvPr>
            <p:ph type="pic" sz="quarter" idx="16"/>
          </p:nvPr>
        </p:nvSpPr>
        <p:spPr>
          <a:xfrm>
            <a:off x="2" y="0"/>
            <a:ext cx="5951536" cy="6858000"/>
          </a:xfrm>
          <a:solidFill>
            <a:schemeClr val="bg1">
              <a:lumMod val="95000"/>
            </a:schemeClr>
          </a:solidFill>
        </p:spPr>
        <p:txBody>
          <a:bodyPr anchor="ctr" anchorCtr="0"/>
          <a:lstStyle>
            <a:lvl1pPr marL="0" indent="0" algn="ctr">
              <a:buNone/>
              <a:defRPr sz="1200"/>
            </a:lvl1pPr>
          </a:lstStyle>
          <a:p>
            <a:r>
              <a:rPr lang="fi-FI"/>
              <a:t>Lisää kuva napsauttamalla kuvaketta</a:t>
            </a:r>
          </a:p>
        </p:txBody>
      </p:sp>
      <p:pic>
        <p:nvPicPr>
          <p:cNvPr id="6" name="Kuva 5">
            <a:extLst>
              <a:ext uri="{FF2B5EF4-FFF2-40B4-BE49-F238E27FC236}">
                <a16:creationId xmlns:a16="http://schemas.microsoft.com/office/drawing/2014/main" id="{30FB90F6-6D35-4849-B924-ACF4E2E0776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272575" y="6237288"/>
            <a:ext cx="1440000" cy="425694"/>
          </a:xfrm>
          <a:prstGeom prst="rect">
            <a:avLst/>
          </a:prstGeom>
        </p:spPr>
      </p:pic>
    </p:spTree>
    <p:extLst>
      <p:ext uri="{BB962C8B-B14F-4D97-AF65-F5344CB8AC3E}">
        <p14:creationId xmlns:p14="http://schemas.microsoft.com/office/powerpoint/2010/main" val="13113078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tsikko, sisältö, kuvapaikka 3">
    <p:spTree>
      <p:nvGrpSpPr>
        <p:cNvPr id="1" name=""/>
        <p:cNvGrpSpPr/>
        <p:nvPr/>
      </p:nvGrpSpPr>
      <p:grpSpPr>
        <a:xfrm>
          <a:off x="0" y="0"/>
          <a:ext cx="0" cy="0"/>
          <a:chOff x="0" y="0"/>
          <a:chExt cx="0" cy="0"/>
        </a:xfrm>
      </p:grpSpPr>
      <p:sp>
        <p:nvSpPr>
          <p:cNvPr id="8" name="Kuvan paikkamerkki 19"/>
          <p:cNvSpPr>
            <a:spLocks noGrp="1"/>
          </p:cNvSpPr>
          <p:nvPr>
            <p:ph type="pic" sz="quarter" idx="13"/>
          </p:nvPr>
        </p:nvSpPr>
        <p:spPr>
          <a:xfrm>
            <a:off x="-9291" y="0"/>
            <a:ext cx="5490303" cy="6858000"/>
          </a:xfrm>
          <a:custGeom>
            <a:avLst/>
            <a:gdLst>
              <a:gd name="connsiteX0" fmla="*/ 0 w 6853504"/>
              <a:gd name="connsiteY0" fmla="*/ 0 h 6853504"/>
              <a:gd name="connsiteX1" fmla="*/ 3426752 w 6853504"/>
              <a:gd name="connsiteY1" fmla="*/ 0 h 6853504"/>
              <a:gd name="connsiteX2" fmla="*/ 6853504 w 6853504"/>
              <a:gd name="connsiteY2" fmla="*/ 3426752 h 6853504"/>
              <a:gd name="connsiteX3" fmla="*/ 3426752 w 6853504"/>
              <a:gd name="connsiteY3" fmla="*/ 6853504 h 6853504"/>
              <a:gd name="connsiteX4" fmla="*/ 0 w 6853504"/>
              <a:gd name="connsiteY4" fmla="*/ 6853504 h 6853504"/>
              <a:gd name="connsiteX5" fmla="*/ 0 w 6853504"/>
              <a:gd name="connsiteY5" fmla="*/ 0 h 6853504"/>
              <a:gd name="connsiteX0" fmla="*/ 1347537 w 6853504"/>
              <a:gd name="connsiteY0" fmla="*/ 0 h 6865535"/>
              <a:gd name="connsiteX1" fmla="*/ 3426752 w 6853504"/>
              <a:gd name="connsiteY1" fmla="*/ 12031 h 6865535"/>
              <a:gd name="connsiteX2" fmla="*/ 6853504 w 6853504"/>
              <a:gd name="connsiteY2" fmla="*/ 3438783 h 6865535"/>
              <a:gd name="connsiteX3" fmla="*/ 3426752 w 6853504"/>
              <a:gd name="connsiteY3" fmla="*/ 6865535 h 6865535"/>
              <a:gd name="connsiteX4" fmla="*/ 0 w 6853504"/>
              <a:gd name="connsiteY4" fmla="*/ 6865535 h 6865535"/>
              <a:gd name="connsiteX5" fmla="*/ 1347537 w 6853504"/>
              <a:gd name="connsiteY5" fmla="*/ 0 h 6865535"/>
              <a:gd name="connsiteX0" fmla="*/ 0 w 5505967"/>
              <a:gd name="connsiteY0" fmla="*/ 0 h 6877567"/>
              <a:gd name="connsiteX1" fmla="*/ 2079215 w 5505967"/>
              <a:gd name="connsiteY1" fmla="*/ 12031 h 6877567"/>
              <a:gd name="connsiteX2" fmla="*/ 5505967 w 5505967"/>
              <a:gd name="connsiteY2" fmla="*/ 3438783 h 6877567"/>
              <a:gd name="connsiteX3" fmla="*/ 2079215 w 5505967"/>
              <a:gd name="connsiteY3" fmla="*/ 6865535 h 6877567"/>
              <a:gd name="connsiteX4" fmla="*/ 12031 w 5505967"/>
              <a:gd name="connsiteY4" fmla="*/ 6877567 h 6877567"/>
              <a:gd name="connsiteX5" fmla="*/ 0 w 5505967"/>
              <a:gd name="connsiteY5" fmla="*/ 0 h 6877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05967" h="6877567">
                <a:moveTo>
                  <a:pt x="0" y="0"/>
                </a:moveTo>
                <a:lnTo>
                  <a:pt x="2079215" y="12031"/>
                </a:lnTo>
                <a:cubicBezTo>
                  <a:pt x="3971758" y="12031"/>
                  <a:pt x="5505967" y="1546240"/>
                  <a:pt x="5505967" y="3438783"/>
                </a:cubicBezTo>
                <a:cubicBezTo>
                  <a:pt x="5505967" y="5331326"/>
                  <a:pt x="3971758" y="6865535"/>
                  <a:pt x="2079215" y="6865535"/>
                </a:cubicBezTo>
                <a:lnTo>
                  <a:pt x="12031" y="6877567"/>
                </a:lnTo>
                <a:cubicBezTo>
                  <a:pt x="8021" y="4585045"/>
                  <a:pt x="4010" y="2292522"/>
                  <a:pt x="0" y="0"/>
                </a:cubicBezTo>
                <a:close/>
              </a:path>
            </a:pathLst>
          </a:custGeom>
          <a:solidFill>
            <a:schemeClr val="bg1">
              <a:lumMod val="95000"/>
            </a:schemeClr>
          </a:solidFill>
        </p:spPr>
        <p:txBody>
          <a:bodyPr anchor="ctr" anchorCtr="0"/>
          <a:lstStyle>
            <a:lvl1pPr marL="0" indent="0" algn="ctr">
              <a:buNone/>
              <a:defRPr sz="1200">
                <a:latin typeface="+mn-lt"/>
              </a:defRPr>
            </a:lvl1pPr>
          </a:lstStyle>
          <a:p>
            <a:r>
              <a:rPr lang="fi-FI"/>
              <a:t>Lisää kuva napsauttamalla kuvaketta</a:t>
            </a:r>
          </a:p>
        </p:txBody>
      </p:sp>
      <p:pic>
        <p:nvPicPr>
          <p:cNvPr id="9" name="Kuva 8">
            <a:extLs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272575" y="6237288"/>
            <a:ext cx="1440000" cy="425694"/>
          </a:xfrm>
          <a:prstGeom prst="rect">
            <a:avLst/>
          </a:prstGeom>
        </p:spPr>
      </p:pic>
      <p:sp>
        <p:nvSpPr>
          <p:cNvPr id="6" name="Otsikko 1">
            <a:extLst>
              <a:ext uri="{FF2B5EF4-FFF2-40B4-BE49-F238E27FC236}">
                <a16:creationId xmlns:a16="http://schemas.microsoft.com/office/drawing/2014/main" id="{7E4171C4-DD32-4377-8D67-FB1A19774545}"/>
              </a:ext>
            </a:extLst>
          </p:cNvPr>
          <p:cNvSpPr>
            <a:spLocks noGrp="1"/>
          </p:cNvSpPr>
          <p:nvPr>
            <p:ph type="title" hasCustomPrompt="1"/>
          </p:nvPr>
        </p:nvSpPr>
        <p:spPr>
          <a:xfrm>
            <a:off x="6240463" y="333375"/>
            <a:ext cx="5472113" cy="923925"/>
          </a:xfrm>
        </p:spPr>
        <p:txBody>
          <a:bodyPr/>
          <a:lstStyle>
            <a:lvl1pPr>
              <a:defRPr b="1">
                <a:latin typeface="+mj-lt"/>
              </a:defRPr>
            </a:lvl1pPr>
          </a:lstStyle>
          <a:p>
            <a:r>
              <a:rPr lang="fi-FI"/>
              <a:t>Muokkaa perustyyliä napsauttamalla</a:t>
            </a:r>
          </a:p>
        </p:txBody>
      </p:sp>
      <p:sp>
        <p:nvSpPr>
          <p:cNvPr id="7" name="Tekstin paikkamerkki 10">
            <a:extLst>
              <a:ext uri="{FF2B5EF4-FFF2-40B4-BE49-F238E27FC236}">
                <a16:creationId xmlns:a16="http://schemas.microsoft.com/office/drawing/2014/main" id="{B9E7CB1E-D677-4A67-854A-864FFD0F8131}"/>
              </a:ext>
            </a:extLst>
          </p:cNvPr>
          <p:cNvSpPr>
            <a:spLocks noGrp="1"/>
          </p:cNvSpPr>
          <p:nvPr>
            <p:ph type="body" sz="quarter" idx="14"/>
          </p:nvPr>
        </p:nvSpPr>
        <p:spPr>
          <a:xfrm>
            <a:off x="6240464" y="1628775"/>
            <a:ext cx="5472112" cy="4321175"/>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Tree>
    <p:extLst>
      <p:ext uri="{BB962C8B-B14F-4D97-AF65-F5344CB8AC3E}">
        <p14:creationId xmlns:p14="http://schemas.microsoft.com/office/powerpoint/2010/main" val="1787211503"/>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tsikko, sisältö, kuvapaikka 4">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7248130" y="333375"/>
            <a:ext cx="4464446" cy="923925"/>
          </a:xfrm>
        </p:spPr>
        <p:txBody>
          <a:bodyPr/>
          <a:lstStyle>
            <a:lvl1pPr>
              <a:defRPr b="1">
                <a:latin typeface="+mj-lt"/>
              </a:defRPr>
            </a:lvl1pPr>
          </a:lstStyle>
          <a:p>
            <a:r>
              <a:rPr lang="fi-FI"/>
              <a:t>Muokkaa perustyyliä napsauttamalla</a:t>
            </a:r>
          </a:p>
        </p:txBody>
      </p:sp>
      <p:sp>
        <p:nvSpPr>
          <p:cNvPr id="11" name="Tekstin paikkamerkki 10"/>
          <p:cNvSpPr>
            <a:spLocks noGrp="1"/>
          </p:cNvSpPr>
          <p:nvPr>
            <p:ph type="body" sz="quarter" idx="14"/>
          </p:nvPr>
        </p:nvSpPr>
        <p:spPr>
          <a:xfrm>
            <a:off x="7248130" y="1628775"/>
            <a:ext cx="4464445" cy="4321175"/>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9" name="Kuvan paikkamerkki 19"/>
          <p:cNvSpPr>
            <a:spLocks noGrp="1"/>
          </p:cNvSpPr>
          <p:nvPr>
            <p:ph type="pic" sz="quarter" idx="13"/>
          </p:nvPr>
        </p:nvSpPr>
        <p:spPr>
          <a:xfrm>
            <a:off x="0" y="4497"/>
            <a:ext cx="6853504" cy="6853504"/>
          </a:xfrm>
          <a:prstGeom prst="flowChartDelay">
            <a:avLst/>
          </a:prstGeom>
          <a:solidFill>
            <a:schemeClr val="bg1">
              <a:lumMod val="95000"/>
            </a:schemeClr>
          </a:solidFill>
        </p:spPr>
        <p:txBody>
          <a:bodyPr anchor="ctr" anchorCtr="0"/>
          <a:lstStyle>
            <a:lvl1pPr marL="0" indent="0" algn="ctr">
              <a:buNone/>
              <a:defRPr sz="1200">
                <a:latin typeface="+mn-lt"/>
              </a:defRPr>
            </a:lvl1pPr>
          </a:lstStyle>
          <a:p>
            <a:r>
              <a:rPr lang="fi-FI"/>
              <a:t>Lisää kuva napsauttamalla kuvaketta</a:t>
            </a:r>
          </a:p>
        </p:txBody>
      </p:sp>
      <p:pic>
        <p:nvPicPr>
          <p:cNvPr id="10" name="Kuva 9">
            <a:extLs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272575" y="6237288"/>
            <a:ext cx="1440000" cy="425694"/>
          </a:xfrm>
          <a:prstGeom prst="rect">
            <a:avLst/>
          </a:prstGeom>
        </p:spPr>
      </p:pic>
    </p:spTree>
    <p:extLst>
      <p:ext uri="{BB962C8B-B14F-4D97-AF65-F5344CB8AC3E}">
        <p14:creationId xmlns:p14="http://schemas.microsoft.com/office/powerpoint/2010/main" val="13364615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Otsikko ja sisältö_pattern-kuvapaikka">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479425" y="333375"/>
            <a:ext cx="7524750" cy="923925"/>
          </a:xfrm>
        </p:spPr>
        <p:txBody>
          <a:bodyPr/>
          <a:lstStyle>
            <a:lvl1pPr>
              <a:defRPr b="1">
                <a:latin typeface="+mj-lt"/>
              </a:defRPr>
            </a:lvl1pPr>
          </a:lstStyle>
          <a:p>
            <a:r>
              <a:rPr lang="fi-FI"/>
              <a:t>Muokkaa perustyyliä napsauttamalla</a:t>
            </a:r>
          </a:p>
        </p:txBody>
      </p:sp>
      <p:sp>
        <p:nvSpPr>
          <p:cNvPr id="9" name="Tekstin paikkamerkki 8"/>
          <p:cNvSpPr>
            <a:spLocks noGrp="1"/>
          </p:cNvSpPr>
          <p:nvPr>
            <p:ph type="body" sz="quarter" idx="14"/>
          </p:nvPr>
        </p:nvSpPr>
        <p:spPr>
          <a:xfrm>
            <a:off x="479425" y="1628775"/>
            <a:ext cx="5616575" cy="4321175"/>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7" name="Kuvan paikkamerkki 58"/>
          <p:cNvSpPr>
            <a:spLocks noGrp="1"/>
          </p:cNvSpPr>
          <p:nvPr>
            <p:ph type="pic" sz="quarter" idx="13"/>
          </p:nvPr>
        </p:nvSpPr>
        <p:spPr>
          <a:xfrm>
            <a:off x="6646461" y="-538"/>
            <a:ext cx="5546031" cy="6864730"/>
          </a:xfrm>
          <a:custGeom>
            <a:avLst/>
            <a:gdLst>
              <a:gd name="connsiteX0" fmla="*/ 1577115 w 5545537"/>
              <a:gd name="connsiteY0" fmla="*/ 2106064 h 6876000"/>
              <a:gd name="connsiteX1" fmla="*/ 2099173 w 5545537"/>
              <a:gd name="connsiteY1" fmla="*/ 2628122 h 6876000"/>
              <a:gd name="connsiteX2" fmla="*/ 1577115 w 5545537"/>
              <a:gd name="connsiteY2" fmla="*/ 3150180 h 6876000"/>
              <a:gd name="connsiteX3" fmla="*/ 1055057 w 5545537"/>
              <a:gd name="connsiteY3" fmla="*/ 2628122 h 6876000"/>
              <a:gd name="connsiteX4" fmla="*/ 1577115 w 5545537"/>
              <a:gd name="connsiteY4" fmla="*/ 2106064 h 6876000"/>
              <a:gd name="connsiteX5" fmla="*/ 2635893 w 5545537"/>
              <a:gd name="connsiteY5" fmla="*/ 0 h 6876000"/>
              <a:gd name="connsiteX6" fmla="*/ 2649648 w 5545537"/>
              <a:gd name="connsiteY6" fmla="*/ 1387 h 6876000"/>
              <a:gd name="connsiteX7" fmla="*/ 2649648 w 5545537"/>
              <a:gd name="connsiteY7" fmla="*/ 537 h 6876000"/>
              <a:gd name="connsiteX8" fmla="*/ 2689899 w 5545537"/>
              <a:gd name="connsiteY8" fmla="*/ 537 h 6876000"/>
              <a:gd name="connsiteX9" fmla="*/ 2689899 w 5545537"/>
              <a:gd name="connsiteY9" fmla="*/ 0 h 6876000"/>
              <a:gd name="connsiteX10" fmla="*/ 3846766 w 5545537"/>
              <a:gd name="connsiteY10" fmla="*/ 0 h 6876000"/>
              <a:gd name="connsiteX11" fmla="*/ 3846766 w 5545537"/>
              <a:gd name="connsiteY11" fmla="*/ 537 h 6876000"/>
              <a:gd name="connsiteX12" fmla="*/ 5545537 w 5545537"/>
              <a:gd name="connsiteY12" fmla="*/ 537 h 6876000"/>
              <a:gd name="connsiteX13" fmla="*/ 5545537 w 5545537"/>
              <a:gd name="connsiteY13" fmla="*/ 6876000 h 6876000"/>
              <a:gd name="connsiteX14" fmla="*/ 2649648 w 5545537"/>
              <a:gd name="connsiteY14" fmla="*/ 6876000 h 6876000"/>
              <a:gd name="connsiteX15" fmla="*/ 2649648 w 5545537"/>
              <a:gd name="connsiteY15" fmla="*/ 6858537 h 6876000"/>
              <a:gd name="connsiteX16" fmla="*/ 2617891 w 5545537"/>
              <a:gd name="connsiteY16" fmla="*/ 6858537 h 6876000"/>
              <a:gd name="connsiteX17" fmla="*/ 2617891 w 5545537"/>
              <a:gd name="connsiteY17" fmla="*/ 6876000 h 6876000"/>
              <a:gd name="connsiteX18" fmla="*/ 1609779 w 5545537"/>
              <a:gd name="connsiteY18" fmla="*/ 6876000 h 6876000"/>
              <a:gd name="connsiteX19" fmla="*/ 1609779 w 5545537"/>
              <a:gd name="connsiteY19" fmla="*/ 6858537 h 6876000"/>
              <a:gd name="connsiteX20" fmla="*/ 1069719 w 5545537"/>
              <a:gd name="connsiteY20" fmla="*/ 6858537 h 6876000"/>
              <a:gd name="connsiteX21" fmla="*/ 1069719 w 5545537"/>
              <a:gd name="connsiteY21" fmla="*/ 6318334 h 6876000"/>
              <a:gd name="connsiteX22" fmla="*/ 1069720 w 5545537"/>
              <a:gd name="connsiteY22" fmla="*/ 6318321 h 6876000"/>
              <a:gd name="connsiteX23" fmla="*/ 1069719 w 5545537"/>
              <a:gd name="connsiteY23" fmla="*/ 6318310 h 6876000"/>
              <a:gd name="connsiteX24" fmla="*/ 1069719 w 5545537"/>
              <a:gd name="connsiteY24" fmla="*/ 6237825 h 6876000"/>
              <a:gd name="connsiteX25" fmla="*/ 1062618 w 5545537"/>
              <a:gd name="connsiteY25" fmla="*/ 6237825 h 6876000"/>
              <a:gd name="connsiteX26" fmla="*/ 1061010 w 5545537"/>
              <a:gd name="connsiteY26" fmla="*/ 6219603 h 6876000"/>
              <a:gd name="connsiteX27" fmla="*/ 624433 w 5545537"/>
              <a:gd name="connsiteY27" fmla="*/ 5771972 h 6876000"/>
              <a:gd name="connsiteX28" fmla="*/ 529659 w 5545537"/>
              <a:gd name="connsiteY28" fmla="*/ 5762418 h 6876000"/>
              <a:gd name="connsiteX29" fmla="*/ 529659 w 5545537"/>
              <a:gd name="connsiteY29" fmla="*/ 5760642 h 6876000"/>
              <a:gd name="connsiteX30" fmla="*/ 512040 w 5545537"/>
              <a:gd name="connsiteY30" fmla="*/ 5760642 h 6876000"/>
              <a:gd name="connsiteX31" fmla="*/ 512040 w 5545537"/>
              <a:gd name="connsiteY31" fmla="*/ 5743975 h 6876000"/>
              <a:gd name="connsiteX32" fmla="*/ 426816 w 5545537"/>
              <a:gd name="connsiteY32" fmla="*/ 5735384 h 6876000"/>
              <a:gd name="connsiteX33" fmla="*/ 9971 w 5545537"/>
              <a:gd name="connsiteY33" fmla="*/ 5223932 h 6876000"/>
              <a:gd name="connsiteX34" fmla="*/ 426816 w 5545537"/>
              <a:gd name="connsiteY34" fmla="*/ 4712481 h 6876000"/>
              <a:gd name="connsiteX35" fmla="*/ 512040 w 5545537"/>
              <a:gd name="connsiteY35" fmla="*/ 4703889 h 6876000"/>
              <a:gd name="connsiteX36" fmla="*/ 512040 w 5545537"/>
              <a:gd name="connsiteY36" fmla="*/ 4703511 h 6876000"/>
              <a:gd name="connsiteX37" fmla="*/ 423086 w 5545537"/>
              <a:gd name="connsiteY37" fmla="*/ 4694544 h 6876000"/>
              <a:gd name="connsiteX38" fmla="*/ 0 w 5545537"/>
              <a:gd name="connsiteY38" fmla="*/ 4175435 h 6876000"/>
              <a:gd name="connsiteX39" fmla="*/ 529874 w 5545537"/>
              <a:gd name="connsiteY39" fmla="*/ 3645561 h 6876000"/>
              <a:gd name="connsiteX40" fmla="*/ 1048983 w 5545537"/>
              <a:gd name="connsiteY40" fmla="*/ 4068647 h 6876000"/>
              <a:gd name="connsiteX41" fmla="*/ 1057146 w 5545537"/>
              <a:gd name="connsiteY41" fmla="*/ 4149617 h 6876000"/>
              <a:gd name="connsiteX42" fmla="*/ 1069719 w 5545537"/>
              <a:gd name="connsiteY42" fmla="*/ 4149617 h 6876000"/>
              <a:gd name="connsiteX43" fmla="*/ 1069719 w 5545537"/>
              <a:gd name="connsiteY43" fmla="*/ 4620012 h 6876000"/>
              <a:gd name="connsiteX44" fmla="*/ 1095113 w 5545537"/>
              <a:gd name="connsiteY44" fmla="*/ 4538207 h 6876000"/>
              <a:gd name="connsiteX45" fmla="*/ 1576145 w 5545537"/>
              <a:gd name="connsiteY45" fmla="*/ 4219357 h 6876000"/>
              <a:gd name="connsiteX46" fmla="*/ 1609779 w 5545537"/>
              <a:gd name="connsiteY46" fmla="*/ 4222748 h 6876000"/>
              <a:gd name="connsiteX47" fmla="*/ 1609779 w 5545537"/>
              <a:gd name="connsiteY47" fmla="*/ 4205666 h 6876000"/>
              <a:gd name="connsiteX48" fmla="*/ 1577115 w 5545537"/>
              <a:gd name="connsiteY48" fmla="*/ 4208959 h 6876000"/>
              <a:gd name="connsiteX49" fmla="*/ 1055057 w 5545537"/>
              <a:gd name="connsiteY49" fmla="*/ 3686901 h 6876000"/>
              <a:gd name="connsiteX50" fmla="*/ 1577115 w 5545537"/>
              <a:gd name="connsiteY50" fmla="*/ 3164843 h 6876000"/>
              <a:gd name="connsiteX51" fmla="*/ 2088567 w 5545537"/>
              <a:gd name="connsiteY51" fmla="*/ 3581688 h 6876000"/>
              <a:gd name="connsiteX52" fmla="*/ 2098635 w 5545537"/>
              <a:gd name="connsiteY52" fmla="*/ 3681565 h 6876000"/>
              <a:gd name="connsiteX53" fmla="*/ 2113837 w 5545537"/>
              <a:gd name="connsiteY53" fmla="*/ 3681565 h 6876000"/>
              <a:gd name="connsiteX54" fmla="*/ 2113837 w 5545537"/>
              <a:gd name="connsiteY54" fmla="*/ 2637449 h 6876000"/>
              <a:gd name="connsiteX55" fmla="*/ 2114775 w 5545537"/>
              <a:gd name="connsiteY55" fmla="*/ 2637449 h 6876000"/>
              <a:gd name="connsiteX56" fmla="*/ 2113835 w 5545537"/>
              <a:gd name="connsiteY56" fmla="*/ 2628122 h 6876000"/>
              <a:gd name="connsiteX57" fmla="*/ 2635893 w 5545537"/>
              <a:gd name="connsiteY57" fmla="*/ 2106064 h 6876000"/>
              <a:gd name="connsiteX58" fmla="*/ 2649648 w 5545537"/>
              <a:gd name="connsiteY58" fmla="*/ 2107451 h 6876000"/>
              <a:gd name="connsiteX59" fmla="*/ 2649648 w 5545537"/>
              <a:gd name="connsiteY59" fmla="*/ 2090015 h 6876000"/>
              <a:gd name="connsiteX60" fmla="*/ 2635894 w 5545537"/>
              <a:gd name="connsiteY60" fmla="*/ 2091401 h 6876000"/>
              <a:gd name="connsiteX61" fmla="*/ 2113836 w 5545537"/>
              <a:gd name="connsiteY61" fmla="*/ 1569343 h 6876000"/>
              <a:gd name="connsiteX62" fmla="*/ 2635894 w 5545537"/>
              <a:gd name="connsiteY62" fmla="*/ 1047285 h 6876000"/>
              <a:gd name="connsiteX63" fmla="*/ 2649648 w 5545537"/>
              <a:gd name="connsiteY63" fmla="*/ 1048672 h 6876000"/>
              <a:gd name="connsiteX64" fmla="*/ 2649648 w 5545537"/>
              <a:gd name="connsiteY64" fmla="*/ 1043268 h 6876000"/>
              <a:gd name="connsiteX65" fmla="*/ 2689899 w 5545537"/>
              <a:gd name="connsiteY65" fmla="*/ 1039210 h 6876000"/>
              <a:gd name="connsiteX66" fmla="*/ 2689899 w 5545537"/>
              <a:gd name="connsiteY66" fmla="*/ 1038672 h 6876000"/>
              <a:gd name="connsiteX67" fmla="*/ 2635893 w 5545537"/>
              <a:gd name="connsiteY67" fmla="*/ 1044116 h 6876000"/>
              <a:gd name="connsiteX68" fmla="*/ 2113835 w 5545537"/>
              <a:gd name="connsiteY68" fmla="*/ 522058 h 6876000"/>
              <a:gd name="connsiteX69" fmla="*/ 2635893 w 5545537"/>
              <a:gd name="connsiteY69" fmla="*/ 0 h 6876000"/>
              <a:gd name="connsiteX0" fmla="*/ 1577115 w 5545537"/>
              <a:gd name="connsiteY0" fmla="*/ 2106064 h 6876000"/>
              <a:gd name="connsiteX1" fmla="*/ 2099173 w 5545537"/>
              <a:gd name="connsiteY1" fmla="*/ 2628122 h 6876000"/>
              <a:gd name="connsiteX2" fmla="*/ 1577115 w 5545537"/>
              <a:gd name="connsiteY2" fmla="*/ 3150180 h 6876000"/>
              <a:gd name="connsiteX3" fmla="*/ 1055057 w 5545537"/>
              <a:gd name="connsiteY3" fmla="*/ 2628122 h 6876000"/>
              <a:gd name="connsiteX4" fmla="*/ 1577115 w 5545537"/>
              <a:gd name="connsiteY4" fmla="*/ 2106064 h 6876000"/>
              <a:gd name="connsiteX5" fmla="*/ 2635893 w 5545537"/>
              <a:gd name="connsiteY5" fmla="*/ 0 h 6876000"/>
              <a:gd name="connsiteX6" fmla="*/ 2649648 w 5545537"/>
              <a:gd name="connsiteY6" fmla="*/ 1387 h 6876000"/>
              <a:gd name="connsiteX7" fmla="*/ 2649648 w 5545537"/>
              <a:gd name="connsiteY7" fmla="*/ 537 h 6876000"/>
              <a:gd name="connsiteX8" fmla="*/ 2689899 w 5545537"/>
              <a:gd name="connsiteY8" fmla="*/ 537 h 6876000"/>
              <a:gd name="connsiteX9" fmla="*/ 2689899 w 5545537"/>
              <a:gd name="connsiteY9" fmla="*/ 0 h 6876000"/>
              <a:gd name="connsiteX10" fmla="*/ 3846766 w 5545537"/>
              <a:gd name="connsiteY10" fmla="*/ 0 h 6876000"/>
              <a:gd name="connsiteX11" fmla="*/ 3846766 w 5545537"/>
              <a:gd name="connsiteY11" fmla="*/ 537 h 6876000"/>
              <a:gd name="connsiteX12" fmla="*/ 5545537 w 5545537"/>
              <a:gd name="connsiteY12" fmla="*/ 537 h 6876000"/>
              <a:gd name="connsiteX13" fmla="*/ 5545537 w 5545537"/>
              <a:gd name="connsiteY13" fmla="*/ 6876000 h 6876000"/>
              <a:gd name="connsiteX14" fmla="*/ 2649648 w 5545537"/>
              <a:gd name="connsiteY14" fmla="*/ 6876000 h 6876000"/>
              <a:gd name="connsiteX15" fmla="*/ 2649648 w 5545537"/>
              <a:gd name="connsiteY15" fmla="*/ 6858537 h 6876000"/>
              <a:gd name="connsiteX16" fmla="*/ 2617891 w 5545537"/>
              <a:gd name="connsiteY16" fmla="*/ 6858537 h 6876000"/>
              <a:gd name="connsiteX17" fmla="*/ 2617891 w 5545537"/>
              <a:gd name="connsiteY17" fmla="*/ 6876000 h 6876000"/>
              <a:gd name="connsiteX18" fmla="*/ 1609779 w 5545537"/>
              <a:gd name="connsiteY18" fmla="*/ 6876000 h 6876000"/>
              <a:gd name="connsiteX19" fmla="*/ 1609779 w 5545537"/>
              <a:gd name="connsiteY19" fmla="*/ 6858537 h 6876000"/>
              <a:gd name="connsiteX20" fmla="*/ 1069719 w 5545537"/>
              <a:gd name="connsiteY20" fmla="*/ 6858537 h 6876000"/>
              <a:gd name="connsiteX21" fmla="*/ 1069719 w 5545537"/>
              <a:gd name="connsiteY21" fmla="*/ 6318334 h 6876000"/>
              <a:gd name="connsiteX22" fmla="*/ 1069720 w 5545537"/>
              <a:gd name="connsiteY22" fmla="*/ 6318321 h 6876000"/>
              <a:gd name="connsiteX23" fmla="*/ 1069719 w 5545537"/>
              <a:gd name="connsiteY23" fmla="*/ 6318310 h 6876000"/>
              <a:gd name="connsiteX24" fmla="*/ 1069719 w 5545537"/>
              <a:gd name="connsiteY24" fmla="*/ 6237825 h 6876000"/>
              <a:gd name="connsiteX25" fmla="*/ 1062618 w 5545537"/>
              <a:gd name="connsiteY25" fmla="*/ 6237825 h 6876000"/>
              <a:gd name="connsiteX26" fmla="*/ 1061010 w 5545537"/>
              <a:gd name="connsiteY26" fmla="*/ 6219603 h 6876000"/>
              <a:gd name="connsiteX27" fmla="*/ 624433 w 5545537"/>
              <a:gd name="connsiteY27" fmla="*/ 5771972 h 6876000"/>
              <a:gd name="connsiteX28" fmla="*/ 529659 w 5545537"/>
              <a:gd name="connsiteY28" fmla="*/ 5762418 h 6876000"/>
              <a:gd name="connsiteX29" fmla="*/ 529659 w 5545537"/>
              <a:gd name="connsiteY29" fmla="*/ 5760642 h 6876000"/>
              <a:gd name="connsiteX30" fmla="*/ 512040 w 5545537"/>
              <a:gd name="connsiteY30" fmla="*/ 5760642 h 6876000"/>
              <a:gd name="connsiteX31" fmla="*/ 512040 w 5545537"/>
              <a:gd name="connsiteY31" fmla="*/ 5743975 h 6876000"/>
              <a:gd name="connsiteX32" fmla="*/ 426816 w 5545537"/>
              <a:gd name="connsiteY32" fmla="*/ 5735384 h 6876000"/>
              <a:gd name="connsiteX33" fmla="*/ 9971 w 5545537"/>
              <a:gd name="connsiteY33" fmla="*/ 5223932 h 6876000"/>
              <a:gd name="connsiteX34" fmla="*/ 426816 w 5545537"/>
              <a:gd name="connsiteY34" fmla="*/ 4712481 h 6876000"/>
              <a:gd name="connsiteX35" fmla="*/ 512040 w 5545537"/>
              <a:gd name="connsiteY35" fmla="*/ 4703889 h 6876000"/>
              <a:gd name="connsiteX36" fmla="*/ 512040 w 5545537"/>
              <a:gd name="connsiteY36" fmla="*/ 4703511 h 6876000"/>
              <a:gd name="connsiteX37" fmla="*/ 423086 w 5545537"/>
              <a:gd name="connsiteY37" fmla="*/ 4694544 h 6876000"/>
              <a:gd name="connsiteX38" fmla="*/ 0 w 5545537"/>
              <a:gd name="connsiteY38" fmla="*/ 4175435 h 6876000"/>
              <a:gd name="connsiteX39" fmla="*/ 529874 w 5545537"/>
              <a:gd name="connsiteY39" fmla="*/ 3645561 h 6876000"/>
              <a:gd name="connsiteX40" fmla="*/ 1048983 w 5545537"/>
              <a:gd name="connsiteY40" fmla="*/ 4068647 h 6876000"/>
              <a:gd name="connsiteX41" fmla="*/ 1057146 w 5545537"/>
              <a:gd name="connsiteY41" fmla="*/ 4149617 h 6876000"/>
              <a:gd name="connsiteX42" fmla="*/ 1066307 w 5545537"/>
              <a:gd name="connsiteY42" fmla="*/ 4347509 h 6876000"/>
              <a:gd name="connsiteX43" fmla="*/ 1069719 w 5545537"/>
              <a:gd name="connsiteY43" fmla="*/ 4620012 h 6876000"/>
              <a:gd name="connsiteX44" fmla="*/ 1095113 w 5545537"/>
              <a:gd name="connsiteY44" fmla="*/ 4538207 h 6876000"/>
              <a:gd name="connsiteX45" fmla="*/ 1576145 w 5545537"/>
              <a:gd name="connsiteY45" fmla="*/ 4219357 h 6876000"/>
              <a:gd name="connsiteX46" fmla="*/ 1609779 w 5545537"/>
              <a:gd name="connsiteY46" fmla="*/ 4222748 h 6876000"/>
              <a:gd name="connsiteX47" fmla="*/ 1609779 w 5545537"/>
              <a:gd name="connsiteY47" fmla="*/ 4205666 h 6876000"/>
              <a:gd name="connsiteX48" fmla="*/ 1577115 w 5545537"/>
              <a:gd name="connsiteY48" fmla="*/ 4208959 h 6876000"/>
              <a:gd name="connsiteX49" fmla="*/ 1055057 w 5545537"/>
              <a:gd name="connsiteY49" fmla="*/ 3686901 h 6876000"/>
              <a:gd name="connsiteX50" fmla="*/ 1577115 w 5545537"/>
              <a:gd name="connsiteY50" fmla="*/ 3164843 h 6876000"/>
              <a:gd name="connsiteX51" fmla="*/ 2088567 w 5545537"/>
              <a:gd name="connsiteY51" fmla="*/ 3581688 h 6876000"/>
              <a:gd name="connsiteX52" fmla="*/ 2098635 w 5545537"/>
              <a:gd name="connsiteY52" fmla="*/ 3681565 h 6876000"/>
              <a:gd name="connsiteX53" fmla="*/ 2113837 w 5545537"/>
              <a:gd name="connsiteY53" fmla="*/ 3681565 h 6876000"/>
              <a:gd name="connsiteX54" fmla="*/ 2113837 w 5545537"/>
              <a:gd name="connsiteY54" fmla="*/ 2637449 h 6876000"/>
              <a:gd name="connsiteX55" fmla="*/ 2114775 w 5545537"/>
              <a:gd name="connsiteY55" fmla="*/ 2637449 h 6876000"/>
              <a:gd name="connsiteX56" fmla="*/ 2113835 w 5545537"/>
              <a:gd name="connsiteY56" fmla="*/ 2628122 h 6876000"/>
              <a:gd name="connsiteX57" fmla="*/ 2635893 w 5545537"/>
              <a:gd name="connsiteY57" fmla="*/ 2106064 h 6876000"/>
              <a:gd name="connsiteX58" fmla="*/ 2649648 w 5545537"/>
              <a:gd name="connsiteY58" fmla="*/ 2107451 h 6876000"/>
              <a:gd name="connsiteX59" fmla="*/ 2649648 w 5545537"/>
              <a:gd name="connsiteY59" fmla="*/ 2090015 h 6876000"/>
              <a:gd name="connsiteX60" fmla="*/ 2635894 w 5545537"/>
              <a:gd name="connsiteY60" fmla="*/ 2091401 h 6876000"/>
              <a:gd name="connsiteX61" fmla="*/ 2113836 w 5545537"/>
              <a:gd name="connsiteY61" fmla="*/ 1569343 h 6876000"/>
              <a:gd name="connsiteX62" fmla="*/ 2635894 w 5545537"/>
              <a:gd name="connsiteY62" fmla="*/ 1047285 h 6876000"/>
              <a:gd name="connsiteX63" fmla="*/ 2649648 w 5545537"/>
              <a:gd name="connsiteY63" fmla="*/ 1048672 h 6876000"/>
              <a:gd name="connsiteX64" fmla="*/ 2649648 w 5545537"/>
              <a:gd name="connsiteY64" fmla="*/ 1043268 h 6876000"/>
              <a:gd name="connsiteX65" fmla="*/ 2689899 w 5545537"/>
              <a:gd name="connsiteY65" fmla="*/ 1039210 h 6876000"/>
              <a:gd name="connsiteX66" fmla="*/ 2689899 w 5545537"/>
              <a:gd name="connsiteY66" fmla="*/ 1038672 h 6876000"/>
              <a:gd name="connsiteX67" fmla="*/ 2635893 w 5545537"/>
              <a:gd name="connsiteY67" fmla="*/ 1044116 h 6876000"/>
              <a:gd name="connsiteX68" fmla="*/ 2113835 w 5545537"/>
              <a:gd name="connsiteY68" fmla="*/ 522058 h 6876000"/>
              <a:gd name="connsiteX69" fmla="*/ 2635893 w 5545537"/>
              <a:gd name="connsiteY69" fmla="*/ 0 h 6876000"/>
              <a:gd name="connsiteX0" fmla="*/ 1577115 w 5545537"/>
              <a:gd name="connsiteY0" fmla="*/ 2106064 h 6876000"/>
              <a:gd name="connsiteX1" fmla="*/ 2099173 w 5545537"/>
              <a:gd name="connsiteY1" fmla="*/ 2628122 h 6876000"/>
              <a:gd name="connsiteX2" fmla="*/ 1577115 w 5545537"/>
              <a:gd name="connsiteY2" fmla="*/ 3150180 h 6876000"/>
              <a:gd name="connsiteX3" fmla="*/ 1055057 w 5545537"/>
              <a:gd name="connsiteY3" fmla="*/ 2628122 h 6876000"/>
              <a:gd name="connsiteX4" fmla="*/ 1577115 w 5545537"/>
              <a:gd name="connsiteY4" fmla="*/ 2106064 h 6876000"/>
              <a:gd name="connsiteX5" fmla="*/ 2635893 w 5545537"/>
              <a:gd name="connsiteY5" fmla="*/ 0 h 6876000"/>
              <a:gd name="connsiteX6" fmla="*/ 2649648 w 5545537"/>
              <a:gd name="connsiteY6" fmla="*/ 1387 h 6876000"/>
              <a:gd name="connsiteX7" fmla="*/ 2649648 w 5545537"/>
              <a:gd name="connsiteY7" fmla="*/ 537 h 6876000"/>
              <a:gd name="connsiteX8" fmla="*/ 2689899 w 5545537"/>
              <a:gd name="connsiteY8" fmla="*/ 537 h 6876000"/>
              <a:gd name="connsiteX9" fmla="*/ 2689899 w 5545537"/>
              <a:gd name="connsiteY9" fmla="*/ 0 h 6876000"/>
              <a:gd name="connsiteX10" fmla="*/ 3846766 w 5545537"/>
              <a:gd name="connsiteY10" fmla="*/ 0 h 6876000"/>
              <a:gd name="connsiteX11" fmla="*/ 3846766 w 5545537"/>
              <a:gd name="connsiteY11" fmla="*/ 537 h 6876000"/>
              <a:gd name="connsiteX12" fmla="*/ 5545537 w 5545537"/>
              <a:gd name="connsiteY12" fmla="*/ 537 h 6876000"/>
              <a:gd name="connsiteX13" fmla="*/ 5545537 w 5545537"/>
              <a:gd name="connsiteY13" fmla="*/ 6876000 h 6876000"/>
              <a:gd name="connsiteX14" fmla="*/ 2649648 w 5545537"/>
              <a:gd name="connsiteY14" fmla="*/ 6876000 h 6876000"/>
              <a:gd name="connsiteX15" fmla="*/ 2649648 w 5545537"/>
              <a:gd name="connsiteY15" fmla="*/ 6858537 h 6876000"/>
              <a:gd name="connsiteX16" fmla="*/ 2617891 w 5545537"/>
              <a:gd name="connsiteY16" fmla="*/ 6858537 h 6876000"/>
              <a:gd name="connsiteX17" fmla="*/ 2617891 w 5545537"/>
              <a:gd name="connsiteY17" fmla="*/ 6876000 h 6876000"/>
              <a:gd name="connsiteX18" fmla="*/ 1609779 w 5545537"/>
              <a:gd name="connsiteY18" fmla="*/ 6876000 h 6876000"/>
              <a:gd name="connsiteX19" fmla="*/ 1609779 w 5545537"/>
              <a:gd name="connsiteY19" fmla="*/ 6858537 h 6876000"/>
              <a:gd name="connsiteX20" fmla="*/ 1069719 w 5545537"/>
              <a:gd name="connsiteY20" fmla="*/ 6858537 h 6876000"/>
              <a:gd name="connsiteX21" fmla="*/ 1069719 w 5545537"/>
              <a:gd name="connsiteY21" fmla="*/ 6318334 h 6876000"/>
              <a:gd name="connsiteX22" fmla="*/ 1069720 w 5545537"/>
              <a:gd name="connsiteY22" fmla="*/ 6318321 h 6876000"/>
              <a:gd name="connsiteX23" fmla="*/ 1069719 w 5545537"/>
              <a:gd name="connsiteY23" fmla="*/ 6318310 h 6876000"/>
              <a:gd name="connsiteX24" fmla="*/ 1069719 w 5545537"/>
              <a:gd name="connsiteY24" fmla="*/ 6237825 h 6876000"/>
              <a:gd name="connsiteX25" fmla="*/ 1062618 w 5545537"/>
              <a:gd name="connsiteY25" fmla="*/ 6237825 h 6876000"/>
              <a:gd name="connsiteX26" fmla="*/ 1061010 w 5545537"/>
              <a:gd name="connsiteY26" fmla="*/ 6219603 h 6876000"/>
              <a:gd name="connsiteX27" fmla="*/ 624433 w 5545537"/>
              <a:gd name="connsiteY27" fmla="*/ 5771972 h 6876000"/>
              <a:gd name="connsiteX28" fmla="*/ 529659 w 5545537"/>
              <a:gd name="connsiteY28" fmla="*/ 5762418 h 6876000"/>
              <a:gd name="connsiteX29" fmla="*/ 529659 w 5545537"/>
              <a:gd name="connsiteY29" fmla="*/ 5760642 h 6876000"/>
              <a:gd name="connsiteX30" fmla="*/ 512040 w 5545537"/>
              <a:gd name="connsiteY30" fmla="*/ 5760642 h 6876000"/>
              <a:gd name="connsiteX31" fmla="*/ 512040 w 5545537"/>
              <a:gd name="connsiteY31" fmla="*/ 5743975 h 6876000"/>
              <a:gd name="connsiteX32" fmla="*/ 426816 w 5545537"/>
              <a:gd name="connsiteY32" fmla="*/ 5735384 h 6876000"/>
              <a:gd name="connsiteX33" fmla="*/ 9971 w 5545537"/>
              <a:gd name="connsiteY33" fmla="*/ 5223932 h 6876000"/>
              <a:gd name="connsiteX34" fmla="*/ 426816 w 5545537"/>
              <a:gd name="connsiteY34" fmla="*/ 4712481 h 6876000"/>
              <a:gd name="connsiteX35" fmla="*/ 512040 w 5545537"/>
              <a:gd name="connsiteY35" fmla="*/ 4703889 h 6876000"/>
              <a:gd name="connsiteX36" fmla="*/ 512040 w 5545537"/>
              <a:gd name="connsiteY36" fmla="*/ 4703511 h 6876000"/>
              <a:gd name="connsiteX37" fmla="*/ 423086 w 5545537"/>
              <a:gd name="connsiteY37" fmla="*/ 4694544 h 6876000"/>
              <a:gd name="connsiteX38" fmla="*/ 0 w 5545537"/>
              <a:gd name="connsiteY38" fmla="*/ 4175435 h 6876000"/>
              <a:gd name="connsiteX39" fmla="*/ 529874 w 5545537"/>
              <a:gd name="connsiteY39" fmla="*/ 3645561 h 6876000"/>
              <a:gd name="connsiteX40" fmla="*/ 1048983 w 5545537"/>
              <a:gd name="connsiteY40" fmla="*/ 4068647 h 6876000"/>
              <a:gd name="connsiteX41" fmla="*/ 1057146 w 5545537"/>
              <a:gd name="connsiteY41" fmla="*/ 4149617 h 6876000"/>
              <a:gd name="connsiteX42" fmla="*/ 1066307 w 5545537"/>
              <a:gd name="connsiteY42" fmla="*/ 4347509 h 6876000"/>
              <a:gd name="connsiteX43" fmla="*/ 1069719 w 5545537"/>
              <a:gd name="connsiteY43" fmla="*/ 4620012 h 6876000"/>
              <a:gd name="connsiteX44" fmla="*/ 1095113 w 5545537"/>
              <a:gd name="connsiteY44" fmla="*/ 4538207 h 6876000"/>
              <a:gd name="connsiteX45" fmla="*/ 1576145 w 5545537"/>
              <a:gd name="connsiteY45" fmla="*/ 4219357 h 6876000"/>
              <a:gd name="connsiteX46" fmla="*/ 1609779 w 5545537"/>
              <a:gd name="connsiteY46" fmla="*/ 4222748 h 6876000"/>
              <a:gd name="connsiteX47" fmla="*/ 1609779 w 5545537"/>
              <a:gd name="connsiteY47" fmla="*/ 4205666 h 6876000"/>
              <a:gd name="connsiteX48" fmla="*/ 1577115 w 5545537"/>
              <a:gd name="connsiteY48" fmla="*/ 4208959 h 6876000"/>
              <a:gd name="connsiteX49" fmla="*/ 1055057 w 5545537"/>
              <a:gd name="connsiteY49" fmla="*/ 3686901 h 6876000"/>
              <a:gd name="connsiteX50" fmla="*/ 1577115 w 5545537"/>
              <a:gd name="connsiteY50" fmla="*/ 3164843 h 6876000"/>
              <a:gd name="connsiteX51" fmla="*/ 2088567 w 5545537"/>
              <a:gd name="connsiteY51" fmla="*/ 3581688 h 6876000"/>
              <a:gd name="connsiteX52" fmla="*/ 2098635 w 5545537"/>
              <a:gd name="connsiteY52" fmla="*/ 3681565 h 6876000"/>
              <a:gd name="connsiteX53" fmla="*/ 2113837 w 5545537"/>
              <a:gd name="connsiteY53" fmla="*/ 3681565 h 6876000"/>
              <a:gd name="connsiteX54" fmla="*/ 2113837 w 5545537"/>
              <a:gd name="connsiteY54" fmla="*/ 2637449 h 6876000"/>
              <a:gd name="connsiteX55" fmla="*/ 2114775 w 5545537"/>
              <a:gd name="connsiteY55" fmla="*/ 2637449 h 6876000"/>
              <a:gd name="connsiteX56" fmla="*/ 2113835 w 5545537"/>
              <a:gd name="connsiteY56" fmla="*/ 2628122 h 6876000"/>
              <a:gd name="connsiteX57" fmla="*/ 2635893 w 5545537"/>
              <a:gd name="connsiteY57" fmla="*/ 2106064 h 6876000"/>
              <a:gd name="connsiteX58" fmla="*/ 2649648 w 5545537"/>
              <a:gd name="connsiteY58" fmla="*/ 2107451 h 6876000"/>
              <a:gd name="connsiteX59" fmla="*/ 2649648 w 5545537"/>
              <a:gd name="connsiteY59" fmla="*/ 2090015 h 6876000"/>
              <a:gd name="connsiteX60" fmla="*/ 2635894 w 5545537"/>
              <a:gd name="connsiteY60" fmla="*/ 2091401 h 6876000"/>
              <a:gd name="connsiteX61" fmla="*/ 2113836 w 5545537"/>
              <a:gd name="connsiteY61" fmla="*/ 1569343 h 6876000"/>
              <a:gd name="connsiteX62" fmla="*/ 2635894 w 5545537"/>
              <a:gd name="connsiteY62" fmla="*/ 1047285 h 6876000"/>
              <a:gd name="connsiteX63" fmla="*/ 2649648 w 5545537"/>
              <a:gd name="connsiteY63" fmla="*/ 1048672 h 6876000"/>
              <a:gd name="connsiteX64" fmla="*/ 2649648 w 5545537"/>
              <a:gd name="connsiteY64" fmla="*/ 1043268 h 6876000"/>
              <a:gd name="connsiteX65" fmla="*/ 2689899 w 5545537"/>
              <a:gd name="connsiteY65" fmla="*/ 1039210 h 6876000"/>
              <a:gd name="connsiteX66" fmla="*/ 2689899 w 5545537"/>
              <a:gd name="connsiteY66" fmla="*/ 1038672 h 6876000"/>
              <a:gd name="connsiteX67" fmla="*/ 2635893 w 5545537"/>
              <a:gd name="connsiteY67" fmla="*/ 1044116 h 6876000"/>
              <a:gd name="connsiteX68" fmla="*/ 2113835 w 5545537"/>
              <a:gd name="connsiteY68" fmla="*/ 522058 h 6876000"/>
              <a:gd name="connsiteX69" fmla="*/ 2635893 w 5545537"/>
              <a:gd name="connsiteY69" fmla="*/ 0 h 6876000"/>
              <a:gd name="connsiteX0" fmla="*/ 1577115 w 5545537"/>
              <a:gd name="connsiteY0" fmla="*/ 2106064 h 6876000"/>
              <a:gd name="connsiteX1" fmla="*/ 2099173 w 5545537"/>
              <a:gd name="connsiteY1" fmla="*/ 2628122 h 6876000"/>
              <a:gd name="connsiteX2" fmla="*/ 1577115 w 5545537"/>
              <a:gd name="connsiteY2" fmla="*/ 3150180 h 6876000"/>
              <a:gd name="connsiteX3" fmla="*/ 1055057 w 5545537"/>
              <a:gd name="connsiteY3" fmla="*/ 2628122 h 6876000"/>
              <a:gd name="connsiteX4" fmla="*/ 1577115 w 5545537"/>
              <a:gd name="connsiteY4" fmla="*/ 2106064 h 6876000"/>
              <a:gd name="connsiteX5" fmla="*/ 2635893 w 5545537"/>
              <a:gd name="connsiteY5" fmla="*/ 0 h 6876000"/>
              <a:gd name="connsiteX6" fmla="*/ 2649648 w 5545537"/>
              <a:gd name="connsiteY6" fmla="*/ 1387 h 6876000"/>
              <a:gd name="connsiteX7" fmla="*/ 2649648 w 5545537"/>
              <a:gd name="connsiteY7" fmla="*/ 537 h 6876000"/>
              <a:gd name="connsiteX8" fmla="*/ 2689899 w 5545537"/>
              <a:gd name="connsiteY8" fmla="*/ 537 h 6876000"/>
              <a:gd name="connsiteX9" fmla="*/ 2689899 w 5545537"/>
              <a:gd name="connsiteY9" fmla="*/ 0 h 6876000"/>
              <a:gd name="connsiteX10" fmla="*/ 3846766 w 5545537"/>
              <a:gd name="connsiteY10" fmla="*/ 0 h 6876000"/>
              <a:gd name="connsiteX11" fmla="*/ 3846766 w 5545537"/>
              <a:gd name="connsiteY11" fmla="*/ 537 h 6876000"/>
              <a:gd name="connsiteX12" fmla="*/ 5545537 w 5545537"/>
              <a:gd name="connsiteY12" fmla="*/ 537 h 6876000"/>
              <a:gd name="connsiteX13" fmla="*/ 5545537 w 5545537"/>
              <a:gd name="connsiteY13" fmla="*/ 6876000 h 6876000"/>
              <a:gd name="connsiteX14" fmla="*/ 2649648 w 5545537"/>
              <a:gd name="connsiteY14" fmla="*/ 6876000 h 6876000"/>
              <a:gd name="connsiteX15" fmla="*/ 2649648 w 5545537"/>
              <a:gd name="connsiteY15" fmla="*/ 6858537 h 6876000"/>
              <a:gd name="connsiteX16" fmla="*/ 2617891 w 5545537"/>
              <a:gd name="connsiteY16" fmla="*/ 6858537 h 6876000"/>
              <a:gd name="connsiteX17" fmla="*/ 2617891 w 5545537"/>
              <a:gd name="connsiteY17" fmla="*/ 6876000 h 6876000"/>
              <a:gd name="connsiteX18" fmla="*/ 1609779 w 5545537"/>
              <a:gd name="connsiteY18" fmla="*/ 6858537 h 6876000"/>
              <a:gd name="connsiteX19" fmla="*/ 1069719 w 5545537"/>
              <a:gd name="connsiteY19" fmla="*/ 6858537 h 6876000"/>
              <a:gd name="connsiteX20" fmla="*/ 1069719 w 5545537"/>
              <a:gd name="connsiteY20" fmla="*/ 6318334 h 6876000"/>
              <a:gd name="connsiteX21" fmla="*/ 1069720 w 5545537"/>
              <a:gd name="connsiteY21" fmla="*/ 6318321 h 6876000"/>
              <a:gd name="connsiteX22" fmla="*/ 1069719 w 5545537"/>
              <a:gd name="connsiteY22" fmla="*/ 6318310 h 6876000"/>
              <a:gd name="connsiteX23" fmla="*/ 1069719 w 5545537"/>
              <a:gd name="connsiteY23" fmla="*/ 6237825 h 6876000"/>
              <a:gd name="connsiteX24" fmla="*/ 1062618 w 5545537"/>
              <a:gd name="connsiteY24" fmla="*/ 6237825 h 6876000"/>
              <a:gd name="connsiteX25" fmla="*/ 1061010 w 5545537"/>
              <a:gd name="connsiteY25" fmla="*/ 6219603 h 6876000"/>
              <a:gd name="connsiteX26" fmla="*/ 624433 w 5545537"/>
              <a:gd name="connsiteY26" fmla="*/ 5771972 h 6876000"/>
              <a:gd name="connsiteX27" fmla="*/ 529659 w 5545537"/>
              <a:gd name="connsiteY27" fmla="*/ 5762418 h 6876000"/>
              <a:gd name="connsiteX28" fmla="*/ 529659 w 5545537"/>
              <a:gd name="connsiteY28" fmla="*/ 5760642 h 6876000"/>
              <a:gd name="connsiteX29" fmla="*/ 512040 w 5545537"/>
              <a:gd name="connsiteY29" fmla="*/ 5760642 h 6876000"/>
              <a:gd name="connsiteX30" fmla="*/ 512040 w 5545537"/>
              <a:gd name="connsiteY30" fmla="*/ 5743975 h 6876000"/>
              <a:gd name="connsiteX31" fmla="*/ 426816 w 5545537"/>
              <a:gd name="connsiteY31" fmla="*/ 5735384 h 6876000"/>
              <a:gd name="connsiteX32" fmla="*/ 9971 w 5545537"/>
              <a:gd name="connsiteY32" fmla="*/ 5223932 h 6876000"/>
              <a:gd name="connsiteX33" fmla="*/ 426816 w 5545537"/>
              <a:gd name="connsiteY33" fmla="*/ 4712481 h 6876000"/>
              <a:gd name="connsiteX34" fmla="*/ 512040 w 5545537"/>
              <a:gd name="connsiteY34" fmla="*/ 4703889 h 6876000"/>
              <a:gd name="connsiteX35" fmla="*/ 512040 w 5545537"/>
              <a:gd name="connsiteY35" fmla="*/ 4703511 h 6876000"/>
              <a:gd name="connsiteX36" fmla="*/ 423086 w 5545537"/>
              <a:gd name="connsiteY36" fmla="*/ 4694544 h 6876000"/>
              <a:gd name="connsiteX37" fmla="*/ 0 w 5545537"/>
              <a:gd name="connsiteY37" fmla="*/ 4175435 h 6876000"/>
              <a:gd name="connsiteX38" fmla="*/ 529874 w 5545537"/>
              <a:gd name="connsiteY38" fmla="*/ 3645561 h 6876000"/>
              <a:gd name="connsiteX39" fmla="*/ 1048983 w 5545537"/>
              <a:gd name="connsiteY39" fmla="*/ 4068647 h 6876000"/>
              <a:gd name="connsiteX40" fmla="*/ 1057146 w 5545537"/>
              <a:gd name="connsiteY40" fmla="*/ 4149617 h 6876000"/>
              <a:gd name="connsiteX41" fmla="*/ 1066307 w 5545537"/>
              <a:gd name="connsiteY41" fmla="*/ 4347509 h 6876000"/>
              <a:gd name="connsiteX42" fmla="*/ 1069719 w 5545537"/>
              <a:gd name="connsiteY42" fmla="*/ 4620012 h 6876000"/>
              <a:gd name="connsiteX43" fmla="*/ 1095113 w 5545537"/>
              <a:gd name="connsiteY43" fmla="*/ 4538207 h 6876000"/>
              <a:gd name="connsiteX44" fmla="*/ 1576145 w 5545537"/>
              <a:gd name="connsiteY44" fmla="*/ 4219357 h 6876000"/>
              <a:gd name="connsiteX45" fmla="*/ 1609779 w 5545537"/>
              <a:gd name="connsiteY45" fmla="*/ 4222748 h 6876000"/>
              <a:gd name="connsiteX46" fmla="*/ 1609779 w 5545537"/>
              <a:gd name="connsiteY46" fmla="*/ 4205666 h 6876000"/>
              <a:gd name="connsiteX47" fmla="*/ 1577115 w 5545537"/>
              <a:gd name="connsiteY47" fmla="*/ 4208959 h 6876000"/>
              <a:gd name="connsiteX48" fmla="*/ 1055057 w 5545537"/>
              <a:gd name="connsiteY48" fmla="*/ 3686901 h 6876000"/>
              <a:gd name="connsiteX49" fmla="*/ 1577115 w 5545537"/>
              <a:gd name="connsiteY49" fmla="*/ 3164843 h 6876000"/>
              <a:gd name="connsiteX50" fmla="*/ 2088567 w 5545537"/>
              <a:gd name="connsiteY50" fmla="*/ 3581688 h 6876000"/>
              <a:gd name="connsiteX51" fmla="*/ 2098635 w 5545537"/>
              <a:gd name="connsiteY51" fmla="*/ 3681565 h 6876000"/>
              <a:gd name="connsiteX52" fmla="*/ 2113837 w 5545537"/>
              <a:gd name="connsiteY52" fmla="*/ 3681565 h 6876000"/>
              <a:gd name="connsiteX53" fmla="*/ 2113837 w 5545537"/>
              <a:gd name="connsiteY53" fmla="*/ 2637449 h 6876000"/>
              <a:gd name="connsiteX54" fmla="*/ 2114775 w 5545537"/>
              <a:gd name="connsiteY54" fmla="*/ 2637449 h 6876000"/>
              <a:gd name="connsiteX55" fmla="*/ 2113835 w 5545537"/>
              <a:gd name="connsiteY55" fmla="*/ 2628122 h 6876000"/>
              <a:gd name="connsiteX56" fmla="*/ 2635893 w 5545537"/>
              <a:gd name="connsiteY56" fmla="*/ 2106064 h 6876000"/>
              <a:gd name="connsiteX57" fmla="*/ 2649648 w 5545537"/>
              <a:gd name="connsiteY57" fmla="*/ 2107451 h 6876000"/>
              <a:gd name="connsiteX58" fmla="*/ 2649648 w 5545537"/>
              <a:gd name="connsiteY58" fmla="*/ 2090015 h 6876000"/>
              <a:gd name="connsiteX59" fmla="*/ 2635894 w 5545537"/>
              <a:gd name="connsiteY59" fmla="*/ 2091401 h 6876000"/>
              <a:gd name="connsiteX60" fmla="*/ 2113836 w 5545537"/>
              <a:gd name="connsiteY60" fmla="*/ 1569343 h 6876000"/>
              <a:gd name="connsiteX61" fmla="*/ 2635894 w 5545537"/>
              <a:gd name="connsiteY61" fmla="*/ 1047285 h 6876000"/>
              <a:gd name="connsiteX62" fmla="*/ 2649648 w 5545537"/>
              <a:gd name="connsiteY62" fmla="*/ 1048672 h 6876000"/>
              <a:gd name="connsiteX63" fmla="*/ 2649648 w 5545537"/>
              <a:gd name="connsiteY63" fmla="*/ 1043268 h 6876000"/>
              <a:gd name="connsiteX64" fmla="*/ 2689899 w 5545537"/>
              <a:gd name="connsiteY64" fmla="*/ 1039210 h 6876000"/>
              <a:gd name="connsiteX65" fmla="*/ 2689899 w 5545537"/>
              <a:gd name="connsiteY65" fmla="*/ 1038672 h 6876000"/>
              <a:gd name="connsiteX66" fmla="*/ 2635893 w 5545537"/>
              <a:gd name="connsiteY66" fmla="*/ 1044116 h 6876000"/>
              <a:gd name="connsiteX67" fmla="*/ 2113835 w 5545537"/>
              <a:gd name="connsiteY67" fmla="*/ 522058 h 6876000"/>
              <a:gd name="connsiteX68" fmla="*/ 2635893 w 5545537"/>
              <a:gd name="connsiteY68" fmla="*/ 0 h 6876000"/>
              <a:gd name="connsiteX0" fmla="*/ 1577115 w 5545537"/>
              <a:gd name="connsiteY0" fmla="*/ 2106064 h 6876000"/>
              <a:gd name="connsiteX1" fmla="*/ 2099173 w 5545537"/>
              <a:gd name="connsiteY1" fmla="*/ 2628122 h 6876000"/>
              <a:gd name="connsiteX2" fmla="*/ 1577115 w 5545537"/>
              <a:gd name="connsiteY2" fmla="*/ 3150180 h 6876000"/>
              <a:gd name="connsiteX3" fmla="*/ 1055057 w 5545537"/>
              <a:gd name="connsiteY3" fmla="*/ 2628122 h 6876000"/>
              <a:gd name="connsiteX4" fmla="*/ 1577115 w 5545537"/>
              <a:gd name="connsiteY4" fmla="*/ 2106064 h 6876000"/>
              <a:gd name="connsiteX5" fmla="*/ 2635893 w 5545537"/>
              <a:gd name="connsiteY5" fmla="*/ 0 h 6876000"/>
              <a:gd name="connsiteX6" fmla="*/ 2649648 w 5545537"/>
              <a:gd name="connsiteY6" fmla="*/ 1387 h 6876000"/>
              <a:gd name="connsiteX7" fmla="*/ 2649648 w 5545537"/>
              <a:gd name="connsiteY7" fmla="*/ 537 h 6876000"/>
              <a:gd name="connsiteX8" fmla="*/ 2689899 w 5545537"/>
              <a:gd name="connsiteY8" fmla="*/ 537 h 6876000"/>
              <a:gd name="connsiteX9" fmla="*/ 2689899 w 5545537"/>
              <a:gd name="connsiteY9" fmla="*/ 0 h 6876000"/>
              <a:gd name="connsiteX10" fmla="*/ 3846766 w 5545537"/>
              <a:gd name="connsiteY10" fmla="*/ 0 h 6876000"/>
              <a:gd name="connsiteX11" fmla="*/ 3846766 w 5545537"/>
              <a:gd name="connsiteY11" fmla="*/ 537 h 6876000"/>
              <a:gd name="connsiteX12" fmla="*/ 5545537 w 5545537"/>
              <a:gd name="connsiteY12" fmla="*/ 537 h 6876000"/>
              <a:gd name="connsiteX13" fmla="*/ 5545537 w 5545537"/>
              <a:gd name="connsiteY13" fmla="*/ 6876000 h 6876000"/>
              <a:gd name="connsiteX14" fmla="*/ 2649648 w 5545537"/>
              <a:gd name="connsiteY14" fmla="*/ 6876000 h 6876000"/>
              <a:gd name="connsiteX15" fmla="*/ 2649648 w 5545537"/>
              <a:gd name="connsiteY15" fmla="*/ 6858537 h 6876000"/>
              <a:gd name="connsiteX16" fmla="*/ 2617891 w 5545537"/>
              <a:gd name="connsiteY16" fmla="*/ 6858537 h 6876000"/>
              <a:gd name="connsiteX17" fmla="*/ 1609779 w 5545537"/>
              <a:gd name="connsiteY17" fmla="*/ 6858537 h 6876000"/>
              <a:gd name="connsiteX18" fmla="*/ 1069719 w 5545537"/>
              <a:gd name="connsiteY18" fmla="*/ 6858537 h 6876000"/>
              <a:gd name="connsiteX19" fmla="*/ 1069719 w 5545537"/>
              <a:gd name="connsiteY19" fmla="*/ 6318334 h 6876000"/>
              <a:gd name="connsiteX20" fmla="*/ 1069720 w 5545537"/>
              <a:gd name="connsiteY20" fmla="*/ 6318321 h 6876000"/>
              <a:gd name="connsiteX21" fmla="*/ 1069719 w 5545537"/>
              <a:gd name="connsiteY21" fmla="*/ 6318310 h 6876000"/>
              <a:gd name="connsiteX22" fmla="*/ 1069719 w 5545537"/>
              <a:gd name="connsiteY22" fmla="*/ 6237825 h 6876000"/>
              <a:gd name="connsiteX23" fmla="*/ 1062618 w 5545537"/>
              <a:gd name="connsiteY23" fmla="*/ 6237825 h 6876000"/>
              <a:gd name="connsiteX24" fmla="*/ 1061010 w 5545537"/>
              <a:gd name="connsiteY24" fmla="*/ 6219603 h 6876000"/>
              <a:gd name="connsiteX25" fmla="*/ 624433 w 5545537"/>
              <a:gd name="connsiteY25" fmla="*/ 5771972 h 6876000"/>
              <a:gd name="connsiteX26" fmla="*/ 529659 w 5545537"/>
              <a:gd name="connsiteY26" fmla="*/ 5762418 h 6876000"/>
              <a:gd name="connsiteX27" fmla="*/ 529659 w 5545537"/>
              <a:gd name="connsiteY27" fmla="*/ 5760642 h 6876000"/>
              <a:gd name="connsiteX28" fmla="*/ 512040 w 5545537"/>
              <a:gd name="connsiteY28" fmla="*/ 5760642 h 6876000"/>
              <a:gd name="connsiteX29" fmla="*/ 512040 w 5545537"/>
              <a:gd name="connsiteY29" fmla="*/ 5743975 h 6876000"/>
              <a:gd name="connsiteX30" fmla="*/ 426816 w 5545537"/>
              <a:gd name="connsiteY30" fmla="*/ 5735384 h 6876000"/>
              <a:gd name="connsiteX31" fmla="*/ 9971 w 5545537"/>
              <a:gd name="connsiteY31" fmla="*/ 5223932 h 6876000"/>
              <a:gd name="connsiteX32" fmla="*/ 426816 w 5545537"/>
              <a:gd name="connsiteY32" fmla="*/ 4712481 h 6876000"/>
              <a:gd name="connsiteX33" fmla="*/ 512040 w 5545537"/>
              <a:gd name="connsiteY33" fmla="*/ 4703889 h 6876000"/>
              <a:gd name="connsiteX34" fmla="*/ 512040 w 5545537"/>
              <a:gd name="connsiteY34" fmla="*/ 4703511 h 6876000"/>
              <a:gd name="connsiteX35" fmla="*/ 423086 w 5545537"/>
              <a:gd name="connsiteY35" fmla="*/ 4694544 h 6876000"/>
              <a:gd name="connsiteX36" fmla="*/ 0 w 5545537"/>
              <a:gd name="connsiteY36" fmla="*/ 4175435 h 6876000"/>
              <a:gd name="connsiteX37" fmla="*/ 529874 w 5545537"/>
              <a:gd name="connsiteY37" fmla="*/ 3645561 h 6876000"/>
              <a:gd name="connsiteX38" fmla="*/ 1048983 w 5545537"/>
              <a:gd name="connsiteY38" fmla="*/ 4068647 h 6876000"/>
              <a:gd name="connsiteX39" fmla="*/ 1057146 w 5545537"/>
              <a:gd name="connsiteY39" fmla="*/ 4149617 h 6876000"/>
              <a:gd name="connsiteX40" fmla="*/ 1066307 w 5545537"/>
              <a:gd name="connsiteY40" fmla="*/ 4347509 h 6876000"/>
              <a:gd name="connsiteX41" fmla="*/ 1069719 w 5545537"/>
              <a:gd name="connsiteY41" fmla="*/ 4620012 h 6876000"/>
              <a:gd name="connsiteX42" fmla="*/ 1095113 w 5545537"/>
              <a:gd name="connsiteY42" fmla="*/ 4538207 h 6876000"/>
              <a:gd name="connsiteX43" fmla="*/ 1576145 w 5545537"/>
              <a:gd name="connsiteY43" fmla="*/ 4219357 h 6876000"/>
              <a:gd name="connsiteX44" fmla="*/ 1609779 w 5545537"/>
              <a:gd name="connsiteY44" fmla="*/ 4222748 h 6876000"/>
              <a:gd name="connsiteX45" fmla="*/ 1609779 w 5545537"/>
              <a:gd name="connsiteY45" fmla="*/ 4205666 h 6876000"/>
              <a:gd name="connsiteX46" fmla="*/ 1577115 w 5545537"/>
              <a:gd name="connsiteY46" fmla="*/ 4208959 h 6876000"/>
              <a:gd name="connsiteX47" fmla="*/ 1055057 w 5545537"/>
              <a:gd name="connsiteY47" fmla="*/ 3686901 h 6876000"/>
              <a:gd name="connsiteX48" fmla="*/ 1577115 w 5545537"/>
              <a:gd name="connsiteY48" fmla="*/ 3164843 h 6876000"/>
              <a:gd name="connsiteX49" fmla="*/ 2088567 w 5545537"/>
              <a:gd name="connsiteY49" fmla="*/ 3581688 h 6876000"/>
              <a:gd name="connsiteX50" fmla="*/ 2098635 w 5545537"/>
              <a:gd name="connsiteY50" fmla="*/ 3681565 h 6876000"/>
              <a:gd name="connsiteX51" fmla="*/ 2113837 w 5545537"/>
              <a:gd name="connsiteY51" fmla="*/ 3681565 h 6876000"/>
              <a:gd name="connsiteX52" fmla="*/ 2113837 w 5545537"/>
              <a:gd name="connsiteY52" fmla="*/ 2637449 h 6876000"/>
              <a:gd name="connsiteX53" fmla="*/ 2114775 w 5545537"/>
              <a:gd name="connsiteY53" fmla="*/ 2637449 h 6876000"/>
              <a:gd name="connsiteX54" fmla="*/ 2113835 w 5545537"/>
              <a:gd name="connsiteY54" fmla="*/ 2628122 h 6876000"/>
              <a:gd name="connsiteX55" fmla="*/ 2635893 w 5545537"/>
              <a:gd name="connsiteY55" fmla="*/ 2106064 h 6876000"/>
              <a:gd name="connsiteX56" fmla="*/ 2649648 w 5545537"/>
              <a:gd name="connsiteY56" fmla="*/ 2107451 h 6876000"/>
              <a:gd name="connsiteX57" fmla="*/ 2649648 w 5545537"/>
              <a:gd name="connsiteY57" fmla="*/ 2090015 h 6876000"/>
              <a:gd name="connsiteX58" fmla="*/ 2635894 w 5545537"/>
              <a:gd name="connsiteY58" fmla="*/ 2091401 h 6876000"/>
              <a:gd name="connsiteX59" fmla="*/ 2113836 w 5545537"/>
              <a:gd name="connsiteY59" fmla="*/ 1569343 h 6876000"/>
              <a:gd name="connsiteX60" fmla="*/ 2635894 w 5545537"/>
              <a:gd name="connsiteY60" fmla="*/ 1047285 h 6876000"/>
              <a:gd name="connsiteX61" fmla="*/ 2649648 w 5545537"/>
              <a:gd name="connsiteY61" fmla="*/ 1048672 h 6876000"/>
              <a:gd name="connsiteX62" fmla="*/ 2649648 w 5545537"/>
              <a:gd name="connsiteY62" fmla="*/ 1043268 h 6876000"/>
              <a:gd name="connsiteX63" fmla="*/ 2689899 w 5545537"/>
              <a:gd name="connsiteY63" fmla="*/ 1039210 h 6876000"/>
              <a:gd name="connsiteX64" fmla="*/ 2689899 w 5545537"/>
              <a:gd name="connsiteY64" fmla="*/ 1038672 h 6876000"/>
              <a:gd name="connsiteX65" fmla="*/ 2635893 w 5545537"/>
              <a:gd name="connsiteY65" fmla="*/ 1044116 h 6876000"/>
              <a:gd name="connsiteX66" fmla="*/ 2113835 w 5545537"/>
              <a:gd name="connsiteY66" fmla="*/ 522058 h 6876000"/>
              <a:gd name="connsiteX67" fmla="*/ 2635893 w 5545537"/>
              <a:gd name="connsiteY67" fmla="*/ 0 h 6876000"/>
              <a:gd name="connsiteX0" fmla="*/ 1577115 w 5545537"/>
              <a:gd name="connsiteY0" fmla="*/ 2106064 h 6876000"/>
              <a:gd name="connsiteX1" fmla="*/ 2099173 w 5545537"/>
              <a:gd name="connsiteY1" fmla="*/ 2628122 h 6876000"/>
              <a:gd name="connsiteX2" fmla="*/ 1577115 w 5545537"/>
              <a:gd name="connsiteY2" fmla="*/ 3150180 h 6876000"/>
              <a:gd name="connsiteX3" fmla="*/ 1055057 w 5545537"/>
              <a:gd name="connsiteY3" fmla="*/ 2628122 h 6876000"/>
              <a:gd name="connsiteX4" fmla="*/ 1577115 w 5545537"/>
              <a:gd name="connsiteY4" fmla="*/ 2106064 h 6876000"/>
              <a:gd name="connsiteX5" fmla="*/ 2635893 w 5545537"/>
              <a:gd name="connsiteY5" fmla="*/ 0 h 6876000"/>
              <a:gd name="connsiteX6" fmla="*/ 2649648 w 5545537"/>
              <a:gd name="connsiteY6" fmla="*/ 1387 h 6876000"/>
              <a:gd name="connsiteX7" fmla="*/ 2649648 w 5545537"/>
              <a:gd name="connsiteY7" fmla="*/ 537 h 6876000"/>
              <a:gd name="connsiteX8" fmla="*/ 2689899 w 5545537"/>
              <a:gd name="connsiteY8" fmla="*/ 537 h 6876000"/>
              <a:gd name="connsiteX9" fmla="*/ 2689899 w 5545537"/>
              <a:gd name="connsiteY9" fmla="*/ 0 h 6876000"/>
              <a:gd name="connsiteX10" fmla="*/ 3846766 w 5545537"/>
              <a:gd name="connsiteY10" fmla="*/ 0 h 6876000"/>
              <a:gd name="connsiteX11" fmla="*/ 3846766 w 5545537"/>
              <a:gd name="connsiteY11" fmla="*/ 537 h 6876000"/>
              <a:gd name="connsiteX12" fmla="*/ 5545537 w 5545537"/>
              <a:gd name="connsiteY12" fmla="*/ 537 h 6876000"/>
              <a:gd name="connsiteX13" fmla="*/ 5545537 w 5545537"/>
              <a:gd name="connsiteY13" fmla="*/ 6876000 h 6876000"/>
              <a:gd name="connsiteX14" fmla="*/ 2649648 w 5545537"/>
              <a:gd name="connsiteY14" fmla="*/ 6858537 h 6876000"/>
              <a:gd name="connsiteX15" fmla="*/ 2617891 w 5545537"/>
              <a:gd name="connsiteY15" fmla="*/ 6858537 h 6876000"/>
              <a:gd name="connsiteX16" fmla="*/ 1609779 w 5545537"/>
              <a:gd name="connsiteY16" fmla="*/ 6858537 h 6876000"/>
              <a:gd name="connsiteX17" fmla="*/ 1069719 w 5545537"/>
              <a:gd name="connsiteY17" fmla="*/ 6858537 h 6876000"/>
              <a:gd name="connsiteX18" fmla="*/ 1069719 w 5545537"/>
              <a:gd name="connsiteY18" fmla="*/ 6318334 h 6876000"/>
              <a:gd name="connsiteX19" fmla="*/ 1069720 w 5545537"/>
              <a:gd name="connsiteY19" fmla="*/ 6318321 h 6876000"/>
              <a:gd name="connsiteX20" fmla="*/ 1069719 w 5545537"/>
              <a:gd name="connsiteY20" fmla="*/ 6318310 h 6876000"/>
              <a:gd name="connsiteX21" fmla="*/ 1069719 w 5545537"/>
              <a:gd name="connsiteY21" fmla="*/ 6237825 h 6876000"/>
              <a:gd name="connsiteX22" fmla="*/ 1062618 w 5545537"/>
              <a:gd name="connsiteY22" fmla="*/ 6237825 h 6876000"/>
              <a:gd name="connsiteX23" fmla="*/ 1061010 w 5545537"/>
              <a:gd name="connsiteY23" fmla="*/ 6219603 h 6876000"/>
              <a:gd name="connsiteX24" fmla="*/ 624433 w 5545537"/>
              <a:gd name="connsiteY24" fmla="*/ 5771972 h 6876000"/>
              <a:gd name="connsiteX25" fmla="*/ 529659 w 5545537"/>
              <a:gd name="connsiteY25" fmla="*/ 5762418 h 6876000"/>
              <a:gd name="connsiteX26" fmla="*/ 529659 w 5545537"/>
              <a:gd name="connsiteY26" fmla="*/ 5760642 h 6876000"/>
              <a:gd name="connsiteX27" fmla="*/ 512040 w 5545537"/>
              <a:gd name="connsiteY27" fmla="*/ 5760642 h 6876000"/>
              <a:gd name="connsiteX28" fmla="*/ 512040 w 5545537"/>
              <a:gd name="connsiteY28" fmla="*/ 5743975 h 6876000"/>
              <a:gd name="connsiteX29" fmla="*/ 426816 w 5545537"/>
              <a:gd name="connsiteY29" fmla="*/ 5735384 h 6876000"/>
              <a:gd name="connsiteX30" fmla="*/ 9971 w 5545537"/>
              <a:gd name="connsiteY30" fmla="*/ 5223932 h 6876000"/>
              <a:gd name="connsiteX31" fmla="*/ 426816 w 5545537"/>
              <a:gd name="connsiteY31" fmla="*/ 4712481 h 6876000"/>
              <a:gd name="connsiteX32" fmla="*/ 512040 w 5545537"/>
              <a:gd name="connsiteY32" fmla="*/ 4703889 h 6876000"/>
              <a:gd name="connsiteX33" fmla="*/ 512040 w 5545537"/>
              <a:gd name="connsiteY33" fmla="*/ 4703511 h 6876000"/>
              <a:gd name="connsiteX34" fmla="*/ 423086 w 5545537"/>
              <a:gd name="connsiteY34" fmla="*/ 4694544 h 6876000"/>
              <a:gd name="connsiteX35" fmla="*/ 0 w 5545537"/>
              <a:gd name="connsiteY35" fmla="*/ 4175435 h 6876000"/>
              <a:gd name="connsiteX36" fmla="*/ 529874 w 5545537"/>
              <a:gd name="connsiteY36" fmla="*/ 3645561 h 6876000"/>
              <a:gd name="connsiteX37" fmla="*/ 1048983 w 5545537"/>
              <a:gd name="connsiteY37" fmla="*/ 4068647 h 6876000"/>
              <a:gd name="connsiteX38" fmla="*/ 1057146 w 5545537"/>
              <a:gd name="connsiteY38" fmla="*/ 4149617 h 6876000"/>
              <a:gd name="connsiteX39" fmla="*/ 1066307 w 5545537"/>
              <a:gd name="connsiteY39" fmla="*/ 4347509 h 6876000"/>
              <a:gd name="connsiteX40" fmla="*/ 1069719 w 5545537"/>
              <a:gd name="connsiteY40" fmla="*/ 4620012 h 6876000"/>
              <a:gd name="connsiteX41" fmla="*/ 1095113 w 5545537"/>
              <a:gd name="connsiteY41" fmla="*/ 4538207 h 6876000"/>
              <a:gd name="connsiteX42" fmla="*/ 1576145 w 5545537"/>
              <a:gd name="connsiteY42" fmla="*/ 4219357 h 6876000"/>
              <a:gd name="connsiteX43" fmla="*/ 1609779 w 5545537"/>
              <a:gd name="connsiteY43" fmla="*/ 4222748 h 6876000"/>
              <a:gd name="connsiteX44" fmla="*/ 1609779 w 5545537"/>
              <a:gd name="connsiteY44" fmla="*/ 4205666 h 6876000"/>
              <a:gd name="connsiteX45" fmla="*/ 1577115 w 5545537"/>
              <a:gd name="connsiteY45" fmla="*/ 4208959 h 6876000"/>
              <a:gd name="connsiteX46" fmla="*/ 1055057 w 5545537"/>
              <a:gd name="connsiteY46" fmla="*/ 3686901 h 6876000"/>
              <a:gd name="connsiteX47" fmla="*/ 1577115 w 5545537"/>
              <a:gd name="connsiteY47" fmla="*/ 3164843 h 6876000"/>
              <a:gd name="connsiteX48" fmla="*/ 2088567 w 5545537"/>
              <a:gd name="connsiteY48" fmla="*/ 3581688 h 6876000"/>
              <a:gd name="connsiteX49" fmla="*/ 2098635 w 5545537"/>
              <a:gd name="connsiteY49" fmla="*/ 3681565 h 6876000"/>
              <a:gd name="connsiteX50" fmla="*/ 2113837 w 5545537"/>
              <a:gd name="connsiteY50" fmla="*/ 3681565 h 6876000"/>
              <a:gd name="connsiteX51" fmla="*/ 2113837 w 5545537"/>
              <a:gd name="connsiteY51" fmla="*/ 2637449 h 6876000"/>
              <a:gd name="connsiteX52" fmla="*/ 2114775 w 5545537"/>
              <a:gd name="connsiteY52" fmla="*/ 2637449 h 6876000"/>
              <a:gd name="connsiteX53" fmla="*/ 2113835 w 5545537"/>
              <a:gd name="connsiteY53" fmla="*/ 2628122 h 6876000"/>
              <a:gd name="connsiteX54" fmla="*/ 2635893 w 5545537"/>
              <a:gd name="connsiteY54" fmla="*/ 2106064 h 6876000"/>
              <a:gd name="connsiteX55" fmla="*/ 2649648 w 5545537"/>
              <a:gd name="connsiteY55" fmla="*/ 2107451 h 6876000"/>
              <a:gd name="connsiteX56" fmla="*/ 2649648 w 5545537"/>
              <a:gd name="connsiteY56" fmla="*/ 2090015 h 6876000"/>
              <a:gd name="connsiteX57" fmla="*/ 2635894 w 5545537"/>
              <a:gd name="connsiteY57" fmla="*/ 2091401 h 6876000"/>
              <a:gd name="connsiteX58" fmla="*/ 2113836 w 5545537"/>
              <a:gd name="connsiteY58" fmla="*/ 1569343 h 6876000"/>
              <a:gd name="connsiteX59" fmla="*/ 2635894 w 5545537"/>
              <a:gd name="connsiteY59" fmla="*/ 1047285 h 6876000"/>
              <a:gd name="connsiteX60" fmla="*/ 2649648 w 5545537"/>
              <a:gd name="connsiteY60" fmla="*/ 1048672 h 6876000"/>
              <a:gd name="connsiteX61" fmla="*/ 2649648 w 5545537"/>
              <a:gd name="connsiteY61" fmla="*/ 1043268 h 6876000"/>
              <a:gd name="connsiteX62" fmla="*/ 2689899 w 5545537"/>
              <a:gd name="connsiteY62" fmla="*/ 1039210 h 6876000"/>
              <a:gd name="connsiteX63" fmla="*/ 2689899 w 5545537"/>
              <a:gd name="connsiteY63" fmla="*/ 1038672 h 6876000"/>
              <a:gd name="connsiteX64" fmla="*/ 2635893 w 5545537"/>
              <a:gd name="connsiteY64" fmla="*/ 1044116 h 6876000"/>
              <a:gd name="connsiteX65" fmla="*/ 2113835 w 5545537"/>
              <a:gd name="connsiteY65" fmla="*/ 522058 h 6876000"/>
              <a:gd name="connsiteX66" fmla="*/ 2635893 w 5545537"/>
              <a:gd name="connsiteY66" fmla="*/ 0 h 6876000"/>
              <a:gd name="connsiteX0" fmla="*/ 1577115 w 5545537"/>
              <a:gd name="connsiteY0" fmla="*/ 2106064 h 6876000"/>
              <a:gd name="connsiteX1" fmla="*/ 2099173 w 5545537"/>
              <a:gd name="connsiteY1" fmla="*/ 2628122 h 6876000"/>
              <a:gd name="connsiteX2" fmla="*/ 1577115 w 5545537"/>
              <a:gd name="connsiteY2" fmla="*/ 3150180 h 6876000"/>
              <a:gd name="connsiteX3" fmla="*/ 1055057 w 5545537"/>
              <a:gd name="connsiteY3" fmla="*/ 2628122 h 6876000"/>
              <a:gd name="connsiteX4" fmla="*/ 1577115 w 5545537"/>
              <a:gd name="connsiteY4" fmla="*/ 2106064 h 6876000"/>
              <a:gd name="connsiteX5" fmla="*/ 2635893 w 5545537"/>
              <a:gd name="connsiteY5" fmla="*/ 0 h 6876000"/>
              <a:gd name="connsiteX6" fmla="*/ 2649648 w 5545537"/>
              <a:gd name="connsiteY6" fmla="*/ 1387 h 6876000"/>
              <a:gd name="connsiteX7" fmla="*/ 2649648 w 5545537"/>
              <a:gd name="connsiteY7" fmla="*/ 537 h 6876000"/>
              <a:gd name="connsiteX8" fmla="*/ 2689899 w 5545537"/>
              <a:gd name="connsiteY8" fmla="*/ 537 h 6876000"/>
              <a:gd name="connsiteX9" fmla="*/ 2689899 w 5545537"/>
              <a:gd name="connsiteY9" fmla="*/ 0 h 6876000"/>
              <a:gd name="connsiteX10" fmla="*/ 3846766 w 5545537"/>
              <a:gd name="connsiteY10" fmla="*/ 0 h 6876000"/>
              <a:gd name="connsiteX11" fmla="*/ 3846766 w 5545537"/>
              <a:gd name="connsiteY11" fmla="*/ 537 h 6876000"/>
              <a:gd name="connsiteX12" fmla="*/ 5545537 w 5545537"/>
              <a:gd name="connsiteY12" fmla="*/ 537 h 6876000"/>
              <a:gd name="connsiteX13" fmla="*/ 5545537 w 5545537"/>
              <a:gd name="connsiteY13" fmla="*/ 6876000 h 6876000"/>
              <a:gd name="connsiteX14" fmla="*/ 2649648 w 5545537"/>
              <a:gd name="connsiteY14" fmla="*/ 6858537 h 6876000"/>
              <a:gd name="connsiteX15" fmla="*/ 2617891 w 5545537"/>
              <a:gd name="connsiteY15" fmla="*/ 6858537 h 6876000"/>
              <a:gd name="connsiteX16" fmla="*/ 1609779 w 5545537"/>
              <a:gd name="connsiteY16" fmla="*/ 6858537 h 6876000"/>
              <a:gd name="connsiteX17" fmla="*/ 1069719 w 5545537"/>
              <a:gd name="connsiteY17" fmla="*/ 6858537 h 6876000"/>
              <a:gd name="connsiteX18" fmla="*/ 1069719 w 5545537"/>
              <a:gd name="connsiteY18" fmla="*/ 6318334 h 6876000"/>
              <a:gd name="connsiteX19" fmla="*/ 1069720 w 5545537"/>
              <a:gd name="connsiteY19" fmla="*/ 6318321 h 6876000"/>
              <a:gd name="connsiteX20" fmla="*/ 1069719 w 5545537"/>
              <a:gd name="connsiteY20" fmla="*/ 6318310 h 6876000"/>
              <a:gd name="connsiteX21" fmla="*/ 1069719 w 5545537"/>
              <a:gd name="connsiteY21" fmla="*/ 6237825 h 6876000"/>
              <a:gd name="connsiteX22" fmla="*/ 1061010 w 5545537"/>
              <a:gd name="connsiteY22" fmla="*/ 6219603 h 6876000"/>
              <a:gd name="connsiteX23" fmla="*/ 624433 w 5545537"/>
              <a:gd name="connsiteY23" fmla="*/ 5771972 h 6876000"/>
              <a:gd name="connsiteX24" fmla="*/ 529659 w 5545537"/>
              <a:gd name="connsiteY24" fmla="*/ 5762418 h 6876000"/>
              <a:gd name="connsiteX25" fmla="*/ 529659 w 5545537"/>
              <a:gd name="connsiteY25" fmla="*/ 5760642 h 6876000"/>
              <a:gd name="connsiteX26" fmla="*/ 512040 w 5545537"/>
              <a:gd name="connsiteY26" fmla="*/ 5760642 h 6876000"/>
              <a:gd name="connsiteX27" fmla="*/ 512040 w 5545537"/>
              <a:gd name="connsiteY27" fmla="*/ 5743975 h 6876000"/>
              <a:gd name="connsiteX28" fmla="*/ 426816 w 5545537"/>
              <a:gd name="connsiteY28" fmla="*/ 5735384 h 6876000"/>
              <a:gd name="connsiteX29" fmla="*/ 9971 w 5545537"/>
              <a:gd name="connsiteY29" fmla="*/ 5223932 h 6876000"/>
              <a:gd name="connsiteX30" fmla="*/ 426816 w 5545537"/>
              <a:gd name="connsiteY30" fmla="*/ 4712481 h 6876000"/>
              <a:gd name="connsiteX31" fmla="*/ 512040 w 5545537"/>
              <a:gd name="connsiteY31" fmla="*/ 4703889 h 6876000"/>
              <a:gd name="connsiteX32" fmla="*/ 512040 w 5545537"/>
              <a:gd name="connsiteY32" fmla="*/ 4703511 h 6876000"/>
              <a:gd name="connsiteX33" fmla="*/ 423086 w 5545537"/>
              <a:gd name="connsiteY33" fmla="*/ 4694544 h 6876000"/>
              <a:gd name="connsiteX34" fmla="*/ 0 w 5545537"/>
              <a:gd name="connsiteY34" fmla="*/ 4175435 h 6876000"/>
              <a:gd name="connsiteX35" fmla="*/ 529874 w 5545537"/>
              <a:gd name="connsiteY35" fmla="*/ 3645561 h 6876000"/>
              <a:gd name="connsiteX36" fmla="*/ 1048983 w 5545537"/>
              <a:gd name="connsiteY36" fmla="*/ 4068647 h 6876000"/>
              <a:gd name="connsiteX37" fmla="*/ 1057146 w 5545537"/>
              <a:gd name="connsiteY37" fmla="*/ 4149617 h 6876000"/>
              <a:gd name="connsiteX38" fmla="*/ 1066307 w 5545537"/>
              <a:gd name="connsiteY38" fmla="*/ 4347509 h 6876000"/>
              <a:gd name="connsiteX39" fmla="*/ 1069719 w 5545537"/>
              <a:gd name="connsiteY39" fmla="*/ 4620012 h 6876000"/>
              <a:gd name="connsiteX40" fmla="*/ 1095113 w 5545537"/>
              <a:gd name="connsiteY40" fmla="*/ 4538207 h 6876000"/>
              <a:gd name="connsiteX41" fmla="*/ 1576145 w 5545537"/>
              <a:gd name="connsiteY41" fmla="*/ 4219357 h 6876000"/>
              <a:gd name="connsiteX42" fmla="*/ 1609779 w 5545537"/>
              <a:gd name="connsiteY42" fmla="*/ 4222748 h 6876000"/>
              <a:gd name="connsiteX43" fmla="*/ 1609779 w 5545537"/>
              <a:gd name="connsiteY43" fmla="*/ 4205666 h 6876000"/>
              <a:gd name="connsiteX44" fmla="*/ 1577115 w 5545537"/>
              <a:gd name="connsiteY44" fmla="*/ 4208959 h 6876000"/>
              <a:gd name="connsiteX45" fmla="*/ 1055057 w 5545537"/>
              <a:gd name="connsiteY45" fmla="*/ 3686901 h 6876000"/>
              <a:gd name="connsiteX46" fmla="*/ 1577115 w 5545537"/>
              <a:gd name="connsiteY46" fmla="*/ 3164843 h 6876000"/>
              <a:gd name="connsiteX47" fmla="*/ 2088567 w 5545537"/>
              <a:gd name="connsiteY47" fmla="*/ 3581688 h 6876000"/>
              <a:gd name="connsiteX48" fmla="*/ 2098635 w 5545537"/>
              <a:gd name="connsiteY48" fmla="*/ 3681565 h 6876000"/>
              <a:gd name="connsiteX49" fmla="*/ 2113837 w 5545537"/>
              <a:gd name="connsiteY49" fmla="*/ 3681565 h 6876000"/>
              <a:gd name="connsiteX50" fmla="*/ 2113837 w 5545537"/>
              <a:gd name="connsiteY50" fmla="*/ 2637449 h 6876000"/>
              <a:gd name="connsiteX51" fmla="*/ 2114775 w 5545537"/>
              <a:gd name="connsiteY51" fmla="*/ 2637449 h 6876000"/>
              <a:gd name="connsiteX52" fmla="*/ 2113835 w 5545537"/>
              <a:gd name="connsiteY52" fmla="*/ 2628122 h 6876000"/>
              <a:gd name="connsiteX53" fmla="*/ 2635893 w 5545537"/>
              <a:gd name="connsiteY53" fmla="*/ 2106064 h 6876000"/>
              <a:gd name="connsiteX54" fmla="*/ 2649648 w 5545537"/>
              <a:gd name="connsiteY54" fmla="*/ 2107451 h 6876000"/>
              <a:gd name="connsiteX55" fmla="*/ 2649648 w 5545537"/>
              <a:gd name="connsiteY55" fmla="*/ 2090015 h 6876000"/>
              <a:gd name="connsiteX56" fmla="*/ 2635894 w 5545537"/>
              <a:gd name="connsiteY56" fmla="*/ 2091401 h 6876000"/>
              <a:gd name="connsiteX57" fmla="*/ 2113836 w 5545537"/>
              <a:gd name="connsiteY57" fmla="*/ 1569343 h 6876000"/>
              <a:gd name="connsiteX58" fmla="*/ 2635894 w 5545537"/>
              <a:gd name="connsiteY58" fmla="*/ 1047285 h 6876000"/>
              <a:gd name="connsiteX59" fmla="*/ 2649648 w 5545537"/>
              <a:gd name="connsiteY59" fmla="*/ 1048672 h 6876000"/>
              <a:gd name="connsiteX60" fmla="*/ 2649648 w 5545537"/>
              <a:gd name="connsiteY60" fmla="*/ 1043268 h 6876000"/>
              <a:gd name="connsiteX61" fmla="*/ 2689899 w 5545537"/>
              <a:gd name="connsiteY61" fmla="*/ 1039210 h 6876000"/>
              <a:gd name="connsiteX62" fmla="*/ 2689899 w 5545537"/>
              <a:gd name="connsiteY62" fmla="*/ 1038672 h 6876000"/>
              <a:gd name="connsiteX63" fmla="*/ 2635893 w 5545537"/>
              <a:gd name="connsiteY63" fmla="*/ 1044116 h 6876000"/>
              <a:gd name="connsiteX64" fmla="*/ 2113835 w 5545537"/>
              <a:gd name="connsiteY64" fmla="*/ 522058 h 6876000"/>
              <a:gd name="connsiteX65" fmla="*/ 2635893 w 5545537"/>
              <a:gd name="connsiteY65" fmla="*/ 0 h 6876000"/>
              <a:gd name="connsiteX0" fmla="*/ 1577115 w 5545537"/>
              <a:gd name="connsiteY0" fmla="*/ 2106064 h 6876000"/>
              <a:gd name="connsiteX1" fmla="*/ 2099173 w 5545537"/>
              <a:gd name="connsiteY1" fmla="*/ 2628122 h 6876000"/>
              <a:gd name="connsiteX2" fmla="*/ 1577115 w 5545537"/>
              <a:gd name="connsiteY2" fmla="*/ 3150180 h 6876000"/>
              <a:gd name="connsiteX3" fmla="*/ 1055057 w 5545537"/>
              <a:gd name="connsiteY3" fmla="*/ 2628122 h 6876000"/>
              <a:gd name="connsiteX4" fmla="*/ 1577115 w 5545537"/>
              <a:gd name="connsiteY4" fmla="*/ 2106064 h 6876000"/>
              <a:gd name="connsiteX5" fmla="*/ 2635893 w 5545537"/>
              <a:gd name="connsiteY5" fmla="*/ 0 h 6876000"/>
              <a:gd name="connsiteX6" fmla="*/ 2649648 w 5545537"/>
              <a:gd name="connsiteY6" fmla="*/ 1387 h 6876000"/>
              <a:gd name="connsiteX7" fmla="*/ 2649648 w 5545537"/>
              <a:gd name="connsiteY7" fmla="*/ 537 h 6876000"/>
              <a:gd name="connsiteX8" fmla="*/ 2689899 w 5545537"/>
              <a:gd name="connsiteY8" fmla="*/ 537 h 6876000"/>
              <a:gd name="connsiteX9" fmla="*/ 2689899 w 5545537"/>
              <a:gd name="connsiteY9" fmla="*/ 0 h 6876000"/>
              <a:gd name="connsiteX10" fmla="*/ 3846766 w 5545537"/>
              <a:gd name="connsiteY10" fmla="*/ 0 h 6876000"/>
              <a:gd name="connsiteX11" fmla="*/ 3846766 w 5545537"/>
              <a:gd name="connsiteY11" fmla="*/ 537 h 6876000"/>
              <a:gd name="connsiteX12" fmla="*/ 5545537 w 5545537"/>
              <a:gd name="connsiteY12" fmla="*/ 537 h 6876000"/>
              <a:gd name="connsiteX13" fmla="*/ 5545537 w 5545537"/>
              <a:gd name="connsiteY13" fmla="*/ 6876000 h 6876000"/>
              <a:gd name="connsiteX14" fmla="*/ 2649648 w 5545537"/>
              <a:gd name="connsiteY14" fmla="*/ 6858537 h 6876000"/>
              <a:gd name="connsiteX15" fmla="*/ 2617891 w 5545537"/>
              <a:gd name="connsiteY15" fmla="*/ 6858537 h 6876000"/>
              <a:gd name="connsiteX16" fmla="*/ 1609779 w 5545537"/>
              <a:gd name="connsiteY16" fmla="*/ 6858537 h 6876000"/>
              <a:gd name="connsiteX17" fmla="*/ 1069719 w 5545537"/>
              <a:gd name="connsiteY17" fmla="*/ 6858537 h 6876000"/>
              <a:gd name="connsiteX18" fmla="*/ 1069719 w 5545537"/>
              <a:gd name="connsiteY18" fmla="*/ 6318334 h 6876000"/>
              <a:gd name="connsiteX19" fmla="*/ 1069720 w 5545537"/>
              <a:gd name="connsiteY19" fmla="*/ 6318321 h 6876000"/>
              <a:gd name="connsiteX20" fmla="*/ 1069719 w 5545537"/>
              <a:gd name="connsiteY20" fmla="*/ 6318310 h 6876000"/>
              <a:gd name="connsiteX21" fmla="*/ 1069719 w 5545537"/>
              <a:gd name="connsiteY21" fmla="*/ 6237825 h 6876000"/>
              <a:gd name="connsiteX22" fmla="*/ 1061010 w 5545537"/>
              <a:gd name="connsiteY22" fmla="*/ 6219603 h 6876000"/>
              <a:gd name="connsiteX23" fmla="*/ 624433 w 5545537"/>
              <a:gd name="connsiteY23" fmla="*/ 5771972 h 6876000"/>
              <a:gd name="connsiteX24" fmla="*/ 529659 w 5545537"/>
              <a:gd name="connsiteY24" fmla="*/ 5762418 h 6876000"/>
              <a:gd name="connsiteX25" fmla="*/ 529659 w 5545537"/>
              <a:gd name="connsiteY25" fmla="*/ 5760642 h 6876000"/>
              <a:gd name="connsiteX26" fmla="*/ 512040 w 5545537"/>
              <a:gd name="connsiteY26" fmla="*/ 5760642 h 6876000"/>
              <a:gd name="connsiteX27" fmla="*/ 512040 w 5545537"/>
              <a:gd name="connsiteY27" fmla="*/ 5743975 h 6876000"/>
              <a:gd name="connsiteX28" fmla="*/ 426816 w 5545537"/>
              <a:gd name="connsiteY28" fmla="*/ 5735384 h 6876000"/>
              <a:gd name="connsiteX29" fmla="*/ 9971 w 5545537"/>
              <a:gd name="connsiteY29" fmla="*/ 5223932 h 6876000"/>
              <a:gd name="connsiteX30" fmla="*/ 426816 w 5545537"/>
              <a:gd name="connsiteY30" fmla="*/ 4712481 h 6876000"/>
              <a:gd name="connsiteX31" fmla="*/ 512040 w 5545537"/>
              <a:gd name="connsiteY31" fmla="*/ 4703889 h 6876000"/>
              <a:gd name="connsiteX32" fmla="*/ 512040 w 5545537"/>
              <a:gd name="connsiteY32" fmla="*/ 4703511 h 6876000"/>
              <a:gd name="connsiteX33" fmla="*/ 423086 w 5545537"/>
              <a:gd name="connsiteY33" fmla="*/ 4694544 h 6876000"/>
              <a:gd name="connsiteX34" fmla="*/ 0 w 5545537"/>
              <a:gd name="connsiteY34" fmla="*/ 4175435 h 6876000"/>
              <a:gd name="connsiteX35" fmla="*/ 529874 w 5545537"/>
              <a:gd name="connsiteY35" fmla="*/ 3645561 h 6876000"/>
              <a:gd name="connsiteX36" fmla="*/ 1048983 w 5545537"/>
              <a:gd name="connsiteY36" fmla="*/ 4068647 h 6876000"/>
              <a:gd name="connsiteX37" fmla="*/ 1057146 w 5545537"/>
              <a:gd name="connsiteY37" fmla="*/ 4149617 h 6876000"/>
              <a:gd name="connsiteX38" fmla="*/ 1066307 w 5545537"/>
              <a:gd name="connsiteY38" fmla="*/ 4347509 h 6876000"/>
              <a:gd name="connsiteX39" fmla="*/ 1069719 w 5545537"/>
              <a:gd name="connsiteY39" fmla="*/ 4620012 h 6876000"/>
              <a:gd name="connsiteX40" fmla="*/ 1095113 w 5545537"/>
              <a:gd name="connsiteY40" fmla="*/ 4538207 h 6876000"/>
              <a:gd name="connsiteX41" fmla="*/ 1576145 w 5545537"/>
              <a:gd name="connsiteY41" fmla="*/ 4219357 h 6876000"/>
              <a:gd name="connsiteX42" fmla="*/ 1609779 w 5545537"/>
              <a:gd name="connsiteY42" fmla="*/ 4222748 h 6876000"/>
              <a:gd name="connsiteX43" fmla="*/ 1609779 w 5545537"/>
              <a:gd name="connsiteY43" fmla="*/ 4205666 h 6876000"/>
              <a:gd name="connsiteX44" fmla="*/ 1577115 w 5545537"/>
              <a:gd name="connsiteY44" fmla="*/ 4208959 h 6876000"/>
              <a:gd name="connsiteX45" fmla="*/ 1055057 w 5545537"/>
              <a:gd name="connsiteY45" fmla="*/ 3686901 h 6876000"/>
              <a:gd name="connsiteX46" fmla="*/ 1577115 w 5545537"/>
              <a:gd name="connsiteY46" fmla="*/ 3164843 h 6876000"/>
              <a:gd name="connsiteX47" fmla="*/ 2088567 w 5545537"/>
              <a:gd name="connsiteY47" fmla="*/ 3581688 h 6876000"/>
              <a:gd name="connsiteX48" fmla="*/ 2098635 w 5545537"/>
              <a:gd name="connsiteY48" fmla="*/ 3681565 h 6876000"/>
              <a:gd name="connsiteX49" fmla="*/ 2113837 w 5545537"/>
              <a:gd name="connsiteY49" fmla="*/ 3681565 h 6876000"/>
              <a:gd name="connsiteX50" fmla="*/ 2113837 w 5545537"/>
              <a:gd name="connsiteY50" fmla="*/ 2637449 h 6876000"/>
              <a:gd name="connsiteX51" fmla="*/ 2114775 w 5545537"/>
              <a:gd name="connsiteY51" fmla="*/ 2637449 h 6876000"/>
              <a:gd name="connsiteX52" fmla="*/ 2113835 w 5545537"/>
              <a:gd name="connsiteY52" fmla="*/ 2628122 h 6876000"/>
              <a:gd name="connsiteX53" fmla="*/ 2635893 w 5545537"/>
              <a:gd name="connsiteY53" fmla="*/ 2106064 h 6876000"/>
              <a:gd name="connsiteX54" fmla="*/ 2649648 w 5545537"/>
              <a:gd name="connsiteY54" fmla="*/ 2107451 h 6876000"/>
              <a:gd name="connsiteX55" fmla="*/ 2649648 w 5545537"/>
              <a:gd name="connsiteY55" fmla="*/ 2090015 h 6876000"/>
              <a:gd name="connsiteX56" fmla="*/ 2635894 w 5545537"/>
              <a:gd name="connsiteY56" fmla="*/ 2091401 h 6876000"/>
              <a:gd name="connsiteX57" fmla="*/ 2113836 w 5545537"/>
              <a:gd name="connsiteY57" fmla="*/ 1569343 h 6876000"/>
              <a:gd name="connsiteX58" fmla="*/ 2635894 w 5545537"/>
              <a:gd name="connsiteY58" fmla="*/ 1047285 h 6876000"/>
              <a:gd name="connsiteX59" fmla="*/ 2649648 w 5545537"/>
              <a:gd name="connsiteY59" fmla="*/ 1048672 h 6876000"/>
              <a:gd name="connsiteX60" fmla="*/ 2649648 w 5545537"/>
              <a:gd name="connsiteY60" fmla="*/ 1043268 h 6876000"/>
              <a:gd name="connsiteX61" fmla="*/ 2689899 w 5545537"/>
              <a:gd name="connsiteY61" fmla="*/ 1039210 h 6876000"/>
              <a:gd name="connsiteX62" fmla="*/ 2689899 w 5545537"/>
              <a:gd name="connsiteY62" fmla="*/ 1038672 h 6876000"/>
              <a:gd name="connsiteX63" fmla="*/ 2635893 w 5545537"/>
              <a:gd name="connsiteY63" fmla="*/ 1044116 h 6876000"/>
              <a:gd name="connsiteX64" fmla="*/ 2113835 w 5545537"/>
              <a:gd name="connsiteY64" fmla="*/ 522058 h 6876000"/>
              <a:gd name="connsiteX65" fmla="*/ 2635893 w 5545537"/>
              <a:gd name="connsiteY65" fmla="*/ 0 h 6876000"/>
              <a:gd name="connsiteX0" fmla="*/ 1577115 w 5545537"/>
              <a:gd name="connsiteY0" fmla="*/ 2106064 h 6876000"/>
              <a:gd name="connsiteX1" fmla="*/ 2099173 w 5545537"/>
              <a:gd name="connsiteY1" fmla="*/ 2628122 h 6876000"/>
              <a:gd name="connsiteX2" fmla="*/ 1577115 w 5545537"/>
              <a:gd name="connsiteY2" fmla="*/ 3150180 h 6876000"/>
              <a:gd name="connsiteX3" fmla="*/ 1055057 w 5545537"/>
              <a:gd name="connsiteY3" fmla="*/ 2628122 h 6876000"/>
              <a:gd name="connsiteX4" fmla="*/ 1577115 w 5545537"/>
              <a:gd name="connsiteY4" fmla="*/ 2106064 h 6876000"/>
              <a:gd name="connsiteX5" fmla="*/ 2635893 w 5545537"/>
              <a:gd name="connsiteY5" fmla="*/ 0 h 6876000"/>
              <a:gd name="connsiteX6" fmla="*/ 2649648 w 5545537"/>
              <a:gd name="connsiteY6" fmla="*/ 1387 h 6876000"/>
              <a:gd name="connsiteX7" fmla="*/ 2649648 w 5545537"/>
              <a:gd name="connsiteY7" fmla="*/ 537 h 6876000"/>
              <a:gd name="connsiteX8" fmla="*/ 2689899 w 5545537"/>
              <a:gd name="connsiteY8" fmla="*/ 537 h 6876000"/>
              <a:gd name="connsiteX9" fmla="*/ 2689899 w 5545537"/>
              <a:gd name="connsiteY9" fmla="*/ 0 h 6876000"/>
              <a:gd name="connsiteX10" fmla="*/ 3846766 w 5545537"/>
              <a:gd name="connsiteY10" fmla="*/ 0 h 6876000"/>
              <a:gd name="connsiteX11" fmla="*/ 3846766 w 5545537"/>
              <a:gd name="connsiteY11" fmla="*/ 537 h 6876000"/>
              <a:gd name="connsiteX12" fmla="*/ 5545537 w 5545537"/>
              <a:gd name="connsiteY12" fmla="*/ 537 h 6876000"/>
              <a:gd name="connsiteX13" fmla="*/ 5545537 w 5545537"/>
              <a:gd name="connsiteY13" fmla="*/ 6876000 h 6876000"/>
              <a:gd name="connsiteX14" fmla="*/ 2649648 w 5545537"/>
              <a:gd name="connsiteY14" fmla="*/ 6858537 h 6876000"/>
              <a:gd name="connsiteX15" fmla="*/ 2617891 w 5545537"/>
              <a:gd name="connsiteY15" fmla="*/ 6858537 h 6876000"/>
              <a:gd name="connsiteX16" fmla="*/ 1609779 w 5545537"/>
              <a:gd name="connsiteY16" fmla="*/ 6858537 h 6876000"/>
              <a:gd name="connsiteX17" fmla="*/ 1069719 w 5545537"/>
              <a:gd name="connsiteY17" fmla="*/ 6858537 h 6876000"/>
              <a:gd name="connsiteX18" fmla="*/ 1069719 w 5545537"/>
              <a:gd name="connsiteY18" fmla="*/ 6318334 h 6876000"/>
              <a:gd name="connsiteX19" fmla="*/ 1069720 w 5545537"/>
              <a:gd name="connsiteY19" fmla="*/ 6318321 h 6876000"/>
              <a:gd name="connsiteX20" fmla="*/ 1069719 w 5545537"/>
              <a:gd name="connsiteY20" fmla="*/ 6318310 h 6876000"/>
              <a:gd name="connsiteX21" fmla="*/ 1061010 w 5545537"/>
              <a:gd name="connsiteY21" fmla="*/ 6219603 h 6876000"/>
              <a:gd name="connsiteX22" fmla="*/ 624433 w 5545537"/>
              <a:gd name="connsiteY22" fmla="*/ 5771972 h 6876000"/>
              <a:gd name="connsiteX23" fmla="*/ 529659 w 5545537"/>
              <a:gd name="connsiteY23" fmla="*/ 5762418 h 6876000"/>
              <a:gd name="connsiteX24" fmla="*/ 529659 w 5545537"/>
              <a:gd name="connsiteY24" fmla="*/ 5760642 h 6876000"/>
              <a:gd name="connsiteX25" fmla="*/ 512040 w 5545537"/>
              <a:gd name="connsiteY25" fmla="*/ 5760642 h 6876000"/>
              <a:gd name="connsiteX26" fmla="*/ 512040 w 5545537"/>
              <a:gd name="connsiteY26" fmla="*/ 5743975 h 6876000"/>
              <a:gd name="connsiteX27" fmla="*/ 426816 w 5545537"/>
              <a:gd name="connsiteY27" fmla="*/ 5735384 h 6876000"/>
              <a:gd name="connsiteX28" fmla="*/ 9971 w 5545537"/>
              <a:gd name="connsiteY28" fmla="*/ 5223932 h 6876000"/>
              <a:gd name="connsiteX29" fmla="*/ 426816 w 5545537"/>
              <a:gd name="connsiteY29" fmla="*/ 4712481 h 6876000"/>
              <a:gd name="connsiteX30" fmla="*/ 512040 w 5545537"/>
              <a:gd name="connsiteY30" fmla="*/ 4703889 h 6876000"/>
              <a:gd name="connsiteX31" fmla="*/ 512040 w 5545537"/>
              <a:gd name="connsiteY31" fmla="*/ 4703511 h 6876000"/>
              <a:gd name="connsiteX32" fmla="*/ 423086 w 5545537"/>
              <a:gd name="connsiteY32" fmla="*/ 4694544 h 6876000"/>
              <a:gd name="connsiteX33" fmla="*/ 0 w 5545537"/>
              <a:gd name="connsiteY33" fmla="*/ 4175435 h 6876000"/>
              <a:gd name="connsiteX34" fmla="*/ 529874 w 5545537"/>
              <a:gd name="connsiteY34" fmla="*/ 3645561 h 6876000"/>
              <a:gd name="connsiteX35" fmla="*/ 1048983 w 5545537"/>
              <a:gd name="connsiteY35" fmla="*/ 4068647 h 6876000"/>
              <a:gd name="connsiteX36" fmla="*/ 1057146 w 5545537"/>
              <a:gd name="connsiteY36" fmla="*/ 4149617 h 6876000"/>
              <a:gd name="connsiteX37" fmla="*/ 1066307 w 5545537"/>
              <a:gd name="connsiteY37" fmla="*/ 4347509 h 6876000"/>
              <a:gd name="connsiteX38" fmla="*/ 1069719 w 5545537"/>
              <a:gd name="connsiteY38" fmla="*/ 4620012 h 6876000"/>
              <a:gd name="connsiteX39" fmla="*/ 1095113 w 5545537"/>
              <a:gd name="connsiteY39" fmla="*/ 4538207 h 6876000"/>
              <a:gd name="connsiteX40" fmla="*/ 1576145 w 5545537"/>
              <a:gd name="connsiteY40" fmla="*/ 4219357 h 6876000"/>
              <a:gd name="connsiteX41" fmla="*/ 1609779 w 5545537"/>
              <a:gd name="connsiteY41" fmla="*/ 4222748 h 6876000"/>
              <a:gd name="connsiteX42" fmla="*/ 1609779 w 5545537"/>
              <a:gd name="connsiteY42" fmla="*/ 4205666 h 6876000"/>
              <a:gd name="connsiteX43" fmla="*/ 1577115 w 5545537"/>
              <a:gd name="connsiteY43" fmla="*/ 4208959 h 6876000"/>
              <a:gd name="connsiteX44" fmla="*/ 1055057 w 5545537"/>
              <a:gd name="connsiteY44" fmla="*/ 3686901 h 6876000"/>
              <a:gd name="connsiteX45" fmla="*/ 1577115 w 5545537"/>
              <a:gd name="connsiteY45" fmla="*/ 3164843 h 6876000"/>
              <a:gd name="connsiteX46" fmla="*/ 2088567 w 5545537"/>
              <a:gd name="connsiteY46" fmla="*/ 3581688 h 6876000"/>
              <a:gd name="connsiteX47" fmla="*/ 2098635 w 5545537"/>
              <a:gd name="connsiteY47" fmla="*/ 3681565 h 6876000"/>
              <a:gd name="connsiteX48" fmla="*/ 2113837 w 5545537"/>
              <a:gd name="connsiteY48" fmla="*/ 3681565 h 6876000"/>
              <a:gd name="connsiteX49" fmla="*/ 2113837 w 5545537"/>
              <a:gd name="connsiteY49" fmla="*/ 2637449 h 6876000"/>
              <a:gd name="connsiteX50" fmla="*/ 2114775 w 5545537"/>
              <a:gd name="connsiteY50" fmla="*/ 2637449 h 6876000"/>
              <a:gd name="connsiteX51" fmla="*/ 2113835 w 5545537"/>
              <a:gd name="connsiteY51" fmla="*/ 2628122 h 6876000"/>
              <a:gd name="connsiteX52" fmla="*/ 2635893 w 5545537"/>
              <a:gd name="connsiteY52" fmla="*/ 2106064 h 6876000"/>
              <a:gd name="connsiteX53" fmla="*/ 2649648 w 5545537"/>
              <a:gd name="connsiteY53" fmla="*/ 2107451 h 6876000"/>
              <a:gd name="connsiteX54" fmla="*/ 2649648 w 5545537"/>
              <a:gd name="connsiteY54" fmla="*/ 2090015 h 6876000"/>
              <a:gd name="connsiteX55" fmla="*/ 2635894 w 5545537"/>
              <a:gd name="connsiteY55" fmla="*/ 2091401 h 6876000"/>
              <a:gd name="connsiteX56" fmla="*/ 2113836 w 5545537"/>
              <a:gd name="connsiteY56" fmla="*/ 1569343 h 6876000"/>
              <a:gd name="connsiteX57" fmla="*/ 2635894 w 5545537"/>
              <a:gd name="connsiteY57" fmla="*/ 1047285 h 6876000"/>
              <a:gd name="connsiteX58" fmla="*/ 2649648 w 5545537"/>
              <a:gd name="connsiteY58" fmla="*/ 1048672 h 6876000"/>
              <a:gd name="connsiteX59" fmla="*/ 2649648 w 5545537"/>
              <a:gd name="connsiteY59" fmla="*/ 1043268 h 6876000"/>
              <a:gd name="connsiteX60" fmla="*/ 2689899 w 5545537"/>
              <a:gd name="connsiteY60" fmla="*/ 1039210 h 6876000"/>
              <a:gd name="connsiteX61" fmla="*/ 2689899 w 5545537"/>
              <a:gd name="connsiteY61" fmla="*/ 1038672 h 6876000"/>
              <a:gd name="connsiteX62" fmla="*/ 2635893 w 5545537"/>
              <a:gd name="connsiteY62" fmla="*/ 1044116 h 6876000"/>
              <a:gd name="connsiteX63" fmla="*/ 2113835 w 5545537"/>
              <a:gd name="connsiteY63" fmla="*/ 522058 h 6876000"/>
              <a:gd name="connsiteX64" fmla="*/ 2635893 w 5545537"/>
              <a:gd name="connsiteY64" fmla="*/ 0 h 6876000"/>
              <a:gd name="connsiteX0" fmla="*/ 1577115 w 5545537"/>
              <a:gd name="connsiteY0" fmla="*/ 2106064 h 6876000"/>
              <a:gd name="connsiteX1" fmla="*/ 2099173 w 5545537"/>
              <a:gd name="connsiteY1" fmla="*/ 2628122 h 6876000"/>
              <a:gd name="connsiteX2" fmla="*/ 1577115 w 5545537"/>
              <a:gd name="connsiteY2" fmla="*/ 3150180 h 6876000"/>
              <a:gd name="connsiteX3" fmla="*/ 1055057 w 5545537"/>
              <a:gd name="connsiteY3" fmla="*/ 2628122 h 6876000"/>
              <a:gd name="connsiteX4" fmla="*/ 1577115 w 5545537"/>
              <a:gd name="connsiteY4" fmla="*/ 2106064 h 6876000"/>
              <a:gd name="connsiteX5" fmla="*/ 2635893 w 5545537"/>
              <a:gd name="connsiteY5" fmla="*/ 0 h 6876000"/>
              <a:gd name="connsiteX6" fmla="*/ 2649648 w 5545537"/>
              <a:gd name="connsiteY6" fmla="*/ 1387 h 6876000"/>
              <a:gd name="connsiteX7" fmla="*/ 2649648 w 5545537"/>
              <a:gd name="connsiteY7" fmla="*/ 537 h 6876000"/>
              <a:gd name="connsiteX8" fmla="*/ 2689899 w 5545537"/>
              <a:gd name="connsiteY8" fmla="*/ 537 h 6876000"/>
              <a:gd name="connsiteX9" fmla="*/ 2689899 w 5545537"/>
              <a:gd name="connsiteY9" fmla="*/ 0 h 6876000"/>
              <a:gd name="connsiteX10" fmla="*/ 3846766 w 5545537"/>
              <a:gd name="connsiteY10" fmla="*/ 0 h 6876000"/>
              <a:gd name="connsiteX11" fmla="*/ 3846766 w 5545537"/>
              <a:gd name="connsiteY11" fmla="*/ 537 h 6876000"/>
              <a:gd name="connsiteX12" fmla="*/ 5545537 w 5545537"/>
              <a:gd name="connsiteY12" fmla="*/ 537 h 6876000"/>
              <a:gd name="connsiteX13" fmla="*/ 5545537 w 5545537"/>
              <a:gd name="connsiteY13" fmla="*/ 6876000 h 6876000"/>
              <a:gd name="connsiteX14" fmla="*/ 2649648 w 5545537"/>
              <a:gd name="connsiteY14" fmla="*/ 6858537 h 6876000"/>
              <a:gd name="connsiteX15" fmla="*/ 2617891 w 5545537"/>
              <a:gd name="connsiteY15" fmla="*/ 6858537 h 6876000"/>
              <a:gd name="connsiteX16" fmla="*/ 1609779 w 5545537"/>
              <a:gd name="connsiteY16" fmla="*/ 6858537 h 6876000"/>
              <a:gd name="connsiteX17" fmla="*/ 1069719 w 5545537"/>
              <a:gd name="connsiteY17" fmla="*/ 6858537 h 6876000"/>
              <a:gd name="connsiteX18" fmla="*/ 1069719 w 5545537"/>
              <a:gd name="connsiteY18" fmla="*/ 6318334 h 6876000"/>
              <a:gd name="connsiteX19" fmla="*/ 1069720 w 5545537"/>
              <a:gd name="connsiteY19" fmla="*/ 6318321 h 6876000"/>
              <a:gd name="connsiteX20" fmla="*/ 1069719 w 5545537"/>
              <a:gd name="connsiteY20" fmla="*/ 6318310 h 6876000"/>
              <a:gd name="connsiteX21" fmla="*/ 1061010 w 5545537"/>
              <a:gd name="connsiteY21" fmla="*/ 6219603 h 6876000"/>
              <a:gd name="connsiteX22" fmla="*/ 624433 w 5545537"/>
              <a:gd name="connsiteY22" fmla="*/ 5771972 h 6876000"/>
              <a:gd name="connsiteX23" fmla="*/ 529659 w 5545537"/>
              <a:gd name="connsiteY23" fmla="*/ 5762418 h 6876000"/>
              <a:gd name="connsiteX24" fmla="*/ 529659 w 5545537"/>
              <a:gd name="connsiteY24" fmla="*/ 5760642 h 6876000"/>
              <a:gd name="connsiteX25" fmla="*/ 512040 w 5545537"/>
              <a:gd name="connsiteY25" fmla="*/ 5743975 h 6876000"/>
              <a:gd name="connsiteX26" fmla="*/ 426816 w 5545537"/>
              <a:gd name="connsiteY26" fmla="*/ 5735384 h 6876000"/>
              <a:gd name="connsiteX27" fmla="*/ 9971 w 5545537"/>
              <a:gd name="connsiteY27" fmla="*/ 5223932 h 6876000"/>
              <a:gd name="connsiteX28" fmla="*/ 426816 w 5545537"/>
              <a:gd name="connsiteY28" fmla="*/ 4712481 h 6876000"/>
              <a:gd name="connsiteX29" fmla="*/ 512040 w 5545537"/>
              <a:gd name="connsiteY29" fmla="*/ 4703889 h 6876000"/>
              <a:gd name="connsiteX30" fmla="*/ 512040 w 5545537"/>
              <a:gd name="connsiteY30" fmla="*/ 4703511 h 6876000"/>
              <a:gd name="connsiteX31" fmla="*/ 423086 w 5545537"/>
              <a:gd name="connsiteY31" fmla="*/ 4694544 h 6876000"/>
              <a:gd name="connsiteX32" fmla="*/ 0 w 5545537"/>
              <a:gd name="connsiteY32" fmla="*/ 4175435 h 6876000"/>
              <a:gd name="connsiteX33" fmla="*/ 529874 w 5545537"/>
              <a:gd name="connsiteY33" fmla="*/ 3645561 h 6876000"/>
              <a:gd name="connsiteX34" fmla="*/ 1048983 w 5545537"/>
              <a:gd name="connsiteY34" fmla="*/ 4068647 h 6876000"/>
              <a:gd name="connsiteX35" fmla="*/ 1057146 w 5545537"/>
              <a:gd name="connsiteY35" fmla="*/ 4149617 h 6876000"/>
              <a:gd name="connsiteX36" fmla="*/ 1066307 w 5545537"/>
              <a:gd name="connsiteY36" fmla="*/ 4347509 h 6876000"/>
              <a:gd name="connsiteX37" fmla="*/ 1069719 w 5545537"/>
              <a:gd name="connsiteY37" fmla="*/ 4620012 h 6876000"/>
              <a:gd name="connsiteX38" fmla="*/ 1095113 w 5545537"/>
              <a:gd name="connsiteY38" fmla="*/ 4538207 h 6876000"/>
              <a:gd name="connsiteX39" fmla="*/ 1576145 w 5545537"/>
              <a:gd name="connsiteY39" fmla="*/ 4219357 h 6876000"/>
              <a:gd name="connsiteX40" fmla="*/ 1609779 w 5545537"/>
              <a:gd name="connsiteY40" fmla="*/ 4222748 h 6876000"/>
              <a:gd name="connsiteX41" fmla="*/ 1609779 w 5545537"/>
              <a:gd name="connsiteY41" fmla="*/ 4205666 h 6876000"/>
              <a:gd name="connsiteX42" fmla="*/ 1577115 w 5545537"/>
              <a:gd name="connsiteY42" fmla="*/ 4208959 h 6876000"/>
              <a:gd name="connsiteX43" fmla="*/ 1055057 w 5545537"/>
              <a:gd name="connsiteY43" fmla="*/ 3686901 h 6876000"/>
              <a:gd name="connsiteX44" fmla="*/ 1577115 w 5545537"/>
              <a:gd name="connsiteY44" fmla="*/ 3164843 h 6876000"/>
              <a:gd name="connsiteX45" fmla="*/ 2088567 w 5545537"/>
              <a:gd name="connsiteY45" fmla="*/ 3581688 h 6876000"/>
              <a:gd name="connsiteX46" fmla="*/ 2098635 w 5545537"/>
              <a:gd name="connsiteY46" fmla="*/ 3681565 h 6876000"/>
              <a:gd name="connsiteX47" fmla="*/ 2113837 w 5545537"/>
              <a:gd name="connsiteY47" fmla="*/ 3681565 h 6876000"/>
              <a:gd name="connsiteX48" fmla="*/ 2113837 w 5545537"/>
              <a:gd name="connsiteY48" fmla="*/ 2637449 h 6876000"/>
              <a:gd name="connsiteX49" fmla="*/ 2114775 w 5545537"/>
              <a:gd name="connsiteY49" fmla="*/ 2637449 h 6876000"/>
              <a:gd name="connsiteX50" fmla="*/ 2113835 w 5545537"/>
              <a:gd name="connsiteY50" fmla="*/ 2628122 h 6876000"/>
              <a:gd name="connsiteX51" fmla="*/ 2635893 w 5545537"/>
              <a:gd name="connsiteY51" fmla="*/ 2106064 h 6876000"/>
              <a:gd name="connsiteX52" fmla="*/ 2649648 w 5545537"/>
              <a:gd name="connsiteY52" fmla="*/ 2107451 h 6876000"/>
              <a:gd name="connsiteX53" fmla="*/ 2649648 w 5545537"/>
              <a:gd name="connsiteY53" fmla="*/ 2090015 h 6876000"/>
              <a:gd name="connsiteX54" fmla="*/ 2635894 w 5545537"/>
              <a:gd name="connsiteY54" fmla="*/ 2091401 h 6876000"/>
              <a:gd name="connsiteX55" fmla="*/ 2113836 w 5545537"/>
              <a:gd name="connsiteY55" fmla="*/ 1569343 h 6876000"/>
              <a:gd name="connsiteX56" fmla="*/ 2635894 w 5545537"/>
              <a:gd name="connsiteY56" fmla="*/ 1047285 h 6876000"/>
              <a:gd name="connsiteX57" fmla="*/ 2649648 w 5545537"/>
              <a:gd name="connsiteY57" fmla="*/ 1048672 h 6876000"/>
              <a:gd name="connsiteX58" fmla="*/ 2649648 w 5545537"/>
              <a:gd name="connsiteY58" fmla="*/ 1043268 h 6876000"/>
              <a:gd name="connsiteX59" fmla="*/ 2689899 w 5545537"/>
              <a:gd name="connsiteY59" fmla="*/ 1039210 h 6876000"/>
              <a:gd name="connsiteX60" fmla="*/ 2689899 w 5545537"/>
              <a:gd name="connsiteY60" fmla="*/ 1038672 h 6876000"/>
              <a:gd name="connsiteX61" fmla="*/ 2635893 w 5545537"/>
              <a:gd name="connsiteY61" fmla="*/ 1044116 h 6876000"/>
              <a:gd name="connsiteX62" fmla="*/ 2113835 w 5545537"/>
              <a:gd name="connsiteY62" fmla="*/ 522058 h 6876000"/>
              <a:gd name="connsiteX63" fmla="*/ 2635893 w 5545537"/>
              <a:gd name="connsiteY63" fmla="*/ 0 h 6876000"/>
              <a:gd name="connsiteX0" fmla="*/ 1577115 w 5545537"/>
              <a:gd name="connsiteY0" fmla="*/ 2106064 h 6876000"/>
              <a:gd name="connsiteX1" fmla="*/ 2099173 w 5545537"/>
              <a:gd name="connsiteY1" fmla="*/ 2628122 h 6876000"/>
              <a:gd name="connsiteX2" fmla="*/ 1577115 w 5545537"/>
              <a:gd name="connsiteY2" fmla="*/ 3150180 h 6876000"/>
              <a:gd name="connsiteX3" fmla="*/ 1055057 w 5545537"/>
              <a:gd name="connsiteY3" fmla="*/ 2628122 h 6876000"/>
              <a:gd name="connsiteX4" fmla="*/ 1577115 w 5545537"/>
              <a:gd name="connsiteY4" fmla="*/ 2106064 h 6876000"/>
              <a:gd name="connsiteX5" fmla="*/ 2635893 w 5545537"/>
              <a:gd name="connsiteY5" fmla="*/ 0 h 6876000"/>
              <a:gd name="connsiteX6" fmla="*/ 2649648 w 5545537"/>
              <a:gd name="connsiteY6" fmla="*/ 1387 h 6876000"/>
              <a:gd name="connsiteX7" fmla="*/ 2649648 w 5545537"/>
              <a:gd name="connsiteY7" fmla="*/ 537 h 6876000"/>
              <a:gd name="connsiteX8" fmla="*/ 2689899 w 5545537"/>
              <a:gd name="connsiteY8" fmla="*/ 537 h 6876000"/>
              <a:gd name="connsiteX9" fmla="*/ 2689899 w 5545537"/>
              <a:gd name="connsiteY9" fmla="*/ 0 h 6876000"/>
              <a:gd name="connsiteX10" fmla="*/ 3846766 w 5545537"/>
              <a:gd name="connsiteY10" fmla="*/ 0 h 6876000"/>
              <a:gd name="connsiteX11" fmla="*/ 3846766 w 5545537"/>
              <a:gd name="connsiteY11" fmla="*/ 537 h 6876000"/>
              <a:gd name="connsiteX12" fmla="*/ 5545537 w 5545537"/>
              <a:gd name="connsiteY12" fmla="*/ 537 h 6876000"/>
              <a:gd name="connsiteX13" fmla="*/ 5545537 w 5545537"/>
              <a:gd name="connsiteY13" fmla="*/ 6876000 h 6876000"/>
              <a:gd name="connsiteX14" fmla="*/ 2649648 w 5545537"/>
              <a:gd name="connsiteY14" fmla="*/ 6858537 h 6876000"/>
              <a:gd name="connsiteX15" fmla="*/ 2617891 w 5545537"/>
              <a:gd name="connsiteY15" fmla="*/ 6858537 h 6876000"/>
              <a:gd name="connsiteX16" fmla="*/ 1609779 w 5545537"/>
              <a:gd name="connsiteY16" fmla="*/ 6858537 h 6876000"/>
              <a:gd name="connsiteX17" fmla="*/ 1069719 w 5545537"/>
              <a:gd name="connsiteY17" fmla="*/ 6858537 h 6876000"/>
              <a:gd name="connsiteX18" fmla="*/ 1069719 w 5545537"/>
              <a:gd name="connsiteY18" fmla="*/ 6318334 h 6876000"/>
              <a:gd name="connsiteX19" fmla="*/ 1069720 w 5545537"/>
              <a:gd name="connsiteY19" fmla="*/ 6318321 h 6876000"/>
              <a:gd name="connsiteX20" fmla="*/ 1069719 w 5545537"/>
              <a:gd name="connsiteY20" fmla="*/ 6318310 h 6876000"/>
              <a:gd name="connsiteX21" fmla="*/ 1061010 w 5545537"/>
              <a:gd name="connsiteY21" fmla="*/ 6219603 h 6876000"/>
              <a:gd name="connsiteX22" fmla="*/ 624433 w 5545537"/>
              <a:gd name="connsiteY22" fmla="*/ 5771972 h 6876000"/>
              <a:gd name="connsiteX23" fmla="*/ 529659 w 5545537"/>
              <a:gd name="connsiteY23" fmla="*/ 5762418 h 6876000"/>
              <a:gd name="connsiteX24" fmla="*/ 512040 w 5545537"/>
              <a:gd name="connsiteY24" fmla="*/ 5743975 h 6876000"/>
              <a:gd name="connsiteX25" fmla="*/ 426816 w 5545537"/>
              <a:gd name="connsiteY25" fmla="*/ 5735384 h 6876000"/>
              <a:gd name="connsiteX26" fmla="*/ 9971 w 5545537"/>
              <a:gd name="connsiteY26" fmla="*/ 5223932 h 6876000"/>
              <a:gd name="connsiteX27" fmla="*/ 426816 w 5545537"/>
              <a:gd name="connsiteY27" fmla="*/ 4712481 h 6876000"/>
              <a:gd name="connsiteX28" fmla="*/ 512040 w 5545537"/>
              <a:gd name="connsiteY28" fmla="*/ 4703889 h 6876000"/>
              <a:gd name="connsiteX29" fmla="*/ 512040 w 5545537"/>
              <a:gd name="connsiteY29" fmla="*/ 4703511 h 6876000"/>
              <a:gd name="connsiteX30" fmla="*/ 423086 w 5545537"/>
              <a:gd name="connsiteY30" fmla="*/ 4694544 h 6876000"/>
              <a:gd name="connsiteX31" fmla="*/ 0 w 5545537"/>
              <a:gd name="connsiteY31" fmla="*/ 4175435 h 6876000"/>
              <a:gd name="connsiteX32" fmla="*/ 529874 w 5545537"/>
              <a:gd name="connsiteY32" fmla="*/ 3645561 h 6876000"/>
              <a:gd name="connsiteX33" fmla="*/ 1048983 w 5545537"/>
              <a:gd name="connsiteY33" fmla="*/ 4068647 h 6876000"/>
              <a:gd name="connsiteX34" fmla="*/ 1057146 w 5545537"/>
              <a:gd name="connsiteY34" fmla="*/ 4149617 h 6876000"/>
              <a:gd name="connsiteX35" fmla="*/ 1066307 w 5545537"/>
              <a:gd name="connsiteY35" fmla="*/ 4347509 h 6876000"/>
              <a:gd name="connsiteX36" fmla="*/ 1069719 w 5545537"/>
              <a:gd name="connsiteY36" fmla="*/ 4620012 h 6876000"/>
              <a:gd name="connsiteX37" fmla="*/ 1095113 w 5545537"/>
              <a:gd name="connsiteY37" fmla="*/ 4538207 h 6876000"/>
              <a:gd name="connsiteX38" fmla="*/ 1576145 w 5545537"/>
              <a:gd name="connsiteY38" fmla="*/ 4219357 h 6876000"/>
              <a:gd name="connsiteX39" fmla="*/ 1609779 w 5545537"/>
              <a:gd name="connsiteY39" fmla="*/ 4222748 h 6876000"/>
              <a:gd name="connsiteX40" fmla="*/ 1609779 w 5545537"/>
              <a:gd name="connsiteY40" fmla="*/ 4205666 h 6876000"/>
              <a:gd name="connsiteX41" fmla="*/ 1577115 w 5545537"/>
              <a:gd name="connsiteY41" fmla="*/ 4208959 h 6876000"/>
              <a:gd name="connsiteX42" fmla="*/ 1055057 w 5545537"/>
              <a:gd name="connsiteY42" fmla="*/ 3686901 h 6876000"/>
              <a:gd name="connsiteX43" fmla="*/ 1577115 w 5545537"/>
              <a:gd name="connsiteY43" fmla="*/ 3164843 h 6876000"/>
              <a:gd name="connsiteX44" fmla="*/ 2088567 w 5545537"/>
              <a:gd name="connsiteY44" fmla="*/ 3581688 h 6876000"/>
              <a:gd name="connsiteX45" fmla="*/ 2098635 w 5545537"/>
              <a:gd name="connsiteY45" fmla="*/ 3681565 h 6876000"/>
              <a:gd name="connsiteX46" fmla="*/ 2113837 w 5545537"/>
              <a:gd name="connsiteY46" fmla="*/ 3681565 h 6876000"/>
              <a:gd name="connsiteX47" fmla="*/ 2113837 w 5545537"/>
              <a:gd name="connsiteY47" fmla="*/ 2637449 h 6876000"/>
              <a:gd name="connsiteX48" fmla="*/ 2114775 w 5545537"/>
              <a:gd name="connsiteY48" fmla="*/ 2637449 h 6876000"/>
              <a:gd name="connsiteX49" fmla="*/ 2113835 w 5545537"/>
              <a:gd name="connsiteY49" fmla="*/ 2628122 h 6876000"/>
              <a:gd name="connsiteX50" fmla="*/ 2635893 w 5545537"/>
              <a:gd name="connsiteY50" fmla="*/ 2106064 h 6876000"/>
              <a:gd name="connsiteX51" fmla="*/ 2649648 w 5545537"/>
              <a:gd name="connsiteY51" fmla="*/ 2107451 h 6876000"/>
              <a:gd name="connsiteX52" fmla="*/ 2649648 w 5545537"/>
              <a:gd name="connsiteY52" fmla="*/ 2090015 h 6876000"/>
              <a:gd name="connsiteX53" fmla="*/ 2635894 w 5545537"/>
              <a:gd name="connsiteY53" fmla="*/ 2091401 h 6876000"/>
              <a:gd name="connsiteX54" fmla="*/ 2113836 w 5545537"/>
              <a:gd name="connsiteY54" fmla="*/ 1569343 h 6876000"/>
              <a:gd name="connsiteX55" fmla="*/ 2635894 w 5545537"/>
              <a:gd name="connsiteY55" fmla="*/ 1047285 h 6876000"/>
              <a:gd name="connsiteX56" fmla="*/ 2649648 w 5545537"/>
              <a:gd name="connsiteY56" fmla="*/ 1048672 h 6876000"/>
              <a:gd name="connsiteX57" fmla="*/ 2649648 w 5545537"/>
              <a:gd name="connsiteY57" fmla="*/ 1043268 h 6876000"/>
              <a:gd name="connsiteX58" fmla="*/ 2689899 w 5545537"/>
              <a:gd name="connsiteY58" fmla="*/ 1039210 h 6876000"/>
              <a:gd name="connsiteX59" fmla="*/ 2689899 w 5545537"/>
              <a:gd name="connsiteY59" fmla="*/ 1038672 h 6876000"/>
              <a:gd name="connsiteX60" fmla="*/ 2635893 w 5545537"/>
              <a:gd name="connsiteY60" fmla="*/ 1044116 h 6876000"/>
              <a:gd name="connsiteX61" fmla="*/ 2113835 w 5545537"/>
              <a:gd name="connsiteY61" fmla="*/ 522058 h 6876000"/>
              <a:gd name="connsiteX62" fmla="*/ 2635893 w 5545537"/>
              <a:gd name="connsiteY62" fmla="*/ 0 h 6876000"/>
              <a:gd name="connsiteX0" fmla="*/ 1577115 w 5545537"/>
              <a:gd name="connsiteY0" fmla="*/ 2106064 h 6876000"/>
              <a:gd name="connsiteX1" fmla="*/ 2099173 w 5545537"/>
              <a:gd name="connsiteY1" fmla="*/ 2628122 h 6876000"/>
              <a:gd name="connsiteX2" fmla="*/ 1577115 w 5545537"/>
              <a:gd name="connsiteY2" fmla="*/ 3150180 h 6876000"/>
              <a:gd name="connsiteX3" fmla="*/ 1055057 w 5545537"/>
              <a:gd name="connsiteY3" fmla="*/ 2628122 h 6876000"/>
              <a:gd name="connsiteX4" fmla="*/ 1577115 w 5545537"/>
              <a:gd name="connsiteY4" fmla="*/ 2106064 h 6876000"/>
              <a:gd name="connsiteX5" fmla="*/ 2635893 w 5545537"/>
              <a:gd name="connsiteY5" fmla="*/ 0 h 6876000"/>
              <a:gd name="connsiteX6" fmla="*/ 2649648 w 5545537"/>
              <a:gd name="connsiteY6" fmla="*/ 1387 h 6876000"/>
              <a:gd name="connsiteX7" fmla="*/ 2649648 w 5545537"/>
              <a:gd name="connsiteY7" fmla="*/ 537 h 6876000"/>
              <a:gd name="connsiteX8" fmla="*/ 2689899 w 5545537"/>
              <a:gd name="connsiteY8" fmla="*/ 537 h 6876000"/>
              <a:gd name="connsiteX9" fmla="*/ 2689899 w 5545537"/>
              <a:gd name="connsiteY9" fmla="*/ 0 h 6876000"/>
              <a:gd name="connsiteX10" fmla="*/ 3846766 w 5545537"/>
              <a:gd name="connsiteY10" fmla="*/ 0 h 6876000"/>
              <a:gd name="connsiteX11" fmla="*/ 3846766 w 5545537"/>
              <a:gd name="connsiteY11" fmla="*/ 537 h 6876000"/>
              <a:gd name="connsiteX12" fmla="*/ 5545537 w 5545537"/>
              <a:gd name="connsiteY12" fmla="*/ 537 h 6876000"/>
              <a:gd name="connsiteX13" fmla="*/ 5545537 w 5545537"/>
              <a:gd name="connsiteY13" fmla="*/ 6876000 h 6876000"/>
              <a:gd name="connsiteX14" fmla="*/ 2649648 w 5545537"/>
              <a:gd name="connsiteY14" fmla="*/ 6858537 h 6876000"/>
              <a:gd name="connsiteX15" fmla="*/ 2617891 w 5545537"/>
              <a:gd name="connsiteY15" fmla="*/ 6858537 h 6876000"/>
              <a:gd name="connsiteX16" fmla="*/ 1609779 w 5545537"/>
              <a:gd name="connsiteY16" fmla="*/ 6858537 h 6876000"/>
              <a:gd name="connsiteX17" fmla="*/ 1069719 w 5545537"/>
              <a:gd name="connsiteY17" fmla="*/ 6858537 h 6876000"/>
              <a:gd name="connsiteX18" fmla="*/ 1069719 w 5545537"/>
              <a:gd name="connsiteY18" fmla="*/ 6318334 h 6876000"/>
              <a:gd name="connsiteX19" fmla="*/ 1069720 w 5545537"/>
              <a:gd name="connsiteY19" fmla="*/ 6318321 h 6876000"/>
              <a:gd name="connsiteX20" fmla="*/ 1069719 w 5545537"/>
              <a:gd name="connsiteY20" fmla="*/ 6318310 h 6876000"/>
              <a:gd name="connsiteX21" fmla="*/ 1061010 w 5545537"/>
              <a:gd name="connsiteY21" fmla="*/ 6219603 h 6876000"/>
              <a:gd name="connsiteX22" fmla="*/ 624433 w 5545537"/>
              <a:gd name="connsiteY22" fmla="*/ 5771972 h 6876000"/>
              <a:gd name="connsiteX23" fmla="*/ 529659 w 5545537"/>
              <a:gd name="connsiteY23" fmla="*/ 5762418 h 6876000"/>
              <a:gd name="connsiteX24" fmla="*/ 426816 w 5545537"/>
              <a:gd name="connsiteY24" fmla="*/ 5735384 h 6876000"/>
              <a:gd name="connsiteX25" fmla="*/ 9971 w 5545537"/>
              <a:gd name="connsiteY25" fmla="*/ 5223932 h 6876000"/>
              <a:gd name="connsiteX26" fmla="*/ 426816 w 5545537"/>
              <a:gd name="connsiteY26" fmla="*/ 4712481 h 6876000"/>
              <a:gd name="connsiteX27" fmla="*/ 512040 w 5545537"/>
              <a:gd name="connsiteY27" fmla="*/ 4703889 h 6876000"/>
              <a:gd name="connsiteX28" fmla="*/ 512040 w 5545537"/>
              <a:gd name="connsiteY28" fmla="*/ 4703511 h 6876000"/>
              <a:gd name="connsiteX29" fmla="*/ 423086 w 5545537"/>
              <a:gd name="connsiteY29" fmla="*/ 4694544 h 6876000"/>
              <a:gd name="connsiteX30" fmla="*/ 0 w 5545537"/>
              <a:gd name="connsiteY30" fmla="*/ 4175435 h 6876000"/>
              <a:gd name="connsiteX31" fmla="*/ 529874 w 5545537"/>
              <a:gd name="connsiteY31" fmla="*/ 3645561 h 6876000"/>
              <a:gd name="connsiteX32" fmla="*/ 1048983 w 5545537"/>
              <a:gd name="connsiteY32" fmla="*/ 4068647 h 6876000"/>
              <a:gd name="connsiteX33" fmla="*/ 1057146 w 5545537"/>
              <a:gd name="connsiteY33" fmla="*/ 4149617 h 6876000"/>
              <a:gd name="connsiteX34" fmla="*/ 1066307 w 5545537"/>
              <a:gd name="connsiteY34" fmla="*/ 4347509 h 6876000"/>
              <a:gd name="connsiteX35" fmla="*/ 1069719 w 5545537"/>
              <a:gd name="connsiteY35" fmla="*/ 4620012 h 6876000"/>
              <a:gd name="connsiteX36" fmla="*/ 1095113 w 5545537"/>
              <a:gd name="connsiteY36" fmla="*/ 4538207 h 6876000"/>
              <a:gd name="connsiteX37" fmla="*/ 1576145 w 5545537"/>
              <a:gd name="connsiteY37" fmla="*/ 4219357 h 6876000"/>
              <a:gd name="connsiteX38" fmla="*/ 1609779 w 5545537"/>
              <a:gd name="connsiteY38" fmla="*/ 4222748 h 6876000"/>
              <a:gd name="connsiteX39" fmla="*/ 1609779 w 5545537"/>
              <a:gd name="connsiteY39" fmla="*/ 4205666 h 6876000"/>
              <a:gd name="connsiteX40" fmla="*/ 1577115 w 5545537"/>
              <a:gd name="connsiteY40" fmla="*/ 4208959 h 6876000"/>
              <a:gd name="connsiteX41" fmla="*/ 1055057 w 5545537"/>
              <a:gd name="connsiteY41" fmla="*/ 3686901 h 6876000"/>
              <a:gd name="connsiteX42" fmla="*/ 1577115 w 5545537"/>
              <a:gd name="connsiteY42" fmla="*/ 3164843 h 6876000"/>
              <a:gd name="connsiteX43" fmla="*/ 2088567 w 5545537"/>
              <a:gd name="connsiteY43" fmla="*/ 3581688 h 6876000"/>
              <a:gd name="connsiteX44" fmla="*/ 2098635 w 5545537"/>
              <a:gd name="connsiteY44" fmla="*/ 3681565 h 6876000"/>
              <a:gd name="connsiteX45" fmla="*/ 2113837 w 5545537"/>
              <a:gd name="connsiteY45" fmla="*/ 3681565 h 6876000"/>
              <a:gd name="connsiteX46" fmla="*/ 2113837 w 5545537"/>
              <a:gd name="connsiteY46" fmla="*/ 2637449 h 6876000"/>
              <a:gd name="connsiteX47" fmla="*/ 2114775 w 5545537"/>
              <a:gd name="connsiteY47" fmla="*/ 2637449 h 6876000"/>
              <a:gd name="connsiteX48" fmla="*/ 2113835 w 5545537"/>
              <a:gd name="connsiteY48" fmla="*/ 2628122 h 6876000"/>
              <a:gd name="connsiteX49" fmla="*/ 2635893 w 5545537"/>
              <a:gd name="connsiteY49" fmla="*/ 2106064 h 6876000"/>
              <a:gd name="connsiteX50" fmla="*/ 2649648 w 5545537"/>
              <a:gd name="connsiteY50" fmla="*/ 2107451 h 6876000"/>
              <a:gd name="connsiteX51" fmla="*/ 2649648 w 5545537"/>
              <a:gd name="connsiteY51" fmla="*/ 2090015 h 6876000"/>
              <a:gd name="connsiteX52" fmla="*/ 2635894 w 5545537"/>
              <a:gd name="connsiteY52" fmla="*/ 2091401 h 6876000"/>
              <a:gd name="connsiteX53" fmla="*/ 2113836 w 5545537"/>
              <a:gd name="connsiteY53" fmla="*/ 1569343 h 6876000"/>
              <a:gd name="connsiteX54" fmla="*/ 2635894 w 5545537"/>
              <a:gd name="connsiteY54" fmla="*/ 1047285 h 6876000"/>
              <a:gd name="connsiteX55" fmla="*/ 2649648 w 5545537"/>
              <a:gd name="connsiteY55" fmla="*/ 1048672 h 6876000"/>
              <a:gd name="connsiteX56" fmla="*/ 2649648 w 5545537"/>
              <a:gd name="connsiteY56" fmla="*/ 1043268 h 6876000"/>
              <a:gd name="connsiteX57" fmla="*/ 2689899 w 5545537"/>
              <a:gd name="connsiteY57" fmla="*/ 1039210 h 6876000"/>
              <a:gd name="connsiteX58" fmla="*/ 2689899 w 5545537"/>
              <a:gd name="connsiteY58" fmla="*/ 1038672 h 6876000"/>
              <a:gd name="connsiteX59" fmla="*/ 2635893 w 5545537"/>
              <a:gd name="connsiteY59" fmla="*/ 1044116 h 6876000"/>
              <a:gd name="connsiteX60" fmla="*/ 2113835 w 5545537"/>
              <a:gd name="connsiteY60" fmla="*/ 522058 h 6876000"/>
              <a:gd name="connsiteX61" fmla="*/ 2635893 w 5545537"/>
              <a:gd name="connsiteY61" fmla="*/ 0 h 6876000"/>
              <a:gd name="connsiteX0" fmla="*/ 1577115 w 5545537"/>
              <a:gd name="connsiteY0" fmla="*/ 2106064 h 6876000"/>
              <a:gd name="connsiteX1" fmla="*/ 2099173 w 5545537"/>
              <a:gd name="connsiteY1" fmla="*/ 2628122 h 6876000"/>
              <a:gd name="connsiteX2" fmla="*/ 1577115 w 5545537"/>
              <a:gd name="connsiteY2" fmla="*/ 3150180 h 6876000"/>
              <a:gd name="connsiteX3" fmla="*/ 1055057 w 5545537"/>
              <a:gd name="connsiteY3" fmla="*/ 2628122 h 6876000"/>
              <a:gd name="connsiteX4" fmla="*/ 1577115 w 5545537"/>
              <a:gd name="connsiteY4" fmla="*/ 2106064 h 6876000"/>
              <a:gd name="connsiteX5" fmla="*/ 2635893 w 5545537"/>
              <a:gd name="connsiteY5" fmla="*/ 0 h 6876000"/>
              <a:gd name="connsiteX6" fmla="*/ 2649648 w 5545537"/>
              <a:gd name="connsiteY6" fmla="*/ 1387 h 6876000"/>
              <a:gd name="connsiteX7" fmla="*/ 2649648 w 5545537"/>
              <a:gd name="connsiteY7" fmla="*/ 537 h 6876000"/>
              <a:gd name="connsiteX8" fmla="*/ 2689899 w 5545537"/>
              <a:gd name="connsiteY8" fmla="*/ 537 h 6876000"/>
              <a:gd name="connsiteX9" fmla="*/ 2689899 w 5545537"/>
              <a:gd name="connsiteY9" fmla="*/ 0 h 6876000"/>
              <a:gd name="connsiteX10" fmla="*/ 3846766 w 5545537"/>
              <a:gd name="connsiteY10" fmla="*/ 0 h 6876000"/>
              <a:gd name="connsiteX11" fmla="*/ 3846766 w 5545537"/>
              <a:gd name="connsiteY11" fmla="*/ 537 h 6876000"/>
              <a:gd name="connsiteX12" fmla="*/ 5545537 w 5545537"/>
              <a:gd name="connsiteY12" fmla="*/ 537 h 6876000"/>
              <a:gd name="connsiteX13" fmla="*/ 5545537 w 5545537"/>
              <a:gd name="connsiteY13" fmla="*/ 6876000 h 6876000"/>
              <a:gd name="connsiteX14" fmla="*/ 2649648 w 5545537"/>
              <a:gd name="connsiteY14" fmla="*/ 6858537 h 6876000"/>
              <a:gd name="connsiteX15" fmla="*/ 2617891 w 5545537"/>
              <a:gd name="connsiteY15" fmla="*/ 6858537 h 6876000"/>
              <a:gd name="connsiteX16" fmla="*/ 1609779 w 5545537"/>
              <a:gd name="connsiteY16" fmla="*/ 6858537 h 6876000"/>
              <a:gd name="connsiteX17" fmla="*/ 1069719 w 5545537"/>
              <a:gd name="connsiteY17" fmla="*/ 6858537 h 6876000"/>
              <a:gd name="connsiteX18" fmla="*/ 1069719 w 5545537"/>
              <a:gd name="connsiteY18" fmla="*/ 6318334 h 6876000"/>
              <a:gd name="connsiteX19" fmla="*/ 1069720 w 5545537"/>
              <a:gd name="connsiteY19" fmla="*/ 6318321 h 6876000"/>
              <a:gd name="connsiteX20" fmla="*/ 1069719 w 5545537"/>
              <a:gd name="connsiteY20" fmla="*/ 6318310 h 6876000"/>
              <a:gd name="connsiteX21" fmla="*/ 1061010 w 5545537"/>
              <a:gd name="connsiteY21" fmla="*/ 6219603 h 6876000"/>
              <a:gd name="connsiteX22" fmla="*/ 624433 w 5545537"/>
              <a:gd name="connsiteY22" fmla="*/ 5771972 h 6876000"/>
              <a:gd name="connsiteX23" fmla="*/ 529659 w 5545537"/>
              <a:gd name="connsiteY23" fmla="*/ 5762418 h 6876000"/>
              <a:gd name="connsiteX24" fmla="*/ 426816 w 5545537"/>
              <a:gd name="connsiteY24" fmla="*/ 5735384 h 6876000"/>
              <a:gd name="connsiteX25" fmla="*/ 9971 w 5545537"/>
              <a:gd name="connsiteY25" fmla="*/ 5223932 h 6876000"/>
              <a:gd name="connsiteX26" fmla="*/ 426816 w 5545537"/>
              <a:gd name="connsiteY26" fmla="*/ 4712481 h 6876000"/>
              <a:gd name="connsiteX27" fmla="*/ 512040 w 5545537"/>
              <a:gd name="connsiteY27" fmla="*/ 4703889 h 6876000"/>
              <a:gd name="connsiteX28" fmla="*/ 512040 w 5545537"/>
              <a:gd name="connsiteY28" fmla="*/ 4703511 h 6876000"/>
              <a:gd name="connsiteX29" fmla="*/ 423086 w 5545537"/>
              <a:gd name="connsiteY29" fmla="*/ 4694544 h 6876000"/>
              <a:gd name="connsiteX30" fmla="*/ 0 w 5545537"/>
              <a:gd name="connsiteY30" fmla="*/ 4175435 h 6876000"/>
              <a:gd name="connsiteX31" fmla="*/ 529874 w 5545537"/>
              <a:gd name="connsiteY31" fmla="*/ 3645561 h 6876000"/>
              <a:gd name="connsiteX32" fmla="*/ 1048983 w 5545537"/>
              <a:gd name="connsiteY32" fmla="*/ 4068647 h 6876000"/>
              <a:gd name="connsiteX33" fmla="*/ 1057146 w 5545537"/>
              <a:gd name="connsiteY33" fmla="*/ 4149617 h 6876000"/>
              <a:gd name="connsiteX34" fmla="*/ 1069719 w 5545537"/>
              <a:gd name="connsiteY34" fmla="*/ 4620012 h 6876000"/>
              <a:gd name="connsiteX35" fmla="*/ 1095113 w 5545537"/>
              <a:gd name="connsiteY35" fmla="*/ 4538207 h 6876000"/>
              <a:gd name="connsiteX36" fmla="*/ 1576145 w 5545537"/>
              <a:gd name="connsiteY36" fmla="*/ 4219357 h 6876000"/>
              <a:gd name="connsiteX37" fmla="*/ 1609779 w 5545537"/>
              <a:gd name="connsiteY37" fmla="*/ 4222748 h 6876000"/>
              <a:gd name="connsiteX38" fmla="*/ 1609779 w 5545537"/>
              <a:gd name="connsiteY38" fmla="*/ 4205666 h 6876000"/>
              <a:gd name="connsiteX39" fmla="*/ 1577115 w 5545537"/>
              <a:gd name="connsiteY39" fmla="*/ 4208959 h 6876000"/>
              <a:gd name="connsiteX40" fmla="*/ 1055057 w 5545537"/>
              <a:gd name="connsiteY40" fmla="*/ 3686901 h 6876000"/>
              <a:gd name="connsiteX41" fmla="*/ 1577115 w 5545537"/>
              <a:gd name="connsiteY41" fmla="*/ 3164843 h 6876000"/>
              <a:gd name="connsiteX42" fmla="*/ 2088567 w 5545537"/>
              <a:gd name="connsiteY42" fmla="*/ 3581688 h 6876000"/>
              <a:gd name="connsiteX43" fmla="*/ 2098635 w 5545537"/>
              <a:gd name="connsiteY43" fmla="*/ 3681565 h 6876000"/>
              <a:gd name="connsiteX44" fmla="*/ 2113837 w 5545537"/>
              <a:gd name="connsiteY44" fmla="*/ 3681565 h 6876000"/>
              <a:gd name="connsiteX45" fmla="*/ 2113837 w 5545537"/>
              <a:gd name="connsiteY45" fmla="*/ 2637449 h 6876000"/>
              <a:gd name="connsiteX46" fmla="*/ 2114775 w 5545537"/>
              <a:gd name="connsiteY46" fmla="*/ 2637449 h 6876000"/>
              <a:gd name="connsiteX47" fmla="*/ 2113835 w 5545537"/>
              <a:gd name="connsiteY47" fmla="*/ 2628122 h 6876000"/>
              <a:gd name="connsiteX48" fmla="*/ 2635893 w 5545537"/>
              <a:gd name="connsiteY48" fmla="*/ 2106064 h 6876000"/>
              <a:gd name="connsiteX49" fmla="*/ 2649648 w 5545537"/>
              <a:gd name="connsiteY49" fmla="*/ 2107451 h 6876000"/>
              <a:gd name="connsiteX50" fmla="*/ 2649648 w 5545537"/>
              <a:gd name="connsiteY50" fmla="*/ 2090015 h 6876000"/>
              <a:gd name="connsiteX51" fmla="*/ 2635894 w 5545537"/>
              <a:gd name="connsiteY51" fmla="*/ 2091401 h 6876000"/>
              <a:gd name="connsiteX52" fmla="*/ 2113836 w 5545537"/>
              <a:gd name="connsiteY52" fmla="*/ 1569343 h 6876000"/>
              <a:gd name="connsiteX53" fmla="*/ 2635894 w 5545537"/>
              <a:gd name="connsiteY53" fmla="*/ 1047285 h 6876000"/>
              <a:gd name="connsiteX54" fmla="*/ 2649648 w 5545537"/>
              <a:gd name="connsiteY54" fmla="*/ 1048672 h 6876000"/>
              <a:gd name="connsiteX55" fmla="*/ 2649648 w 5545537"/>
              <a:gd name="connsiteY55" fmla="*/ 1043268 h 6876000"/>
              <a:gd name="connsiteX56" fmla="*/ 2689899 w 5545537"/>
              <a:gd name="connsiteY56" fmla="*/ 1039210 h 6876000"/>
              <a:gd name="connsiteX57" fmla="*/ 2689899 w 5545537"/>
              <a:gd name="connsiteY57" fmla="*/ 1038672 h 6876000"/>
              <a:gd name="connsiteX58" fmla="*/ 2635893 w 5545537"/>
              <a:gd name="connsiteY58" fmla="*/ 1044116 h 6876000"/>
              <a:gd name="connsiteX59" fmla="*/ 2113835 w 5545537"/>
              <a:gd name="connsiteY59" fmla="*/ 522058 h 6876000"/>
              <a:gd name="connsiteX60" fmla="*/ 2635893 w 5545537"/>
              <a:gd name="connsiteY60" fmla="*/ 0 h 6876000"/>
              <a:gd name="connsiteX0" fmla="*/ 1577115 w 5545537"/>
              <a:gd name="connsiteY0" fmla="*/ 2106064 h 6876000"/>
              <a:gd name="connsiteX1" fmla="*/ 2099173 w 5545537"/>
              <a:gd name="connsiteY1" fmla="*/ 2628122 h 6876000"/>
              <a:gd name="connsiteX2" fmla="*/ 1577115 w 5545537"/>
              <a:gd name="connsiteY2" fmla="*/ 3150180 h 6876000"/>
              <a:gd name="connsiteX3" fmla="*/ 1055057 w 5545537"/>
              <a:gd name="connsiteY3" fmla="*/ 2628122 h 6876000"/>
              <a:gd name="connsiteX4" fmla="*/ 1577115 w 5545537"/>
              <a:gd name="connsiteY4" fmla="*/ 2106064 h 6876000"/>
              <a:gd name="connsiteX5" fmla="*/ 2635893 w 5545537"/>
              <a:gd name="connsiteY5" fmla="*/ 0 h 6876000"/>
              <a:gd name="connsiteX6" fmla="*/ 2649648 w 5545537"/>
              <a:gd name="connsiteY6" fmla="*/ 1387 h 6876000"/>
              <a:gd name="connsiteX7" fmla="*/ 2649648 w 5545537"/>
              <a:gd name="connsiteY7" fmla="*/ 537 h 6876000"/>
              <a:gd name="connsiteX8" fmla="*/ 2689899 w 5545537"/>
              <a:gd name="connsiteY8" fmla="*/ 537 h 6876000"/>
              <a:gd name="connsiteX9" fmla="*/ 2689899 w 5545537"/>
              <a:gd name="connsiteY9" fmla="*/ 0 h 6876000"/>
              <a:gd name="connsiteX10" fmla="*/ 3846766 w 5545537"/>
              <a:gd name="connsiteY10" fmla="*/ 0 h 6876000"/>
              <a:gd name="connsiteX11" fmla="*/ 3846766 w 5545537"/>
              <a:gd name="connsiteY11" fmla="*/ 537 h 6876000"/>
              <a:gd name="connsiteX12" fmla="*/ 5545537 w 5545537"/>
              <a:gd name="connsiteY12" fmla="*/ 537 h 6876000"/>
              <a:gd name="connsiteX13" fmla="*/ 5545537 w 5545537"/>
              <a:gd name="connsiteY13" fmla="*/ 6876000 h 6876000"/>
              <a:gd name="connsiteX14" fmla="*/ 2649648 w 5545537"/>
              <a:gd name="connsiteY14" fmla="*/ 6858537 h 6876000"/>
              <a:gd name="connsiteX15" fmla="*/ 2617891 w 5545537"/>
              <a:gd name="connsiteY15" fmla="*/ 6858537 h 6876000"/>
              <a:gd name="connsiteX16" fmla="*/ 1609779 w 5545537"/>
              <a:gd name="connsiteY16" fmla="*/ 6858537 h 6876000"/>
              <a:gd name="connsiteX17" fmla="*/ 1069719 w 5545537"/>
              <a:gd name="connsiteY17" fmla="*/ 6858537 h 6876000"/>
              <a:gd name="connsiteX18" fmla="*/ 1069719 w 5545537"/>
              <a:gd name="connsiteY18" fmla="*/ 6318334 h 6876000"/>
              <a:gd name="connsiteX19" fmla="*/ 1069720 w 5545537"/>
              <a:gd name="connsiteY19" fmla="*/ 6318321 h 6876000"/>
              <a:gd name="connsiteX20" fmla="*/ 1069719 w 5545537"/>
              <a:gd name="connsiteY20" fmla="*/ 6318310 h 6876000"/>
              <a:gd name="connsiteX21" fmla="*/ 1061010 w 5545537"/>
              <a:gd name="connsiteY21" fmla="*/ 6219603 h 6876000"/>
              <a:gd name="connsiteX22" fmla="*/ 624433 w 5545537"/>
              <a:gd name="connsiteY22" fmla="*/ 5771972 h 6876000"/>
              <a:gd name="connsiteX23" fmla="*/ 426816 w 5545537"/>
              <a:gd name="connsiteY23" fmla="*/ 5735384 h 6876000"/>
              <a:gd name="connsiteX24" fmla="*/ 9971 w 5545537"/>
              <a:gd name="connsiteY24" fmla="*/ 5223932 h 6876000"/>
              <a:gd name="connsiteX25" fmla="*/ 426816 w 5545537"/>
              <a:gd name="connsiteY25" fmla="*/ 4712481 h 6876000"/>
              <a:gd name="connsiteX26" fmla="*/ 512040 w 5545537"/>
              <a:gd name="connsiteY26" fmla="*/ 4703889 h 6876000"/>
              <a:gd name="connsiteX27" fmla="*/ 512040 w 5545537"/>
              <a:gd name="connsiteY27" fmla="*/ 4703511 h 6876000"/>
              <a:gd name="connsiteX28" fmla="*/ 423086 w 5545537"/>
              <a:gd name="connsiteY28" fmla="*/ 4694544 h 6876000"/>
              <a:gd name="connsiteX29" fmla="*/ 0 w 5545537"/>
              <a:gd name="connsiteY29" fmla="*/ 4175435 h 6876000"/>
              <a:gd name="connsiteX30" fmla="*/ 529874 w 5545537"/>
              <a:gd name="connsiteY30" fmla="*/ 3645561 h 6876000"/>
              <a:gd name="connsiteX31" fmla="*/ 1048983 w 5545537"/>
              <a:gd name="connsiteY31" fmla="*/ 4068647 h 6876000"/>
              <a:gd name="connsiteX32" fmla="*/ 1057146 w 5545537"/>
              <a:gd name="connsiteY32" fmla="*/ 4149617 h 6876000"/>
              <a:gd name="connsiteX33" fmla="*/ 1069719 w 5545537"/>
              <a:gd name="connsiteY33" fmla="*/ 4620012 h 6876000"/>
              <a:gd name="connsiteX34" fmla="*/ 1095113 w 5545537"/>
              <a:gd name="connsiteY34" fmla="*/ 4538207 h 6876000"/>
              <a:gd name="connsiteX35" fmla="*/ 1576145 w 5545537"/>
              <a:gd name="connsiteY35" fmla="*/ 4219357 h 6876000"/>
              <a:gd name="connsiteX36" fmla="*/ 1609779 w 5545537"/>
              <a:gd name="connsiteY36" fmla="*/ 4222748 h 6876000"/>
              <a:gd name="connsiteX37" fmla="*/ 1609779 w 5545537"/>
              <a:gd name="connsiteY37" fmla="*/ 4205666 h 6876000"/>
              <a:gd name="connsiteX38" fmla="*/ 1577115 w 5545537"/>
              <a:gd name="connsiteY38" fmla="*/ 4208959 h 6876000"/>
              <a:gd name="connsiteX39" fmla="*/ 1055057 w 5545537"/>
              <a:gd name="connsiteY39" fmla="*/ 3686901 h 6876000"/>
              <a:gd name="connsiteX40" fmla="*/ 1577115 w 5545537"/>
              <a:gd name="connsiteY40" fmla="*/ 3164843 h 6876000"/>
              <a:gd name="connsiteX41" fmla="*/ 2088567 w 5545537"/>
              <a:gd name="connsiteY41" fmla="*/ 3581688 h 6876000"/>
              <a:gd name="connsiteX42" fmla="*/ 2098635 w 5545537"/>
              <a:gd name="connsiteY42" fmla="*/ 3681565 h 6876000"/>
              <a:gd name="connsiteX43" fmla="*/ 2113837 w 5545537"/>
              <a:gd name="connsiteY43" fmla="*/ 3681565 h 6876000"/>
              <a:gd name="connsiteX44" fmla="*/ 2113837 w 5545537"/>
              <a:gd name="connsiteY44" fmla="*/ 2637449 h 6876000"/>
              <a:gd name="connsiteX45" fmla="*/ 2114775 w 5545537"/>
              <a:gd name="connsiteY45" fmla="*/ 2637449 h 6876000"/>
              <a:gd name="connsiteX46" fmla="*/ 2113835 w 5545537"/>
              <a:gd name="connsiteY46" fmla="*/ 2628122 h 6876000"/>
              <a:gd name="connsiteX47" fmla="*/ 2635893 w 5545537"/>
              <a:gd name="connsiteY47" fmla="*/ 2106064 h 6876000"/>
              <a:gd name="connsiteX48" fmla="*/ 2649648 w 5545537"/>
              <a:gd name="connsiteY48" fmla="*/ 2107451 h 6876000"/>
              <a:gd name="connsiteX49" fmla="*/ 2649648 w 5545537"/>
              <a:gd name="connsiteY49" fmla="*/ 2090015 h 6876000"/>
              <a:gd name="connsiteX50" fmla="*/ 2635894 w 5545537"/>
              <a:gd name="connsiteY50" fmla="*/ 2091401 h 6876000"/>
              <a:gd name="connsiteX51" fmla="*/ 2113836 w 5545537"/>
              <a:gd name="connsiteY51" fmla="*/ 1569343 h 6876000"/>
              <a:gd name="connsiteX52" fmla="*/ 2635894 w 5545537"/>
              <a:gd name="connsiteY52" fmla="*/ 1047285 h 6876000"/>
              <a:gd name="connsiteX53" fmla="*/ 2649648 w 5545537"/>
              <a:gd name="connsiteY53" fmla="*/ 1048672 h 6876000"/>
              <a:gd name="connsiteX54" fmla="*/ 2649648 w 5545537"/>
              <a:gd name="connsiteY54" fmla="*/ 1043268 h 6876000"/>
              <a:gd name="connsiteX55" fmla="*/ 2689899 w 5545537"/>
              <a:gd name="connsiteY55" fmla="*/ 1039210 h 6876000"/>
              <a:gd name="connsiteX56" fmla="*/ 2689899 w 5545537"/>
              <a:gd name="connsiteY56" fmla="*/ 1038672 h 6876000"/>
              <a:gd name="connsiteX57" fmla="*/ 2635893 w 5545537"/>
              <a:gd name="connsiteY57" fmla="*/ 1044116 h 6876000"/>
              <a:gd name="connsiteX58" fmla="*/ 2113835 w 5545537"/>
              <a:gd name="connsiteY58" fmla="*/ 522058 h 6876000"/>
              <a:gd name="connsiteX59" fmla="*/ 2635893 w 5545537"/>
              <a:gd name="connsiteY59" fmla="*/ 0 h 6876000"/>
              <a:gd name="connsiteX0" fmla="*/ 1577115 w 5545537"/>
              <a:gd name="connsiteY0" fmla="*/ 2106064 h 6876000"/>
              <a:gd name="connsiteX1" fmla="*/ 2099173 w 5545537"/>
              <a:gd name="connsiteY1" fmla="*/ 2628122 h 6876000"/>
              <a:gd name="connsiteX2" fmla="*/ 1577115 w 5545537"/>
              <a:gd name="connsiteY2" fmla="*/ 3150180 h 6876000"/>
              <a:gd name="connsiteX3" fmla="*/ 1055057 w 5545537"/>
              <a:gd name="connsiteY3" fmla="*/ 2628122 h 6876000"/>
              <a:gd name="connsiteX4" fmla="*/ 1577115 w 5545537"/>
              <a:gd name="connsiteY4" fmla="*/ 2106064 h 6876000"/>
              <a:gd name="connsiteX5" fmla="*/ 2635893 w 5545537"/>
              <a:gd name="connsiteY5" fmla="*/ 0 h 6876000"/>
              <a:gd name="connsiteX6" fmla="*/ 2649648 w 5545537"/>
              <a:gd name="connsiteY6" fmla="*/ 1387 h 6876000"/>
              <a:gd name="connsiteX7" fmla="*/ 2649648 w 5545537"/>
              <a:gd name="connsiteY7" fmla="*/ 537 h 6876000"/>
              <a:gd name="connsiteX8" fmla="*/ 2689899 w 5545537"/>
              <a:gd name="connsiteY8" fmla="*/ 537 h 6876000"/>
              <a:gd name="connsiteX9" fmla="*/ 2689899 w 5545537"/>
              <a:gd name="connsiteY9" fmla="*/ 0 h 6876000"/>
              <a:gd name="connsiteX10" fmla="*/ 3846766 w 5545537"/>
              <a:gd name="connsiteY10" fmla="*/ 0 h 6876000"/>
              <a:gd name="connsiteX11" fmla="*/ 3846766 w 5545537"/>
              <a:gd name="connsiteY11" fmla="*/ 537 h 6876000"/>
              <a:gd name="connsiteX12" fmla="*/ 5545537 w 5545537"/>
              <a:gd name="connsiteY12" fmla="*/ 537 h 6876000"/>
              <a:gd name="connsiteX13" fmla="*/ 5545537 w 5545537"/>
              <a:gd name="connsiteY13" fmla="*/ 6876000 h 6876000"/>
              <a:gd name="connsiteX14" fmla="*/ 2617891 w 5545537"/>
              <a:gd name="connsiteY14" fmla="*/ 6858537 h 6876000"/>
              <a:gd name="connsiteX15" fmla="*/ 1609779 w 5545537"/>
              <a:gd name="connsiteY15" fmla="*/ 6858537 h 6876000"/>
              <a:gd name="connsiteX16" fmla="*/ 1069719 w 5545537"/>
              <a:gd name="connsiteY16" fmla="*/ 6858537 h 6876000"/>
              <a:gd name="connsiteX17" fmla="*/ 1069719 w 5545537"/>
              <a:gd name="connsiteY17" fmla="*/ 6318334 h 6876000"/>
              <a:gd name="connsiteX18" fmla="*/ 1069720 w 5545537"/>
              <a:gd name="connsiteY18" fmla="*/ 6318321 h 6876000"/>
              <a:gd name="connsiteX19" fmla="*/ 1069719 w 5545537"/>
              <a:gd name="connsiteY19" fmla="*/ 6318310 h 6876000"/>
              <a:gd name="connsiteX20" fmla="*/ 1061010 w 5545537"/>
              <a:gd name="connsiteY20" fmla="*/ 6219603 h 6876000"/>
              <a:gd name="connsiteX21" fmla="*/ 624433 w 5545537"/>
              <a:gd name="connsiteY21" fmla="*/ 5771972 h 6876000"/>
              <a:gd name="connsiteX22" fmla="*/ 426816 w 5545537"/>
              <a:gd name="connsiteY22" fmla="*/ 5735384 h 6876000"/>
              <a:gd name="connsiteX23" fmla="*/ 9971 w 5545537"/>
              <a:gd name="connsiteY23" fmla="*/ 5223932 h 6876000"/>
              <a:gd name="connsiteX24" fmla="*/ 426816 w 5545537"/>
              <a:gd name="connsiteY24" fmla="*/ 4712481 h 6876000"/>
              <a:gd name="connsiteX25" fmla="*/ 512040 w 5545537"/>
              <a:gd name="connsiteY25" fmla="*/ 4703889 h 6876000"/>
              <a:gd name="connsiteX26" fmla="*/ 512040 w 5545537"/>
              <a:gd name="connsiteY26" fmla="*/ 4703511 h 6876000"/>
              <a:gd name="connsiteX27" fmla="*/ 423086 w 5545537"/>
              <a:gd name="connsiteY27" fmla="*/ 4694544 h 6876000"/>
              <a:gd name="connsiteX28" fmla="*/ 0 w 5545537"/>
              <a:gd name="connsiteY28" fmla="*/ 4175435 h 6876000"/>
              <a:gd name="connsiteX29" fmla="*/ 529874 w 5545537"/>
              <a:gd name="connsiteY29" fmla="*/ 3645561 h 6876000"/>
              <a:gd name="connsiteX30" fmla="*/ 1048983 w 5545537"/>
              <a:gd name="connsiteY30" fmla="*/ 4068647 h 6876000"/>
              <a:gd name="connsiteX31" fmla="*/ 1057146 w 5545537"/>
              <a:gd name="connsiteY31" fmla="*/ 4149617 h 6876000"/>
              <a:gd name="connsiteX32" fmla="*/ 1069719 w 5545537"/>
              <a:gd name="connsiteY32" fmla="*/ 4620012 h 6876000"/>
              <a:gd name="connsiteX33" fmla="*/ 1095113 w 5545537"/>
              <a:gd name="connsiteY33" fmla="*/ 4538207 h 6876000"/>
              <a:gd name="connsiteX34" fmla="*/ 1576145 w 5545537"/>
              <a:gd name="connsiteY34" fmla="*/ 4219357 h 6876000"/>
              <a:gd name="connsiteX35" fmla="*/ 1609779 w 5545537"/>
              <a:gd name="connsiteY35" fmla="*/ 4222748 h 6876000"/>
              <a:gd name="connsiteX36" fmla="*/ 1609779 w 5545537"/>
              <a:gd name="connsiteY36" fmla="*/ 4205666 h 6876000"/>
              <a:gd name="connsiteX37" fmla="*/ 1577115 w 5545537"/>
              <a:gd name="connsiteY37" fmla="*/ 4208959 h 6876000"/>
              <a:gd name="connsiteX38" fmla="*/ 1055057 w 5545537"/>
              <a:gd name="connsiteY38" fmla="*/ 3686901 h 6876000"/>
              <a:gd name="connsiteX39" fmla="*/ 1577115 w 5545537"/>
              <a:gd name="connsiteY39" fmla="*/ 3164843 h 6876000"/>
              <a:gd name="connsiteX40" fmla="*/ 2088567 w 5545537"/>
              <a:gd name="connsiteY40" fmla="*/ 3581688 h 6876000"/>
              <a:gd name="connsiteX41" fmla="*/ 2098635 w 5545537"/>
              <a:gd name="connsiteY41" fmla="*/ 3681565 h 6876000"/>
              <a:gd name="connsiteX42" fmla="*/ 2113837 w 5545537"/>
              <a:gd name="connsiteY42" fmla="*/ 3681565 h 6876000"/>
              <a:gd name="connsiteX43" fmla="*/ 2113837 w 5545537"/>
              <a:gd name="connsiteY43" fmla="*/ 2637449 h 6876000"/>
              <a:gd name="connsiteX44" fmla="*/ 2114775 w 5545537"/>
              <a:gd name="connsiteY44" fmla="*/ 2637449 h 6876000"/>
              <a:gd name="connsiteX45" fmla="*/ 2113835 w 5545537"/>
              <a:gd name="connsiteY45" fmla="*/ 2628122 h 6876000"/>
              <a:gd name="connsiteX46" fmla="*/ 2635893 w 5545537"/>
              <a:gd name="connsiteY46" fmla="*/ 2106064 h 6876000"/>
              <a:gd name="connsiteX47" fmla="*/ 2649648 w 5545537"/>
              <a:gd name="connsiteY47" fmla="*/ 2107451 h 6876000"/>
              <a:gd name="connsiteX48" fmla="*/ 2649648 w 5545537"/>
              <a:gd name="connsiteY48" fmla="*/ 2090015 h 6876000"/>
              <a:gd name="connsiteX49" fmla="*/ 2635894 w 5545537"/>
              <a:gd name="connsiteY49" fmla="*/ 2091401 h 6876000"/>
              <a:gd name="connsiteX50" fmla="*/ 2113836 w 5545537"/>
              <a:gd name="connsiteY50" fmla="*/ 1569343 h 6876000"/>
              <a:gd name="connsiteX51" fmla="*/ 2635894 w 5545537"/>
              <a:gd name="connsiteY51" fmla="*/ 1047285 h 6876000"/>
              <a:gd name="connsiteX52" fmla="*/ 2649648 w 5545537"/>
              <a:gd name="connsiteY52" fmla="*/ 1048672 h 6876000"/>
              <a:gd name="connsiteX53" fmla="*/ 2649648 w 5545537"/>
              <a:gd name="connsiteY53" fmla="*/ 1043268 h 6876000"/>
              <a:gd name="connsiteX54" fmla="*/ 2689899 w 5545537"/>
              <a:gd name="connsiteY54" fmla="*/ 1039210 h 6876000"/>
              <a:gd name="connsiteX55" fmla="*/ 2689899 w 5545537"/>
              <a:gd name="connsiteY55" fmla="*/ 1038672 h 6876000"/>
              <a:gd name="connsiteX56" fmla="*/ 2635893 w 5545537"/>
              <a:gd name="connsiteY56" fmla="*/ 1044116 h 6876000"/>
              <a:gd name="connsiteX57" fmla="*/ 2113835 w 5545537"/>
              <a:gd name="connsiteY57" fmla="*/ 522058 h 6876000"/>
              <a:gd name="connsiteX58" fmla="*/ 2635893 w 5545537"/>
              <a:gd name="connsiteY58" fmla="*/ 0 h 6876000"/>
              <a:gd name="connsiteX0" fmla="*/ 1577115 w 5545537"/>
              <a:gd name="connsiteY0" fmla="*/ 2106064 h 6876000"/>
              <a:gd name="connsiteX1" fmla="*/ 2099173 w 5545537"/>
              <a:gd name="connsiteY1" fmla="*/ 2628122 h 6876000"/>
              <a:gd name="connsiteX2" fmla="*/ 1577115 w 5545537"/>
              <a:gd name="connsiteY2" fmla="*/ 3150180 h 6876000"/>
              <a:gd name="connsiteX3" fmla="*/ 1055057 w 5545537"/>
              <a:gd name="connsiteY3" fmla="*/ 2628122 h 6876000"/>
              <a:gd name="connsiteX4" fmla="*/ 1577115 w 5545537"/>
              <a:gd name="connsiteY4" fmla="*/ 2106064 h 6876000"/>
              <a:gd name="connsiteX5" fmla="*/ 2635893 w 5545537"/>
              <a:gd name="connsiteY5" fmla="*/ 0 h 6876000"/>
              <a:gd name="connsiteX6" fmla="*/ 2649648 w 5545537"/>
              <a:gd name="connsiteY6" fmla="*/ 1387 h 6876000"/>
              <a:gd name="connsiteX7" fmla="*/ 2649648 w 5545537"/>
              <a:gd name="connsiteY7" fmla="*/ 537 h 6876000"/>
              <a:gd name="connsiteX8" fmla="*/ 2689899 w 5545537"/>
              <a:gd name="connsiteY8" fmla="*/ 537 h 6876000"/>
              <a:gd name="connsiteX9" fmla="*/ 2689899 w 5545537"/>
              <a:gd name="connsiteY9" fmla="*/ 0 h 6876000"/>
              <a:gd name="connsiteX10" fmla="*/ 3846766 w 5545537"/>
              <a:gd name="connsiteY10" fmla="*/ 0 h 6876000"/>
              <a:gd name="connsiteX11" fmla="*/ 3846766 w 5545537"/>
              <a:gd name="connsiteY11" fmla="*/ 537 h 6876000"/>
              <a:gd name="connsiteX12" fmla="*/ 5545537 w 5545537"/>
              <a:gd name="connsiteY12" fmla="*/ 537 h 6876000"/>
              <a:gd name="connsiteX13" fmla="*/ 5545537 w 5545537"/>
              <a:gd name="connsiteY13" fmla="*/ 6876000 h 6876000"/>
              <a:gd name="connsiteX14" fmla="*/ 1609779 w 5545537"/>
              <a:gd name="connsiteY14" fmla="*/ 6858537 h 6876000"/>
              <a:gd name="connsiteX15" fmla="*/ 1069719 w 5545537"/>
              <a:gd name="connsiteY15" fmla="*/ 6858537 h 6876000"/>
              <a:gd name="connsiteX16" fmla="*/ 1069719 w 5545537"/>
              <a:gd name="connsiteY16" fmla="*/ 6318334 h 6876000"/>
              <a:gd name="connsiteX17" fmla="*/ 1069720 w 5545537"/>
              <a:gd name="connsiteY17" fmla="*/ 6318321 h 6876000"/>
              <a:gd name="connsiteX18" fmla="*/ 1069719 w 5545537"/>
              <a:gd name="connsiteY18" fmla="*/ 6318310 h 6876000"/>
              <a:gd name="connsiteX19" fmla="*/ 1061010 w 5545537"/>
              <a:gd name="connsiteY19" fmla="*/ 6219603 h 6876000"/>
              <a:gd name="connsiteX20" fmla="*/ 624433 w 5545537"/>
              <a:gd name="connsiteY20" fmla="*/ 5771972 h 6876000"/>
              <a:gd name="connsiteX21" fmla="*/ 426816 w 5545537"/>
              <a:gd name="connsiteY21" fmla="*/ 5735384 h 6876000"/>
              <a:gd name="connsiteX22" fmla="*/ 9971 w 5545537"/>
              <a:gd name="connsiteY22" fmla="*/ 5223932 h 6876000"/>
              <a:gd name="connsiteX23" fmla="*/ 426816 w 5545537"/>
              <a:gd name="connsiteY23" fmla="*/ 4712481 h 6876000"/>
              <a:gd name="connsiteX24" fmla="*/ 512040 w 5545537"/>
              <a:gd name="connsiteY24" fmla="*/ 4703889 h 6876000"/>
              <a:gd name="connsiteX25" fmla="*/ 512040 w 5545537"/>
              <a:gd name="connsiteY25" fmla="*/ 4703511 h 6876000"/>
              <a:gd name="connsiteX26" fmla="*/ 423086 w 5545537"/>
              <a:gd name="connsiteY26" fmla="*/ 4694544 h 6876000"/>
              <a:gd name="connsiteX27" fmla="*/ 0 w 5545537"/>
              <a:gd name="connsiteY27" fmla="*/ 4175435 h 6876000"/>
              <a:gd name="connsiteX28" fmla="*/ 529874 w 5545537"/>
              <a:gd name="connsiteY28" fmla="*/ 3645561 h 6876000"/>
              <a:gd name="connsiteX29" fmla="*/ 1048983 w 5545537"/>
              <a:gd name="connsiteY29" fmla="*/ 4068647 h 6876000"/>
              <a:gd name="connsiteX30" fmla="*/ 1057146 w 5545537"/>
              <a:gd name="connsiteY30" fmla="*/ 4149617 h 6876000"/>
              <a:gd name="connsiteX31" fmla="*/ 1069719 w 5545537"/>
              <a:gd name="connsiteY31" fmla="*/ 4620012 h 6876000"/>
              <a:gd name="connsiteX32" fmla="*/ 1095113 w 5545537"/>
              <a:gd name="connsiteY32" fmla="*/ 4538207 h 6876000"/>
              <a:gd name="connsiteX33" fmla="*/ 1576145 w 5545537"/>
              <a:gd name="connsiteY33" fmla="*/ 4219357 h 6876000"/>
              <a:gd name="connsiteX34" fmla="*/ 1609779 w 5545537"/>
              <a:gd name="connsiteY34" fmla="*/ 4222748 h 6876000"/>
              <a:gd name="connsiteX35" fmla="*/ 1609779 w 5545537"/>
              <a:gd name="connsiteY35" fmla="*/ 4205666 h 6876000"/>
              <a:gd name="connsiteX36" fmla="*/ 1577115 w 5545537"/>
              <a:gd name="connsiteY36" fmla="*/ 4208959 h 6876000"/>
              <a:gd name="connsiteX37" fmla="*/ 1055057 w 5545537"/>
              <a:gd name="connsiteY37" fmla="*/ 3686901 h 6876000"/>
              <a:gd name="connsiteX38" fmla="*/ 1577115 w 5545537"/>
              <a:gd name="connsiteY38" fmla="*/ 3164843 h 6876000"/>
              <a:gd name="connsiteX39" fmla="*/ 2088567 w 5545537"/>
              <a:gd name="connsiteY39" fmla="*/ 3581688 h 6876000"/>
              <a:gd name="connsiteX40" fmla="*/ 2098635 w 5545537"/>
              <a:gd name="connsiteY40" fmla="*/ 3681565 h 6876000"/>
              <a:gd name="connsiteX41" fmla="*/ 2113837 w 5545537"/>
              <a:gd name="connsiteY41" fmla="*/ 3681565 h 6876000"/>
              <a:gd name="connsiteX42" fmla="*/ 2113837 w 5545537"/>
              <a:gd name="connsiteY42" fmla="*/ 2637449 h 6876000"/>
              <a:gd name="connsiteX43" fmla="*/ 2114775 w 5545537"/>
              <a:gd name="connsiteY43" fmla="*/ 2637449 h 6876000"/>
              <a:gd name="connsiteX44" fmla="*/ 2113835 w 5545537"/>
              <a:gd name="connsiteY44" fmla="*/ 2628122 h 6876000"/>
              <a:gd name="connsiteX45" fmla="*/ 2635893 w 5545537"/>
              <a:gd name="connsiteY45" fmla="*/ 2106064 h 6876000"/>
              <a:gd name="connsiteX46" fmla="*/ 2649648 w 5545537"/>
              <a:gd name="connsiteY46" fmla="*/ 2107451 h 6876000"/>
              <a:gd name="connsiteX47" fmla="*/ 2649648 w 5545537"/>
              <a:gd name="connsiteY47" fmla="*/ 2090015 h 6876000"/>
              <a:gd name="connsiteX48" fmla="*/ 2635894 w 5545537"/>
              <a:gd name="connsiteY48" fmla="*/ 2091401 h 6876000"/>
              <a:gd name="connsiteX49" fmla="*/ 2113836 w 5545537"/>
              <a:gd name="connsiteY49" fmla="*/ 1569343 h 6876000"/>
              <a:gd name="connsiteX50" fmla="*/ 2635894 w 5545537"/>
              <a:gd name="connsiteY50" fmla="*/ 1047285 h 6876000"/>
              <a:gd name="connsiteX51" fmla="*/ 2649648 w 5545537"/>
              <a:gd name="connsiteY51" fmla="*/ 1048672 h 6876000"/>
              <a:gd name="connsiteX52" fmla="*/ 2649648 w 5545537"/>
              <a:gd name="connsiteY52" fmla="*/ 1043268 h 6876000"/>
              <a:gd name="connsiteX53" fmla="*/ 2689899 w 5545537"/>
              <a:gd name="connsiteY53" fmla="*/ 1039210 h 6876000"/>
              <a:gd name="connsiteX54" fmla="*/ 2689899 w 5545537"/>
              <a:gd name="connsiteY54" fmla="*/ 1038672 h 6876000"/>
              <a:gd name="connsiteX55" fmla="*/ 2635893 w 5545537"/>
              <a:gd name="connsiteY55" fmla="*/ 1044116 h 6876000"/>
              <a:gd name="connsiteX56" fmla="*/ 2113835 w 5545537"/>
              <a:gd name="connsiteY56" fmla="*/ 522058 h 6876000"/>
              <a:gd name="connsiteX57" fmla="*/ 2635893 w 5545537"/>
              <a:gd name="connsiteY57" fmla="*/ 0 h 6876000"/>
              <a:gd name="connsiteX0" fmla="*/ 1577115 w 5545537"/>
              <a:gd name="connsiteY0" fmla="*/ 2106064 h 6876000"/>
              <a:gd name="connsiteX1" fmla="*/ 2099173 w 5545537"/>
              <a:gd name="connsiteY1" fmla="*/ 2628122 h 6876000"/>
              <a:gd name="connsiteX2" fmla="*/ 1577115 w 5545537"/>
              <a:gd name="connsiteY2" fmla="*/ 3150180 h 6876000"/>
              <a:gd name="connsiteX3" fmla="*/ 1055057 w 5545537"/>
              <a:gd name="connsiteY3" fmla="*/ 2628122 h 6876000"/>
              <a:gd name="connsiteX4" fmla="*/ 1577115 w 5545537"/>
              <a:gd name="connsiteY4" fmla="*/ 2106064 h 6876000"/>
              <a:gd name="connsiteX5" fmla="*/ 2635893 w 5545537"/>
              <a:gd name="connsiteY5" fmla="*/ 0 h 6876000"/>
              <a:gd name="connsiteX6" fmla="*/ 2649648 w 5545537"/>
              <a:gd name="connsiteY6" fmla="*/ 1387 h 6876000"/>
              <a:gd name="connsiteX7" fmla="*/ 2649648 w 5545537"/>
              <a:gd name="connsiteY7" fmla="*/ 537 h 6876000"/>
              <a:gd name="connsiteX8" fmla="*/ 2689899 w 5545537"/>
              <a:gd name="connsiteY8" fmla="*/ 537 h 6876000"/>
              <a:gd name="connsiteX9" fmla="*/ 2689899 w 5545537"/>
              <a:gd name="connsiteY9" fmla="*/ 0 h 6876000"/>
              <a:gd name="connsiteX10" fmla="*/ 3846766 w 5545537"/>
              <a:gd name="connsiteY10" fmla="*/ 0 h 6876000"/>
              <a:gd name="connsiteX11" fmla="*/ 3846766 w 5545537"/>
              <a:gd name="connsiteY11" fmla="*/ 537 h 6876000"/>
              <a:gd name="connsiteX12" fmla="*/ 5545537 w 5545537"/>
              <a:gd name="connsiteY12" fmla="*/ 537 h 6876000"/>
              <a:gd name="connsiteX13" fmla="*/ 5545537 w 5545537"/>
              <a:gd name="connsiteY13" fmla="*/ 6876000 h 6876000"/>
              <a:gd name="connsiteX14" fmla="*/ 1069719 w 5545537"/>
              <a:gd name="connsiteY14" fmla="*/ 6858537 h 6876000"/>
              <a:gd name="connsiteX15" fmla="*/ 1069719 w 5545537"/>
              <a:gd name="connsiteY15" fmla="*/ 6318334 h 6876000"/>
              <a:gd name="connsiteX16" fmla="*/ 1069720 w 5545537"/>
              <a:gd name="connsiteY16" fmla="*/ 6318321 h 6876000"/>
              <a:gd name="connsiteX17" fmla="*/ 1069719 w 5545537"/>
              <a:gd name="connsiteY17" fmla="*/ 6318310 h 6876000"/>
              <a:gd name="connsiteX18" fmla="*/ 1061010 w 5545537"/>
              <a:gd name="connsiteY18" fmla="*/ 6219603 h 6876000"/>
              <a:gd name="connsiteX19" fmla="*/ 624433 w 5545537"/>
              <a:gd name="connsiteY19" fmla="*/ 5771972 h 6876000"/>
              <a:gd name="connsiteX20" fmla="*/ 426816 w 5545537"/>
              <a:gd name="connsiteY20" fmla="*/ 5735384 h 6876000"/>
              <a:gd name="connsiteX21" fmla="*/ 9971 w 5545537"/>
              <a:gd name="connsiteY21" fmla="*/ 5223932 h 6876000"/>
              <a:gd name="connsiteX22" fmla="*/ 426816 w 5545537"/>
              <a:gd name="connsiteY22" fmla="*/ 4712481 h 6876000"/>
              <a:gd name="connsiteX23" fmla="*/ 512040 w 5545537"/>
              <a:gd name="connsiteY23" fmla="*/ 4703889 h 6876000"/>
              <a:gd name="connsiteX24" fmla="*/ 512040 w 5545537"/>
              <a:gd name="connsiteY24" fmla="*/ 4703511 h 6876000"/>
              <a:gd name="connsiteX25" fmla="*/ 423086 w 5545537"/>
              <a:gd name="connsiteY25" fmla="*/ 4694544 h 6876000"/>
              <a:gd name="connsiteX26" fmla="*/ 0 w 5545537"/>
              <a:gd name="connsiteY26" fmla="*/ 4175435 h 6876000"/>
              <a:gd name="connsiteX27" fmla="*/ 529874 w 5545537"/>
              <a:gd name="connsiteY27" fmla="*/ 3645561 h 6876000"/>
              <a:gd name="connsiteX28" fmla="*/ 1048983 w 5545537"/>
              <a:gd name="connsiteY28" fmla="*/ 4068647 h 6876000"/>
              <a:gd name="connsiteX29" fmla="*/ 1057146 w 5545537"/>
              <a:gd name="connsiteY29" fmla="*/ 4149617 h 6876000"/>
              <a:gd name="connsiteX30" fmla="*/ 1069719 w 5545537"/>
              <a:gd name="connsiteY30" fmla="*/ 4620012 h 6876000"/>
              <a:gd name="connsiteX31" fmla="*/ 1095113 w 5545537"/>
              <a:gd name="connsiteY31" fmla="*/ 4538207 h 6876000"/>
              <a:gd name="connsiteX32" fmla="*/ 1576145 w 5545537"/>
              <a:gd name="connsiteY32" fmla="*/ 4219357 h 6876000"/>
              <a:gd name="connsiteX33" fmla="*/ 1609779 w 5545537"/>
              <a:gd name="connsiteY33" fmla="*/ 4222748 h 6876000"/>
              <a:gd name="connsiteX34" fmla="*/ 1609779 w 5545537"/>
              <a:gd name="connsiteY34" fmla="*/ 4205666 h 6876000"/>
              <a:gd name="connsiteX35" fmla="*/ 1577115 w 5545537"/>
              <a:gd name="connsiteY35" fmla="*/ 4208959 h 6876000"/>
              <a:gd name="connsiteX36" fmla="*/ 1055057 w 5545537"/>
              <a:gd name="connsiteY36" fmla="*/ 3686901 h 6876000"/>
              <a:gd name="connsiteX37" fmla="*/ 1577115 w 5545537"/>
              <a:gd name="connsiteY37" fmla="*/ 3164843 h 6876000"/>
              <a:gd name="connsiteX38" fmla="*/ 2088567 w 5545537"/>
              <a:gd name="connsiteY38" fmla="*/ 3581688 h 6876000"/>
              <a:gd name="connsiteX39" fmla="*/ 2098635 w 5545537"/>
              <a:gd name="connsiteY39" fmla="*/ 3681565 h 6876000"/>
              <a:gd name="connsiteX40" fmla="*/ 2113837 w 5545537"/>
              <a:gd name="connsiteY40" fmla="*/ 3681565 h 6876000"/>
              <a:gd name="connsiteX41" fmla="*/ 2113837 w 5545537"/>
              <a:gd name="connsiteY41" fmla="*/ 2637449 h 6876000"/>
              <a:gd name="connsiteX42" fmla="*/ 2114775 w 5545537"/>
              <a:gd name="connsiteY42" fmla="*/ 2637449 h 6876000"/>
              <a:gd name="connsiteX43" fmla="*/ 2113835 w 5545537"/>
              <a:gd name="connsiteY43" fmla="*/ 2628122 h 6876000"/>
              <a:gd name="connsiteX44" fmla="*/ 2635893 w 5545537"/>
              <a:gd name="connsiteY44" fmla="*/ 2106064 h 6876000"/>
              <a:gd name="connsiteX45" fmla="*/ 2649648 w 5545537"/>
              <a:gd name="connsiteY45" fmla="*/ 2107451 h 6876000"/>
              <a:gd name="connsiteX46" fmla="*/ 2649648 w 5545537"/>
              <a:gd name="connsiteY46" fmla="*/ 2090015 h 6876000"/>
              <a:gd name="connsiteX47" fmla="*/ 2635894 w 5545537"/>
              <a:gd name="connsiteY47" fmla="*/ 2091401 h 6876000"/>
              <a:gd name="connsiteX48" fmla="*/ 2113836 w 5545537"/>
              <a:gd name="connsiteY48" fmla="*/ 1569343 h 6876000"/>
              <a:gd name="connsiteX49" fmla="*/ 2635894 w 5545537"/>
              <a:gd name="connsiteY49" fmla="*/ 1047285 h 6876000"/>
              <a:gd name="connsiteX50" fmla="*/ 2649648 w 5545537"/>
              <a:gd name="connsiteY50" fmla="*/ 1048672 h 6876000"/>
              <a:gd name="connsiteX51" fmla="*/ 2649648 w 5545537"/>
              <a:gd name="connsiteY51" fmla="*/ 1043268 h 6876000"/>
              <a:gd name="connsiteX52" fmla="*/ 2689899 w 5545537"/>
              <a:gd name="connsiteY52" fmla="*/ 1039210 h 6876000"/>
              <a:gd name="connsiteX53" fmla="*/ 2689899 w 5545537"/>
              <a:gd name="connsiteY53" fmla="*/ 1038672 h 6876000"/>
              <a:gd name="connsiteX54" fmla="*/ 2635893 w 5545537"/>
              <a:gd name="connsiteY54" fmla="*/ 1044116 h 6876000"/>
              <a:gd name="connsiteX55" fmla="*/ 2113835 w 5545537"/>
              <a:gd name="connsiteY55" fmla="*/ 522058 h 6876000"/>
              <a:gd name="connsiteX56" fmla="*/ 2635893 w 5545537"/>
              <a:gd name="connsiteY56" fmla="*/ 0 h 6876000"/>
              <a:gd name="connsiteX0" fmla="*/ 1577115 w 5545537"/>
              <a:gd name="connsiteY0" fmla="*/ 2106064 h 6922831"/>
              <a:gd name="connsiteX1" fmla="*/ 2099173 w 5545537"/>
              <a:gd name="connsiteY1" fmla="*/ 2628122 h 6922831"/>
              <a:gd name="connsiteX2" fmla="*/ 1577115 w 5545537"/>
              <a:gd name="connsiteY2" fmla="*/ 3150180 h 6922831"/>
              <a:gd name="connsiteX3" fmla="*/ 1055057 w 5545537"/>
              <a:gd name="connsiteY3" fmla="*/ 2628122 h 6922831"/>
              <a:gd name="connsiteX4" fmla="*/ 1577115 w 5545537"/>
              <a:gd name="connsiteY4" fmla="*/ 2106064 h 6922831"/>
              <a:gd name="connsiteX5" fmla="*/ 2635893 w 5545537"/>
              <a:gd name="connsiteY5" fmla="*/ 0 h 6922831"/>
              <a:gd name="connsiteX6" fmla="*/ 2649648 w 5545537"/>
              <a:gd name="connsiteY6" fmla="*/ 1387 h 6922831"/>
              <a:gd name="connsiteX7" fmla="*/ 2649648 w 5545537"/>
              <a:gd name="connsiteY7" fmla="*/ 537 h 6922831"/>
              <a:gd name="connsiteX8" fmla="*/ 2689899 w 5545537"/>
              <a:gd name="connsiteY8" fmla="*/ 537 h 6922831"/>
              <a:gd name="connsiteX9" fmla="*/ 2689899 w 5545537"/>
              <a:gd name="connsiteY9" fmla="*/ 0 h 6922831"/>
              <a:gd name="connsiteX10" fmla="*/ 3846766 w 5545537"/>
              <a:gd name="connsiteY10" fmla="*/ 0 h 6922831"/>
              <a:gd name="connsiteX11" fmla="*/ 3846766 w 5545537"/>
              <a:gd name="connsiteY11" fmla="*/ 537 h 6922831"/>
              <a:gd name="connsiteX12" fmla="*/ 5545537 w 5545537"/>
              <a:gd name="connsiteY12" fmla="*/ 537 h 6922831"/>
              <a:gd name="connsiteX13" fmla="*/ 5545537 w 5545537"/>
              <a:gd name="connsiteY13" fmla="*/ 6876000 h 6922831"/>
              <a:gd name="connsiteX14" fmla="*/ 1067337 w 5545537"/>
              <a:gd name="connsiteY14" fmla="*/ 6922831 h 6922831"/>
              <a:gd name="connsiteX15" fmla="*/ 1069719 w 5545537"/>
              <a:gd name="connsiteY15" fmla="*/ 6318334 h 6922831"/>
              <a:gd name="connsiteX16" fmla="*/ 1069720 w 5545537"/>
              <a:gd name="connsiteY16" fmla="*/ 6318321 h 6922831"/>
              <a:gd name="connsiteX17" fmla="*/ 1069719 w 5545537"/>
              <a:gd name="connsiteY17" fmla="*/ 6318310 h 6922831"/>
              <a:gd name="connsiteX18" fmla="*/ 1061010 w 5545537"/>
              <a:gd name="connsiteY18" fmla="*/ 6219603 h 6922831"/>
              <a:gd name="connsiteX19" fmla="*/ 624433 w 5545537"/>
              <a:gd name="connsiteY19" fmla="*/ 5771972 h 6922831"/>
              <a:gd name="connsiteX20" fmla="*/ 426816 w 5545537"/>
              <a:gd name="connsiteY20" fmla="*/ 5735384 h 6922831"/>
              <a:gd name="connsiteX21" fmla="*/ 9971 w 5545537"/>
              <a:gd name="connsiteY21" fmla="*/ 5223932 h 6922831"/>
              <a:gd name="connsiteX22" fmla="*/ 426816 w 5545537"/>
              <a:gd name="connsiteY22" fmla="*/ 4712481 h 6922831"/>
              <a:gd name="connsiteX23" fmla="*/ 512040 w 5545537"/>
              <a:gd name="connsiteY23" fmla="*/ 4703889 h 6922831"/>
              <a:gd name="connsiteX24" fmla="*/ 512040 w 5545537"/>
              <a:gd name="connsiteY24" fmla="*/ 4703511 h 6922831"/>
              <a:gd name="connsiteX25" fmla="*/ 423086 w 5545537"/>
              <a:gd name="connsiteY25" fmla="*/ 4694544 h 6922831"/>
              <a:gd name="connsiteX26" fmla="*/ 0 w 5545537"/>
              <a:gd name="connsiteY26" fmla="*/ 4175435 h 6922831"/>
              <a:gd name="connsiteX27" fmla="*/ 529874 w 5545537"/>
              <a:gd name="connsiteY27" fmla="*/ 3645561 h 6922831"/>
              <a:gd name="connsiteX28" fmla="*/ 1048983 w 5545537"/>
              <a:gd name="connsiteY28" fmla="*/ 4068647 h 6922831"/>
              <a:gd name="connsiteX29" fmla="*/ 1057146 w 5545537"/>
              <a:gd name="connsiteY29" fmla="*/ 4149617 h 6922831"/>
              <a:gd name="connsiteX30" fmla="*/ 1069719 w 5545537"/>
              <a:gd name="connsiteY30" fmla="*/ 4620012 h 6922831"/>
              <a:gd name="connsiteX31" fmla="*/ 1095113 w 5545537"/>
              <a:gd name="connsiteY31" fmla="*/ 4538207 h 6922831"/>
              <a:gd name="connsiteX32" fmla="*/ 1576145 w 5545537"/>
              <a:gd name="connsiteY32" fmla="*/ 4219357 h 6922831"/>
              <a:gd name="connsiteX33" fmla="*/ 1609779 w 5545537"/>
              <a:gd name="connsiteY33" fmla="*/ 4222748 h 6922831"/>
              <a:gd name="connsiteX34" fmla="*/ 1609779 w 5545537"/>
              <a:gd name="connsiteY34" fmla="*/ 4205666 h 6922831"/>
              <a:gd name="connsiteX35" fmla="*/ 1577115 w 5545537"/>
              <a:gd name="connsiteY35" fmla="*/ 4208959 h 6922831"/>
              <a:gd name="connsiteX36" fmla="*/ 1055057 w 5545537"/>
              <a:gd name="connsiteY36" fmla="*/ 3686901 h 6922831"/>
              <a:gd name="connsiteX37" fmla="*/ 1577115 w 5545537"/>
              <a:gd name="connsiteY37" fmla="*/ 3164843 h 6922831"/>
              <a:gd name="connsiteX38" fmla="*/ 2088567 w 5545537"/>
              <a:gd name="connsiteY38" fmla="*/ 3581688 h 6922831"/>
              <a:gd name="connsiteX39" fmla="*/ 2098635 w 5545537"/>
              <a:gd name="connsiteY39" fmla="*/ 3681565 h 6922831"/>
              <a:gd name="connsiteX40" fmla="*/ 2113837 w 5545537"/>
              <a:gd name="connsiteY40" fmla="*/ 3681565 h 6922831"/>
              <a:gd name="connsiteX41" fmla="*/ 2113837 w 5545537"/>
              <a:gd name="connsiteY41" fmla="*/ 2637449 h 6922831"/>
              <a:gd name="connsiteX42" fmla="*/ 2114775 w 5545537"/>
              <a:gd name="connsiteY42" fmla="*/ 2637449 h 6922831"/>
              <a:gd name="connsiteX43" fmla="*/ 2113835 w 5545537"/>
              <a:gd name="connsiteY43" fmla="*/ 2628122 h 6922831"/>
              <a:gd name="connsiteX44" fmla="*/ 2635893 w 5545537"/>
              <a:gd name="connsiteY44" fmla="*/ 2106064 h 6922831"/>
              <a:gd name="connsiteX45" fmla="*/ 2649648 w 5545537"/>
              <a:gd name="connsiteY45" fmla="*/ 2107451 h 6922831"/>
              <a:gd name="connsiteX46" fmla="*/ 2649648 w 5545537"/>
              <a:gd name="connsiteY46" fmla="*/ 2090015 h 6922831"/>
              <a:gd name="connsiteX47" fmla="*/ 2635894 w 5545537"/>
              <a:gd name="connsiteY47" fmla="*/ 2091401 h 6922831"/>
              <a:gd name="connsiteX48" fmla="*/ 2113836 w 5545537"/>
              <a:gd name="connsiteY48" fmla="*/ 1569343 h 6922831"/>
              <a:gd name="connsiteX49" fmla="*/ 2635894 w 5545537"/>
              <a:gd name="connsiteY49" fmla="*/ 1047285 h 6922831"/>
              <a:gd name="connsiteX50" fmla="*/ 2649648 w 5545537"/>
              <a:gd name="connsiteY50" fmla="*/ 1048672 h 6922831"/>
              <a:gd name="connsiteX51" fmla="*/ 2649648 w 5545537"/>
              <a:gd name="connsiteY51" fmla="*/ 1043268 h 6922831"/>
              <a:gd name="connsiteX52" fmla="*/ 2689899 w 5545537"/>
              <a:gd name="connsiteY52" fmla="*/ 1039210 h 6922831"/>
              <a:gd name="connsiteX53" fmla="*/ 2689899 w 5545537"/>
              <a:gd name="connsiteY53" fmla="*/ 1038672 h 6922831"/>
              <a:gd name="connsiteX54" fmla="*/ 2635893 w 5545537"/>
              <a:gd name="connsiteY54" fmla="*/ 1044116 h 6922831"/>
              <a:gd name="connsiteX55" fmla="*/ 2113835 w 5545537"/>
              <a:gd name="connsiteY55" fmla="*/ 522058 h 6922831"/>
              <a:gd name="connsiteX56" fmla="*/ 2635893 w 5545537"/>
              <a:gd name="connsiteY56" fmla="*/ 0 h 6922831"/>
              <a:gd name="connsiteX0" fmla="*/ 1577115 w 5545537"/>
              <a:gd name="connsiteY0" fmla="*/ 2106064 h 6876000"/>
              <a:gd name="connsiteX1" fmla="*/ 2099173 w 5545537"/>
              <a:gd name="connsiteY1" fmla="*/ 2628122 h 6876000"/>
              <a:gd name="connsiteX2" fmla="*/ 1577115 w 5545537"/>
              <a:gd name="connsiteY2" fmla="*/ 3150180 h 6876000"/>
              <a:gd name="connsiteX3" fmla="*/ 1055057 w 5545537"/>
              <a:gd name="connsiteY3" fmla="*/ 2628122 h 6876000"/>
              <a:gd name="connsiteX4" fmla="*/ 1577115 w 5545537"/>
              <a:gd name="connsiteY4" fmla="*/ 2106064 h 6876000"/>
              <a:gd name="connsiteX5" fmla="*/ 2635893 w 5545537"/>
              <a:gd name="connsiteY5" fmla="*/ 0 h 6876000"/>
              <a:gd name="connsiteX6" fmla="*/ 2649648 w 5545537"/>
              <a:gd name="connsiteY6" fmla="*/ 1387 h 6876000"/>
              <a:gd name="connsiteX7" fmla="*/ 2649648 w 5545537"/>
              <a:gd name="connsiteY7" fmla="*/ 537 h 6876000"/>
              <a:gd name="connsiteX8" fmla="*/ 2689899 w 5545537"/>
              <a:gd name="connsiteY8" fmla="*/ 537 h 6876000"/>
              <a:gd name="connsiteX9" fmla="*/ 2689899 w 5545537"/>
              <a:gd name="connsiteY9" fmla="*/ 0 h 6876000"/>
              <a:gd name="connsiteX10" fmla="*/ 3846766 w 5545537"/>
              <a:gd name="connsiteY10" fmla="*/ 0 h 6876000"/>
              <a:gd name="connsiteX11" fmla="*/ 3846766 w 5545537"/>
              <a:gd name="connsiteY11" fmla="*/ 537 h 6876000"/>
              <a:gd name="connsiteX12" fmla="*/ 5545537 w 5545537"/>
              <a:gd name="connsiteY12" fmla="*/ 537 h 6876000"/>
              <a:gd name="connsiteX13" fmla="*/ 5545537 w 5545537"/>
              <a:gd name="connsiteY13" fmla="*/ 6876000 h 6876000"/>
              <a:gd name="connsiteX14" fmla="*/ 1067337 w 5545537"/>
              <a:gd name="connsiteY14" fmla="*/ 6863300 h 6876000"/>
              <a:gd name="connsiteX15" fmla="*/ 1069719 w 5545537"/>
              <a:gd name="connsiteY15" fmla="*/ 6318334 h 6876000"/>
              <a:gd name="connsiteX16" fmla="*/ 1069720 w 5545537"/>
              <a:gd name="connsiteY16" fmla="*/ 6318321 h 6876000"/>
              <a:gd name="connsiteX17" fmla="*/ 1069719 w 5545537"/>
              <a:gd name="connsiteY17" fmla="*/ 6318310 h 6876000"/>
              <a:gd name="connsiteX18" fmla="*/ 1061010 w 5545537"/>
              <a:gd name="connsiteY18" fmla="*/ 6219603 h 6876000"/>
              <a:gd name="connsiteX19" fmla="*/ 624433 w 5545537"/>
              <a:gd name="connsiteY19" fmla="*/ 5771972 h 6876000"/>
              <a:gd name="connsiteX20" fmla="*/ 426816 w 5545537"/>
              <a:gd name="connsiteY20" fmla="*/ 5735384 h 6876000"/>
              <a:gd name="connsiteX21" fmla="*/ 9971 w 5545537"/>
              <a:gd name="connsiteY21" fmla="*/ 5223932 h 6876000"/>
              <a:gd name="connsiteX22" fmla="*/ 426816 w 5545537"/>
              <a:gd name="connsiteY22" fmla="*/ 4712481 h 6876000"/>
              <a:gd name="connsiteX23" fmla="*/ 512040 w 5545537"/>
              <a:gd name="connsiteY23" fmla="*/ 4703889 h 6876000"/>
              <a:gd name="connsiteX24" fmla="*/ 512040 w 5545537"/>
              <a:gd name="connsiteY24" fmla="*/ 4703511 h 6876000"/>
              <a:gd name="connsiteX25" fmla="*/ 423086 w 5545537"/>
              <a:gd name="connsiteY25" fmla="*/ 4694544 h 6876000"/>
              <a:gd name="connsiteX26" fmla="*/ 0 w 5545537"/>
              <a:gd name="connsiteY26" fmla="*/ 4175435 h 6876000"/>
              <a:gd name="connsiteX27" fmla="*/ 529874 w 5545537"/>
              <a:gd name="connsiteY27" fmla="*/ 3645561 h 6876000"/>
              <a:gd name="connsiteX28" fmla="*/ 1048983 w 5545537"/>
              <a:gd name="connsiteY28" fmla="*/ 4068647 h 6876000"/>
              <a:gd name="connsiteX29" fmla="*/ 1057146 w 5545537"/>
              <a:gd name="connsiteY29" fmla="*/ 4149617 h 6876000"/>
              <a:gd name="connsiteX30" fmla="*/ 1069719 w 5545537"/>
              <a:gd name="connsiteY30" fmla="*/ 4620012 h 6876000"/>
              <a:gd name="connsiteX31" fmla="*/ 1095113 w 5545537"/>
              <a:gd name="connsiteY31" fmla="*/ 4538207 h 6876000"/>
              <a:gd name="connsiteX32" fmla="*/ 1576145 w 5545537"/>
              <a:gd name="connsiteY32" fmla="*/ 4219357 h 6876000"/>
              <a:gd name="connsiteX33" fmla="*/ 1609779 w 5545537"/>
              <a:gd name="connsiteY33" fmla="*/ 4222748 h 6876000"/>
              <a:gd name="connsiteX34" fmla="*/ 1609779 w 5545537"/>
              <a:gd name="connsiteY34" fmla="*/ 4205666 h 6876000"/>
              <a:gd name="connsiteX35" fmla="*/ 1577115 w 5545537"/>
              <a:gd name="connsiteY35" fmla="*/ 4208959 h 6876000"/>
              <a:gd name="connsiteX36" fmla="*/ 1055057 w 5545537"/>
              <a:gd name="connsiteY36" fmla="*/ 3686901 h 6876000"/>
              <a:gd name="connsiteX37" fmla="*/ 1577115 w 5545537"/>
              <a:gd name="connsiteY37" fmla="*/ 3164843 h 6876000"/>
              <a:gd name="connsiteX38" fmla="*/ 2088567 w 5545537"/>
              <a:gd name="connsiteY38" fmla="*/ 3581688 h 6876000"/>
              <a:gd name="connsiteX39" fmla="*/ 2098635 w 5545537"/>
              <a:gd name="connsiteY39" fmla="*/ 3681565 h 6876000"/>
              <a:gd name="connsiteX40" fmla="*/ 2113837 w 5545537"/>
              <a:gd name="connsiteY40" fmla="*/ 3681565 h 6876000"/>
              <a:gd name="connsiteX41" fmla="*/ 2113837 w 5545537"/>
              <a:gd name="connsiteY41" fmla="*/ 2637449 h 6876000"/>
              <a:gd name="connsiteX42" fmla="*/ 2114775 w 5545537"/>
              <a:gd name="connsiteY42" fmla="*/ 2637449 h 6876000"/>
              <a:gd name="connsiteX43" fmla="*/ 2113835 w 5545537"/>
              <a:gd name="connsiteY43" fmla="*/ 2628122 h 6876000"/>
              <a:gd name="connsiteX44" fmla="*/ 2635893 w 5545537"/>
              <a:gd name="connsiteY44" fmla="*/ 2106064 h 6876000"/>
              <a:gd name="connsiteX45" fmla="*/ 2649648 w 5545537"/>
              <a:gd name="connsiteY45" fmla="*/ 2107451 h 6876000"/>
              <a:gd name="connsiteX46" fmla="*/ 2649648 w 5545537"/>
              <a:gd name="connsiteY46" fmla="*/ 2090015 h 6876000"/>
              <a:gd name="connsiteX47" fmla="*/ 2635894 w 5545537"/>
              <a:gd name="connsiteY47" fmla="*/ 2091401 h 6876000"/>
              <a:gd name="connsiteX48" fmla="*/ 2113836 w 5545537"/>
              <a:gd name="connsiteY48" fmla="*/ 1569343 h 6876000"/>
              <a:gd name="connsiteX49" fmla="*/ 2635894 w 5545537"/>
              <a:gd name="connsiteY49" fmla="*/ 1047285 h 6876000"/>
              <a:gd name="connsiteX50" fmla="*/ 2649648 w 5545537"/>
              <a:gd name="connsiteY50" fmla="*/ 1048672 h 6876000"/>
              <a:gd name="connsiteX51" fmla="*/ 2649648 w 5545537"/>
              <a:gd name="connsiteY51" fmla="*/ 1043268 h 6876000"/>
              <a:gd name="connsiteX52" fmla="*/ 2689899 w 5545537"/>
              <a:gd name="connsiteY52" fmla="*/ 1039210 h 6876000"/>
              <a:gd name="connsiteX53" fmla="*/ 2689899 w 5545537"/>
              <a:gd name="connsiteY53" fmla="*/ 1038672 h 6876000"/>
              <a:gd name="connsiteX54" fmla="*/ 2635893 w 5545537"/>
              <a:gd name="connsiteY54" fmla="*/ 1044116 h 6876000"/>
              <a:gd name="connsiteX55" fmla="*/ 2113835 w 5545537"/>
              <a:gd name="connsiteY55" fmla="*/ 522058 h 6876000"/>
              <a:gd name="connsiteX56" fmla="*/ 2635893 w 5545537"/>
              <a:gd name="connsiteY56" fmla="*/ 0 h 6876000"/>
              <a:gd name="connsiteX0" fmla="*/ 1577115 w 5545537"/>
              <a:gd name="connsiteY0" fmla="*/ 2106064 h 6876000"/>
              <a:gd name="connsiteX1" fmla="*/ 2099173 w 5545537"/>
              <a:gd name="connsiteY1" fmla="*/ 2628122 h 6876000"/>
              <a:gd name="connsiteX2" fmla="*/ 1577115 w 5545537"/>
              <a:gd name="connsiteY2" fmla="*/ 3150180 h 6876000"/>
              <a:gd name="connsiteX3" fmla="*/ 1055057 w 5545537"/>
              <a:gd name="connsiteY3" fmla="*/ 2628122 h 6876000"/>
              <a:gd name="connsiteX4" fmla="*/ 1577115 w 5545537"/>
              <a:gd name="connsiteY4" fmla="*/ 2106064 h 6876000"/>
              <a:gd name="connsiteX5" fmla="*/ 2635893 w 5545537"/>
              <a:gd name="connsiteY5" fmla="*/ 0 h 6876000"/>
              <a:gd name="connsiteX6" fmla="*/ 2649648 w 5545537"/>
              <a:gd name="connsiteY6" fmla="*/ 1387 h 6876000"/>
              <a:gd name="connsiteX7" fmla="*/ 2649648 w 5545537"/>
              <a:gd name="connsiteY7" fmla="*/ 537 h 6876000"/>
              <a:gd name="connsiteX8" fmla="*/ 2689899 w 5545537"/>
              <a:gd name="connsiteY8" fmla="*/ 537 h 6876000"/>
              <a:gd name="connsiteX9" fmla="*/ 2689899 w 5545537"/>
              <a:gd name="connsiteY9" fmla="*/ 0 h 6876000"/>
              <a:gd name="connsiteX10" fmla="*/ 3846766 w 5545537"/>
              <a:gd name="connsiteY10" fmla="*/ 0 h 6876000"/>
              <a:gd name="connsiteX11" fmla="*/ 3846766 w 5545537"/>
              <a:gd name="connsiteY11" fmla="*/ 537 h 6876000"/>
              <a:gd name="connsiteX12" fmla="*/ 5545537 w 5545537"/>
              <a:gd name="connsiteY12" fmla="*/ 537 h 6876000"/>
              <a:gd name="connsiteX13" fmla="*/ 5545537 w 5545537"/>
              <a:gd name="connsiteY13" fmla="*/ 6876000 h 6876000"/>
              <a:gd name="connsiteX14" fmla="*/ 1067337 w 5545537"/>
              <a:gd name="connsiteY14" fmla="*/ 6863300 h 6876000"/>
              <a:gd name="connsiteX15" fmla="*/ 1069719 w 5545537"/>
              <a:gd name="connsiteY15" fmla="*/ 6318334 h 6876000"/>
              <a:gd name="connsiteX16" fmla="*/ 1069720 w 5545537"/>
              <a:gd name="connsiteY16" fmla="*/ 6318321 h 6876000"/>
              <a:gd name="connsiteX17" fmla="*/ 1069719 w 5545537"/>
              <a:gd name="connsiteY17" fmla="*/ 6318310 h 6876000"/>
              <a:gd name="connsiteX18" fmla="*/ 1061010 w 5545537"/>
              <a:gd name="connsiteY18" fmla="*/ 6219603 h 6876000"/>
              <a:gd name="connsiteX19" fmla="*/ 624433 w 5545537"/>
              <a:gd name="connsiteY19" fmla="*/ 5771972 h 6876000"/>
              <a:gd name="connsiteX20" fmla="*/ 426816 w 5545537"/>
              <a:gd name="connsiteY20" fmla="*/ 5735384 h 6876000"/>
              <a:gd name="connsiteX21" fmla="*/ 9971 w 5545537"/>
              <a:gd name="connsiteY21" fmla="*/ 5223932 h 6876000"/>
              <a:gd name="connsiteX22" fmla="*/ 426816 w 5545537"/>
              <a:gd name="connsiteY22" fmla="*/ 4712481 h 6876000"/>
              <a:gd name="connsiteX23" fmla="*/ 512040 w 5545537"/>
              <a:gd name="connsiteY23" fmla="*/ 4703889 h 6876000"/>
              <a:gd name="connsiteX24" fmla="*/ 512040 w 5545537"/>
              <a:gd name="connsiteY24" fmla="*/ 4703511 h 6876000"/>
              <a:gd name="connsiteX25" fmla="*/ 423086 w 5545537"/>
              <a:gd name="connsiteY25" fmla="*/ 4694544 h 6876000"/>
              <a:gd name="connsiteX26" fmla="*/ 0 w 5545537"/>
              <a:gd name="connsiteY26" fmla="*/ 4175435 h 6876000"/>
              <a:gd name="connsiteX27" fmla="*/ 529874 w 5545537"/>
              <a:gd name="connsiteY27" fmla="*/ 3645561 h 6876000"/>
              <a:gd name="connsiteX28" fmla="*/ 1048983 w 5545537"/>
              <a:gd name="connsiteY28" fmla="*/ 4068647 h 6876000"/>
              <a:gd name="connsiteX29" fmla="*/ 1057146 w 5545537"/>
              <a:gd name="connsiteY29" fmla="*/ 4149617 h 6876000"/>
              <a:gd name="connsiteX30" fmla="*/ 1069719 w 5545537"/>
              <a:gd name="connsiteY30" fmla="*/ 4620012 h 6876000"/>
              <a:gd name="connsiteX31" fmla="*/ 1095113 w 5545537"/>
              <a:gd name="connsiteY31" fmla="*/ 4538207 h 6876000"/>
              <a:gd name="connsiteX32" fmla="*/ 1576145 w 5545537"/>
              <a:gd name="connsiteY32" fmla="*/ 4219357 h 6876000"/>
              <a:gd name="connsiteX33" fmla="*/ 1609779 w 5545537"/>
              <a:gd name="connsiteY33" fmla="*/ 4222748 h 6876000"/>
              <a:gd name="connsiteX34" fmla="*/ 1609779 w 5545537"/>
              <a:gd name="connsiteY34" fmla="*/ 4205666 h 6876000"/>
              <a:gd name="connsiteX35" fmla="*/ 1577115 w 5545537"/>
              <a:gd name="connsiteY35" fmla="*/ 4208959 h 6876000"/>
              <a:gd name="connsiteX36" fmla="*/ 1055057 w 5545537"/>
              <a:gd name="connsiteY36" fmla="*/ 3686901 h 6876000"/>
              <a:gd name="connsiteX37" fmla="*/ 1577115 w 5545537"/>
              <a:gd name="connsiteY37" fmla="*/ 3164843 h 6876000"/>
              <a:gd name="connsiteX38" fmla="*/ 2088567 w 5545537"/>
              <a:gd name="connsiteY38" fmla="*/ 3581688 h 6876000"/>
              <a:gd name="connsiteX39" fmla="*/ 2098635 w 5545537"/>
              <a:gd name="connsiteY39" fmla="*/ 3681565 h 6876000"/>
              <a:gd name="connsiteX40" fmla="*/ 2113837 w 5545537"/>
              <a:gd name="connsiteY40" fmla="*/ 3681565 h 6876000"/>
              <a:gd name="connsiteX41" fmla="*/ 2113837 w 5545537"/>
              <a:gd name="connsiteY41" fmla="*/ 2637449 h 6876000"/>
              <a:gd name="connsiteX42" fmla="*/ 2114775 w 5545537"/>
              <a:gd name="connsiteY42" fmla="*/ 2637449 h 6876000"/>
              <a:gd name="connsiteX43" fmla="*/ 2113835 w 5545537"/>
              <a:gd name="connsiteY43" fmla="*/ 2628122 h 6876000"/>
              <a:gd name="connsiteX44" fmla="*/ 2635893 w 5545537"/>
              <a:gd name="connsiteY44" fmla="*/ 2106064 h 6876000"/>
              <a:gd name="connsiteX45" fmla="*/ 2649648 w 5545537"/>
              <a:gd name="connsiteY45" fmla="*/ 2107451 h 6876000"/>
              <a:gd name="connsiteX46" fmla="*/ 2649648 w 5545537"/>
              <a:gd name="connsiteY46" fmla="*/ 2090015 h 6876000"/>
              <a:gd name="connsiteX47" fmla="*/ 2635894 w 5545537"/>
              <a:gd name="connsiteY47" fmla="*/ 2091401 h 6876000"/>
              <a:gd name="connsiteX48" fmla="*/ 2113836 w 5545537"/>
              <a:gd name="connsiteY48" fmla="*/ 1569343 h 6876000"/>
              <a:gd name="connsiteX49" fmla="*/ 2635894 w 5545537"/>
              <a:gd name="connsiteY49" fmla="*/ 1047285 h 6876000"/>
              <a:gd name="connsiteX50" fmla="*/ 2649648 w 5545537"/>
              <a:gd name="connsiteY50" fmla="*/ 1048672 h 6876000"/>
              <a:gd name="connsiteX51" fmla="*/ 2649648 w 5545537"/>
              <a:gd name="connsiteY51" fmla="*/ 1043268 h 6876000"/>
              <a:gd name="connsiteX52" fmla="*/ 2689899 w 5545537"/>
              <a:gd name="connsiteY52" fmla="*/ 1039210 h 6876000"/>
              <a:gd name="connsiteX53" fmla="*/ 2689899 w 5545537"/>
              <a:gd name="connsiteY53" fmla="*/ 1038672 h 6876000"/>
              <a:gd name="connsiteX54" fmla="*/ 2635893 w 5545537"/>
              <a:gd name="connsiteY54" fmla="*/ 1044116 h 6876000"/>
              <a:gd name="connsiteX55" fmla="*/ 2113835 w 5545537"/>
              <a:gd name="connsiteY55" fmla="*/ 522058 h 6876000"/>
              <a:gd name="connsiteX56" fmla="*/ 2635893 w 5545537"/>
              <a:gd name="connsiteY56" fmla="*/ 0 h 6876000"/>
              <a:gd name="connsiteX0" fmla="*/ 1577115 w 5545537"/>
              <a:gd name="connsiteY0" fmla="*/ 2106064 h 6876000"/>
              <a:gd name="connsiteX1" fmla="*/ 2099173 w 5545537"/>
              <a:gd name="connsiteY1" fmla="*/ 2628122 h 6876000"/>
              <a:gd name="connsiteX2" fmla="*/ 1577115 w 5545537"/>
              <a:gd name="connsiteY2" fmla="*/ 3150180 h 6876000"/>
              <a:gd name="connsiteX3" fmla="*/ 1055057 w 5545537"/>
              <a:gd name="connsiteY3" fmla="*/ 2628122 h 6876000"/>
              <a:gd name="connsiteX4" fmla="*/ 1577115 w 5545537"/>
              <a:gd name="connsiteY4" fmla="*/ 2106064 h 6876000"/>
              <a:gd name="connsiteX5" fmla="*/ 2635893 w 5545537"/>
              <a:gd name="connsiteY5" fmla="*/ 0 h 6876000"/>
              <a:gd name="connsiteX6" fmla="*/ 2649648 w 5545537"/>
              <a:gd name="connsiteY6" fmla="*/ 1387 h 6876000"/>
              <a:gd name="connsiteX7" fmla="*/ 2649648 w 5545537"/>
              <a:gd name="connsiteY7" fmla="*/ 537 h 6876000"/>
              <a:gd name="connsiteX8" fmla="*/ 2689899 w 5545537"/>
              <a:gd name="connsiteY8" fmla="*/ 537 h 6876000"/>
              <a:gd name="connsiteX9" fmla="*/ 2689899 w 5545537"/>
              <a:gd name="connsiteY9" fmla="*/ 0 h 6876000"/>
              <a:gd name="connsiteX10" fmla="*/ 3846766 w 5545537"/>
              <a:gd name="connsiteY10" fmla="*/ 0 h 6876000"/>
              <a:gd name="connsiteX11" fmla="*/ 3846766 w 5545537"/>
              <a:gd name="connsiteY11" fmla="*/ 537 h 6876000"/>
              <a:gd name="connsiteX12" fmla="*/ 5545537 w 5545537"/>
              <a:gd name="connsiteY12" fmla="*/ 537 h 6876000"/>
              <a:gd name="connsiteX13" fmla="*/ 5545537 w 5545537"/>
              <a:gd name="connsiteY13" fmla="*/ 6876000 h 6876000"/>
              <a:gd name="connsiteX14" fmla="*/ 1067337 w 5545537"/>
              <a:gd name="connsiteY14" fmla="*/ 6863300 h 6876000"/>
              <a:gd name="connsiteX15" fmla="*/ 1069719 w 5545537"/>
              <a:gd name="connsiteY15" fmla="*/ 6318334 h 6876000"/>
              <a:gd name="connsiteX16" fmla="*/ 1069720 w 5545537"/>
              <a:gd name="connsiteY16" fmla="*/ 6318321 h 6876000"/>
              <a:gd name="connsiteX17" fmla="*/ 1069719 w 5545537"/>
              <a:gd name="connsiteY17" fmla="*/ 6318310 h 6876000"/>
              <a:gd name="connsiteX18" fmla="*/ 1061010 w 5545537"/>
              <a:gd name="connsiteY18" fmla="*/ 6219603 h 6876000"/>
              <a:gd name="connsiteX19" fmla="*/ 624433 w 5545537"/>
              <a:gd name="connsiteY19" fmla="*/ 5771972 h 6876000"/>
              <a:gd name="connsiteX20" fmla="*/ 426816 w 5545537"/>
              <a:gd name="connsiteY20" fmla="*/ 5735384 h 6876000"/>
              <a:gd name="connsiteX21" fmla="*/ 9971 w 5545537"/>
              <a:gd name="connsiteY21" fmla="*/ 5223932 h 6876000"/>
              <a:gd name="connsiteX22" fmla="*/ 426816 w 5545537"/>
              <a:gd name="connsiteY22" fmla="*/ 4712481 h 6876000"/>
              <a:gd name="connsiteX23" fmla="*/ 512040 w 5545537"/>
              <a:gd name="connsiteY23" fmla="*/ 4703889 h 6876000"/>
              <a:gd name="connsiteX24" fmla="*/ 512040 w 5545537"/>
              <a:gd name="connsiteY24" fmla="*/ 4703511 h 6876000"/>
              <a:gd name="connsiteX25" fmla="*/ 423086 w 5545537"/>
              <a:gd name="connsiteY25" fmla="*/ 4694544 h 6876000"/>
              <a:gd name="connsiteX26" fmla="*/ 0 w 5545537"/>
              <a:gd name="connsiteY26" fmla="*/ 4175435 h 6876000"/>
              <a:gd name="connsiteX27" fmla="*/ 529874 w 5545537"/>
              <a:gd name="connsiteY27" fmla="*/ 3645561 h 6876000"/>
              <a:gd name="connsiteX28" fmla="*/ 1048983 w 5545537"/>
              <a:gd name="connsiteY28" fmla="*/ 4068647 h 6876000"/>
              <a:gd name="connsiteX29" fmla="*/ 1057146 w 5545537"/>
              <a:gd name="connsiteY29" fmla="*/ 4149617 h 6876000"/>
              <a:gd name="connsiteX30" fmla="*/ 1069719 w 5545537"/>
              <a:gd name="connsiteY30" fmla="*/ 4620012 h 6876000"/>
              <a:gd name="connsiteX31" fmla="*/ 1095113 w 5545537"/>
              <a:gd name="connsiteY31" fmla="*/ 4538207 h 6876000"/>
              <a:gd name="connsiteX32" fmla="*/ 1576145 w 5545537"/>
              <a:gd name="connsiteY32" fmla="*/ 4219357 h 6876000"/>
              <a:gd name="connsiteX33" fmla="*/ 1609779 w 5545537"/>
              <a:gd name="connsiteY33" fmla="*/ 4222748 h 6876000"/>
              <a:gd name="connsiteX34" fmla="*/ 1609779 w 5545537"/>
              <a:gd name="connsiteY34" fmla="*/ 4205666 h 6876000"/>
              <a:gd name="connsiteX35" fmla="*/ 1577115 w 5545537"/>
              <a:gd name="connsiteY35" fmla="*/ 4208959 h 6876000"/>
              <a:gd name="connsiteX36" fmla="*/ 1055057 w 5545537"/>
              <a:gd name="connsiteY36" fmla="*/ 3686901 h 6876000"/>
              <a:gd name="connsiteX37" fmla="*/ 1577115 w 5545537"/>
              <a:gd name="connsiteY37" fmla="*/ 3164843 h 6876000"/>
              <a:gd name="connsiteX38" fmla="*/ 2088567 w 5545537"/>
              <a:gd name="connsiteY38" fmla="*/ 3581688 h 6876000"/>
              <a:gd name="connsiteX39" fmla="*/ 2098635 w 5545537"/>
              <a:gd name="connsiteY39" fmla="*/ 3681565 h 6876000"/>
              <a:gd name="connsiteX40" fmla="*/ 2113837 w 5545537"/>
              <a:gd name="connsiteY40" fmla="*/ 3681565 h 6876000"/>
              <a:gd name="connsiteX41" fmla="*/ 2113837 w 5545537"/>
              <a:gd name="connsiteY41" fmla="*/ 2637449 h 6876000"/>
              <a:gd name="connsiteX42" fmla="*/ 2114775 w 5545537"/>
              <a:gd name="connsiteY42" fmla="*/ 2637449 h 6876000"/>
              <a:gd name="connsiteX43" fmla="*/ 2113835 w 5545537"/>
              <a:gd name="connsiteY43" fmla="*/ 2628122 h 6876000"/>
              <a:gd name="connsiteX44" fmla="*/ 2635893 w 5545537"/>
              <a:gd name="connsiteY44" fmla="*/ 2106064 h 6876000"/>
              <a:gd name="connsiteX45" fmla="*/ 2649648 w 5545537"/>
              <a:gd name="connsiteY45" fmla="*/ 2107451 h 6876000"/>
              <a:gd name="connsiteX46" fmla="*/ 2649648 w 5545537"/>
              <a:gd name="connsiteY46" fmla="*/ 2090015 h 6876000"/>
              <a:gd name="connsiteX47" fmla="*/ 2635894 w 5545537"/>
              <a:gd name="connsiteY47" fmla="*/ 2091401 h 6876000"/>
              <a:gd name="connsiteX48" fmla="*/ 2113836 w 5545537"/>
              <a:gd name="connsiteY48" fmla="*/ 1569343 h 6876000"/>
              <a:gd name="connsiteX49" fmla="*/ 2635894 w 5545537"/>
              <a:gd name="connsiteY49" fmla="*/ 1047285 h 6876000"/>
              <a:gd name="connsiteX50" fmla="*/ 2649648 w 5545537"/>
              <a:gd name="connsiteY50" fmla="*/ 1048672 h 6876000"/>
              <a:gd name="connsiteX51" fmla="*/ 2649648 w 5545537"/>
              <a:gd name="connsiteY51" fmla="*/ 1043268 h 6876000"/>
              <a:gd name="connsiteX52" fmla="*/ 2689899 w 5545537"/>
              <a:gd name="connsiteY52" fmla="*/ 1039210 h 6876000"/>
              <a:gd name="connsiteX53" fmla="*/ 2689899 w 5545537"/>
              <a:gd name="connsiteY53" fmla="*/ 1038672 h 6876000"/>
              <a:gd name="connsiteX54" fmla="*/ 2635893 w 5545537"/>
              <a:gd name="connsiteY54" fmla="*/ 1044116 h 6876000"/>
              <a:gd name="connsiteX55" fmla="*/ 2113835 w 5545537"/>
              <a:gd name="connsiteY55" fmla="*/ 522058 h 6876000"/>
              <a:gd name="connsiteX56" fmla="*/ 2635893 w 5545537"/>
              <a:gd name="connsiteY56" fmla="*/ 0 h 6876000"/>
              <a:gd name="connsiteX0" fmla="*/ 1577115 w 5545537"/>
              <a:gd name="connsiteY0" fmla="*/ 2106064 h 6876000"/>
              <a:gd name="connsiteX1" fmla="*/ 2099173 w 5545537"/>
              <a:gd name="connsiteY1" fmla="*/ 2628122 h 6876000"/>
              <a:gd name="connsiteX2" fmla="*/ 1577115 w 5545537"/>
              <a:gd name="connsiteY2" fmla="*/ 3150180 h 6876000"/>
              <a:gd name="connsiteX3" fmla="*/ 1055057 w 5545537"/>
              <a:gd name="connsiteY3" fmla="*/ 2628122 h 6876000"/>
              <a:gd name="connsiteX4" fmla="*/ 1577115 w 5545537"/>
              <a:gd name="connsiteY4" fmla="*/ 2106064 h 6876000"/>
              <a:gd name="connsiteX5" fmla="*/ 2635893 w 5545537"/>
              <a:gd name="connsiteY5" fmla="*/ 0 h 6876000"/>
              <a:gd name="connsiteX6" fmla="*/ 2649648 w 5545537"/>
              <a:gd name="connsiteY6" fmla="*/ 1387 h 6876000"/>
              <a:gd name="connsiteX7" fmla="*/ 2649648 w 5545537"/>
              <a:gd name="connsiteY7" fmla="*/ 537 h 6876000"/>
              <a:gd name="connsiteX8" fmla="*/ 2689899 w 5545537"/>
              <a:gd name="connsiteY8" fmla="*/ 537 h 6876000"/>
              <a:gd name="connsiteX9" fmla="*/ 2689899 w 5545537"/>
              <a:gd name="connsiteY9" fmla="*/ 0 h 6876000"/>
              <a:gd name="connsiteX10" fmla="*/ 3846766 w 5545537"/>
              <a:gd name="connsiteY10" fmla="*/ 0 h 6876000"/>
              <a:gd name="connsiteX11" fmla="*/ 3846766 w 5545537"/>
              <a:gd name="connsiteY11" fmla="*/ 537 h 6876000"/>
              <a:gd name="connsiteX12" fmla="*/ 5545537 w 5545537"/>
              <a:gd name="connsiteY12" fmla="*/ 537 h 6876000"/>
              <a:gd name="connsiteX13" fmla="*/ 5545537 w 5545537"/>
              <a:gd name="connsiteY13" fmla="*/ 6876000 h 6876000"/>
              <a:gd name="connsiteX14" fmla="*/ 1067337 w 5545537"/>
              <a:gd name="connsiteY14" fmla="*/ 6863300 h 6876000"/>
              <a:gd name="connsiteX15" fmla="*/ 1069719 w 5545537"/>
              <a:gd name="connsiteY15" fmla="*/ 6318334 h 6876000"/>
              <a:gd name="connsiteX16" fmla="*/ 1069720 w 5545537"/>
              <a:gd name="connsiteY16" fmla="*/ 6318321 h 6876000"/>
              <a:gd name="connsiteX17" fmla="*/ 1069719 w 5545537"/>
              <a:gd name="connsiteY17" fmla="*/ 6318310 h 6876000"/>
              <a:gd name="connsiteX18" fmla="*/ 1061010 w 5545537"/>
              <a:gd name="connsiteY18" fmla="*/ 6219603 h 6876000"/>
              <a:gd name="connsiteX19" fmla="*/ 624433 w 5545537"/>
              <a:gd name="connsiteY19" fmla="*/ 5771972 h 6876000"/>
              <a:gd name="connsiteX20" fmla="*/ 426816 w 5545537"/>
              <a:gd name="connsiteY20" fmla="*/ 5735384 h 6876000"/>
              <a:gd name="connsiteX21" fmla="*/ 9971 w 5545537"/>
              <a:gd name="connsiteY21" fmla="*/ 5223932 h 6876000"/>
              <a:gd name="connsiteX22" fmla="*/ 426816 w 5545537"/>
              <a:gd name="connsiteY22" fmla="*/ 4712481 h 6876000"/>
              <a:gd name="connsiteX23" fmla="*/ 512040 w 5545537"/>
              <a:gd name="connsiteY23" fmla="*/ 4703889 h 6876000"/>
              <a:gd name="connsiteX24" fmla="*/ 512040 w 5545537"/>
              <a:gd name="connsiteY24" fmla="*/ 4703511 h 6876000"/>
              <a:gd name="connsiteX25" fmla="*/ 423086 w 5545537"/>
              <a:gd name="connsiteY25" fmla="*/ 4694544 h 6876000"/>
              <a:gd name="connsiteX26" fmla="*/ 0 w 5545537"/>
              <a:gd name="connsiteY26" fmla="*/ 4175435 h 6876000"/>
              <a:gd name="connsiteX27" fmla="*/ 529874 w 5545537"/>
              <a:gd name="connsiteY27" fmla="*/ 3645561 h 6876000"/>
              <a:gd name="connsiteX28" fmla="*/ 1048983 w 5545537"/>
              <a:gd name="connsiteY28" fmla="*/ 4068647 h 6876000"/>
              <a:gd name="connsiteX29" fmla="*/ 1057146 w 5545537"/>
              <a:gd name="connsiteY29" fmla="*/ 4149617 h 6876000"/>
              <a:gd name="connsiteX30" fmla="*/ 1069719 w 5545537"/>
              <a:gd name="connsiteY30" fmla="*/ 4620012 h 6876000"/>
              <a:gd name="connsiteX31" fmla="*/ 1095113 w 5545537"/>
              <a:gd name="connsiteY31" fmla="*/ 4538207 h 6876000"/>
              <a:gd name="connsiteX32" fmla="*/ 1576145 w 5545537"/>
              <a:gd name="connsiteY32" fmla="*/ 4219357 h 6876000"/>
              <a:gd name="connsiteX33" fmla="*/ 1609779 w 5545537"/>
              <a:gd name="connsiteY33" fmla="*/ 4222748 h 6876000"/>
              <a:gd name="connsiteX34" fmla="*/ 1609779 w 5545537"/>
              <a:gd name="connsiteY34" fmla="*/ 4205666 h 6876000"/>
              <a:gd name="connsiteX35" fmla="*/ 1577115 w 5545537"/>
              <a:gd name="connsiteY35" fmla="*/ 4208959 h 6876000"/>
              <a:gd name="connsiteX36" fmla="*/ 1055057 w 5545537"/>
              <a:gd name="connsiteY36" fmla="*/ 3686901 h 6876000"/>
              <a:gd name="connsiteX37" fmla="*/ 1577115 w 5545537"/>
              <a:gd name="connsiteY37" fmla="*/ 3164843 h 6876000"/>
              <a:gd name="connsiteX38" fmla="*/ 2088567 w 5545537"/>
              <a:gd name="connsiteY38" fmla="*/ 3581688 h 6876000"/>
              <a:gd name="connsiteX39" fmla="*/ 2098635 w 5545537"/>
              <a:gd name="connsiteY39" fmla="*/ 3681565 h 6876000"/>
              <a:gd name="connsiteX40" fmla="*/ 2113837 w 5545537"/>
              <a:gd name="connsiteY40" fmla="*/ 3681565 h 6876000"/>
              <a:gd name="connsiteX41" fmla="*/ 2113837 w 5545537"/>
              <a:gd name="connsiteY41" fmla="*/ 2637449 h 6876000"/>
              <a:gd name="connsiteX42" fmla="*/ 2114775 w 5545537"/>
              <a:gd name="connsiteY42" fmla="*/ 2637449 h 6876000"/>
              <a:gd name="connsiteX43" fmla="*/ 2113835 w 5545537"/>
              <a:gd name="connsiteY43" fmla="*/ 2628122 h 6876000"/>
              <a:gd name="connsiteX44" fmla="*/ 2635893 w 5545537"/>
              <a:gd name="connsiteY44" fmla="*/ 2106064 h 6876000"/>
              <a:gd name="connsiteX45" fmla="*/ 2649648 w 5545537"/>
              <a:gd name="connsiteY45" fmla="*/ 2107451 h 6876000"/>
              <a:gd name="connsiteX46" fmla="*/ 2649648 w 5545537"/>
              <a:gd name="connsiteY46" fmla="*/ 2090015 h 6876000"/>
              <a:gd name="connsiteX47" fmla="*/ 2635894 w 5545537"/>
              <a:gd name="connsiteY47" fmla="*/ 2091401 h 6876000"/>
              <a:gd name="connsiteX48" fmla="*/ 2113836 w 5545537"/>
              <a:gd name="connsiteY48" fmla="*/ 1569343 h 6876000"/>
              <a:gd name="connsiteX49" fmla="*/ 2635894 w 5545537"/>
              <a:gd name="connsiteY49" fmla="*/ 1047285 h 6876000"/>
              <a:gd name="connsiteX50" fmla="*/ 2649648 w 5545537"/>
              <a:gd name="connsiteY50" fmla="*/ 1048672 h 6876000"/>
              <a:gd name="connsiteX51" fmla="*/ 2649648 w 5545537"/>
              <a:gd name="connsiteY51" fmla="*/ 1043268 h 6876000"/>
              <a:gd name="connsiteX52" fmla="*/ 2689899 w 5545537"/>
              <a:gd name="connsiteY52" fmla="*/ 1039210 h 6876000"/>
              <a:gd name="connsiteX53" fmla="*/ 2689899 w 5545537"/>
              <a:gd name="connsiteY53" fmla="*/ 1038672 h 6876000"/>
              <a:gd name="connsiteX54" fmla="*/ 2635893 w 5545537"/>
              <a:gd name="connsiteY54" fmla="*/ 1044116 h 6876000"/>
              <a:gd name="connsiteX55" fmla="*/ 2113835 w 5545537"/>
              <a:gd name="connsiteY55" fmla="*/ 522058 h 6876000"/>
              <a:gd name="connsiteX56" fmla="*/ 2635893 w 5545537"/>
              <a:gd name="connsiteY56" fmla="*/ 0 h 6876000"/>
              <a:gd name="connsiteX0" fmla="*/ 1577115 w 5545537"/>
              <a:gd name="connsiteY0" fmla="*/ 2106064 h 6876000"/>
              <a:gd name="connsiteX1" fmla="*/ 2099173 w 5545537"/>
              <a:gd name="connsiteY1" fmla="*/ 2628122 h 6876000"/>
              <a:gd name="connsiteX2" fmla="*/ 1577115 w 5545537"/>
              <a:gd name="connsiteY2" fmla="*/ 3150180 h 6876000"/>
              <a:gd name="connsiteX3" fmla="*/ 1055057 w 5545537"/>
              <a:gd name="connsiteY3" fmla="*/ 2628122 h 6876000"/>
              <a:gd name="connsiteX4" fmla="*/ 1577115 w 5545537"/>
              <a:gd name="connsiteY4" fmla="*/ 2106064 h 6876000"/>
              <a:gd name="connsiteX5" fmla="*/ 2635893 w 5545537"/>
              <a:gd name="connsiteY5" fmla="*/ 0 h 6876000"/>
              <a:gd name="connsiteX6" fmla="*/ 2649648 w 5545537"/>
              <a:gd name="connsiteY6" fmla="*/ 1387 h 6876000"/>
              <a:gd name="connsiteX7" fmla="*/ 2649648 w 5545537"/>
              <a:gd name="connsiteY7" fmla="*/ 537 h 6876000"/>
              <a:gd name="connsiteX8" fmla="*/ 2689899 w 5545537"/>
              <a:gd name="connsiteY8" fmla="*/ 537 h 6876000"/>
              <a:gd name="connsiteX9" fmla="*/ 2689899 w 5545537"/>
              <a:gd name="connsiteY9" fmla="*/ 0 h 6876000"/>
              <a:gd name="connsiteX10" fmla="*/ 3846766 w 5545537"/>
              <a:gd name="connsiteY10" fmla="*/ 0 h 6876000"/>
              <a:gd name="connsiteX11" fmla="*/ 3846766 w 5545537"/>
              <a:gd name="connsiteY11" fmla="*/ 537 h 6876000"/>
              <a:gd name="connsiteX12" fmla="*/ 5545537 w 5545537"/>
              <a:gd name="connsiteY12" fmla="*/ 537 h 6876000"/>
              <a:gd name="connsiteX13" fmla="*/ 5545537 w 5545537"/>
              <a:gd name="connsiteY13" fmla="*/ 6876000 h 6876000"/>
              <a:gd name="connsiteX14" fmla="*/ 1067337 w 5545537"/>
              <a:gd name="connsiteY14" fmla="*/ 6863300 h 6876000"/>
              <a:gd name="connsiteX15" fmla="*/ 1069719 w 5545537"/>
              <a:gd name="connsiteY15" fmla="*/ 6318334 h 6876000"/>
              <a:gd name="connsiteX16" fmla="*/ 1069720 w 5545537"/>
              <a:gd name="connsiteY16" fmla="*/ 6318321 h 6876000"/>
              <a:gd name="connsiteX17" fmla="*/ 1069719 w 5545537"/>
              <a:gd name="connsiteY17" fmla="*/ 6318310 h 6876000"/>
              <a:gd name="connsiteX18" fmla="*/ 1061010 w 5545537"/>
              <a:gd name="connsiteY18" fmla="*/ 6219603 h 6876000"/>
              <a:gd name="connsiteX19" fmla="*/ 624433 w 5545537"/>
              <a:gd name="connsiteY19" fmla="*/ 5771972 h 6876000"/>
              <a:gd name="connsiteX20" fmla="*/ 426816 w 5545537"/>
              <a:gd name="connsiteY20" fmla="*/ 5735384 h 6876000"/>
              <a:gd name="connsiteX21" fmla="*/ 9971 w 5545537"/>
              <a:gd name="connsiteY21" fmla="*/ 5223932 h 6876000"/>
              <a:gd name="connsiteX22" fmla="*/ 426816 w 5545537"/>
              <a:gd name="connsiteY22" fmla="*/ 4712481 h 6876000"/>
              <a:gd name="connsiteX23" fmla="*/ 512040 w 5545537"/>
              <a:gd name="connsiteY23" fmla="*/ 4703889 h 6876000"/>
              <a:gd name="connsiteX24" fmla="*/ 512040 w 5545537"/>
              <a:gd name="connsiteY24" fmla="*/ 4703511 h 6876000"/>
              <a:gd name="connsiteX25" fmla="*/ 423086 w 5545537"/>
              <a:gd name="connsiteY25" fmla="*/ 4694544 h 6876000"/>
              <a:gd name="connsiteX26" fmla="*/ 0 w 5545537"/>
              <a:gd name="connsiteY26" fmla="*/ 4175435 h 6876000"/>
              <a:gd name="connsiteX27" fmla="*/ 529874 w 5545537"/>
              <a:gd name="connsiteY27" fmla="*/ 3645561 h 6876000"/>
              <a:gd name="connsiteX28" fmla="*/ 1048983 w 5545537"/>
              <a:gd name="connsiteY28" fmla="*/ 4068647 h 6876000"/>
              <a:gd name="connsiteX29" fmla="*/ 1057146 w 5545537"/>
              <a:gd name="connsiteY29" fmla="*/ 4149617 h 6876000"/>
              <a:gd name="connsiteX30" fmla="*/ 1069719 w 5545537"/>
              <a:gd name="connsiteY30" fmla="*/ 4620012 h 6876000"/>
              <a:gd name="connsiteX31" fmla="*/ 1095113 w 5545537"/>
              <a:gd name="connsiteY31" fmla="*/ 4538207 h 6876000"/>
              <a:gd name="connsiteX32" fmla="*/ 1576145 w 5545537"/>
              <a:gd name="connsiteY32" fmla="*/ 4219357 h 6876000"/>
              <a:gd name="connsiteX33" fmla="*/ 1609779 w 5545537"/>
              <a:gd name="connsiteY33" fmla="*/ 4222748 h 6876000"/>
              <a:gd name="connsiteX34" fmla="*/ 1609779 w 5545537"/>
              <a:gd name="connsiteY34" fmla="*/ 4205666 h 6876000"/>
              <a:gd name="connsiteX35" fmla="*/ 1577115 w 5545537"/>
              <a:gd name="connsiteY35" fmla="*/ 4208959 h 6876000"/>
              <a:gd name="connsiteX36" fmla="*/ 1055057 w 5545537"/>
              <a:gd name="connsiteY36" fmla="*/ 3686901 h 6876000"/>
              <a:gd name="connsiteX37" fmla="*/ 1577115 w 5545537"/>
              <a:gd name="connsiteY37" fmla="*/ 3164843 h 6876000"/>
              <a:gd name="connsiteX38" fmla="*/ 2088567 w 5545537"/>
              <a:gd name="connsiteY38" fmla="*/ 3581688 h 6876000"/>
              <a:gd name="connsiteX39" fmla="*/ 2098635 w 5545537"/>
              <a:gd name="connsiteY39" fmla="*/ 3681565 h 6876000"/>
              <a:gd name="connsiteX40" fmla="*/ 2113837 w 5545537"/>
              <a:gd name="connsiteY40" fmla="*/ 3681565 h 6876000"/>
              <a:gd name="connsiteX41" fmla="*/ 2113837 w 5545537"/>
              <a:gd name="connsiteY41" fmla="*/ 2637449 h 6876000"/>
              <a:gd name="connsiteX42" fmla="*/ 2114775 w 5545537"/>
              <a:gd name="connsiteY42" fmla="*/ 2637449 h 6876000"/>
              <a:gd name="connsiteX43" fmla="*/ 2113835 w 5545537"/>
              <a:gd name="connsiteY43" fmla="*/ 2628122 h 6876000"/>
              <a:gd name="connsiteX44" fmla="*/ 2635893 w 5545537"/>
              <a:gd name="connsiteY44" fmla="*/ 2106064 h 6876000"/>
              <a:gd name="connsiteX45" fmla="*/ 2649648 w 5545537"/>
              <a:gd name="connsiteY45" fmla="*/ 2107451 h 6876000"/>
              <a:gd name="connsiteX46" fmla="*/ 2649648 w 5545537"/>
              <a:gd name="connsiteY46" fmla="*/ 2090015 h 6876000"/>
              <a:gd name="connsiteX47" fmla="*/ 2635894 w 5545537"/>
              <a:gd name="connsiteY47" fmla="*/ 2091401 h 6876000"/>
              <a:gd name="connsiteX48" fmla="*/ 2113836 w 5545537"/>
              <a:gd name="connsiteY48" fmla="*/ 1569343 h 6876000"/>
              <a:gd name="connsiteX49" fmla="*/ 2635894 w 5545537"/>
              <a:gd name="connsiteY49" fmla="*/ 1047285 h 6876000"/>
              <a:gd name="connsiteX50" fmla="*/ 2649648 w 5545537"/>
              <a:gd name="connsiteY50" fmla="*/ 1048672 h 6876000"/>
              <a:gd name="connsiteX51" fmla="*/ 2649648 w 5545537"/>
              <a:gd name="connsiteY51" fmla="*/ 1043268 h 6876000"/>
              <a:gd name="connsiteX52" fmla="*/ 2689899 w 5545537"/>
              <a:gd name="connsiteY52" fmla="*/ 1039210 h 6876000"/>
              <a:gd name="connsiteX53" fmla="*/ 2689899 w 5545537"/>
              <a:gd name="connsiteY53" fmla="*/ 1038672 h 6876000"/>
              <a:gd name="connsiteX54" fmla="*/ 2635893 w 5545537"/>
              <a:gd name="connsiteY54" fmla="*/ 1044116 h 6876000"/>
              <a:gd name="connsiteX55" fmla="*/ 2113835 w 5545537"/>
              <a:gd name="connsiteY55" fmla="*/ 522058 h 6876000"/>
              <a:gd name="connsiteX56" fmla="*/ 2635893 w 5545537"/>
              <a:gd name="connsiteY56" fmla="*/ 0 h 6876000"/>
              <a:gd name="connsiteX0" fmla="*/ 1577115 w 5545537"/>
              <a:gd name="connsiteY0" fmla="*/ 2106064 h 6876022"/>
              <a:gd name="connsiteX1" fmla="*/ 2099173 w 5545537"/>
              <a:gd name="connsiteY1" fmla="*/ 2628122 h 6876022"/>
              <a:gd name="connsiteX2" fmla="*/ 1577115 w 5545537"/>
              <a:gd name="connsiteY2" fmla="*/ 3150180 h 6876022"/>
              <a:gd name="connsiteX3" fmla="*/ 1055057 w 5545537"/>
              <a:gd name="connsiteY3" fmla="*/ 2628122 h 6876022"/>
              <a:gd name="connsiteX4" fmla="*/ 1577115 w 5545537"/>
              <a:gd name="connsiteY4" fmla="*/ 2106064 h 6876022"/>
              <a:gd name="connsiteX5" fmla="*/ 2635893 w 5545537"/>
              <a:gd name="connsiteY5" fmla="*/ 0 h 6876022"/>
              <a:gd name="connsiteX6" fmla="*/ 2649648 w 5545537"/>
              <a:gd name="connsiteY6" fmla="*/ 1387 h 6876022"/>
              <a:gd name="connsiteX7" fmla="*/ 2649648 w 5545537"/>
              <a:gd name="connsiteY7" fmla="*/ 537 h 6876022"/>
              <a:gd name="connsiteX8" fmla="*/ 2689899 w 5545537"/>
              <a:gd name="connsiteY8" fmla="*/ 537 h 6876022"/>
              <a:gd name="connsiteX9" fmla="*/ 2689899 w 5545537"/>
              <a:gd name="connsiteY9" fmla="*/ 0 h 6876022"/>
              <a:gd name="connsiteX10" fmla="*/ 3846766 w 5545537"/>
              <a:gd name="connsiteY10" fmla="*/ 0 h 6876022"/>
              <a:gd name="connsiteX11" fmla="*/ 3846766 w 5545537"/>
              <a:gd name="connsiteY11" fmla="*/ 537 h 6876022"/>
              <a:gd name="connsiteX12" fmla="*/ 5545537 w 5545537"/>
              <a:gd name="connsiteY12" fmla="*/ 537 h 6876022"/>
              <a:gd name="connsiteX13" fmla="*/ 5545537 w 5545537"/>
              <a:gd name="connsiteY13" fmla="*/ 6876000 h 6876022"/>
              <a:gd name="connsiteX14" fmla="*/ 1067337 w 5545537"/>
              <a:gd name="connsiteY14" fmla="*/ 6863300 h 6876022"/>
              <a:gd name="connsiteX15" fmla="*/ 1069719 w 5545537"/>
              <a:gd name="connsiteY15" fmla="*/ 6318334 h 6876022"/>
              <a:gd name="connsiteX16" fmla="*/ 1069720 w 5545537"/>
              <a:gd name="connsiteY16" fmla="*/ 6318321 h 6876022"/>
              <a:gd name="connsiteX17" fmla="*/ 1069719 w 5545537"/>
              <a:gd name="connsiteY17" fmla="*/ 6318310 h 6876022"/>
              <a:gd name="connsiteX18" fmla="*/ 1061010 w 5545537"/>
              <a:gd name="connsiteY18" fmla="*/ 6219603 h 6876022"/>
              <a:gd name="connsiteX19" fmla="*/ 624433 w 5545537"/>
              <a:gd name="connsiteY19" fmla="*/ 5771972 h 6876022"/>
              <a:gd name="connsiteX20" fmla="*/ 426816 w 5545537"/>
              <a:gd name="connsiteY20" fmla="*/ 5735384 h 6876022"/>
              <a:gd name="connsiteX21" fmla="*/ 9971 w 5545537"/>
              <a:gd name="connsiteY21" fmla="*/ 5223932 h 6876022"/>
              <a:gd name="connsiteX22" fmla="*/ 426816 w 5545537"/>
              <a:gd name="connsiteY22" fmla="*/ 4712481 h 6876022"/>
              <a:gd name="connsiteX23" fmla="*/ 512040 w 5545537"/>
              <a:gd name="connsiteY23" fmla="*/ 4703889 h 6876022"/>
              <a:gd name="connsiteX24" fmla="*/ 512040 w 5545537"/>
              <a:gd name="connsiteY24" fmla="*/ 4703511 h 6876022"/>
              <a:gd name="connsiteX25" fmla="*/ 423086 w 5545537"/>
              <a:gd name="connsiteY25" fmla="*/ 4694544 h 6876022"/>
              <a:gd name="connsiteX26" fmla="*/ 0 w 5545537"/>
              <a:gd name="connsiteY26" fmla="*/ 4175435 h 6876022"/>
              <a:gd name="connsiteX27" fmla="*/ 529874 w 5545537"/>
              <a:gd name="connsiteY27" fmla="*/ 3645561 h 6876022"/>
              <a:gd name="connsiteX28" fmla="*/ 1048983 w 5545537"/>
              <a:gd name="connsiteY28" fmla="*/ 4068647 h 6876022"/>
              <a:gd name="connsiteX29" fmla="*/ 1057146 w 5545537"/>
              <a:gd name="connsiteY29" fmla="*/ 4149617 h 6876022"/>
              <a:gd name="connsiteX30" fmla="*/ 1069719 w 5545537"/>
              <a:gd name="connsiteY30" fmla="*/ 4620012 h 6876022"/>
              <a:gd name="connsiteX31" fmla="*/ 1095113 w 5545537"/>
              <a:gd name="connsiteY31" fmla="*/ 4538207 h 6876022"/>
              <a:gd name="connsiteX32" fmla="*/ 1576145 w 5545537"/>
              <a:gd name="connsiteY32" fmla="*/ 4219357 h 6876022"/>
              <a:gd name="connsiteX33" fmla="*/ 1609779 w 5545537"/>
              <a:gd name="connsiteY33" fmla="*/ 4222748 h 6876022"/>
              <a:gd name="connsiteX34" fmla="*/ 1609779 w 5545537"/>
              <a:gd name="connsiteY34" fmla="*/ 4205666 h 6876022"/>
              <a:gd name="connsiteX35" fmla="*/ 1577115 w 5545537"/>
              <a:gd name="connsiteY35" fmla="*/ 4208959 h 6876022"/>
              <a:gd name="connsiteX36" fmla="*/ 1055057 w 5545537"/>
              <a:gd name="connsiteY36" fmla="*/ 3686901 h 6876022"/>
              <a:gd name="connsiteX37" fmla="*/ 1577115 w 5545537"/>
              <a:gd name="connsiteY37" fmla="*/ 3164843 h 6876022"/>
              <a:gd name="connsiteX38" fmla="*/ 2088567 w 5545537"/>
              <a:gd name="connsiteY38" fmla="*/ 3581688 h 6876022"/>
              <a:gd name="connsiteX39" fmla="*/ 2098635 w 5545537"/>
              <a:gd name="connsiteY39" fmla="*/ 3681565 h 6876022"/>
              <a:gd name="connsiteX40" fmla="*/ 2113837 w 5545537"/>
              <a:gd name="connsiteY40" fmla="*/ 3681565 h 6876022"/>
              <a:gd name="connsiteX41" fmla="*/ 2113837 w 5545537"/>
              <a:gd name="connsiteY41" fmla="*/ 2637449 h 6876022"/>
              <a:gd name="connsiteX42" fmla="*/ 2114775 w 5545537"/>
              <a:gd name="connsiteY42" fmla="*/ 2637449 h 6876022"/>
              <a:gd name="connsiteX43" fmla="*/ 2113835 w 5545537"/>
              <a:gd name="connsiteY43" fmla="*/ 2628122 h 6876022"/>
              <a:gd name="connsiteX44" fmla="*/ 2635893 w 5545537"/>
              <a:gd name="connsiteY44" fmla="*/ 2106064 h 6876022"/>
              <a:gd name="connsiteX45" fmla="*/ 2649648 w 5545537"/>
              <a:gd name="connsiteY45" fmla="*/ 2107451 h 6876022"/>
              <a:gd name="connsiteX46" fmla="*/ 2649648 w 5545537"/>
              <a:gd name="connsiteY46" fmla="*/ 2090015 h 6876022"/>
              <a:gd name="connsiteX47" fmla="*/ 2635894 w 5545537"/>
              <a:gd name="connsiteY47" fmla="*/ 2091401 h 6876022"/>
              <a:gd name="connsiteX48" fmla="*/ 2113836 w 5545537"/>
              <a:gd name="connsiteY48" fmla="*/ 1569343 h 6876022"/>
              <a:gd name="connsiteX49" fmla="*/ 2635894 w 5545537"/>
              <a:gd name="connsiteY49" fmla="*/ 1047285 h 6876022"/>
              <a:gd name="connsiteX50" fmla="*/ 2649648 w 5545537"/>
              <a:gd name="connsiteY50" fmla="*/ 1048672 h 6876022"/>
              <a:gd name="connsiteX51" fmla="*/ 2649648 w 5545537"/>
              <a:gd name="connsiteY51" fmla="*/ 1043268 h 6876022"/>
              <a:gd name="connsiteX52" fmla="*/ 2689899 w 5545537"/>
              <a:gd name="connsiteY52" fmla="*/ 1039210 h 6876022"/>
              <a:gd name="connsiteX53" fmla="*/ 2689899 w 5545537"/>
              <a:gd name="connsiteY53" fmla="*/ 1038672 h 6876022"/>
              <a:gd name="connsiteX54" fmla="*/ 2635893 w 5545537"/>
              <a:gd name="connsiteY54" fmla="*/ 1044116 h 6876022"/>
              <a:gd name="connsiteX55" fmla="*/ 2113835 w 5545537"/>
              <a:gd name="connsiteY55" fmla="*/ 522058 h 6876022"/>
              <a:gd name="connsiteX56" fmla="*/ 2635893 w 5545537"/>
              <a:gd name="connsiteY56" fmla="*/ 0 h 6876022"/>
              <a:gd name="connsiteX0" fmla="*/ 1577115 w 5545537"/>
              <a:gd name="connsiteY0" fmla="*/ 2106064 h 6876003"/>
              <a:gd name="connsiteX1" fmla="*/ 2099173 w 5545537"/>
              <a:gd name="connsiteY1" fmla="*/ 2628122 h 6876003"/>
              <a:gd name="connsiteX2" fmla="*/ 1577115 w 5545537"/>
              <a:gd name="connsiteY2" fmla="*/ 3150180 h 6876003"/>
              <a:gd name="connsiteX3" fmla="*/ 1055057 w 5545537"/>
              <a:gd name="connsiteY3" fmla="*/ 2628122 h 6876003"/>
              <a:gd name="connsiteX4" fmla="*/ 1577115 w 5545537"/>
              <a:gd name="connsiteY4" fmla="*/ 2106064 h 6876003"/>
              <a:gd name="connsiteX5" fmla="*/ 2635893 w 5545537"/>
              <a:gd name="connsiteY5" fmla="*/ 0 h 6876003"/>
              <a:gd name="connsiteX6" fmla="*/ 2649648 w 5545537"/>
              <a:gd name="connsiteY6" fmla="*/ 1387 h 6876003"/>
              <a:gd name="connsiteX7" fmla="*/ 2649648 w 5545537"/>
              <a:gd name="connsiteY7" fmla="*/ 537 h 6876003"/>
              <a:gd name="connsiteX8" fmla="*/ 2689899 w 5545537"/>
              <a:gd name="connsiteY8" fmla="*/ 537 h 6876003"/>
              <a:gd name="connsiteX9" fmla="*/ 2689899 w 5545537"/>
              <a:gd name="connsiteY9" fmla="*/ 0 h 6876003"/>
              <a:gd name="connsiteX10" fmla="*/ 3846766 w 5545537"/>
              <a:gd name="connsiteY10" fmla="*/ 0 h 6876003"/>
              <a:gd name="connsiteX11" fmla="*/ 3846766 w 5545537"/>
              <a:gd name="connsiteY11" fmla="*/ 537 h 6876003"/>
              <a:gd name="connsiteX12" fmla="*/ 5545537 w 5545537"/>
              <a:gd name="connsiteY12" fmla="*/ 537 h 6876003"/>
              <a:gd name="connsiteX13" fmla="*/ 5545537 w 5545537"/>
              <a:gd name="connsiteY13" fmla="*/ 6876000 h 6876003"/>
              <a:gd name="connsiteX14" fmla="*/ 1064761 w 5545537"/>
              <a:gd name="connsiteY14" fmla="*/ 6804058 h 6876003"/>
              <a:gd name="connsiteX15" fmla="*/ 1069719 w 5545537"/>
              <a:gd name="connsiteY15" fmla="*/ 6318334 h 6876003"/>
              <a:gd name="connsiteX16" fmla="*/ 1069720 w 5545537"/>
              <a:gd name="connsiteY16" fmla="*/ 6318321 h 6876003"/>
              <a:gd name="connsiteX17" fmla="*/ 1069719 w 5545537"/>
              <a:gd name="connsiteY17" fmla="*/ 6318310 h 6876003"/>
              <a:gd name="connsiteX18" fmla="*/ 1061010 w 5545537"/>
              <a:gd name="connsiteY18" fmla="*/ 6219603 h 6876003"/>
              <a:gd name="connsiteX19" fmla="*/ 624433 w 5545537"/>
              <a:gd name="connsiteY19" fmla="*/ 5771972 h 6876003"/>
              <a:gd name="connsiteX20" fmla="*/ 426816 w 5545537"/>
              <a:gd name="connsiteY20" fmla="*/ 5735384 h 6876003"/>
              <a:gd name="connsiteX21" fmla="*/ 9971 w 5545537"/>
              <a:gd name="connsiteY21" fmla="*/ 5223932 h 6876003"/>
              <a:gd name="connsiteX22" fmla="*/ 426816 w 5545537"/>
              <a:gd name="connsiteY22" fmla="*/ 4712481 h 6876003"/>
              <a:gd name="connsiteX23" fmla="*/ 512040 w 5545537"/>
              <a:gd name="connsiteY23" fmla="*/ 4703889 h 6876003"/>
              <a:gd name="connsiteX24" fmla="*/ 512040 w 5545537"/>
              <a:gd name="connsiteY24" fmla="*/ 4703511 h 6876003"/>
              <a:gd name="connsiteX25" fmla="*/ 423086 w 5545537"/>
              <a:gd name="connsiteY25" fmla="*/ 4694544 h 6876003"/>
              <a:gd name="connsiteX26" fmla="*/ 0 w 5545537"/>
              <a:gd name="connsiteY26" fmla="*/ 4175435 h 6876003"/>
              <a:gd name="connsiteX27" fmla="*/ 529874 w 5545537"/>
              <a:gd name="connsiteY27" fmla="*/ 3645561 h 6876003"/>
              <a:gd name="connsiteX28" fmla="*/ 1048983 w 5545537"/>
              <a:gd name="connsiteY28" fmla="*/ 4068647 h 6876003"/>
              <a:gd name="connsiteX29" fmla="*/ 1057146 w 5545537"/>
              <a:gd name="connsiteY29" fmla="*/ 4149617 h 6876003"/>
              <a:gd name="connsiteX30" fmla="*/ 1069719 w 5545537"/>
              <a:gd name="connsiteY30" fmla="*/ 4620012 h 6876003"/>
              <a:gd name="connsiteX31" fmla="*/ 1095113 w 5545537"/>
              <a:gd name="connsiteY31" fmla="*/ 4538207 h 6876003"/>
              <a:gd name="connsiteX32" fmla="*/ 1576145 w 5545537"/>
              <a:gd name="connsiteY32" fmla="*/ 4219357 h 6876003"/>
              <a:gd name="connsiteX33" fmla="*/ 1609779 w 5545537"/>
              <a:gd name="connsiteY33" fmla="*/ 4222748 h 6876003"/>
              <a:gd name="connsiteX34" fmla="*/ 1609779 w 5545537"/>
              <a:gd name="connsiteY34" fmla="*/ 4205666 h 6876003"/>
              <a:gd name="connsiteX35" fmla="*/ 1577115 w 5545537"/>
              <a:gd name="connsiteY35" fmla="*/ 4208959 h 6876003"/>
              <a:gd name="connsiteX36" fmla="*/ 1055057 w 5545537"/>
              <a:gd name="connsiteY36" fmla="*/ 3686901 h 6876003"/>
              <a:gd name="connsiteX37" fmla="*/ 1577115 w 5545537"/>
              <a:gd name="connsiteY37" fmla="*/ 3164843 h 6876003"/>
              <a:gd name="connsiteX38" fmla="*/ 2088567 w 5545537"/>
              <a:gd name="connsiteY38" fmla="*/ 3581688 h 6876003"/>
              <a:gd name="connsiteX39" fmla="*/ 2098635 w 5545537"/>
              <a:gd name="connsiteY39" fmla="*/ 3681565 h 6876003"/>
              <a:gd name="connsiteX40" fmla="*/ 2113837 w 5545537"/>
              <a:gd name="connsiteY40" fmla="*/ 3681565 h 6876003"/>
              <a:gd name="connsiteX41" fmla="*/ 2113837 w 5545537"/>
              <a:gd name="connsiteY41" fmla="*/ 2637449 h 6876003"/>
              <a:gd name="connsiteX42" fmla="*/ 2114775 w 5545537"/>
              <a:gd name="connsiteY42" fmla="*/ 2637449 h 6876003"/>
              <a:gd name="connsiteX43" fmla="*/ 2113835 w 5545537"/>
              <a:gd name="connsiteY43" fmla="*/ 2628122 h 6876003"/>
              <a:gd name="connsiteX44" fmla="*/ 2635893 w 5545537"/>
              <a:gd name="connsiteY44" fmla="*/ 2106064 h 6876003"/>
              <a:gd name="connsiteX45" fmla="*/ 2649648 w 5545537"/>
              <a:gd name="connsiteY45" fmla="*/ 2107451 h 6876003"/>
              <a:gd name="connsiteX46" fmla="*/ 2649648 w 5545537"/>
              <a:gd name="connsiteY46" fmla="*/ 2090015 h 6876003"/>
              <a:gd name="connsiteX47" fmla="*/ 2635894 w 5545537"/>
              <a:gd name="connsiteY47" fmla="*/ 2091401 h 6876003"/>
              <a:gd name="connsiteX48" fmla="*/ 2113836 w 5545537"/>
              <a:gd name="connsiteY48" fmla="*/ 1569343 h 6876003"/>
              <a:gd name="connsiteX49" fmla="*/ 2635894 w 5545537"/>
              <a:gd name="connsiteY49" fmla="*/ 1047285 h 6876003"/>
              <a:gd name="connsiteX50" fmla="*/ 2649648 w 5545537"/>
              <a:gd name="connsiteY50" fmla="*/ 1048672 h 6876003"/>
              <a:gd name="connsiteX51" fmla="*/ 2649648 w 5545537"/>
              <a:gd name="connsiteY51" fmla="*/ 1043268 h 6876003"/>
              <a:gd name="connsiteX52" fmla="*/ 2689899 w 5545537"/>
              <a:gd name="connsiteY52" fmla="*/ 1039210 h 6876003"/>
              <a:gd name="connsiteX53" fmla="*/ 2689899 w 5545537"/>
              <a:gd name="connsiteY53" fmla="*/ 1038672 h 6876003"/>
              <a:gd name="connsiteX54" fmla="*/ 2635893 w 5545537"/>
              <a:gd name="connsiteY54" fmla="*/ 1044116 h 6876003"/>
              <a:gd name="connsiteX55" fmla="*/ 2113835 w 5545537"/>
              <a:gd name="connsiteY55" fmla="*/ 522058 h 6876003"/>
              <a:gd name="connsiteX56" fmla="*/ 2635893 w 5545537"/>
              <a:gd name="connsiteY56" fmla="*/ 0 h 6876003"/>
              <a:gd name="connsiteX0" fmla="*/ 1577115 w 5545537"/>
              <a:gd name="connsiteY0" fmla="*/ 2106064 h 6876022"/>
              <a:gd name="connsiteX1" fmla="*/ 2099173 w 5545537"/>
              <a:gd name="connsiteY1" fmla="*/ 2628122 h 6876022"/>
              <a:gd name="connsiteX2" fmla="*/ 1577115 w 5545537"/>
              <a:gd name="connsiteY2" fmla="*/ 3150180 h 6876022"/>
              <a:gd name="connsiteX3" fmla="*/ 1055057 w 5545537"/>
              <a:gd name="connsiteY3" fmla="*/ 2628122 h 6876022"/>
              <a:gd name="connsiteX4" fmla="*/ 1577115 w 5545537"/>
              <a:gd name="connsiteY4" fmla="*/ 2106064 h 6876022"/>
              <a:gd name="connsiteX5" fmla="*/ 2635893 w 5545537"/>
              <a:gd name="connsiteY5" fmla="*/ 0 h 6876022"/>
              <a:gd name="connsiteX6" fmla="*/ 2649648 w 5545537"/>
              <a:gd name="connsiteY6" fmla="*/ 1387 h 6876022"/>
              <a:gd name="connsiteX7" fmla="*/ 2649648 w 5545537"/>
              <a:gd name="connsiteY7" fmla="*/ 537 h 6876022"/>
              <a:gd name="connsiteX8" fmla="*/ 2689899 w 5545537"/>
              <a:gd name="connsiteY8" fmla="*/ 537 h 6876022"/>
              <a:gd name="connsiteX9" fmla="*/ 2689899 w 5545537"/>
              <a:gd name="connsiteY9" fmla="*/ 0 h 6876022"/>
              <a:gd name="connsiteX10" fmla="*/ 3846766 w 5545537"/>
              <a:gd name="connsiteY10" fmla="*/ 0 h 6876022"/>
              <a:gd name="connsiteX11" fmla="*/ 3846766 w 5545537"/>
              <a:gd name="connsiteY11" fmla="*/ 537 h 6876022"/>
              <a:gd name="connsiteX12" fmla="*/ 5545537 w 5545537"/>
              <a:gd name="connsiteY12" fmla="*/ 537 h 6876022"/>
              <a:gd name="connsiteX13" fmla="*/ 5545537 w 5545537"/>
              <a:gd name="connsiteY13" fmla="*/ 6876000 h 6876022"/>
              <a:gd name="connsiteX14" fmla="*/ 1064761 w 5545537"/>
              <a:gd name="connsiteY14" fmla="*/ 6863300 h 6876022"/>
              <a:gd name="connsiteX15" fmla="*/ 1069719 w 5545537"/>
              <a:gd name="connsiteY15" fmla="*/ 6318334 h 6876022"/>
              <a:gd name="connsiteX16" fmla="*/ 1069720 w 5545537"/>
              <a:gd name="connsiteY16" fmla="*/ 6318321 h 6876022"/>
              <a:gd name="connsiteX17" fmla="*/ 1069719 w 5545537"/>
              <a:gd name="connsiteY17" fmla="*/ 6318310 h 6876022"/>
              <a:gd name="connsiteX18" fmla="*/ 1061010 w 5545537"/>
              <a:gd name="connsiteY18" fmla="*/ 6219603 h 6876022"/>
              <a:gd name="connsiteX19" fmla="*/ 624433 w 5545537"/>
              <a:gd name="connsiteY19" fmla="*/ 5771972 h 6876022"/>
              <a:gd name="connsiteX20" fmla="*/ 426816 w 5545537"/>
              <a:gd name="connsiteY20" fmla="*/ 5735384 h 6876022"/>
              <a:gd name="connsiteX21" fmla="*/ 9971 w 5545537"/>
              <a:gd name="connsiteY21" fmla="*/ 5223932 h 6876022"/>
              <a:gd name="connsiteX22" fmla="*/ 426816 w 5545537"/>
              <a:gd name="connsiteY22" fmla="*/ 4712481 h 6876022"/>
              <a:gd name="connsiteX23" fmla="*/ 512040 w 5545537"/>
              <a:gd name="connsiteY23" fmla="*/ 4703889 h 6876022"/>
              <a:gd name="connsiteX24" fmla="*/ 512040 w 5545537"/>
              <a:gd name="connsiteY24" fmla="*/ 4703511 h 6876022"/>
              <a:gd name="connsiteX25" fmla="*/ 423086 w 5545537"/>
              <a:gd name="connsiteY25" fmla="*/ 4694544 h 6876022"/>
              <a:gd name="connsiteX26" fmla="*/ 0 w 5545537"/>
              <a:gd name="connsiteY26" fmla="*/ 4175435 h 6876022"/>
              <a:gd name="connsiteX27" fmla="*/ 529874 w 5545537"/>
              <a:gd name="connsiteY27" fmla="*/ 3645561 h 6876022"/>
              <a:gd name="connsiteX28" fmla="*/ 1048983 w 5545537"/>
              <a:gd name="connsiteY28" fmla="*/ 4068647 h 6876022"/>
              <a:gd name="connsiteX29" fmla="*/ 1057146 w 5545537"/>
              <a:gd name="connsiteY29" fmla="*/ 4149617 h 6876022"/>
              <a:gd name="connsiteX30" fmla="*/ 1069719 w 5545537"/>
              <a:gd name="connsiteY30" fmla="*/ 4620012 h 6876022"/>
              <a:gd name="connsiteX31" fmla="*/ 1095113 w 5545537"/>
              <a:gd name="connsiteY31" fmla="*/ 4538207 h 6876022"/>
              <a:gd name="connsiteX32" fmla="*/ 1576145 w 5545537"/>
              <a:gd name="connsiteY32" fmla="*/ 4219357 h 6876022"/>
              <a:gd name="connsiteX33" fmla="*/ 1609779 w 5545537"/>
              <a:gd name="connsiteY33" fmla="*/ 4222748 h 6876022"/>
              <a:gd name="connsiteX34" fmla="*/ 1609779 w 5545537"/>
              <a:gd name="connsiteY34" fmla="*/ 4205666 h 6876022"/>
              <a:gd name="connsiteX35" fmla="*/ 1577115 w 5545537"/>
              <a:gd name="connsiteY35" fmla="*/ 4208959 h 6876022"/>
              <a:gd name="connsiteX36" fmla="*/ 1055057 w 5545537"/>
              <a:gd name="connsiteY36" fmla="*/ 3686901 h 6876022"/>
              <a:gd name="connsiteX37" fmla="*/ 1577115 w 5545537"/>
              <a:gd name="connsiteY37" fmla="*/ 3164843 h 6876022"/>
              <a:gd name="connsiteX38" fmla="*/ 2088567 w 5545537"/>
              <a:gd name="connsiteY38" fmla="*/ 3581688 h 6876022"/>
              <a:gd name="connsiteX39" fmla="*/ 2098635 w 5545537"/>
              <a:gd name="connsiteY39" fmla="*/ 3681565 h 6876022"/>
              <a:gd name="connsiteX40" fmla="*/ 2113837 w 5545537"/>
              <a:gd name="connsiteY40" fmla="*/ 3681565 h 6876022"/>
              <a:gd name="connsiteX41" fmla="*/ 2113837 w 5545537"/>
              <a:gd name="connsiteY41" fmla="*/ 2637449 h 6876022"/>
              <a:gd name="connsiteX42" fmla="*/ 2114775 w 5545537"/>
              <a:gd name="connsiteY42" fmla="*/ 2637449 h 6876022"/>
              <a:gd name="connsiteX43" fmla="*/ 2113835 w 5545537"/>
              <a:gd name="connsiteY43" fmla="*/ 2628122 h 6876022"/>
              <a:gd name="connsiteX44" fmla="*/ 2635893 w 5545537"/>
              <a:gd name="connsiteY44" fmla="*/ 2106064 h 6876022"/>
              <a:gd name="connsiteX45" fmla="*/ 2649648 w 5545537"/>
              <a:gd name="connsiteY45" fmla="*/ 2107451 h 6876022"/>
              <a:gd name="connsiteX46" fmla="*/ 2649648 w 5545537"/>
              <a:gd name="connsiteY46" fmla="*/ 2090015 h 6876022"/>
              <a:gd name="connsiteX47" fmla="*/ 2635894 w 5545537"/>
              <a:gd name="connsiteY47" fmla="*/ 2091401 h 6876022"/>
              <a:gd name="connsiteX48" fmla="*/ 2113836 w 5545537"/>
              <a:gd name="connsiteY48" fmla="*/ 1569343 h 6876022"/>
              <a:gd name="connsiteX49" fmla="*/ 2635894 w 5545537"/>
              <a:gd name="connsiteY49" fmla="*/ 1047285 h 6876022"/>
              <a:gd name="connsiteX50" fmla="*/ 2649648 w 5545537"/>
              <a:gd name="connsiteY50" fmla="*/ 1048672 h 6876022"/>
              <a:gd name="connsiteX51" fmla="*/ 2649648 w 5545537"/>
              <a:gd name="connsiteY51" fmla="*/ 1043268 h 6876022"/>
              <a:gd name="connsiteX52" fmla="*/ 2689899 w 5545537"/>
              <a:gd name="connsiteY52" fmla="*/ 1039210 h 6876022"/>
              <a:gd name="connsiteX53" fmla="*/ 2689899 w 5545537"/>
              <a:gd name="connsiteY53" fmla="*/ 1038672 h 6876022"/>
              <a:gd name="connsiteX54" fmla="*/ 2635893 w 5545537"/>
              <a:gd name="connsiteY54" fmla="*/ 1044116 h 6876022"/>
              <a:gd name="connsiteX55" fmla="*/ 2113835 w 5545537"/>
              <a:gd name="connsiteY55" fmla="*/ 522058 h 6876022"/>
              <a:gd name="connsiteX56" fmla="*/ 2635893 w 5545537"/>
              <a:gd name="connsiteY56" fmla="*/ 0 h 6876022"/>
              <a:gd name="connsiteX0" fmla="*/ 1577115 w 5545537"/>
              <a:gd name="connsiteY0" fmla="*/ 2106064 h 6876022"/>
              <a:gd name="connsiteX1" fmla="*/ 2099173 w 5545537"/>
              <a:gd name="connsiteY1" fmla="*/ 2628122 h 6876022"/>
              <a:gd name="connsiteX2" fmla="*/ 1577115 w 5545537"/>
              <a:gd name="connsiteY2" fmla="*/ 3150180 h 6876022"/>
              <a:gd name="connsiteX3" fmla="*/ 1055057 w 5545537"/>
              <a:gd name="connsiteY3" fmla="*/ 2628122 h 6876022"/>
              <a:gd name="connsiteX4" fmla="*/ 1577115 w 5545537"/>
              <a:gd name="connsiteY4" fmla="*/ 2106064 h 6876022"/>
              <a:gd name="connsiteX5" fmla="*/ 2635893 w 5545537"/>
              <a:gd name="connsiteY5" fmla="*/ 0 h 6876022"/>
              <a:gd name="connsiteX6" fmla="*/ 2649648 w 5545537"/>
              <a:gd name="connsiteY6" fmla="*/ 1387 h 6876022"/>
              <a:gd name="connsiteX7" fmla="*/ 2649648 w 5545537"/>
              <a:gd name="connsiteY7" fmla="*/ 537 h 6876022"/>
              <a:gd name="connsiteX8" fmla="*/ 2689899 w 5545537"/>
              <a:gd name="connsiteY8" fmla="*/ 537 h 6876022"/>
              <a:gd name="connsiteX9" fmla="*/ 2689899 w 5545537"/>
              <a:gd name="connsiteY9" fmla="*/ 0 h 6876022"/>
              <a:gd name="connsiteX10" fmla="*/ 3846766 w 5545537"/>
              <a:gd name="connsiteY10" fmla="*/ 0 h 6876022"/>
              <a:gd name="connsiteX11" fmla="*/ 3846766 w 5545537"/>
              <a:gd name="connsiteY11" fmla="*/ 537 h 6876022"/>
              <a:gd name="connsiteX12" fmla="*/ 5545537 w 5545537"/>
              <a:gd name="connsiteY12" fmla="*/ 537 h 6876022"/>
              <a:gd name="connsiteX13" fmla="*/ 5545537 w 5545537"/>
              <a:gd name="connsiteY13" fmla="*/ 6876000 h 6876022"/>
              <a:gd name="connsiteX14" fmla="*/ 1072488 w 5545537"/>
              <a:gd name="connsiteY14" fmla="*/ 6863300 h 6876022"/>
              <a:gd name="connsiteX15" fmla="*/ 1069719 w 5545537"/>
              <a:gd name="connsiteY15" fmla="*/ 6318334 h 6876022"/>
              <a:gd name="connsiteX16" fmla="*/ 1069720 w 5545537"/>
              <a:gd name="connsiteY16" fmla="*/ 6318321 h 6876022"/>
              <a:gd name="connsiteX17" fmla="*/ 1069719 w 5545537"/>
              <a:gd name="connsiteY17" fmla="*/ 6318310 h 6876022"/>
              <a:gd name="connsiteX18" fmla="*/ 1061010 w 5545537"/>
              <a:gd name="connsiteY18" fmla="*/ 6219603 h 6876022"/>
              <a:gd name="connsiteX19" fmla="*/ 624433 w 5545537"/>
              <a:gd name="connsiteY19" fmla="*/ 5771972 h 6876022"/>
              <a:gd name="connsiteX20" fmla="*/ 426816 w 5545537"/>
              <a:gd name="connsiteY20" fmla="*/ 5735384 h 6876022"/>
              <a:gd name="connsiteX21" fmla="*/ 9971 w 5545537"/>
              <a:gd name="connsiteY21" fmla="*/ 5223932 h 6876022"/>
              <a:gd name="connsiteX22" fmla="*/ 426816 w 5545537"/>
              <a:gd name="connsiteY22" fmla="*/ 4712481 h 6876022"/>
              <a:gd name="connsiteX23" fmla="*/ 512040 w 5545537"/>
              <a:gd name="connsiteY23" fmla="*/ 4703889 h 6876022"/>
              <a:gd name="connsiteX24" fmla="*/ 512040 w 5545537"/>
              <a:gd name="connsiteY24" fmla="*/ 4703511 h 6876022"/>
              <a:gd name="connsiteX25" fmla="*/ 423086 w 5545537"/>
              <a:gd name="connsiteY25" fmla="*/ 4694544 h 6876022"/>
              <a:gd name="connsiteX26" fmla="*/ 0 w 5545537"/>
              <a:gd name="connsiteY26" fmla="*/ 4175435 h 6876022"/>
              <a:gd name="connsiteX27" fmla="*/ 529874 w 5545537"/>
              <a:gd name="connsiteY27" fmla="*/ 3645561 h 6876022"/>
              <a:gd name="connsiteX28" fmla="*/ 1048983 w 5545537"/>
              <a:gd name="connsiteY28" fmla="*/ 4068647 h 6876022"/>
              <a:gd name="connsiteX29" fmla="*/ 1057146 w 5545537"/>
              <a:gd name="connsiteY29" fmla="*/ 4149617 h 6876022"/>
              <a:gd name="connsiteX30" fmla="*/ 1069719 w 5545537"/>
              <a:gd name="connsiteY30" fmla="*/ 4620012 h 6876022"/>
              <a:gd name="connsiteX31" fmla="*/ 1095113 w 5545537"/>
              <a:gd name="connsiteY31" fmla="*/ 4538207 h 6876022"/>
              <a:gd name="connsiteX32" fmla="*/ 1576145 w 5545537"/>
              <a:gd name="connsiteY32" fmla="*/ 4219357 h 6876022"/>
              <a:gd name="connsiteX33" fmla="*/ 1609779 w 5545537"/>
              <a:gd name="connsiteY33" fmla="*/ 4222748 h 6876022"/>
              <a:gd name="connsiteX34" fmla="*/ 1609779 w 5545537"/>
              <a:gd name="connsiteY34" fmla="*/ 4205666 h 6876022"/>
              <a:gd name="connsiteX35" fmla="*/ 1577115 w 5545537"/>
              <a:gd name="connsiteY35" fmla="*/ 4208959 h 6876022"/>
              <a:gd name="connsiteX36" fmla="*/ 1055057 w 5545537"/>
              <a:gd name="connsiteY36" fmla="*/ 3686901 h 6876022"/>
              <a:gd name="connsiteX37" fmla="*/ 1577115 w 5545537"/>
              <a:gd name="connsiteY37" fmla="*/ 3164843 h 6876022"/>
              <a:gd name="connsiteX38" fmla="*/ 2088567 w 5545537"/>
              <a:gd name="connsiteY38" fmla="*/ 3581688 h 6876022"/>
              <a:gd name="connsiteX39" fmla="*/ 2098635 w 5545537"/>
              <a:gd name="connsiteY39" fmla="*/ 3681565 h 6876022"/>
              <a:gd name="connsiteX40" fmla="*/ 2113837 w 5545537"/>
              <a:gd name="connsiteY40" fmla="*/ 3681565 h 6876022"/>
              <a:gd name="connsiteX41" fmla="*/ 2113837 w 5545537"/>
              <a:gd name="connsiteY41" fmla="*/ 2637449 h 6876022"/>
              <a:gd name="connsiteX42" fmla="*/ 2114775 w 5545537"/>
              <a:gd name="connsiteY42" fmla="*/ 2637449 h 6876022"/>
              <a:gd name="connsiteX43" fmla="*/ 2113835 w 5545537"/>
              <a:gd name="connsiteY43" fmla="*/ 2628122 h 6876022"/>
              <a:gd name="connsiteX44" fmla="*/ 2635893 w 5545537"/>
              <a:gd name="connsiteY44" fmla="*/ 2106064 h 6876022"/>
              <a:gd name="connsiteX45" fmla="*/ 2649648 w 5545537"/>
              <a:gd name="connsiteY45" fmla="*/ 2107451 h 6876022"/>
              <a:gd name="connsiteX46" fmla="*/ 2649648 w 5545537"/>
              <a:gd name="connsiteY46" fmla="*/ 2090015 h 6876022"/>
              <a:gd name="connsiteX47" fmla="*/ 2635894 w 5545537"/>
              <a:gd name="connsiteY47" fmla="*/ 2091401 h 6876022"/>
              <a:gd name="connsiteX48" fmla="*/ 2113836 w 5545537"/>
              <a:gd name="connsiteY48" fmla="*/ 1569343 h 6876022"/>
              <a:gd name="connsiteX49" fmla="*/ 2635894 w 5545537"/>
              <a:gd name="connsiteY49" fmla="*/ 1047285 h 6876022"/>
              <a:gd name="connsiteX50" fmla="*/ 2649648 w 5545537"/>
              <a:gd name="connsiteY50" fmla="*/ 1048672 h 6876022"/>
              <a:gd name="connsiteX51" fmla="*/ 2649648 w 5545537"/>
              <a:gd name="connsiteY51" fmla="*/ 1043268 h 6876022"/>
              <a:gd name="connsiteX52" fmla="*/ 2689899 w 5545537"/>
              <a:gd name="connsiteY52" fmla="*/ 1039210 h 6876022"/>
              <a:gd name="connsiteX53" fmla="*/ 2689899 w 5545537"/>
              <a:gd name="connsiteY53" fmla="*/ 1038672 h 6876022"/>
              <a:gd name="connsiteX54" fmla="*/ 2635893 w 5545537"/>
              <a:gd name="connsiteY54" fmla="*/ 1044116 h 6876022"/>
              <a:gd name="connsiteX55" fmla="*/ 2113835 w 5545537"/>
              <a:gd name="connsiteY55" fmla="*/ 522058 h 6876022"/>
              <a:gd name="connsiteX56" fmla="*/ 2635893 w 5545537"/>
              <a:gd name="connsiteY56" fmla="*/ 0 h 6876022"/>
              <a:gd name="connsiteX0" fmla="*/ 1577115 w 5545537"/>
              <a:gd name="connsiteY0" fmla="*/ 2106064 h 6876022"/>
              <a:gd name="connsiteX1" fmla="*/ 2099173 w 5545537"/>
              <a:gd name="connsiteY1" fmla="*/ 2628122 h 6876022"/>
              <a:gd name="connsiteX2" fmla="*/ 1577115 w 5545537"/>
              <a:gd name="connsiteY2" fmla="*/ 3150180 h 6876022"/>
              <a:gd name="connsiteX3" fmla="*/ 1055057 w 5545537"/>
              <a:gd name="connsiteY3" fmla="*/ 2628122 h 6876022"/>
              <a:gd name="connsiteX4" fmla="*/ 1577115 w 5545537"/>
              <a:gd name="connsiteY4" fmla="*/ 2106064 h 6876022"/>
              <a:gd name="connsiteX5" fmla="*/ 2635893 w 5545537"/>
              <a:gd name="connsiteY5" fmla="*/ 0 h 6876022"/>
              <a:gd name="connsiteX6" fmla="*/ 2649648 w 5545537"/>
              <a:gd name="connsiteY6" fmla="*/ 1387 h 6876022"/>
              <a:gd name="connsiteX7" fmla="*/ 2649648 w 5545537"/>
              <a:gd name="connsiteY7" fmla="*/ 537 h 6876022"/>
              <a:gd name="connsiteX8" fmla="*/ 2689899 w 5545537"/>
              <a:gd name="connsiteY8" fmla="*/ 537 h 6876022"/>
              <a:gd name="connsiteX9" fmla="*/ 2689899 w 5545537"/>
              <a:gd name="connsiteY9" fmla="*/ 0 h 6876022"/>
              <a:gd name="connsiteX10" fmla="*/ 3846766 w 5545537"/>
              <a:gd name="connsiteY10" fmla="*/ 0 h 6876022"/>
              <a:gd name="connsiteX11" fmla="*/ 3846766 w 5545537"/>
              <a:gd name="connsiteY11" fmla="*/ 537 h 6876022"/>
              <a:gd name="connsiteX12" fmla="*/ 5545537 w 5545537"/>
              <a:gd name="connsiteY12" fmla="*/ 537 h 6876022"/>
              <a:gd name="connsiteX13" fmla="*/ 5545537 w 5545537"/>
              <a:gd name="connsiteY13" fmla="*/ 6876000 h 6876022"/>
              <a:gd name="connsiteX14" fmla="*/ 1067337 w 5545537"/>
              <a:gd name="connsiteY14" fmla="*/ 6863300 h 6876022"/>
              <a:gd name="connsiteX15" fmla="*/ 1069719 w 5545537"/>
              <a:gd name="connsiteY15" fmla="*/ 6318334 h 6876022"/>
              <a:gd name="connsiteX16" fmla="*/ 1069720 w 5545537"/>
              <a:gd name="connsiteY16" fmla="*/ 6318321 h 6876022"/>
              <a:gd name="connsiteX17" fmla="*/ 1069719 w 5545537"/>
              <a:gd name="connsiteY17" fmla="*/ 6318310 h 6876022"/>
              <a:gd name="connsiteX18" fmla="*/ 1061010 w 5545537"/>
              <a:gd name="connsiteY18" fmla="*/ 6219603 h 6876022"/>
              <a:gd name="connsiteX19" fmla="*/ 624433 w 5545537"/>
              <a:gd name="connsiteY19" fmla="*/ 5771972 h 6876022"/>
              <a:gd name="connsiteX20" fmla="*/ 426816 w 5545537"/>
              <a:gd name="connsiteY20" fmla="*/ 5735384 h 6876022"/>
              <a:gd name="connsiteX21" fmla="*/ 9971 w 5545537"/>
              <a:gd name="connsiteY21" fmla="*/ 5223932 h 6876022"/>
              <a:gd name="connsiteX22" fmla="*/ 426816 w 5545537"/>
              <a:gd name="connsiteY22" fmla="*/ 4712481 h 6876022"/>
              <a:gd name="connsiteX23" fmla="*/ 512040 w 5545537"/>
              <a:gd name="connsiteY23" fmla="*/ 4703889 h 6876022"/>
              <a:gd name="connsiteX24" fmla="*/ 512040 w 5545537"/>
              <a:gd name="connsiteY24" fmla="*/ 4703511 h 6876022"/>
              <a:gd name="connsiteX25" fmla="*/ 423086 w 5545537"/>
              <a:gd name="connsiteY25" fmla="*/ 4694544 h 6876022"/>
              <a:gd name="connsiteX26" fmla="*/ 0 w 5545537"/>
              <a:gd name="connsiteY26" fmla="*/ 4175435 h 6876022"/>
              <a:gd name="connsiteX27" fmla="*/ 529874 w 5545537"/>
              <a:gd name="connsiteY27" fmla="*/ 3645561 h 6876022"/>
              <a:gd name="connsiteX28" fmla="*/ 1048983 w 5545537"/>
              <a:gd name="connsiteY28" fmla="*/ 4068647 h 6876022"/>
              <a:gd name="connsiteX29" fmla="*/ 1057146 w 5545537"/>
              <a:gd name="connsiteY29" fmla="*/ 4149617 h 6876022"/>
              <a:gd name="connsiteX30" fmla="*/ 1069719 w 5545537"/>
              <a:gd name="connsiteY30" fmla="*/ 4620012 h 6876022"/>
              <a:gd name="connsiteX31" fmla="*/ 1095113 w 5545537"/>
              <a:gd name="connsiteY31" fmla="*/ 4538207 h 6876022"/>
              <a:gd name="connsiteX32" fmla="*/ 1576145 w 5545537"/>
              <a:gd name="connsiteY32" fmla="*/ 4219357 h 6876022"/>
              <a:gd name="connsiteX33" fmla="*/ 1609779 w 5545537"/>
              <a:gd name="connsiteY33" fmla="*/ 4222748 h 6876022"/>
              <a:gd name="connsiteX34" fmla="*/ 1609779 w 5545537"/>
              <a:gd name="connsiteY34" fmla="*/ 4205666 h 6876022"/>
              <a:gd name="connsiteX35" fmla="*/ 1577115 w 5545537"/>
              <a:gd name="connsiteY35" fmla="*/ 4208959 h 6876022"/>
              <a:gd name="connsiteX36" fmla="*/ 1055057 w 5545537"/>
              <a:gd name="connsiteY36" fmla="*/ 3686901 h 6876022"/>
              <a:gd name="connsiteX37" fmla="*/ 1577115 w 5545537"/>
              <a:gd name="connsiteY37" fmla="*/ 3164843 h 6876022"/>
              <a:gd name="connsiteX38" fmla="*/ 2088567 w 5545537"/>
              <a:gd name="connsiteY38" fmla="*/ 3581688 h 6876022"/>
              <a:gd name="connsiteX39" fmla="*/ 2098635 w 5545537"/>
              <a:gd name="connsiteY39" fmla="*/ 3681565 h 6876022"/>
              <a:gd name="connsiteX40" fmla="*/ 2113837 w 5545537"/>
              <a:gd name="connsiteY40" fmla="*/ 3681565 h 6876022"/>
              <a:gd name="connsiteX41" fmla="*/ 2113837 w 5545537"/>
              <a:gd name="connsiteY41" fmla="*/ 2637449 h 6876022"/>
              <a:gd name="connsiteX42" fmla="*/ 2114775 w 5545537"/>
              <a:gd name="connsiteY42" fmla="*/ 2637449 h 6876022"/>
              <a:gd name="connsiteX43" fmla="*/ 2113835 w 5545537"/>
              <a:gd name="connsiteY43" fmla="*/ 2628122 h 6876022"/>
              <a:gd name="connsiteX44" fmla="*/ 2635893 w 5545537"/>
              <a:gd name="connsiteY44" fmla="*/ 2106064 h 6876022"/>
              <a:gd name="connsiteX45" fmla="*/ 2649648 w 5545537"/>
              <a:gd name="connsiteY45" fmla="*/ 2107451 h 6876022"/>
              <a:gd name="connsiteX46" fmla="*/ 2649648 w 5545537"/>
              <a:gd name="connsiteY46" fmla="*/ 2090015 h 6876022"/>
              <a:gd name="connsiteX47" fmla="*/ 2635894 w 5545537"/>
              <a:gd name="connsiteY47" fmla="*/ 2091401 h 6876022"/>
              <a:gd name="connsiteX48" fmla="*/ 2113836 w 5545537"/>
              <a:gd name="connsiteY48" fmla="*/ 1569343 h 6876022"/>
              <a:gd name="connsiteX49" fmla="*/ 2635894 w 5545537"/>
              <a:gd name="connsiteY49" fmla="*/ 1047285 h 6876022"/>
              <a:gd name="connsiteX50" fmla="*/ 2649648 w 5545537"/>
              <a:gd name="connsiteY50" fmla="*/ 1048672 h 6876022"/>
              <a:gd name="connsiteX51" fmla="*/ 2649648 w 5545537"/>
              <a:gd name="connsiteY51" fmla="*/ 1043268 h 6876022"/>
              <a:gd name="connsiteX52" fmla="*/ 2689899 w 5545537"/>
              <a:gd name="connsiteY52" fmla="*/ 1039210 h 6876022"/>
              <a:gd name="connsiteX53" fmla="*/ 2689899 w 5545537"/>
              <a:gd name="connsiteY53" fmla="*/ 1038672 h 6876022"/>
              <a:gd name="connsiteX54" fmla="*/ 2635893 w 5545537"/>
              <a:gd name="connsiteY54" fmla="*/ 1044116 h 6876022"/>
              <a:gd name="connsiteX55" fmla="*/ 2113835 w 5545537"/>
              <a:gd name="connsiteY55" fmla="*/ 522058 h 6876022"/>
              <a:gd name="connsiteX56" fmla="*/ 2635893 w 5545537"/>
              <a:gd name="connsiteY56" fmla="*/ 0 h 6876022"/>
              <a:gd name="connsiteX0" fmla="*/ 1577115 w 5545537"/>
              <a:gd name="connsiteY0" fmla="*/ 2106064 h 6942972"/>
              <a:gd name="connsiteX1" fmla="*/ 2099173 w 5545537"/>
              <a:gd name="connsiteY1" fmla="*/ 2628122 h 6942972"/>
              <a:gd name="connsiteX2" fmla="*/ 1577115 w 5545537"/>
              <a:gd name="connsiteY2" fmla="*/ 3150180 h 6942972"/>
              <a:gd name="connsiteX3" fmla="*/ 1055057 w 5545537"/>
              <a:gd name="connsiteY3" fmla="*/ 2628122 h 6942972"/>
              <a:gd name="connsiteX4" fmla="*/ 1577115 w 5545537"/>
              <a:gd name="connsiteY4" fmla="*/ 2106064 h 6942972"/>
              <a:gd name="connsiteX5" fmla="*/ 2635893 w 5545537"/>
              <a:gd name="connsiteY5" fmla="*/ 0 h 6942972"/>
              <a:gd name="connsiteX6" fmla="*/ 2649648 w 5545537"/>
              <a:gd name="connsiteY6" fmla="*/ 1387 h 6942972"/>
              <a:gd name="connsiteX7" fmla="*/ 2649648 w 5545537"/>
              <a:gd name="connsiteY7" fmla="*/ 537 h 6942972"/>
              <a:gd name="connsiteX8" fmla="*/ 2689899 w 5545537"/>
              <a:gd name="connsiteY8" fmla="*/ 537 h 6942972"/>
              <a:gd name="connsiteX9" fmla="*/ 2689899 w 5545537"/>
              <a:gd name="connsiteY9" fmla="*/ 0 h 6942972"/>
              <a:gd name="connsiteX10" fmla="*/ 3846766 w 5545537"/>
              <a:gd name="connsiteY10" fmla="*/ 0 h 6942972"/>
              <a:gd name="connsiteX11" fmla="*/ 3846766 w 5545537"/>
              <a:gd name="connsiteY11" fmla="*/ 537 h 6942972"/>
              <a:gd name="connsiteX12" fmla="*/ 5545537 w 5545537"/>
              <a:gd name="connsiteY12" fmla="*/ 537 h 6942972"/>
              <a:gd name="connsiteX13" fmla="*/ 5540385 w 5545537"/>
              <a:gd name="connsiteY13" fmla="*/ 6942970 h 6942972"/>
              <a:gd name="connsiteX14" fmla="*/ 1067337 w 5545537"/>
              <a:gd name="connsiteY14" fmla="*/ 6863300 h 6942972"/>
              <a:gd name="connsiteX15" fmla="*/ 1069719 w 5545537"/>
              <a:gd name="connsiteY15" fmla="*/ 6318334 h 6942972"/>
              <a:gd name="connsiteX16" fmla="*/ 1069720 w 5545537"/>
              <a:gd name="connsiteY16" fmla="*/ 6318321 h 6942972"/>
              <a:gd name="connsiteX17" fmla="*/ 1069719 w 5545537"/>
              <a:gd name="connsiteY17" fmla="*/ 6318310 h 6942972"/>
              <a:gd name="connsiteX18" fmla="*/ 1061010 w 5545537"/>
              <a:gd name="connsiteY18" fmla="*/ 6219603 h 6942972"/>
              <a:gd name="connsiteX19" fmla="*/ 624433 w 5545537"/>
              <a:gd name="connsiteY19" fmla="*/ 5771972 h 6942972"/>
              <a:gd name="connsiteX20" fmla="*/ 426816 w 5545537"/>
              <a:gd name="connsiteY20" fmla="*/ 5735384 h 6942972"/>
              <a:gd name="connsiteX21" fmla="*/ 9971 w 5545537"/>
              <a:gd name="connsiteY21" fmla="*/ 5223932 h 6942972"/>
              <a:gd name="connsiteX22" fmla="*/ 426816 w 5545537"/>
              <a:gd name="connsiteY22" fmla="*/ 4712481 h 6942972"/>
              <a:gd name="connsiteX23" fmla="*/ 512040 w 5545537"/>
              <a:gd name="connsiteY23" fmla="*/ 4703889 h 6942972"/>
              <a:gd name="connsiteX24" fmla="*/ 512040 w 5545537"/>
              <a:gd name="connsiteY24" fmla="*/ 4703511 h 6942972"/>
              <a:gd name="connsiteX25" fmla="*/ 423086 w 5545537"/>
              <a:gd name="connsiteY25" fmla="*/ 4694544 h 6942972"/>
              <a:gd name="connsiteX26" fmla="*/ 0 w 5545537"/>
              <a:gd name="connsiteY26" fmla="*/ 4175435 h 6942972"/>
              <a:gd name="connsiteX27" fmla="*/ 529874 w 5545537"/>
              <a:gd name="connsiteY27" fmla="*/ 3645561 h 6942972"/>
              <a:gd name="connsiteX28" fmla="*/ 1048983 w 5545537"/>
              <a:gd name="connsiteY28" fmla="*/ 4068647 h 6942972"/>
              <a:gd name="connsiteX29" fmla="*/ 1057146 w 5545537"/>
              <a:gd name="connsiteY29" fmla="*/ 4149617 h 6942972"/>
              <a:gd name="connsiteX30" fmla="*/ 1069719 w 5545537"/>
              <a:gd name="connsiteY30" fmla="*/ 4620012 h 6942972"/>
              <a:gd name="connsiteX31" fmla="*/ 1095113 w 5545537"/>
              <a:gd name="connsiteY31" fmla="*/ 4538207 h 6942972"/>
              <a:gd name="connsiteX32" fmla="*/ 1576145 w 5545537"/>
              <a:gd name="connsiteY32" fmla="*/ 4219357 h 6942972"/>
              <a:gd name="connsiteX33" fmla="*/ 1609779 w 5545537"/>
              <a:gd name="connsiteY33" fmla="*/ 4222748 h 6942972"/>
              <a:gd name="connsiteX34" fmla="*/ 1609779 w 5545537"/>
              <a:gd name="connsiteY34" fmla="*/ 4205666 h 6942972"/>
              <a:gd name="connsiteX35" fmla="*/ 1577115 w 5545537"/>
              <a:gd name="connsiteY35" fmla="*/ 4208959 h 6942972"/>
              <a:gd name="connsiteX36" fmla="*/ 1055057 w 5545537"/>
              <a:gd name="connsiteY36" fmla="*/ 3686901 h 6942972"/>
              <a:gd name="connsiteX37" fmla="*/ 1577115 w 5545537"/>
              <a:gd name="connsiteY37" fmla="*/ 3164843 h 6942972"/>
              <a:gd name="connsiteX38" fmla="*/ 2088567 w 5545537"/>
              <a:gd name="connsiteY38" fmla="*/ 3581688 h 6942972"/>
              <a:gd name="connsiteX39" fmla="*/ 2098635 w 5545537"/>
              <a:gd name="connsiteY39" fmla="*/ 3681565 h 6942972"/>
              <a:gd name="connsiteX40" fmla="*/ 2113837 w 5545537"/>
              <a:gd name="connsiteY40" fmla="*/ 3681565 h 6942972"/>
              <a:gd name="connsiteX41" fmla="*/ 2113837 w 5545537"/>
              <a:gd name="connsiteY41" fmla="*/ 2637449 h 6942972"/>
              <a:gd name="connsiteX42" fmla="*/ 2114775 w 5545537"/>
              <a:gd name="connsiteY42" fmla="*/ 2637449 h 6942972"/>
              <a:gd name="connsiteX43" fmla="*/ 2113835 w 5545537"/>
              <a:gd name="connsiteY43" fmla="*/ 2628122 h 6942972"/>
              <a:gd name="connsiteX44" fmla="*/ 2635893 w 5545537"/>
              <a:gd name="connsiteY44" fmla="*/ 2106064 h 6942972"/>
              <a:gd name="connsiteX45" fmla="*/ 2649648 w 5545537"/>
              <a:gd name="connsiteY45" fmla="*/ 2107451 h 6942972"/>
              <a:gd name="connsiteX46" fmla="*/ 2649648 w 5545537"/>
              <a:gd name="connsiteY46" fmla="*/ 2090015 h 6942972"/>
              <a:gd name="connsiteX47" fmla="*/ 2635894 w 5545537"/>
              <a:gd name="connsiteY47" fmla="*/ 2091401 h 6942972"/>
              <a:gd name="connsiteX48" fmla="*/ 2113836 w 5545537"/>
              <a:gd name="connsiteY48" fmla="*/ 1569343 h 6942972"/>
              <a:gd name="connsiteX49" fmla="*/ 2635894 w 5545537"/>
              <a:gd name="connsiteY49" fmla="*/ 1047285 h 6942972"/>
              <a:gd name="connsiteX50" fmla="*/ 2649648 w 5545537"/>
              <a:gd name="connsiteY50" fmla="*/ 1048672 h 6942972"/>
              <a:gd name="connsiteX51" fmla="*/ 2649648 w 5545537"/>
              <a:gd name="connsiteY51" fmla="*/ 1043268 h 6942972"/>
              <a:gd name="connsiteX52" fmla="*/ 2689899 w 5545537"/>
              <a:gd name="connsiteY52" fmla="*/ 1039210 h 6942972"/>
              <a:gd name="connsiteX53" fmla="*/ 2689899 w 5545537"/>
              <a:gd name="connsiteY53" fmla="*/ 1038672 h 6942972"/>
              <a:gd name="connsiteX54" fmla="*/ 2635893 w 5545537"/>
              <a:gd name="connsiteY54" fmla="*/ 1044116 h 6942972"/>
              <a:gd name="connsiteX55" fmla="*/ 2113835 w 5545537"/>
              <a:gd name="connsiteY55" fmla="*/ 522058 h 6942972"/>
              <a:gd name="connsiteX56" fmla="*/ 2635893 w 5545537"/>
              <a:gd name="connsiteY56" fmla="*/ 0 h 6942972"/>
              <a:gd name="connsiteX0" fmla="*/ 1577115 w 5545537"/>
              <a:gd name="connsiteY0" fmla="*/ 2106064 h 6863435"/>
              <a:gd name="connsiteX1" fmla="*/ 2099173 w 5545537"/>
              <a:gd name="connsiteY1" fmla="*/ 2628122 h 6863435"/>
              <a:gd name="connsiteX2" fmla="*/ 1577115 w 5545537"/>
              <a:gd name="connsiteY2" fmla="*/ 3150180 h 6863435"/>
              <a:gd name="connsiteX3" fmla="*/ 1055057 w 5545537"/>
              <a:gd name="connsiteY3" fmla="*/ 2628122 h 6863435"/>
              <a:gd name="connsiteX4" fmla="*/ 1577115 w 5545537"/>
              <a:gd name="connsiteY4" fmla="*/ 2106064 h 6863435"/>
              <a:gd name="connsiteX5" fmla="*/ 2635893 w 5545537"/>
              <a:gd name="connsiteY5" fmla="*/ 0 h 6863435"/>
              <a:gd name="connsiteX6" fmla="*/ 2649648 w 5545537"/>
              <a:gd name="connsiteY6" fmla="*/ 1387 h 6863435"/>
              <a:gd name="connsiteX7" fmla="*/ 2649648 w 5545537"/>
              <a:gd name="connsiteY7" fmla="*/ 537 h 6863435"/>
              <a:gd name="connsiteX8" fmla="*/ 2689899 w 5545537"/>
              <a:gd name="connsiteY8" fmla="*/ 537 h 6863435"/>
              <a:gd name="connsiteX9" fmla="*/ 2689899 w 5545537"/>
              <a:gd name="connsiteY9" fmla="*/ 0 h 6863435"/>
              <a:gd name="connsiteX10" fmla="*/ 3846766 w 5545537"/>
              <a:gd name="connsiteY10" fmla="*/ 0 h 6863435"/>
              <a:gd name="connsiteX11" fmla="*/ 3846766 w 5545537"/>
              <a:gd name="connsiteY11" fmla="*/ 537 h 6863435"/>
              <a:gd name="connsiteX12" fmla="*/ 5545537 w 5545537"/>
              <a:gd name="connsiteY12" fmla="*/ 537 h 6863435"/>
              <a:gd name="connsiteX13" fmla="*/ 5452809 w 5545537"/>
              <a:gd name="connsiteY13" fmla="*/ 6770393 h 6863435"/>
              <a:gd name="connsiteX14" fmla="*/ 1067337 w 5545537"/>
              <a:gd name="connsiteY14" fmla="*/ 6863300 h 6863435"/>
              <a:gd name="connsiteX15" fmla="*/ 1069719 w 5545537"/>
              <a:gd name="connsiteY15" fmla="*/ 6318334 h 6863435"/>
              <a:gd name="connsiteX16" fmla="*/ 1069720 w 5545537"/>
              <a:gd name="connsiteY16" fmla="*/ 6318321 h 6863435"/>
              <a:gd name="connsiteX17" fmla="*/ 1069719 w 5545537"/>
              <a:gd name="connsiteY17" fmla="*/ 6318310 h 6863435"/>
              <a:gd name="connsiteX18" fmla="*/ 1061010 w 5545537"/>
              <a:gd name="connsiteY18" fmla="*/ 6219603 h 6863435"/>
              <a:gd name="connsiteX19" fmla="*/ 624433 w 5545537"/>
              <a:gd name="connsiteY19" fmla="*/ 5771972 h 6863435"/>
              <a:gd name="connsiteX20" fmla="*/ 426816 w 5545537"/>
              <a:gd name="connsiteY20" fmla="*/ 5735384 h 6863435"/>
              <a:gd name="connsiteX21" fmla="*/ 9971 w 5545537"/>
              <a:gd name="connsiteY21" fmla="*/ 5223932 h 6863435"/>
              <a:gd name="connsiteX22" fmla="*/ 426816 w 5545537"/>
              <a:gd name="connsiteY22" fmla="*/ 4712481 h 6863435"/>
              <a:gd name="connsiteX23" fmla="*/ 512040 w 5545537"/>
              <a:gd name="connsiteY23" fmla="*/ 4703889 h 6863435"/>
              <a:gd name="connsiteX24" fmla="*/ 512040 w 5545537"/>
              <a:gd name="connsiteY24" fmla="*/ 4703511 h 6863435"/>
              <a:gd name="connsiteX25" fmla="*/ 423086 w 5545537"/>
              <a:gd name="connsiteY25" fmla="*/ 4694544 h 6863435"/>
              <a:gd name="connsiteX26" fmla="*/ 0 w 5545537"/>
              <a:gd name="connsiteY26" fmla="*/ 4175435 h 6863435"/>
              <a:gd name="connsiteX27" fmla="*/ 529874 w 5545537"/>
              <a:gd name="connsiteY27" fmla="*/ 3645561 h 6863435"/>
              <a:gd name="connsiteX28" fmla="*/ 1048983 w 5545537"/>
              <a:gd name="connsiteY28" fmla="*/ 4068647 h 6863435"/>
              <a:gd name="connsiteX29" fmla="*/ 1057146 w 5545537"/>
              <a:gd name="connsiteY29" fmla="*/ 4149617 h 6863435"/>
              <a:gd name="connsiteX30" fmla="*/ 1069719 w 5545537"/>
              <a:gd name="connsiteY30" fmla="*/ 4620012 h 6863435"/>
              <a:gd name="connsiteX31" fmla="*/ 1095113 w 5545537"/>
              <a:gd name="connsiteY31" fmla="*/ 4538207 h 6863435"/>
              <a:gd name="connsiteX32" fmla="*/ 1576145 w 5545537"/>
              <a:gd name="connsiteY32" fmla="*/ 4219357 h 6863435"/>
              <a:gd name="connsiteX33" fmla="*/ 1609779 w 5545537"/>
              <a:gd name="connsiteY33" fmla="*/ 4222748 h 6863435"/>
              <a:gd name="connsiteX34" fmla="*/ 1609779 w 5545537"/>
              <a:gd name="connsiteY34" fmla="*/ 4205666 h 6863435"/>
              <a:gd name="connsiteX35" fmla="*/ 1577115 w 5545537"/>
              <a:gd name="connsiteY35" fmla="*/ 4208959 h 6863435"/>
              <a:gd name="connsiteX36" fmla="*/ 1055057 w 5545537"/>
              <a:gd name="connsiteY36" fmla="*/ 3686901 h 6863435"/>
              <a:gd name="connsiteX37" fmla="*/ 1577115 w 5545537"/>
              <a:gd name="connsiteY37" fmla="*/ 3164843 h 6863435"/>
              <a:gd name="connsiteX38" fmla="*/ 2088567 w 5545537"/>
              <a:gd name="connsiteY38" fmla="*/ 3581688 h 6863435"/>
              <a:gd name="connsiteX39" fmla="*/ 2098635 w 5545537"/>
              <a:gd name="connsiteY39" fmla="*/ 3681565 h 6863435"/>
              <a:gd name="connsiteX40" fmla="*/ 2113837 w 5545537"/>
              <a:gd name="connsiteY40" fmla="*/ 3681565 h 6863435"/>
              <a:gd name="connsiteX41" fmla="*/ 2113837 w 5545537"/>
              <a:gd name="connsiteY41" fmla="*/ 2637449 h 6863435"/>
              <a:gd name="connsiteX42" fmla="*/ 2114775 w 5545537"/>
              <a:gd name="connsiteY42" fmla="*/ 2637449 h 6863435"/>
              <a:gd name="connsiteX43" fmla="*/ 2113835 w 5545537"/>
              <a:gd name="connsiteY43" fmla="*/ 2628122 h 6863435"/>
              <a:gd name="connsiteX44" fmla="*/ 2635893 w 5545537"/>
              <a:gd name="connsiteY44" fmla="*/ 2106064 h 6863435"/>
              <a:gd name="connsiteX45" fmla="*/ 2649648 w 5545537"/>
              <a:gd name="connsiteY45" fmla="*/ 2107451 h 6863435"/>
              <a:gd name="connsiteX46" fmla="*/ 2649648 w 5545537"/>
              <a:gd name="connsiteY46" fmla="*/ 2090015 h 6863435"/>
              <a:gd name="connsiteX47" fmla="*/ 2635894 w 5545537"/>
              <a:gd name="connsiteY47" fmla="*/ 2091401 h 6863435"/>
              <a:gd name="connsiteX48" fmla="*/ 2113836 w 5545537"/>
              <a:gd name="connsiteY48" fmla="*/ 1569343 h 6863435"/>
              <a:gd name="connsiteX49" fmla="*/ 2635894 w 5545537"/>
              <a:gd name="connsiteY49" fmla="*/ 1047285 h 6863435"/>
              <a:gd name="connsiteX50" fmla="*/ 2649648 w 5545537"/>
              <a:gd name="connsiteY50" fmla="*/ 1048672 h 6863435"/>
              <a:gd name="connsiteX51" fmla="*/ 2649648 w 5545537"/>
              <a:gd name="connsiteY51" fmla="*/ 1043268 h 6863435"/>
              <a:gd name="connsiteX52" fmla="*/ 2689899 w 5545537"/>
              <a:gd name="connsiteY52" fmla="*/ 1039210 h 6863435"/>
              <a:gd name="connsiteX53" fmla="*/ 2689899 w 5545537"/>
              <a:gd name="connsiteY53" fmla="*/ 1038672 h 6863435"/>
              <a:gd name="connsiteX54" fmla="*/ 2635893 w 5545537"/>
              <a:gd name="connsiteY54" fmla="*/ 1044116 h 6863435"/>
              <a:gd name="connsiteX55" fmla="*/ 2113835 w 5545537"/>
              <a:gd name="connsiteY55" fmla="*/ 522058 h 6863435"/>
              <a:gd name="connsiteX56" fmla="*/ 2635893 w 5545537"/>
              <a:gd name="connsiteY56" fmla="*/ 0 h 6863435"/>
              <a:gd name="connsiteX0" fmla="*/ 1577115 w 5546031"/>
              <a:gd name="connsiteY0" fmla="*/ 2106064 h 6864730"/>
              <a:gd name="connsiteX1" fmla="*/ 2099173 w 5546031"/>
              <a:gd name="connsiteY1" fmla="*/ 2628122 h 6864730"/>
              <a:gd name="connsiteX2" fmla="*/ 1577115 w 5546031"/>
              <a:gd name="connsiteY2" fmla="*/ 3150180 h 6864730"/>
              <a:gd name="connsiteX3" fmla="*/ 1055057 w 5546031"/>
              <a:gd name="connsiteY3" fmla="*/ 2628122 h 6864730"/>
              <a:gd name="connsiteX4" fmla="*/ 1577115 w 5546031"/>
              <a:gd name="connsiteY4" fmla="*/ 2106064 h 6864730"/>
              <a:gd name="connsiteX5" fmla="*/ 2635893 w 5546031"/>
              <a:gd name="connsiteY5" fmla="*/ 0 h 6864730"/>
              <a:gd name="connsiteX6" fmla="*/ 2649648 w 5546031"/>
              <a:gd name="connsiteY6" fmla="*/ 1387 h 6864730"/>
              <a:gd name="connsiteX7" fmla="*/ 2649648 w 5546031"/>
              <a:gd name="connsiteY7" fmla="*/ 537 h 6864730"/>
              <a:gd name="connsiteX8" fmla="*/ 2689899 w 5546031"/>
              <a:gd name="connsiteY8" fmla="*/ 537 h 6864730"/>
              <a:gd name="connsiteX9" fmla="*/ 2689899 w 5546031"/>
              <a:gd name="connsiteY9" fmla="*/ 0 h 6864730"/>
              <a:gd name="connsiteX10" fmla="*/ 3846766 w 5546031"/>
              <a:gd name="connsiteY10" fmla="*/ 0 h 6864730"/>
              <a:gd name="connsiteX11" fmla="*/ 3846766 w 5546031"/>
              <a:gd name="connsiteY11" fmla="*/ 537 h 6864730"/>
              <a:gd name="connsiteX12" fmla="*/ 5545537 w 5546031"/>
              <a:gd name="connsiteY12" fmla="*/ 537 h 6864730"/>
              <a:gd name="connsiteX13" fmla="*/ 5545536 w 5546031"/>
              <a:gd name="connsiteY13" fmla="*/ 6860545 h 6864730"/>
              <a:gd name="connsiteX14" fmla="*/ 1067337 w 5546031"/>
              <a:gd name="connsiteY14" fmla="*/ 6863300 h 6864730"/>
              <a:gd name="connsiteX15" fmla="*/ 1069719 w 5546031"/>
              <a:gd name="connsiteY15" fmla="*/ 6318334 h 6864730"/>
              <a:gd name="connsiteX16" fmla="*/ 1069720 w 5546031"/>
              <a:gd name="connsiteY16" fmla="*/ 6318321 h 6864730"/>
              <a:gd name="connsiteX17" fmla="*/ 1069719 w 5546031"/>
              <a:gd name="connsiteY17" fmla="*/ 6318310 h 6864730"/>
              <a:gd name="connsiteX18" fmla="*/ 1061010 w 5546031"/>
              <a:gd name="connsiteY18" fmla="*/ 6219603 h 6864730"/>
              <a:gd name="connsiteX19" fmla="*/ 624433 w 5546031"/>
              <a:gd name="connsiteY19" fmla="*/ 5771972 h 6864730"/>
              <a:gd name="connsiteX20" fmla="*/ 426816 w 5546031"/>
              <a:gd name="connsiteY20" fmla="*/ 5735384 h 6864730"/>
              <a:gd name="connsiteX21" fmla="*/ 9971 w 5546031"/>
              <a:gd name="connsiteY21" fmla="*/ 5223932 h 6864730"/>
              <a:gd name="connsiteX22" fmla="*/ 426816 w 5546031"/>
              <a:gd name="connsiteY22" fmla="*/ 4712481 h 6864730"/>
              <a:gd name="connsiteX23" fmla="*/ 512040 w 5546031"/>
              <a:gd name="connsiteY23" fmla="*/ 4703889 h 6864730"/>
              <a:gd name="connsiteX24" fmla="*/ 512040 w 5546031"/>
              <a:gd name="connsiteY24" fmla="*/ 4703511 h 6864730"/>
              <a:gd name="connsiteX25" fmla="*/ 423086 w 5546031"/>
              <a:gd name="connsiteY25" fmla="*/ 4694544 h 6864730"/>
              <a:gd name="connsiteX26" fmla="*/ 0 w 5546031"/>
              <a:gd name="connsiteY26" fmla="*/ 4175435 h 6864730"/>
              <a:gd name="connsiteX27" fmla="*/ 529874 w 5546031"/>
              <a:gd name="connsiteY27" fmla="*/ 3645561 h 6864730"/>
              <a:gd name="connsiteX28" fmla="*/ 1048983 w 5546031"/>
              <a:gd name="connsiteY28" fmla="*/ 4068647 h 6864730"/>
              <a:gd name="connsiteX29" fmla="*/ 1057146 w 5546031"/>
              <a:gd name="connsiteY29" fmla="*/ 4149617 h 6864730"/>
              <a:gd name="connsiteX30" fmla="*/ 1069719 w 5546031"/>
              <a:gd name="connsiteY30" fmla="*/ 4620012 h 6864730"/>
              <a:gd name="connsiteX31" fmla="*/ 1095113 w 5546031"/>
              <a:gd name="connsiteY31" fmla="*/ 4538207 h 6864730"/>
              <a:gd name="connsiteX32" fmla="*/ 1576145 w 5546031"/>
              <a:gd name="connsiteY32" fmla="*/ 4219357 h 6864730"/>
              <a:gd name="connsiteX33" fmla="*/ 1609779 w 5546031"/>
              <a:gd name="connsiteY33" fmla="*/ 4222748 h 6864730"/>
              <a:gd name="connsiteX34" fmla="*/ 1609779 w 5546031"/>
              <a:gd name="connsiteY34" fmla="*/ 4205666 h 6864730"/>
              <a:gd name="connsiteX35" fmla="*/ 1577115 w 5546031"/>
              <a:gd name="connsiteY35" fmla="*/ 4208959 h 6864730"/>
              <a:gd name="connsiteX36" fmla="*/ 1055057 w 5546031"/>
              <a:gd name="connsiteY36" fmla="*/ 3686901 h 6864730"/>
              <a:gd name="connsiteX37" fmla="*/ 1577115 w 5546031"/>
              <a:gd name="connsiteY37" fmla="*/ 3164843 h 6864730"/>
              <a:gd name="connsiteX38" fmla="*/ 2088567 w 5546031"/>
              <a:gd name="connsiteY38" fmla="*/ 3581688 h 6864730"/>
              <a:gd name="connsiteX39" fmla="*/ 2098635 w 5546031"/>
              <a:gd name="connsiteY39" fmla="*/ 3681565 h 6864730"/>
              <a:gd name="connsiteX40" fmla="*/ 2113837 w 5546031"/>
              <a:gd name="connsiteY40" fmla="*/ 3681565 h 6864730"/>
              <a:gd name="connsiteX41" fmla="*/ 2113837 w 5546031"/>
              <a:gd name="connsiteY41" fmla="*/ 2637449 h 6864730"/>
              <a:gd name="connsiteX42" fmla="*/ 2114775 w 5546031"/>
              <a:gd name="connsiteY42" fmla="*/ 2637449 h 6864730"/>
              <a:gd name="connsiteX43" fmla="*/ 2113835 w 5546031"/>
              <a:gd name="connsiteY43" fmla="*/ 2628122 h 6864730"/>
              <a:gd name="connsiteX44" fmla="*/ 2635893 w 5546031"/>
              <a:gd name="connsiteY44" fmla="*/ 2106064 h 6864730"/>
              <a:gd name="connsiteX45" fmla="*/ 2649648 w 5546031"/>
              <a:gd name="connsiteY45" fmla="*/ 2107451 h 6864730"/>
              <a:gd name="connsiteX46" fmla="*/ 2649648 w 5546031"/>
              <a:gd name="connsiteY46" fmla="*/ 2090015 h 6864730"/>
              <a:gd name="connsiteX47" fmla="*/ 2635894 w 5546031"/>
              <a:gd name="connsiteY47" fmla="*/ 2091401 h 6864730"/>
              <a:gd name="connsiteX48" fmla="*/ 2113836 w 5546031"/>
              <a:gd name="connsiteY48" fmla="*/ 1569343 h 6864730"/>
              <a:gd name="connsiteX49" fmla="*/ 2635894 w 5546031"/>
              <a:gd name="connsiteY49" fmla="*/ 1047285 h 6864730"/>
              <a:gd name="connsiteX50" fmla="*/ 2649648 w 5546031"/>
              <a:gd name="connsiteY50" fmla="*/ 1048672 h 6864730"/>
              <a:gd name="connsiteX51" fmla="*/ 2649648 w 5546031"/>
              <a:gd name="connsiteY51" fmla="*/ 1043268 h 6864730"/>
              <a:gd name="connsiteX52" fmla="*/ 2689899 w 5546031"/>
              <a:gd name="connsiteY52" fmla="*/ 1039210 h 6864730"/>
              <a:gd name="connsiteX53" fmla="*/ 2689899 w 5546031"/>
              <a:gd name="connsiteY53" fmla="*/ 1038672 h 6864730"/>
              <a:gd name="connsiteX54" fmla="*/ 2635893 w 5546031"/>
              <a:gd name="connsiteY54" fmla="*/ 1044116 h 6864730"/>
              <a:gd name="connsiteX55" fmla="*/ 2113835 w 5546031"/>
              <a:gd name="connsiteY55" fmla="*/ 522058 h 6864730"/>
              <a:gd name="connsiteX56" fmla="*/ 2635893 w 5546031"/>
              <a:gd name="connsiteY56" fmla="*/ 0 h 6864730"/>
              <a:gd name="connsiteX0" fmla="*/ 1577115 w 5546031"/>
              <a:gd name="connsiteY0" fmla="*/ 2106064 h 6864730"/>
              <a:gd name="connsiteX1" fmla="*/ 2099173 w 5546031"/>
              <a:gd name="connsiteY1" fmla="*/ 2628122 h 6864730"/>
              <a:gd name="connsiteX2" fmla="*/ 1577115 w 5546031"/>
              <a:gd name="connsiteY2" fmla="*/ 3150180 h 6864730"/>
              <a:gd name="connsiteX3" fmla="*/ 1055057 w 5546031"/>
              <a:gd name="connsiteY3" fmla="*/ 2628122 h 6864730"/>
              <a:gd name="connsiteX4" fmla="*/ 1577115 w 5546031"/>
              <a:gd name="connsiteY4" fmla="*/ 2106064 h 6864730"/>
              <a:gd name="connsiteX5" fmla="*/ 2635893 w 5546031"/>
              <a:gd name="connsiteY5" fmla="*/ 0 h 6864730"/>
              <a:gd name="connsiteX6" fmla="*/ 2649648 w 5546031"/>
              <a:gd name="connsiteY6" fmla="*/ 1387 h 6864730"/>
              <a:gd name="connsiteX7" fmla="*/ 2649648 w 5546031"/>
              <a:gd name="connsiteY7" fmla="*/ 537 h 6864730"/>
              <a:gd name="connsiteX8" fmla="*/ 2689899 w 5546031"/>
              <a:gd name="connsiteY8" fmla="*/ 537 h 6864730"/>
              <a:gd name="connsiteX9" fmla="*/ 3846766 w 5546031"/>
              <a:gd name="connsiteY9" fmla="*/ 0 h 6864730"/>
              <a:gd name="connsiteX10" fmla="*/ 3846766 w 5546031"/>
              <a:gd name="connsiteY10" fmla="*/ 537 h 6864730"/>
              <a:gd name="connsiteX11" fmla="*/ 5545537 w 5546031"/>
              <a:gd name="connsiteY11" fmla="*/ 537 h 6864730"/>
              <a:gd name="connsiteX12" fmla="*/ 5545536 w 5546031"/>
              <a:gd name="connsiteY12" fmla="*/ 6860545 h 6864730"/>
              <a:gd name="connsiteX13" fmla="*/ 1067337 w 5546031"/>
              <a:gd name="connsiteY13" fmla="*/ 6863300 h 6864730"/>
              <a:gd name="connsiteX14" fmla="*/ 1069719 w 5546031"/>
              <a:gd name="connsiteY14" fmla="*/ 6318334 h 6864730"/>
              <a:gd name="connsiteX15" fmla="*/ 1069720 w 5546031"/>
              <a:gd name="connsiteY15" fmla="*/ 6318321 h 6864730"/>
              <a:gd name="connsiteX16" fmla="*/ 1069719 w 5546031"/>
              <a:gd name="connsiteY16" fmla="*/ 6318310 h 6864730"/>
              <a:gd name="connsiteX17" fmla="*/ 1061010 w 5546031"/>
              <a:gd name="connsiteY17" fmla="*/ 6219603 h 6864730"/>
              <a:gd name="connsiteX18" fmla="*/ 624433 w 5546031"/>
              <a:gd name="connsiteY18" fmla="*/ 5771972 h 6864730"/>
              <a:gd name="connsiteX19" fmla="*/ 426816 w 5546031"/>
              <a:gd name="connsiteY19" fmla="*/ 5735384 h 6864730"/>
              <a:gd name="connsiteX20" fmla="*/ 9971 w 5546031"/>
              <a:gd name="connsiteY20" fmla="*/ 5223932 h 6864730"/>
              <a:gd name="connsiteX21" fmla="*/ 426816 w 5546031"/>
              <a:gd name="connsiteY21" fmla="*/ 4712481 h 6864730"/>
              <a:gd name="connsiteX22" fmla="*/ 512040 w 5546031"/>
              <a:gd name="connsiteY22" fmla="*/ 4703889 h 6864730"/>
              <a:gd name="connsiteX23" fmla="*/ 512040 w 5546031"/>
              <a:gd name="connsiteY23" fmla="*/ 4703511 h 6864730"/>
              <a:gd name="connsiteX24" fmla="*/ 423086 w 5546031"/>
              <a:gd name="connsiteY24" fmla="*/ 4694544 h 6864730"/>
              <a:gd name="connsiteX25" fmla="*/ 0 w 5546031"/>
              <a:gd name="connsiteY25" fmla="*/ 4175435 h 6864730"/>
              <a:gd name="connsiteX26" fmla="*/ 529874 w 5546031"/>
              <a:gd name="connsiteY26" fmla="*/ 3645561 h 6864730"/>
              <a:gd name="connsiteX27" fmla="*/ 1048983 w 5546031"/>
              <a:gd name="connsiteY27" fmla="*/ 4068647 h 6864730"/>
              <a:gd name="connsiteX28" fmla="*/ 1057146 w 5546031"/>
              <a:gd name="connsiteY28" fmla="*/ 4149617 h 6864730"/>
              <a:gd name="connsiteX29" fmla="*/ 1069719 w 5546031"/>
              <a:gd name="connsiteY29" fmla="*/ 4620012 h 6864730"/>
              <a:gd name="connsiteX30" fmla="*/ 1095113 w 5546031"/>
              <a:gd name="connsiteY30" fmla="*/ 4538207 h 6864730"/>
              <a:gd name="connsiteX31" fmla="*/ 1576145 w 5546031"/>
              <a:gd name="connsiteY31" fmla="*/ 4219357 h 6864730"/>
              <a:gd name="connsiteX32" fmla="*/ 1609779 w 5546031"/>
              <a:gd name="connsiteY32" fmla="*/ 4222748 h 6864730"/>
              <a:gd name="connsiteX33" fmla="*/ 1609779 w 5546031"/>
              <a:gd name="connsiteY33" fmla="*/ 4205666 h 6864730"/>
              <a:gd name="connsiteX34" fmla="*/ 1577115 w 5546031"/>
              <a:gd name="connsiteY34" fmla="*/ 4208959 h 6864730"/>
              <a:gd name="connsiteX35" fmla="*/ 1055057 w 5546031"/>
              <a:gd name="connsiteY35" fmla="*/ 3686901 h 6864730"/>
              <a:gd name="connsiteX36" fmla="*/ 1577115 w 5546031"/>
              <a:gd name="connsiteY36" fmla="*/ 3164843 h 6864730"/>
              <a:gd name="connsiteX37" fmla="*/ 2088567 w 5546031"/>
              <a:gd name="connsiteY37" fmla="*/ 3581688 h 6864730"/>
              <a:gd name="connsiteX38" fmla="*/ 2098635 w 5546031"/>
              <a:gd name="connsiteY38" fmla="*/ 3681565 h 6864730"/>
              <a:gd name="connsiteX39" fmla="*/ 2113837 w 5546031"/>
              <a:gd name="connsiteY39" fmla="*/ 3681565 h 6864730"/>
              <a:gd name="connsiteX40" fmla="*/ 2113837 w 5546031"/>
              <a:gd name="connsiteY40" fmla="*/ 2637449 h 6864730"/>
              <a:gd name="connsiteX41" fmla="*/ 2114775 w 5546031"/>
              <a:gd name="connsiteY41" fmla="*/ 2637449 h 6864730"/>
              <a:gd name="connsiteX42" fmla="*/ 2113835 w 5546031"/>
              <a:gd name="connsiteY42" fmla="*/ 2628122 h 6864730"/>
              <a:gd name="connsiteX43" fmla="*/ 2635893 w 5546031"/>
              <a:gd name="connsiteY43" fmla="*/ 2106064 h 6864730"/>
              <a:gd name="connsiteX44" fmla="*/ 2649648 w 5546031"/>
              <a:gd name="connsiteY44" fmla="*/ 2107451 h 6864730"/>
              <a:gd name="connsiteX45" fmla="*/ 2649648 w 5546031"/>
              <a:gd name="connsiteY45" fmla="*/ 2090015 h 6864730"/>
              <a:gd name="connsiteX46" fmla="*/ 2635894 w 5546031"/>
              <a:gd name="connsiteY46" fmla="*/ 2091401 h 6864730"/>
              <a:gd name="connsiteX47" fmla="*/ 2113836 w 5546031"/>
              <a:gd name="connsiteY47" fmla="*/ 1569343 h 6864730"/>
              <a:gd name="connsiteX48" fmla="*/ 2635894 w 5546031"/>
              <a:gd name="connsiteY48" fmla="*/ 1047285 h 6864730"/>
              <a:gd name="connsiteX49" fmla="*/ 2649648 w 5546031"/>
              <a:gd name="connsiteY49" fmla="*/ 1048672 h 6864730"/>
              <a:gd name="connsiteX50" fmla="*/ 2649648 w 5546031"/>
              <a:gd name="connsiteY50" fmla="*/ 1043268 h 6864730"/>
              <a:gd name="connsiteX51" fmla="*/ 2689899 w 5546031"/>
              <a:gd name="connsiteY51" fmla="*/ 1039210 h 6864730"/>
              <a:gd name="connsiteX52" fmla="*/ 2689899 w 5546031"/>
              <a:gd name="connsiteY52" fmla="*/ 1038672 h 6864730"/>
              <a:gd name="connsiteX53" fmla="*/ 2635893 w 5546031"/>
              <a:gd name="connsiteY53" fmla="*/ 1044116 h 6864730"/>
              <a:gd name="connsiteX54" fmla="*/ 2113835 w 5546031"/>
              <a:gd name="connsiteY54" fmla="*/ 522058 h 6864730"/>
              <a:gd name="connsiteX55" fmla="*/ 2635893 w 5546031"/>
              <a:gd name="connsiteY55" fmla="*/ 0 h 6864730"/>
              <a:gd name="connsiteX0" fmla="*/ 1577115 w 5546031"/>
              <a:gd name="connsiteY0" fmla="*/ 2106064 h 6864730"/>
              <a:gd name="connsiteX1" fmla="*/ 2099173 w 5546031"/>
              <a:gd name="connsiteY1" fmla="*/ 2628122 h 6864730"/>
              <a:gd name="connsiteX2" fmla="*/ 1577115 w 5546031"/>
              <a:gd name="connsiteY2" fmla="*/ 3150180 h 6864730"/>
              <a:gd name="connsiteX3" fmla="*/ 1055057 w 5546031"/>
              <a:gd name="connsiteY3" fmla="*/ 2628122 h 6864730"/>
              <a:gd name="connsiteX4" fmla="*/ 1577115 w 5546031"/>
              <a:gd name="connsiteY4" fmla="*/ 2106064 h 6864730"/>
              <a:gd name="connsiteX5" fmla="*/ 2635893 w 5546031"/>
              <a:gd name="connsiteY5" fmla="*/ 0 h 6864730"/>
              <a:gd name="connsiteX6" fmla="*/ 2649648 w 5546031"/>
              <a:gd name="connsiteY6" fmla="*/ 1387 h 6864730"/>
              <a:gd name="connsiteX7" fmla="*/ 2649648 w 5546031"/>
              <a:gd name="connsiteY7" fmla="*/ 537 h 6864730"/>
              <a:gd name="connsiteX8" fmla="*/ 3846766 w 5546031"/>
              <a:gd name="connsiteY8" fmla="*/ 0 h 6864730"/>
              <a:gd name="connsiteX9" fmla="*/ 3846766 w 5546031"/>
              <a:gd name="connsiteY9" fmla="*/ 537 h 6864730"/>
              <a:gd name="connsiteX10" fmla="*/ 5545537 w 5546031"/>
              <a:gd name="connsiteY10" fmla="*/ 537 h 6864730"/>
              <a:gd name="connsiteX11" fmla="*/ 5545536 w 5546031"/>
              <a:gd name="connsiteY11" fmla="*/ 6860545 h 6864730"/>
              <a:gd name="connsiteX12" fmla="*/ 1067337 w 5546031"/>
              <a:gd name="connsiteY12" fmla="*/ 6863300 h 6864730"/>
              <a:gd name="connsiteX13" fmla="*/ 1069719 w 5546031"/>
              <a:gd name="connsiteY13" fmla="*/ 6318334 h 6864730"/>
              <a:gd name="connsiteX14" fmla="*/ 1069720 w 5546031"/>
              <a:gd name="connsiteY14" fmla="*/ 6318321 h 6864730"/>
              <a:gd name="connsiteX15" fmla="*/ 1069719 w 5546031"/>
              <a:gd name="connsiteY15" fmla="*/ 6318310 h 6864730"/>
              <a:gd name="connsiteX16" fmla="*/ 1061010 w 5546031"/>
              <a:gd name="connsiteY16" fmla="*/ 6219603 h 6864730"/>
              <a:gd name="connsiteX17" fmla="*/ 624433 w 5546031"/>
              <a:gd name="connsiteY17" fmla="*/ 5771972 h 6864730"/>
              <a:gd name="connsiteX18" fmla="*/ 426816 w 5546031"/>
              <a:gd name="connsiteY18" fmla="*/ 5735384 h 6864730"/>
              <a:gd name="connsiteX19" fmla="*/ 9971 w 5546031"/>
              <a:gd name="connsiteY19" fmla="*/ 5223932 h 6864730"/>
              <a:gd name="connsiteX20" fmla="*/ 426816 w 5546031"/>
              <a:gd name="connsiteY20" fmla="*/ 4712481 h 6864730"/>
              <a:gd name="connsiteX21" fmla="*/ 512040 w 5546031"/>
              <a:gd name="connsiteY21" fmla="*/ 4703889 h 6864730"/>
              <a:gd name="connsiteX22" fmla="*/ 512040 w 5546031"/>
              <a:gd name="connsiteY22" fmla="*/ 4703511 h 6864730"/>
              <a:gd name="connsiteX23" fmla="*/ 423086 w 5546031"/>
              <a:gd name="connsiteY23" fmla="*/ 4694544 h 6864730"/>
              <a:gd name="connsiteX24" fmla="*/ 0 w 5546031"/>
              <a:gd name="connsiteY24" fmla="*/ 4175435 h 6864730"/>
              <a:gd name="connsiteX25" fmla="*/ 529874 w 5546031"/>
              <a:gd name="connsiteY25" fmla="*/ 3645561 h 6864730"/>
              <a:gd name="connsiteX26" fmla="*/ 1048983 w 5546031"/>
              <a:gd name="connsiteY26" fmla="*/ 4068647 h 6864730"/>
              <a:gd name="connsiteX27" fmla="*/ 1057146 w 5546031"/>
              <a:gd name="connsiteY27" fmla="*/ 4149617 h 6864730"/>
              <a:gd name="connsiteX28" fmla="*/ 1069719 w 5546031"/>
              <a:gd name="connsiteY28" fmla="*/ 4620012 h 6864730"/>
              <a:gd name="connsiteX29" fmla="*/ 1095113 w 5546031"/>
              <a:gd name="connsiteY29" fmla="*/ 4538207 h 6864730"/>
              <a:gd name="connsiteX30" fmla="*/ 1576145 w 5546031"/>
              <a:gd name="connsiteY30" fmla="*/ 4219357 h 6864730"/>
              <a:gd name="connsiteX31" fmla="*/ 1609779 w 5546031"/>
              <a:gd name="connsiteY31" fmla="*/ 4222748 h 6864730"/>
              <a:gd name="connsiteX32" fmla="*/ 1609779 w 5546031"/>
              <a:gd name="connsiteY32" fmla="*/ 4205666 h 6864730"/>
              <a:gd name="connsiteX33" fmla="*/ 1577115 w 5546031"/>
              <a:gd name="connsiteY33" fmla="*/ 4208959 h 6864730"/>
              <a:gd name="connsiteX34" fmla="*/ 1055057 w 5546031"/>
              <a:gd name="connsiteY34" fmla="*/ 3686901 h 6864730"/>
              <a:gd name="connsiteX35" fmla="*/ 1577115 w 5546031"/>
              <a:gd name="connsiteY35" fmla="*/ 3164843 h 6864730"/>
              <a:gd name="connsiteX36" fmla="*/ 2088567 w 5546031"/>
              <a:gd name="connsiteY36" fmla="*/ 3581688 h 6864730"/>
              <a:gd name="connsiteX37" fmla="*/ 2098635 w 5546031"/>
              <a:gd name="connsiteY37" fmla="*/ 3681565 h 6864730"/>
              <a:gd name="connsiteX38" fmla="*/ 2113837 w 5546031"/>
              <a:gd name="connsiteY38" fmla="*/ 3681565 h 6864730"/>
              <a:gd name="connsiteX39" fmla="*/ 2113837 w 5546031"/>
              <a:gd name="connsiteY39" fmla="*/ 2637449 h 6864730"/>
              <a:gd name="connsiteX40" fmla="*/ 2114775 w 5546031"/>
              <a:gd name="connsiteY40" fmla="*/ 2637449 h 6864730"/>
              <a:gd name="connsiteX41" fmla="*/ 2113835 w 5546031"/>
              <a:gd name="connsiteY41" fmla="*/ 2628122 h 6864730"/>
              <a:gd name="connsiteX42" fmla="*/ 2635893 w 5546031"/>
              <a:gd name="connsiteY42" fmla="*/ 2106064 h 6864730"/>
              <a:gd name="connsiteX43" fmla="*/ 2649648 w 5546031"/>
              <a:gd name="connsiteY43" fmla="*/ 2107451 h 6864730"/>
              <a:gd name="connsiteX44" fmla="*/ 2649648 w 5546031"/>
              <a:gd name="connsiteY44" fmla="*/ 2090015 h 6864730"/>
              <a:gd name="connsiteX45" fmla="*/ 2635894 w 5546031"/>
              <a:gd name="connsiteY45" fmla="*/ 2091401 h 6864730"/>
              <a:gd name="connsiteX46" fmla="*/ 2113836 w 5546031"/>
              <a:gd name="connsiteY46" fmla="*/ 1569343 h 6864730"/>
              <a:gd name="connsiteX47" fmla="*/ 2635894 w 5546031"/>
              <a:gd name="connsiteY47" fmla="*/ 1047285 h 6864730"/>
              <a:gd name="connsiteX48" fmla="*/ 2649648 w 5546031"/>
              <a:gd name="connsiteY48" fmla="*/ 1048672 h 6864730"/>
              <a:gd name="connsiteX49" fmla="*/ 2649648 w 5546031"/>
              <a:gd name="connsiteY49" fmla="*/ 1043268 h 6864730"/>
              <a:gd name="connsiteX50" fmla="*/ 2689899 w 5546031"/>
              <a:gd name="connsiteY50" fmla="*/ 1039210 h 6864730"/>
              <a:gd name="connsiteX51" fmla="*/ 2689899 w 5546031"/>
              <a:gd name="connsiteY51" fmla="*/ 1038672 h 6864730"/>
              <a:gd name="connsiteX52" fmla="*/ 2635893 w 5546031"/>
              <a:gd name="connsiteY52" fmla="*/ 1044116 h 6864730"/>
              <a:gd name="connsiteX53" fmla="*/ 2113835 w 5546031"/>
              <a:gd name="connsiteY53" fmla="*/ 522058 h 6864730"/>
              <a:gd name="connsiteX54" fmla="*/ 2635893 w 5546031"/>
              <a:gd name="connsiteY54" fmla="*/ 0 h 6864730"/>
              <a:gd name="connsiteX0" fmla="*/ 1577115 w 5546031"/>
              <a:gd name="connsiteY0" fmla="*/ 2106064 h 6864730"/>
              <a:gd name="connsiteX1" fmla="*/ 2099173 w 5546031"/>
              <a:gd name="connsiteY1" fmla="*/ 2628122 h 6864730"/>
              <a:gd name="connsiteX2" fmla="*/ 1577115 w 5546031"/>
              <a:gd name="connsiteY2" fmla="*/ 3150180 h 6864730"/>
              <a:gd name="connsiteX3" fmla="*/ 1055057 w 5546031"/>
              <a:gd name="connsiteY3" fmla="*/ 2628122 h 6864730"/>
              <a:gd name="connsiteX4" fmla="*/ 1577115 w 5546031"/>
              <a:gd name="connsiteY4" fmla="*/ 2106064 h 6864730"/>
              <a:gd name="connsiteX5" fmla="*/ 2635893 w 5546031"/>
              <a:gd name="connsiteY5" fmla="*/ 0 h 6864730"/>
              <a:gd name="connsiteX6" fmla="*/ 2649648 w 5546031"/>
              <a:gd name="connsiteY6" fmla="*/ 1387 h 6864730"/>
              <a:gd name="connsiteX7" fmla="*/ 2649648 w 5546031"/>
              <a:gd name="connsiteY7" fmla="*/ 537 h 6864730"/>
              <a:gd name="connsiteX8" fmla="*/ 3846766 w 5546031"/>
              <a:gd name="connsiteY8" fmla="*/ 0 h 6864730"/>
              <a:gd name="connsiteX9" fmla="*/ 3846766 w 5546031"/>
              <a:gd name="connsiteY9" fmla="*/ 537 h 6864730"/>
              <a:gd name="connsiteX10" fmla="*/ 5545537 w 5546031"/>
              <a:gd name="connsiteY10" fmla="*/ 537 h 6864730"/>
              <a:gd name="connsiteX11" fmla="*/ 5545536 w 5546031"/>
              <a:gd name="connsiteY11" fmla="*/ 6860545 h 6864730"/>
              <a:gd name="connsiteX12" fmla="*/ 1067337 w 5546031"/>
              <a:gd name="connsiteY12" fmla="*/ 6863300 h 6864730"/>
              <a:gd name="connsiteX13" fmla="*/ 1069719 w 5546031"/>
              <a:gd name="connsiteY13" fmla="*/ 6318334 h 6864730"/>
              <a:gd name="connsiteX14" fmla="*/ 1069720 w 5546031"/>
              <a:gd name="connsiteY14" fmla="*/ 6318321 h 6864730"/>
              <a:gd name="connsiteX15" fmla="*/ 1069719 w 5546031"/>
              <a:gd name="connsiteY15" fmla="*/ 6318310 h 6864730"/>
              <a:gd name="connsiteX16" fmla="*/ 1061010 w 5546031"/>
              <a:gd name="connsiteY16" fmla="*/ 6219603 h 6864730"/>
              <a:gd name="connsiteX17" fmla="*/ 624433 w 5546031"/>
              <a:gd name="connsiteY17" fmla="*/ 5771972 h 6864730"/>
              <a:gd name="connsiteX18" fmla="*/ 426816 w 5546031"/>
              <a:gd name="connsiteY18" fmla="*/ 5735384 h 6864730"/>
              <a:gd name="connsiteX19" fmla="*/ 9971 w 5546031"/>
              <a:gd name="connsiteY19" fmla="*/ 5223932 h 6864730"/>
              <a:gd name="connsiteX20" fmla="*/ 426816 w 5546031"/>
              <a:gd name="connsiteY20" fmla="*/ 4712481 h 6864730"/>
              <a:gd name="connsiteX21" fmla="*/ 512040 w 5546031"/>
              <a:gd name="connsiteY21" fmla="*/ 4703889 h 6864730"/>
              <a:gd name="connsiteX22" fmla="*/ 512040 w 5546031"/>
              <a:gd name="connsiteY22" fmla="*/ 4703511 h 6864730"/>
              <a:gd name="connsiteX23" fmla="*/ 423086 w 5546031"/>
              <a:gd name="connsiteY23" fmla="*/ 4694544 h 6864730"/>
              <a:gd name="connsiteX24" fmla="*/ 0 w 5546031"/>
              <a:gd name="connsiteY24" fmla="*/ 4175435 h 6864730"/>
              <a:gd name="connsiteX25" fmla="*/ 529874 w 5546031"/>
              <a:gd name="connsiteY25" fmla="*/ 3645561 h 6864730"/>
              <a:gd name="connsiteX26" fmla="*/ 1048983 w 5546031"/>
              <a:gd name="connsiteY26" fmla="*/ 4068647 h 6864730"/>
              <a:gd name="connsiteX27" fmla="*/ 1057146 w 5546031"/>
              <a:gd name="connsiteY27" fmla="*/ 4149617 h 6864730"/>
              <a:gd name="connsiteX28" fmla="*/ 1069719 w 5546031"/>
              <a:gd name="connsiteY28" fmla="*/ 4620012 h 6864730"/>
              <a:gd name="connsiteX29" fmla="*/ 1095113 w 5546031"/>
              <a:gd name="connsiteY29" fmla="*/ 4538207 h 6864730"/>
              <a:gd name="connsiteX30" fmla="*/ 1576145 w 5546031"/>
              <a:gd name="connsiteY30" fmla="*/ 4219357 h 6864730"/>
              <a:gd name="connsiteX31" fmla="*/ 1609779 w 5546031"/>
              <a:gd name="connsiteY31" fmla="*/ 4222748 h 6864730"/>
              <a:gd name="connsiteX32" fmla="*/ 1609779 w 5546031"/>
              <a:gd name="connsiteY32" fmla="*/ 4205666 h 6864730"/>
              <a:gd name="connsiteX33" fmla="*/ 1577115 w 5546031"/>
              <a:gd name="connsiteY33" fmla="*/ 4208959 h 6864730"/>
              <a:gd name="connsiteX34" fmla="*/ 1055057 w 5546031"/>
              <a:gd name="connsiteY34" fmla="*/ 3686901 h 6864730"/>
              <a:gd name="connsiteX35" fmla="*/ 1577115 w 5546031"/>
              <a:gd name="connsiteY35" fmla="*/ 3164843 h 6864730"/>
              <a:gd name="connsiteX36" fmla="*/ 2088567 w 5546031"/>
              <a:gd name="connsiteY36" fmla="*/ 3581688 h 6864730"/>
              <a:gd name="connsiteX37" fmla="*/ 2098635 w 5546031"/>
              <a:gd name="connsiteY37" fmla="*/ 3681565 h 6864730"/>
              <a:gd name="connsiteX38" fmla="*/ 2113837 w 5546031"/>
              <a:gd name="connsiteY38" fmla="*/ 3681565 h 6864730"/>
              <a:gd name="connsiteX39" fmla="*/ 2113837 w 5546031"/>
              <a:gd name="connsiteY39" fmla="*/ 2637449 h 6864730"/>
              <a:gd name="connsiteX40" fmla="*/ 2114775 w 5546031"/>
              <a:gd name="connsiteY40" fmla="*/ 2637449 h 6864730"/>
              <a:gd name="connsiteX41" fmla="*/ 2113835 w 5546031"/>
              <a:gd name="connsiteY41" fmla="*/ 2628122 h 6864730"/>
              <a:gd name="connsiteX42" fmla="*/ 2635893 w 5546031"/>
              <a:gd name="connsiteY42" fmla="*/ 2106064 h 6864730"/>
              <a:gd name="connsiteX43" fmla="*/ 2649648 w 5546031"/>
              <a:gd name="connsiteY43" fmla="*/ 2107451 h 6864730"/>
              <a:gd name="connsiteX44" fmla="*/ 2649648 w 5546031"/>
              <a:gd name="connsiteY44" fmla="*/ 2090015 h 6864730"/>
              <a:gd name="connsiteX45" fmla="*/ 2635894 w 5546031"/>
              <a:gd name="connsiteY45" fmla="*/ 2091401 h 6864730"/>
              <a:gd name="connsiteX46" fmla="*/ 2113836 w 5546031"/>
              <a:gd name="connsiteY46" fmla="*/ 1569343 h 6864730"/>
              <a:gd name="connsiteX47" fmla="*/ 2635894 w 5546031"/>
              <a:gd name="connsiteY47" fmla="*/ 1047285 h 6864730"/>
              <a:gd name="connsiteX48" fmla="*/ 2649648 w 5546031"/>
              <a:gd name="connsiteY48" fmla="*/ 1048672 h 6864730"/>
              <a:gd name="connsiteX49" fmla="*/ 2649648 w 5546031"/>
              <a:gd name="connsiteY49" fmla="*/ 1043268 h 6864730"/>
              <a:gd name="connsiteX50" fmla="*/ 2689899 w 5546031"/>
              <a:gd name="connsiteY50" fmla="*/ 1039210 h 6864730"/>
              <a:gd name="connsiteX51" fmla="*/ 2635893 w 5546031"/>
              <a:gd name="connsiteY51" fmla="*/ 1044116 h 6864730"/>
              <a:gd name="connsiteX52" fmla="*/ 2113835 w 5546031"/>
              <a:gd name="connsiteY52" fmla="*/ 522058 h 6864730"/>
              <a:gd name="connsiteX53" fmla="*/ 2635893 w 5546031"/>
              <a:gd name="connsiteY53" fmla="*/ 0 h 6864730"/>
              <a:gd name="connsiteX0" fmla="*/ 1577115 w 5546031"/>
              <a:gd name="connsiteY0" fmla="*/ 2106064 h 6864730"/>
              <a:gd name="connsiteX1" fmla="*/ 2099173 w 5546031"/>
              <a:gd name="connsiteY1" fmla="*/ 2628122 h 6864730"/>
              <a:gd name="connsiteX2" fmla="*/ 1577115 w 5546031"/>
              <a:gd name="connsiteY2" fmla="*/ 3150180 h 6864730"/>
              <a:gd name="connsiteX3" fmla="*/ 1055057 w 5546031"/>
              <a:gd name="connsiteY3" fmla="*/ 2628122 h 6864730"/>
              <a:gd name="connsiteX4" fmla="*/ 1577115 w 5546031"/>
              <a:gd name="connsiteY4" fmla="*/ 2106064 h 6864730"/>
              <a:gd name="connsiteX5" fmla="*/ 2635893 w 5546031"/>
              <a:gd name="connsiteY5" fmla="*/ 0 h 6864730"/>
              <a:gd name="connsiteX6" fmla="*/ 2649648 w 5546031"/>
              <a:gd name="connsiteY6" fmla="*/ 1387 h 6864730"/>
              <a:gd name="connsiteX7" fmla="*/ 2649648 w 5546031"/>
              <a:gd name="connsiteY7" fmla="*/ 537 h 6864730"/>
              <a:gd name="connsiteX8" fmla="*/ 3846766 w 5546031"/>
              <a:gd name="connsiteY8" fmla="*/ 0 h 6864730"/>
              <a:gd name="connsiteX9" fmla="*/ 3846766 w 5546031"/>
              <a:gd name="connsiteY9" fmla="*/ 537 h 6864730"/>
              <a:gd name="connsiteX10" fmla="*/ 5545537 w 5546031"/>
              <a:gd name="connsiteY10" fmla="*/ 537 h 6864730"/>
              <a:gd name="connsiteX11" fmla="*/ 5545536 w 5546031"/>
              <a:gd name="connsiteY11" fmla="*/ 6860545 h 6864730"/>
              <a:gd name="connsiteX12" fmla="*/ 1067337 w 5546031"/>
              <a:gd name="connsiteY12" fmla="*/ 6863300 h 6864730"/>
              <a:gd name="connsiteX13" fmla="*/ 1069719 w 5546031"/>
              <a:gd name="connsiteY13" fmla="*/ 6318334 h 6864730"/>
              <a:gd name="connsiteX14" fmla="*/ 1069720 w 5546031"/>
              <a:gd name="connsiteY14" fmla="*/ 6318321 h 6864730"/>
              <a:gd name="connsiteX15" fmla="*/ 1069719 w 5546031"/>
              <a:gd name="connsiteY15" fmla="*/ 6318310 h 6864730"/>
              <a:gd name="connsiteX16" fmla="*/ 1061010 w 5546031"/>
              <a:gd name="connsiteY16" fmla="*/ 6219603 h 6864730"/>
              <a:gd name="connsiteX17" fmla="*/ 624433 w 5546031"/>
              <a:gd name="connsiteY17" fmla="*/ 5771972 h 6864730"/>
              <a:gd name="connsiteX18" fmla="*/ 426816 w 5546031"/>
              <a:gd name="connsiteY18" fmla="*/ 5735384 h 6864730"/>
              <a:gd name="connsiteX19" fmla="*/ 9971 w 5546031"/>
              <a:gd name="connsiteY19" fmla="*/ 5223932 h 6864730"/>
              <a:gd name="connsiteX20" fmla="*/ 426816 w 5546031"/>
              <a:gd name="connsiteY20" fmla="*/ 4712481 h 6864730"/>
              <a:gd name="connsiteX21" fmla="*/ 512040 w 5546031"/>
              <a:gd name="connsiteY21" fmla="*/ 4703889 h 6864730"/>
              <a:gd name="connsiteX22" fmla="*/ 512040 w 5546031"/>
              <a:gd name="connsiteY22" fmla="*/ 4703511 h 6864730"/>
              <a:gd name="connsiteX23" fmla="*/ 423086 w 5546031"/>
              <a:gd name="connsiteY23" fmla="*/ 4694544 h 6864730"/>
              <a:gd name="connsiteX24" fmla="*/ 0 w 5546031"/>
              <a:gd name="connsiteY24" fmla="*/ 4175435 h 6864730"/>
              <a:gd name="connsiteX25" fmla="*/ 529874 w 5546031"/>
              <a:gd name="connsiteY25" fmla="*/ 3645561 h 6864730"/>
              <a:gd name="connsiteX26" fmla="*/ 1048983 w 5546031"/>
              <a:gd name="connsiteY26" fmla="*/ 4068647 h 6864730"/>
              <a:gd name="connsiteX27" fmla="*/ 1057146 w 5546031"/>
              <a:gd name="connsiteY27" fmla="*/ 4149617 h 6864730"/>
              <a:gd name="connsiteX28" fmla="*/ 1069719 w 5546031"/>
              <a:gd name="connsiteY28" fmla="*/ 4620012 h 6864730"/>
              <a:gd name="connsiteX29" fmla="*/ 1095113 w 5546031"/>
              <a:gd name="connsiteY29" fmla="*/ 4538207 h 6864730"/>
              <a:gd name="connsiteX30" fmla="*/ 1576145 w 5546031"/>
              <a:gd name="connsiteY30" fmla="*/ 4219357 h 6864730"/>
              <a:gd name="connsiteX31" fmla="*/ 1609779 w 5546031"/>
              <a:gd name="connsiteY31" fmla="*/ 4222748 h 6864730"/>
              <a:gd name="connsiteX32" fmla="*/ 1609779 w 5546031"/>
              <a:gd name="connsiteY32" fmla="*/ 4205666 h 6864730"/>
              <a:gd name="connsiteX33" fmla="*/ 1577115 w 5546031"/>
              <a:gd name="connsiteY33" fmla="*/ 4208959 h 6864730"/>
              <a:gd name="connsiteX34" fmla="*/ 1055057 w 5546031"/>
              <a:gd name="connsiteY34" fmla="*/ 3686901 h 6864730"/>
              <a:gd name="connsiteX35" fmla="*/ 1577115 w 5546031"/>
              <a:gd name="connsiteY35" fmla="*/ 3164843 h 6864730"/>
              <a:gd name="connsiteX36" fmla="*/ 2088567 w 5546031"/>
              <a:gd name="connsiteY36" fmla="*/ 3581688 h 6864730"/>
              <a:gd name="connsiteX37" fmla="*/ 2098635 w 5546031"/>
              <a:gd name="connsiteY37" fmla="*/ 3681565 h 6864730"/>
              <a:gd name="connsiteX38" fmla="*/ 2113837 w 5546031"/>
              <a:gd name="connsiteY38" fmla="*/ 3681565 h 6864730"/>
              <a:gd name="connsiteX39" fmla="*/ 2113837 w 5546031"/>
              <a:gd name="connsiteY39" fmla="*/ 2637449 h 6864730"/>
              <a:gd name="connsiteX40" fmla="*/ 2114775 w 5546031"/>
              <a:gd name="connsiteY40" fmla="*/ 2637449 h 6864730"/>
              <a:gd name="connsiteX41" fmla="*/ 2113835 w 5546031"/>
              <a:gd name="connsiteY41" fmla="*/ 2628122 h 6864730"/>
              <a:gd name="connsiteX42" fmla="*/ 2635893 w 5546031"/>
              <a:gd name="connsiteY42" fmla="*/ 2106064 h 6864730"/>
              <a:gd name="connsiteX43" fmla="*/ 2649648 w 5546031"/>
              <a:gd name="connsiteY43" fmla="*/ 2107451 h 6864730"/>
              <a:gd name="connsiteX44" fmla="*/ 2649648 w 5546031"/>
              <a:gd name="connsiteY44" fmla="*/ 2090015 h 6864730"/>
              <a:gd name="connsiteX45" fmla="*/ 2635894 w 5546031"/>
              <a:gd name="connsiteY45" fmla="*/ 2091401 h 6864730"/>
              <a:gd name="connsiteX46" fmla="*/ 2113836 w 5546031"/>
              <a:gd name="connsiteY46" fmla="*/ 1569343 h 6864730"/>
              <a:gd name="connsiteX47" fmla="*/ 2635894 w 5546031"/>
              <a:gd name="connsiteY47" fmla="*/ 1047285 h 6864730"/>
              <a:gd name="connsiteX48" fmla="*/ 2649648 w 5546031"/>
              <a:gd name="connsiteY48" fmla="*/ 1048672 h 6864730"/>
              <a:gd name="connsiteX49" fmla="*/ 2649648 w 5546031"/>
              <a:gd name="connsiteY49" fmla="*/ 1043268 h 6864730"/>
              <a:gd name="connsiteX50" fmla="*/ 2635893 w 5546031"/>
              <a:gd name="connsiteY50" fmla="*/ 1044116 h 6864730"/>
              <a:gd name="connsiteX51" fmla="*/ 2113835 w 5546031"/>
              <a:gd name="connsiteY51" fmla="*/ 522058 h 6864730"/>
              <a:gd name="connsiteX52" fmla="*/ 2635893 w 5546031"/>
              <a:gd name="connsiteY52" fmla="*/ 0 h 6864730"/>
              <a:gd name="connsiteX0" fmla="*/ 1577115 w 5546031"/>
              <a:gd name="connsiteY0" fmla="*/ 2106064 h 6864730"/>
              <a:gd name="connsiteX1" fmla="*/ 2099173 w 5546031"/>
              <a:gd name="connsiteY1" fmla="*/ 2628122 h 6864730"/>
              <a:gd name="connsiteX2" fmla="*/ 1577115 w 5546031"/>
              <a:gd name="connsiteY2" fmla="*/ 3150180 h 6864730"/>
              <a:gd name="connsiteX3" fmla="*/ 1055057 w 5546031"/>
              <a:gd name="connsiteY3" fmla="*/ 2628122 h 6864730"/>
              <a:gd name="connsiteX4" fmla="*/ 1577115 w 5546031"/>
              <a:gd name="connsiteY4" fmla="*/ 2106064 h 6864730"/>
              <a:gd name="connsiteX5" fmla="*/ 2635893 w 5546031"/>
              <a:gd name="connsiteY5" fmla="*/ 0 h 6864730"/>
              <a:gd name="connsiteX6" fmla="*/ 2649648 w 5546031"/>
              <a:gd name="connsiteY6" fmla="*/ 1387 h 6864730"/>
              <a:gd name="connsiteX7" fmla="*/ 2649648 w 5546031"/>
              <a:gd name="connsiteY7" fmla="*/ 537 h 6864730"/>
              <a:gd name="connsiteX8" fmla="*/ 3846766 w 5546031"/>
              <a:gd name="connsiteY8" fmla="*/ 0 h 6864730"/>
              <a:gd name="connsiteX9" fmla="*/ 5545537 w 5546031"/>
              <a:gd name="connsiteY9" fmla="*/ 537 h 6864730"/>
              <a:gd name="connsiteX10" fmla="*/ 5545536 w 5546031"/>
              <a:gd name="connsiteY10" fmla="*/ 6860545 h 6864730"/>
              <a:gd name="connsiteX11" fmla="*/ 1067337 w 5546031"/>
              <a:gd name="connsiteY11" fmla="*/ 6863300 h 6864730"/>
              <a:gd name="connsiteX12" fmla="*/ 1069719 w 5546031"/>
              <a:gd name="connsiteY12" fmla="*/ 6318334 h 6864730"/>
              <a:gd name="connsiteX13" fmla="*/ 1069720 w 5546031"/>
              <a:gd name="connsiteY13" fmla="*/ 6318321 h 6864730"/>
              <a:gd name="connsiteX14" fmla="*/ 1069719 w 5546031"/>
              <a:gd name="connsiteY14" fmla="*/ 6318310 h 6864730"/>
              <a:gd name="connsiteX15" fmla="*/ 1061010 w 5546031"/>
              <a:gd name="connsiteY15" fmla="*/ 6219603 h 6864730"/>
              <a:gd name="connsiteX16" fmla="*/ 624433 w 5546031"/>
              <a:gd name="connsiteY16" fmla="*/ 5771972 h 6864730"/>
              <a:gd name="connsiteX17" fmla="*/ 426816 w 5546031"/>
              <a:gd name="connsiteY17" fmla="*/ 5735384 h 6864730"/>
              <a:gd name="connsiteX18" fmla="*/ 9971 w 5546031"/>
              <a:gd name="connsiteY18" fmla="*/ 5223932 h 6864730"/>
              <a:gd name="connsiteX19" fmla="*/ 426816 w 5546031"/>
              <a:gd name="connsiteY19" fmla="*/ 4712481 h 6864730"/>
              <a:gd name="connsiteX20" fmla="*/ 512040 w 5546031"/>
              <a:gd name="connsiteY20" fmla="*/ 4703889 h 6864730"/>
              <a:gd name="connsiteX21" fmla="*/ 512040 w 5546031"/>
              <a:gd name="connsiteY21" fmla="*/ 4703511 h 6864730"/>
              <a:gd name="connsiteX22" fmla="*/ 423086 w 5546031"/>
              <a:gd name="connsiteY22" fmla="*/ 4694544 h 6864730"/>
              <a:gd name="connsiteX23" fmla="*/ 0 w 5546031"/>
              <a:gd name="connsiteY23" fmla="*/ 4175435 h 6864730"/>
              <a:gd name="connsiteX24" fmla="*/ 529874 w 5546031"/>
              <a:gd name="connsiteY24" fmla="*/ 3645561 h 6864730"/>
              <a:gd name="connsiteX25" fmla="*/ 1048983 w 5546031"/>
              <a:gd name="connsiteY25" fmla="*/ 4068647 h 6864730"/>
              <a:gd name="connsiteX26" fmla="*/ 1057146 w 5546031"/>
              <a:gd name="connsiteY26" fmla="*/ 4149617 h 6864730"/>
              <a:gd name="connsiteX27" fmla="*/ 1069719 w 5546031"/>
              <a:gd name="connsiteY27" fmla="*/ 4620012 h 6864730"/>
              <a:gd name="connsiteX28" fmla="*/ 1095113 w 5546031"/>
              <a:gd name="connsiteY28" fmla="*/ 4538207 h 6864730"/>
              <a:gd name="connsiteX29" fmla="*/ 1576145 w 5546031"/>
              <a:gd name="connsiteY29" fmla="*/ 4219357 h 6864730"/>
              <a:gd name="connsiteX30" fmla="*/ 1609779 w 5546031"/>
              <a:gd name="connsiteY30" fmla="*/ 4222748 h 6864730"/>
              <a:gd name="connsiteX31" fmla="*/ 1609779 w 5546031"/>
              <a:gd name="connsiteY31" fmla="*/ 4205666 h 6864730"/>
              <a:gd name="connsiteX32" fmla="*/ 1577115 w 5546031"/>
              <a:gd name="connsiteY32" fmla="*/ 4208959 h 6864730"/>
              <a:gd name="connsiteX33" fmla="*/ 1055057 w 5546031"/>
              <a:gd name="connsiteY33" fmla="*/ 3686901 h 6864730"/>
              <a:gd name="connsiteX34" fmla="*/ 1577115 w 5546031"/>
              <a:gd name="connsiteY34" fmla="*/ 3164843 h 6864730"/>
              <a:gd name="connsiteX35" fmla="*/ 2088567 w 5546031"/>
              <a:gd name="connsiteY35" fmla="*/ 3581688 h 6864730"/>
              <a:gd name="connsiteX36" fmla="*/ 2098635 w 5546031"/>
              <a:gd name="connsiteY36" fmla="*/ 3681565 h 6864730"/>
              <a:gd name="connsiteX37" fmla="*/ 2113837 w 5546031"/>
              <a:gd name="connsiteY37" fmla="*/ 3681565 h 6864730"/>
              <a:gd name="connsiteX38" fmla="*/ 2113837 w 5546031"/>
              <a:gd name="connsiteY38" fmla="*/ 2637449 h 6864730"/>
              <a:gd name="connsiteX39" fmla="*/ 2114775 w 5546031"/>
              <a:gd name="connsiteY39" fmla="*/ 2637449 h 6864730"/>
              <a:gd name="connsiteX40" fmla="*/ 2113835 w 5546031"/>
              <a:gd name="connsiteY40" fmla="*/ 2628122 h 6864730"/>
              <a:gd name="connsiteX41" fmla="*/ 2635893 w 5546031"/>
              <a:gd name="connsiteY41" fmla="*/ 2106064 h 6864730"/>
              <a:gd name="connsiteX42" fmla="*/ 2649648 w 5546031"/>
              <a:gd name="connsiteY42" fmla="*/ 2107451 h 6864730"/>
              <a:gd name="connsiteX43" fmla="*/ 2649648 w 5546031"/>
              <a:gd name="connsiteY43" fmla="*/ 2090015 h 6864730"/>
              <a:gd name="connsiteX44" fmla="*/ 2635894 w 5546031"/>
              <a:gd name="connsiteY44" fmla="*/ 2091401 h 6864730"/>
              <a:gd name="connsiteX45" fmla="*/ 2113836 w 5546031"/>
              <a:gd name="connsiteY45" fmla="*/ 1569343 h 6864730"/>
              <a:gd name="connsiteX46" fmla="*/ 2635894 w 5546031"/>
              <a:gd name="connsiteY46" fmla="*/ 1047285 h 6864730"/>
              <a:gd name="connsiteX47" fmla="*/ 2649648 w 5546031"/>
              <a:gd name="connsiteY47" fmla="*/ 1048672 h 6864730"/>
              <a:gd name="connsiteX48" fmla="*/ 2649648 w 5546031"/>
              <a:gd name="connsiteY48" fmla="*/ 1043268 h 6864730"/>
              <a:gd name="connsiteX49" fmla="*/ 2635893 w 5546031"/>
              <a:gd name="connsiteY49" fmla="*/ 1044116 h 6864730"/>
              <a:gd name="connsiteX50" fmla="*/ 2113835 w 5546031"/>
              <a:gd name="connsiteY50" fmla="*/ 522058 h 6864730"/>
              <a:gd name="connsiteX51" fmla="*/ 2635893 w 5546031"/>
              <a:gd name="connsiteY51" fmla="*/ 0 h 6864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546031" h="6864730">
                <a:moveTo>
                  <a:pt x="1577115" y="2106064"/>
                </a:moveTo>
                <a:cubicBezTo>
                  <a:pt x="1865440" y="2106064"/>
                  <a:pt x="2099173" y="2339797"/>
                  <a:pt x="2099173" y="2628122"/>
                </a:cubicBezTo>
                <a:cubicBezTo>
                  <a:pt x="2099173" y="2916447"/>
                  <a:pt x="1865440" y="3150180"/>
                  <a:pt x="1577115" y="3150180"/>
                </a:cubicBezTo>
                <a:cubicBezTo>
                  <a:pt x="1288790" y="3150180"/>
                  <a:pt x="1055057" y="2916447"/>
                  <a:pt x="1055057" y="2628122"/>
                </a:cubicBezTo>
                <a:cubicBezTo>
                  <a:pt x="1055057" y="2339797"/>
                  <a:pt x="1288790" y="2106064"/>
                  <a:pt x="1577115" y="2106064"/>
                </a:cubicBezTo>
                <a:close/>
                <a:moveTo>
                  <a:pt x="2635893" y="0"/>
                </a:moveTo>
                <a:lnTo>
                  <a:pt x="2649648" y="1387"/>
                </a:lnTo>
                <a:lnTo>
                  <a:pt x="2649648" y="537"/>
                </a:lnTo>
                <a:lnTo>
                  <a:pt x="3846766" y="0"/>
                </a:lnTo>
                <a:lnTo>
                  <a:pt x="5545537" y="537"/>
                </a:lnTo>
                <a:cubicBezTo>
                  <a:pt x="5543820" y="2314681"/>
                  <a:pt x="5547253" y="4546401"/>
                  <a:pt x="5545536" y="6860545"/>
                </a:cubicBezTo>
                <a:cubicBezTo>
                  <a:pt x="5545847" y="6861075"/>
                  <a:pt x="2560070" y="6867533"/>
                  <a:pt x="1067337" y="6863300"/>
                </a:cubicBezTo>
                <a:cubicBezTo>
                  <a:pt x="1068990" y="6701392"/>
                  <a:pt x="1068066" y="6480242"/>
                  <a:pt x="1069719" y="6318334"/>
                </a:cubicBezTo>
                <a:cubicBezTo>
                  <a:pt x="1069719" y="6318330"/>
                  <a:pt x="1069720" y="6318325"/>
                  <a:pt x="1069720" y="6318321"/>
                </a:cubicBezTo>
                <a:cubicBezTo>
                  <a:pt x="1069720" y="6318317"/>
                  <a:pt x="1069719" y="6318314"/>
                  <a:pt x="1069719" y="6318310"/>
                </a:cubicBezTo>
                <a:lnTo>
                  <a:pt x="1061010" y="6219603"/>
                </a:lnTo>
                <a:cubicBezTo>
                  <a:pt x="1020946" y="5995312"/>
                  <a:pt x="846793" y="5817474"/>
                  <a:pt x="624433" y="5771972"/>
                </a:cubicBezTo>
                <a:lnTo>
                  <a:pt x="426816" y="5735384"/>
                </a:lnTo>
                <a:cubicBezTo>
                  <a:pt x="188923" y="5686704"/>
                  <a:pt x="9971" y="5476217"/>
                  <a:pt x="9971" y="5223932"/>
                </a:cubicBezTo>
                <a:cubicBezTo>
                  <a:pt x="9971" y="4971648"/>
                  <a:pt x="188923" y="4761160"/>
                  <a:pt x="426816" y="4712481"/>
                </a:cubicBezTo>
                <a:lnTo>
                  <a:pt x="512040" y="4703889"/>
                </a:lnTo>
                <a:lnTo>
                  <a:pt x="512040" y="4703511"/>
                </a:lnTo>
                <a:lnTo>
                  <a:pt x="423086" y="4694544"/>
                </a:lnTo>
                <a:cubicBezTo>
                  <a:pt x="181632" y="4645135"/>
                  <a:pt x="0" y="4431496"/>
                  <a:pt x="0" y="4175435"/>
                </a:cubicBezTo>
                <a:cubicBezTo>
                  <a:pt x="0" y="3882794"/>
                  <a:pt x="237233" y="3645561"/>
                  <a:pt x="529874" y="3645561"/>
                </a:cubicBezTo>
                <a:cubicBezTo>
                  <a:pt x="785935" y="3645561"/>
                  <a:pt x="999574" y="3827193"/>
                  <a:pt x="1048983" y="4068647"/>
                </a:cubicBezTo>
                <a:lnTo>
                  <a:pt x="1057146" y="4149617"/>
                </a:lnTo>
                <a:cubicBezTo>
                  <a:pt x="1060602" y="4241511"/>
                  <a:pt x="1063391" y="4555247"/>
                  <a:pt x="1069719" y="4620012"/>
                </a:cubicBezTo>
                <a:lnTo>
                  <a:pt x="1095113" y="4538207"/>
                </a:lnTo>
                <a:cubicBezTo>
                  <a:pt x="1174366" y="4350832"/>
                  <a:pt x="1359902" y="4219357"/>
                  <a:pt x="1576145" y="4219357"/>
                </a:cubicBezTo>
                <a:lnTo>
                  <a:pt x="1609779" y="4222748"/>
                </a:lnTo>
                <a:lnTo>
                  <a:pt x="1609779" y="4205666"/>
                </a:lnTo>
                <a:lnTo>
                  <a:pt x="1577115" y="4208959"/>
                </a:lnTo>
                <a:cubicBezTo>
                  <a:pt x="1288790" y="4208959"/>
                  <a:pt x="1055057" y="3975226"/>
                  <a:pt x="1055057" y="3686901"/>
                </a:cubicBezTo>
                <a:cubicBezTo>
                  <a:pt x="1055057" y="3398576"/>
                  <a:pt x="1288790" y="3164843"/>
                  <a:pt x="1577115" y="3164843"/>
                </a:cubicBezTo>
                <a:cubicBezTo>
                  <a:pt x="1829399" y="3164843"/>
                  <a:pt x="2039887" y="3343795"/>
                  <a:pt x="2088567" y="3581688"/>
                </a:cubicBezTo>
                <a:lnTo>
                  <a:pt x="2098635" y="3681565"/>
                </a:lnTo>
                <a:lnTo>
                  <a:pt x="2113837" y="3681565"/>
                </a:lnTo>
                <a:lnTo>
                  <a:pt x="2113837" y="2637449"/>
                </a:lnTo>
                <a:lnTo>
                  <a:pt x="2114775" y="2637449"/>
                </a:lnTo>
                <a:cubicBezTo>
                  <a:pt x="2114462" y="2634340"/>
                  <a:pt x="2114148" y="2631231"/>
                  <a:pt x="2113835" y="2628122"/>
                </a:cubicBezTo>
                <a:cubicBezTo>
                  <a:pt x="2113835" y="2339797"/>
                  <a:pt x="2347568" y="2106064"/>
                  <a:pt x="2635893" y="2106064"/>
                </a:cubicBezTo>
                <a:lnTo>
                  <a:pt x="2649648" y="2107451"/>
                </a:lnTo>
                <a:lnTo>
                  <a:pt x="2649648" y="2090015"/>
                </a:lnTo>
                <a:lnTo>
                  <a:pt x="2635894" y="2091401"/>
                </a:lnTo>
                <a:cubicBezTo>
                  <a:pt x="2347569" y="2091401"/>
                  <a:pt x="2113836" y="1857668"/>
                  <a:pt x="2113836" y="1569343"/>
                </a:cubicBezTo>
                <a:cubicBezTo>
                  <a:pt x="2113836" y="1281018"/>
                  <a:pt x="2347569" y="1047285"/>
                  <a:pt x="2635894" y="1047285"/>
                </a:cubicBezTo>
                <a:lnTo>
                  <a:pt x="2649648" y="1048672"/>
                </a:lnTo>
                <a:lnTo>
                  <a:pt x="2649648" y="1043268"/>
                </a:lnTo>
                <a:lnTo>
                  <a:pt x="2635893" y="1044116"/>
                </a:lnTo>
                <a:cubicBezTo>
                  <a:pt x="2347568" y="1044116"/>
                  <a:pt x="2113835" y="810383"/>
                  <a:pt x="2113835" y="522058"/>
                </a:cubicBezTo>
                <a:cubicBezTo>
                  <a:pt x="2113835" y="233733"/>
                  <a:pt x="2347568" y="0"/>
                  <a:pt x="2635893" y="0"/>
                </a:cubicBezTo>
                <a:close/>
              </a:path>
            </a:pathLst>
          </a:custGeom>
          <a:solidFill>
            <a:schemeClr val="bg1">
              <a:lumMod val="95000"/>
            </a:schemeClr>
          </a:solidFill>
        </p:spPr>
        <p:txBody>
          <a:bodyPr wrap="square" anchor="ctr" anchorCtr="0">
            <a:noAutofit/>
          </a:bodyPr>
          <a:lstStyle>
            <a:lvl1pPr marL="0" indent="0" algn="ctr">
              <a:buNone/>
              <a:defRPr sz="1200">
                <a:latin typeface="+mn-lt"/>
              </a:defRPr>
            </a:lvl1pPr>
          </a:lstStyle>
          <a:p>
            <a:r>
              <a:rPr lang="fi-FI"/>
              <a:t>Lisää kuva napsauttamalla kuvaketta</a:t>
            </a:r>
          </a:p>
        </p:txBody>
      </p:sp>
    </p:spTree>
    <p:extLst>
      <p:ext uri="{BB962C8B-B14F-4D97-AF65-F5344CB8AC3E}">
        <p14:creationId xmlns:p14="http://schemas.microsoft.com/office/powerpoint/2010/main" val="4274494286"/>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Kaksi sisältökohdetta">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a:lstStyle>
            <a:lvl1pPr>
              <a:defRPr b="1">
                <a:latin typeface="+mj-lt"/>
              </a:defRPr>
            </a:lvl1pPr>
          </a:lstStyle>
          <a:p>
            <a:r>
              <a:rPr lang="fi-FI"/>
              <a:t>Muokkaa perustyyliä napsauttamalla</a:t>
            </a:r>
          </a:p>
        </p:txBody>
      </p:sp>
      <p:sp>
        <p:nvSpPr>
          <p:cNvPr id="9" name="Sisällön paikkamerkki 8"/>
          <p:cNvSpPr>
            <a:spLocks noGrp="1"/>
          </p:cNvSpPr>
          <p:nvPr>
            <p:ph sz="quarter" idx="13"/>
          </p:nvPr>
        </p:nvSpPr>
        <p:spPr>
          <a:xfrm>
            <a:off x="479425" y="1628775"/>
            <a:ext cx="5472113" cy="4321175"/>
          </a:xfrm>
        </p:spPr>
        <p:txBody>
          <a:bodyPr/>
          <a:lstStyle>
            <a:lvl1pPr>
              <a:defRPr sz="28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11" name="Sisällön paikkamerkki 10"/>
          <p:cNvSpPr>
            <a:spLocks noGrp="1"/>
          </p:cNvSpPr>
          <p:nvPr>
            <p:ph sz="quarter" idx="14"/>
          </p:nvPr>
        </p:nvSpPr>
        <p:spPr>
          <a:xfrm>
            <a:off x="6240463" y="1628775"/>
            <a:ext cx="5472112" cy="4321175"/>
          </a:xfrm>
        </p:spPr>
        <p:txBody>
          <a:bodyPr/>
          <a:lstStyle>
            <a:lvl1pPr>
              <a:defRPr sz="28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Tree>
    <p:extLst>
      <p:ext uri="{BB962C8B-B14F-4D97-AF65-F5344CB8AC3E}">
        <p14:creationId xmlns:p14="http://schemas.microsoft.com/office/powerpoint/2010/main" val="41143999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479425" y="333375"/>
            <a:ext cx="11233150" cy="935039"/>
          </a:xfrm>
        </p:spPr>
        <p:txBody>
          <a:bodyPr/>
          <a:lstStyle>
            <a:lvl1pPr>
              <a:defRPr b="1">
                <a:latin typeface="+mj-lt"/>
              </a:defRPr>
            </a:lvl1pPr>
          </a:lstStyle>
          <a:p>
            <a:r>
              <a:rPr lang="fi-FI"/>
              <a:t>Muokkaa perustyyliä napsauttamalla</a:t>
            </a:r>
          </a:p>
        </p:txBody>
      </p:sp>
      <p:sp>
        <p:nvSpPr>
          <p:cNvPr id="3" name="Tekstin paikkamerkki 2"/>
          <p:cNvSpPr>
            <a:spLocks noGrp="1"/>
          </p:cNvSpPr>
          <p:nvPr>
            <p:ph type="body" idx="1"/>
          </p:nvPr>
        </p:nvSpPr>
        <p:spPr>
          <a:xfrm>
            <a:off x="479425" y="1633538"/>
            <a:ext cx="5472113" cy="679338"/>
          </a:xfrm>
        </p:spPr>
        <p:txBody>
          <a:bodyPr anchor="b"/>
          <a:lstStyle>
            <a:lvl1pPr marL="0" indent="0">
              <a:buNone/>
              <a:defRPr sz="2800" b="1">
                <a:solidFill>
                  <a:schemeClr val="accent1"/>
                </a:solidFill>
                <a:latin typeface="+mn-lt"/>
                <a:ea typeface="Inter SemiBold"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479425" y="2505075"/>
            <a:ext cx="5472113" cy="3444875"/>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5" name="Tekstin paikkamerkki 4"/>
          <p:cNvSpPr>
            <a:spLocks noGrp="1"/>
          </p:cNvSpPr>
          <p:nvPr>
            <p:ph type="body" sz="quarter" idx="3"/>
          </p:nvPr>
        </p:nvSpPr>
        <p:spPr>
          <a:xfrm>
            <a:off x="6240463" y="1633538"/>
            <a:ext cx="5472112" cy="679338"/>
          </a:xfrm>
        </p:spPr>
        <p:txBody>
          <a:bodyPr anchor="b"/>
          <a:lstStyle>
            <a:lvl1pPr marL="0" indent="0">
              <a:buNone/>
              <a:defRPr sz="2800" b="1">
                <a:solidFill>
                  <a:schemeClr val="accent1"/>
                </a:solidFill>
                <a:latin typeface="+mn-lt"/>
                <a:ea typeface="Inter SemiBold"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6240463" y="2505075"/>
            <a:ext cx="5472112" cy="3444875"/>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Tree>
    <p:extLst>
      <p:ext uri="{BB962C8B-B14F-4D97-AF65-F5344CB8AC3E}">
        <p14:creationId xmlns:p14="http://schemas.microsoft.com/office/powerpoint/2010/main" val="10280135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a:lstStyle>
            <a:lvl1pPr>
              <a:defRPr b="1">
                <a:latin typeface="+mj-lt"/>
              </a:defRPr>
            </a:lvl1pPr>
          </a:lstStyle>
          <a:p>
            <a:r>
              <a:rPr lang="fi-FI"/>
              <a:t>Muokkaa perustyyliä napsauttamalla</a:t>
            </a:r>
          </a:p>
        </p:txBody>
      </p:sp>
    </p:spTree>
    <p:extLst>
      <p:ext uri="{BB962C8B-B14F-4D97-AF65-F5344CB8AC3E}">
        <p14:creationId xmlns:p14="http://schemas.microsoft.com/office/powerpoint/2010/main" val="42491673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DD6C977D-BC47-412A-8C29-46B30839AFEB}"/>
              </a:ext>
            </a:extLst>
          </p:cNvPr>
          <p:cNvSpPr>
            <a:spLocks noGrp="1"/>
          </p:cNvSpPr>
          <p:nvPr>
            <p:ph type="dt" sz="half" idx="10"/>
          </p:nvPr>
        </p:nvSpPr>
        <p:spPr/>
        <p:txBody>
          <a:bodyPr/>
          <a:lstStyle/>
          <a:p>
            <a:fld id="{0AD97DD9-EED3-42FC-A9ED-16A979E4990B}" type="datetimeFigureOut">
              <a:rPr lang="fi-FI" smtClean="0"/>
              <a:t>12.6.2025</a:t>
            </a:fld>
            <a:endParaRPr lang="fi-FI"/>
          </a:p>
        </p:txBody>
      </p:sp>
      <p:sp>
        <p:nvSpPr>
          <p:cNvPr id="3" name="Alatunnisteen paikkamerkki 2">
            <a:extLst>
              <a:ext uri="{FF2B5EF4-FFF2-40B4-BE49-F238E27FC236}">
                <a16:creationId xmlns:a16="http://schemas.microsoft.com/office/drawing/2014/main" id="{0DA12906-3DEC-40CE-A8DB-52EAC0D48A78}"/>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C5975096-1047-4439-B9ED-BFD2C016D892}"/>
              </a:ext>
            </a:extLst>
          </p:cNvPr>
          <p:cNvSpPr>
            <a:spLocks noGrp="1"/>
          </p:cNvSpPr>
          <p:nvPr>
            <p:ph type="sldNum" sz="quarter" idx="12"/>
          </p:nvPr>
        </p:nvSpPr>
        <p:spPr/>
        <p:txBody>
          <a:bodyPr/>
          <a:lstStyle/>
          <a:p>
            <a:fld id="{FA0B2168-21E9-48BB-8CE8-C0831BF60DC6}" type="slidenum">
              <a:rPr lang="fi-FI" smtClean="0"/>
              <a:t>‹#›</a:t>
            </a:fld>
            <a:endParaRPr lang="fi-FI"/>
          </a:p>
        </p:txBody>
      </p:sp>
    </p:spTree>
    <p:extLst>
      <p:ext uri="{BB962C8B-B14F-4D97-AF65-F5344CB8AC3E}">
        <p14:creationId xmlns:p14="http://schemas.microsoft.com/office/powerpoint/2010/main" val="38963750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p:txBody>
          <a:bodyPr/>
          <a:lstStyle/>
          <a:p>
            <a:fld id="{A02ABAE3-D89C-4001-9AEC-5083F82B749C}" type="datetimeFigureOut">
              <a:rPr lang="fi-FI" smtClean="0"/>
              <a:t>12.6.2025</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13683715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Loppudia_valk">
    <p:spTree>
      <p:nvGrpSpPr>
        <p:cNvPr id="1" name=""/>
        <p:cNvGrpSpPr/>
        <p:nvPr/>
      </p:nvGrpSpPr>
      <p:grpSpPr>
        <a:xfrm>
          <a:off x="0" y="0"/>
          <a:ext cx="0" cy="0"/>
          <a:chOff x="0" y="0"/>
          <a:chExt cx="0" cy="0"/>
        </a:xfrm>
      </p:grpSpPr>
      <p:grpSp>
        <p:nvGrpSpPr>
          <p:cNvPr id="6" name="Ryhmä 5"/>
          <p:cNvGrpSpPr/>
          <p:nvPr userDrawn="1"/>
        </p:nvGrpSpPr>
        <p:grpSpPr>
          <a:xfrm>
            <a:off x="5959414" y="6269044"/>
            <a:ext cx="1861417" cy="327025"/>
            <a:chOff x="5964177" y="6335957"/>
            <a:chExt cx="1861417" cy="327025"/>
          </a:xfrm>
          <a:solidFill>
            <a:schemeClr val="accent1"/>
          </a:solidFill>
        </p:grpSpPr>
        <p:grpSp>
          <p:nvGrpSpPr>
            <p:cNvPr id="4" name="Ryhmä 3"/>
            <p:cNvGrpSpPr/>
            <p:nvPr userDrawn="1"/>
          </p:nvGrpSpPr>
          <p:grpSpPr>
            <a:xfrm>
              <a:off x="6347775" y="6339132"/>
              <a:ext cx="323850" cy="323850"/>
              <a:chOff x="6330889" y="6335957"/>
              <a:chExt cx="323850" cy="323850"/>
            </a:xfrm>
            <a:grpFill/>
          </p:grpSpPr>
          <p:sp>
            <p:nvSpPr>
              <p:cNvPr id="23" name="Freeform 5"/>
              <p:cNvSpPr>
                <a:spLocks noEditPoints="1"/>
              </p:cNvSpPr>
              <p:nvPr userDrawn="1"/>
            </p:nvSpPr>
            <p:spPr bwMode="auto">
              <a:xfrm>
                <a:off x="6408677" y="6413745"/>
                <a:ext cx="168275" cy="166688"/>
              </a:xfrm>
              <a:custGeom>
                <a:avLst/>
                <a:gdLst>
                  <a:gd name="T0" fmla="*/ 272 w 279"/>
                  <a:gd name="T1" fmla="*/ 39 h 279"/>
                  <a:gd name="T2" fmla="*/ 260 w 279"/>
                  <a:gd name="T3" fmla="*/ 20 h 279"/>
                  <a:gd name="T4" fmla="*/ 240 w 279"/>
                  <a:gd name="T5" fmla="*/ 7 h 279"/>
                  <a:gd name="T6" fmla="*/ 208 w 279"/>
                  <a:gd name="T7" fmla="*/ 1 h 279"/>
                  <a:gd name="T8" fmla="*/ 140 w 279"/>
                  <a:gd name="T9" fmla="*/ 0 h 279"/>
                  <a:gd name="T10" fmla="*/ 71 w 279"/>
                  <a:gd name="T11" fmla="*/ 1 h 279"/>
                  <a:gd name="T12" fmla="*/ 40 w 279"/>
                  <a:gd name="T13" fmla="*/ 7 h 279"/>
                  <a:gd name="T14" fmla="*/ 20 w 279"/>
                  <a:gd name="T15" fmla="*/ 20 h 279"/>
                  <a:gd name="T16" fmla="*/ 7 w 279"/>
                  <a:gd name="T17" fmla="*/ 39 h 279"/>
                  <a:gd name="T18" fmla="*/ 1 w 279"/>
                  <a:gd name="T19" fmla="*/ 71 h 279"/>
                  <a:gd name="T20" fmla="*/ 0 w 279"/>
                  <a:gd name="T21" fmla="*/ 140 h 279"/>
                  <a:gd name="T22" fmla="*/ 1 w 279"/>
                  <a:gd name="T23" fmla="*/ 208 h 279"/>
                  <a:gd name="T24" fmla="*/ 7 w 279"/>
                  <a:gd name="T25" fmla="*/ 240 h 279"/>
                  <a:gd name="T26" fmla="*/ 20 w 279"/>
                  <a:gd name="T27" fmla="*/ 259 h 279"/>
                  <a:gd name="T28" fmla="*/ 40 w 279"/>
                  <a:gd name="T29" fmla="*/ 272 h 279"/>
                  <a:gd name="T30" fmla="*/ 71 w 279"/>
                  <a:gd name="T31" fmla="*/ 278 h 279"/>
                  <a:gd name="T32" fmla="*/ 140 w 279"/>
                  <a:gd name="T33" fmla="*/ 279 h 279"/>
                  <a:gd name="T34" fmla="*/ 208 w 279"/>
                  <a:gd name="T35" fmla="*/ 278 h 279"/>
                  <a:gd name="T36" fmla="*/ 240 w 279"/>
                  <a:gd name="T37" fmla="*/ 272 h 279"/>
                  <a:gd name="T38" fmla="*/ 260 w 279"/>
                  <a:gd name="T39" fmla="*/ 259 h 279"/>
                  <a:gd name="T40" fmla="*/ 272 w 279"/>
                  <a:gd name="T41" fmla="*/ 240 h 279"/>
                  <a:gd name="T42" fmla="*/ 278 w 279"/>
                  <a:gd name="T43" fmla="*/ 208 h 279"/>
                  <a:gd name="T44" fmla="*/ 279 w 279"/>
                  <a:gd name="T45" fmla="*/ 140 h 279"/>
                  <a:gd name="T46" fmla="*/ 278 w 279"/>
                  <a:gd name="T47" fmla="*/ 71 h 279"/>
                  <a:gd name="T48" fmla="*/ 272 w 279"/>
                  <a:gd name="T49" fmla="*/ 39 h 279"/>
                  <a:gd name="T50" fmla="*/ 140 w 279"/>
                  <a:gd name="T51" fmla="*/ 227 h 279"/>
                  <a:gd name="T52" fmla="*/ 52 w 279"/>
                  <a:gd name="T53" fmla="*/ 140 h 279"/>
                  <a:gd name="T54" fmla="*/ 140 w 279"/>
                  <a:gd name="T55" fmla="*/ 52 h 279"/>
                  <a:gd name="T56" fmla="*/ 227 w 279"/>
                  <a:gd name="T57" fmla="*/ 140 h 279"/>
                  <a:gd name="T58" fmla="*/ 140 w 279"/>
                  <a:gd name="T59" fmla="*/ 227 h 279"/>
                  <a:gd name="T60" fmla="*/ 231 w 279"/>
                  <a:gd name="T61" fmla="*/ 69 h 279"/>
                  <a:gd name="T62" fmla="*/ 210 w 279"/>
                  <a:gd name="T63" fmla="*/ 49 h 279"/>
                  <a:gd name="T64" fmla="*/ 231 w 279"/>
                  <a:gd name="T65" fmla="*/ 28 h 279"/>
                  <a:gd name="T66" fmla="*/ 251 w 279"/>
                  <a:gd name="T67" fmla="*/ 49 h 279"/>
                  <a:gd name="T68" fmla="*/ 231 w 279"/>
                  <a:gd name="T69" fmla="*/ 69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79" h="279">
                    <a:moveTo>
                      <a:pt x="272" y="39"/>
                    </a:moveTo>
                    <a:cubicBezTo>
                      <a:pt x="269" y="31"/>
                      <a:pt x="266" y="26"/>
                      <a:pt x="260" y="20"/>
                    </a:cubicBezTo>
                    <a:cubicBezTo>
                      <a:pt x="254" y="14"/>
                      <a:pt x="248" y="10"/>
                      <a:pt x="240" y="7"/>
                    </a:cubicBezTo>
                    <a:cubicBezTo>
                      <a:pt x="234" y="5"/>
                      <a:pt x="225" y="2"/>
                      <a:pt x="208" y="1"/>
                    </a:cubicBezTo>
                    <a:cubicBezTo>
                      <a:pt x="191" y="0"/>
                      <a:pt x="185" y="0"/>
                      <a:pt x="140" y="0"/>
                    </a:cubicBezTo>
                    <a:cubicBezTo>
                      <a:pt x="94" y="0"/>
                      <a:pt x="89" y="0"/>
                      <a:pt x="71" y="1"/>
                    </a:cubicBezTo>
                    <a:cubicBezTo>
                      <a:pt x="55" y="2"/>
                      <a:pt x="46" y="5"/>
                      <a:pt x="40" y="7"/>
                    </a:cubicBezTo>
                    <a:cubicBezTo>
                      <a:pt x="32" y="10"/>
                      <a:pt x="26" y="14"/>
                      <a:pt x="20" y="20"/>
                    </a:cubicBezTo>
                    <a:cubicBezTo>
                      <a:pt x="14" y="26"/>
                      <a:pt x="10" y="31"/>
                      <a:pt x="7" y="39"/>
                    </a:cubicBezTo>
                    <a:cubicBezTo>
                      <a:pt x="5" y="45"/>
                      <a:pt x="2" y="54"/>
                      <a:pt x="1" y="71"/>
                    </a:cubicBezTo>
                    <a:cubicBezTo>
                      <a:pt x="1" y="89"/>
                      <a:pt x="0" y="94"/>
                      <a:pt x="0" y="140"/>
                    </a:cubicBezTo>
                    <a:cubicBezTo>
                      <a:pt x="0" y="185"/>
                      <a:pt x="1" y="190"/>
                      <a:pt x="1" y="208"/>
                    </a:cubicBezTo>
                    <a:cubicBezTo>
                      <a:pt x="2" y="225"/>
                      <a:pt x="5" y="234"/>
                      <a:pt x="7" y="240"/>
                    </a:cubicBezTo>
                    <a:cubicBezTo>
                      <a:pt x="10" y="248"/>
                      <a:pt x="14" y="253"/>
                      <a:pt x="20" y="259"/>
                    </a:cubicBezTo>
                    <a:cubicBezTo>
                      <a:pt x="26" y="265"/>
                      <a:pt x="32" y="269"/>
                      <a:pt x="40" y="272"/>
                    </a:cubicBezTo>
                    <a:cubicBezTo>
                      <a:pt x="46" y="274"/>
                      <a:pt x="55" y="277"/>
                      <a:pt x="71" y="278"/>
                    </a:cubicBezTo>
                    <a:cubicBezTo>
                      <a:pt x="89" y="279"/>
                      <a:pt x="94" y="279"/>
                      <a:pt x="140" y="279"/>
                    </a:cubicBezTo>
                    <a:cubicBezTo>
                      <a:pt x="185" y="279"/>
                      <a:pt x="191" y="279"/>
                      <a:pt x="208" y="278"/>
                    </a:cubicBezTo>
                    <a:cubicBezTo>
                      <a:pt x="225" y="277"/>
                      <a:pt x="234" y="274"/>
                      <a:pt x="240" y="272"/>
                    </a:cubicBezTo>
                    <a:cubicBezTo>
                      <a:pt x="248" y="269"/>
                      <a:pt x="254" y="265"/>
                      <a:pt x="260" y="259"/>
                    </a:cubicBezTo>
                    <a:cubicBezTo>
                      <a:pt x="266" y="253"/>
                      <a:pt x="269" y="248"/>
                      <a:pt x="272" y="240"/>
                    </a:cubicBezTo>
                    <a:cubicBezTo>
                      <a:pt x="275" y="234"/>
                      <a:pt x="277" y="225"/>
                      <a:pt x="278" y="208"/>
                    </a:cubicBezTo>
                    <a:cubicBezTo>
                      <a:pt x="279" y="190"/>
                      <a:pt x="279" y="185"/>
                      <a:pt x="279" y="140"/>
                    </a:cubicBezTo>
                    <a:cubicBezTo>
                      <a:pt x="279" y="94"/>
                      <a:pt x="279" y="89"/>
                      <a:pt x="278" y="71"/>
                    </a:cubicBezTo>
                    <a:cubicBezTo>
                      <a:pt x="277" y="54"/>
                      <a:pt x="275" y="45"/>
                      <a:pt x="272" y="39"/>
                    </a:cubicBezTo>
                    <a:close/>
                    <a:moveTo>
                      <a:pt x="140" y="227"/>
                    </a:moveTo>
                    <a:cubicBezTo>
                      <a:pt x="92" y="227"/>
                      <a:pt x="52" y="188"/>
                      <a:pt x="52" y="140"/>
                    </a:cubicBezTo>
                    <a:cubicBezTo>
                      <a:pt x="52" y="91"/>
                      <a:pt x="92" y="52"/>
                      <a:pt x="140" y="52"/>
                    </a:cubicBezTo>
                    <a:cubicBezTo>
                      <a:pt x="188" y="52"/>
                      <a:pt x="227" y="91"/>
                      <a:pt x="227" y="140"/>
                    </a:cubicBezTo>
                    <a:cubicBezTo>
                      <a:pt x="227" y="188"/>
                      <a:pt x="188" y="227"/>
                      <a:pt x="140" y="227"/>
                    </a:cubicBezTo>
                    <a:close/>
                    <a:moveTo>
                      <a:pt x="231" y="69"/>
                    </a:moveTo>
                    <a:cubicBezTo>
                      <a:pt x="219" y="69"/>
                      <a:pt x="210" y="60"/>
                      <a:pt x="210" y="49"/>
                    </a:cubicBezTo>
                    <a:cubicBezTo>
                      <a:pt x="210" y="38"/>
                      <a:pt x="219" y="28"/>
                      <a:pt x="231" y="28"/>
                    </a:cubicBezTo>
                    <a:cubicBezTo>
                      <a:pt x="242" y="28"/>
                      <a:pt x="251" y="38"/>
                      <a:pt x="251" y="49"/>
                    </a:cubicBezTo>
                    <a:cubicBezTo>
                      <a:pt x="251" y="60"/>
                      <a:pt x="242" y="69"/>
                      <a:pt x="231" y="69"/>
                    </a:cubicBezTo>
                    <a:close/>
                  </a:path>
                </a:pathLst>
              </a:custGeom>
              <a:grpFill/>
              <a:ln>
                <a:noFill/>
              </a:ln>
            </p:spPr>
            <p:txBody>
              <a:bodyPr vert="horz" wrap="square" lIns="91440" tIns="45720" rIns="91440" bIns="45720" numCol="1" anchor="t" anchorCtr="0" compatLnSpc="1">
                <a:prstTxWarp prst="textNoShape">
                  <a:avLst/>
                </a:prstTxWarp>
              </a:bodyPr>
              <a:lstStyle/>
              <a:p>
                <a:endParaRPr lang="fi-FI"/>
              </a:p>
            </p:txBody>
          </p:sp>
          <p:sp>
            <p:nvSpPr>
              <p:cNvPr id="24" name="Oval 6"/>
              <p:cNvSpPr>
                <a:spLocks noChangeArrowheads="1"/>
              </p:cNvSpPr>
              <p:nvPr userDrawn="1"/>
            </p:nvSpPr>
            <p:spPr bwMode="auto">
              <a:xfrm>
                <a:off x="6457889" y="6462957"/>
                <a:ext cx="68263" cy="68263"/>
              </a:xfrm>
              <a:prstGeom prst="ellipse">
                <a:avLst/>
              </a:prstGeom>
              <a:grpFill/>
              <a:ln>
                <a:noFill/>
              </a:ln>
            </p:spPr>
            <p:txBody>
              <a:bodyPr vert="horz" wrap="square" lIns="91440" tIns="45720" rIns="91440" bIns="45720" numCol="1" anchor="t" anchorCtr="0" compatLnSpc="1">
                <a:prstTxWarp prst="textNoShape">
                  <a:avLst/>
                </a:prstTxWarp>
              </a:bodyPr>
              <a:lstStyle/>
              <a:p>
                <a:endParaRPr lang="fi-FI"/>
              </a:p>
            </p:txBody>
          </p:sp>
          <p:sp>
            <p:nvSpPr>
              <p:cNvPr id="25" name="Freeform 7"/>
              <p:cNvSpPr>
                <a:spLocks noEditPoints="1"/>
              </p:cNvSpPr>
              <p:nvPr userDrawn="1"/>
            </p:nvSpPr>
            <p:spPr bwMode="auto">
              <a:xfrm>
                <a:off x="6330889" y="6335957"/>
                <a:ext cx="323850" cy="323850"/>
              </a:xfrm>
              <a:custGeom>
                <a:avLst/>
                <a:gdLst>
                  <a:gd name="T0" fmla="*/ 270 w 540"/>
                  <a:gd name="T1" fmla="*/ 0 h 540"/>
                  <a:gd name="T2" fmla="*/ 0 w 540"/>
                  <a:gd name="T3" fmla="*/ 270 h 540"/>
                  <a:gd name="T4" fmla="*/ 270 w 540"/>
                  <a:gd name="T5" fmla="*/ 540 h 540"/>
                  <a:gd name="T6" fmla="*/ 540 w 540"/>
                  <a:gd name="T7" fmla="*/ 270 h 540"/>
                  <a:gd name="T8" fmla="*/ 270 w 540"/>
                  <a:gd name="T9" fmla="*/ 0 h 540"/>
                  <a:gd name="T10" fmla="*/ 439 w 540"/>
                  <a:gd name="T11" fmla="*/ 340 h 540"/>
                  <a:gd name="T12" fmla="*/ 431 w 540"/>
                  <a:gd name="T13" fmla="*/ 381 h 540"/>
                  <a:gd name="T14" fmla="*/ 411 w 540"/>
                  <a:gd name="T15" fmla="*/ 411 h 540"/>
                  <a:gd name="T16" fmla="*/ 381 w 540"/>
                  <a:gd name="T17" fmla="*/ 431 h 540"/>
                  <a:gd name="T18" fmla="*/ 340 w 540"/>
                  <a:gd name="T19" fmla="*/ 439 h 540"/>
                  <a:gd name="T20" fmla="*/ 270 w 540"/>
                  <a:gd name="T21" fmla="*/ 440 h 540"/>
                  <a:gd name="T22" fmla="*/ 200 w 540"/>
                  <a:gd name="T23" fmla="*/ 439 h 540"/>
                  <a:gd name="T24" fmla="*/ 158 w 540"/>
                  <a:gd name="T25" fmla="*/ 431 h 540"/>
                  <a:gd name="T26" fmla="*/ 128 w 540"/>
                  <a:gd name="T27" fmla="*/ 411 h 540"/>
                  <a:gd name="T28" fmla="*/ 109 w 540"/>
                  <a:gd name="T29" fmla="*/ 381 h 540"/>
                  <a:gd name="T30" fmla="*/ 101 w 540"/>
                  <a:gd name="T31" fmla="*/ 340 h 540"/>
                  <a:gd name="T32" fmla="*/ 100 w 540"/>
                  <a:gd name="T33" fmla="*/ 270 h 540"/>
                  <a:gd name="T34" fmla="*/ 101 w 540"/>
                  <a:gd name="T35" fmla="*/ 199 h 540"/>
                  <a:gd name="T36" fmla="*/ 109 w 540"/>
                  <a:gd name="T37" fmla="*/ 158 h 540"/>
                  <a:gd name="T38" fmla="*/ 128 w 540"/>
                  <a:gd name="T39" fmla="*/ 128 h 540"/>
                  <a:gd name="T40" fmla="*/ 158 w 540"/>
                  <a:gd name="T41" fmla="*/ 109 h 540"/>
                  <a:gd name="T42" fmla="*/ 200 w 540"/>
                  <a:gd name="T43" fmla="*/ 101 h 540"/>
                  <a:gd name="T44" fmla="*/ 270 w 540"/>
                  <a:gd name="T45" fmla="*/ 100 h 540"/>
                  <a:gd name="T46" fmla="*/ 340 w 540"/>
                  <a:gd name="T47" fmla="*/ 101 h 540"/>
                  <a:gd name="T48" fmla="*/ 381 w 540"/>
                  <a:gd name="T49" fmla="*/ 109 h 540"/>
                  <a:gd name="T50" fmla="*/ 411 w 540"/>
                  <a:gd name="T51" fmla="*/ 128 h 540"/>
                  <a:gd name="T52" fmla="*/ 431 w 540"/>
                  <a:gd name="T53" fmla="*/ 158 h 540"/>
                  <a:gd name="T54" fmla="*/ 439 w 540"/>
                  <a:gd name="T55" fmla="*/ 199 h 540"/>
                  <a:gd name="T56" fmla="*/ 440 w 540"/>
                  <a:gd name="T57" fmla="*/ 270 h 540"/>
                  <a:gd name="T58" fmla="*/ 439 w 540"/>
                  <a:gd name="T59" fmla="*/ 340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40" h="540">
                    <a:moveTo>
                      <a:pt x="270" y="0"/>
                    </a:moveTo>
                    <a:cubicBezTo>
                      <a:pt x="121" y="0"/>
                      <a:pt x="0" y="120"/>
                      <a:pt x="0" y="270"/>
                    </a:cubicBezTo>
                    <a:cubicBezTo>
                      <a:pt x="0" y="419"/>
                      <a:pt x="121" y="540"/>
                      <a:pt x="270" y="540"/>
                    </a:cubicBezTo>
                    <a:cubicBezTo>
                      <a:pt x="419" y="540"/>
                      <a:pt x="540" y="419"/>
                      <a:pt x="540" y="270"/>
                    </a:cubicBezTo>
                    <a:cubicBezTo>
                      <a:pt x="540" y="120"/>
                      <a:pt x="419" y="0"/>
                      <a:pt x="270" y="0"/>
                    </a:cubicBezTo>
                    <a:close/>
                    <a:moveTo>
                      <a:pt x="439" y="340"/>
                    </a:moveTo>
                    <a:cubicBezTo>
                      <a:pt x="438" y="358"/>
                      <a:pt x="435" y="370"/>
                      <a:pt x="431" y="381"/>
                    </a:cubicBezTo>
                    <a:cubicBezTo>
                      <a:pt x="427" y="392"/>
                      <a:pt x="421" y="402"/>
                      <a:pt x="411" y="411"/>
                    </a:cubicBezTo>
                    <a:cubicBezTo>
                      <a:pt x="402" y="420"/>
                      <a:pt x="392" y="426"/>
                      <a:pt x="381" y="431"/>
                    </a:cubicBezTo>
                    <a:cubicBezTo>
                      <a:pt x="370" y="435"/>
                      <a:pt x="358" y="438"/>
                      <a:pt x="340" y="439"/>
                    </a:cubicBezTo>
                    <a:cubicBezTo>
                      <a:pt x="322" y="439"/>
                      <a:pt x="316" y="440"/>
                      <a:pt x="270" y="440"/>
                    </a:cubicBezTo>
                    <a:cubicBezTo>
                      <a:pt x="224" y="440"/>
                      <a:pt x="218" y="439"/>
                      <a:pt x="200" y="439"/>
                    </a:cubicBezTo>
                    <a:cubicBezTo>
                      <a:pt x="182" y="438"/>
                      <a:pt x="169" y="435"/>
                      <a:pt x="158" y="431"/>
                    </a:cubicBezTo>
                    <a:cubicBezTo>
                      <a:pt x="147" y="426"/>
                      <a:pt x="138" y="420"/>
                      <a:pt x="128" y="411"/>
                    </a:cubicBezTo>
                    <a:cubicBezTo>
                      <a:pt x="119" y="402"/>
                      <a:pt x="113" y="392"/>
                      <a:pt x="109" y="381"/>
                    </a:cubicBezTo>
                    <a:cubicBezTo>
                      <a:pt x="105" y="370"/>
                      <a:pt x="102" y="358"/>
                      <a:pt x="101" y="340"/>
                    </a:cubicBezTo>
                    <a:cubicBezTo>
                      <a:pt x="100" y="322"/>
                      <a:pt x="100" y="316"/>
                      <a:pt x="100" y="270"/>
                    </a:cubicBezTo>
                    <a:cubicBezTo>
                      <a:pt x="100" y="223"/>
                      <a:pt x="100" y="218"/>
                      <a:pt x="101" y="199"/>
                    </a:cubicBezTo>
                    <a:cubicBezTo>
                      <a:pt x="102" y="181"/>
                      <a:pt x="105" y="169"/>
                      <a:pt x="109" y="158"/>
                    </a:cubicBezTo>
                    <a:cubicBezTo>
                      <a:pt x="113" y="147"/>
                      <a:pt x="119" y="138"/>
                      <a:pt x="128" y="128"/>
                    </a:cubicBezTo>
                    <a:cubicBezTo>
                      <a:pt x="138" y="119"/>
                      <a:pt x="147" y="113"/>
                      <a:pt x="158" y="109"/>
                    </a:cubicBezTo>
                    <a:cubicBezTo>
                      <a:pt x="169" y="104"/>
                      <a:pt x="182" y="101"/>
                      <a:pt x="200" y="101"/>
                    </a:cubicBezTo>
                    <a:cubicBezTo>
                      <a:pt x="218" y="100"/>
                      <a:pt x="224" y="100"/>
                      <a:pt x="270" y="100"/>
                    </a:cubicBezTo>
                    <a:cubicBezTo>
                      <a:pt x="316" y="100"/>
                      <a:pt x="322" y="100"/>
                      <a:pt x="340" y="101"/>
                    </a:cubicBezTo>
                    <a:cubicBezTo>
                      <a:pt x="358" y="101"/>
                      <a:pt x="370" y="104"/>
                      <a:pt x="381" y="109"/>
                    </a:cubicBezTo>
                    <a:cubicBezTo>
                      <a:pt x="392" y="113"/>
                      <a:pt x="402" y="119"/>
                      <a:pt x="411" y="128"/>
                    </a:cubicBezTo>
                    <a:cubicBezTo>
                      <a:pt x="421" y="138"/>
                      <a:pt x="427" y="147"/>
                      <a:pt x="431" y="158"/>
                    </a:cubicBezTo>
                    <a:cubicBezTo>
                      <a:pt x="435" y="169"/>
                      <a:pt x="438" y="181"/>
                      <a:pt x="439" y="199"/>
                    </a:cubicBezTo>
                    <a:cubicBezTo>
                      <a:pt x="440" y="218"/>
                      <a:pt x="440" y="223"/>
                      <a:pt x="440" y="270"/>
                    </a:cubicBezTo>
                    <a:cubicBezTo>
                      <a:pt x="440" y="316"/>
                      <a:pt x="440" y="322"/>
                      <a:pt x="439" y="340"/>
                    </a:cubicBezTo>
                    <a:close/>
                  </a:path>
                </a:pathLst>
              </a:custGeom>
              <a:grpFill/>
              <a:ln>
                <a:noFill/>
              </a:ln>
            </p:spPr>
            <p:txBody>
              <a:bodyPr vert="horz" wrap="square" lIns="91440" tIns="45720" rIns="91440" bIns="45720" numCol="1" anchor="t" anchorCtr="0" compatLnSpc="1">
                <a:prstTxWarp prst="textNoShape">
                  <a:avLst/>
                </a:prstTxWarp>
              </a:bodyPr>
              <a:lstStyle/>
              <a:p>
                <a:endParaRPr lang="fi-FI"/>
              </a:p>
            </p:txBody>
          </p:sp>
        </p:grpSp>
        <p:sp>
          <p:nvSpPr>
            <p:cNvPr id="26" name="Freeform 8"/>
            <p:cNvSpPr>
              <a:spLocks noEditPoints="1"/>
            </p:cNvSpPr>
            <p:nvPr userDrawn="1"/>
          </p:nvSpPr>
          <p:spPr bwMode="auto">
            <a:xfrm>
              <a:off x="6731373" y="6335957"/>
              <a:ext cx="323850" cy="323850"/>
            </a:xfrm>
            <a:custGeom>
              <a:avLst/>
              <a:gdLst>
                <a:gd name="T0" fmla="*/ 270 w 540"/>
                <a:gd name="T1" fmla="*/ 0 h 540"/>
                <a:gd name="T2" fmla="*/ 0 w 540"/>
                <a:gd name="T3" fmla="*/ 270 h 540"/>
                <a:gd name="T4" fmla="*/ 270 w 540"/>
                <a:gd name="T5" fmla="*/ 540 h 540"/>
                <a:gd name="T6" fmla="*/ 540 w 540"/>
                <a:gd name="T7" fmla="*/ 270 h 540"/>
                <a:gd name="T8" fmla="*/ 270 w 540"/>
                <a:gd name="T9" fmla="*/ 0 h 540"/>
                <a:gd name="T10" fmla="*/ 419 w 540"/>
                <a:gd name="T11" fmla="*/ 212 h 540"/>
                <a:gd name="T12" fmla="*/ 419 w 540"/>
                <a:gd name="T13" fmla="*/ 221 h 540"/>
                <a:gd name="T14" fmla="*/ 215 w 540"/>
                <a:gd name="T15" fmla="*/ 425 h 540"/>
                <a:gd name="T16" fmla="*/ 105 w 540"/>
                <a:gd name="T17" fmla="*/ 393 h 540"/>
                <a:gd name="T18" fmla="*/ 122 w 540"/>
                <a:gd name="T19" fmla="*/ 394 h 540"/>
                <a:gd name="T20" fmla="*/ 212 w 540"/>
                <a:gd name="T21" fmla="*/ 363 h 540"/>
                <a:gd name="T22" fmla="*/ 145 w 540"/>
                <a:gd name="T23" fmla="*/ 313 h 540"/>
                <a:gd name="T24" fmla="*/ 158 w 540"/>
                <a:gd name="T25" fmla="*/ 315 h 540"/>
                <a:gd name="T26" fmla="*/ 177 w 540"/>
                <a:gd name="T27" fmla="*/ 312 h 540"/>
                <a:gd name="T28" fmla="*/ 119 w 540"/>
                <a:gd name="T29" fmla="*/ 242 h 540"/>
                <a:gd name="T30" fmla="*/ 119 w 540"/>
                <a:gd name="T31" fmla="*/ 241 h 540"/>
                <a:gd name="T32" fmla="*/ 152 w 540"/>
                <a:gd name="T33" fmla="*/ 250 h 540"/>
                <a:gd name="T34" fmla="*/ 120 w 540"/>
                <a:gd name="T35" fmla="*/ 190 h 540"/>
                <a:gd name="T36" fmla="*/ 130 w 540"/>
                <a:gd name="T37" fmla="*/ 154 h 540"/>
                <a:gd name="T38" fmla="*/ 277 w 540"/>
                <a:gd name="T39" fmla="*/ 229 h 540"/>
                <a:gd name="T40" fmla="*/ 276 w 540"/>
                <a:gd name="T41" fmla="*/ 213 h 540"/>
                <a:gd name="T42" fmla="*/ 347 w 540"/>
                <a:gd name="T43" fmla="*/ 141 h 540"/>
                <a:gd name="T44" fmla="*/ 400 w 540"/>
                <a:gd name="T45" fmla="*/ 164 h 540"/>
                <a:gd name="T46" fmla="*/ 445 w 540"/>
                <a:gd name="T47" fmla="*/ 146 h 540"/>
                <a:gd name="T48" fmla="*/ 414 w 540"/>
                <a:gd name="T49" fmla="*/ 186 h 540"/>
                <a:gd name="T50" fmla="*/ 455 w 540"/>
                <a:gd name="T51" fmla="*/ 175 h 540"/>
                <a:gd name="T52" fmla="*/ 419 w 540"/>
                <a:gd name="T53" fmla="*/ 212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0" h="540">
                  <a:moveTo>
                    <a:pt x="270" y="0"/>
                  </a:moveTo>
                  <a:cubicBezTo>
                    <a:pt x="121" y="0"/>
                    <a:pt x="0" y="120"/>
                    <a:pt x="0" y="270"/>
                  </a:cubicBezTo>
                  <a:cubicBezTo>
                    <a:pt x="0" y="419"/>
                    <a:pt x="121" y="540"/>
                    <a:pt x="270" y="540"/>
                  </a:cubicBezTo>
                  <a:cubicBezTo>
                    <a:pt x="419" y="540"/>
                    <a:pt x="540" y="419"/>
                    <a:pt x="540" y="270"/>
                  </a:cubicBezTo>
                  <a:cubicBezTo>
                    <a:pt x="540" y="120"/>
                    <a:pt x="419" y="0"/>
                    <a:pt x="270" y="0"/>
                  </a:cubicBezTo>
                  <a:close/>
                  <a:moveTo>
                    <a:pt x="419" y="212"/>
                  </a:moveTo>
                  <a:cubicBezTo>
                    <a:pt x="419" y="215"/>
                    <a:pt x="419" y="218"/>
                    <a:pt x="419" y="221"/>
                  </a:cubicBezTo>
                  <a:cubicBezTo>
                    <a:pt x="419" y="316"/>
                    <a:pt x="347" y="425"/>
                    <a:pt x="215" y="425"/>
                  </a:cubicBezTo>
                  <a:cubicBezTo>
                    <a:pt x="175" y="425"/>
                    <a:pt x="137" y="413"/>
                    <a:pt x="105" y="393"/>
                  </a:cubicBezTo>
                  <a:cubicBezTo>
                    <a:pt x="111" y="394"/>
                    <a:pt x="117" y="394"/>
                    <a:pt x="122" y="394"/>
                  </a:cubicBezTo>
                  <a:cubicBezTo>
                    <a:pt x="156" y="394"/>
                    <a:pt x="187" y="382"/>
                    <a:pt x="212" y="363"/>
                  </a:cubicBezTo>
                  <a:cubicBezTo>
                    <a:pt x="180" y="363"/>
                    <a:pt x="154" y="342"/>
                    <a:pt x="145" y="313"/>
                  </a:cubicBezTo>
                  <a:cubicBezTo>
                    <a:pt x="149" y="314"/>
                    <a:pt x="153" y="315"/>
                    <a:pt x="158" y="315"/>
                  </a:cubicBezTo>
                  <a:cubicBezTo>
                    <a:pt x="165" y="315"/>
                    <a:pt x="171" y="314"/>
                    <a:pt x="177" y="312"/>
                  </a:cubicBezTo>
                  <a:cubicBezTo>
                    <a:pt x="144" y="306"/>
                    <a:pt x="119" y="277"/>
                    <a:pt x="119" y="242"/>
                  </a:cubicBezTo>
                  <a:cubicBezTo>
                    <a:pt x="119" y="242"/>
                    <a:pt x="119" y="241"/>
                    <a:pt x="119" y="241"/>
                  </a:cubicBezTo>
                  <a:cubicBezTo>
                    <a:pt x="129" y="246"/>
                    <a:pt x="140" y="250"/>
                    <a:pt x="152" y="250"/>
                  </a:cubicBezTo>
                  <a:cubicBezTo>
                    <a:pt x="133" y="237"/>
                    <a:pt x="120" y="215"/>
                    <a:pt x="120" y="190"/>
                  </a:cubicBezTo>
                  <a:cubicBezTo>
                    <a:pt x="120" y="177"/>
                    <a:pt x="124" y="165"/>
                    <a:pt x="130" y="154"/>
                  </a:cubicBezTo>
                  <a:cubicBezTo>
                    <a:pt x="165" y="198"/>
                    <a:pt x="218" y="226"/>
                    <a:pt x="277" y="229"/>
                  </a:cubicBezTo>
                  <a:cubicBezTo>
                    <a:pt x="276" y="224"/>
                    <a:pt x="276" y="218"/>
                    <a:pt x="276" y="213"/>
                  </a:cubicBezTo>
                  <a:cubicBezTo>
                    <a:pt x="276" y="173"/>
                    <a:pt x="308" y="141"/>
                    <a:pt x="347" y="141"/>
                  </a:cubicBezTo>
                  <a:cubicBezTo>
                    <a:pt x="368" y="141"/>
                    <a:pt x="387" y="150"/>
                    <a:pt x="400" y="164"/>
                  </a:cubicBezTo>
                  <a:cubicBezTo>
                    <a:pt x="416" y="161"/>
                    <a:pt x="431" y="155"/>
                    <a:pt x="445" y="146"/>
                  </a:cubicBezTo>
                  <a:cubicBezTo>
                    <a:pt x="440" y="163"/>
                    <a:pt x="428" y="177"/>
                    <a:pt x="414" y="186"/>
                  </a:cubicBezTo>
                  <a:cubicBezTo>
                    <a:pt x="428" y="184"/>
                    <a:pt x="442" y="180"/>
                    <a:pt x="455" y="175"/>
                  </a:cubicBezTo>
                  <a:cubicBezTo>
                    <a:pt x="445" y="189"/>
                    <a:pt x="433" y="202"/>
                    <a:pt x="419" y="212"/>
                  </a:cubicBezTo>
                  <a:close/>
                </a:path>
              </a:pathLst>
            </a:custGeom>
            <a:grpFill/>
            <a:ln>
              <a:noFill/>
            </a:ln>
          </p:spPr>
          <p:txBody>
            <a:bodyPr vert="horz" wrap="square" lIns="91440" tIns="45720" rIns="91440" bIns="45720" numCol="1" anchor="t" anchorCtr="0" compatLnSpc="1">
              <a:prstTxWarp prst="textNoShape">
                <a:avLst/>
              </a:prstTxWarp>
            </a:bodyPr>
            <a:lstStyle/>
            <a:p>
              <a:endParaRPr lang="fi-FI"/>
            </a:p>
          </p:txBody>
        </p:sp>
        <p:grpSp>
          <p:nvGrpSpPr>
            <p:cNvPr id="5" name="Ryhmä 4"/>
            <p:cNvGrpSpPr/>
            <p:nvPr userDrawn="1"/>
          </p:nvGrpSpPr>
          <p:grpSpPr>
            <a:xfrm>
              <a:off x="7500156" y="6335957"/>
              <a:ext cx="325438" cy="323850"/>
              <a:chOff x="7429440" y="6335957"/>
              <a:chExt cx="325438" cy="323850"/>
            </a:xfrm>
            <a:grpFill/>
          </p:grpSpPr>
          <p:sp>
            <p:nvSpPr>
              <p:cNvPr id="27" name="Freeform 9"/>
              <p:cNvSpPr>
                <a:spLocks noEditPoints="1"/>
              </p:cNvSpPr>
              <p:nvPr userDrawn="1"/>
            </p:nvSpPr>
            <p:spPr bwMode="auto">
              <a:xfrm>
                <a:off x="7429440" y="6335957"/>
                <a:ext cx="325438" cy="323850"/>
              </a:xfrm>
              <a:custGeom>
                <a:avLst/>
                <a:gdLst>
                  <a:gd name="T0" fmla="*/ 270 w 540"/>
                  <a:gd name="T1" fmla="*/ 0 h 540"/>
                  <a:gd name="T2" fmla="*/ 0 w 540"/>
                  <a:gd name="T3" fmla="*/ 270 h 540"/>
                  <a:gd name="T4" fmla="*/ 270 w 540"/>
                  <a:gd name="T5" fmla="*/ 540 h 540"/>
                  <a:gd name="T6" fmla="*/ 540 w 540"/>
                  <a:gd name="T7" fmla="*/ 270 h 540"/>
                  <a:gd name="T8" fmla="*/ 270 w 540"/>
                  <a:gd name="T9" fmla="*/ 0 h 540"/>
                  <a:gd name="T10" fmla="*/ 442 w 540"/>
                  <a:gd name="T11" fmla="*/ 356 h 540"/>
                  <a:gd name="T12" fmla="*/ 411 w 540"/>
                  <a:gd name="T13" fmla="*/ 388 h 540"/>
                  <a:gd name="T14" fmla="*/ 270 w 540"/>
                  <a:gd name="T15" fmla="*/ 396 h 540"/>
                  <a:gd name="T16" fmla="*/ 129 w 540"/>
                  <a:gd name="T17" fmla="*/ 388 h 540"/>
                  <a:gd name="T18" fmla="*/ 98 w 540"/>
                  <a:gd name="T19" fmla="*/ 356 h 540"/>
                  <a:gd name="T20" fmla="*/ 90 w 540"/>
                  <a:gd name="T21" fmla="*/ 270 h 540"/>
                  <a:gd name="T22" fmla="*/ 98 w 540"/>
                  <a:gd name="T23" fmla="*/ 183 h 540"/>
                  <a:gd name="T24" fmla="*/ 129 w 540"/>
                  <a:gd name="T25" fmla="*/ 151 h 540"/>
                  <a:gd name="T26" fmla="*/ 270 w 540"/>
                  <a:gd name="T27" fmla="*/ 144 h 540"/>
                  <a:gd name="T28" fmla="*/ 411 w 540"/>
                  <a:gd name="T29" fmla="*/ 151 h 540"/>
                  <a:gd name="T30" fmla="*/ 442 w 540"/>
                  <a:gd name="T31" fmla="*/ 183 h 540"/>
                  <a:gd name="T32" fmla="*/ 450 w 540"/>
                  <a:gd name="T33" fmla="*/ 270 h 540"/>
                  <a:gd name="T34" fmla="*/ 442 w 540"/>
                  <a:gd name="T35" fmla="*/ 356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0" h="540">
                    <a:moveTo>
                      <a:pt x="270" y="0"/>
                    </a:moveTo>
                    <a:cubicBezTo>
                      <a:pt x="121" y="0"/>
                      <a:pt x="0" y="120"/>
                      <a:pt x="0" y="270"/>
                    </a:cubicBezTo>
                    <a:cubicBezTo>
                      <a:pt x="0" y="419"/>
                      <a:pt x="121" y="540"/>
                      <a:pt x="270" y="540"/>
                    </a:cubicBezTo>
                    <a:cubicBezTo>
                      <a:pt x="419" y="540"/>
                      <a:pt x="540" y="419"/>
                      <a:pt x="540" y="270"/>
                    </a:cubicBezTo>
                    <a:cubicBezTo>
                      <a:pt x="540" y="120"/>
                      <a:pt x="419" y="0"/>
                      <a:pt x="270" y="0"/>
                    </a:cubicBezTo>
                    <a:close/>
                    <a:moveTo>
                      <a:pt x="442" y="356"/>
                    </a:moveTo>
                    <a:cubicBezTo>
                      <a:pt x="438" y="372"/>
                      <a:pt x="426" y="384"/>
                      <a:pt x="411" y="388"/>
                    </a:cubicBezTo>
                    <a:cubicBezTo>
                      <a:pt x="383" y="396"/>
                      <a:pt x="270" y="396"/>
                      <a:pt x="270" y="396"/>
                    </a:cubicBezTo>
                    <a:cubicBezTo>
                      <a:pt x="270" y="396"/>
                      <a:pt x="157" y="396"/>
                      <a:pt x="129" y="388"/>
                    </a:cubicBezTo>
                    <a:cubicBezTo>
                      <a:pt x="114" y="384"/>
                      <a:pt x="102" y="372"/>
                      <a:pt x="98" y="356"/>
                    </a:cubicBezTo>
                    <a:cubicBezTo>
                      <a:pt x="90" y="328"/>
                      <a:pt x="90" y="270"/>
                      <a:pt x="90" y="270"/>
                    </a:cubicBezTo>
                    <a:cubicBezTo>
                      <a:pt x="90" y="270"/>
                      <a:pt x="90" y="211"/>
                      <a:pt x="98" y="183"/>
                    </a:cubicBezTo>
                    <a:cubicBezTo>
                      <a:pt x="102" y="167"/>
                      <a:pt x="114" y="155"/>
                      <a:pt x="129" y="151"/>
                    </a:cubicBezTo>
                    <a:cubicBezTo>
                      <a:pt x="157" y="144"/>
                      <a:pt x="270" y="144"/>
                      <a:pt x="270" y="144"/>
                    </a:cubicBezTo>
                    <a:cubicBezTo>
                      <a:pt x="270" y="144"/>
                      <a:pt x="383" y="144"/>
                      <a:pt x="411" y="151"/>
                    </a:cubicBezTo>
                    <a:cubicBezTo>
                      <a:pt x="426" y="155"/>
                      <a:pt x="438" y="167"/>
                      <a:pt x="442" y="183"/>
                    </a:cubicBezTo>
                    <a:cubicBezTo>
                      <a:pt x="450" y="211"/>
                      <a:pt x="450" y="270"/>
                      <a:pt x="450" y="270"/>
                    </a:cubicBezTo>
                    <a:cubicBezTo>
                      <a:pt x="450" y="270"/>
                      <a:pt x="450" y="328"/>
                      <a:pt x="442" y="356"/>
                    </a:cubicBezTo>
                    <a:close/>
                  </a:path>
                </a:pathLst>
              </a:custGeom>
              <a:grpFill/>
              <a:ln>
                <a:noFill/>
              </a:ln>
            </p:spPr>
            <p:txBody>
              <a:bodyPr vert="horz" wrap="square" lIns="91440" tIns="45720" rIns="91440" bIns="45720" numCol="1" anchor="t" anchorCtr="0" compatLnSpc="1">
                <a:prstTxWarp prst="textNoShape">
                  <a:avLst/>
                </a:prstTxWarp>
              </a:bodyPr>
              <a:lstStyle/>
              <a:p>
                <a:endParaRPr lang="fi-FI"/>
              </a:p>
            </p:txBody>
          </p:sp>
          <p:sp>
            <p:nvSpPr>
              <p:cNvPr id="28" name="Freeform 10"/>
              <p:cNvSpPr>
                <a:spLocks/>
              </p:cNvSpPr>
              <p:nvPr userDrawn="1"/>
            </p:nvSpPr>
            <p:spPr bwMode="auto">
              <a:xfrm>
                <a:off x="7570727" y="6464545"/>
                <a:ext cx="55563" cy="65088"/>
              </a:xfrm>
              <a:custGeom>
                <a:avLst/>
                <a:gdLst>
                  <a:gd name="T0" fmla="*/ 0 w 35"/>
                  <a:gd name="T1" fmla="*/ 41 h 41"/>
                  <a:gd name="T2" fmla="*/ 35 w 35"/>
                  <a:gd name="T3" fmla="*/ 21 h 41"/>
                  <a:gd name="T4" fmla="*/ 0 w 35"/>
                  <a:gd name="T5" fmla="*/ 0 h 41"/>
                  <a:gd name="T6" fmla="*/ 0 w 35"/>
                  <a:gd name="T7" fmla="*/ 41 h 41"/>
                </a:gdLst>
                <a:ahLst/>
                <a:cxnLst>
                  <a:cxn ang="0">
                    <a:pos x="T0" y="T1"/>
                  </a:cxn>
                  <a:cxn ang="0">
                    <a:pos x="T2" y="T3"/>
                  </a:cxn>
                  <a:cxn ang="0">
                    <a:pos x="T4" y="T5"/>
                  </a:cxn>
                  <a:cxn ang="0">
                    <a:pos x="T6" y="T7"/>
                  </a:cxn>
                </a:cxnLst>
                <a:rect l="0" t="0" r="r" b="b"/>
                <a:pathLst>
                  <a:path w="35" h="41">
                    <a:moveTo>
                      <a:pt x="0" y="41"/>
                    </a:moveTo>
                    <a:lnTo>
                      <a:pt x="35" y="21"/>
                    </a:lnTo>
                    <a:lnTo>
                      <a:pt x="0" y="0"/>
                    </a:lnTo>
                    <a:lnTo>
                      <a:pt x="0" y="41"/>
                    </a:lnTo>
                    <a:close/>
                  </a:path>
                </a:pathLst>
              </a:custGeom>
              <a:grpFill/>
              <a:ln>
                <a:noFill/>
              </a:ln>
            </p:spPr>
            <p:txBody>
              <a:bodyPr vert="horz" wrap="square" lIns="91440" tIns="45720" rIns="91440" bIns="45720" numCol="1" anchor="t" anchorCtr="0" compatLnSpc="1">
                <a:prstTxWarp prst="textNoShape">
                  <a:avLst/>
                </a:prstTxWarp>
              </a:bodyPr>
              <a:lstStyle/>
              <a:p>
                <a:endParaRPr lang="fi-FI"/>
              </a:p>
            </p:txBody>
          </p:sp>
        </p:grpSp>
        <p:sp>
          <p:nvSpPr>
            <p:cNvPr id="29" name="Freeform 11"/>
            <p:cNvSpPr>
              <a:spLocks noEditPoints="1"/>
            </p:cNvSpPr>
            <p:nvPr userDrawn="1"/>
          </p:nvSpPr>
          <p:spPr bwMode="auto">
            <a:xfrm>
              <a:off x="7114971" y="6335957"/>
              <a:ext cx="325438" cy="323850"/>
            </a:xfrm>
            <a:custGeom>
              <a:avLst/>
              <a:gdLst>
                <a:gd name="T0" fmla="*/ 270 w 540"/>
                <a:gd name="T1" fmla="*/ 0 h 540"/>
                <a:gd name="T2" fmla="*/ 0 w 540"/>
                <a:gd name="T3" fmla="*/ 270 h 540"/>
                <a:gd name="T4" fmla="*/ 270 w 540"/>
                <a:gd name="T5" fmla="*/ 540 h 540"/>
                <a:gd name="T6" fmla="*/ 540 w 540"/>
                <a:gd name="T7" fmla="*/ 270 h 540"/>
                <a:gd name="T8" fmla="*/ 270 w 540"/>
                <a:gd name="T9" fmla="*/ 0 h 540"/>
                <a:gd name="T10" fmla="*/ 181 w 540"/>
                <a:gd name="T11" fmla="*/ 417 h 540"/>
                <a:gd name="T12" fmla="*/ 123 w 540"/>
                <a:gd name="T13" fmla="*/ 417 h 540"/>
                <a:gd name="T14" fmla="*/ 119 w 540"/>
                <a:gd name="T15" fmla="*/ 413 h 540"/>
                <a:gd name="T16" fmla="*/ 119 w 540"/>
                <a:gd name="T17" fmla="*/ 208 h 540"/>
                <a:gd name="T18" fmla="*/ 123 w 540"/>
                <a:gd name="T19" fmla="*/ 204 h 540"/>
                <a:gd name="T20" fmla="*/ 181 w 540"/>
                <a:gd name="T21" fmla="*/ 204 h 540"/>
                <a:gd name="T22" fmla="*/ 186 w 540"/>
                <a:gd name="T23" fmla="*/ 209 h 540"/>
                <a:gd name="T24" fmla="*/ 186 w 540"/>
                <a:gd name="T25" fmla="*/ 311 h 540"/>
                <a:gd name="T26" fmla="*/ 186 w 540"/>
                <a:gd name="T27" fmla="*/ 412 h 540"/>
                <a:gd name="T28" fmla="*/ 181 w 540"/>
                <a:gd name="T29" fmla="*/ 417 h 540"/>
                <a:gd name="T30" fmla="*/ 152 w 540"/>
                <a:gd name="T31" fmla="*/ 175 h 540"/>
                <a:gd name="T32" fmla="*/ 114 w 540"/>
                <a:gd name="T33" fmla="*/ 136 h 540"/>
                <a:gd name="T34" fmla="*/ 153 w 540"/>
                <a:gd name="T35" fmla="*/ 98 h 540"/>
                <a:gd name="T36" fmla="*/ 191 w 540"/>
                <a:gd name="T37" fmla="*/ 136 h 540"/>
                <a:gd name="T38" fmla="*/ 152 w 540"/>
                <a:gd name="T39" fmla="*/ 175 h 540"/>
                <a:gd name="T40" fmla="*/ 434 w 540"/>
                <a:gd name="T41" fmla="*/ 413 h 540"/>
                <a:gd name="T42" fmla="*/ 430 w 540"/>
                <a:gd name="T43" fmla="*/ 417 h 540"/>
                <a:gd name="T44" fmla="*/ 372 w 540"/>
                <a:gd name="T45" fmla="*/ 417 h 540"/>
                <a:gd name="T46" fmla="*/ 368 w 540"/>
                <a:gd name="T47" fmla="*/ 413 h 540"/>
                <a:gd name="T48" fmla="*/ 368 w 540"/>
                <a:gd name="T49" fmla="*/ 306 h 540"/>
                <a:gd name="T50" fmla="*/ 365 w 540"/>
                <a:gd name="T51" fmla="*/ 280 h 540"/>
                <a:gd name="T52" fmla="*/ 332 w 540"/>
                <a:gd name="T53" fmla="*/ 257 h 540"/>
                <a:gd name="T54" fmla="*/ 295 w 540"/>
                <a:gd name="T55" fmla="*/ 292 h 540"/>
                <a:gd name="T56" fmla="*/ 294 w 540"/>
                <a:gd name="T57" fmla="*/ 309 h 540"/>
                <a:gd name="T58" fmla="*/ 294 w 540"/>
                <a:gd name="T59" fmla="*/ 413 h 540"/>
                <a:gd name="T60" fmla="*/ 289 w 540"/>
                <a:gd name="T61" fmla="*/ 417 h 540"/>
                <a:gd name="T62" fmla="*/ 231 w 540"/>
                <a:gd name="T63" fmla="*/ 417 h 540"/>
                <a:gd name="T64" fmla="*/ 227 w 540"/>
                <a:gd name="T65" fmla="*/ 413 h 540"/>
                <a:gd name="T66" fmla="*/ 227 w 540"/>
                <a:gd name="T67" fmla="*/ 208 h 540"/>
                <a:gd name="T68" fmla="*/ 232 w 540"/>
                <a:gd name="T69" fmla="*/ 204 h 540"/>
                <a:gd name="T70" fmla="*/ 287 w 540"/>
                <a:gd name="T71" fmla="*/ 204 h 540"/>
                <a:gd name="T72" fmla="*/ 291 w 540"/>
                <a:gd name="T73" fmla="*/ 208 h 540"/>
                <a:gd name="T74" fmla="*/ 291 w 540"/>
                <a:gd name="T75" fmla="*/ 233 h 540"/>
                <a:gd name="T76" fmla="*/ 303 w 540"/>
                <a:gd name="T77" fmla="*/ 218 h 540"/>
                <a:gd name="T78" fmla="*/ 353 w 540"/>
                <a:gd name="T79" fmla="*/ 199 h 540"/>
                <a:gd name="T80" fmla="*/ 385 w 540"/>
                <a:gd name="T81" fmla="*/ 203 h 540"/>
                <a:gd name="T82" fmla="*/ 428 w 540"/>
                <a:gd name="T83" fmla="*/ 248 h 540"/>
                <a:gd name="T84" fmla="*/ 434 w 540"/>
                <a:gd name="T85" fmla="*/ 301 h 540"/>
                <a:gd name="T86" fmla="*/ 434 w 540"/>
                <a:gd name="T87" fmla="*/ 413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40" h="540">
                  <a:moveTo>
                    <a:pt x="270" y="0"/>
                  </a:moveTo>
                  <a:cubicBezTo>
                    <a:pt x="121" y="0"/>
                    <a:pt x="0" y="120"/>
                    <a:pt x="0" y="270"/>
                  </a:cubicBezTo>
                  <a:cubicBezTo>
                    <a:pt x="0" y="419"/>
                    <a:pt x="121" y="540"/>
                    <a:pt x="270" y="540"/>
                  </a:cubicBezTo>
                  <a:cubicBezTo>
                    <a:pt x="419" y="540"/>
                    <a:pt x="540" y="419"/>
                    <a:pt x="540" y="270"/>
                  </a:cubicBezTo>
                  <a:cubicBezTo>
                    <a:pt x="540" y="120"/>
                    <a:pt x="419" y="0"/>
                    <a:pt x="270" y="0"/>
                  </a:cubicBezTo>
                  <a:close/>
                  <a:moveTo>
                    <a:pt x="181" y="417"/>
                  </a:moveTo>
                  <a:cubicBezTo>
                    <a:pt x="162" y="417"/>
                    <a:pt x="142" y="417"/>
                    <a:pt x="123" y="417"/>
                  </a:cubicBezTo>
                  <a:cubicBezTo>
                    <a:pt x="120" y="417"/>
                    <a:pt x="119" y="416"/>
                    <a:pt x="119" y="413"/>
                  </a:cubicBezTo>
                  <a:cubicBezTo>
                    <a:pt x="119" y="345"/>
                    <a:pt x="119" y="276"/>
                    <a:pt x="119" y="208"/>
                  </a:cubicBezTo>
                  <a:cubicBezTo>
                    <a:pt x="119" y="205"/>
                    <a:pt x="120" y="204"/>
                    <a:pt x="123" y="204"/>
                  </a:cubicBezTo>
                  <a:cubicBezTo>
                    <a:pt x="142" y="204"/>
                    <a:pt x="162" y="204"/>
                    <a:pt x="181" y="204"/>
                  </a:cubicBezTo>
                  <a:cubicBezTo>
                    <a:pt x="185" y="204"/>
                    <a:pt x="186" y="205"/>
                    <a:pt x="186" y="209"/>
                  </a:cubicBezTo>
                  <a:cubicBezTo>
                    <a:pt x="185" y="243"/>
                    <a:pt x="186" y="277"/>
                    <a:pt x="186" y="311"/>
                  </a:cubicBezTo>
                  <a:cubicBezTo>
                    <a:pt x="186" y="345"/>
                    <a:pt x="185" y="378"/>
                    <a:pt x="186" y="412"/>
                  </a:cubicBezTo>
                  <a:cubicBezTo>
                    <a:pt x="186" y="416"/>
                    <a:pt x="185" y="417"/>
                    <a:pt x="181" y="417"/>
                  </a:cubicBezTo>
                  <a:close/>
                  <a:moveTo>
                    <a:pt x="152" y="175"/>
                  </a:moveTo>
                  <a:cubicBezTo>
                    <a:pt x="132" y="175"/>
                    <a:pt x="114" y="157"/>
                    <a:pt x="114" y="136"/>
                  </a:cubicBezTo>
                  <a:cubicBezTo>
                    <a:pt x="114" y="115"/>
                    <a:pt x="131" y="98"/>
                    <a:pt x="153" y="98"/>
                  </a:cubicBezTo>
                  <a:cubicBezTo>
                    <a:pt x="174" y="98"/>
                    <a:pt x="191" y="115"/>
                    <a:pt x="191" y="136"/>
                  </a:cubicBezTo>
                  <a:cubicBezTo>
                    <a:pt x="191" y="157"/>
                    <a:pt x="174" y="175"/>
                    <a:pt x="152" y="175"/>
                  </a:cubicBezTo>
                  <a:close/>
                  <a:moveTo>
                    <a:pt x="434" y="413"/>
                  </a:moveTo>
                  <a:cubicBezTo>
                    <a:pt x="434" y="416"/>
                    <a:pt x="433" y="417"/>
                    <a:pt x="430" y="417"/>
                  </a:cubicBezTo>
                  <a:cubicBezTo>
                    <a:pt x="410" y="417"/>
                    <a:pt x="391" y="417"/>
                    <a:pt x="372" y="417"/>
                  </a:cubicBezTo>
                  <a:cubicBezTo>
                    <a:pt x="369" y="417"/>
                    <a:pt x="368" y="416"/>
                    <a:pt x="368" y="413"/>
                  </a:cubicBezTo>
                  <a:cubicBezTo>
                    <a:pt x="368" y="377"/>
                    <a:pt x="368" y="342"/>
                    <a:pt x="368" y="306"/>
                  </a:cubicBezTo>
                  <a:cubicBezTo>
                    <a:pt x="368" y="298"/>
                    <a:pt x="367" y="289"/>
                    <a:pt x="365" y="280"/>
                  </a:cubicBezTo>
                  <a:cubicBezTo>
                    <a:pt x="360" y="264"/>
                    <a:pt x="349" y="256"/>
                    <a:pt x="332" y="257"/>
                  </a:cubicBezTo>
                  <a:cubicBezTo>
                    <a:pt x="309" y="258"/>
                    <a:pt x="298" y="269"/>
                    <a:pt x="295" y="292"/>
                  </a:cubicBezTo>
                  <a:cubicBezTo>
                    <a:pt x="294" y="298"/>
                    <a:pt x="294" y="304"/>
                    <a:pt x="294" y="309"/>
                  </a:cubicBezTo>
                  <a:cubicBezTo>
                    <a:pt x="294" y="344"/>
                    <a:pt x="294" y="378"/>
                    <a:pt x="294" y="413"/>
                  </a:cubicBezTo>
                  <a:cubicBezTo>
                    <a:pt x="294" y="416"/>
                    <a:pt x="293" y="417"/>
                    <a:pt x="289" y="417"/>
                  </a:cubicBezTo>
                  <a:cubicBezTo>
                    <a:pt x="270" y="417"/>
                    <a:pt x="251" y="417"/>
                    <a:pt x="231" y="417"/>
                  </a:cubicBezTo>
                  <a:cubicBezTo>
                    <a:pt x="228" y="417"/>
                    <a:pt x="227" y="416"/>
                    <a:pt x="227" y="413"/>
                  </a:cubicBezTo>
                  <a:cubicBezTo>
                    <a:pt x="227" y="345"/>
                    <a:pt x="227" y="276"/>
                    <a:pt x="227" y="208"/>
                  </a:cubicBezTo>
                  <a:cubicBezTo>
                    <a:pt x="227" y="205"/>
                    <a:pt x="228" y="204"/>
                    <a:pt x="232" y="204"/>
                  </a:cubicBezTo>
                  <a:cubicBezTo>
                    <a:pt x="250" y="204"/>
                    <a:pt x="268" y="204"/>
                    <a:pt x="287" y="204"/>
                  </a:cubicBezTo>
                  <a:cubicBezTo>
                    <a:pt x="290" y="204"/>
                    <a:pt x="291" y="205"/>
                    <a:pt x="291" y="208"/>
                  </a:cubicBezTo>
                  <a:cubicBezTo>
                    <a:pt x="291" y="216"/>
                    <a:pt x="291" y="225"/>
                    <a:pt x="291" y="233"/>
                  </a:cubicBezTo>
                  <a:cubicBezTo>
                    <a:pt x="295" y="228"/>
                    <a:pt x="299" y="223"/>
                    <a:pt x="303" y="218"/>
                  </a:cubicBezTo>
                  <a:cubicBezTo>
                    <a:pt x="317" y="205"/>
                    <a:pt x="334" y="199"/>
                    <a:pt x="353" y="199"/>
                  </a:cubicBezTo>
                  <a:cubicBezTo>
                    <a:pt x="364" y="199"/>
                    <a:pt x="374" y="200"/>
                    <a:pt x="385" y="203"/>
                  </a:cubicBezTo>
                  <a:cubicBezTo>
                    <a:pt x="408" y="209"/>
                    <a:pt x="422" y="225"/>
                    <a:pt x="428" y="248"/>
                  </a:cubicBezTo>
                  <a:cubicBezTo>
                    <a:pt x="433" y="266"/>
                    <a:pt x="434" y="283"/>
                    <a:pt x="434" y="301"/>
                  </a:cubicBezTo>
                  <a:cubicBezTo>
                    <a:pt x="434" y="338"/>
                    <a:pt x="434" y="375"/>
                    <a:pt x="434" y="413"/>
                  </a:cubicBezTo>
                  <a:close/>
                </a:path>
              </a:pathLst>
            </a:custGeom>
            <a:grpFill/>
            <a:ln>
              <a:noFill/>
            </a:ln>
          </p:spPr>
          <p:txBody>
            <a:bodyPr vert="horz" wrap="square" lIns="91440" tIns="45720" rIns="91440" bIns="45720" numCol="1" anchor="t" anchorCtr="0" compatLnSpc="1">
              <a:prstTxWarp prst="textNoShape">
                <a:avLst/>
              </a:prstTxWarp>
            </a:bodyPr>
            <a:lstStyle/>
            <a:p>
              <a:endParaRPr lang="fi-FI"/>
            </a:p>
          </p:txBody>
        </p:sp>
        <p:sp>
          <p:nvSpPr>
            <p:cNvPr id="30" name="Freeform 12"/>
            <p:cNvSpPr>
              <a:spLocks/>
            </p:cNvSpPr>
            <p:nvPr userDrawn="1"/>
          </p:nvSpPr>
          <p:spPr bwMode="auto">
            <a:xfrm>
              <a:off x="5964177" y="6335957"/>
              <a:ext cx="323850" cy="320675"/>
            </a:xfrm>
            <a:custGeom>
              <a:avLst/>
              <a:gdLst>
                <a:gd name="T0" fmla="*/ 270 w 540"/>
                <a:gd name="T1" fmla="*/ 0 h 536"/>
                <a:gd name="T2" fmla="*/ 0 w 540"/>
                <a:gd name="T3" fmla="*/ 270 h 536"/>
                <a:gd name="T4" fmla="*/ 228 w 540"/>
                <a:gd name="T5" fmla="*/ 536 h 536"/>
                <a:gd name="T6" fmla="*/ 228 w 540"/>
                <a:gd name="T7" fmla="*/ 348 h 536"/>
                <a:gd name="T8" fmla="*/ 159 w 540"/>
                <a:gd name="T9" fmla="*/ 348 h 536"/>
                <a:gd name="T10" fmla="*/ 159 w 540"/>
                <a:gd name="T11" fmla="*/ 270 h 536"/>
                <a:gd name="T12" fmla="*/ 228 w 540"/>
                <a:gd name="T13" fmla="*/ 270 h 536"/>
                <a:gd name="T14" fmla="*/ 228 w 540"/>
                <a:gd name="T15" fmla="*/ 210 h 536"/>
                <a:gd name="T16" fmla="*/ 330 w 540"/>
                <a:gd name="T17" fmla="*/ 105 h 536"/>
                <a:gd name="T18" fmla="*/ 390 w 540"/>
                <a:gd name="T19" fmla="*/ 110 h 536"/>
                <a:gd name="T20" fmla="*/ 390 w 540"/>
                <a:gd name="T21" fmla="*/ 177 h 536"/>
                <a:gd name="T22" fmla="*/ 356 w 540"/>
                <a:gd name="T23" fmla="*/ 177 h 536"/>
                <a:gd name="T24" fmla="*/ 312 w 540"/>
                <a:gd name="T25" fmla="*/ 219 h 536"/>
                <a:gd name="T26" fmla="*/ 312 w 540"/>
                <a:gd name="T27" fmla="*/ 270 h 536"/>
                <a:gd name="T28" fmla="*/ 387 w 540"/>
                <a:gd name="T29" fmla="*/ 270 h 536"/>
                <a:gd name="T30" fmla="*/ 375 w 540"/>
                <a:gd name="T31" fmla="*/ 348 h 536"/>
                <a:gd name="T32" fmla="*/ 312 w 540"/>
                <a:gd name="T33" fmla="*/ 348 h 536"/>
                <a:gd name="T34" fmla="*/ 312 w 540"/>
                <a:gd name="T35" fmla="*/ 536 h 536"/>
                <a:gd name="T36" fmla="*/ 540 w 540"/>
                <a:gd name="T37" fmla="*/ 270 h 536"/>
                <a:gd name="T38" fmla="*/ 270 w 540"/>
                <a:gd name="T39"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40" h="536">
                  <a:moveTo>
                    <a:pt x="270" y="0"/>
                  </a:moveTo>
                  <a:cubicBezTo>
                    <a:pt x="121" y="0"/>
                    <a:pt x="0" y="120"/>
                    <a:pt x="0" y="270"/>
                  </a:cubicBezTo>
                  <a:cubicBezTo>
                    <a:pt x="0" y="404"/>
                    <a:pt x="98" y="516"/>
                    <a:pt x="228" y="536"/>
                  </a:cubicBezTo>
                  <a:cubicBezTo>
                    <a:pt x="228" y="348"/>
                    <a:pt x="228" y="348"/>
                    <a:pt x="228" y="348"/>
                  </a:cubicBezTo>
                  <a:cubicBezTo>
                    <a:pt x="159" y="348"/>
                    <a:pt x="159" y="348"/>
                    <a:pt x="159" y="348"/>
                  </a:cubicBezTo>
                  <a:cubicBezTo>
                    <a:pt x="159" y="270"/>
                    <a:pt x="159" y="270"/>
                    <a:pt x="159" y="270"/>
                  </a:cubicBezTo>
                  <a:cubicBezTo>
                    <a:pt x="228" y="270"/>
                    <a:pt x="228" y="270"/>
                    <a:pt x="228" y="270"/>
                  </a:cubicBezTo>
                  <a:cubicBezTo>
                    <a:pt x="228" y="210"/>
                    <a:pt x="228" y="210"/>
                    <a:pt x="228" y="210"/>
                  </a:cubicBezTo>
                  <a:cubicBezTo>
                    <a:pt x="228" y="142"/>
                    <a:pt x="268" y="105"/>
                    <a:pt x="330" y="105"/>
                  </a:cubicBezTo>
                  <a:cubicBezTo>
                    <a:pt x="359" y="105"/>
                    <a:pt x="390" y="110"/>
                    <a:pt x="390" y="110"/>
                  </a:cubicBezTo>
                  <a:cubicBezTo>
                    <a:pt x="390" y="177"/>
                    <a:pt x="390" y="177"/>
                    <a:pt x="390" y="177"/>
                  </a:cubicBezTo>
                  <a:cubicBezTo>
                    <a:pt x="356" y="177"/>
                    <a:pt x="356" y="177"/>
                    <a:pt x="356" y="177"/>
                  </a:cubicBezTo>
                  <a:cubicBezTo>
                    <a:pt x="322" y="177"/>
                    <a:pt x="312" y="198"/>
                    <a:pt x="312" y="219"/>
                  </a:cubicBezTo>
                  <a:cubicBezTo>
                    <a:pt x="312" y="270"/>
                    <a:pt x="312" y="270"/>
                    <a:pt x="312" y="270"/>
                  </a:cubicBezTo>
                  <a:cubicBezTo>
                    <a:pt x="387" y="270"/>
                    <a:pt x="387" y="270"/>
                    <a:pt x="387" y="270"/>
                  </a:cubicBezTo>
                  <a:cubicBezTo>
                    <a:pt x="375" y="348"/>
                    <a:pt x="375" y="348"/>
                    <a:pt x="375" y="348"/>
                  </a:cubicBezTo>
                  <a:cubicBezTo>
                    <a:pt x="312" y="348"/>
                    <a:pt x="312" y="348"/>
                    <a:pt x="312" y="348"/>
                  </a:cubicBezTo>
                  <a:cubicBezTo>
                    <a:pt x="312" y="536"/>
                    <a:pt x="312" y="536"/>
                    <a:pt x="312" y="536"/>
                  </a:cubicBezTo>
                  <a:cubicBezTo>
                    <a:pt x="441" y="516"/>
                    <a:pt x="540" y="404"/>
                    <a:pt x="540" y="270"/>
                  </a:cubicBezTo>
                  <a:cubicBezTo>
                    <a:pt x="540" y="120"/>
                    <a:pt x="419" y="0"/>
                    <a:pt x="27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fi-FI"/>
            </a:p>
          </p:txBody>
        </p:sp>
      </p:grpSp>
      <p:sp>
        <p:nvSpPr>
          <p:cNvPr id="2" name="Otsikko 1"/>
          <p:cNvSpPr>
            <a:spLocks noGrp="1"/>
          </p:cNvSpPr>
          <p:nvPr userDrawn="1">
            <p:ph type="ctrTitle"/>
          </p:nvPr>
        </p:nvSpPr>
        <p:spPr>
          <a:xfrm>
            <a:off x="5959414" y="1270000"/>
            <a:ext cx="5753161" cy="1150887"/>
          </a:xfrm>
        </p:spPr>
        <p:txBody>
          <a:bodyPr anchor="b">
            <a:noAutofit/>
          </a:bodyPr>
          <a:lstStyle>
            <a:lvl1pPr algn="l">
              <a:defRPr sz="4400">
                <a:solidFill>
                  <a:schemeClr val="accent1"/>
                </a:solidFill>
              </a:defRPr>
            </a:lvl1pPr>
          </a:lstStyle>
          <a:p>
            <a:r>
              <a:rPr lang="fi-FI"/>
              <a:t>Muokkaa </a:t>
            </a:r>
            <a:r>
              <a:rPr lang="fi-FI" err="1"/>
              <a:t>perustyyl</a:t>
            </a:r>
            <a:r>
              <a:rPr lang="fi-FI"/>
              <a:t>. </a:t>
            </a:r>
            <a:r>
              <a:rPr lang="fi-FI" err="1"/>
              <a:t>napsautt</a:t>
            </a:r>
            <a:r>
              <a:rPr lang="fi-FI"/>
              <a:t>.</a:t>
            </a:r>
          </a:p>
        </p:txBody>
      </p:sp>
      <p:sp>
        <p:nvSpPr>
          <p:cNvPr id="3" name="Alaotsikko 2"/>
          <p:cNvSpPr>
            <a:spLocks noGrp="1"/>
          </p:cNvSpPr>
          <p:nvPr userDrawn="1">
            <p:ph type="subTitle" idx="1"/>
          </p:nvPr>
        </p:nvSpPr>
        <p:spPr>
          <a:xfrm>
            <a:off x="5959414" y="2636912"/>
            <a:ext cx="5753161" cy="3005364"/>
          </a:xfrm>
        </p:spPr>
        <p:txBody>
          <a:bodyPr lIns="0" tIns="0" rIns="0" bIns="0"/>
          <a:lstStyle>
            <a:lvl1pPr marL="0" indent="0" algn="l">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a:t>
            </a:r>
            <a:r>
              <a:rPr lang="fi-FI" err="1"/>
              <a:t>napsautt</a:t>
            </a:r>
            <a:r>
              <a:rPr lang="fi-FI"/>
              <a:t>.</a:t>
            </a:r>
          </a:p>
        </p:txBody>
      </p:sp>
      <p:pic>
        <p:nvPicPr>
          <p:cNvPr id="20" name="Kuva 19"/>
          <p:cNvPicPr>
            <a:picLocks noChangeAspect="1"/>
          </p:cNvPicPr>
          <p:nvPr userDrawn="1"/>
        </p:nvPicPr>
        <p:blipFill>
          <a:blip r:embed="rId2"/>
          <a:stretch>
            <a:fillRect/>
          </a:stretch>
        </p:blipFill>
        <p:spPr>
          <a:xfrm>
            <a:off x="1322624" y="1270000"/>
            <a:ext cx="3369220" cy="4372276"/>
          </a:xfrm>
          <a:prstGeom prst="rect">
            <a:avLst/>
          </a:prstGeom>
        </p:spPr>
      </p:pic>
      <p:pic>
        <p:nvPicPr>
          <p:cNvPr id="32" name="Kuva 31"/>
          <p:cNvPicPr>
            <a:picLocks noChangeAspect="1"/>
          </p:cNvPicPr>
          <p:nvPr userDrawn="1"/>
        </p:nvPicPr>
        <p:blipFill>
          <a:blip r:embed="rId3"/>
          <a:stretch>
            <a:fillRect/>
          </a:stretch>
        </p:blipFill>
        <p:spPr>
          <a:xfrm>
            <a:off x="10272575" y="6237288"/>
            <a:ext cx="1440000" cy="425694"/>
          </a:xfrm>
          <a:prstGeom prst="rect">
            <a:avLst/>
          </a:prstGeom>
        </p:spPr>
      </p:pic>
      <p:pic>
        <p:nvPicPr>
          <p:cNvPr id="17" name="Kuva 16">
            <a:extLst>
              <a:ext uri="{FF2B5EF4-FFF2-40B4-BE49-F238E27FC236}">
                <a16:creationId xmlns:a16="http://schemas.microsoft.com/office/drawing/2014/main" id="{13AFBB99-918A-471E-9562-3575A1824C4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373726" y="6319332"/>
            <a:ext cx="1502694" cy="221575"/>
          </a:xfrm>
          <a:prstGeom prst="rect">
            <a:avLst/>
          </a:prstGeom>
        </p:spPr>
      </p:pic>
    </p:spTree>
    <p:extLst>
      <p:ext uri="{BB962C8B-B14F-4D97-AF65-F5344CB8AC3E}">
        <p14:creationId xmlns:p14="http://schemas.microsoft.com/office/powerpoint/2010/main" val="102748535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839788" y="365125"/>
            <a:ext cx="10515600" cy="1325563"/>
          </a:xfrm>
        </p:spPr>
        <p:txBody>
          <a:bodyPr/>
          <a:lstStyle/>
          <a:p>
            <a:r>
              <a:rPr lang="fi-FI"/>
              <a:t>Muokkaa perustyyl. napsautt.</a:t>
            </a:r>
          </a:p>
        </p:txBody>
      </p:sp>
      <p:sp>
        <p:nvSpPr>
          <p:cNvPr id="3" name="Tekstin paikkamerkki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p:cNvSpPr>
            <a:spLocks noGrp="1"/>
          </p:cNvSpPr>
          <p:nvPr>
            <p:ph type="dt" sz="half" idx="10"/>
          </p:nvPr>
        </p:nvSpPr>
        <p:spPr/>
        <p:txBody>
          <a:bodyPr/>
          <a:lstStyle/>
          <a:p>
            <a:fld id="{A02ABAE3-D89C-4001-9AEC-5083F82B749C}" type="datetimeFigureOut">
              <a:rPr lang="fi-FI" smtClean="0"/>
              <a:t>12.6.2025</a:t>
            </a:fld>
            <a:endParaRPr lang="fi-FI"/>
          </a:p>
        </p:txBody>
      </p:sp>
      <p:sp>
        <p:nvSpPr>
          <p:cNvPr id="8" name="Alatunnisteen paikkamerkki 7"/>
          <p:cNvSpPr>
            <a:spLocks noGrp="1"/>
          </p:cNvSpPr>
          <p:nvPr>
            <p:ph type="ftr" sz="quarter" idx="11"/>
          </p:nvPr>
        </p:nvSpPr>
        <p:spPr/>
        <p:txBody>
          <a:bodyPr/>
          <a:lstStyle/>
          <a:p>
            <a:endParaRPr lang="fi-FI"/>
          </a:p>
        </p:txBody>
      </p:sp>
      <p:sp>
        <p:nvSpPr>
          <p:cNvPr id="9" name="Dian numeron paikkamerkki 8"/>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4234365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2"/>
          <p:cNvSpPr>
            <a:spLocks noGrp="1"/>
          </p:cNvSpPr>
          <p:nvPr>
            <p:ph type="dt" sz="half" idx="10"/>
          </p:nvPr>
        </p:nvSpPr>
        <p:spPr/>
        <p:txBody>
          <a:bodyPr/>
          <a:lstStyle/>
          <a:p>
            <a:fld id="{A02ABAE3-D89C-4001-9AEC-5083F82B749C}" type="datetimeFigureOut">
              <a:rPr lang="fi-FI" smtClean="0"/>
              <a:t>12.6.2025</a:t>
            </a:fld>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323876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A02ABAE3-D89C-4001-9AEC-5083F82B749C}" type="datetimeFigureOut">
              <a:rPr lang="fi-FI" smtClean="0"/>
              <a:t>12.6.2025</a:t>
            </a:fld>
            <a:endParaRPr lang="fi-FI"/>
          </a:p>
        </p:txBody>
      </p:sp>
      <p:sp>
        <p:nvSpPr>
          <p:cNvPr id="3" name="Alatunnisteen paikkamerkki 2"/>
          <p:cNvSpPr>
            <a:spLocks noGrp="1"/>
          </p:cNvSpPr>
          <p:nvPr>
            <p:ph type="ftr" sz="quarter" idx="11"/>
          </p:nvPr>
        </p:nvSpPr>
        <p:spPr/>
        <p:txBody>
          <a:bodyPr/>
          <a:lstStyle/>
          <a:p>
            <a:endParaRPr lang="fi-FI"/>
          </a:p>
        </p:txBody>
      </p:sp>
      <p:sp>
        <p:nvSpPr>
          <p:cNvPr id="4" name="Dian numeron paikkamerkki 3"/>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1583615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a:t>Muokkaa perustyyl. napsautt.</a:t>
            </a:r>
          </a:p>
        </p:txBody>
      </p:sp>
      <p:sp>
        <p:nvSpPr>
          <p:cNvPr id="3" name="Sisällön paikkamerkk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A02ABAE3-D89C-4001-9AEC-5083F82B749C}" type="datetimeFigureOut">
              <a:rPr lang="fi-FI" smtClean="0"/>
              <a:t>12.6.2025</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38270746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a:t>Muokkaa perustyyl. napsautt.</a:t>
            </a:r>
          </a:p>
        </p:txBody>
      </p:sp>
      <p:sp>
        <p:nvSpPr>
          <p:cNvPr id="3" name="Kuvan paikkamerkki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A02ABAE3-D89C-4001-9AEC-5083F82B749C}" type="datetimeFigureOut">
              <a:rPr lang="fi-FI" smtClean="0"/>
              <a:t>12.6.2025</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31399815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image" Target="../media/image3.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2.emf"/><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6" Type="http://schemas.openxmlformats.org/officeDocument/2006/relationships/image" Target="../media/image2.emf"/><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theme" Target="../theme/theme3.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perustyyl. napsautt.</a:t>
            </a:r>
          </a:p>
        </p:txBody>
      </p:sp>
      <p:sp>
        <p:nvSpPr>
          <p:cNvPr id="3" name="Tekstin paikkamerkki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02ABAE3-D89C-4001-9AEC-5083F82B749C}" type="datetimeFigureOut">
              <a:rPr lang="fi-FI" smtClean="0"/>
              <a:t>12.6.2025</a:t>
            </a:fld>
            <a:endParaRPr lang="fi-FI"/>
          </a:p>
        </p:txBody>
      </p:sp>
      <p:sp>
        <p:nvSpPr>
          <p:cNvPr id="5" name="Alatunnisteen paikkamerk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i-FI"/>
          </a:p>
        </p:txBody>
      </p:sp>
      <p:sp>
        <p:nvSpPr>
          <p:cNvPr id="6" name="Dian numeron paikkamerkki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F4AEF5D-7FAC-4949-84D2-DA5A9BB3D225}" type="slidenum">
              <a:rPr lang="fi-FI" smtClean="0"/>
              <a:t>‹#›</a:t>
            </a:fld>
            <a:endParaRPr lang="fi-FI"/>
          </a:p>
        </p:txBody>
      </p:sp>
    </p:spTree>
    <p:extLst>
      <p:ext uri="{BB962C8B-B14F-4D97-AF65-F5344CB8AC3E}">
        <p14:creationId xmlns:p14="http://schemas.microsoft.com/office/powerpoint/2010/main" val="10345201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93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484188" y="333375"/>
            <a:ext cx="11228387" cy="923925"/>
          </a:xfrm>
          <a:prstGeom prst="rect">
            <a:avLst/>
          </a:prstGeom>
        </p:spPr>
        <p:txBody>
          <a:bodyPr vert="horz" lIns="0" tIns="0" rIns="0" bIns="0" rtlCol="0" anchor="ctr">
            <a:noAutofit/>
          </a:bodyPr>
          <a:lstStyle/>
          <a:p>
            <a:r>
              <a:rPr lang="fi-FI"/>
              <a:t>Muokkaa perustyyliä </a:t>
            </a:r>
            <a:br>
              <a:rPr lang="fi-FI"/>
            </a:br>
            <a:r>
              <a:rPr lang="fi-FI"/>
              <a:t>napsauttamalla</a:t>
            </a:r>
          </a:p>
        </p:txBody>
      </p:sp>
      <p:sp>
        <p:nvSpPr>
          <p:cNvPr id="3" name="Tekstin paikkamerkki 2"/>
          <p:cNvSpPr>
            <a:spLocks noGrp="1"/>
          </p:cNvSpPr>
          <p:nvPr>
            <p:ph type="body" idx="1"/>
          </p:nvPr>
        </p:nvSpPr>
        <p:spPr>
          <a:xfrm>
            <a:off x="484188" y="1628775"/>
            <a:ext cx="11228388" cy="4321175"/>
          </a:xfrm>
          <a:prstGeom prst="rect">
            <a:avLst/>
          </a:prstGeom>
        </p:spPr>
        <p:txBody>
          <a:bodyPr vert="horz" lIns="0" tIns="0" rIns="0" bIns="0" rtlCol="0">
            <a:noAutofit/>
          </a:bodyPr>
          <a:lstStyle/>
          <a:p>
            <a:pPr lvl="0"/>
            <a:r>
              <a:rPr lang="fi-FI"/>
              <a:t>Muokkaa tekstin perustyylejä</a:t>
            </a:r>
          </a:p>
          <a:p>
            <a:pPr lvl="1"/>
            <a:r>
              <a:rPr lang="fi-FI"/>
              <a:t>toinen taso</a:t>
            </a:r>
          </a:p>
          <a:p>
            <a:pPr lvl="2"/>
            <a:r>
              <a:rPr lang="fi-FI"/>
              <a:t>kolmas taso</a:t>
            </a:r>
          </a:p>
          <a:p>
            <a:pPr lvl="3"/>
            <a:r>
              <a:rPr lang="fi-FI"/>
              <a:t>neljäs taso</a:t>
            </a:r>
          </a:p>
        </p:txBody>
      </p:sp>
      <p:pic>
        <p:nvPicPr>
          <p:cNvPr id="12" name="Kuva 11">
            <a:extLst>
              <a:ext uri="{C183D7F6-B498-43B3-948B-1728B52AA6E4}">
                <adec:decorative xmlns:adec="http://schemas.microsoft.com/office/drawing/2017/decorative" val="1"/>
              </a:ext>
            </a:extLst>
          </p:cNvPr>
          <p:cNvPicPr>
            <a:picLocks noChangeAspect="1"/>
          </p:cNvPicPr>
          <p:nvPr userDrawn="1"/>
        </p:nvPicPr>
        <p:blipFill>
          <a:blip r:embed="rId15"/>
          <a:stretch>
            <a:fillRect/>
          </a:stretch>
        </p:blipFill>
        <p:spPr>
          <a:xfrm>
            <a:off x="474799" y="6237288"/>
            <a:ext cx="1440000" cy="425694"/>
          </a:xfrm>
          <a:prstGeom prst="rect">
            <a:avLst/>
          </a:prstGeom>
        </p:spPr>
      </p:pic>
      <p:sp>
        <p:nvSpPr>
          <p:cNvPr id="7" name="Päivämäärän paikkamerkki 3">
            <a:extLst>
              <a:ext uri="{FF2B5EF4-FFF2-40B4-BE49-F238E27FC236}">
                <a16:creationId xmlns:a16="http://schemas.microsoft.com/office/drawing/2014/main" id="{28BE5A10-CA00-EA7F-5817-095492234DBC}"/>
              </a:ext>
              <a:ext uri="{C183D7F6-B498-43B3-948B-1728B52AA6E4}">
                <adec:decorative xmlns:adec="http://schemas.microsoft.com/office/drawing/2017/decorative" val="1"/>
              </a:ext>
            </a:extLst>
          </p:cNvPr>
          <p:cNvSpPr>
            <a:spLocks noGrp="1"/>
          </p:cNvSpPr>
          <p:nvPr>
            <p:ph type="dt" sz="half" idx="2"/>
          </p:nvPr>
        </p:nvSpPr>
        <p:spPr>
          <a:xfrm>
            <a:off x="2765592" y="6237288"/>
            <a:ext cx="1102405" cy="365125"/>
          </a:xfrm>
          <a:prstGeom prst="rect">
            <a:avLst/>
          </a:prstGeom>
        </p:spPr>
        <p:txBody>
          <a:bodyPr vert="horz" lIns="91440" tIns="45720" rIns="91440" bIns="45720" rtlCol="0" anchor="ctr"/>
          <a:lstStyle>
            <a:lvl1pPr algn="l">
              <a:defRPr sz="1200">
                <a:solidFill>
                  <a:schemeClr val="tx2"/>
                </a:solidFill>
                <a:latin typeface="+mn-lt"/>
              </a:defRPr>
            </a:lvl1pPr>
          </a:lstStyle>
          <a:p>
            <a:endParaRPr lang="fi-FI"/>
          </a:p>
        </p:txBody>
      </p:sp>
      <p:sp>
        <p:nvSpPr>
          <p:cNvPr id="8" name="Alatunnisteen paikkamerkki 4">
            <a:extLst>
              <a:ext uri="{FF2B5EF4-FFF2-40B4-BE49-F238E27FC236}">
                <a16:creationId xmlns:a16="http://schemas.microsoft.com/office/drawing/2014/main" id="{79880FD3-9290-C0DC-09E1-B48827F44EC5}"/>
              </a:ext>
              <a:ext uri="{C183D7F6-B498-43B3-948B-1728B52AA6E4}">
                <adec:decorative xmlns:adec="http://schemas.microsoft.com/office/drawing/2017/decorative" val="1"/>
              </a:ext>
            </a:extLst>
          </p:cNvPr>
          <p:cNvSpPr>
            <a:spLocks noGrp="1"/>
          </p:cNvSpPr>
          <p:nvPr>
            <p:ph type="ftr" sz="quarter" idx="3"/>
          </p:nvPr>
        </p:nvSpPr>
        <p:spPr>
          <a:xfrm>
            <a:off x="3706253" y="6238368"/>
            <a:ext cx="5364596" cy="365125"/>
          </a:xfrm>
          <a:prstGeom prst="rect">
            <a:avLst/>
          </a:prstGeom>
        </p:spPr>
        <p:txBody>
          <a:bodyPr vert="horz" lIns="91440" tIns="45720" rIns="91440" bIns="45720" rtlCol="0" anchor="ctr"/>
          <a:lstStyle>
            <a:lvl1pPr algn="ctr">
              <a:defRPr sz="1200">
                <a:solidFill>
                  <a:schemeClr val="tx2"/>
                </a:solidFill>
                <a:latin typeface="+mn-lt"/>
              </a:defRPr>
            </a:lvl1pPr>
          </a:lstStyle>
          <a:p>
            <a:endParaRPr lang="fi-FI"/>
          </a:p>
        </p:txBody>
      </p:sp>
      <p:sp>
        <p:nvSpPr>
          <p:cNvPr id="9" name="Dian numeron paikkamerkki 5">
            <a:extLst>
              <a:ext uri="{FF2B5EF4-FFF2-40B4-BE49-F238E27FC236}">
                <a16:creationId xmlns:a16="http://schemas.microsoft.com/office/drawing/2014/main" id="{2EEBB91B-15CA-CEF4-6A6D-DDB5D44B9F3C}"/>
              </a:ext>
              <a:ext uri="{C183D7F6-B498-43B3-948B-1728B52AA6E4}">
                <adec:decorative xmlns:adec="http://schemas.microsoft.com/office/drawing/2017/decorative" val="1"/>
              </a:ext>
            </a:extLst>
          </p:cNvPr>
          <p:cNvSpPr>
            <a:spLocks noGrp="1"/>
          </p:cNvSpPr>
          <p:nvPr>
            <p:ph type="sldNum" sz="quarter" idx="4"/>
          </p:nvPr>
        </p:nvSpPr>
        <p:spPr>
          <a:xfrm>
            <a:off x="8909106" y="6237288"/>
            <a:ext cx="1044264" cy="365125"/>
          </a:xfrm>
          <a:prstGeom prst="rect">
            <a:avLst/>
          </a:prstGeom>
        </p:spPr>
        <p:txBody>
          <a:bodyPr vert="horz" lIns="91440" tIns="45720" rIns="91440" bIns="45720" rtlCol="0" anchor="ctr"/>
          <a:lstStyle>
            <a:lvl1pPr algn="r">
              <a:defRPr sz="1200">
                <a:solidFill>
                  <a:schemeClr val="tx2"/>
                </a:solidFill>
                <a:latin typeface="+mn-lt"/>
              </a:defRPr>
            </a:lvl1pPr>
          </a:lstStyle>
          <a:p>
            <a:fld id="{74579C77-9DC3-4139-BDA4-AA8FE7814479}" type="slidenum">
              <a:rPr lang="fi-FI" smtClean="0"/>
              <a:pPr/>
              <a:t>‹#›</a:t>
            </a:fld>
            <a:endParaRPr lang="fi-FI"/>
          </a:p>
        </p:txBody>
      </p:sp>
      <p:pic>
        <p:nvPicPr>
          <p:cNvPr id="10" name="Kuva 9" descr="Kuva, joka sisältää kohteen teksti&#10;&#10;Kuvaus luotu automaattisesti">
            <a:extLst>
              <a:ext uri="{FF2B5EF4-FFF2-40B4-BE49-F238E27FC236}">
                <a16:creationId xmlns:a16="http://schemas.microsoft.com/office/drawing/2014/main" id="{676C3318-F832-F055-C45C-4B153F4435B4}"/>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0050330" y="6172346"/>
            <a:ext cx="1941832" cy="488030"/>
          </a:xfrm>
          <a:prstGeom prst="rect">
            <a:avLst/>
          </a:prstGeom>
        </p:spPr>
      </p:pic>
    </p:spTree>
    <p:extLst>
      <p:ext uri="{BB962C8B-B14F-4D97-AF65-F5344CB8AC3E}">
        <p14:creationId xmlns:p14="http://schemas.microsoft.com/office/powerpoint/2010/main" val="847507513"/>
      </p:ext>
    </p:extLst>
  </p:cSld>
  <p:clrMap bg1="lt1" tx1="dk1" bg2="lt2" tx2="dk2" accent1="accent1" accent2="accent2" accent3="accent3" accent4="accent4" accent5="accent5" accent6="accent6" hlink="hlink" folHlink="folHlink"/>
  <p:sldLayoutIdLst>
    <p:sldLayoutId id="2147483913" r:id="rId1"/>
    <p:sldLayoutId id="2147483673" r:id="rId2"/>
    <p:sldLayoutId id="2147483662" r:id="rId3"/>
    <p:sldLayoutId id="2147483723" r:id="rId4"/>
    <p:sldLayoutId id="2147483731" r:id="rId5"/>
    <p:sldLayoutId id="2147483914" r:id="rId6"/>
    <p:sldLayoutId id="2147483684" r:id="rId7"/>
    <p:sldLayoutId id="2147483726" r:id="rId8"/>
    <p:sldLayoutId id="2147483892" r:id="rId9"/>
    <p:sldLayoutId id="2147483664" r:id="rId10"/>
    <p:sldLayoutId id="2147483665" r:id="rId11"/>
    <p:sldLayoutId id="2147483666" r:id="rId12"/>
    <p:sldLayoutId id="2147483912" r:id="rId13"/>
  </p:sldLayoutIdLst>
  <p:hf hdr="0" ftr="0" dt="0"/>
  <p:txStyles>
    <p:titleStyle>
      <a:lvl1pPr algn="l" defTabSz="914400" rtl="0" eaLnBrk="1" latinLnBrk="0" hangingPunct="1">
        <a:lnSpc>
          <a:spcPct val="90000"/>
        </a:lnSpc>
        <a:spcBef>
          <a:spcPct val="0"/>
        </a:spcBef>
        <a:buNone/>
        <a:defRPr sz="3200" b="1" kern="1200">
          <a:solidFill>
            <a:schemeClr val="tx2"/>
          </a:solidFill>
          <a:latin typeface="+mj-lt"/>
          <a:ea typeface="Inter SemiBold" panose="02000503000000020004" pitchFamily="2" charset="0"/>
          <a:cs typeface="+mj-cs"/>
        </a:defRPr>
      </a:lvl1pPr>
    </p:titleStyle>
    <p:bodyStyle>
      <a:lvl1pPr marL="216000" indent="-216000" algn="l" defTabSz="914400" rtl="0" eaLnBrk="1" latinLnBrk="0" hangingPunct="1">
        <a:lnSpc>
          <a:spcPct val="100000"/>
        </a:lnSpc>
        <a:spcBef>
          <a:spcPts val="0"/>
        </a:spcBef>
        <a:spcAft>
          <a:spcPts val="1200"/>
        </a:spcAft>
        <a:buClr>
          <a:schemeClr val="tx2"/>
        </a:buClr>
        <a:buFont typeface="Arial" panose="020B0604020202020204" pitchFamily="34" charset="0"/>
        <a:buChar char="•"/>
        <a:defRPr sz="2800" kern="1200">
          <a:solidFill>
            <a:schemeClr val="tx1"/>
          </a:solidFill>
          <a:latin typeface="+mn-lt"/>
          <a:ea typeface="Inter" panose="02000503000000020004" pitchFamily="2" charset="0"/>
          <a:cs typeface="+mn-cs"/>
        </a:defRPr>
      </a:lvl1pPr>
      <a:lvl2pPr marL="360000" indent="-216000" algn="l" defTabSz="914400" rtl="0" eaLnBrk="1" latinLnBrk="0" hangingPunct="1">
        <a:lnSpc>
          <a:spcPct val="100000"/>
        </a:lnSpc>
        <a:spcBef>
          <a:spcPts val="0"/>
        </a:spcBef>
        <a:spcAft>
          <a:spcPts val="1200"/>
        </a:spcAft>
        <a:buClr>
          <a:schemeClr val="tx2"/>
        </a:buClr>
        <a:buFont typeface="Arial" panose="020B0604020202020204" pitchFamily="34" charset="0"/>
        <a:buChar char="•"/>
        <a:defRPr sz="2400" kern="1200">
          <a:solidFill>
            <a:schemeClr val="tx1"/>
          </a:solidFill>
          <a:latin typeface="+mn-lt"/>
          <a:ea typeface="Inter" panose="02000503000000020004" pitchFamily="2" charset="0"/>
          <a:cs typeface="+mn-cs"/>
        </a:defRPr>
      </a:lvl2pPr>
      <a:lvl3pPr marL="540000" indent="-216000" algn="l" defTabSz="914400" rtl="0" eaLnBrk="1" latinLnBrk="0" hangingPunct="1">
        <a:lnSpc>
          <a:spcPct val="100000"/>
        </a:lnSpc>
        <a:spcBef>
          <a:spcPts val="0"/>
        </a:spcBef>
        <a:spcAft>
          <a:spcPts val="1200"/>
        </a:spcAft>
        <a:buClr>
          <a:schemeClr val="tx2"/>
        </a:buClr>
        <a:buFont typeface="Arial" panose="020B0604020202020204" pitchFamily="34" charset="0"/>
        <a:buChar char="•"/>
        <a:defRPr sz="2000" kern="1200">
          <a:solidFill>
            <a:schemeClr val="tx1"/>
          </a:solidFill>
          <a:latin typeface="+mn-lt"/>
          <a:ea typeface="Inter" panose="02000503000000020004" pitchFamily="2" charset="0"/>
          <a:cs typeface="+mn-cs"/>
        </a:defRPr>
      </a:lvl3pPr>
      <a:lvl4pPr marL="720000" indent="-216000" algn="l" defTabSz="914400" rtl="0" eaLnBrk="1" latinLnBrk="0" hangingPunct="1">
        <a:lnSpc>
          <a:spcPct val="100000"/>
        </a:lnSpc>
        <a:spcBef>
          <a:spcPts val="0"/>
        </a:spcBef>
        <a:spcAft>
          <a:spcPts val="1200"/>
        </a:spcAft>
        <a:buClr>
          <a:schemeClr val="tx2"/>
        </a:buClr>
        <a:buFont typeface="Arial" panose="020B0604020202020204" pitchFamily="34" charset="0"/>
        <a:buChar char="•"/>
        <a:defRPr sz="1800" kern="1200">
          <a:solidFill>
            <a:schemeClr val="tx1"/>
          </a:solidFill>
          <a:latin typeface="+mn-lt"/>
          <a:ea typeface="Inter" panose="02000503000000020004" pitchFamily="2" charset="0"/>
          <a:cs typeface="+mn-cs"/>
        </a:defRPr>
      </a:lvl4pPr>
      <a:lvl5pPr marL="900000" indent="-216000" algn="l" defTabSz="914400" rtl="0" eaLnBrk="1" latinLnBrk="0" hangingPunct="1">
        <a:lnSpc>
          <a:spcPct val="100000"/>
        </a:lnSpc>
        <a:spcBef>
          <a:spcPts val="0"/>
        </a:spcBef>
        <a:spcAft>
          <a:spcPts val="1200"/>
        </a:spcAft>
        <a:buClr>
          <a:schemeClr val="tx2"/>
        </a:buClr>
        <a:buFont typeface="Arial" panose="020B0604020202020204" pitchFamily="34" charset="0"/>
        <a:buChar char="•"/>
        <a:defRPr lang="fi-FI" sz="1600" kern="1200" dirty="0" smtClean="0">
          <a:solidFill>
            <a:schemeClr val="tx1"/>
          </a:solidFill>
          <a:latin typeface="+mn-lt"/>
          <a:ea typeface="Inter" panose="020005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5" pos="3749" userDrawn="1">
          <p15:clr>
            <a:srgbClr val="F26B43"/>
          </p15:clr>
        </p15:guide>
        <p15:guide id="16" orient="horz" pos="2160" userDrawn="1">
          <p15:clr>
            <a:srgbClr val="F26B43"/>
          </p15:clr>
        </p15:guide>
        <p15:guide id="17" pos="7378" userDrawn="1">
          <p15:clr>
            <a:srgbClr val="F26B43"/>
          </p15:clr>
        </p15:guide>
        <p15:guide id="19" orient="horz" pos="210" userDrawn="1">
          <p15:clr>
            <a:srgbClr val="F26B43"/>
          </p15:clr>
        </p15:guide>
        <p15:guide id="20" orient="horz" pos="3929" userDrawn="1">
          <p15:clr>
            <a:srgbClr val="F26B43"/>
          </p15:clr>
        </p15:guide>
        <p15:guide id="21" orient="horz" pos="799" userDrawn="1">
          <p15:clr>
            <a:srgbClr val="F26B43"/>
          </p15:clr>
        </p15:guide>
        <p15:guide id="22" orient="horz" pos="1026" userDrawn="1">
          <p15:clr>
            <a:srgbClr val="F26B43"/>
          </p15:clr>
        </p15:guide>
        <p15:guide id="23" pos="1436" userDrawn="1">
          <p15:clr>
            <a:srgbClr val="F26B43"/>
          </p15:clr>
        </p15:guide>
        <p15:guide id="24" orient="horz" pos="3748" userDrawn="1">
          <p15:clr>
            <a:srgbClr val="F26B43"/>
          </p15:clr>
        </p15:guide>
        <p15:guide id="25" orient="horz" pos="4156" userDrawn="1">
          <p15:clr>
            <a:srgbClr val="F26B43"/>
          </p15:clr>
        </p15:guide>
        <p15:guide id="26" pos="2638" userDrawn="1">
          <p15:clr>
            <a:srgbClr val="F26B43"/>
          </p15:clr>
        </p15:guide>
        <p15:guide id="27" pos="5042" userDrawn="1">
          <p15:clr>
            <a:srgbClr val="F26B43"/>
          </p15:clr>
        </p15:guide>
        <p15:guide id="28" pos="6244" userDrawn="1">
          <p15:clr>
            <a:srgbClr val="F26B43"/>
          </p15:clr>
        </p15:guide>
        <p15:guide id="29" pos="3931" userDrawn="1">
          <p15:clr>
            <a:srgbClr val="F26B43"/>
          </p15:clr>
        </p15:guide>
        <p15:guide id="30" pos="302" userDrawn="1">
          <p15:clr>
            <a:srgbClr val="F26B43"/>
          </p15:clr>
        </p15:guide>
        <p15:guide id="31" pos="3840" userDrawn="1">
          <p15:clr>
            <a:srgbClr val="F26B43"/>
          </p15:clr>
        </p15:guide>
        <p15:guide id="32" pos="665" userDrawn="1">
          <p15:clr>
            <a:srgbClr val="F26B43"/>
          </p15:clr>
        </p15:guide>
        <p15:guide id="33" orient="horz" pos="202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484188" y="333375"/>
            <a:ext cx="11228387" cy="923925"/>
          </a:xfrm>
          <a:prstGeom prst="rect">
            <a:avLst/>
          </a:prstGeom>
        </p:spPr>
        <p:txBody>
          <a:bodyPr vert="horz" lIns="0" tIns="0" rIns="0" bIns="0" rtlCol="0" anchor="ctr">
            <a:noAutofit/>
          </a:bodyPr>
          <a:lstStyle/>
          <a:p>
            <a:r>
              <a:rPr lang="fi-FI"/>
              <a:t>Muokkaa perustyyliä </a:t>
            </a:r>
            <a:br>
              <a:rPr lang="fi-FI"/>
            </a:br>
            <a:r>
              <a:rPr lang="fi-FI"/>
              <a:t>napsauttamalla</a:t>
            </a:r>
          </a:p>
        </p:txBody>
      </p:sp>
      <p:sp>
        <p:nvSpPr>
          <p:cNvPr id="3" name="Tekstin paikkamerkki 2"/>
          <p:cNvSpPr>
            <a:spLocks noGrp="1"/>
          </p:cNvSpPr>
          <p:nvPr>
            <p:ph type="body" idx="1"/>
          </p:nvPr>
        </p:nvSpPr>
        <p:spPr>
          <a:xfrm>
            <a:off x="484188" y="1628775"/>
            <a:ext cx="11228388" cy="4321175"/>
          </a:xfrm>
          <a:prstGeom prst="rect">
            <a:avLst/>
          </a:prstGeom>
        </p:spPr>
        <p:txBody>
          <a:bodyPr vert="horz" lIns="0" tIns="0" rIns="0" bIns="0" rtlCol="0">
            <a:noAutofit/>
          </a:bodyPr>
          <a:lstStyle/>
          <a:p>
            <a:pPr lvl="0"/>
            <a:r>
              <a:rPr lang="fi-FI"/>
              <a:t>Muokkaa tekstin perustyylejä</a:t>
            </a:r>
          </a:p>
          <a:p>
            <a:pPr lvl="1"/>
            <a:r>
              <a:rPr lang="fi-FI"/>
              <a:t>toinen taso</a:t>
            </a:r>
          </a:p>
          <a:p>
            <a:pPr lvl="2"/>
            <a:r>
              <a:rPr lang="fi-FI"/>
              <a:t>kolmas taso</a:t>
            </a:r>
          </a:p>
          <a:p>
            <a:pPr lvl="3"/>
            <a:r>
              <a:rPr lang="fi-FI"/>
              <a:t>neljäs taso</a:t>
            </a:r>
          </a:p>
        </p:txBody>
      </p:sp>
      <p:sp>
        <p:nvSpPr>
          <p:cNvPr id="4" name="Päivämäärän paikkamerkki 3">
            <a:extLst>
              <a:ext uri="{C183D7F6-B498-43B3-948B-1728B52AA6E4}">
                <adec:decorative xmlns:adec="http://schemas.microsoft.com/office/drawing/2017/decorative" val="1"/>
              </a:ext>
            </a:extLst>
          </p:cNvPr>
          <p:cNvSpPr>
            <a:spLocks noGrp="1"/>
          </p:cNvSpPr>
          <p:nvPr>
            <p:ph type="dt" sz="half" idx="2"/>
          </p:nvPr>
        </p:nvSpPr>
        <p:spPr>
          <a:xfrm>
            <a:off x="2765592" y="6237288"/>
            <a:ext cx="1102405" cy="365125"/>
          </a:xfrm>
          <a:prstGeom prst="rect">
            <a:avLst/>
          </a:prstGeom>
        </p:spPr>
        <p:txBody>
          <a:bodyPr vert="horz" lIns="91440" tIns="45720" rIns="91440" bIns="45720" rtlCol="0" anchor="ctr"/>
          <a:lstStyle>
            <a:lvl1pPr algn="l">
              <a:defRPr sz="1200">
                <a:solidFill>
                  <a:schemeClr val="tx2"/>
                </a:solidFill>
                <a:latin typeface="+mn-lt"/>
              </a:defRPr>
            </a:lvl1pPr>
          </a:lstStyle>
          <a:p>
            <a:fld id="{6D0B9357-9661-48F7-A1F2-C31C785BF849}" type="datetime1">
              <a:rPr lang="fi-FI" smtClean="0"/>
              <a:pPr/>
              <a:t>12.6.2025</a:t>
            </a:fld>
            <a:endParaRPr lang="fi-FI"/>
          </a:p>
        </p:txBody>
      </p:sp>
      <p:sp>
        <p:nvSpPr>
          <p:cNvPr id="5" name="Alatunnisteen paikkamerkki 4">
            <a:extLst>
              <a:ext uri="{C183D7F6-B498-43B3-948B-1728B52AA6E4}">
                <adec:decorative xmlns:adec="http://schemas.microsoft.com/office/drawing/2017/decorative" val="1"/>
              </a:ext>
            </a:extLst>
          </p:cNvPr>
          <p:cNvSpPr>
            <a:spLocks noGrp="1"/>
          </p:cNvSpPr>
          <p:nvPr>
            <p:ph type="ftr" sz="quarter" idx="3"/>
          </p:nvPr>
        </p:nvSpPr>
        <p:spPr>
          <a:xfrm>
            <a:off x="4588774" y="6238368"/>
            <a:ext cx="5364596" cy="365125"/>
          </a:xfrm>
          <a:prstGeom prst="rect">
            <a:avLst/>
          </a:prstGeom>
        </p:spPr>
        <p:txBody>
          <a:bodyPr vert="horz" lIns="91440" tIns="45720" rIns="91440" bIns="45720" rtlCol="0" anchor="ctr"/>
          <a:lstStyle>
            <a:lvl1pPr algn="ctr">
              <a:defRPr sz="1200">
                <a:solidFill>
                  <a:schemeClr val="tx2"/>
                </a:solidFill>
                <a:latin typeface="+mn-lt"/>
              </a:defRPr>
            </a:lvl1pPr>
          </a:lstStyle>
          <a:p>
            <a:r>
              <a:rPr lang="fi-FI"/>
              <a:t>Etunimi Sukunimi</a:t>
            </a:r>
          </a:p>
        </p:txBody>
      </p:sp>
      <p:sp>
        <p:nvSpPr>
          <p:cNvPr id="6" name="Dian numeron paikkamerkki 5">
            <a:extLst>
              <a:ext uri="{C183D7F6-B498-43B3-948B-1728B52AA6E4}">
                <adec:decorative xmlns:adec="http://schemas.microsoft.com/office/drawing/2017/decorative" val="1"/>
              </a:ext>
            </a:extLst>
          </p:cNvPr>
          <p:cNvSpPr>
            <a:spLocks noGrp="1"/>
          </p:cNvSpPr>
          <p:nvPr>
            <p:ph type="sldNum" sz="quarter" idx="4"/>
          </p:nvPr>
        </p:nvSpPr>
        <p:spPr>
          <a:xfrm>
            <a:off x="10674147" y="6237288"/>
            <a:ext cx="1044264" cy="365125"/>
          </a:xfrm>
          <a:prstGeom prst="rect">
            <a:avLst/>
          </a:prstGeom>
        </p:spPr>
        <p:txBody>
          <a:bodyPr vert="horz" lIns="91440" tIns="45720" rIns="91440" bIns="45720" rtlCol="0" anchor="ctr"/>
          <a:lstStyle>
            <a:lvl1pPr algn="r">
              <a:defRPr sz="1200">
                <a:solidFill>
                  <a:schemeClr val="tx2"/>
                </a:solidFill>
                <a:latin typeface="+mn-lt"/>
              </a:defRPr>
            </a:lvl1pPr>
          </a:lstStyle>
          <a:p>
            <a:fld id="{74579C77-9DC3-4139-BDA4-AA8FE7814479}" type="slidenum">
              <a:rPr lang="fi-FI" smtClean="0"/>
              <a:pPr/>
              <a:t>‹#›</a:t>
            </a:fld>
            <a:endParaRPr lang="fi-FI"/>
          </a:p>
        </p:txBody>
      </p:sp>
      <p:pic>
        <p:nvPicPr>
          <p:cNvPr id="12" name="Kuva 11">
            <a:extLst>
              <a:ext uri="{C183D7F6-B498-43B3-948B-1728B52AA6E4}">
                <adec:decorative xmlns:adec="http://schemas.microsoft.com/office/drawing/2017/decorative" val="1"/>
              </a:ext>
            </a:extLst>
          </p:cNvPr>
          <p:cNvPicPr>
            <a:picLocks noChangeAspect="1"/>
          </p:cNvPicPr>
          <p:nvPr userDrawn="1"/>
        </p:nvPicPr>
        <p:blipFill>
          <a:blip r:embed="rId16"/>
          <a:stretch>
            <a:fillRect/>
          </a:stretch>
        </p:blipFill>
        <p:spPr>
          <a:xfrm>
            <a:off x="474799" y="6237288"/>
            <a:ext cx="1440000" cy="425694"/>
          </a:xfrm>
          <a:prstGeom prst="rect">
            <a:avLst/>
          </a:prstGeom>
        </p:spPr>
      </p:pic>
    </p:spTree>
    <p:extLst>
      <p:ext uri="{BB962C8B-B14F-4D97-AF65-F5344CB8AC3E}">
        <p14:creationId xmlns:p14="http://schemas.microsoft.com/office/powerpoint/2010/main" val="293803179"/>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 id="2147483927" r:id="rId12"/>
    <p:sldLayoutId id="2147483928" r:id="rId13"/>
    <p:sldLayoutId id="2147483929" r:id="rId14"/>
  </p:sldLayoutIdLst>
  <p:hf hdr="0"/>
  <p:txStyles>
    <p:titleStyle>
      <a:lvl1pPr algn="l" defTabSz="914400" rtl="0" eaLnBrk="1" latinLnBrk="0" hangingPunct="1">
        <a:lnSpc>
          <a:spcPct val="90000"/>
        </a:lnSpc>
        <a:spcBef>
          <a:spcPct val="0"/>
        </a:spcBef>
        <a:buNone/>
        <a:defRPr sz="3200" b="1" kern="1200">
          <a:solidFill>
            <a:schemeClr val="tx2"/>
          </a:solidFill>
          <a:latin typeface="+mj-lt"/>
          <a:ea typeface="Inter SemiBold" panose="02000503000000020004" pitchFamily="2" charset="0"/>
          <a:cs typeface="+mj-cs"/>
        </a:defRPr>
      </a:lvl1pPr>
    </p:titleStyle>
    <p:bodyStyle>
      <a:lvl1pPr marL="216000" indent="-216000" algn="l" defTabSz="914400" rtl="0" eaLnBrk="1" latinLnBrk="0" hangingPunct="1">
        <a:lnSpc>
          <a:spcPct val="100000"/>
        </a:lnSpc>
        <a:spcBef>
          <a:spcPts val="0"/>
        </a:spcBef>
        <a:spcAft>
          <a:spcPts val="1200"/>
        </a:spcAft>
        <a:buClr>
          <a:schemeClr val="tx2"/>
        </a:buClr>
        <a:buFont typeface="Arial" panose="020B0604020202020204" pitchFamily="34" charset="0"/>
        <a:buChar char="•"/>
        <a:defRPr sz="2800" kern="1200">
          <a:solidFill>
            <a:schemeClr val="tx1"/>
          </a:solidFill>
          <a:latin typeface="+mn-lt"/>
          <a:ea typeface="Inter" panose="02000503000000020004" pitchFamily="2" charset="0"/>
          <a:cs typeface="+mn-cs"/>
        </a:defRPr>
      </a:lvl1pPr>
      <a:lvl2pPr marL="360000" indent="-216000" algn="l" defTabSz="914400" rtl="0" eaLnBrk="1" latinLnBrk="0" hangingPunct="1">
        <a:lnSpc>
          <a:spcPct val="100000"/>
        </a:lnSpc>
        <a:spcBef>
          <a:spcPts val="0"/>
        </a:spcBef>
        <a:spcAft>
          <a:spcPts val="1200"/>
        </a:spcAft>
        <a:buClr>
          <a:schemeClr val="tx2"/>
        </a:buClr>
        <a:buFont typeface="Arial" panose="020B0604020202020204" pitchFamily="34" charset="0"/>
        <a:buChar char="•"/>
        <a:defRPr sz="2400" kern="1200">
          <a:solidFill>
            <a:schemeClr val="tx1"/>
          </a:solidFill>
          <a:latin typeface="+mn-lt"/>
          <a:ea typeface="Inter" panose="02000503000000020004" pitchFamily="2" charset="0"/>
          <a:cs typeface="+mn-cs"/>
        </a:defRPr>
      </a:lvl2pPr>
      <a:lvl3pPr marL="540000" indent="-216000" algn="l" defTabSz="914400" rtl="0" eaLnBrk="1" latinLnBrk="0" hangingPunct="1">
        <a:lnSpc>
          <a:spcPct val="100000"/>
        </a:lnSpc>
        <a:spcBef>
          <a:spcPts val="0"/>
        </a:spcBef>
        <a:spcAft>
          <a:spcPts val="1200"/>
        </a:spcAft>
        <a:buClr>
          <a:schemeClr val="tx2"/>
        </a:buClr>
        <a:buFont typeface="Arial" panose="020B0604020202020204" pitchFamily="34" charset="0"/>
        <a:buChar char="•"/>
        <a:defRPr sz="2000" kern="1200">
          <a:solidFill>
            <a:schemeClr val="tx1"/>
          </a:solidFill>
          <a:latin typeface="+mn-lt"/>
          <a:ea typeface="Inter" panose="02000503000000020004" pitchFamily="2" charset="0"/>
          <a:cs typeface="+mn-cs"/>
        </a:defRPr>
      </a:lvl3pPr>
      <a:lvl4pPr marL="720000" indent="-216000" algn="l" defTabSz="914400" rtl="0" eaLnBrk="1" latinLnBrk="0" hangingPunct="1">
        <a:lnSpc>
          <a:spcPct val="100000"/>
        </a:lnSpc>
        <a:spcBef>
          <a:spcPts val="0"/>
        </a:spcBef>
        <a:spcAft>
          <a:spcPts val="1200"/>
        </a:spcAft>
        <a:buClr>
          <a:schemeClr val="tx2"/>
        </a:buClr>
        <a:buFont typeface="Arial" panose="020B0604020202020204" pitchFamily="34" charset="0"/>
        <a:buChar char="•"/>
        <a:defRPr sz="1800" kern="1200">
          <a:solidFill>
            <a:schemeClr val="tx1"/>
          </a:solidFill>
          <a:latin typeface="+mn-lt"/>
          <a:ea typeface="Inter" panose="02000503000000020004" pitchFamily="2" charset="0"/>
          <a:cs typeface="+mn-cs"/>
        </a:defRPr>
      </a:lvl4pPr>
      <a:lvl5pPr marL="900000" indent="-216000" algn="l" defTabSz="914400" rtl="0" eaLnBrk="1" latinLnBrk="0" hangingPunct="1">
        <a:lnSpc>
          <a:spcPct val="100000"/>
        </a:lnSpc>
        <a:spcBef>
          <a:spcPts val="0"/>
        </a:spcBef>
        <a:spcAft>
          <a:spcPts val="1200"/>
        </a:spcAft>
        <a:buClr>
          <a:schemeClr val="tx2"/>
        </a:buClr>
        <a:buFont typeface="Arial" panose="020B0604020202020204" pitchFamily="34" charset="0"/>
        <a:buChar char="•"/>
        <a:defRPr lang="fi-FI" sz="1600" kern="1200" dirty="0" smtClean="0">
          <a:solidFill>
            <a:schemeClr val="tx1"/>
          </a:solidFill>
          <a:latin typeface="+mn-lt"/>
          <a:ea typeface="Inter" panose="020005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5" pos="3749">
          <p15:clr>
            <a:srgbClr val="F26B43"/>
          </p15:clr>
        </p15:guide>
        <p15:guide id="16" orient="horz" pos="2160">
          <p15:clr>
            <a:srgbClr val="F26B43"/>
          </p15:clr>
        </p15:guide>
        <p15:guide id="17" pos="7378">
          <p15:clr>
            <a:srgbClr val="F26B43"/>
          </p15:clr>
        </p15:guide>
        <p15:guide id="19" orient="horz" pos="210">
          <p15:clr>
            <a:srgbClr val="F26B43"/>
          </p15:clr>
        </p15:guide>
        <p15:guide id="20" orient="horz" pos="3929">
          <p15:clr>
            <a:srgbClr val="F26B43"/>
          </p15:clr>
        </p15:guide>
        <p15:guide id="21" orient="horz" pos="799">
          <p15:clr>
            <a:srgbClr val="F26B43"/>
          </p15:clr>
        </p15:guide>
        <p15:guide id="22" orient="horz" pos="1026">
          <p15:clr>
            <a:srgbClr val="F26B43"/>
          </p15:clr>
        </p15:guide>
        <p15:guide id="23" pos="1436">
          <p15:clr>
            <a:srgbClr val="F26B43"/>
          </p15:clr>
        </p15:guide>
        <p15:guide id="24" orient="horz" pos="3748">
          <p15:clr>
            <a:srgbClr val="F26B43"/>
          </p15:clr>
        </p15:guide>
        <p15:guide id="25" orient="horz" pos="4156">
          <p15:clr>
            <a:srgbClr val="F26B43"/>
          </p15:clr>
        </p15:guide>
        <p15:guide id="26" pos="2638">
          <p15:clr>
            <a:srgbClr val="F26B43"/>
          </p15:clr>
        </p15:guide>
        <p15:guide id="27" pos="5042">
          <p15:clr>
            <a:srgbClr val="F26B43"/>
          </p15:clr>
        </p15:guide>
        <p15:guide id="28" pos="6244">
          <p15:clr>
            <a:srgbClr val="F26B43"/>
          </p15:clr>
        </p15:guide>
        <p15:guide id="29" pos="3931">
          <p15:clr>
            <a:srgbClr val="F26B43"/>
          </p15:clr>
        </p15:guide>
        <p15:guide id="30" pos="302">
          <p15:clr>
            <a:srgbClr val="F26B43"/>
          </p15:clr>
        </p15:guide>
        <p15:guide id="31" pos="3840">
          <p15:clr>
            <a:srgbClr val="F26B43"/>
          </p15:clr>
        </p15:guide>
        <p15:guide id="32" pos="665">
          <p15:clr>
            <a:srgbClr val="F26B43"/>
          </p15:clr>
        </p15:guide>
        <p15:guide id="33" orient="horz" pos="202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7.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hyperlink" Target="https://www.pirha.fi/fi/tietoa-meista/jarjestoyhteistyo" TargetMode="External"/><Relationship Id="rId7" Type="http://schemas.openxmlformats.org/officeDocument/2006/relationships/image" Target="../media/image7.png"/><Relationship Id="rId2" Type="http://schemas.openxmlformats.org/officeDocument/2006/relationships/image" Target="../media/image17.jpeg"/><Relationship Id="rId1" Type="http://schemas.openxmlformats.org/officeDocument/2006/relationships/slideLayout" Target="../slideLayouts/slideLayout20.xml"/><Relationship Id="rId6" Type="http://schemas.openxmlformats.org/officeDocument/2006/relationships/hyperlink" Target="http://www.lahella.fi" TargetMode="Externa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intra.pirha.fi/group/monialainen-yhteistyo/etusivu?p_l_back_url=https%3A%2F%2Fintra.pirha.fi%2F&amp;p_l_back_url_title=Etusivu" TargetMode="External"/><Relationship Id="rId1" Type="http://schemas.openxmlformats.org/officeDocument/2006/relationships/slideLayout" Target="../slideLayouts/slideLayout40.xml"/><Relationship Id="rId5" Type="http://schemas.openxmlformats.org/officeDocument/2006/relationships/image" Target="../media/image6.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slide" Target="slide5.xml"/><Relationship Id="rId7" Type="http://schemas.openxmlformats.org/officeDocument/2006/relationships/slide" Target="slide9.xml"/><Relationship Id="rId2" Type="http://schemas.openxmlformats.org/officeDocument/2006/relationships/slide" Target="slide3.xml"/><Relationship Id="rId1" Type="http://schemas.openxmlformats.org/officeDocument/2006/relationships/slideLayout" Target="../slideLayouts/slideLayout18.xml"/><Relationship Id="rId6" Type="http://schemas.openxmlformats.org/officeDocument/2006/relationships/slide" Target="slide8.xml"/><Relationship Id="rId11" Type="http://schemas.openxmlformats.org/officeDocument/2006/relationships/image" Target="../media/image7.png"/><Relationship Id="rId5" Type="http://schemas.openxmlformats.org/officeDocument/2006/relationships/slide" Target="slide7.xml"/><Relationship Id="rId10" Type="http://schemas.openxmlformats.org/officeDocument/2006/relationships/image" Target="../media/image9.jpeg"/><Relationship Id="rId4" Type="http://schemas.openxmlformats.org/officeDocument/2006/relationships/slide" Target="slide6.xml"/><Relationship Id="rId9" Type="http://schemas.openxmlformats.org/officeDocument/2006/relationships/slide" Target="slide1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itla.fi/toiminta/yhteisovaikuttavuus/millaisia-ovat-kaytannon-tyon-keskeiset-tavoitteet-ja-ratkaisut/" TargetMode="Externa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8.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hyperlink" Target="https://intra.pirha.fi/group/monialainen-yhteistyo/minun-tiimini-toimintamalli"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Layout" Target="../slideLayouts/slideLayout36.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hyperlink" Target="https://www.pirha.fi/palvelut/lasten-ja-perheiden-palvelut/lastensuojelu/lastensuojeluilmoitus" TargetMode="External"/><Relationship Id="rId2" Type="http://schemas.openxmlformats.org/officeDocument/2006/relationships/hyperlink" Target="https://www.pirha.fi/palvelut/sosiaalipalvelut/yhteydenotto-sosiaalihuollosta-vastaavaan-viranomaiseen" TargetMode="External"/><Relationship Id="rId1" Type="http://schemas.openxmlformats.org/officeDocument/2006/relationships/slideLayout" Target="../slideLayouts/slideLayout3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22B70078-DCB4-5C19-11C9-12075FCE2D97}"/>
              </a:ext>
            </a:extLst>
          </p:cNvPr>
          <p:cNvSpPr>
            <a:spLocks noGrp="1"/>
          </p:cNvSpPr>
          <p:nvPr>
            <p:ph type="subTitle" idx="1"/>
          </p:nvPr>
        </p:nvSpPr>
        <p:spPr>
          <a:xfrm>
            <a:off x="1055688" y="4301797"/>
            <a:ext cx="5184775" cy="2087810"/>
          </a:xfrm>
        </p:spPr>
        <p:txBody>
          <a:bodyPr vert="horz" lIns="0" tIns="0" rIns="0" bIns="0" rtlCol="0" anchor="t">
            <a:noAutofit/>
          </a:bodyPr>
          <a:lstStyle/>
          <a:p>
            <a:r>
              <a:rPr lang="fi-FI">
                <a:cs typeface="Arial"/>
              </a:rPr>
              <a:t>Lasten ja nuorten kanssa tehtävälle työlle</a:t>
            </a:r>
            <a:endParaRPr lang="en-US"/>
          </a:p>
        </p:txBody>
      </p:sp>
      <p:sp>
        <p:nvSpPr>
          <p:cNvPr id="3" name="Text Placeholder 2">
            <a:extLst>
              <a:ext uri="{FF2B5EF4-FFF2-40B4-BE49-F238E27FC236}">
                <a16:creationId xmlns:a16="http://schemas.microsoft.com/office/drawing/2014/main" id="{435C863A-6415-2CD3-D6AA-6761830681F4}"/>
              </a:ext>
            </a:extLst>
          </p:cNvPr>
          <p:cNvSpPr>
            <a:spLocks noGrp="1"/>
          </p:cNvSpPr>
          <p:nvPr>
            <p:ph type="body" sz="quarter" idx="13"/>
          </p:nvPr>
        </p:nvSpPr>
        <p:spPr>
          <a:xfrm>
            <a:off x="1055688" y="1714512"/>
            <a:ext cx="5976937" cy="2304381"/>
          </a:xfrm>
        </p:spPr>
        <p:txBody>
          <a:bodyPr/>
          <a:lstStyle/>
          <a:p>
            <a:r>
              <a:rPr lang="fi-FI">
                <a:cs typeface="Arial"/>
              </a:rPr>
              <a:t>Monialaisen</a:t>
            </a:r>
            <a:r>
              <a:rPr lang="en-US">
                <a:cs typeface="Arial"/>
              </a:rPr>
              <a:t> </a:t>
            </a:r>
            <a:r>
              <a:rPr lang="fi-FI">
                <a:cs typeface="Arial"/>
              </a:rPr>
              <a:t>yhteistyön opas</a:t>
            </a:r>
            <a:endParaRPr lang="fi-FI"/>
          </a:p>
        </p:txBody>
      </p:sp>
      <p:pic>
        <p:nvPicPr>
          <p:cNvPr id="5" name="Picture 4">
            <a:extLst>
              <a:ext uri="{FF2B5EF4-FFF2-40B4-BE49-F238E27FC236}">
                <a16:creationId xmlns:a16="http://schemas.microsoft.com/office/drawing/2014/main" id="{7F4F3799-C723-51E7-E7FD-BA102665F359}"/>
              </a:ext>
            </a:extLst>
          </p:cNvPr>
          <p:cNvPicPr>
            <a:picLocks noChangeAspect="1"/>
          </p:cNvPicPr>
          <p:nvPr/>
        </p:nvPicPr>
        <p:blipFill>
          <a:blip r:embed="rId2"/>
          <a:stretch>
            <a:fillRect/>
          </a:stretch>
        </p:blipFill>
        <p:spPr>
          <a:xfrm>
            <a:off x="2161081" y="6119148"/>
            <a:ext cx="2248526" cy="578295"/>
          </a:xfrm>
          <a:prstGeom prst="rect">
            <a:avLst/>
          </a:prstGeom>
        </p:spPr>
      </p:pic>
      <p:pic>
        <p:nvPicPr>
          <p:cNvPr id="7" name="Picture 6">
            <a:extLst>
              <a:ext uri="{FF2B5EF4-FFF2-40B4-BE49-F238E27FC236}">
                <a16:creationId xmlns:a16="http://schemas.microsoft.com/office/drawing/2014/main" id="{C451A86C-9572-DB87-E7E2-BC46A43A6628}"/>
              </a:ext>
            </a:extLst>
          </p:cNvPr>
          <p:cNvPicPr>
            <a:picLocks noChangeAspect="1"/>
          </p:cNvPicPr>
          <p:nvPr/>
        </p:nvPicPr>
        <p:blipFill>
          <a:blip r:embed="rId3"/>
          <a:stretch>
            <a:fillRect/>
          </a:stretch>
        </p:blipFill>
        <p:spPr>
          <a:xfrm>
            <a:off x="4532099" y="6151216"/>
            <a:ext cx="1559478" cy="496958"/>
          </a:xfrm>
          <a:prstGeom prst="rect">
            <a:avLst/>
          </a:prstGeom>
        </p:spPr>
      </p:pic>
      <p:pic>
        <p:nvPicPr>
          <p:cNvPr id="8" name="Picture 7">
            <a:extLst>
              <a:ext uri="{FF2B5EF4-FFF2-40B4-BE49-F238E27FC236}">
                <a16:creationId xmlns:a16="http://schemas.microsoft.com/office/drawing/2014/main" id="{E570B719-B4EB-8D4A-04C8-CEFEAF30722B}"/>
              </a:ext>
            </a:extLst>
          </p:cNvPr>
          <p:cNvPicPr>
            <a:picLocks noChangeAspect="1"/>
          </p:cNvPicPr>
          <p:nvPr/>
        </p:nvPicPr>
        <p:blipFill>
          <a:blip r:embed="rId4"/>
          <a:stretch>
            <a:fillRect/>
          </a:stretch>
        </p:blipFill>
        <p:spPr>
          <a:xfrm>
            <a:off x="9424285" y="6069221"/>
            <a:ext cx="2762250" cy="790575"/>
          </a:xfrm>
          <a:prstGeom prst="rect">
            <a:avLst/>
          </a:prstGeom>
          <a:ln>
            <a:noFill/>
          </a:ln>
        </p:spPr>
      </p:pic>
    </p:spTree>
    <p:extLst>
      <p:ext uri="{BB962C8B-B14F-4D97-AF65-F5344CB8AC3E}">
        <p14:creationId xmlns:p14="http://schemas.microsoft.com/office/powerpoint/2010/main" val="18503419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F683631F-D64A-6912-AA92-FF4B22DC9DFC}"/>
              </a:ext>
            </a:extLst>
          </p:cNvPr>
          <p:cNvPicPr>
            <a:picLocks noGrp="1" noChangeAspect="1"/>
          </p:cNvPicPr>
          <p:nvPr>
            <p:ph type="pic" sz="quarter" idx="13"/>
          </p:nvPr>
        </p:nvPicPr>
        <p:blipFill>
          <a:blip r:embed="rId2"/>
          <a:srcRect l="23310" r="23310"/>
          <a:stretch/>
        </p:blipFill>
        <p:spPr>
          <a:xfrm>
            <a:off x="1441" y="0"/>
            <a:ext cx="5490303" cy="6858000"/>
          </a:xfrm>
        </p:spPr>
      </p:pic>
      <p:sp>
        <p:nvSpPr>
          <p:cNvPr id="3" name="Title 2">
            <a:extLst>
              <a:ext uri="{FF2B5EF4-FFF2-40B4-BE49-F238E27FC236}">
                <a16:creationId xmlns:a16="http://schemas.microsoft.com/office/drawing/2014/main" id="{EF3DCF03-4974-F4B9-810B-4EA33D92DED9}"/>
              </a:ext>
            </a:extLst>
          </p:cNvPr>
          <p:cNvSpPr>
            <a:spLocks noGrp="1"/>
          </p:cNvSpPr>
          <p:nvPr>
            <p:ph type="title"/>
          </p:nvPr>
        </p:nvSpPr>
        <p:spPr>
          <a:xfrm>
            <a:off x="5961421" y="502563"/>
            <a:ext cx="5472113" cy="923925"/>
          </a:xfrm>
        </p:spPr>
        <p:txBody>
          <a:bodyPr/>
          <a:lstStyle/>
          <a:p>
            <a:r>
              <a:rPr lang="en-US" err="1">
                <a:cs typeface="Arial"/>
              </a:rPr>
              <a:t>Järjestöjen</a:t>
            </a:r>
            <a:r>
              <a:rPr lang="en-US">
                <a:cs typeface="Arial"/>
              </a:rPr>
              <a:t> </a:t>
            </a:r>
            <a:r>
              <a:rPr lang="en-US" err="1">
                <a:cs typeface="Arial"/>
              </a:rPr>
              <a:t>toiminta</a:t>
            </a:r>
            <a:endParaRPr lang="en-US" err="1"/>
          </a:p>
        </p:txBody>
      </p:sp>
      <p:sp>
        <p:nvSpPr>
          <p:cNvPr id="4" name="Text Placeholder 3">
            <a:extLst>
              <a:ext uri="{FF2B5EF4-FFF2-40B4-BE49-F238E27FC236}">
                <a16:creationId xmlns:a16="http://schemas.microsoft.com/office/drawing/2014/main" id="{11E390BA-832D-AF0F-ED6E-826BE9C206BF}"/>
              </a:ext>
            </a:extLst>
          </p:cNvPr>
          <p:cNvSpPr>
            <a:spLocks noGrp="1"/>
          </p:cNvSpPr>
          <p:nvPr>
            <p:ph type="body" sz="quarter" idx="14"/>
          </p:nvPr>
        </p:nvSpPr>
        <p:spPr>
          <a:xfrm>
            <a:off x="5961423" y="1433077"/>
            <a:ext cx="6019464" cy="4149458"/>
          </a:xfrm>
        </p:spPr>
        <p:txBody>
          <a:bodyPr vert="horz" lIns="0" tIns="0" rIns="0" bIns="0" rtlCol="0" anchor="t">
            <a:noAutofit/>
          </a:bodyPr>
          <a:lstStyle/>
          <a:p>
            <a:pPr marL="0" indent="0">
              <a:buNone/>
            </a:pPr>
            <a:r>
              <a:rPr lang="en-US" sz="2400" err="1">
                <a:cs typeface="Arial" panose="020B0604020202020204"/>
              </a:rPr>
              <a:t>Järjestöyhteistyö</a:t>
            </a:r>
            <a:r>
              <a:rPr lang="en-US" sz="2400">
                <a:cs typeface="Arial" panose="020B0604020202020204"/>
              </a:rPr>
              <a:t> on </a:t>
            </a:r>
            <a:r>
              <a:rPr lang="en-US" sz="2400" err="1">
                <a:cs typeface="Arial" panose="020B0604020202020204"/>
              </a:rPr>
              <a:t>tärkeä</a:t>
            </a:r>
            <a:r>
              <a:rPr lang="en-US" sz="2400">
                <a:cs typeface="Arial" panose="020B0604020202020204"/>
              </a:rPr>
              <a:t> </a:t>
            </a:r>
            <a:r>
              <a:rPr lang="en-US" sz="2400" err="1">
                <a:cs typeface="Arial" panose="020B0604020202020204"/>
              </a:rPr>
              <a:t>osa</a:t>
            </a:r>
            <a:r>
              <a:rPr lang="en-US" sz="2400">
                <a:cs typeface="Arial" panose="020B0604020202020204"/>
              </a:rPr>
              <a:t> </a:t>
            </a:r>
            <a:r>
              <a:rPr lang="en-US" sz="2400" err="1">
                <a:cs typeface="Arial" panose="020B0604020202020204"/>
              </a:rPr>
              <a:t>monialaista</a:t>
            </a:r>
            <a:r>
              <a:rPr lang="en-US" sz="2400">
                <a:cs typeface="Arial" panose="020B0604020202020204"/>
              </a:rPr>
              <a:t> </a:t>
            </a:r>
            <a:r>
              <a:rPr lang="en-US" sz="2400" err="1">
                <a:cs typeface="Arial" panose="020B0604020202020204"/>
              </a:rPr>
              <a:t>yhteistyötä</a:t>
            </a:r>
            <a:r>
              <a:rPr lang="en-US" sz="2400">
                <a:cs typeface="Arial" panose="020B0604020202020204"/>
              </a:rPr>
              <a:t> ja </a:t>
            </a:r>
            <a:r>
              <a:rPr lang="en-US" sz="2400" err="1">
                <a:cs typeface="Arial" panose="020B0604020202020204"/>
              </a:rPr>
              <a:t>osa</a:t>
            </a:r>
            <a:r>
              <a:rPr lang="en-US" sz="2400">
                <a:cs typeface="Arial" panose="020B0604020202020204"/>
              </a:rPr>
              <a:t> </a:t>
            </a:r>
            <a:r>
              <a:rPr lang="en-US" sz="2400" err="1">
                <a:cs typeface="Arial" panose="020B0604020202020204"/>
              </a:rPr>
              <a:t>perhekeskusverkostoa</a:t>
            </a:r>
            <a:r>
              <a:rPr lang="en-US" sz="2400">
                <a:cs typeface="Arial" panose="020B0604020202020204"/>
              </a:rPr>
              <a:t>.</a:t>
            </a:r>
          </a:p>
          <a:p>
            <a:pPr marL="0" indent="0">
              <a:buNone/>
            </a:pPr>
            <a:r>
              <a:rPr lang="en-US" sz="2400" err="1">
                <a:cs typeface="Arial" panose="020B0604020202020204"/>
              </a:rPr>
              <a:t>Pirkanmaan</a:t>
            </a:r>
            <a:r>
              <a:rPr lang="en-US" sz="2400">
                <a:cs typeface="Arial" panose="020B0604020202020204"/>
              </a:rPr>
              <a:t> </a:t>
            </a:r>
            <a:r>
              <a:rPr lang="en-US" sz="2400" err="1">
                <a:cs typeface="Arial" panose="020B0604020202020204"/>
              </a:rPr>
              <a:t>hyvinvointialueen</a:t>
            </a:r>
            <a:r>
              <a:rPr lang="en-US" sz="2400">
                <a:cs typeface="Arial" panose="020B0604020202020204"/>
              </a:rPr>
              <a:t> </a:t>
            </a:r>
            <a:r>
              <a:rPr lang="en-US" sz="2400" err="1">
                <a:cs typeface="Arial" panose="020B0604020202020204"/>
              </a:rPr>
              <a:t>järjestöyhteistyöstä</a:t>
            </a:r>
            <a:r>
              <a:rPr lang="en-US" sz="2400">
                <a:cs typeface="Arial" panose="020B0604020202020204"/>
              </a:rPr>
              <a:t> </a:t>
            </a:r>
            <a:r>
              <a:rPr lang="en-US" sz="2400" err="1">
                <a:cs typeface="Arial" panose="020B0604020202020204"/>
              </a:rPr>
              <a:t>voit</a:t>
            </a:r>
            <a:r>
              <a:rPr lang="en-US" sz="2400">
                <a:cs typeface="Arial" panose="020B0604020202020204"/>
              </a:rPr>
              <a:t> </a:t>
            </a:r>
            <a:r>
              <a:rPr lang="en-US" sz="2400" err="1">
                <a:cs typeface="Arial" panose="020B0604020202020204"/>
              </a:rPr>
              <a:t>lukea</a:t>
            </a:r>
            <a:r>
              <a:rPr lang="en-US" sz="2400">
                <a:cs typeface="Arial" panose="020B0604020202020204"/>
              </a:rPr>
              <a:t> </a:t>
            </a:r>
            <a:r>
              <a:rPr lang="en-US" sz="2400" err="1">
                <a:cs typeface="Arial" panose="020B0604020202020204"/>
              </a:rPr>
              <a:t>lisää</a:t>
            </a:r>
            <a:r>
              <a:rPr lang="en-US" sz="2400">
                <a:cs typeface="Arial" panose="020B0604020202020204"/>
              </a:rPr>
              <a:t> </a:t>
            </a:r>
            <a:r>
              <a:rPr lang="en-US" sz="2400">
                <a:cs typeface="Arial" panose="020B0604020202020204"/>
                <a:hlinkClick r:id="rId3">
                  <a:extLst>
                    <a:ext uri="{A12FA001-AC4F-418D-AE19-62706E023703}">
                      <ahyp:hlinkClr xmlns:ahyp="http://schemas.microsoft.com/office/drawing/2018/hyperlinkcolor" val="tx"/>
                    </a:ext>
                  </a:extLst>
                </a:hlinkClick>
              </a:rPr>
              <a:t>pirha.fi/jarjestoyhteistyo</a:t>
            </a:r>
            <a:r>
              <a:rPr lang="en-US" sz="2400">
                <a:cs typeface="Arial" panose="020B0604020202020204"/>
              </a:rPr>
              <a:t>.</a:t>
            </a:r>
          </a:p>
        </p:txBody>
      </p:sp>
      <p:grpSp>
        <p:nvGrpSpPr>
          <p:cNvPr id="10" name="Ryhmä 9">
            <a:extLst>
              <a:ext uri="{FF2B5EF4-FFF2-40B4-BE49-F238E27FC236}">
                <a16:creationId xmlns:a16="http://schemas.microsoft.com/office/drawing/2014/main" id="{0F7AD565-688B-C03E-AECF-03918D623D39}"/>
              </a:ext>
              <a:ext uri="{C183D7F6-B498-43B3-948B-1728B52AA6E4}">
                <adec:decorative xmlns:adec="http://schemas.microsoft.com/office/drawing/2017/decorative" val="1"/>
              </a:ext>
            </a:extLst>
          </p:cNvPr>
          <p:cNvGrpSpPr/>
          <p:nvPr/>
        </p:nvGrpSpPr>
        <p:grpSpPr>
          <a:xfrm rot="5400000">
            <a:off x="8285590" y="3685969"/>
            <a:ext cx="814806" cy="2959715"/>
            <a:chOff x="94935" y="590212"/>
            <a:chExt cx="1391351" cy="5257800"/>
          </a:xfrm>
        </p:grpSpPr>
        <p:grpSp>
          <p:nvGrpSpPr>
            <p:cNvPr id="7" name="Group 15">
              <a:extLst>
                <a:ext uri="{FF2B5EF4-FFF2-40B4-BE49-F238E27FC236}">
                  <a16:creationId xmlns:a16="http://schemas.microsoft.com/office/drawing/2014/main" id="{A503D1C7-15E9-AACB-2ADB-1D598F1AC12C}"/>
                </a:ext>
              </a:extLst>
            </p:cNvPr>
            <p:cNvGrpSpPr/>
            <p:nvPr/>
          </p:nvGrpSpPr>
          <p:grpSpPr>
            <a:xfrm>
              <a:off x="94935" y="590212"/>
              <a:ext cx="1391351" cy="5257800"/>
              <a:chOff x="1" y="0"/>
              <a:chExt cx="731714" cy="3326308"/>
            </a:xfrm>
          </p:grpSpPr>
          <p:sp>
            <p:nvSpPr>
              <p:cNvPr id="9" name="Freeform 16">
                <a:extLst>
                  <a:ext uri="{FF2B5EF4-FFF2-40B4-BE49-F238E27FC236}">
                    <a16:creationId xmlns:a16="http://schemas.microsoft.com/office/drawing/2014/main" id="{330A4B76-AF1F-AF4D-7386-404438EC3381}"/>
                  </a:ext>
                </a:extLst>
              </p:cNvPr>
              <p:cNvSpPr/>
              <p:nvPr/>
            </p:nvSpPr>
            <p:spPr>
              <a:xfrm>
                <a:off x="1" y="0"/>
                <a:ext cx="731714" cy="3326308"/>
              </a:xfrm>
              <a:custGeom>
                <a:avLst/>
                <a:gdLst/>
                <a:ahLst/>
                <a:cxnLst/>
                <a:rect l="l" t="t" r="r" b="b"/>
                <a:pathLst>
                  <a:path w="804399" h="3470930">
                    <a:moveTo>
                      <a:pt x="0" y="0"/>
                    </a:moveTo>
                    <a:lnTo>
                      <a:pt x="804399" y="0"/>
                    </a:lnTo>
                    <a:lnTo>
                      <a:pt x="804399" y="3470930"/>
                    </a:lnTo>
                    <a:lnTo>
                      <a:pt x="0" y="3470930"/>
                    </a:lnTo>
                    <a:close/>
                  </a:path>
                </a:pathLst>
              </a:custGeom>
              <a:solidFill>
                <a:srgbClr val="E7335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pic>
          <p:nvPicPr>
            <p:cNvPr id="8" name="Picture 17">
              <a:extLst>
                <a:ext uri="{FF2B5EF4-FFF2-40B4-BE49-F238E27FC236}">
                  <a16:creationId xmlns:a16="http://schemas.microsoft.com/office/drawing/2014/main" id="{901E48A4-2CDA-008D-F3AD-F4347512D582}"/>
                </a:ext>
              </a:extLst>
            </p:cNvPr>
            <p:cNvPicPr>
              <a:picLocks noChangeAspect="1"/>
            </p:cNvPicPr>
            <p:nvPr/>
          </p:nvPicPr>
          <p:blipFill>
            <a:blip r:embed="rId4"/>
            <a:srcRect/>
            <a:stretch>
              <a:fillRect/>
            </a:stretch>
          </p:blipFill>
          <p:spPr>
            <a:xfrm rot="16200000">
              <a:off x="-1470873" y="2705665"/>
              <a:ext cx="4522966" cy="1060071"/>
            </a:xfrm>
            <a:prstGeom prst="rect">
              <a:avLst/>
            </a:prstGeom>
          </p:spPr>
        </p:pic>
      </p:grpSp>
      <p:pic>
        <p:nvPicPr>
          <p:cNvPr id="11" name="Picture 10">
            <a:extLst>
              <a:ext uri="{FF2B5EF4-FFF2-40B4-BE49-F238E27FC236}">
                <a16:creationId xmlns:a16="http://schemas.microsoft.com/office/drawing/2014/main" id="{524CB9FD-803C-8787-2B1F-402675EEE85B}"/>
              </a:ext>
            </a:extLst>
          </p:cNvPr>
          <p:cNvPicPr>
            <a:picLocks noChangeAspect="1"/>
          </p:cNvPicPr>
          <p:nvPr/>
        </p:nvPicPr>
        <p:blipFill>
          <a:blip r:embed="rId5"/>
          <a:stretch>
            <a:fillRect/>
          </a:stretch>
        </p:blipFill>
        <p:spPr>
          <a:xfrm>
            <a:off x="9958154" y="5999899"/>
            <a:ext cx="2228850" cy="695325"/>
          </a:xfrm>
          <a:prstGeom prst="rect">
            <a:avLst/>
          </a:prstGeom>
          <a:ln>
            <a:noFill/>
          </a:ln>
        </p:spPr>
      </p:pic>
      <p:sp>
        <p:nvSpPr>
          <p:cNvPr id="2" name="TextBox 1">
            <a:extLst>
              <a:ext uri="{FF2B5EF4-FFF2-40B4-BE49-F238E27FC236}">
                <a16:creationId xmlns:a16="http://schemas.microsoft.com/office/drawing/2014/main" id="{61793EED-FE48-FBC0-03D4-07CE8BDF288D}"/>
              </a:ext>
            </a:extLst>
          </p:cNvPr>
          <p:cNvSpPr txBox="1"/>
          <p:nvPr/>
        </p:nvSpPr>
        <p:spPr>
          <a:xfrm>
            <a:off x="6297629" y="3781327"/>
            <a:ext cx="534399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err="1">
                <a:cs typeface="Arial"/>
              </a:rPr>
              <a:t>Tutustu</a:t>
            </a:r>
            <a:r>
              <a:rPr lang="en-US" sz="2400">
                <a:cs typeface="Arial"/>
              </a:rPr>
              <a:t> </a:t>
            </a:r>
            <a:r>
              <a:rPr lang="en-US" sz="2400" err="1">
                <a:cs typeface="Arial"/>
              </a:rPr>
              <a:t>järjestöjen</a:t>
            </a:r>
            <a:r>
              <a:rPr lang="en-US" sz="2400">
                <a:cs typeface="Arial"/>
              </a:rPr>
              <a:t> </a:t>
            </a:r>
            <a:r>
              <a:rPr lang="en-US" sz="2400" err="1">
                <a:cs typeface="Arial"/>
              </a:rPr>
              <a:t>toimintaan</a:t>
            </a:r>
            <a:r>
              <a:rPr lang="en-US" sz="2400">
                <a:cs typeface="Arial"/>
              </a:rPr>
              <a:t> </a:t>
            </a:r>
            <a:r>
              <a:rPr lang="en-US" sz="2400" err="1">
                <a:cs typeface="Arial"/>
              </a:rPr>
              <a:t>osoitteessa</a:t>
            </a:r>
            <a:r>
              <a:rPr lang="en-US" sz="2400">
                <a:cs typeface="Arial"/>
              </a:rPr>
              <a:t> </a:t>
            </a:r>
            <a:r>
              <a:rPr lang="en-US" sz="2400">
                <a:cs typeface="Arial"/>
                <a:hlinkClick r:id="rId6"/>
              </a:rPr>
              <a:t>lähellä.fi</a:t>
            </a:r>
            <a:endParaRPr lang="en-US" sz="2400"/>
          </a:p>
        </p:txBody>
      </p:sp>
      <p:pic>
        <p:nvPicPr>
          <p:cNvPr id="12" name="Picture 10" descr="Kuva, joka sisältää kohteen teksti, Grafiikka, logo, Fontti&#10;&#10;Tekoälyllä luotu sisältö saattaa olla virheellistä.">
            <a:extLst>
              <a:ext uri="{FF2B5EF4-FFF2-40B4-BE49-F238E27FC236}">
                <a16:creationId xmlns:a16="http://schemas.microsoft.com/office/drawing/2014/main" id="{67831C4B-F987-237B-D666-998A9B864D3C}"/>
              </a:ext>
            </a:extLst>
          </p:cNvPr>
          <p:cNvPicPr>
            <a:picLocks noChangeAspect="1"/>
          </p:cNvPicPr>
          <p:nvPr/>
        </p:nvPicPr>
        <p:blipFill>
          <a:blip r:embed="rId7"/>
          <a:stretch>
            <a:fillRect/>
          </a:stretch>
        </p:blipFill>
        <p:spPr>
          <a:xfrm>
            <a:off x="8281535" y="6048327"/>
            <a:ext cx="1672810" cy="587116"/>
          </a:xfrm>
          <a:prstGeom prst="rect">
            <a:avLst/>
          </a:prstGeom>
        </p:spPr>
      </p:pic>
    </p:spTree>
    <p:extLst>
      <p:ext uri="{BB962C8B-B14F-4D97-AF65-F5344CB8AC3E}">
        <p14:creationId xmlns:p14="http://schemas.microsoft.com/office/powerpoint/2010/main" val="22495684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CF2B5-5DEA-95ED-0F2E-47ACE0BBC273}"/>
              </a:ext>
            </a:extLst>
          </p:cNvPr>
          <p:cNvSpPr>
            <a:spLocks noGrp="1"/>
          </p:cNvSpPr>
          <p:nvPr>
            <p:ph type="title"/>
          </p:nvPr>
        </p:nvSpPr>
        <p:spPr>
          <a:xfrm>
            <a:off x="665617" y="526899"/>
            <a:ext cx="11228387" cy="923925"/>
          </a:xfrm>
        </p:spPr>
        <p:txBody>
          <a:bodyPr/>
          <a:lstStyle/>
          <a:p>
            <a:r>
              <a:rPr lang="en-US" err="1">
                <a:cs typeface="Arial"/>
              </a:rPr>
              <a:t>Perusteita</a:t>
            </a:r>
            <a:r>
              <a:rPr lang="en-US">
                <a:cs typeface="Arial"/>
              </a:rPr>
              <a:t> ja </a:t>
            </a:r>
            <a:r>
              <a:rPr lang="en-US" err="1">
                <a:cs typeface="Arial"/>
              </a:rPr>
              <a:t>velvoitteita</a:t>
            </a:r>
            <a:r>
              <a:rPr lang="en-US">
                <a:cs typeface="Arial"/>
              </a:rPr>
              <a:t> </a:t>
            </a:r>
            <a:r>
              <a:rPr lang="en-US" err="1">
                <a:cs typeface="Arial"/>
              </a:rPr>
              <a:t>monialaiselle</a:t>
            </a:r>
            <a:r>
              <a:rPr lang="en-US">
                <a:cs typeface="Arial"/>
              </a:rPr>
              <a:t> </a:t>
            </a:r>
            <a:r>
              <a:rPr lang="en-US" err="1">
                <a:cs typeface="Arial"/>
              </a:rPr>
              <a:t>yhteistyölle</a:t>
            </a:r>
            <a:endParaRPr lang="en-US" err="1"/>
          </a:p>
        </p:txBody>
      </p:sp>
      <p:sp>
        <p:nvSpPr>
          <p:cNvPr id="5" name="Content Placeholder 4">
            <a:extLst>
              <a:ext uri="{FF2B5EF4-FFF2-40B4-BE49-F238E27FC236}">
                <a16:creationId xmlns:a16="http://schemas.microsoft.com/office/drawing/2014/main" id="{C8262E6A-FB95-B9A9-4F8E-13E34F80610E}"/>
              </a:ext>
            </a:extLst>
          </p:cNvPr>
          <p:cNvSpPr>
            <a:spLocks noGrp="1"/>
          </p:cNvSpPr>
          <p:nvPr>
            <p:ph sz="quarter" idx="13"/>
          </p:nvPr>
        </p:nvSpPr>
        <p:spPr>
          <a:xfrm>
            <a:off x="663052" y="1713467"/>
            <a:ext cx="11233151" cy="4321175"/>
          </a:xfrm>
        </p:spPr>
        <p:txBody>
          <a:bodyPr vert="horz" lIns="0" tIns="0" rIns="0" bIns="0" rtlCol="0" anchor="t">
            <a:noAutofit/>
          </a:bodyPr>
          <a:lstStyle/>
          <a:p>
            <a:pPr marL="215900" indent="-215900">
              <a:spcAft>
                <a:spcPts val="600"/>
              </a:spcAft>
            </a:pPr>
            <a:r>
              <a:rPr lang="en-US" sz="2000">
                <a:cs typeface="Arial"/>
              </a:rPr>
              <a:t>Laki </a:t>
            </a:r>
            <a:r>
              <a:rPr lang="en-US" sz="2000" err="1">
                <a:cs typeface="Arial"/>
              </a:rPr>
              <a:t>sosiaali</a:t>
            </a:r>
            <a:r>
              <a:rPr lang="en-US" sz="2000">
                <a:cs typeface="Arial"/>
              </a:rPr>
              <a:t>- ja </a:t>
            </a:r>
            <a:r>
              <a:rPr lang="en-US" sz="2000" err="1">
                <a:cs typeface="Arial"/>
              </a:rPr>
              <a:t>terveydenhuollon</a:t>
            </a:r>
            <a:r>
              <a:rPr lang="en-US" sz="2000">
                <a:cs typeface="Arial"/>
              </a:rPr>
              <a:t> </a:t>
            </a:r>
            <a:r>
              <a:rPr lang="en-US" sz="2000" err="1">
                <a:cs typeface="Arial"/>
              </a:rPr>
              <a:t>järjestämisestä</a:t>
            </a:r>
            <a:r>
              <a:rPr lang="en-US" sz="2000">
                <a:cs typeface="Arial"/>
              </a:rPr>
              <a:t> </a:t>
            </a:r>
            <a:endParaRPr lang="en-US">
              <a:cs typeface="Arial" panose="020B0604020202020204"/>
            </a:endParaRPr>
          </a:p>
          <a:p>
            <a:pPr marL="215900" indent="-215900">
              <a:spcAft>
                <a:spcPts val="600"/>
              </a:spcAft>
            </a:pPr>
            <a:r>
              <a:rPr lang="en-US" sz="2000" err="1">
                <a:cs typeface="Arial"/>
              </a:rPr>
              <a:t>Terveydenhuoltolaki</a:t>
            </a:r>
            <a:endParaRPr lang="en-US" sz="2000">
              <a:cs typeface="Arial"/>
            </a:endParaRPr>
          </a:p>
          <a:p>
            <a:pPr marL="215900" indent="-215900">
              <a:spcAft>
                <a:spcPts val="600"/>
              </a:spcAft>
            </a:pPr>
            <a:r>
              <a:rPr lang="en-US" sz="2000" err="1">
                <a:cs typeface="Arial"/>
              </a:rPr>
              <a:t>Sosiaalihuoltolaki</a:t>
            </a:r>
            <a:endParaRPr lang="en-US" sz="2000">
              <a:cs typeface="Arial"/>
            </a:endParaRPr>
          </a:p>
          <a:p>
            <a:pPr marL="215900" indent="-215900">
              <a:spcAft>
                <a:spcPts val="600"/>
              </a:spcAft>
            </a:pPr>
            <a:r>
              <a:rPr lang="en-US" sz="2000" err="1">
                <a:cs typeface="Arial"/>
              </a:rPr>
              <a:t>Lastensuojelulaki</a:t>
            </a:r>
            <a:endParaRPr lang="en-US" sz="2000">
              <a:cs typeface="Arial"/>
            </a:endParaRPr>
          </a:p>
          <a:p>
            <a:pPr marL="215900" indent="-215900">
              <a:spcAft>
                <a:spcPts val="600"/>
              </a:spcAft>
            </a:pPr>
            <a:r>
              <a:rPr lang="en-US" sz="2000" err="1">
                <a:cs typeface="Arial"/>
              </a:rPr>
              <a:t>Oppilas</a:t>
            </a:r>
            <a:r>
              <a:rPr lang="en-US" sz="2000">
                <a:cs typeface="Arial"/>
              </a:rPr>
              <a:t>- ja </a:t>
            </a:r>
            <a:r>
              <a:rPr lang="en-US" sz="2000" err="1">
                <a:cs typeface="Arial"/>
              </a:rPr>
              <a:t>opiskelijahuoltolaki</a:t>
            </a:r>
            <a:endParaRPr lang="en-US" sz="2000">
              <a:cs typeface="Arial"/>
            </a:endParaRPr>
          </a:p>
          <a:p>
            <a:pPr marL="215900" indent="-215900">
              <a:spcAft>
                <a:spcPts val="600"/>
              </a:spcAft>
            </a:pPr>
            <a:r>
              <a:rPr lang="en-US" sz="2000" err="1">
                <a:cs typeface="Arial"/>
              </a:rPr>
              <a:t>Perusopetuslaki</a:t>
            </a:r>
            <a:endParaRPr lang="en-US" sz="2000">
              <a:cs typeface="Arial"/>
            </a:endParaRPr>
          </a:p>
          <a:p>
            <a:pPr marL="215900" indent="-215900">
              <a:spcAft>
                <a:spcPts val="600"/>
              </a:spcAft>
            </a:pPr>
            <a:r>
              <a:rPr lang="en-US" sz="2000" err="1">
                <a:cs typeface="Arial"/>
              </a:rPr>
              <a:t>Lukiolaki</a:t>
            </a:r>
            <a:endParaRPr lang="en-US" sz="2000">
              <a:cs typeface="Arial"/>
            </a:endParaRPr>
          </a:p>
          <a:p>
            <a:pPr marL="215900" indent="-215900">
              <a:spcAft>
                <a:spcPts val="600"/>
              </a:spcAft>
            </a:pPr>
            <a:r>
              <a:rPr lang="en-US" sz="2000">
                <a:cs typeface="Arial"/>
              </a:rPr>
              <a:t>Laki </a:t>
            </a:r>
            <a:r>
              <a:rPr lang="en-US" sz="2000" err="1">
                <a:cs typeface="Arial"/>
              </a:rPr>
              <a:t>ammatillisesta</a:t>
            </a:r>
            <a:r>
              <a:rPr lang="en-US" sz="2000">
                <a:cs typeface="Arial"/>
              </a:rPr>
              <a:t> </a:t>
            </a:r>
            <a:r>
              <a:rPr lang="en-US" sz="2000" err="1">
                <a:cs typeface="Arial"/>
              </a:rPr>
              <a:t>koulutuksesta</a:t>
            </a:r>
            <a:endParaRPr lang="en-US" sz="2000">
              <a:cs typeface="Arial"/>
            </a:endParaRPr>
          </a:p>
          <a:p>
            <a:pPr marL="215900" indent="-215900">
              <a:spcAft>
                <a:spcPts val="600"/>
              </a:spcAft>
            </a:pPr>
            <a:r>
              <a:rPr lang="en-US" sz="2000" err="1">
                <a:cs typeface="Arial"/>
              </a:rPr>
              <a:t>Varhaiskasvatuslaki</a:t>
            </a:r>
            <a:endParaRPr lang="en-US" sz="2000">
              <a:cs typeface="Arial"/>
            </a:endParaRPr>
          </a:p>
          <a:p>
            <a:pPr marL="215900" indent="-215900">
              <a:spcAft>
                <a:spcPts val="600"/>
              </a:spcAft>
            </a:pPr>
            <a:r>
              <a:rPr lang="en-US" sz="2000" err="1">
                <a:cs typeface="Arial"/>
              </a:rPr>
              <a:t>Nuorisolaki</a:t>
            </a:r>
            <a:endParaRPr lang="en-US" sz="2000">
              <a:cs typeface="Arial"/>
            </a:endParaRPr>
          </a:p>
        </p:txBody>
      </p:sp>
      <p:pic>
        <p:nvPicPr>
          <p:cNvPr id="6" name="Picture 5">
            <a:extLst>
              <a:ext uri="{FF2B5EF4-FFF2-40B4-BE49-F238E27FC236}">
                <a16:creationId xmlns:a16="http://schemas.microsoft.com/office/drawing/2014/main" id="{E670E981-C7C7-1ED1-B7E6-666FF24DA5E8}"/>
              </a:ext>
            </a:extLst>
          </p:cNvPr>
          <p:cNvPicPr>
            <a:picLocks noChangeAspect="1"/>
          </p:cNvPicPr>
          <p:nvPr/>
        </p:nvPicPr>
        <p:blipFill>
          <a:blip r:embed="rId3"/>
          <a:stretch>
            <a:fillRect/>
          </a:stretch>
        </p:blipFill>
        <p:spPr>
          <a:xfrm>
            <a:off x="7540797" y="1709309"/>
            <a:ext cx="3855234" cy="3795623"/>
          </a:xfrm>
          <a:prstGeom prst="rect">
            <a:avLst/>
          </a:prstGeom>
        </p:spPr>
      </p:pic>
      <p:pic>
        <p:nvPicPr>
          <p:cNvPr id="4" name="Picture 3">
            <a:extLst>
              <a:ext uri="{FF2B5EF4-FFF2-40B4-BE49-F238E27FC236}">
                <a16:creationId xmlns:a16="http://schemas.microsoft.com/office/drawing/2014/main" id="{F5AF6B38-21AC-5A84-7554-305619ADA9D9}"/>
              </a:ext>
            </a:extLst>
          </p:cNvPr>
          <p:cNvPicPr>
            <a:picLocks noChangeAspect="1"/>
          </p:cNvPicPr>
          <p:nvPr/>
        </p:nvPicPr>
        <p:blipFill>
          <a:blip r:embed="rId4"/>
          <a:stretch>
            <a:fillRect/>
          </a:stretch>
        </p:blipFill>
        <p:spPr>
          <a:xfrm>
            <a:off x="8424999" y="6151216"/>
            <a:ext cx="1559478" cy="496958"/>
          </a:xfrm>
          <a:prstGeom prst="rect">
            <a:avLst/>
          </a:prstGeom>
        </p:spPr>
      </p:pic>
    </p:spTree>
    <p:extLst>
      <p:ext uri="{BB962C8B-B14F-4D97-AF65-F5344CB8AC3E}">
        <p14:creationId xmlns:p14="http://schemas.microsoft.com/office/powerpoint/2010/main" val="6403414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CCBE7-AA64-7098-8509-3445FB680329}"/>
              </a:ext>
            </a:extLst>
          </p:cNvPr>
          <p:cNvSpPr>
            <a:spLocks noGrp="1"/>
          </p:cNvSpPr>
          <p:nvPr>
            <p:ph type="ctrTitle"/>
          </p:nvPr>
        </p:nvSpPr>
        <p:spPr/>
        <p:txBody>
          <a:bodyPr/>
          <a:lstStyle/>
          <a:p>
            <a:r>
              <a:rPr lang="en-US" dirty="0">
                <a:cs typeface="Arial"/>
              </a:rPr>
              <a:t>  </a:t>
            </a:r>
            <a:endParaRPr lang="en-US" dirty="0"/>
          </a:p>
        </p:txBody>
      </p:sp>
      <p:sp>
        <p:nvSpPr>
          <p:cNvPr id="3" name="Subtitle 2">
            <a:extLst>
              <a:ext uri="{FF2B5EF4-FFF2-40B4-BE49-F238E27FC236}">
                <a16:creationId xmlns:a16="http://schemas.microsoft.com/office/drawing/2014/main" id="{E6ADBF29-EBDB-73B3-424A-51A09E6CE2A7}"/>
              </a:ext>
            </a:extLst>
          </p:cNvPr>
          <p:cNvSpPr>
            <a:spLocks noGrp="1"/>
          </p:cNvSpPr>
          <p:nvPr>
            <p:ph type="subTitle" idx="1"/>
          </p:nvPr>
        </p:nvSpPr>
        <p:spPr>
          <a:xfrm>
            <a:off x="5364010" y="1273115"/>
            <a:ext cx="6447641" cy="4311284"/>
          </a:xfrm>
        </p:spPr>
        <p:txBody>
          <a:bodyPr vert="horz" lIns="0" tIns="0" rIns="0" bIns="0" rtlCol="0" anchor="t">
            <a:noAutofit/>
          </a:bodyPr>
          <a:lstStyle/>
          <a:p>
            <a:r>
              <a:rPr lang="en-US" sz="2600" err="1">
                <a:cs typeface="Arial"/>
              </a:rPr>
              <a:t>Monialaisesta</a:t>
            </a:r>
            <a:r>
              <a:rPr lang="en-US" sz="2600" dirty="0">
                <a:cs typeface="Arial"/>
              </a:rPr>
              <a:t> </a:t>
            </a:r>
            <a:r>
              <a:rPr lang="en-US" sz="2600" err="1">
                <a:cs typeface="Arial"/>
              </a:rPr>
              <a:t>yhteistyöstä</a:t>
            </a:r>
            <a:r>
              <a:rPr lang="en-US" sz="2600" dirty="0">
                <a:cs typeface="Arial"/>
              </a:rPr>
              <a:t> </a:t>
            </a:r>
            <a:r>
              <a:rPr lang="en-US" sz="2600" err="1">
                <a:cs typeface="Arial"/>
              </a:rPr>
              <a:t>voit</a:t>
            </a:r>
            <a:r>
              <a:rPr lang="en-US" sz="2600" dirty="0">
                <a:cs typeface="Arial"/>
              </a:rPr>
              <a:t> </a:t>
            </a:r>
            <a:r>
              <a:rPr lang="en-US" sz="2600" err="1">
                <a:cs typeface="Arial"/>
              </a:rPr>
              <a:t>lukea</a:t>
            </a:r>
            <a:r>
              <a:rPr lang="en-US" sz="2600" dirty="0">
                <a:cs typeface="Arial"/>
              </a:rPr>
              <a:t> </a:t>
            </a:r>
            <a:r>
              <a:rPr lang="en-US" sz="2600" err="1">
                <a:cs typeface="Arial"/>
              </a:rPr>
              <a:t>lisää</a:t>
            </a:r>
            <a:r>
              <a:rPr lang="en-US" sz="2600" dirty="0">
                <a:cs typeface="Arial"/>
              </a:rPr>
              <a:t> </a:t>
            </a:r>
            <a:r>
              <a:rPr lang="en-US" sz="2600" err="1">
                <a:cs typeface="Arial"/>
              </a:rPr>
              <a:t>Pirkanmaan</a:t>
            </a:r>
            <a:r>
              <a:rPr lang="en-US" sz="2600" dirty="0">
                <a:cs typeface="Arial"/>
              </a:rPr>
              <a:t> </a:t>
            </a:r>
            <a:r>
              <a:rPr lang="en-US" sz="2600" err="1">
                <a:cs typeface="Arial"/>
              </a:rPr>
              <a:t>hyvinvointialueen</a:t>
            </a:r>
            <a:r>
              <a:rPr lang="en-US" sz="2600" dirty="0">
                <a:cs typeface="Arial"/>
              </a:rPr>
              <a:t> </a:t>
            </a:r>
            <a:r>
              <a:rPr lang="en-US" sz="2600" err="1">
                <a:cs typeface="Arial"/>
              </a:rPr>
              <a:t>intran</a:t>
            </a:r>
            <a:r>
              <a:rPr lang="en-US" sz="2600" dirty="0">
                <a:cs typeface="Arial"/>
              </a:rPr>
              <a:t> </a:t>
            </a:r>
            <a:r>
              <a:rPr lang="en-US" sz="2600" dirty="0">
                <a:cs typeface="Arial"/>
                <a:hlinkClick r:id="rId2"/>
              </a:rPr>
              <a:t>Monialainen yhteistyö-sivustolta.</a:t>
            </a:r>
            <a:endParaRPr lang="en-US" sz="2600" dirty="0">
              <a:cs typeface="Arial"/>
            </a:endParaRPr>
          </a:p>
          <a:p>
            <a:endParaRPr lang="en-US" sz="2600" dirty="0">
              <a:cs typeface="Arial"/>
            </a:endParaRPr>
          </a:p>
          <a:p>
            <a:r>
              <a:rPr lang="en-US" sz="2600" err="1">
                <a:solidFill>
                  <a:schemeClr val="tx1"/>
                </a:solidFill>
                <a:cs typeface="Arial"/>
              </a:rPr>
              <a:t>Tämä</a:t>
            </a:r>
            <a:r>
              <a:rPr lang="en-US" sz="2600" dirty="0">
                <a:solidFill>
                  <a:schemeClr val="tx1"/>
                </a:solidFill>
                <a:cs typeface="Arial"/>
              </a:rPr>
              <a:t> </a:t>
            </a:r>
            <a:r>
              <a:rPr lang="en-US" sz="2600" err="1">
                <a:solidFill>
                  <a:schemeClr val="tx1"/>
                </a:solidFill>
                <a:cs typeface="Arial"/>
              </a:rPr>
              <a:t>opas</a:t>
            </a:r>
            <a:r>
              <a:rPr lang="en-US" sz="2600" dirty="0">
                <a:solidFill>
                  <a:schemeClr val="tx1"/>
                </a:solidFill>
                <a:cs typeface="Arial"/>
              </a:rPr>
              <a:t> on </a:t>
            </a:r>
            <a:r>
              <a:rPr lang="en-US" sz="2600" err="1">
                <a:solidFill>
                  <a:schemeClr val="tx1"/>
                </a:solidFill>
                <a:cs typeface="Arial"/>
              </a:rPr>
              <a:t>koottu</a:t>
            </a:r>
            <a:r>
              <a:rPr lang="en-US" sz="2600" dirty="0">
                <a:solidFill>
                  <a:schemeClr val="tx1"/>
                </a:solidFill>
                <a:cs typeface="Arial"/>
              </a:rPr>
              <a:t> </a:t>
            </a:r>
            <a:r>
              <a:rPr lang="en-US" sz="2600" err="1">
                <a:solidFill>
                  <a:schemeClr val="tx1"/>
                </a:solidFill>
                <a:cs typeface="Arial"/>
              </a:rPr>
              <a:t>monialaisessa</a:t>
            </a:r>
            <a:r>
              <a:rPr lang="en-US" sz="2600" dirty="0">
                <a:solidFill>
                  <a:schemeClr val="tx1"/>
                </a:solidFill>
                <a:cs typeface="Arial"/>
              </a:rPr>
              <a:t> </a:t>
            </a:r>
            <a:r>
              <a:rPr lang="en-US" sz="2600" err="1">
                <a:solidFill>
                  <a:schemeClr val="tx1"/>
                </a:solidFill>
                <a:cs typeface="Arial"/>
              </a:rPr>
              <a:t>yhteistyössä</a:t>
            </a:r>
            <a:r>
              <a:rPr lang="en-US" sz="2600" dirty="0">
                <a:solidFill>
                  <a:schemeClr val="tx1"/>
                </a:solidFill>
                <a:cs typeface="Arial"/>
              </a:rPr>
              <a:t>. </a:t>
            </a:r>
            <a:r>
              <a:rPr lang="en-US" sz="2600" err="1">
                <a:solidFill>
                  <a:schemeClr val="tx1"/>
                </a:solidFill>
                <a:cs typeface="Arial"/>
              </a:rPr>
              <a:t>Lisätietoja</a:t>
            </a:r>
            <a:r>
              <a:rPr lang="en-US" sz="2600" dirty="0">
                <a:solidFill>
                  <a:schemeClr val="tx1"/>
                </a:solidFill>
                <a:cs typeface="Arial"/>
              </a:rPr>
              <a:t> </a:t>
            </a:r>
            <a:r>
              <a:rPr lang="en-US" sz="2600" err="1">
                <a:solidFill>
                  <a:schemeClr val="tx1"/>
                </a:solidFill>
                <a:cs typeface="Arial"/>
              </a:rPr>
              <a:t>oppaasta</a:t>
            </a:r>
            <a:r>
              <a:rPr lang="en-US" sz="2600" dirty="0">
                <a:solidFill>
                  <a:schemeClr val="tx1"/>
                </a:solidFill>
                <a:cs typeface="Arial"/>
              </a:rPr>
              <a:t> </a:t>
            </a:r>
            <a:r>
              <a:rPr lang="en-US" sz="2600" err="1">
                <a:solidFill>
                  <a:schemeClr val="tx1"/>
                </a:solidFill>
                <a:cs typeface="Arial"/>
              </a:rPr>
              <a:t>saat</a:t>
            </a:r>
            <a:r>
              <a:rPr lang="en-US" sz="2600" dirty="0">
                <a:solidFill>
                  <a:schemeClr val="tx1"/>
                </a:solidFill>
                <a:cs typeface="Arial"/>
              </a:rPr>
              <a:t> ja </a:t>
            </a:r>
            <a:r>
              <a:rPr lang="en-US" sz="2600" err="1">
                <a:solidFill>
                  <a:schemeClr val="tx1"/>
                </a:solidFill>
                <a:cs typeface="Arial"/>
              </a:rPr>
              <a:t>palautetta</a:t>
            </a:r>
            <a:r>
              <a:rPr lang="en-US" sz="2600" dirty="0">
                <a:solidFill>
                  <a:schemeClr val="tx1"/>
                </a:solidFill>
                <a:cs typeface="Arial"/>
              </a:rPr>
              <a:t> </a:t>
            </a:r>
            <a:r>
              <a:rPr lang="en-US" sz="2600" err="1">
                <a:solidFill>
                  <a:schemeClr val="tx1"/>
                </a:solidFill>
                <a:cs typeface="Arial"/>
              </a:rPr>
              <a:t>voit</a:t>
            </a:r>
            <a:r>
              <a:rPr lang="en-US" sz="2600" dirty="0">
                <a:solidFill>
                  <a:schemeClr val="tx1"/>
                </a:solidFill>
                <a:cs typeface="Arial"/>
              </a:rPr>
              <a:t> </a:t>
            </a:r>
            <a:r>
              <a:rPr lang="en-US" sz="2600" err="1">
                <a:solidFill>
                  <a:schemeClr val="tx1"/>
                </a:solidFill>
                <a:cs typeface="Arial"/>
              </a:rPr>
              <a:t>antaa</a:t>
            </a:r>
            <a:r>
              <a:rPr lang="en-US" sz="2600" dirty="0">
                <a:solidFill>
                  <a:schemeClr val="tx1"/>
                </a:solidFill>
                <a:cs typeface="Arial"/>
              </a:rPr>
              <a:t> </a:t>
            </a:r>
            <a:r>
              <a:rPr lang="en-US" sz="2600" err="1">
                <a:solidFill>
                  <a:schemeClr val="tx1"/>
                </a:solidFill>
                <a:cs typeface="Arial"/>
              </a:rPr>
              <a:t>palvelupäällikkö</a:t>
            </a:r>
            <a:r>
              <a:rPr lang="en-US" sz="2600" dirty="0">
                <a:solidFill>
                  <a:schemeClr val="tx1"/>
                </a:solidFill>
                <a:cs typeface="Arial"/>
              </a:rPr>
              <a:t> Ulla-Riitta </a:t>
            </a:r>
            <a:r>
              <a:rPr lang="en-US" sz="2600" err="1">
                <a:solidFill>
                  <a:schemeClr val="tx1"/>
                </a:solidFill>
                <a:cs typeface="Arial"/>
              </a:rPr>
              <a:t>Mutikaiselta</a:t>
            </a:r>
            <a:r>
              <a:rPr lang="en-US" sz="2600" dirty="0">
                <a:solidFill>
                  <a:schemeClr val="tx1"/>
                </a:solidFill>
                <a:cs typeface="Arial"/>
              </a:rPr>
              <a:t> (ulla-riitta.mutikainen@pirha.fi).</a:t>
            </a:r>
          </a:p>
        </p:txBody>
      </p:sp>
      <p:pic>
        <p:nvPicPr>
          <p:cNvPr id="5" name="Picture 4">
            <a:extLst>
              <a:ext uri="{FF2B5EF4-FFF2-40B4-BE49-F238E27FC236}">
                <a16:creationId xmlns:a16="http://schemas.microsoft.com/office/drawing/2014/main" id="{2BA2C914-82D5-91D9-4A9D-E36C1AC29AF6}"/>
              </a:ext>
            </a:extLst>
          </p:cNvPr>
          <p:cNvPicPr>
            <a:picLocks noChangeAspect="1"/>
          </p:cNvPicPr>
          <p:nvPr/>
        </p:nvPicPr>
        <p:blipFill>
          <a:blip r:embed="rId3"/>
          <a:stretch>
            <a:fillRect/>
          </a:stretch>
        </p:blipFill>
        <p:spPr>
          <a:xfrm>
            <a:off x="8021940" y="6152691"/>
            <a:ext cx="1954736" cy="526263"/>
          </a:xfrm>
          <a:prstGeom prst="rect">
            <a:avLst/>
          </a:prstGeom>
          <a:ln>
            <a:solidFill>
              <a:schemeClr val="bg2"/>
            </a:solidFill>
          </a:ln>
        </p:spPr>
      </p:pic>
      <p:pic>
        <p:nvPicPr>
          <p:cNvPr id="6" name="Picture 5">
            <a:extLst>
              <a:ext uri="{FF2B5EF4-FFF2-40B4-BE49-F238E27FC236}">
                <a16:creationId xmlns:a16="http://schemas.microsoft.com/office/drawing/2014/main" id="{52BA2716-1FE7-8348-0D50-8801EEAD1E23}"/>
              </a:ext>
            </a:extLst>
          </p:cNvPr>
          <p:cNvPicPr>
            <a:picLocks noChangeAspect="1"/>
          </p:cNvPicPr>
          <p:nvPr/>
        </p:nvPicPr>
        <p:blipFill>
          <a:blip r:embed="rId4"/>
          <a:stretch>
            <a:fillRect/>
          </a:stretch>
        </p:blipFill>
        <p:spPr>
          <a:xfrm>
            <a:off x="10209860" y="6049515"/>
            <a:ext cx="1978786" cy="790575"/>
          </a:xfrm>
          <a:prstGeom prst="rect">
            <a:avLst/>
          </a:prstGeom>
          <a:ln>
            <a:noFill/>
          </a:ln>
        </p:spPr>
      </p:pic>
      <p:pic>
        <p:nvPicPr>
          <p:cNvPr id="8" name="Picture 7">
            <a:extLst>
              <a:ext uri="{FF2B5EF4-FFF2-40B4-BE49-F238E27FC236}">
                <a16:creationId xmlns:a16="http://schemas.microsoft.com/office/drawing/2014/main" id="{16E82D21-DFB8-789E-616F-8FB107A81035}"/>
              </a:ext>
            </a:extLst>
          </p:cNvPr>
          <p:cNvPicPr>
            <a:picLocks noChangeAspect="1"/>
          </p:cNvPicPr>
          <p:nvPr/>
        </p:nvPicPr>
        <p:blipFill>
          <a:blip r:embed="rId5"/>
          <a:stretch>
            <a:fillRect/>
          </a:stretch>
        </p:blipFill>
        <p:spPr>
          <a:xfrm>
            <a:off x="10104118" y="6163002"/>
            <a:ext cx="2087647" cy="500316"/>
          </a:xfrm>
          <a:prstGeom prst="rect">
            <a:avLst/>
          </a:prstGeom>
        </p:spPr>
      </p:pic>
    </p:spTree>
    <p:extLst>
      <p:ext uri="{BB962C8B-B14F-4D97-AF65-F5344CB8AC3E}">
        <p14:creationId xmlns:p14="http://schemas.microsoft.com/office/powerpoint/2010/main" val="33666405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9FC2132-7C1D-0483-2E9C-3D793569398C}"/>
              </a:ext>
            </a:extLst>
          </p:cNvPr>
          <p:cNvSpPr>
            <a:spLocks noGrp="1"/>
          </p:cNvSpPr>
          <p:nvPr>
            <p:ph type="title"/>
          </p:nvPr>
        </p:nvSpPr>
        <p:spPr>
          <a:xfrm>
            <a:off x="479424" y="492863"/>
            <a:ext cx="5472113" cy="923925"/>
          </a:xfrm>
        </p:spPr>
        <p:txBody>
          <a:bodyPr/>
          <a:lstStyle/>
          <a:p>
            <a:r>
              <a:rPr lang="en-US" err="1">
                <a:cs typeface="Arial"/>
              </a:rPr>
              <a:t>Sisällysluettelo</a:t>
            </a:r>
          </a:p>
        </p:txBody>
      </p:sp>
      <p:sp>
        <p:nvSpPr>
          <p:cNvPr id="3" name="Sisällön paikkamerkki 2">
            <a:extLst>
              <a:ext uri="{FF2B5EF4-FFF2-40B4-BE49-F238E27FC236}">
                <a16:creationId xmlns:a16="http://schemas.microsoft.com/office/drawing/2014/main" id="{81B5B6FE-68DE-5A48-21E8-74BA255038FD}"/>
              </a:ext>
            </a:extLst>
          </p:cNvPr>
          <p:cNvSpPr>
            <a:spLocks noGrp="1"/>
          </p:cNvSpPr>
          <p:nvPr>
            <p:ph type="body" sz="quarter" idx="15"/>
          </p:nvPr>
        </p:nvSpPr>
        <p:spPr>
          <a:xfrm>
            <a:off x="479424" y="1416373"/>
            <a:ext cx="5472114" cy="4321175"/>
          </a:xfrm>
        </p:spPr>
        <p:txBody>
          <a:bodyPr vert="horz" lIns="0" tIns="0" rIns="0" bIns="0" rtlCol="0" anchor="t">
            <a:noAutofit/>
          </a:bodyPr>
          <a:lstStyle/>
          <a:p>
            <a:pPr marL="0" indent="0">
              <a:buNone/>
            </a:pPr>
            <a:r>
              <a:rPr lang="fi-FI" sz="1800" dirty="0">
                <a:cs typeface="Arial"/>
                <a:hlinkClick r:id="rId2" action="ppaction://hlinksldjump"/>
              </a:rPr>
              <a:t>Johdanto</a:t>
            </a:r>
            <a:endParaRPr lang="fi-FI" sz="1800" dirty="0">
              <a:cs typeface="Arial"/>
            </a:endParaRPr>
          </a:p>
          <a:p>
            <a:pPr marL="0" indent="0">
              <a:buNone/>
            </a:pPr>
            <a:r>
              <a:rPr lang="fi-FI" sz="1800" dirty="0">
                <a:cs typeface="Arial"/>
                <a:hlinkClick r:id="" action="ppaction://noaction"/>
              </a:rPr>
              <a:t>Monialaisen työn määritelmä</a:t>
            </a:r>
          </a:p>
          <a:p>
            <a:pPr marL="0" indent="0">
              <a:buNone/>
            </a:pPr>
            <a:r>
              <a:rPr lang="fi-FI" sz="1800" dirty="0">
                <a:cs typeface="Arial"/>
                <a:hlinkClick r:id="rId3" action="ppaction://hlinksldjump"/>
              </a:rPr>
              <a:t>Perhekeskusverkosto</a:t>
            </a:r>
          </a:p>
          <a:p>
            <a:pPr marL="0" indent="0">
              <a:buNone/>
            </a:pPr>
            <a:r>
              <a:rPr lang="fi-FI" sz="1800" dirty="0">
                <a:cs typeface="Arial"/>
                <a:hlinkClick r:id="rId4" action="ppaction://hlinksldjump"/>
              </a:rPr>
              <a:t>Monialainen yhteistyö Pirkanmaan </a:t>
            </a:r>
            <a:r>
              <a:rPr lang="fi-FI" sz="1800" dirty="0">
                <a:cs typeface="Arial"/>
                <a:hlinkClick r:id="" action="ppaction://noaction"/>
              </a:rPr>
              <a:t>hyvinvointialueella</a:t>
            </a:r>
          </a:p>
          <a:p>
            <a:pPr marL="0" indent="0">
              <a:buNone/>
            </a:pPr>
            <a:r>
              <a:rPr lang="fi-FI" sz="1800" dirty="0">
                <a:cs typeface="Arial"/>
                <a:hlinkClick r:id="rId5" action="ppaction://hlinksldjump"/>
              </a:rPr>
              <a:t>Minun tiimini-toimintamalli</a:t>
            </a:r>
            <a:r>
              <a:rPr lang="fi-FI" sz="1800" dirty="0">
                <a:cs typeface="Arial"/>
              </a:rPr>
              <a:t> </a:t>
            </a:r>
          </a:p>
          <a:p>
            <a:pPr marL="0" indent="0">
              <a:buNone/>
            </a:pPr>
            <a:r>
              <a:rPr lang="fi-FI" sz="1800" dirty="0">
                <a:cs typeface="Arial"/>
                <a:hlinkClick r:id="rId6" action="ppaction://hlinksldjump"/>
              </a:rPr>
              <a:t>Minun tiimini-toimintamallin systeemiset periaatteet</a:t>
            </a:r>
          </a:p>
          <a:p>
            <a:pPr marL="0" indent="0">
              <a:buNone/>
            </a:pPr>
            <a:r>
              <a:rPr lang="fi-FI" sz="1800" dirty="0">
                <a:cs typeface="Arial"/>
                <a:hlinkClick r:id="rId7" action="ppaction://hlinksldjump"/>
              </a:rPr>
              <a:t>Ilmoitusvelvollisuudet monialaisessa yhteistyössä</a:t>
            </a:r>
          </a:p>
          <a:p>
            <a:pPr marL="0" indent="0">
              <a:buNone/>
            </a:pPr>
            <a:r>
              <a:rPr lang="fi-FI" sz="1800" dirty="0">
                <a:cs typeface="Arial"/>
                <a:hlinkClick r:id="rId8" action="ppaction://hlinksldjump"/>
              </a:rPr>
              <a:t>Järjestöjen toiminta</a:t>
            </a:r>
          </a:p>
          <a:p>
            <a:pPr marL="0" indent="0">
              <a:buNone/>
            </a:pPr>
            <a:r>
              <a:rPr lang="fi-FI" sz="1800" dirty="0">
                <a:cs typeface="Arial"/>
                <a:hlinkClick r:id="rId9" action="ppaction://hlinksldjump"/>
              </a:rPr>
              <a:t>Perusteita ja velvoitteita monialaiselle työlle</a:t>
            </a:r>
          </a:p>
          <a:p>
            <a:pPr marL="0" indent="0">
              <a:buNone/>
            </a:pPr>
            <a:r>
              <a:rPr lang="fi-FI" sz="1800" dirty="0">
                <a:cs typeface="Arial"/>
                <a:hlinkClick r:id="" action="ppaction://noaction"/>
              </a:rPr>
              <a:t>Lisätietoja monialaisesta yhteistyöstä</a:t>
            </a:r>
          </a:p>
        </p:txBody>
      </p:sp>
      <p:pic>
        <p:nvPicPr>
          <p:cNvPr id="5" name="Picture Placeholder 4">
            <a:extLst>
              <a:ext uri="{FF2B5EF4-FFF2-40B4-BE49-F238E27FC236}">
                <a16:creationId xmlns:a16="http://schemas.microsoft.com/office/drawing/2014/main" id="{CCE4635C-AD25-E181-6334-8E6C0898FFA6}"/>
              </a:ext>
            </a:extLst>
          </p:cNvPr>
          <p:cNvPicPr>
            <a:picLocks noGrp="1" noChangeAspect="1"/>
          </p:cNvPicPr>
          <p:nvPr>
            <p:ph type="pic" sz="quarter" idx="16"/>
          </p:nvPr>
        </p:nvPicPr>
        <p:blipFill>
          <a:blip r:embed="rId10"/>
          <a:srcRect l="21073" r="21073"/>
          <a:stretch/>
        </p:blipFill>
        <p:spPr/>
      </p:pic>
      <p:pic>
        <p:nvPicPr>
          <p:cNvPr id="6" name="Picture 5">
            <a:extLst>
              <a:ext uri="{FF2B5EF4-FFF2-40B4-BE49-F238E27FC236}">
                <a16:creationId xmlns:a16="http://schemas.microsoft.com/office/drawing/2014/main" id="{259BDF2A-2950-4363-9F22-83158D19CA16}"/>
              </a:ext>
            </a:extLst>
          </p:cNvPr>
          <p:cNvPicPr>
            <a:picLocks noChangeAspect="1"/>
          </p:cNvPicPr>
          <p:nvPr/>
        </p:nvPicPr>
        <p:blipFill>
          <a:blip r:embed="rId11"/>
          <a:stretch>
            <a:fillRect/>
          </a:stretch>
        </p:blipFill>
        <p:spPr>
          <a:xfrm>
            <a:off x="2432908" y="6151216"/>
            <a:ext cx="1559478" cy="496958"/>
          </a:xfrm>
          <a:prstGeom prst="rect">
            <a:avLst/>
          </a:prstGeom>
        </p:spPr>
      </p:pic>
    </p:spTree>
    <p:extLst>
      <p:ext uri="{BB962C8B-B14F-4D97-AF65-F5344CB8AC3E}">
        <p14:creationId xmlns:p14="http://schemas.microsoft.com/office/powerpoint/2010/main" val="42294385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95E9284-3CEB-6943-9B31-0B9382410B64}"/>
              </a:ext>
            </a:extLst>
          </p:cNvPr>
          <p:cNvSpPr>
            <a:spLocks noGrp="1"/>
          </p:cNvSpPr>
          <p:nvPr>
            <p:ph type="title"/>
          </p:nvPr>
        </p:nvSpPr>
        <p:spPr>
          <a:xfrm>
            <a:off x="484188" y="603451"/>
            <a:ext cx="11228387" cy="923925"/>
          </a:xfrm>
        </p:spPr>
        <p:txBody>
          <a:bodyPr/>
          <a:lstStyle/>
          <a:p>
            <a:r>
              <a:rPr lang="en-US" err="1">
                <a:cs typeface="Arial"/>
              </a:rPr>
              <a:t>Johdanto</a:t>
            </a:r>
            <a:endParaRPr lang="en-US" err="1"/>
          </a:p>
        </p:txBody>
      </p:sp>
      <p:sp>
        <p:nvSpPr>
          <p:cNvPr id="3" name="Content Placeholder 2">
            <a:extLst>
              <a:ext uri="{FF2B5EF4-FFF2-40B4-BE49-F238E27FC236}">
                <a16:creationId xmlns:a16="http://schemas.microsoft.com/office/drawing/2014/main" id="{73080733-F8CB-A335-4CAD-3CE9FBE1CFE1}"/>
              </a:ext>
            </a:extLst>
          </p:cNvPr>
          <p:cNvSpPr>
            <a:spLocks noGrp="1"/>
          </p:cNvSpPr>
          <p:nvPr>
            <p:ph sz="quarter" idx="13"/>
          </p:nvPr>
        </p:nvSpPr>
        <p:spPr/>
        <p:txBody>
          <a:bodyPr vert="horz" lIns="0" tIns="0" rIns="0" bIns="0" rtlCol="0" anchor="t">
            <a:noAutofit/>
          </a:bodyPr>
          <a:lstStyle/>
          <a:p>
            <a:pPr marL="215900" indent="-215900"/>
            <a:r>
              <a:rPr lang="fi-FI" sz="1800">
                <a:cs typeface="Arial"/>
              </a:rPr>
              <a:t>Pirkanmaan hyvinvointialueella on tavoitteena palvelujen integraation ja yhteen toimivuuden varmistaminen. </a:t>
            </a:r>
          </a:p>
          <a:p>
            <a:pPr marL="215900" indent="-215900"/>
            <a:r>
              <a:rPr lang="fi-FI" sz="1800">
                <a:cs typeface="Arial"/>
              </a:rPr>
              <a:t>Yhteistyö ja yhdyspinnoilla tehtävä yhteinen työ edellyttävät johdon tukemia sovittuja ja toimivia rakenteita sekä toimintamalleja. </a:t>
            </a:r>
          </a:p>
          <a:p>
            <a:pPr marL="215900" indent="-215900"/>
            <a:r>
              <a:rPr lang="fi-FI" sz="1800">
                <a:cs typeface="Arial"/>
              </a:rPr>
              <a:t>Yhdyspintatyöskentelyä voidaan katsoa ohjaavan laki sosiaali- ja terveydenhuollon järjestämiseksi (612/2021), jossa 10 §:n mukaan hyvinvointialueella on vastuu asiakkaiden sosiaali- ja terveydenhuollon palvelujen yhteensovittamisesta kokonaisuuksiksi. </a:t>
            </a:r>
          </a:p>
          <a:p>
            <a:pPr marL="215900" indent="-215900"/>
            <a:r>
              <a:rPr lang="fi-FI" sz="1800">
                <a:cs typeface="Arial"/>
              </a:rPr>
              <a:t>Hyvinvointialueen on tunnistettava palveluja laaja-alaisesti tarvitsevat asiakkaat sekä yhteensovitettava sosiaali- ja terveydenhuollon palveluja myös muiden palvelujen kanssa ja hyödynnettävä asiakasta koskeva tieto eri palveluntuottajien välillä. Yhdyspinnoilla toteutettavaa monialaista yhteistyötä on tarkemmin määritelty sosiaalihuoltolain 41 §:ssä ja terveydenhuoltolain 32 §:</a:t>
            </a:r>
            <a:r>
              <a:rPr lang="fi-FI" sz="1800" err="1">
                <a:cs typeface="Arial"/>
              </a:rPr>
              <a:t>ssä</a:t>
            </a:r>
            <a:r>
              <a:rPr lang="fi-FI" sz="1800">
                <a:cs typeface="Arial"/>
              </a:rPr>
              <a:t>. </a:t>
            </a:r>
          </a:p>
          <a:p>
            <a:pPr marL="215900" indent="-215900"/>
            <a:r>
              <a:rPr lang="fi-FI" sz="1800">
                <a:cs typeface="Arial"/>
              </a:rPr>
              <a:t>Monialaisen yhteistyön oppaan tavoitteena on tukea yhteistyötä ja yhdyspinnoilla tapahtuvaa työtä sote-ammattilaisten kesken. Opasta päivitetään käyttökokemusten perusteella.</a:t>
            </a:r>
          </a:p>
          <a:p>
            <a:pPr marL="215900" indent="-215900"/>
            <a:endParaRPr lang="en-US" sz="1800">
              <a:cs typeface="Arial"/>
            </a:endParaRPr>
          </a:p>
        </p:txBody>
      </p:sp>
      <p:pic>
        <p:nvPicPr>
          <p:cNvPr id="4" name="Picture 3">
            <a:extLst>
              <a:ext uri="{FF2B5EF4-FFF2-40B4-BE49-F238E27FC236}">
                <a16:creationId xmlns:a16="http://schemas.microsoft.com/office/drawing/2014/main" id="{2BD00442-2AEA-79CD-C33C-1586138A3325}"/>
              </a:ext>
            </a:extLst>
          </p:cNvPr>
          <p:cNvPicPr>
            <a:picLocks noChangeAspect="1"/>
          </p:cNvPicPr>
          <p:nvPr/>
        </p:nvPicPr>
        <p:blipFill>
          <a:blip r:embed="rId2"/>
          <a:stretch>
            <a:fillRect/>
          </a:stretch>
        </p:blipFill>
        <p:spPr>
          <a:xfrm>
            <a:off x="8217181" y="6151216"/>
            <a:ext cx="1559478" cy="496958"/>
          </a:xfrm>
          <a:prstGeom prst="rect">
            <a:avLst/>
          </a:prstGeom>
        </p:spPr>
      </p:pic>
      <p:pic>
        <p:nvPicPr>
          <p:cNvPr id="5" name="Picture 4">
            <a:extLst>
              <a:ext uri="{FF2B5EF4-FFF2-40B4-BE49-F238E27FC236}">
                <a16:creationId xmlns:a16="http://schemas.microsoft.com/office/drawing/2014/main" id="{3FA330DC-3D88-AD9A-6959-DA62471D01AE}"/>
              </a:ext>
            </a:extLst>
          </p:cNvPr>
          <p:cNvPicPr>
            <a:picLocks noChangeAspect="1"/>
          </p:cNvPicPr>
          <p:nvPr/>
        </p:nvPicPr>
        <p:blipFill>
          <a:blip r:embed="rId3"/>
          <a:stretch>
            <a:fillRect/>
          </a:stretch>
        </p:blipFill>
        <p:spPr>
          <a:xfrm>
            <a:off x="9986061" y="6152270"/>
            <a:ext cx="2087647" cy="500316"/>
          </a:xfrm>
          <a:prstGeom prst="rect">
            <a:avLst/>
          </a:prstGeom>
        </p:spPr>
      </p:pic>
    </p:spTree>
    <p:extLst>
      <p:ext uri="{BB962C8B-B14F-4D97-AF65-F5344CB8AC3E}">
        <p14:creationId xmlns:p14="http://schemas.microsoft.com/office/powerpoint/2010/main" val="35088595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F26B5-D2C3-4E24-835D-AA8DCF037493}"/>
              </a:ext>
            </a:extLst>
          </p:cNvPr>
          <p:cNvSpPr>
            <a:spLocks noGrp="1"/>
          </p:cNvSpPr>
          <p:nvPr>
            <p:ph type="title"/>
          </p:nvPr>
        </p:nvSpPr>
        <p:spPr/>
        <p:txBody>
          <a:bodyPr/>
          <a:lstStyle/>
          <a:p>
            <a:r>
              <a:rPr lang="en-US">
                <a:cs typeface="Arial"/>
              </a:rPr>
              <a:t>  </a:t>
            </a:r>
            <a:endParaRPr lang="en-US"/>
          </a:p>
        </p:txBody>
      </p:sp>
      <p:sp>
        <p:nvSpPr>
          <p:cNvPr id="3" name="Text Placeholder 2">
            <a:extLst>
              <a:ext uri="{FF2B5EF4-FFF2-40B4-BE49-F238E27FC236}">
                <a16:creationId xmlns:a16="http://schemas.microsoft.com/office/drawing/2014/main" id="{613F912B-AF2B-BBAC-780C-94151A4D0738}"/>
              </a:ext>
            </a:extLst>
          </p:cNvPr>
          <p:cNvSpPr>
            <a:spLocks noGrp="1"/>
          </p:cNvSpPr>
          <p:nvPr>
            <p:ph type="body" sz="quarter" idx="15"/>
          </p:nvPr>
        </p:nvSpPr>
        <p:spPr>
          <a:xfrm>
            <a:off x="1184561" y="1254083"/>
            <a:ext cx="4914030" cy="4074330"/>
          </a:xfrm>
        </p:spPr>
        <p:txBody>
          <a:bodyPr vert="horz" lIns="0" tIns="0" rIns="0" bIns="0" rtlCol="0" anchor="t">
            <a:noAutofit/>
          </a:bodyPr>
          <a:lstStyle/>
          <a:p>
            <a:pPr marL="0" indent="0">
              <a:buNone/>
            </a:pPr>
            <a:r>
              <a:rPr lang="fi-FI" b="1">
                <a:solidFill>
                  <a:srgbClr val="721465"/>
                </a:solidFill>
                <a:cs typeface="Arial" panose="020B0604020202020204"/>
              </a:rPr>
              <a:t>Monialainen yhteistyö tarkoittaa asiakkaan sekä eri alojen asiantuntijoiden ja ammattilaisten yhteistä työskentelyä yhteisen tavoitteen saavuttamiseksi. Monialainen yhteistyö hyödyntää eri alojen osaamista ja näkökulmia.</a:t>
            </a:r>
          </a:p>
        </p:txBody>
      </p:sp>
      <p:pic>
        <p:nvPicPr>
          <p:cNvPr id="5" name="Picture Placeholder 4">
            <a:extLst>
              <a:ext uri="{FF2B5EF4-FFF2-40B4-BE49-F238E27FC236}">
                <a16:creationId xmlns:a16="http://schemas.microsoft.com/office/drawing/2014/main" id="{AA4ECF54-7CB0-1B8F-FF1F-B0F9526F4B04}"/>
              </a:ext>
            </a:extLst>
          </p:cNvPr>
          <p:cNvPicPr>
            <a:picLocks noGrp="1" noChangeAspect="1"/>
          </p:cNvPicPr>
          <p:nvPr>
            <p:ph type="pic" sz="quarter" idx="16"/>
          </p:nvPr>
        </p:nvPicPr>
        <p:blipFill>
          <a:blip r:embed="rId2"/>
          <a:srcRect t="11590" b="11590"/>
          <a:stretch/>
        </p:blipFill>
        <p:spPr>
          <a:xfrm>
            <a:off x="6574672" y="0"/>
            <a:ext cx="5804484" cy="6858000"/>
          </a:xfrm>
        </p:spPr>
      </p:pic>
      <p:pic>
        <p:nvPicPr>
          <p:cNvPr id="6" name="Picture 5">
            <a:extLst>
              <a:ext uri="{FF2B5EF4-FFF2-40B4-BE49-F238E27FC236}">
                <a16:creationId xmlns:a16="http://schemas.microsoft.com/office/drawing/2014/main" id="{B96EE896-2A0E-D13B-6294-A0472BDCA1E6}"/>
              </a:ext>
            </a:extLst>
          </p:cNvPr>
          <p:cNvPicPr>
            <a:picLocks noChangeAspect="1"/>
          </p:cNvPicPr>
          <p:nvPr/>
        </p:nvPicPr>
        <p:blipFill>
          <a:blip r:embed="rId3"/>
          <a:stretch>
            <a:fillRect/>
          </a:stretch>
        </p:blipFill>
        <p:spPr>
          <a:xfrm>
            <a:off x="670009" y="794084"/>
            <a:ext cx="504825" cy="457200"/>
          </a:xfrm>
          <a:prstGeom prst="rect">
            <a:avLst/>
          </a:prstGeom>
          <a:ln>
            <a:noFill/>
          </a:ln>
        </p:spPr>
      </p:pic>
      <p:pic>
        <p:nvPicPr>
          <p:cNvPr id="7" name="Picture 6">
            <a:extLst>
              <a:ext uri="{FF2B5EF4-FFF2-40B4-BE49-F238E27FC236}">
                <a16:creationId xmlns:a16="http://schemas.microsoft.com/office/drawing/2014/main" id="{65359CCC-2CA7-872A-7222-65E941B5192C}"/>
              </a:ext>
            </a:extLst>
          </p:cNvPr>
          <p:cNvPicPr>
            <a:picLocks noChangeAspect="1"/>
          </p:cNvPicPr>
          <p:nvPr/>
        </p:nvPicPr>
        <p:blipFill>
          <a:blip r:embed="rId4"/>
          <a:stretch>
            <a:fillRect/>
          </a:stretch>
        </p:blipFill>
        <p:spPr>
          <a:xfrm>
            <a:off x="2432908" y="6162761"/>
            <a:ext cx="1559478" cy="496958"/>
          </a:xfrm>
          <a:prstGeom prst="rect">
            <a:avLst/>
          </a:prstGeom>
        </p:spPr>
      </p:pic>
    </p:spTree>
    <p:extLst>
      <p:ext uri="{BB962C8B-B14F-4D97-AF65-F5344CB8AC3E}">
        <p14:creationId xmlns:p14="http://schemas.microsoft.com/office/powerpoint/2010/main" val="24356370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28BF5-8C89-EF06-A5C7-C8EC44AFD37A}"/>
              </a:ext>
            </a:extLst>
          </p:cNvPr>
          <p:cNvSpPr>
            <a:spLocks noGrp="1"/>
          </p:cNvSpPr>
          <p:nvPr>
            <p:ph type="title"/>
          </p:nvPr>
        </p:nvSpPr>
        <p:spPr/>
        <p:txBody>
          <a:bodyPr/>
          <a:lstStyle/>
          <a:p>
            <a:r>
              <a:rPr lang="fi-FI">
                <a:cs typeface="Arial"/>
              </a:rPr>
              <a:t>Perhekeskusverkosto</a:t>
            </a:r>
            <a:endParaRPr lang="fi-FI"/>
          </a:p>
        </p:txBody>
      </p:sp>
      <p:sp>
        <p:nvSpPr>
          <p:cNvPr id="3" name="Content Placeholder 2">
            <a:extLst>
              <a:ext uri="{FF2B5EF4-FFF2-40B4-BE49-F238E27FC236}">
                <a16:creationId xmlns:a16="http://schemas.microsoft.com/office/drawing/2014/main" id="{18DFD8A1-BEB0-E3BA-AD23-9DBF830440D3}"/>
              </a:ext>
            </a:extLst>
          </p:cNvPr>
          <p:cNvSpPr>
            <a:spLocks noGrp="1"/>
          </p:cNvSpPr>
          <p:nvPr>
            <p:ph sz="quarter" idx="13"/>
          </p:nvPr>
        </p:nvSpPr>
        <p:spPr>
          <a:xfrm>
            <a:off x="488495" y="1253847"/>
            <a:ext cx="6293620" cy="4786841"/>
          </a:xfrm>
        </p:spPr>
        <p:txBody>
          <a:bodyPr vert="horz" lIns="0" tIns="0" rIns="0" bIns="0" rtlCol="0" anchor="t">
            <a:noAutofit/>
          </a:bodyPr>
          <a:lstStyle/>
          <a:p>
            <a:pPr marL="0" indent="0">
              <a:buNone/>
            </a:pPr>
            <a:r>
              <a:rPr lang="fi-FI" sz="1800">
                <a:ea typeface="+mn-lt"/>
                <a:cs typeface="+mn-lt"/>
              </a:rPr>
              <a:t>Perhekeskuksella tarkoitetaan lasten, nuorten ja perheiden palveluiden ja toimijoiden verkostoa. Verkostoon kuuluvat Pirkanmaan hyvinvointialueen, kuntien, järjestöjen, uskonnollisten yhteisöjen sekä Kelan palvelut ja toiminnot. Verkostoa johdetaan ja koordinoidaan kokonaisuutena, lapsi- ja perhelähtöisesti.</a:t>
            </a:r>
            <a:endParaRPr lang="fi-FI" sz="1800">
              <a:cs typeface="Arial" panose="020B0604020202020204"/>
            </a:endParaRPr>
          </a:p>
          <a:p>
            <a:pPr marL="0" indent="0">
              <a:spcAft>
                <a:spcPts val="600"/>
              </a:spcAft>
              <a:buNone/>
            </a:pPr>
            <a:r>
              <a:rPr lang="fi-FI" sz="1800">
                <a:ea typeface="+mn-lt"/>
                <a:cs typeface="+mn-lt"/>
              </a:rPr>
              <a:t>Perhekeskuksen palveluverkostoon kuuluvat:</a:t>
            </a:r>
            <a:endParaRPr lang="fi-FI" sz="1800">
              <a:cs typeface="Arial"/>
            </a:endParaRPr>
          </a:p>
          <a:p>
            <a:pPr marL="215900" indent="-215900">
              <a:spcAft>
                <a:spcPts val="600"/>
              </a:spcAft>
            </a:pPr>
            <a:r>
              <a:rPr lang="fi-FI" sz="1800">
                <a:ea typeface="+mn-lt"/>
                <a:cs typeface="+mn-lt"/>
              </a:rPr>
              <a:t>Sosiaali- ja terveyspalvelut</a:t>
            </a:r>
            <a:endParaRPr lang="fi-FI" sz="1800">
              <a:cs typeface="Arial"/>
            </a:endParaRPr>
          </a:p>
          <a:p>
            <a:pPr marL="215900" indent="-215900">
              <a:spcAft>
                <a:spcPts val="600"/>
              </a:spcAft>
            </a:pPr>
            <a:r>
              <a:rPr lang="fi-FI" sz="1800">
                <a:ea typeface="+mn-lt"/>
                <a:cs typeface="+mn-lt"/>
              </a:rPr>
              <a:t>Varhaiskasvatus- ja opetuspalvelut</a:t>
            </a:r>
            <a:endParaRPr lang="fi-FI" sz="1800">
              <a:cs typeface="Arial"/>
            </a:endParaRPr>
          </a:p>
          <a:p>
            <a:pPr marL="215900" indent="-215900">
              <a:spcAft>
                <a:spcPts val="600"/>
              </a:spcAft>
            </a:pPr>
            <a:r>
              <a:rPr lang="fi-FI" sz="1800">
                <a:ea typeface="+mn-lt"/>
                <a:cs typeface="+mn-lt"/>
              </a:rPr>
              <a:t>Vapaa-aika-, kulttuuri-, liikunta- ja nuorisopalvelut</a:t>
            </a:r>
            <a:endParaRPr lang="fi-FI" sz="1800">
              <a:cs typeface="Arial"/>
            </a:endParaRPr>
          </a:p>
          <a:p>
            <a:pPr marL="215900" indent="-215900">
              <a:spcAft>
                <a:spcPts val="600"/>
              </a:spcAft>
            </a:pPr>
            <a:r>
              <a:rPr lang="fi-FI" sz="1800">
                <a:ea typeface="+mn-lt"/>
                <a:cs typeface="+mn-lt"/>
              </a:rPr>
              <a:t>Järjestöjen ja uskonnollisten yhteisöjen toiminta ja palvelut</a:t>
            </a:r>
            <a:endParaRPr lang="fi-FI" sz="1800">
              <a:cs typeface="Arial"/>
            </a:endParaRPr>
          </a:p>
          <a:p>
            <a:pPr marL="215900" indent="-215900">
              <a:spcAft>
                <a:spcPts val="600"/>
              </a:spcAft>
            </a:pPr>
            <a:r>
              <a:rPr lang="fi-FI" sz="1800">
                <a:ea typeface="+mn-lt"/>
                <a:cs typeface="+mn-lt"/>
              </a:rPr>
              <a:t>Avoimet kohtaamispaikat lapsille, nuorille ja perheille</a:t>
            </a:r>
            <a:endParaRPr lang="fi-FI" sz="1800">
              <a:cs typeface="Arial"/>
            </a:endParaRPr>
          </a:p>
          <a:p>
            <a:pPr marL="215900" indent="-215900">
              <a:spcAft>
                <a:spcPts val="600"/>
              </a:spcAft>
            </a:pPr>
            <a:r>
              <a:rPr lang="fi-FI" sz="1800">
                <a:ea typeface="+mn-lt"/>
                <a:cs typeface="+mn-lt"/>
              </a:rPr>
              <a:t>Kuntien terveyttä ja hyvinvointia edistävä toiminta</a:t>
            </a:r>
            <a:endParaRPr lang="fi-FI" sz="1800">
              <a:cs typeface="Arial"/>
            </a:endParaRPr>
          </a:p>
          <a:p>
            <a:pPr marL="215900" indent="-215900">
              <a:spcAft>
                <a:spcPts val="600"/>
              </a:spcAft>
            </a:pPr>
            <a:r>
              <a:rPr lang="fi-FI" sz="1800">
                <a:ea typeface="+mn-lt"/>
                <a:cs typeface="+mn-lt"/>
              </a:rPr>
              <a:t>Kelan palvelut ja etuudet</a:t>
            </a:r>
            <a:endParaRPr lang="fi-FI" sz="1800">
              <a:cs typeface="Arial" panose="020B0604020202020204"/>
            </a:endParaRPr>
          </a:p>
          <a:p>
            <a:pPr marL="215900" indent="-215900"/>
            <a:endParaRPr lang="en-US">
              <a:cs typeface="Arial"/>
            </a:endParaRPr>
          </a:p>
        </p:txBody>
      </p:sp>
      <p:pic>
        <p:nvPicPr>
          <p:cNvPr id="4" name="Picture 3">
            <a:extLst>
              <a:ext uri="{FF2B5EF4-FFF2-40B4-BE49-F238E27FC236}">
                <a16:creationId xmlns:a16="http://schemas.microsoft.com/office/drawing/2014/main" id="{B44259E1-C220-D500-8DCC-22C2A0D0413F}"/>
              </a:ext>
            </a:extLst>
          </p:cNvPr>
          <p:cNvPicPr>
            <a:picLocks noChangeAspect="1"/>
          </p:cNvPicPr>
          <p:nvPr/>
        </p:nvPicPr>
        <p:blipFill>
          <a:blip r:embed="rId3"/>
          <a:stretch>
            <a:fillRect/>
          </a:stretch>
        </p:blipFill>
        <p:spPr>
          <a:xfrm>
            <a:off x="6894423" y="1803575"/>
            <a:ext cx="4808406" cy="32566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7EC0C280-AE16-DF23-CA53-CC723F16B171}"/>
              </a:ext>
            </a:extLst>
          </p:cNvPr>
          <p:cNvSpPr txBox="1"/>
          <p:nvPr/>
        </p:nvSpPr>
        <p:spPr>
          <a:xfrm>
            <a:off x="9036791" y="5220908"/>
            <a:ext cx="266599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100">
                <a:solidFill>
                  <a:schemeClr val="bg1">
                    <a:lumMod val="76000"/>
                  </a:schemeClr>
                </a:solidFill>
              </a:rPr>
              <a:t>Satu Cozens / </a:t>
            </a:r>
            <a:r>
              <a:rPr lang="en-US" sz="1100" err="1">
                <a:solidFill>
                  <a:schemeClr val="bg1">
                    <a:lumMod val="76000"/>
                  </a:schemeClr>
                </a:solidFill>
              </a:rPr>
              <a:t>Kummakko</a:t>
            </a:r>
            <a:r>
              <a:rPr lang="en-US" sz="1100">
                <a:solidFill>
                  <a:schemeClr val="bg1">
                    <a:lumMod val="76000"/>
                  </a:schemeClr>
                </a:solidFill>
              </a:rPr>
              <a:t>-design</a:t>
            </a:r>
            <a:endParaRPr lang="en-US">
              <a:solidFill>
                <a:schemeClr val="bg1">
                  <a:lumMod val="76000"/>
                </a:schemeClr>
              </a:solidFill>
            </a:endParaRPr>
          </a:p>
        </p:txBody>
      </p:sp>
      <p:pic>
        <p:nvPicPr>
          <p:cNvPr id="6" name="Picture 5">
            <a:extLst>
              <a:ext uri="{FF2B5EF4-FFF2-40B4-BE49-F238E27FC236}">
                <a16:creationId xmlns:a16="http://schemas.microsoft.com/office/drawing/2014/main" id="{024B500E-7237-E3AF-40E0-5E30619696D0}"/>
              </a:ext>
            </a:extLst>
          </p:cNvPr>
          <p:cNvPicPr>
            <a:picLocks noChangeAspect="1"/>
          </p:cNvPicPr>
          <p:nvPr/>
        </p:nvPicPr>
        <p:blipFill>
          <a:blip r:embed="rId4"/>
          <a:stretch>
            <a:fillRect/>
          </a:stretch>
        </p:blipFill>
        <p:spPr>
          <a:xfrm>
            <a:off x="8424999" y="6151216"/>
            <a:ext cx="1559478" cy="496958"/>
          </a:xfrm>
          <a:prstGeom prst="rect">
            <a:avLst/>
          </a:prstGeom>
        </p:spPr>
      </p:pic>
    </p:spTree>
    <p:extLst>
      <p:ext uri="{BB962C8B-B14F-4D97-AF65-F5344CB8AC3E}">
        <p14:creationId xmlns:p14="http://schemas.microsoft.com/office/powerpoint/2010/main" val="8110783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E43D7-4530-CE58-7A29-9F618770EAFB}"/>
              </a:ext>
            </a:extLst>
          </p:cNvPr>
          <p:cNvSpPr>
            <a:spLocks noGrp="1"/>
          </p:cNvSpPr>
          <p:nvPr>
            <p:ph type="title"/>
          </p:nvPr>
        </p:nvSpPr>
        <p:spPr>
          <a:xfrm>
            <a:off x="484188" y="575830"/>
            <a:ext cx="11228387" cy="923925"/>
          </a:xfrm>
        </p:spPr>
        <p:txBody>
          <a:bodyPr/>
          <a:lstStyle/>
          <a:p>
            <a:r>
              <a:rPr lang="en-US" err="1">
                <a:cs typeface="Arial"/>
              </a:rPr>
              <a:t>Monialainen</a:t>
            </a:r>
            <a:r>
              <a:rPr lang="en-US">
                <a:cs typeface="Arial"/>
              </a:rPr>
              <a:t> </a:t>
            </a:r>
            <a:r>
              <a:rPr lang="en-US" err="1">
                <a:cs typeface="Arial"/>
              </a:rPr>
              <a:t>yhteistyö</a:t>
            </a:r>
            <a:r>
              <a:rPr lang="en-US">
                <a:cs typeface="Arial"/>
              </a:rPr>
              <a:t> </a:t>
            </a:r>
            <a:r>
              <a:rPr lang="en-US" err="1">
                <a:cs typeface="Arial"/>
              </a:rPr>
              <a:t>Pirkanmaan</a:t>
            </a:r>
            <a:r>
              <a:rPr lang="en-US">
                <a:cs typeface="Arial"/>
              </a:rPr>
              <a:t> </a:t>
            </a:r>
            <a:r>
              <a:rPr lang="en-US" err="1">
                <a:cs typeface="Arial"/>
              </a:rPr>
              <a:t>hyvinvointialueella</a:t>
            </a:r>
            <a:endParaRPr lang="en-US" err="1"/>
          </a:p>
        </p:txBody>
      </p:sp>
      <p:sp>
        <p:nvSpPr>
          <p:cNvPr id="3" name="Content Placeholder 2">
            <a:extLst>
              <a:ext uri="{FF2B5EF4-FFF2-40B4-BE49-F238E27FC236}">
                <a16:creationId xmlns:a16="http://schemas.microsoft.com/office/drawing/2014/main" id="{7C47F5FF-5F58-07A2-6A71-2BE4F2E4F58E}"/>
              </a:ext>
            </a:extLst>
          </p:cNvPr>
          <p:cNvSpPr>
            <a:spLocks noGrp="1"/>
          </p:cNvSpPr>
          <p:nvPr>
            <p:ph sz="quarter" idx="13"/>
          </p:nvPr>
        </p:nvSpPr>
        <p:spPr>
          <a:xfrm>
            <a:off x="479424" y="1709619"/>
            <a:ext cx="11233151" cy="4725265"/>
          </a:xfrm>
        </p:spPr>
        <p:txBody>
          <a:bodyPr vert="horz" lIns="0" tIns="0" rIns="0" bIns="0" rtlCol="0" anchor="t">
            <a:noAutofit/>
          </a:bodyPr>
          <a:lstStyle/>
          <a:p>
            <a:pPr marL="215900" indent="-215900"/>
            <a:r>
              <a:rPr lang="en-US" sz="2400" dirty="0" err="1">
                <a:cs typeface="Arial" panose="020B0604020202020204"/>
              </a:rPr>
              <a:t>Monialaista</a:t>
            </a:r>
            <a:r>
              <a:rPr lang="en-US" sz="2400" dirty="0">
                <a:cs typeface="Arial" panose="020B0604020202020204"/>
              </a:rPr>
              <a:t> </a:t>
            </a:r>
            <a:r>
              <a:rPr lang="en-US" sz="2400" dirty="0" err="1">
                <a:cs typeface="Arial" panose="020B0604020202020204"/>
              </a:rPr>
              <a:t>yhteistyötä</a:t>
            </a:r>
            <a:r>
              <a:rPr lang="en-US" sz="2400" dirty="0">
                <a:cs typeface="Arial" panose="020B0604020202020204"/>
              </a:rPr>
              <a:t> </a:t>
            </a:r>
            <a:r>
              <a:rPr lang="en-US" sz="2400" dirty="0" err="1">
                <a:cs typeface="Arial" panose="020B0604020202020204"/>
              </a:rPr>
              <a:t>tehdään</a:t>
            </a:r>
            <a:r>
              <a:rPr lang="en-US" sz="2400" dirty="0">
                <a:cs typeface="Arial" panose="020B0604020202020204"/>
              </a:rPr>
              <a:t> </a:t>
            </a:r>
            <a:r>
              <a:rPr lang="en-US" sz="2400" dirty="0" err="1">
                <a:cs typeface="Arial" panose="020B0604020202020204"/>
              </a:rPr>
              <a:t>Pirkanmaalla</a:t>
            </a:r>
            <a:r>
              <a:rPr lang="en-US" sz="2400" dirty="0">
                <a:cs typeface="Arial" panose="020B0604020202020204"/>
              </a:rPr>
              <a:t> </a:t>
            </a:r>
            <a:r>
              <a:rPr lang="en-US" sz="2400" dirty="0" err="1">
                <a:cs typeface="Arial" panose="020B0604020202020204"/>
              </a:rPr>
              <a:t>yhdessä</a:t>
            </a:r>
            <a:r>
              <a:rPr lang="en-US" sz="2400" dirty="0">
                <a:cs typeface="Arial" panose="020B0604020202020204"/>
              </a:rPr>
              <a:t> </a:t>
            </a:r>
            <a:r>
              <a:rPr lang="en-US" sz="2400" dirty="0" err="1">
                <a:cs typeface="Arial" panose="020B0604020202020204"/>
              </a:rPr>
              <a:t>perhekeskusverkoston</a:t>
            </a:r>
            <a:r>
              <a:rPr lang="en-US" sz="2400" dirty="0">
                <a:cs typeface="Arial" panose="020B0604020202020204"/>
              </a:rPr>
              <a:t> </a:t>
            </a:r>
            <a:r>
              <a:rPr lang="en-US" sz="2400" dirty="0" err="1">
                <a:cs typeface="Arial" panose="020B0604020202020204"/>
              </a:rPr>
              <a:t>toimijoiden</a:t>
            </a:r>
            <a:r>
              <a:rPr lang="en-US" sz="2400" dirty="0">
                <a:cs typeface="Arial" panose="020B0604020202020204"/>
              </a:rPr>
              <a:t> </a:t>
            </a:r>
            <a:r>
              <a:rPr lang="en-US" sz="2400" dirty="0" err="1">
                <a:cs typeface="Arial" panose="020B0604020202020204"/>
              </a:rPr>
              <a:t>kanssa</a:t>
            </a:r>
            <a:r>
              <a:rPr lang="en-US" sz="2400" dirty="0">
                <a:cs typeface="Arial" panose="020B0604020202020204"/>
              </a:rPr>
              <a:t>.</a:t>
            </a:r>
          </a:p>
          <a:p>
            <a:pPr marL="359410" lvl="1" indent="-215900"/>
            <a:r>
              <a:rPr lang="en-US" sz="2000" dirty="0">
                <a:cs typeface="Arial" panose="020B0604020202020204"/>
              </a:rPr>
              <a:t>Lasten, </a:t>
            </a:r>
            <a:r>
              <a:rPr lang="en-US" sz="2000" err="1">
                <a:cs typeface="Arial" panose="020B0604020202020204"/>
              </a:rPr>
              <a:t>nuorten</a:t>
            </a:r>
            <a:r>
              <a:rPr lang="en-US" sz="2000" dirty="0">
                <a:cs typeface="Arial" panose="020B0604020202020204"/>
              </a:rPr>
              <a:t> ja </a:t>
            </a:r>
            <a:r>
              <a:rPr lang="en-US" sz="2000" err="1">
                <a:cs typeface="Arial" panose="020B0604020202020204"/>
              </a:rPr>
              <a:t>perheiden</a:t>
            </a:r>
            <a:r>
              <a:rPr lang="en-US" sz="2000" dirty="0">
                <a:cs typeface="Arial" panose="020B0604020202020204"/>
              </a:rPr>
              <a:t> </a:t>
            </a:r>
            <a:r>
              <a:rPr lang="en-US" sz="2000" err="1">
                <a:cs typeface="Arial" panose="020B0604020202020204"/>
              </a:rPr>
              <a:t>arkinen</a:t>
            </a:r>
            <a:r>
              <a:rPr lang="en-US" sz="2000" dirty="0">
                <a:cs typeface="Arial" panose="020B0604020202020204"/>
              </a:rPr>
              <a:t> </a:t>
            </a:r>
            <a:r>
              <a:rPr lang="en-US" sz="2000" err="1">
                <a:cs typeface="Arial" panose="020B0604020202020204"/>
              </a:rPr>
              <a:t>toimintaympäristö</a:t>
            </a:r>
            <a:r>
              <a:rPr lang="en-US" sz="2000" dirty="0">
                <a:cs typeface="Arial" panose="020B0604020202020204"/>
              </a:rPr>
              <a:t> </a:t>
            </a:r>
            <a:r>
              <a:rPr lang="en-US" sz="2000" err="1">
                <a:cs typeface="Arial" panose="020B0604020202020204"/>
              </a:rPr>
              <a:t>muodostuu</a:t>
            </a:r>
            <a:r>
              <a:rPr lang="en-US" sz="2000" dirty="0">
                <a:cs typeface="Arial" panose="020B0604020202020204"/>
              </a:rPr>
              <a:t> </a:t>
            </a:r>
            <a:r>
              <a:rPr lang="en-US" sz="2000" err="1">
                <a:cs typeface="Arial" panose="020B0604020202020204"/>
              </a:rPr>
              <a:t>monista</a:t>
            </a:r>
            <a:r>
              <a:rPr lang="en-US" sz="2000" dirty="0">
                <a:cs typeface="Arial" panose="020B0604020202020204"/>
              </a:rPr>
              <a:t> </a:t>
            </a:r>
            <a:r>
              <a:rPr lang="en-US" sz="2000" err="1">
                <a:cs typeface="Arial" panose="020B0604020202020204"/>
              </a:rPr>
              <a:t>eri</a:t>
            </a:r>
            <a:r>
              <a:rPr lang="en-US" sz="2000" dirty="0">
                <a:cs typeface="Arial" panose="020B0604020202020204"/>
              </a:rPr>
              <a:t> </a:t>
            </a:r>
            <a:r>
              <a:rPr lang="en-US" sz="2000" err="1">
                <a:cs typeface="Arial" panose="020B0604020202020204"/>
              </a:rPr>
              <a:t>palveluista</a:t>
            </a:r>
            <a:r>
              <a:rPr lang="en-US" sz="2000" dirty="0">
                <a:cs typeface="Arial" panose="020B0604020202020204"/>
              </a:rPr>
              <a:t> ja </a:t>
            </a:r>
            <a:r>
              <a:rPr lang="en-US" sz="2000" err="1">
                <a:cs typeface="Arial" panose="020B0604020202020204"/>
              </a:rPr>
              <a:t>toiminnoista</a:t>
            </a:r>
            <a:r>
              <a:rPr lang="en-US" sz="2000" dirty="0">
                <a:cs typeface="Arial" panose="020B0604020202020204"/>
              </a:rPr>
              <a:t>, </a:t>
            </a:r>
            <a:r>
              <a:rPr lang="en-US" sz="2000" err="1">
                <a:cs typeface="Arial" panose="020B0604020202020204"/>
              </a:rPr>
              <a:t>jolloin</a:t>
            </a:r>
            <a:r>
              <a:rPr lang="en-US" sz="2000" dirty="0">
                <a:cs typeface="Arial" panose="020B0604020202020204"/>
              </a:rPr>
              <a:t> </a:t>
            </a:r>
            <a:r>
              <a:rPr lang="en-US" sz="2000" err="1">
                <a:cs typeface="Arial" panose="020B0604020202020204"/>
              </a:rPr>
              <a:t>tarvitaan</a:t>
            </a:r>
            <a:r>
              <a:rPr lang="en-US" sz="2000" dirty="0">
                <a:cs typeface="Arial" panose="020B0604020202020204"/>
              </a:rPr>
              <a:t> </a:t>
            </a:r>
            <a:r>
              <a:rPr lang="en-US" sz="2000" err="1">
                <a:cs typeface="Arial" panose="020B0604020202020204"/>
              </a:rPr>
              <a:t>palvelurajat</a:t>
            </a:r>
            <a:r>
              <a:rPr lang="en-US" sz="2000" dirty="0">
                <a:cs typeface="Arial" panose="020B0604020202020204"/>
              </a:rPr>
              <a:t> </a:t>
            </a:r>
            <a:r>
              <a:rPr lang="en-US" sz="2000" err="1">
                <a:cs typeface="Arial" panose="020B0604020202020204"/>
              </a:rPr>
              <a:t>ylittävää</a:t>
            </a:r>
            <a:r>
              <a:rPr lang="en-US" sz="2000" dirty="0">
                <a:cs typeface="Arial" panose="020B0604020202020204"/>
              </a:rPr>
              <a:t> </a:t>
            </a:r>
            <a:r>
              <a:rPr lang="en-US" sz="2000" err="1">
                <a:cs typeface="Arial" panose="020B0604020202020204"/>
              </a:rPr>
              <a:t>yhteistyötä</a:t>
            </a:r>
            <a:r>
              <a:rPr lang="en-US" sz="2000" dirty="0">
                <a:cs typeface="Arial" panose="020B0604020202020204"/>
              </a:rPr>
              <a:t>.</a:t>
            </a:r>
          </a:p>
          <a:p>
            <a:pPr marL="359410" lvl="1" indent="-215900"/>
            <a:r>
              <a:rPr lang="en-US" sz="2000" err="1">
                <a:cs typeface="Arial" panose="020B0604020202020204"/>
              </a:rPr>
              <a:t>Palvelut</a:t>
            </a:r>
            <a:r>
              <a:rPr lang="en-US" sz="2000" dirty="0">
                <a:cs typeface="Arial" panose="020B0604020202020204"/>
              </a:rPr>
              <a:t> </a:t>
            </a:r>
            <a:r>
              <a:rPr lang="en-US" sz="2000" err="1">
                <a:cs typeface="Arial" panose="020B0604020202020204"/>
              </a:rPr>
              <a:t>tulee</a:t>
            </a:r>
            <a:r>
              <a:rPr lang="en-US" sz="2000" dirty="0">
                <a:cs typeface="Arial" panose="020B0604020202020204"/>
              </a:rPr>
              <a:t> </a:t>
            </a:r>
            <a:r>
              <a:rPr lang="en-US" sz="2000" err="1">
                <a:cs typeface="Arial" panose="020B0604020202020204"/>
              </a:rPr>
              <a:t>järjestää</a:t>
            </a:r>
            <a:r>
              <a:rPr lang="en-US" sz="2000" dirty="0">
                <a:cs typeface="Arial" panose="020B0604020202020204"/>
              </a:rPr>
              <a:t> </a:t>
            </a:r>
            <a:r>
              <a:rPr lang="en-US" sz="2000" err="1">
                <a:cs typeface="Arial" panose="020B0604020202020204"/>
              </a:rPr>
              <a:t>ennaltaehkäisevästi</a:t>
            </a:r>
            <a:r>
              <a:rPr lang="en-US" sz="2000" dirty="0">
                <a:cs typeface="Arial" panose="020B0604020202020204"/>
              </a:rPr>
              <a:t> ja </a:t>
            </a:r>
            <a:r>
              <a:rPr lang="en-US" sz="2000" err="1">
                <a:cs typeface="Arial" panose="020B0604020202020204"/>
              </a:rPr>
              <a:t>kokonaisvaltaisesti</a:t>
            </a:r>
            <a:r>
              <a:rPr lang="en-US" sz="2000" dirty="0">
                <a:cs typeface="Arial" panose="020B0604020202020204"/>
              </a:rPr>
              <a:t> </a:t>
            </a:r>
            <a:r>
              <a:rPr lang="en-US" sz="2000" err="1">
                <a:cs typeface="Arial" panose="020B0604020202020204"/>
              </a:rPr>
              <a:t>sen</a:t>
            </a:r>
            <a:r>
              <a:rPr lang="en-US" sz="2000" dirty="0">
                <a:cs typeface="Arial" panose="020B0604020202020204"/>
              </a:rPr>
              <a:t> </a:t>
            </a:r>
            <a:r>
              <a:rPr lang="en-US" sz="2000" err="1">
                <a:cs typeface="Arial" panose="020B0604020202020204"/>
              </a:rPr>
              <a:t>sijaan</a:t>
            </a:r>
            <a:r>
              <a:rPr lang="en-US" sz="2000" dirty="0">
                <a:cs typeface="Arial" panose="020B0604020202020204"/>
              </a:rPr>
              <a:t>, </a:t>
            </a:r>
            <a:r>
              <a:rPr lang="en-US" sz="2000" err="1">
                <a:cs typeface="Arial" panose="020B0604020202020204"/>
              </a:rPr>
              <a:t>että</a:t>
            </a:r>
            <a:r>
              <a:rPr lang="en-US" sz="2000" dirty="0">
                <a:cs typeface="Arial" panose="020B0604020202020204"/>
              </a:rPr>
              <a:t> </a:t>
            </a:r>
            <a:r>
              <a:rPr lang="en-US" sz="2000" err="1">
                <a:cs typeface="Arial" panose="020B0604020202020204"/>
              </a:rPr>
              <a:t>perheitä</a:t>
            </a:r>
            <a:r>
              <a:rPr lang="en-US" sz="2000" dirty="0">
                <a:cs typeface="Arial" panose="020B0604020202020204"/>
              </a:rPr>
              <a:t> </a:t>
            </a:r>
            <a:r>
              <a:rPr lang="en-US" sz="2000" err="1">
                <a:cs typeface="Arial" panose="020B0604020202020204"/>
              </a:rPr>
              <a:t>tuetaan</a:t>
            </a:r>
            <a:r>
              <a:rPr lang="en-US" sz="2000" dirty="0">
                <a:cs typeface="Arial" panose="020B0604020202020204"/>
              </a:rPr>
              <a:t> </a:t>
            </a:r>
            <a:r>
              <a:rPr lang="en-US" sz="2000" err="1">
                <a:cs typeface="Arial" panose="020B0604020202020204"/>
              </a:rPr>
              <a:t>yksittäisessä</a:t>
            </a:r>
            <a:r>
              <a:rPr lang="en-US" sz="2000" dirty="0">
                <a:cs typeface="Arial" panose="020B0604020202020204"/>
              </a:rPr>
              <a:t> </a:t>
            </a:r>
            <a:r>
              <a:rPr lang="en-US" sz="2000" err="1">
                <a:cs typeface="Arial" panose="020B0604020202020204"/>
              </a:rPr>
              <a:t>palvelussa</a:t>
            </a:r>
            <a:r>
              <a:rPr lang="en-US" sz="2000" dirty="0">
                <a:cs typeface="Arial" panose="020B0604020202020204"/>
              </a:rPr>
              <a:t>.</a:t>
            </a:r>
          </a:p>
          <a:p>
            <a:pPr marL="359410" lvl="1" indent="-215900"/>
            <a:r>
              <a:rPr lang="en-US" sz="2000" err="1">
                <a:cs typeface="Arial" panose="020B0604020202020204"/>
              </a:rPr>
              <a:t>Yhteisövaikuttavuus</a:t>
            </a:r>
            <a:r>
              <a:rPr lang="en-US" sz="2000" dirty="0">
                <a:cs typeface="Arial" panose="020B0604020202020204"/>
              </a:rPr>
              <a:t> </a:t>
            </a:r>
            <a:r>
              <a:rPr lang="en-US" sz="2000" err="1">
                <a:cs typeface="Arial" panose="020B0604020202020204"/>
              </a:rPr>
              <a:t>antaa</a:t>
            </a:r>
            <a:r>
              <a:rPr lang="en-US" sz="2000" dirty="0">
                <a:cs typeface="Arial" panose="020B0604020202020204"/>
              </a:rPr>
              <a:t> </a:t>
            </a:r>
            <a:r>
              <a:rPr lang="en-US" sz="2000" err="1">
                <a:cs typeface="Arial" panose="020B0604020202020204"/>
              </a:rPr>
              <a:t>viitekehyksen</a:t>
            </a:r>
            <a:r>
              <a:rPr lang="en-US" sz="2000" dirty="0">
                <a:cs typeface="Arial" panose="020B0604020202020204"/>
              </a:rPr>
              <a:t> </a:t>
            </a:r>
            <a:r>
              <a:rPr lang="en-US" sz="2000" err="1">
                <a:cs typeface="Arial" panose="020B0604020202020204"/>
              </a:rPr>
              <a:t>monialaiselle</a:t>
            </a:r>
            <a:r>
              <a:rPr lang="en-US" sz="2000" dirty="0">
                <a:cs typeface="Arial" panose="020B0604020202020204"/>
              </a:rPr>
              <a:t> </a:t>
            </a:r>
            <a:r>
              <a:rPr lang="en-US" sz="2000" err="1">
                <a:cs typeface="Arial" panose="020B0604020202020204"/>
              </a:rPr>
              <a:t>yhteistyölle</a:t>
            </a:r>
            <a:r>
              <a:rPr lang="en-US" sz="2000" dirty="0">
                <a:cs typeface="Arial" panose="020B0604020202020204"/>
              </a:rPr>
              <a:t>. </a:t>
            </a:r>
            <a:r>
              <a:rPr lang="en-US" sz="2000" err="1">
                <a:cs typeface="Arial" panose="020B0604020202020204"/>
              </a:rPr>
              <a:t>Yhteisövaikuttavuudesta</a:t>
            </a:r>
            <a:r>
              <a:rPr lang="en-US" sz="2000" dirty="0">
                <a:cs typeface="Arial" panose="020B0604020202020204"/>
              </a:rPr>
              <a:t> </a:t>
            </a:r>
            <a:r>
              <a:rPr lang="en-US" sz="2000" err="1">
                <a:cs typeface="Arial" panose="020B0604020202020204"/>
              </a:rPr>
              <a:t>voit</a:t>
            </a:r>
            <a:r>
              <a:rPr lang="en-US" sz="2000" dirty="0">
                <a:cs typeface="Arial" panose="020B0604020202020204"/>
              </a:rPr>
              <a:t> </a:t>
            </a:r>
            <a:r>
              <a:rPr lang="en-US" sz="2000" err="1">
                <a:cs typeface="Arial" panose="020B0604020202020204"/>
              </a:rPr>
              <a:t>lukea</a:t>
            </a:r>
            <a:r>
              <a:rPr lang="en-US" sz="2000" dirty="0">
                <a:cs typeface="Arial" panose="020B0604020202020204"/>
              </a:rPr>
              <a:t> </a:t>
            </a:r>
            <a:r>
              <a:rPr lang="en-US" sz="2000" err="1">
                <a:cs typeface="Arial" panose="020B0604020202020204"/>
              </a:rPr>
              <a:t>lisää</a:t>
            </a:r>
            <a:r>
              <a:rPr lang="en-US" sz="2000" dirty="0">
                <a:cs typeface="Arial" panose="020B0604020202020204"/>
              </a:rPr>
              <a:t> </a:t>
            </a:r>
            <a:r>
              <a:rPr lang="en-US" sz="2000" err="1">
                <a:cs typeface="Arial" panose="020B0604020202020204"/>
              </a:rPr>
              <a:t>osoitteesta</a:t>
            </a:r>
            <a:r>
              <a:rPr lang="en-US" sz="2000" dirty="0">
                <a:cs typeface="Arial" panose="020B0604020202020204"/>
              </a:rPr>
              <a:t> </a:t>
            </a:r>
            <a:r>
              <a:rPr lang="en-US" sz="2000" dirty="0">
                <a:cs typeface="Arial" panose="020B0604020202020204"/>
                <a:hlinkClick r:id="rId2">
                  <a:extLst>
                    <a:ext uri="{A12FA001-AC4F-418D-AE19-62706E023703}">
                      <ahyp:hlinkClr xmlns:ahyp="http://schemas.microsoft.com/office/drawing/2018/hyperlinkcolor" val="tx"/>
                    </a:ext>
                  </a:extLst>
                </a:hlinkClick>
              </a:rPr>
              <a:t>itla.fi</a:t>
            </a:r>
          </a:p>
          <a:p>
            <a:pPr marL="215900" indent="-215900"/>
            <a:r>
              <a:rPr lang="en-US" sz="2400" dirty="0">
                <a:cs typeface="Arial" panose="020B0604020202020204"/>
              </a:rPr>
              <a:t>Minun </a:t>
            </a:r>
            <a:r>
              <a:rPr lang="en-US" sz="2400" dirty="0" err="1">
                <a:cs typeface="Arial" panose="020B0604020202020204"/>
              </a:rPr>
              <a:t>tiimini</a:t>
            </a:r>
            <a:r>
              <a:rPr lang="en-US" sz="2400" dirty="0">
                <a:cs typeface="Arial" panose="020B0604020202020204"/>
              </a:rPr>
              <a:t> on </a:t>
            </a:r>
            <a:r>
              <a:rPr lang="en-US" sz="2400" dirty="0" err="1">
                <a:cs typeface="Arial" panose="020B0604020202020204"/>
              </a:rPr>
              <a:t>Pirkanmaan</a:t>
            </a:r>
            <a:r>
              <a:rPr lang="en-US" sz="2400" dirty="0">
                <a:cs typeface="Arial" panose="020B0604020202020204"/>
              </a:rPr>
              <a:t> </a:t>
            </a:r>
            <a:r>
              <a:rPr lang="en-US" sz="2400" dirty="0" err="1">
                <a:cs typeface="Arial" panose="020B0604020202020204"/>
              </a:rPr>
              <a:t>hyvinvointialueelle</a:t>
            </a:r>
            <a:r>
              <a:rPr lang="en-US" sz="2400" dirty="0">
                <a:cs typeface="Arial" panose="020B0604020202020204"/>
              </a:rPr>
              <a:t> </a:t>
            </a:r>
            <a:r>
              <a:rPr lang="en-US" sz="2400" dirty="0" err="1">
                <a:cs typeface="Arial" panose="020B0604020202020204"/>
              </a:rPr>
              <a:t>sekä</a:t>
            </a:r>
            <a:r>
              <a:rPr lang="en-US" sz="2400" dirty="0">
                <a:cs typeface="Arial" panose="020B0604020202020204"/>
              </a:rPr>
              <a:t> </a:t>
            </a:r>
            <a:r>
              <a:rPr lang="en-US" sz="2400" dirty="0" err="1">
                <a:cs typeface="Arial" panose="020B0604020202020204"/>
              </a:rPr>
              <a:t>Pirkanmaan</a:t>
            </a:r>
            <a:r>
              <a:rPr lang="en-US" sz="2400" dirty="0">
                <a:cs typeface="Arial" panose="020B0604020202020204"/>
              </a:rPr>
              <a:t> </a:t>
            </a:r>
            <a:r>
              <a:rPr lang="en-US" sz="2400" dirty="0" err="1">
                <a:cs typeface="Arial" panose="020B0604020202020204"/>
              </a:rPr>
              <a:t>perhekeskukselle</a:t>
            </a:r>
            <a:r>
              <a:rPr lang="en-US" sz="2400" dirty="0">
                <a:cs typeface="Arial" panose="020B0604020202020204"/>
              </a:rPr>
              <a:t> </a:t>
            </a:r>
            <a:r>
              <a:rPr lang="en-US" sz="2400" dirty="0" err="1">
                <a:cs typeface="Arial" panose="020B0604020202020204"/>
              </a:rPr>
              <a:t>valittu</a:t>
            </a:r>
            <a:r>
              <a:rPr lang="en-US" sz="2400" dirty="0">
                <a:cs typeface="Arial" panose="020B0604020202020204"/>
              </a:rPr>
              <a:t> tapa </a:t>
            </a:r>
            <a:r>
              <a:rPr lang="en-US" sz="2400" dirty="0" err="1">
                <a:cs typeface="Arial" panose="020B0604020202020204"/>
              </a:rPr>
              <a:t>tehdä</a:t>
            </a:r>
            <a:r>
              <a:rPr lang="en-US" sz="2400" dirty="0">
                <a:cs typeface="Arial" panose="020B0604020202020204"/>
              </a:rPr>
              <a:t> </a:t>
            </a:r>
            <a:r>
              <a:rPr lang="en-US" sz="2400" dirty="0" err="1">
                <a:cs typeface="Arial" panose="020B0604020202020204"/>
              </a:rPr>
              <a:t>monialaista</a:t>
            </a:r>
            <a:r>
              <a:rPr lang="en-US" sz="2400" dirty="0">
                <a:cs typeface="Arial" panose="020B0604020202020204"/>
              </a:rPr>
              <a:t> </a:t>
            </a:r>
            <a:r>
              <a:rPr lang="en-US" sz="2400" dirty="0" err="1">
                <a:cs typeface="Arial" panose="020B0604020202020204"/>
              </a:rPr>
              <a:t>yhteistyötä</a:t>
            </a:r>
            <a:r>
              <a:rPr lang="en-US" sz="2400" dirty="0">
                <a:cs typeface="Arial" panose="020B0604020202020204"/>
              </a:rPr>
              <a:t> </a:t>
            </a:r>
            <a:r>
              <a:rPr lang="en-US" sz="2400" dirty="0" err="1">
                <a:cs typeface="Arial" panose="020B0604020202020204"/>
              </a:rPr>
              <a:t>asiakaslähtöisesti</a:t>
            </a:r>
            <a:r>
              <a:rPr lang="en-US" sz="2400" dirty="0">
                <a:cs typeface="Arial" panose="020B0604020202020204"/>
              </a:rPr>
              <a:t>. </a:t>
            </a:r>
          </a:p>
        </p:txBody>
      </p:sp>
      <p:pic>
        <p:nvPicPr>
          <p:cNvPr id="5" name="Picture 4">
            <a:extLst>
              <a:ext uri="{FF2B5EF4-FFF2-40B4-BE49-F238E27FC236}">
                <a16:creationId xmlns:a16="http://schemas.microsoft.com/office/drawing/2014/main" id="{80269C20-447A-7A06-AD43-5BCF82A041AC}"/>
              </a:ext>
            </a:extLst>
          </p:cNvPr>
          <p:cNvPicPr>
            <a:picLocks noChangeAspect="1"/>
          </p:cNvPicPr>
          <p:nvPr/>
        </p:nvPicPr>
        <p:blipFill>
          <a:blip r:embed="rId3"/>
          <a:stretch>
            <a:fillRect/>
          </a:stretch>
        </p:blipFill>
        <p:spPr>
          <a:xfrm>
            <a:off x="8424999" y="6151216"/>
            <a:ext cx="1559478" cy="496958"/>
          </a:xfrm>
          <a:prstGeom prst="rect">
            <a:avLst/>
          </a:prstGeom>
        </p:spPr>
      </p:pic>
    </p:spTree>
    <p:extLst>
      <p:ext uri="{BB962C8B-B14F-4D97-AF65-F5344CB8AC3E}">
        <p14:creationId xmlns:p14="http://schemas.microsoft.com/office/powerpoint/2010/main" val="41507480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BEE72-14EF-43F3-982B-20729B1C3370}"/>
              </a:ext>
            </a:extLst>
          </p:cNvPr>
          <p:cNvSpPr>
            <a:spLocks noGrp="1"/>
          </p:cNvSpPr>
          <p:nvPr>
            <p:ph type="title"/>
          </p:nvPr>
        </p:nvSpPr>
        <p:spPr/>
        <p:txBody>
          <a:bodyPr/>
          <a:lstStyle/>
          <a:p>
            <a:r>
              <a:rPr lang="en-US">
                <a:cs typeface="Arial"/>
              </a:rPr>
              <a:t>Minun </a:t>
            </a:r>
            <a:r>
              <a:rPr lang="en-US" err="1">
                <a:cs typeface="Arial"/>
              </a:rPr>
              <a:t>tiimini-toimintamalli</a:t>
            </a:r>
          </a:p>
        </p:txBody>
      </p:sp>
      <p:sp>
        <p:nvSpPr>
          <p:cNvPr id="3" name="Content Placeholder 2">
            <a:extLst>
              <a:ext uri="{FF2B5EF4-FFF2-40B4-BE49-F238E27FC236}">
                <a16:creationId xmlns:a16="http://schemas.microsoft.com/office/drawing/2014/main" id="{D90DC011-1615-A24D-1A28-A7056248EBD1}"/>
              </a:ext>
            </a:extLst>
          </p:cNvPr>
          <p:cNvSpPr>
            <a:spLocks noGrp="1"/>
          </p:cNvSpPr>
          <p:nvPr>
            <p:ph sz="quarter" idx="13"/>
          </p:nvPr>
        </p:nvSpPr>
        <p:spPr/>
        <p:txBody>
          <a:bodyPr vert="horz" lIns="0" tIns="0" rIns="0" bIns="0" rtlCol="0" anchor="t">
            <a:noAutofit/>
          </a:bodyPr>
          <a:lstStyle/>
          <a:p>
            <a:pPr marL="0" indent="0">
              <a:buNone/>
            </a:pPr>
            <a:r>
              <a:rPr lang="en-US">
                <a:cs typeface="Arial" panose="020B0604020202020204"/>
              </a:rPr>
              <a:t> </a:t>
            </a:r>
          </a:p>
        </p:txBody>
      </p:sp>
      <p:sp>
        <p:nvSpPr>
          <p:cNvPr id="5" name="Rectangle 4">
            <a:extLst>
              <a:ext uri="{FF2B5EF4-FFF2-40B4-BE49-F238E27FC236}">
                <a16:creationId xmlns:a16="http://schemas.microsoft.com/office/drawing/2014/main" id="{7F49ABE6-5B85-F5A1-A8B1-C19E382FF8FE}"/>
              </a:ext>
            </a:extLst>
          </p:cNvPr>
          <p:cNvSpPr/>
          <p:nvPr/>
        </p:nvSpPr>
        <p:spPr>
          <a:xfrm>
            <a:off x="962522" y="1272404"/>
            <a:ext cx="4170367" cy="4686989"/>
          </a:xfrm>
          <a:prstGeom prst="rect">
            <a:avLst/>
          </a:prstGeom>
          <a:solidFill>
            <a:srgbClr val="D9D5F0"/>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6" name="TextBox 5">
            <a:extLst>
              <a:ext uri="{FF2B5EF4-FFF2-40B4-BE49-F238E27FC236}">
                <a16:creationId xmlns:a16="http://schemas.microsoft.com/office/drawing/2014/main" id="{B8422359-3399-69F4-1F77-578465BEA405}"/>
              </a:ext>
            </a:extLst>
          </p:cNvPr>
          <p:cNvSpPr txBox="1"/>
          <p:nvPr/>
        </p:nvSpPr>
        <p:spPr>
          <a:xfrm>
            <a:off x="1836020" y="1720111"/>
            <a:ext cx="2967205"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600"/>
              </a:spcBef>
            </a:pPr>
            <a:r>
              <a:rPr lang="fi-FI" sz="1600" b="1">
                <a:cs typeface="Arial"/>
              </a:rPr>
              <a:t>MINUN TIIMINI </a:t>
            </a:r>
            <a:r>
              <a:rPr lang="fi-FI" sz="1600">
                <a:cs typeface="Arial"/>
              </a:rPr>
              <a:t>on asiakkaan toiveiden ja tarpeiden mukaisesti koottu joukko toimijoita, kuten ammattilaisia, läheisiä ja järjestötoimijoita. Minun tiimini etsii yhdessä ratkaisuja asiakkaan esiin nostamiin asioihin. </a:t>
            </a:r>
          </a:p>
          <a:p>
            <a:pPr>
              <a:spcBef>
                <a:spcPts val="600"/>
              </a:spcBef>
            </a:pPr>
            <a:r>
              <a:rPr lang="fi-FI" sz="1600">
                <a:cs typeface="Arial"/>
              </a:rPr>
              <a:t>Tiimin tavoitteena on tarjota asiakkaan tuen tarpeiden mukainen, riittävä ja oikea-aikainen tuki. </a:t>
            </a:r>
          </a:p>
          <a:p>
            <a:pPr>
              <a:spcBef>
                <a:spcPts val="600"/>
              </a:spcBef>
            </a:pPr>
            <a:r>
              <a:rPr lang="fi-FI" sz="1600">
                <a:cs typeface="Arial"/>
              </a:rPr>
              <a:t>Keskeistä on asiakkaan osallistuminen, dialogisuus ja systeemisyys.</a:t>
            </a:r>
            <a:r>
              <a:rPr lang="fi-FI">
                <a:cs typeface="Arial"/>
              </a:rPr>
              <a:t> </a:t>
            </a:r>
            <a:endParaRPr lang="en-US"/>
          </a:p>
        </p:txBody>
      </p:sp>
      <p:pic>
        <p:nvPicPr>
          <p:cNvPr id="7" name="Picture 6">
            <a:extLst>
              <a:ext uri="{FF2B5EF4-FFF2-40B4-BE49-F238E27FC236}">
                <a16:creationId xmlns:a16="http://schemas.microsoft.com/office/drawing/2014/main" id="{35E384D1-6B71-D400-18AF-A5120A9A6138}"/>
              </a:ext>
            </a:extLst>
          </p:cNvPr>
          <p:cNvPicPr>
            <a:picLocks noChangeAspect="1"/>
          </p:cNvPicPr>
          <p:nvPr/>
        </p:nvPicPr>
        <p:blipFill>
          <a:blip r:embed="rId2"/>
          <a:stretch>
            <a:fillRect/>
          </a:stretch>
        </p:blipFill>
        <p:spPr>
          <a:xfrm>
            <a:off x="1187658" y="1450923"/>
            <a:ext cx="647700" cy="533400"/>
          </a:xfrm>
          <a:prstGeom prst="rect">
            <a:avLst/>
          </a:prstGeom>
          <a:ln>
            <a:noFill/>
          </a:ln>
        </p:spPr>
      </p:pic>
      <p:pic>
        <p:nvPicPr>
          <p:cNvPr id="8" name="Picture 7">
            <a:extLst>
              <a:ext uri="{FF2B5EF4-FFF2-40B4-BE49-F238E27FC236}">
                <a16:creationId xmlns:a16="http://schemas.microsoft.com/office/drawing/2014/main" id="{7F4AD331-32DE-907B-AE88-91391D9F466D}"/>
              </a:ext>
            </a:extLst>
          </p:cNvPr>
          <p:cNvPicPr>
            <a:picLocks noChangeAspect="1"/>
          </p:cNvPicPr>
          <p:nvPr/>
        </p:nvPicPr>
        <p:blipFill>
          <a:blip r:embed="rId3"/>
          <a:stretch>
            <a:fillRect/>
          </a:stretch>
        </p:blipFill>
        <p:spPr>
          <a:xfrm>
            <a:off x="5980509" y="1261672"/>
            <a:ext cx="5211204" cy="3560400"/>
          </a:xfrm>
          <a:prstGeom prst="rect">
            <a:avLst/>
          </a:prstGeom>
        </p:spPr>
      </p:pic>
      <p:sp>
        <p:nvSpPr>
          <p:cNvPr id="9" name="TextBox 8">
            <a:extLst>
              <a:ext uri="{FF2B5EF4-FFF2-40B4-BE49-F238E27FC236}">
                <a16:creationId xmlns:a16="http://schemas.microsoft.com/office/drawing/2014/main" id="{899F6313-E7C7-3B41-850C-D4D79FAB7046}"/>
              </a:ext>
            </a:extLst>
          </p:cNvPr>
          <p:cNvSpPr txBox="1"/>
          <p:nvPr/>
        </p:nvSpPr>
        <p:spPr>
          <a:xfrm>
            <a:off x="5979259" y="4986425"/>
            <a:ext cx="5041221" cy="9688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cs typeface="Arial"/>
              </a:rPr>
              <a:t>Minun </a:t>
            </a:r>
            <a:r>
              <a:rPr lang="en-US" sz="2800" err="1">
                <a:cs typeface="Arial"/>
              </a:rPr>
              <a:t>tiimini-toimintamallin</a:t>
            </a:r>
            <a:r>
              <a:rPr lang="en-US" sz="2800">
                <a:cs typeface="Arial"/>
              </a:rPr>
              <a:t> </a:t>
            </a:r>
            <a:r>
              <a:rPr lang="en-US" sz="2800" err="1">
                <a:cs typeface="Arial"/>
              </a:rPr>
              <a:t>ohjeet</a:t>
            </a:r>
            <a:r>
              <a:rPr lang="en-US" sz="2800">
                <a:cs typeface="Arial"/>
              </a:rPr>
              <a:t> </a:t>
            </a:r>
            <a:r>
              <a:rPr lang="en-US" sz="2800" err="1">
                <a:cs typeface="Arial"/>
              </a:rPr>
              <a:t>löydät</a:t>
            </a:r>
            <a:r>
              <a:rPr lang="en-US" sz="2800">
                <a:cs typeface="Arial"/>
              </a:rPr>
              <a:t> </a:t>
            </a:r>
            <a:r>
              <a:rPr lang="en-US" sz="2800">
                <a:cs typeface="Arial"/>
                <a:hlinkClick r:id="rId4">
                  <a:extLst>
                    <a:ext uri="{A12FA001-AC4F-418D-AE19-62706E023703}">
                      <ahyp:hlinkClr xmlns:ahyp="http://schemas.microsoft.com/office/drawing/2018/hyperlinkcolor" val="tx"/>
                    </a:ext>
                  </a:extLst>
                </a:hlinkClick>
              </a:rPr>
              <a:t>intran sivuilta</a:t>
            </a:r>
            <a:r>
              <a:rPr lang="en-US" sz="2800">
                <a:cs typeface="Arial"/>
              </a:rPr>
              <a:t>.</a:t>
            </a:r>
            <a:endParaRPr lang="en-US">
              <a:cs typeface="Arial"/>
            </a:endParaRPr>
          </a:p>
        </p:txBody>
      </p:sp>
      <p:pic>
        <p:nvPicPr>
          <p:cNvPr id="11" name="Picture 10">
            <a:extLst>
              <a:ext uri="{FF2B5EF4-FFF2-40B4-BE49-F238E27FC236}">
                <a16:creationId xmlns:a16="http://schemas.microsoft.com/office/drawing/2014/main" id="{8B0EFA69-1F4C-F2A9-5C6B-EA72078793B0}"/>
              </a:ext>
            </a:extLst>
          </p:cNvPr>
          <p:cNvPicPr>
            <a:picLocks noChangeAspect="1"/>
          </p:cNvPicPr>
          <p:nvPr/>
        </p:nvPicPr>
        <p:blipFill>
          <a:blip r:embed="rId5"/>
          <a:stretch>
            <a:fillRect/>
          </a:stretch>
        </p:blipFill>
        <p:spPr>
          <a:xfrm>
            <a:off x="2080432" y="6170948"/>
            <a:ext cx="1672810" cy="587116"/>
          </a:xfrm>
          <a:prstGeom prst="rect">
            <a:avLst/>
          </a:prstGeom>
        </p:spPr>
      </p:pic>
      <p:pic>
        <p:nvPicPr>
          <p:cNvPr id="12" name="Picture 11">
            <a:extLst>
              <a:ext uri="{FF2B5EF4-FFF2-40B4-BE49-F238E27FC236}">
                <a16:creationId xmlns:a16="http://schemas.microsoft.com/office/drawing/2014/main" id="{0FE76A1D-19DB-4DDE-B590-0EAC16886406}"/>
              </a:ext>
            </a:extLst>
          </p:cNvPr>
          <p:cNvPicPr>
            <a:picLocks noChangeAspect="1"/>
          </p:cNvPicPr>
          <p:nvPr/>
        </p:nvPicPr>
        <p:blipFill>
          <a:blip r:embed="rId6"/>
          <a:stretch>
            <a:fillRect/>
          </a:stretch>
        </p:blipFill>
        <p:spPr>
          <a:xfrm>
            <a:off x="9974516" y="6175361"/>
            <a:ext cx="2087647" cy="500316"/>
          </a:xfrm>
          <a:prstGeom prst="rect">
            <a:avLst/>
          </a:prstGeom>
        </p:spPr>
      </p:pic>
    </p:spTree>
    <p:extLst>
      <p:ext uri="{BB962C8B-B14F-4D97-AF65-F5344CB8AC3E}">
        <p14:creationId xmlns:p14="http://schemas.microsoft.com/office/powerpoint/2010/main" val="12939633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6B224-5A4B-A8B0-514A-E3677445E29F}"/>
              </a:ext>
            </a:extLst>
          </p:cNvPr>
          <p:cNvSpPr>
            <a:spLocks noGrp="1"/>
          </p:cNvSpPr>
          <p:nvPr>
            <p:ph type="title"/>
          </p:nvPr>
        </p:nvSpPr>
        <p:spPr>
          <a:xfrm>
            <a:off x="784370" y="552341"/>
            <a:ext cx="11228387" cy="923925"/>
          </a:xfrm>
        </p:spPr>
        <p:txBody>
          <a:bodyPr anchor="ctr">
            <a:normAutofit/>
          </a:bodyPr>
          <a:lstStyle/>
          <a:p>
            <a:r>
              <a:rPr lang="en-US"/>
              <a:t>Minun </a:t>
            </a:r>
            <a:r>
              <a:rPr lang="en-US" err="1"/>
              <a:t>tiimini-toimintamallin</a:t>
            </a:r>
            <a:r>
              <a:rPr lang="en-US"/>
              <a:t> </a:t>
            </a:r>
            <a:r>
              <a:rPr lang="en-US" err="1"/>
              <a:t>systeemiset</a:t>
            </a:r>
            <a:r>
              <a:rPr lang="en-US"/>
              <a:t> </a:t>
            </a:r>
            <a:r>
              <a:rPr lang="en-US" err="1"/>
              <a:t>periaatteet</a:t>
            </a:r>
            <a:endParaRPr lang="en-US" err="1">
              <a:cs typeface="Arial"/>
            </a:endParaRPr>
          </a:p>
        </p:txBody>
      </p:sp>
      <p:sp>
        <p:nvSpPr>
          <p:cNvPr id="3" name="Content Placeholder 2">
            <a:extLst>
              <a:ext uri="{FF2B5EF4-FFF2-40B4-BE49-F238E27FC236}">
                <a16:creationId xmlns:a16="http://schemas.microsoft.com/office/drawing/2014/main" id="{0ACAA717-8602-30D1-8F38-EDA09B9DFA32}"/>
              </a:ext>
            </a:extLst>
          </p:cNvPr>
          <p:cNvSpPr>
            <a:spLocks noGrp="1"/>
          </p:cNvSpPr>
          <p:nvPr>
            <p:ph sz="quarter" idx="13"/>
          </p:nvPr>
        </p:nvSpPr>
        <p:spPr>
          <a:xfrm>
            <a:off x="779932" y="1585216"/>
            <a:ext cx="7036218" cy="4321175"/>
          </a:xfrm>
        </p:spPr>
        <p:txBody>
          <a:bodyPr vert="horz" lIns="0" tIns="0" rIns="0" bIns="0" rtlCol="0" anchor="t">
            <a:noAutofit/>
          </a:bodyPr>
          <a:lstStyle/>
          <a:p>
            <a:pPr marL="0" indent="0">
              <a:lnSpc>
                <a:spcPct val="90000"/>
              </a:lnSpc>
              <a:buNone/>
            </a:pPr>
            <a:r>
              <a:rPr lang="fi-FI" sz="1900" b="1" dirty="0">
                <a:solidFill>
                  <a:schemeClr val="tx2"/>
                </a:solidFill>
              </a:rPr>
              <a:t>1.  Asiakasosallisuus: </a:t>
            </a:r>
            <a:r>
              <a:rPr lang="fi-FI" sz="1900" dirty="0"/>
              <a:t>Muodostamme tiimin asiakkaan sanoittamasta tarpeesta käsin ja hän saa vaikuttaa tiiminsä kokoonpanoon ja mitä ongelmia käsittelemme.</a:t>
            </a:r>
            <a:endParaRPr lang="en-US" sz="1900" dirty="0">
              <a:cs typeface="Arial"/>
            </a:endParaRPr>
          </a:p>
          <a:p>
            <a:pPr marL="0" indent="0">
              <a:lnSpc>
                <a:spcPct val="90000"/>
              </a:lnSpc>
              <a:buNone/>
            </a:pPr>
            <a:r>
              <a:rPr lang="fi-FI" sz="1900" b="1" dirty="0">
                <a:solidFill>
                  <a:schemeClr val="tx2"/>
                </a:solidFill>
              </a:rPr>
              <a:t>2. Tasavertaisuus: </a:t>
            </a:r>
            <a:r>
              <a:rPr lang="fi-FI" sz="1900" dirty="0"/>
              <a:t>Kaikki osallistujat ovat tasaveroisia tiimin jäseniä, niin eri alojen ammattilaiset kuin asiakas ja hänen läheisensä. </a:t>
            </a:r>
            <a:endParaRPr lang="fi-FI" sz="1900" dirty="0">
              <a:cs typeface="Arial"/>
            </a:endParaRPr>
          </a:p>
          <a:p>
            <a:pPr marL="0" indent="0">
              <a:lnSpc>
                <a:spcPct val="90000"/>
              </a:lnSpc>
              <a:buNone/>
            </a:pPr>
            <a:r>
              <a:rPr lang="fi-FI" sz="1900" b="1" dirty="0">
                <a:solidFill>
                  <a:schemeClr val="tx2"/>
                </a:solidFill>
              </a:rPr>
              <a:t>3. Dialogisuus: </a:t>
            </a:r>
            <a:r>
              <a:rPr lang="fi-FI" sz="1900" dirty="0"/>
              <a:t>Yhteisen keskustelun avulla kuuntelemme ja kuulemme toinen toistamme ammattilaisten välillä ja asiakkaan kanssa. Näin luomme yhteistä ymmärrystä tilanteesta.</a:t>
            </a:r>
            <a:endParaRPr lang="fi-FI" sz="1900">
              <a:cs typeface="Arial"/>
            </a:endParaRPr>
          </a:p>
          <a:p>
            <a:pPr marL="0" indent="0">
              <a:lnSpc>
                <a:spcPct val="90000"/>
              </a:lnSpc>
              <a:buNone/>
            </a:pPr>
            <a:r>
              <a:rPr lang="fi-FI" sz="1900" b="1" dirty="0">
                <a:solidFill>
                  <a:schemeClr val="tx2"/>
                </a:solidFill>
              </a:rPr>
              <a:t>4. Yhteisvastuullisuus ja yhteistoimijuus: </a:t>
            </a:r>
            <a:r>
              <a:rPr lang="fi-FI" sz="1900" dirty="0"/>
              <a:t>Taakka pienenee yhdessä tekemällä ja yhdessä opimme jatkuvasti lisää siitä, miten voimme olla asiakkaille avuksi.</a:t>
            </a:r>
            <a:endParaRPr lang="fi-FI" sz="1900" dirty="0">
              <a:cs typeface="Arial"/>
            </a:endParaRPr>
          </a:p>
          <a:p>
            <a:pPr marL="0" indent="0">
              <a:lnSpc>
                <a:spcPct val="90000"/>
              </a:lnSpc>
              <a:buNone/>
            </a:pPr>
            <a:r>
              <a:rPr lang="fi-FI" sz="1900" b="1" dirty="0">
                <a:solidFill>
                  <a:schemeClr val="tx2"/>
                </a:solidFill>
              </a:rPr>
              <a:t>5. Konkreettinen yhteinen suunnitelma: </a:t>
            </a:r>
            <a:r>
              <a:rPr lang="fi-FI" sz="1900" dirty="0"/>
              <a:t>Etenemme pienin askelin ja seuraamme, miten asiakkaan elämäntilanne paranee. </a:t>
            </a:r>
            <a:endParaRPr lang="fi-FI" sz="1900" dirty="0">
              <a:cs typeface="Arial"/>
            </a:endParaRPr>
          </a:p>
          <a:p>
            <a:pPr marL="215900" indent="-215900">
              <a:lnSpc>
                <a:spcPct val="90000"/>
              </a:lnSpc>
            </a:pPr>
            <a:endParaRPr lang="fi-FI" sz="1600">
              <a:cs typeface="Arial"/>
            </a:endParaRPr>
          </a:p>
          <a:p>
            <a:pPr marL="215900" indent="-215900">
              <a:lnSpc>
                <a:spcPct val="90000"/>
              </a:lnSpc>
            </a:pPr>
            <a:endParaRPr lang="fi-FI" sz="1600">
              <a:cs typeface="Arial"/>
            </a:endParaRPr>
          </a:p>
        </p:txBody>
      </p:sp>
      <p:pic>
        <p:nvPicPr>
          <p:cNvPr id="4" name="Picture 3">
            <a:extLst>
              <a:ext uri="{FF2B5EF4-FFF2-40B4-BE49-F238E27FC236}">
                <a16:creationId xmlns:a16="http://schemas.microsoft.com/office/drawing/2014/main" id="{8D77BF32-1CA5-8405-BF81-4E6955061154}"/>
              </a:ext>
            </a:extLst>
          </p:cNvPr>
          <p:cNvPicPr>
            <a:picLocks noChangeAspect="1"/>
          </p:cNvPicPr>
          <p:nvPr/>
        </p:nvPicPr>
        <p:blipFill>
          <a:blip r:embed="rId2"/>
          <a:stretch>
            <a:fillRect/>
          </a:stretch>
        </p:blipFill>
        <p:spPr>
          <a:xfrm>
            <a:off x="8284594" y="1441854"/>
            <a:ext cx="3285244" cy="4861023"/>
          </a:xfrm>
          <a:prstGeom prst="rect">
            <a:avLst/>
          </a:prstGeom>
        </p:spPr>
      </p:pic>
      <p:pic>
        <p:nvPicPr>
          <p:cNvPr id="7" name="Picture 6">
            <a:extLst>
              <a:ext uri="{FF2B5EF4-FFF2-40B4-BE49-F238E27FC236}">
                <a16:creationId xmlns:a16="http://schemas.microsoft.com/office/drawing/2014/main" id="{37CA182C-593B-E680-FA56-85CC78C3919C}"/>
              </a:ext>
            </a:extLst>
          </p:cNvPr>
          <p:cNvPicPr>
            <a:picLocks noChangeAspect="1"/>
          </p:cNvPicPr>
          <p:nvPr/>
        </p:nvPicPr>
        <p:blipFill>
          <a:blip r:embed="rId3"/>
          <a:stretch>
            <a:fillRect/>
          </a:stretch>
        </p:blipFill>
        <p:spPr>
          <a:xfrm>
            <a:off x="5968243" y="6163815"/>
            <a:ext cx="2087647" cy="500316"/>
          </a:xfrm>
          <a:prstGeom prst="rect">
            <a:avLst/>
          </a:prstGeom>
        </p:spPr>
      </p:pic>
      <p:pic>
        <p:nvPicPr>
          <p:cNvPr id="6" name="Picture 10" descr="Kuva, joka sisältää kohteen teksti, Grafiikka, logo, Fontti&#10;&#10;Tekoälyllä luotu sisältö saattaa olla virheellistä.">
            <a:extLst>
              <a:ext uri="{FF2B5EF4-FFF2-40B4-BE49-F238E27FC236}">
                <a16:creationId xmlns:a16="http://schemas.microsoft.com/office/drawing/2014/main" id="{F5D718B4-8724-7EE5-E83B-F7BA32718520}"/>
              </a:ext>
            </a:extLst>
          </p:cNvPr>
          <p:cNvPicPr>
            <a:picLocks noChangeAspect="1"/>
          </p:cNvPicPr>
          <p:nvPr/>
        </p:nvPicPr>
        <p:blipFill>
          <a:blip r:embed="rId4"/>
          <a:stretch>
            <a:fillRect/>
          </a:stretch>
        </p:blipFill>
        <p:spPr>
          <a:xfrm>
            <a:off x="2080432" y="6170948"/>
            <a:ext cx="1672810" cy="587116"/>
          </a:xfrm>
          <a:prstGeom prst="rect">
            <a:avLst/>
          </a:prstGeom>
        </p:spPr>
      </p:pic>
    </p:spTree>
    <p:extLst>
      <p:ext uri="{BB962C8B-B14F-4D97-AF65-F5344CB8AC3E}">
        <p14:creationId xmlns:p14="http://schemas.microsoft.com/office/powerpoint/2010/main" val="10465442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7A16E-067A-C26A-207C-00A107E7D036}"/>
              </a:ext>
            </a:extLst>
          </p:cNvPr>
          <p:cNvSpPr>
            <a:spLocks noGrp="1"/>
          </p:cNvSpPr>
          <p:nvPr>
            <p:ph type="title"/>
          </p:nvPr>
        </p:nvSpPr>
        <p:spPr>
          <a:xfrm>
            <a:off x="479424" y="484003"/>
            <a:ext cx="5472113" cy="923925"/>
          </a:xfrm>
        </p:spPr>
        <p:txBody>
          <a:bodyPr/>
          <a:lstStyle/>
          <a:p>
            <a:r>
              <a:rPr lang="fi-FI" sz="2700">
                <a:cs typeface="Arial"/>
              </a:rPr>
              <a:t>Ilmoitusvelvollisuus monialaisessa yhteistyössä</a:t>
            </a:r>
          </a:p>
        </p:txBody>
      </p:sp>
      <p:sp>
        <p:nvSpPr>
          <p:cNvPr id="3" name="Text Placeholder 2">
            <a:extLst>
              <a:ext uri="{FF2B5EF4-FFF2-40B4-BE49-F238E27FC236}">
                <a16:creationId xmlns:a16="http://schemas.microsoft.com/office/drawing/2014/main" id="{B330CD86-7473-41F9-0E04-A1F4BE2ACCAB}"/>
              </a:ext>
            </a:extLst>
          </p:cNvPr>
          <p:cNvSpPr>
            <a:spLocks noGrp="1"/>
          </p:cNvSpPr>
          <p:nvPr>
            <p:ph type="body" sz="quarter" idx="15"/>
          </p:nvPr>
        </p:nvSpPr>
        <p:spPr>
          <a:xfrm>
            <a:off x="479424" y="1579889"/>
            <a:ext cx="5472114" cy="4321175"/>
          </a:xfrm>
        </p:spPr>
        <p:txBody>
          <a:bodyPr vert="horz" lIns="0" tIns="0" rIns="0" bIns="0" rtlCol="0" anchor="t">
            <a:noAutofit/>
          </a:bodyPr>
          <a:lstStyle/>
          <a:p>
            <a:pPr marL="285750" indent="-285750">
              <a:lnSpc>
                <a:spcPct val="90000"/>
              </a:lnSpc>
            </a:pPr>
            <a:r>
              <a:rPr lang="fi-FI" sz="1600" dirty="0">
                <a:cs typeface="Arial"/>
              </a:rPr>
              <a:t>Monialaista yhteistyötä toteutettaessa voi tulla esiin tilanne, että asiakkaan tarve sosiaalipalveluille on ilmeinen. Tällöin sosiaalihuoltolain §35 mukaisilla henkilöillä on velvollisuus ottaa yhteyttä sosiaalihuollosta vastaavaan viranomaiseen. Yhteydenoton tuen tarpeen arvioimiseksi voidaan tehdä yhdessä lapsen tai hänen vanhempansa kanssa tai tarvittaessa ilman suostumusta. Lisätietoja yhteydenotosta löytyy sosiaalihuoltolaista. Yhteydenoton ohjeet löytyvät osoitteesta </a:t>
            </a:r>
            <a:r>
              <a:rPr lang="fi-FI" sz="1600" dirty="0">
                <a:cs typeface="Arial"/>
                <a:hlinkClick r:id="rId2">
                  <a:extLst>
                    <a:ext uri="{A12FA001-AC4F-418D-AE19-62706E023703}">
                      <ahyp:hlinkClr xmlns:ahyp="http://schemas.microsoft.com/office/drawing/2018/hyperlinkcolor" val="tx"/>
                    </a:ext>
                  </a:extLst>
                </a:hlinkClick>
              </a:rPr>
              <a:t>pirha.fi/sosiaalipalvelut</a:t>
            </a:r>
            <a:r>
              <a:rPr lang="fi-FI" sz="1600" dirty="0">
                <a:cs typeface="Arial"/>
              </a:rPr>
              <a:t>.</a:t>
            </a:r>
          </a:p>
          <a:p>
            <a:pPr marL="342900" indent="-342900">
              <a:lnSpc>
                <a:spcPct val="90000"/>
              </a:lnSpc>
            </a:pPr>
            <a:r>
              <a:rPr lang="fi-FI" sz="1600" dirty="0">
                <a:cs typeface="Arial"/>
              </a:rPr>
              <a:t>Mikäli lastensuojelulain §25 mukaisessa työssä tai tehtävissä toimiva henkilö on saanut tietää lapsesta, jonka hoidon ja huolenpidon tarve, kehitystä vaarantavat olosuhteet tai oma käyttäytyminen edellyttää lastensuojelun tarpeen selvittämistä, on kyseinen henkilö velvollinen tekemään lastensuojeluilmoituksen. Ohjeet lastensuojeluilmoituksen tekemiseen löytyvät osoitteesta </a:t>
            </a:r>
            <a:r>
              <a:rPr lang="fi-FI" sz="1600" dirty="0">
                <a:cs typeface="Arial"/>
                <a:hlinkClick r:id="rId3">
                  <a:extLst>
                    <a:ext uri="{A12FA001-AC4F-418D-AE19-62706E023703}">
                      <ahyp:hlinkClr xmlns:ahyp="http://schemas.microsoft.com/office/drawing/2018/hyperlinkcolor" val="tx"/>
                    </a:ext>
                  </a:extLst>
                </a:hlinkClick>
              </a:rPr>
              <a:t>pirha.fi/lastensuojeluilmoitus</a:t>
            </a:r>
            <a:r>
              <a:rPr lang="fi-FI" sz="1600" dirty="0">
                <a:cs typeface="Arial"/>
              </a:rPr>
              <a:t>.</a:t>
            </a:r>
            <a:endParaRPr lang="en-US" sz="1600" dirty="0">
              <a:cs typeface="Arial"/>
            </a:endParaRPr>
          </a:p>
        </p:txBody>
      </p:sp>
      <p:pic>
        <p:nvPicPr>
          <p:cNvPr id="5" name="Picture Placeholder 4">
            <a:extLst>
              <a:ext uri="{FF2B5EF4-FFF2-40B4-BE49-F238E27FC236}">
                <a16:creationId xmlns:a16="http://schemas.microsoft.com/office/drawing/2014/main" id="{B594B58A-25C9-5B30-5CFD-CADF2207062B}"/>
              </a:ext>
            </a:extLst>
          </p:cNvPr>
          <p:cNvPicPr>
            <a:picLocks noGrp="1" noChangeAspect="1"/>
          </p:cNvPicPr>
          <p:nvPr>
            <p:ph type="pic" sz="quarter" idx="16"/>
          </p:nvPr>
        </p:nvPicPr>
        <p:blipFill>
          <a:blip r:embed="rId4"/>
          <a:srcRect t="11590" b="11590"/>
          <a:stretch/>
        </p:blipFill>
        <p:spPr>
          <a:ln>
            <a:noFill/>
          </a:ln>
        </p:spPr>
      </p:pic>
      <p:pic>
        <p:nvPicPr>
          <p:cNvPr id="7" name="Picture 6">
            <a:extLst>
              <a:ext uri="{FF2B5EF4-FFF2-40B4-BE49-F238E27FC236}">
                <a16:creationId xmlns:a16="http://schemas.microsoft.com/office/drawing/2014/main" id="{1874A273-B17B-D7E9-12F3-A57979687F2A}"/>
              </a:ext>
            </a:extLst>
          </p:cNvPr>
          <p:cNvPicPr>
            <a:picLocks noChangeAspect="1"/>
          </p:cNvPicPr>
          <p:nvPr/>
        </p:nvPicPr>
        <p:blipFill>
          <a:blip r:embed="rId5"/>
          <a:stretch>
            <a:fillRect/>
          </a:stretch>
        </p:blipFill>
        <p:spPr>
          <a:xfrm>
            <a:off x="4259516" y="6221543"/>
            <a:ext cx="2087647" cy="500316"/>
          </a:xfrm>
          <a:prstGeom prst="rect">
            <a:avLst/>
          </a:prstGeom>
        </p:spPr>
      </p:pic>
      <p:pic>
        <p:nvPicPr>
          <p:cNvPr id="6" name="Picture 10" descr="Kuva, joka sisältää kohteen teksti, Grafiikka, logo, Fontti&#10;&#10;Tekoälyllä luotu sisältö saattaa olla virheellistä.">
            <a:extLst>
              <a:ext uri="{FF2B5EF4-FFF2-40B4-BE49-F238E27FC236}">
                <a16:creationId xmlns:a16="http://schemas.microsoft.com/office/drawing/2014/main" id="{4AF26E84-D965-48F0-3630-5760E62538D4}"/>
              </a:ext>
            </a:extLst>
          </p:cNvPr>
          <p:cNvPicPr>
            <a:picLocks noChangeAspect="1"/>
          </p:cNvPicPr>
          <p:nvPr/>
        </p:nvPicPr>
        <p:blipFill>
          <a:blip r:embed="rId6"/>
          <a:stretch>
            <a:fillRect/>
          </a:stretch>
        </p:blipFill>
        <p:spPr>
          <a:xfrm>
            <a:off x="2211811" y="6135914"/>
            <a:ext cx="1672810" cy="587116"/>
          </a:xfrm>
          <a:prstGeom prst="rect">
            <a:avLst/>
          </a:prstGeom>
        </p:spPr>
      </p:pic>
    </p:spTree>
    <p:extLst>
      <p:ext uri="{BB962C8B-B14F-4D97-AF65-F5344CB8AC3E}">
        <p14:creationId xmlns:p14="http://schemas.microsoft.com/office/powerpoint/2010/main" val="3286818147"/>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Pirkanmaan hyvinvointialue_perus">
  <a:themeElements>
    <a:clrScheme name="PHA_2022">
      <a:dk1>
        <a:srgbClr val="000000"/>
      </a:dk1>
      <a:lt1>
        <a:srgbClr val="FFFFFF"/>
      </a:lt1>
      <a:dk2>
        <a:srgbClr val="721465"/>
      </a:dk2>
      <a:lt2>
        <a:srgbClr val="FFDEE6"/>
      </a:lt2>
      <a:accent1>
        <a:srgbClr val="10285E"/>
      </a:accent1>
      <a:accent2>
        <a:srgbClr val="FF8C00"/>
      </a:accent2>
      <a:accent3>
        <a:srgbClr val="F4D11F"/>
      </a:accent3>
      <a:accent4>
        <a:srgbClr val="FF5982"/>
      </a:accent4>
      <a:accent5>
        <a:srgbClr val="9F93D8"/>
      </a:accent5>
      <a:accent6>
        <a:srgbClr val="31A7D7"/>
      </a:accent6>
      <a:hlink>
        <a:srgbClr val="284A96"/>
      </a:hlink>
      <a:folHlink>
        <a:srgbClr val="284A9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ienovaraisen yhtenäinen">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irkanmaan_hyvinvointialue_PP-malli.potx" id="{215781E0-82AC-4177-9990-5928CCCFB862}" vid="{84433AC9-32E8-4852-9E10-5A5822690FC3}"/>
    </a:ext>
  </a:extLst>
</a:theme>
</file>

<file path=ppt/theme/theme3.xml><?xml version="1.0" encoding="utf-8"?>
<a:theme xmlns:a="http://schemas.openxmlformats.org/drawingml/2006/main" name="1_Pirkanmaan hyvinvointialue_perus">
  <a:themeElements>
    <a:clrScheme name="PHA_2022">
      <a:dk1>
        <a:srgbClr val="000000"/>
      </a:dk1>
      <a:lt1>
        <a:srgbClr val="FFFFFF"/>
      </a:lt1>
      <a:dk2>
        <a:srgbClr val="721465"/>
      </a:dk2>
      <a:lt2>
        <a:srgbClr val="FFDEE6"/>
      </a:lt2>
      <a:accent1>
        <a:srgbClr val="10285E"/>
      </a:accent1>
      <a:accent2>
        <a:srgbClr val="FF8C00"/>
      </a:accent2>
      <a:accent3>
        <a:srgbClr val="F4D11F"/>
      </a:accent3>
      <a:accent4>
        <a:srgbClr val="FF5982"/>
      </a:accent4>
      <a:accent5>
        <a:srgbClr val="9F93D8"/>
      </a:accent5>
      <a:accent6>
        <a:srgbClr val="31A7D7"/>
      </a:accent6>
      <a:hlink>
        <a:srgbClr val="284A96"/>
      </a:hlink>
      <a:folHlink>
        <a:srgbClr val="284A9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ienovaraisen yhtenäinen">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irkanmaan_hyvinvointialue_PP-malli.potx" id="{215781E0-82AC-4177-9990-5928CCCFB862}" vid="{84433AC9-32E8-4852-9E10-5A5822690FC3}"/>
    </a:ext>
  </a:extLst>
</a:theme>
</file>

<file path=ppt/theme/theme4.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Asiakirja" ma:contentTypeID="0x010100CA2EFFE46A3F074EB9C64117B3DC63C7" ma:contentTypeVersion="8" ma:contentTypeDescription="Luo uusi asiakirja." ma:contentTypeScope="" ma:versionID="b06ec5869710534badb1e5ba51918903">
  <xsd:schema xmlns:xsd="http://www.w3.org/2001/XMLSchema" xmlns:xs="http://www.w3.org/2001/XMLSchema" xmlns:p="http://schemas.microsoft.com/office/2006/metadata/properties" xmlns:ns1="http://schemas.microsoft.com/sharepoint/v3" xmlns:ns2="595a7a4e-b088-4cc4-b1aa-9e279ad495aa" xmlns:ns3="b929800d-0b28-4b63-b443-af1f1fe2ac07" targetNamespace="http://schemas.microsoft.com/office/2006/metadata/properties" ma:root="true" ma:fieldsID="435123696ac1922fc03cf6fe9f5dbab4" ns1:_="" ns2:_="" ns3:_="">
    <xsd:import namespace="http://schemas.microsoft.com/sharepoint/v3"/>
    <xsd:import namespace="595a7a4e-b088-4cc4-b1aa-9e279ad495aa"/>
    <xsd:import namespace="b929800d-0b28-4b63-b443-af1f1fe2ac0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1:_ip_UnifiedCompliancePolicyProperties" minOccurs="0"/>
                <xsd:element ref="ns1:_ip_UnifiedCompliancePolicyUIAc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Yhtenäisen yhteensopivuuskäytännön ominaisuudet" ma:hidden="true" ma:internalName="_ip_UnifiedCompliancePolicyProperties">
      <xsd:simpleType>
        <xsd:restriction base="dms:Note"/>
      </xsd:simpleType>
    </xsd:element>
    <xsd:element name="_ip_UnifiedCompliancePolicyUIAction" ma:index="13" nillable="true" ma:displayName="Yhtenäisen yhteensopivuuskäytännön käyttöliittymän toiminto"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95a7a4e-b088-4cc4-b1aa-9e279ad495a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929800d-0b28-4b63-b443-af1f1fe2ac07" elementFormDefault="qualified">
    <xsd:import namespace="http://schemas.microsoft.com/office/2006/documentManagement/types"/>
    <xsd:import namespace="http://schemas.microsoft.com/office/infopath/2007/PartnerControls"/>
    <xsd:element name="SharedWithUsers" ma:index="14"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Jakamisen tiedo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AE9B39A-5016-4098-8104-36547DF6B144}">
  <ds:schemaRefs>
    <ds:schemaRef ds:uri="http://schemas.microsoft.com/office/2006/metadata/properties"/>
    <ds:schemaRef ds:uri="http://schemas.microsoft.com/office/infopath/2007/PartnerControls"/>
    <ds:schemaRef ds:uri="http://schemas.microsoft.com/sharepoint/v3"/>
  </ds:schemaRefs>
</ds:datastoreItem>
</file>

<file path=customXml/itemProps2.xml><?xml version="1.0" encoding="utf-8"?>
<ds:datastoreItem xmlns:ds="http://schemas.openxmlformats.org/officeDocument/2006/customXml" ds:itemID="{E2AEBB1A-3BF0-4D2A-94D9-CD906B952213}">
  <ds:schemaRefs>
    <ds:schemaRef ds:uri="http://schemas.microsoft.com/sharepoint/v3/contenttype/forms"/>
  </ds:schemaRefs>
</ds:datastoreItem>
</file>

<file path=customXml/itemProps3.xml><?xml version="1.0" encoding="utf-8"?>
<ds:datastoreItem xmlns:ds="http://schemas.openxmlformats.org/officeDocument/2006/customXml" ds:itemID="{DB34FC07-360A-4564-8A40-4ED1FAB90BA1}">
  <ds:schemaRefs>
    <ds:schemaRef ds:uri="595a7a4e-b088-4cc4-b1aa-9e279ad495aa"/>
    <ds:schemaRef ds:uri="b929800d-0b28-4b63-b443-af1f1fe2ac0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12</Slides>
  <Notes>2</Notes>
  <HiddenSlides>0</HiddenSlides>
  <ScaleCrop>false</ScaleCrop>
  <HeadingPairs>
    <vt:vector size="4" baseType="variant">
      <vt:variant>
        <vt:lpstr>Theme</vt:lpstr>
      </vt:variant>
      <vt:variant>
        <vt:i4>3</vt:i4>
      </vt:variant>
      <vt:variant>
        <vt:lpstr>Slide Titles</vt:lpstr>
      </vt:variant>
      <vt:variant>
        <vt:i4>12</vt:i4>
      </vt:variant>
    </vt:vector>
  </HeadingPairs>
  <TitlesOfParts>
    <vt:vector size="15" baseType="lpstr">
      <vt:lpstr>Office-teema</vt:lpstr>
      <vt:lpstr>Pirkanmaan hyvinvointialue_perus</vt:lpstr>
      <vt:lpstr>1_Pirkanmaan hyvinvointialue_perus</vt:lpstr>
      <vt:lpstr>PowerPoint Presentation</vt:lpstr>
      <vt:lpstr>Sisällysluettelo</vt:lpstr>
      <vt:lpstr>Johdanto</vt:lpstr>
      <vt:lpstr>  </vt:lpstr>
      <vt:lpstr>Perhekeskusverkosto</vt:lpstr>
      <vt:lpstr>Monialainen yhteistyö Pirkanmaan hyvinvointialueella</vt:lpstr>
      <vt:lpstr>Minun tiimini-toimintamalli</vt:lpstr>
      <vt:lpstr>Minun tiimini-toimintamallin systeemiset periaatteet</vt:lpstr>
      <vt:lpstr>Ilmoitusvelvollisuus monialaisessa yhteistyössä</vt:lpstr>
      <vt:lpstr>Järjestöjen toiminta</vt:lpstr>
      <vt:lpstr>Perusteita ja velvoitteita monialaiselle yhteistyölle</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revision>146</cp:revision>
  <dcterms:created xsi:type="dcterms:W3CDTF">2025-02-19T06:48:46Z</dcterms:created>
  <dcterms:modified xsi:type="dcterms:W3CDTF">2025-06-12T12:15:30Z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0x010100CA2EFFE46A3F074EB9C64117B3DC63C7</vt:lpwstr>
  </property>
</Properties>
</file>