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rve Heli" userId="68a5ad76-6241-4ec0-ab8d-95648e9d16fe" providerId="ADAL" clId="{E93E7B74-B575-4671-B094-AF2B204508C0}"/>
    <pc:docChg chg="delSld">
      <pc:chgData name="Turve Heli" userId="68a5ad76-6241-4ec0-ab8d-95648e9d16fe" providerId="ADAL" clId="{E93E7B74-B575-4671-B094-AF2B204508C0}" dt="2025-06-18T10:24:45.983" v="0" actId="47"/>
      <pc:docMkLst>
        <pc:docMk/>
      </pc:docMkLst>
      <pc:sldChg chg="del">
        <pc:chgData name="Turve Heli" userId="68a5ad76-6241-4ec0-ab8d-95648e9d16fe" providerId="ADAL" clId="{E93E7B74-B575-4671-B094-AF2B204508C0}" dt="2025-06-18T10:24:45.983" v="0" actId="47"/>
        <pc:sldMkLst>
          <pc:docMk/>
          <pc:sldMk cId="1242091693" sldId="3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4A6AED-B541-D061-6A5A-58FEDB7B0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A227D9-1436-84B2-662B-BFF72DE9A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F6C2D1C-A1AA-75F5-3276-9EF46D10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04B468-D406-34F1-9E67-69BBB7040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9C3241-D92C-6C48-77AD-0BAA92556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223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CECFD5-C664-369A-421B-227146A9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E08AE8D-CB40-D89F-FAC8-1755B6DA2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D48214-07E4-6309-F85B-C692BE149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1B56C4-A3C8-A76E-BF43-09E60749F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2EA5DCB-D934-F73B-A42C-AD91DD61C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621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3B99A94-27AA-9966-5FCE-21AF12D076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D202368-860B-7054-FADF-2851F4765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34430A-5F31-36BF-2A1D-ED0160339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B0184D0-87BD-6192-0211-5E51E150C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4453D9-EFE5-E363-6AE6-F690E59C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441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A7E260-C4DA-3F50-6D83-BAC7ECA3A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9AE899-AD4D-CC31-BABC-9599A9346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E2BAC9B-3495-4E03-45F1-0F8DC9FD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8BC489F-EBEB-1017-2875-AEBC298BA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09786F8-73AE-5351-2450-A6ECBCD8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81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612312-EF54-A7A4-ECD2-125CC7C21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9519E7-9D99-4813-87A5-EF60C1DA9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74F4DD-0A70-776D-A059-3C341056D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6761D18-E58D-3E7B-9A64-CE3237E1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2829EB-DA08-C5CA-3DA5-7C69F2FC1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058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C88C1A-91A2-4187-61CB-F4D62C3B1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1FDC30-4E29-F814-CACD-356EEC900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0DC6F6F-40F6-A695-5CF8-F891DF3CF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21D2888-B412-02F1-91B7-F3B34C823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BD1BFF2-AA70-ED21-BA64-2562CAFD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98BD146-3699-6308-B706-995D17A10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944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376E8C-5031-EDE3-4820-17BFB79A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B9F039A-F750-268A-5855-64F0F3F85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1EBBC5-6FEE-FADE-25E0-1D6EDC48C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B56C0FA-A5B1-2098-5C65-65AFF7CB4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33C13F5-8203-21BC-19D3-146284B85E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A1478F5-0050-4C68-FDD3-5227A2976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A396A9F-2532-9572-CB5E-4AF475F20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06DD0F3-FBF9-546F-7150-74DFF521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511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62E8F6-D27E-2926-6BEA-63AC6A8CA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F5B1FC7-5A74-3552-A90D-DABD8EE3C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9C91D94-B156-280D-2FAD-4CC78A88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8E585AB-5B76-F274-2934-497F8EAA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562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FEF8648-EE3A-B423-4BEC-0EBE6767D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D2FD405-5B3B-6A60-C563-F6EB5D07B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5ED7FAC-D4E9-12B3-AF67-5989C7C7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673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29FB42-7481-5D5E-C230-379EFBE8B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021E40-7CB9-8102-43E2-4321E328A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4F947C-FD2D-15BF-CE75-DC15787CA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5766B6-0B92-2452-9E15-E94FD691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0D3D77E-499B-E669-2B5B-F1E515CFA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176C6F1-5113-42D4-9107-D9DF4324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88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5215E2-CA3C-FFEB-FE27-EFDD77D8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9F6AC12-3C3D-459B-4695-4494923B61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1B2384-7EF0-1898-2A82-BEB7859A2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960630-59EE-B657-72DB-C60735867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AE5E82F-3081-15CF-E880-D8F739786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F4CF27A-B04C-7875-76A6-D3CD7DFB1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572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E07EBC9-C2F2-F141-79E5-3A5B623D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179738-66D1-5890-6813-E5675C48C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DF0816-9F1F-2195-8685-DCC77DDE1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489828-DB56-4D40-AF1D-131C2C4B1046}" type="datetimeFigureOut">
              <a:rPr lang="fi-FI" smtClean="0"/>
              <a:t>18.6.2025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810304E-1DBE-E0CB-D4CD-B92E6E5C2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15511B-4E3A-7374-017E-04D28A62F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68E601-2DF4-4419-B6D4-C13FF76B2D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279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060E8D36-49A9-5190-89B3-38B668290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547" y="763187"/>
            <a:ext cx="10534650" cy="5876729"/>
          </a:xfrm>
          <a:prstGeom prst="rect">
            <a:avLst/>
          </a:prstGeom>
        </p:spPr>
      </p:pic>
      <p:pic>
        <p:nvPicPr>
          <p:cNvPr id="6" name="Kuva 5" descr="Kuva, joka sisältää kohteen kuvakaappaus, symboli, lippu, logo&#10;&#10;Kuvaus luotu automaattisesti">
            <a:extLst>
              <a:ext uri="{FF2B5EF4-FFF2-40B4-BE49-F238E27FC236}">
                <a16:creationId xmlns:a16="http://schemas.microsoft.com/office/drawing/2014/main" id="{B6AACA45-187B-3262-AD5C-94675502F3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72" y="5793744"/>
            <a:ext cx="873148" cy="99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65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Polak Angelika</dc:creator>
  <cp:lastModifiedBy>Turve Heli</cp:lastModifiedBy>
  <cp:revision>1</cp:revision>
  <dcterms:created xsi:type="dcterms:W3CDTF">2025-06-13T14:44:36Z</dcterms:created>
  <dcterms:modified xsi:type="dcterms:W3CDTF">2025-06-18T10:24:51Z</dcterms:modified>
</cp:coreProperties>
</file>