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8" r:id="rId4"/>
    <p:sldMasterId id="2147483648" r:id="rId5"/>
  </p:sldMasterIdLst>
  <p:notesMasterIdLst>
    <p:notesMasterId r:id="rId18"/>
  </p:notesMasterIdLst>
  <p:handoutMasterIdLst>
    <p:handoutMasterId r:id="rId19"/>
  </p:handoutMasterIdLst>
  <p:sldIdLst>
    <p:sldId id="309" r:id="rId6"/>
    <p:sldId id="361" r:id="rId7"/>
    <p:sldId id="360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08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075D59-8E00-3937-33B0-979D462245D0}" name="Kautonen Merita" initials="KM" userId="S::merita.kautonen@omahame.fi::c389fa11-55db-4e58-9888-3469c5f93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BAB"/>
    <a:srgbClr val="D1CDCD"/>
    <a:srgbClr val="D7D3D3"/>
    <a:srgbClr val="C5C2C2"/>
    <a:srgbClr val="D5D2D2"/>
    <a:srgbClr val="DDDDDD"/>
    <a:srgbClr val="E2DEDE"/>
    <a:srgbClr val="F2EEEE"/>
    <a:srgbClr val="EEEEEE"/>
    <a:srgbClr val="E5E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07D61-2526-4162-9653-C1A02D6A99E4}" v="82" dt="2025-05-12T09:56:44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tonen Merita" userId="c389fa11-55db-4e58-9888-3469c5f93aab" providerId="ADAL" clId="{4B207D61-2526-4162-9653-C1A02D6A99E4}"/>
    <pc:docChg chg="custSel modSld">
      <pc:chgData name="Kautonen Merita" userId="c389fa11-55db-4e58-9888-3469c5f93aab" providerId="ADAL" clId="{4B207D61-2526-4162-9653-C1A02D6A99E4}" dt="2025-05-12T09:56:44.075" v="133" actId="20577"/>
      <pc:docMkLst>
        <pc:docMk/>
      </pc:docMkLst>
      <pc:sldChg chg="delSp modSp mod">
        <pc:chgData name="Kautonen Merita" userId="c389fa11-55db-4e58-9888-3469c5f93aab" providerId="ADAL" clId="{4B207D61-2526-4162-9653-C1A02D6A99E4}" dt="2025-05-12T09:55:48.493" v="79" actId="478"/>
        <pc:sldMkLst>
          <pc:docMk/>
          <pc:sldMk cId="2950242357" sldId="308"/>
        </pc:sldMkLst>
        <pc:spChg chg="del mod">
          <ac:chgData name="Kautonen Merita" userId="c389fa11-55db-4e58-9888-3469c5f93aab" providerId="ADAL" clId="{4B207D61-2526-4162-9653-C1A02D6A99E4}" dt="2025-05-12T09:55:48.493" v="79" actId="478"/>
          <ac:spMkLst>
            <pc:docMk/>
            <pc:sldMk cId="2950242357" sldId="308"/>
            <ac:spMk id="2" creationId="{6A880871-FBB3-7A62-47B8-06EF3A5BDF56}"/>
          </ac:spMkLst>
        </pc:spChg>
      </pc:sldChg>
      <pc:sldChg chg="delSp modSp mod">
        <pc:chgData name="Kautonen Merita" userId="c389fa11-55db-4e58-9888-3469c5f93aab" providerId="ADAL" clId="{4B207D61-2526-4162-9653-C1A02D6A99E4}" dt="2025-05-12T09:50:10.792" v="23" actId="478"/>
        <pc:sldMkLst>
          <pc:docMk/>
          <pc:sldMk cId="1709355515" sldId="309"/>
        </pc:sldMkLst>
        <pc:spChg chg="del mod">
          <ac:chgData name="Kautonen Merita" userId="c389fa11-55db-4e58-9888-3469c5f93aab" providerId="ADAL" clId="{4B207D61-2526-4162-9653-C1A02D6A99E4}" dt="2025-05-12T09:50:10.792" v="23" actId="478"/>
          <ac:spMkLst>
            <pc:docMk/>
            <pc:sldMk cId="1709355515" sldId="309"/>
            <ac:spMk id="6" creationId="{B9031163-05F6-C4B0-FB62-36EFD1629DE5}"/>
          </ac:spMkLst>
        </pc:spChg>
      </pc:sldChg>
      <pc:sldChg chg="modSp">
        <pc:chgData name="Kautonen Merita" userId="c389fa11-55db-4e58-9888-3469c5f93aab" providerId="ADAL" clId="{4B207D61-2526-4162-9653-C1A02D6A99E4}" dt="2025-05-12T09:52:37.755" v="59" actId="20577"/>
        <pc:sldMkLst>
          <pc:docMk/>
          <pc:sldMk cId="1036885123" sldId="360"/>
        </pc:sldMkLst>
        <pc:graphicFrameChg chg="mod">
          <ac:chgData name="Kautonen Merita" userId="c389fa11-55db-4e58-9888-3469c5f93aab" providerId="ADAL" clId="{4B207D61-2526-4162-9653-C1A02D6A99E4}" dt="2025-05-12T09:52:37.755" v="59" actId="20577"/>
          <ac:graphicFrameMkLst>
            <pc:docMk/>
            <pc:sldMk cId="1036885123" sldId="360"/>
            <ac:graphicFrameMk id="4" creationId="{5E0AC778-C851-8311-62B1-E6C277C11E03}"/>
          </ac:graphicFrameMkLst>
        </pc:graphicFrameChg>
      </pc:sldChg>
      <pc:sldChg chg="modSp mod">
        <pc:chgData name="Kautonen Merita" userId="c389fa11-55db-4e58-9888-3469c5f93aab" providerId="ADAL" clId="{4B207D61-2526-4162-9653-C1A02D6A99E4}" dt="2025-05-12T09:53:15.239" v="77" actId="20577"/>
        <pc:sldMkLst>
          <pc:docMk/>
          <pc:sldMk cId="3787254163" sldId="363"/>
        </pc:sldMkLst>
        <pc:spChg chg="mod">
          <ac:chgData name="Kautonen Merita" userId="c389fa11-55db-4e58-9888-3469c5f93aab" providerId="ADAL" clId="{4B207D61-2526-4162-9653-C1A02D6A99E4}" dt="2025-05-12T09:53:15.239" v="77" actId="20577"/>
          <ac:spMkLst>
            <pc:docMk/>
            <pc:sldMk cId="3787254163" sldId="363"/>
            <ac:spMk id="2" creationId="{CC5F5472-4A3E-B904-0D2D-CD9AAE285DB7}"/>
          </ac:spMkLst>
        </pc:spChg>
      </pc:sldChg>
      <pc:sldChg chg="modSp">
        <pc:chgData name="Kautonen Merita" userId="c389fa11-55db-4e58-9888-3469c5f93aab" providerId="ADAL" clId="{4B207D61-2526-4162-9653-C1A02D6A99E4}" dt="2025-05-12T09:50:50.856" v="37" actId="20577"/>
        <pc:sldMkLst>
          <pc:docMk/>
          <pc:sldMk cId="925289783" sldId="364"/>
        </pc:sldMkLst>
        <pc:graphicFrameChg chg="mod">
          <ac:chgData name="Kautonen Merita" userId="c389fa11-55db-4e58-9888-3469c5f93aab" providerId="ADAL" clId="{4B207D61-2526-4162-9653-C1A02D6A99E4}" dt="2025-05-12T09:50:50.856" v="37" actId="20577"/>
          <ac:graphicFrameMkLst>
            <pc:docMk/>
            <pc:sldMk cId="925289783" sldId="364"/>
            <ac:graphicFrameMk id="4" creationId="{FF8E7434-47F5-4504-DBC0-942E322C84AA}"/>
          </ac:graphicFrameMkLst>
        </pc:graphicFrameChg>
      </pc:sldChg>
      <pc:sldChg chg="modSp">
        <pc:chgData name="Kautonen Merita" userId="c389fa11-55db-4e58-9888-3469c5f93aab" providerId="ADAL" clId="{4B207D61-2526-4162-9653-C1A02D6A99E4}" dt="2025-05-12T09:56:16.039" v="97" actId="20577"/>
        <pc:sldMkLst>
          <pc:docMk/>
          <pc:sldMk cId="3783830488" sldId="365"/>
        </pc:sldMkLst>
        <pc:graphicFrameChg chg="mod">
          <ac:chgData name="Kautonen Merita" userId="c389fa11-55db-4e58-9888-3469c5f93aab" providerId="ADAL" clId="{4B207D61-2526-4162-9653-C1A02D6A99E4}" dt="2025-05-12T09:56:16.039" v="97" actId="20577"/>
          <ac:graphicFrameMkLst>
            <pc:docMk/>
            <pc:sldMk cId="3783830488" sldId="365"/>
            <ac:graphicFrameMk id="4" creationId="{DD774D75-A278-B82B-49CC-3B777F56B458}"/>
          </ac:graphicFrameMkLst>
        </pc:graphicFrameChg>
      </pc:sldChg>
      <pc:sldChg chg="modSp mod">
        <pc:chgData name="Kautonen Merita" userId="c389fa11-55db-4e58-9888-3469c5f93aab" providerId="ADAL" clId="{4B207D61-2526-4162-9653-C1A02D6A99E4}" dt="2025-05-12T09:56:25.333" v="109" actId="20577"/>
        <pc:sldMkLst>
          <pc:docMk/>
          <pc:sldMk cId="838243985" sldId="366"/>
        </pc:sldMkLst>
        <pc:spChg chg="mod">
          <ac:chgData name="Kautonen Merita" userId="c389fa11-55db-4e58-9888-3469c5f93aab" providerId="ADAL" clId="{4B207D61-2526-4162-9653-C1A02D6A99E4}" dt="2025-05-12T09:52:12.079" v="45" actId="20577"/>
          <ac:spMkLst>
            <pc:docMk/>
            <pc:sldMk cId="838243985" sldId="366"/>
            <ac:spMk id="2" creationId="{E444C43D-5747-5F52-95BC-D2E2BECB5E6D}"/>
          </ac:spMkLst>
        </pc:spChg>
        <pc:graphicFrameChg chg="mod">
          <ac:chgData name="Kautonen Merita" userId="c389fa11-55db-4e58-9888-3469c5f93aab" providerId="ADAL" clId="{4B207D61-2526-4162-9653-C1A02D6A99E4}" dt="2025-05-12T09:56:25.333" v="109" actId="20577"/>
          <ac:graphicFrameMkLst>
            <pc:docMk/>
            <pc:sldMk cId="838243985" sldId="366"/>
            <ac:graphicFrameMk id="4" creationId="{312713BB-12E7-8441-745E-251E4C0C3F0A}"/>
          </ac:graphicFrameMkLst>
        </pc:graphicFrameChg>
      </pc:sldChg>
      <pc:sldChg chg="modSp">
        <pc:chgData name="Kautonen Merita" userId="c389fa11-55db-4e58-9888-3469c5f93aab" providerId="ADAL" clId="{4B207D61-2526-4162-9653-C1A02D6A99E4}" dt="2025-05-12T09:56:35.555" v="121" actId="20577"/>
        <pc:sldMkLst>
          <pc:docMk/>
          <pc:sldMk cId="3781346285" sldId="367"/>
        </pc:sldMkLst>
        <pc:graphicFrameChg chg="mod">
          <ac:chgData name="Kautonen Merita" userId="c389fa11-55db-4e58-9888-3469c5f93aab" providerId="ADAL" clId="{4B207D61-2526-4162-9653-C1A02D6A99E4}" dt="2025-05-12T09:56:35.555" v="121" actId="20577"/>
          <ac:graphicFrameMkLst>
            <pc:docMk/>
            <pc:sldMk cId="3781346285" sldId="367"/>
            <ac:graphicFrameMk id="4" creationId="{0C4CCE49-5AEC-FD99-C958-9BEF2BC77DED}"/>
          </ac:graphicFrameMkLst>
        </pc:graphicFrameChg>
      </pc:sldChg>
      <pc:sldChg chg="modSp">
        <pc:chgData name="Kautonen Merita" userId="c389fa11-55db-4e58-9888-3469c5f93aab" providerId="ADAL" clId="{4B207D61-2526-4162-9653-C1A02D6A99E4}" dt="2025-05-12T09:56:44.075" v="133" actId="20577"/>
        <pc:sldMkLst>
          <pc:docMk/>
          <pc:sldMk cId="2324564360" sldId="368"/>
        </pc:sldMkLst>
        <pc:graphicFrameChg chg="mod">
          <ac:chgData name="Kautonen Merita" userId="c389fa11-55db-4e58-9888-3469c5f93aab" providerId="ADAL" clId="{4B207D61-2526-4162-9653-C1A02D6A99E4}" dt="2025-05-12T09:56:44.075" v="133" actId="20577"/>
          <ac:graphicFrameMkLst>
            <pc:docMk/>
            <pc:sldMk cId="2324564360" sldId="368"/>
            <ac:graphicFrameMk id="4" creationId="{9B002E16-623D-F5C0-2FE5-29393D889FC7}"/>
          </ac:graphicFrameMkLst>
        </pc:graphicFrameChg>
      </pc:sldChg>
    </pc:docChg>
  </pc:docChgLst>
  <pc:docChgLst>
    <pc:chgData name="Kautonen Merita" userId="c389fa11-55db-4e58-9888-3469c5f93aab" providerId="ADAL" clId="{4A70D9AA-5487-4C8E-B6BD-7B8AE2A99BBC}"/>
    <pc:docChg chg="modSld">
      <pc:chgData name="Kautonen Merita" userId="c389fa11-55db-4e58-9888-3469c5f93aab" providerId="ADAL" clId="{4A70D9AA-5487-4C8E-B6BD-7B8AE2A99BBC}" dt="2025-03-26T10:24:59.388" v="45" actId="20577"/>
      <pc:docMkLst>
        <pc:docMk/>
      </pc:docMkLst>
      <pc:sldChg chg="modSp mod">
        <pc:chgData name="Kautonen Merita" userId="c389fa11-55db-4e58-9888-3469c5f93aab" providerId="ADAL" clId="{4A70D9AA-5487-4C8E-B6BD-7B8AE2A99BBC}" dt="2025-03-26T10:24:59.388" v="45" actId="20577"/>
        <pc:sldMkLst>
          <pc:docMk/>
          <pc:sldMk cId="838243985" sldId="366"/>
        </pc:sldMkLst>
        <pc:spChg chg="mod">
          <ac:chgData name="Kautonen Merita" userId="c389fa11-55db-4e58-9888-3469c5f93aab" providerId="ADAL" clId="{4A70D9AA-5487-4C8E-B6BD-7B8AE2A99BBC}" dt="2025-03-26T10:24:59.388" v="45" actId="20577"/>
          <ac:spMkLst>
            <pc:docMk/>
            <pc:sldMk cId="838243985" sldId="366"/>
            <ac:spMk id="2" creationId="{E444C43D-5747-5F52-95BC-D2E2BECB5E6D}"/>
          </ac:spMkLst>
        </pc:spChg>
      </pc:sldChg>
    </pc:docChg>
  </pc:docChgLst>
  <pc:docChgLst>
    <pc:chgData name="Kautonen Merita" userId="c389fa11-55db-4e58-9888-3469c5f93aab" providerId="ADAL" clId="{71B0E511-FBD3-49E1-9633-01E6943BF45B}"/>
    <pc:docChg chg="modSld">
      <pc:chgData name="Kautonen Merita" userId="c389fa11-55db-4e58-9888-3469c5f93aab" providerId="ADAL" clId="{71B0E511-FBD3-49E1-9633-01E6943BF45B}" dt="2025-04-24T04:55:43.180" v="11" actId="20577"/>
      <pc:docMkLst>
        <pc:docMk/>
      </pc:docMkLst>
      <pc:sldChg chg="modSp">
        <pc:chgData name="Kautonen Merita" userId="c389fa11-55db-4e58-9888-3469c5f93aab" providerId="ADAL" clId="{71B0E511-FBD3-49E1-9633-01E6943BF45B}" dt="2025-04-24T04:55:43.180" v="11" actId="20577"/>
        <pc:sldMkLst>
          <pc:docMk/>
          <pc:sldMk cId="682625245" sldId="361"/>
        </pc:sldMkLst>
        <pc:graphicFrameChg chg="mod">
          <ac:chgData name="Kautonen Merita" userId="c389fa11-55db-4e58-9888-3469c5f93aab" providerId="ADAL" clId="{71B0E511-FBD3-49E1-9633-01E6943BF45B}" dt="2025-04-24T04:55:43.180" v="11" actId="20577"/>
          <ac:graphicFrameMkLst>
            <pc:docMk/>
            <pc:sldMk cId="682625245" sldId="361"/>
            <ac:graphicFrameMk id="4" creationId="{F76B7BBA-8953-CBF2-5AE6-DA4A79CF553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D6B65-0127-4498-B76B-3A51E21B2565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</dgm:pt>
    <dgm:pt modelId="{FBB69669-F7BF-436B-B69B-38F84B3C638A}">
      <dgm:prSet phldrT="[Teksti]"/>
      <dgm:spPr/>
      <dgm:t>
        <a:bodyPr/>
        <a:lstStyle/>
        <a:p>
          <a:r>
            <a:rPr lang="fi-FI"/>
            <a:t>Yhteisasiakkuus tunnistetaan kontaktissa</a:t>
          </a:r>
        </a:p>
      </dgm:t>
    </dgm:pt>
    <dgm:pt modelId="{25B5637B-B34F-4ADD-B63B-2A6B6BE8D124}" type="parTrans" cxnId="{BE228FD0-6BB0-4FF2-85E0-6E75759751E4}">
      <dgm:prSet/>
      <dgm:spPr/>
      <dgm:t>
        <a:bodyPr/>
        <a:lstStyle/>
        <a:p>
          <a:endParaRPr lang="fi-FI"/>
        </a:p>
      </dgm:t>
    </dgm:pt>
    <dgm:pt modelId="{6FED4CBE-4F90-4E74-9D4E-07363217C1E8}" type="sibTrans" cxnId="{BE228FD0-6BB0-4FF2-85E0-6E75759751E4}">
      <dgm:prSet/>
      <dgm:spPr/>
      <dgm:t>
        <a:bodyPr/>
        <a:lstStyle/>
        <a:p>
          <a:endParaRPr lang="fi-FI"/>
        </a:p>
      </dgm:t>
    </dgm:pt>
    <dgm:pt modelId="{2314CD4A-5AB2-4730-9771-4B055B9E8772}">
      <dgm:prSet phldrT="[Teksti]"/>
      <dgm:spPr/>
      <dgm:t>
        <a:bodyPr/>
        <a:lstStyle/>
        <a:p>
          <a:r>
            <a:rPr lang="fi-FI" err="1"/>
            <a:t>Puheeksiotto</a:t>
          </a:r>
          <a:r>
            <a:rPr lang="fi-FI"/>
            <a:t> asiakkaan kanssa</a:t>
          </a:r>
        </a:p>
      </dgm:t>
    </dgm:pt>
    <dgm:pt modelId="{072D42C7-474D-43F1-A4CE-3519AD4813B6}" type="parTrans" cxnId="{7709646F-6541-4FE3-B883-ACD332BDB8A9}">
      <dgm:prSet/>
      <dgm:spPr/>
      <dgm:t>
        <a:bodyPr/>
        <a:lstStyle/>
        <a:p>
          <a:endParaRPr lang="fi-FI"/>
        </a:p>
      </dgm:t>
    </dgm:pt>
    <dgm:pt modelId="{C5ACB009-52BE-494C-91AB-3DC19CAFBC0F}" type="sibTrans" cxnId="{7709646F-6541-4FE3-B883-ACD332BDB8A9}">
      <dgm:prSet/>
      <dgm:spPr/>
      <dgm:t>
        <a:bodyPr/>
        <a:lstStyle/>
        <a:p>
          <a:endParaRPr lang="fi-FI"/>
        </a:p>
      </dgm:t>
    </dgm:pt>
    <dgm:pt modelId="{4EB5A406-6A17-49D7-8F02-008025EC3853}">
      <dgm:prSet phldrT="[Teksti]" custT="1"/>
      <dgm:spPr/>
      <dgm:t>
        <a:bodyPr/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gm:t>
    </dgm:pt>
    <dgm:pt modelId="{CC84D295-4DE5-4F63-89E8-2CDB83B9DB6C}" type="parTrans" cxnId="{5EEDF60E-974A-46BD-A823-2919FBE7483C}">
      <dgm:prSet/>
      <dgm:spPr/>
      <dgm:t>
        <a:bodyPr/>
        <a:lstStyle/>
        <a:p>
          <a:endParaRPr lang="fi-FI"/>
        </a:p>
      </dgm:t>
    </dgm:pt>
    <dgm:pt modelId="{B47E3930-6DCE-43F7-BFB4-CD4D0DF8DC0E}" type="sibTrans" cxnId="{5EEDF60E-974A-46BD-A823-2919FBE7483C}">
      <dgm:prSet/>
      <dgm:spPr/>
      <dgm:t>
        <a:bodyPr/>
        <a:lstStyle/>
        <a:p>
          <a:endParaRPr lang="fi-FI"/>
        </a:p>
      </dgm:t>
    </dgm:pt>
    <dgm:pt modelId="{36F9F400-6D9E-4777-B9F4-908BB7D7EA0D}">
      <dgm:prSet phldrT="[Teksti]" custT="1"/>
      <dgm:spPr/>
      <dgm:t>
        <a:bodyPr/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Varataan kontakti asiakkaan tilanteen kartoitusta varten</a:t>
          </a:r>
        </a:p>
      </dgm:t>
    </dgm:pt>
    <dgm:pt modelId="{B1CAA9A9-80D1-49C3-BBE6-416B332397A3}" type="parTrans" cxnId="{7A72738A-5EE6-4114-A098-9721245726AC}">
      <dgm:prSet/>
      <dgm:spPr/>
      <dgm:t>
        <a:bodyPr/>
        <a:lstStyle/>
        <a:p>
          <a:endParaRPr lang="fi-FI"/>
        </a:p>
      </dgm:t>
    </dgm:pt>
    <dgm:pt modelId="{C6714EF8-4B30-49D2-8A21-AAE6B9E94DB7}" type="sibTrans" cxnId="{7A72738A-5EE6-4114-A098-9721245726AC}">
      <dgm:prSet/>
      <dgm:spPr/>
      <dgm:t>
        <a:bodyPr/>
        <a:lstStyle/>
        <a:p>
          <a:endParaRPr lang="fi-FI"/>
        </a:p>
      </dgm:t>
    </dgm:pt>
    <dgm:pt modelId="{F5CDB341-BC0D-46C2-A366-85F59649013A}">
      <dgm:prSet phldrT="[Teksti]"/>
      <dgm:spPr/>
      <dgm:t>
        <a:bodyPr/>
        <a:lstStyle/>
        <a:p>
          <a:r>
            <a:rPr lang="fi-FI"/>
            <a:t>Tilanteen kartoitus </a:t>
          </a:r>
        </a:p>
      </dgm:t>
    </dgm:pt>
    <dgm:pt modelId="{B27D82C7-556C-4C5F-B4EF-0D9C7DA00CFA}" type="parTrans" cxnId="{F89BD1DA-7921-48AA-8ED0-A9B3EC18BA37}">
      <dgm:prSet/>
      <dgm:spPr/>
      <dgm:t>
        <a:bodyPr/>
        <a:lstStyle/>
        <a:p>
          <a:endParaRPr lang="fi-FI"/>
        </a:p>
      </dgm:t>
    </dgm:pt>
    <dgm:pt modelId="{B92E2B2B-E7B8-4D82-95C7-A73EFF356438}" type="sibTrans" cxnId="{F89BD1DA-7921-48AA-8ED0-A9B3EC18BA37}">
      <dgm:prSet/>
      <dgm:spPr/>
      <dgm:t>
        <a:bodyPr/>
        <a:lstStyle/>
        <a:p>
          <a:endParaRPr lang="fi-FI"/>
        </a:p>
      </dgm:t>
    </dgm:pt>
    <dgm:pt modelId="{6069B6F4-7476-43CB-900F-79B5390E0BF1}">
      <dgm:prSet phldrT="[Teksti]"/>
      <dgm:spPr/>
      <dgm:t>
        <a:bodyPr/>
        <a:lstStyle/>
        <a:p>
          <a:r>
            <a:rPr lang="fi-FI"/>
            <a:t>Kutsutaan yhteistyöhön tarvittavat ammattilaiset</a:t>
          </a:r>
        </a:p>
      </dgm:t>
    </dgm:pt>
    <dgm:pt modelId="{D72B9D95-A1C0-4255-AF43-FE53E5FB5ED7}" type="parTrans" cxnId="{AC76107D-EB9A-426A-BE00-AB561988A6CA}">
      <dgm:prSet/>
      <dgm:spPr/>
      <dgm:t>
        <a:bodyPr/>
        <a:lstStyle/>
        <a:p>
          <a:endParaRPr lang="fi-FI"/>
        </a:p>
      </dgm:t>
    </dgm:pt>
    <dgm:pt modelId="{DB577FA2-0543-47FD-902E-B4A135B8CD24}" type="sibTrans" cxnId="{AC76107D-EB9A-426A-BE00-AB561988A6CA}">
      <dgm:prSet/>
      <dgm:spPr/>
      <dgm:t>
        <a:bodyPr/>
        <a:lstStyle/>
        <a:p>
          <a:endParaRPr lang="fi-FI"/>
        </a:p>
      </dgm:t>
    </dgm:pt>
    <dgm:pt modelId="{F784E312-0C85-497F-BE93-2D8D047B9599}">
      <dgm:prSet phldrT="[Teksti]"/>
      <dgm:spPr/>
      <dgm:t>
        <a:bodyPr/>
        <a:lstStyle/>
        <a:p>
          <a:r>
            <a:rPr lang="fi-FI"/>
            <a:t>Palvelut suunnitellusti</a:t>
          </a:r>
        </a:p>
      </dgm:t>
    </dgm:pt>
    <dgm:pt modelId="{439390E0-AD24-4849-AFB1-0E31023CA5F1}" type="parTrans" cxnId="{30E1BC36-4113-48BD-B903-D1EB89426254}">
      <dgm:prSet/>
      <dgm:spPr/>
      <dgm:t>
        <a:bodyPr/>
        <a:lstStyle/>
        <a:p>
          <a:endParaRPr lang="fi-FI"/>
        </a:p>
      </dgm:t>
    </dgm:pt>
    <dgm:pt modelId="{323B9F14-6477-4F1E-BB40-FFEF8EDC2213}" type="sibTrans" cxnId="{30E1BC36-4113-48BD-B903-D1EB89426254}">
      <dgm:prSet/>
      <dgm:spPr/>
      <dgm:t>
        <a:bodyPr/>
        <a:lstStyle/>
        <a:p>
          <a:endParaRPr lang="fi-FI"/>
        </a:p>
      </dgm:t>
    </dgm:pt>
    <dgm:pt modelId="{29AD49D1-862E-4788-B249-3CA7865F3351}">
      <dgm:prSet phldrT="[Teksti]" phldr="0" custT="1"/>
      <dgm:spPr/>
      <dgm:t>
        <a:bodyPr/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gm:t>
    </dgm:pt>
    <dgm:pt modelId="{51C631BC-5AC5-44BF-9830-A4FC027A3BED}" type="parTrans" cxnId="{10E240FE-0158-4184-91FF-DE6B8EE36F4F}">
      <dgm:prSet/>
      <dgm:spPr/>
      <dgm:t>
        <a:bodyPr/>
        <a:lstStyle/>
        <a:p>
          <a:endParaRPr lang="fi-FI"/>
        </a:p>
      </dgm:t>
    </dgm:pt>
    <dgm:pt modelId="{BB8266BF-8810-45CC-B4DA-87881611EF74}" type="sibTrans" cxnId="{10E240FE-0158-4184-91FF-DE6B8EE36F4F}">
      <dgm:prSet/>
      <dgm:spPr/>
      <dgm:t>
        <a:bodyPr/>
        <a:lstStyle/>
        <a:p>
          <a:endParaRPr lang="fi-FI"/>
        </a:p>
      </dgm:t>
    </dgm:pt>
    <dgm:pt modelId="{BA39A1A1-4243-4743-9307-B375167895D8}">
      <dgm:prSet phldrT="[Teksti]"/>
      <dgm:spPr/>
      <dgm:t>
        <a:bodyPr/>
        <a:lstStyle/>
        <a:p>
          <a:r>
            <a:rPr lang="fi-FI"/>
            <a:t>Yhteisasiakkuus päättyy</a:t>
          </a:r>
        </a:p>
      </dgm:t>
    </dgm:pt>
    <dgm:pt modelId="{806545C3-2C24-4C74-9867-1FB6AC1E23E2}" type="parTrans" cxnId="{398F3D91-5AB4-403D-BDDB-FF3A12D66435}">
      <dgm:prSet/>
      <dgm:spPr/>
      <dgm:t>
        <a:bodyPr/>
        <a:lstStyle/>
        <a:p>
          <a:endParaRPr lang="fi-FI"/>
        </a:p>
      </dgm:t>
    </dgm:pt>
    <dgm:pt modelId="{1DE0E3B1-983C-4CC4-9267-54EC18CF8A17}" type="sibTrans" cxnId="{398F3D91-5AB4-403D-BDDB-FF3A12D66435}">
      <dgm:prSet/>
      <dgm:spPr/>
      <dgm:t>
        <a:bodyPr/>
        <a:lstStyle/>
        <a:p>
          <a:endParaRPr lang="fi-FI"/>
        </a:p>
      </dgm:t>
    </dgm:pt>
    <dgm:pt modelId="{8482A467-B0DE-4E10-8424-F900CE437F9E}" type="pres">
      <dgm:prSet presAssocID="{290D6B65-0127-4498-B76B-3A51E21B2565}" presName="Name0" presStyleCnt="0">
        <dgm:presLayoutVars>
          <dgm:dir/>
          <dgm:resizeHandles/>
        </dgm:presLayoutVars>
      </dgm:prSet>
      <dgm:spPr/>
    </dgm:pt>
    <dgm:pt modelId="{019369B0-F20E-455B-B1E4-300388E97F3A}" type="pres">
      <dgm:prSet presAssocID="{FBB69669-F7BF-436B-B69B-38F84B3C638A}" presName="compNode" presStyleCnt="0"/>
      <dgm:spPr/>
    </dgm:pt>
    <dgm:pt modelId="{A0DAC7D0-E3E9-41E9-B47D-82EDA3277DDD}" type="pres">
      <dgm:prSet presAssocID="{FBB69669-F7BF-436B-B69B-38F84B3C638A}" presName="dummyConnPt" presStyleCnt="0"/>
      <dgm:spPr/>
    </dgm:pt>
    <dgm:pt modelId="{A898330C-3B59-468D-88FE-4D3FD3A945A8}" type="pres">
      <dgm:prSet presAssocID="{FBB69669-F7BF-436B-B69B-38F84B3C638A}" presName="node" presStyleLbl="node1" presStyleIdx="0" presStyleCnt="9">
        <dgm:presLayoutVars>
          <dgm:bulletEnabled val="1"/>
        </dgm:presLayoutVars>
      </dgm:prSet>
      <dgm:spPr/>
    </dgm:pt>
    <dgm:pt modelId="{62F01CA3-74AF-4AED-A40D-CAAFB2AB5B9F}" type="pres">
      <dgm:prSet presAssocID="{6FED4CBE-4F90-4E74-9D4E-07363217C1E8}" presName="sibTrans" presStyleLbl="bgSibTrans2D1" presStyleIdx="0" presStyleCnt="8"/>
      <dgm:spPr/>
    </dgm:pt>
    <dgm:pt modelId="{7CECC63D-74C4-4FF2-AC07-7AD7D9E438AD}" type="pres">
      <dgm:prSet presAssocID="{2314CD4A-5AB2-4730-9771-4B055B9E8772}" presName="compNode" presStyleCnt="0"/>
      <dgm:spPr/>
    </dgm:pt>
    <dgm:pt modelId="{2D89DBCC-4FAA-43F6-BC2B-CC08E7E61946}" type="pres">
      <dgm:prSet presAssocID="{2314CD4A-5AB2-4730-9771-4B055B9E8772}" presName="dummyConnPt" presStyleCnt="0"/>
      <dgm:spPr/>
    </dgm:pt>
    <dgm:pt modelId="{29A4FB31-D726-4C7C-87EA-5F0DCDAFA4F0}" type="pres">
      <dgm:prSet presAssocID="{2314CD4A-5AB2-4730-9771-4B055B9E8772}" presName="node" presStyleLbl="node1" presStyleIdx="1" presStyleCnt="9">
        <dgm:presLayoutVars>
          <dgm:bulletEnabled val="1"/>
        </dgm:presLayoutVars>
      </dgm:prSet>
      <dgm:spPr/>
    </dgm:pt>
    <dgm:pt modelId="{2AE7FFC6-6D3B-456A-84F5-3D3F0941EBDF}" type="pres">
      <dgm:prSet presAssocID="{C5ACB009-52BE-494C-91AB-3DC19CAFBC0F}" presName="sibTrans" presStyleLbl="bgSibTrans2D1" presStyleIdx="1" presStyleCnt="8"/>
      <dgm:spPr/>
    </dgm:pt>
    <dgm:pt modelId="{E0EA67CF-6D79-4D6B-8046-28580465748D}" type="pres">
      <dgm:prSet presAssocID="{4EB5A406-6A17-49D7-8F02-008025EC3853}" presName="compNode" presStyleCnt="0"/>
      <dgm:spPr/>
    </dgm:pt>
    <dgm:pt modelId="{66F5DFC3-FB2B-45AD-A203-74963734A5E1}" type="pres">
      <dgm:prSet presAssocID="{4EB5A406-6A17-49D7-8F02-008025EC3853}" presName="dummyConnPt" presStyleCnt="0"/>
      <dgm:spPr/>
    </dgm:pt>
    <dgm:pt modelId="{5ED0FA7C-CF9C-472B-B8D6-98E229107037}" type="pres">
      <dgm:prSet presAssocID="{4EB5A406-6A17-49D7-8F02-008025EC3853}" presName="node" presStyleLbl="node1" presStyleIdx="2" presStyleCnt="9">
        <dgm:presLayoutVars>
          <dgm:bulletEnabled val="1"/>
        </dgm:presLayoutVars>
      </dgm:prSet>
      <dgm:spPr/>
    </dgm:pt>
    <dgm:pt modelId="{F6750F6A-2019-48CB-8053-60CA1CBC06A4}" type="pres">
      <dgm:prSet presAssocID="{B47E3930-6DCE-43F7-BFB4-CD4D0DF8DC0E}" presName="sibTrans" presStyleLbl="bgSibTrans2D1" presStyleIdx="2" presStyleCnt="8"/>
      <dgm:spPr/>
    </dgm:pt>
    <dgm:pt modelId="{AEC5A3BA-9EE6-4172-8F92-326060CDA823}" type="pres">
      <dgm:prSet presAssocID="{36F9F400-6D9E-4777-B9F4-908BB7D7EA0D}" presName="compNode" presStyleCnt="0"/>
      <dgm:spPr/>
    </dgm:pt>
    <dgm:pt modelId="{8BC70A74-FA3C-48B2-BB8F-1ABC47009E7B}" type="pres">
      <dgm:prSet presAssocID="{36F9F400-6D9E-4777-B9F4-908BB7D7EA0D}" presName="dummyConnPt" presStyleCnt="0"/>
      <dgm:spPr/>
    </dgm:pt>
    <dgm:pt modelId="{72138119-800A-4C8F-9DD1-37ABEBE57FE5}" type="pres">
      <dgm:prSet presAssocID="{36F9F400-6D9E-4777-B9F4-908BB7D7EA0D}" presName="node" presStyleLbl="node1" presStyleIdx="3" presStyleCnt="9">
        <dgm:presLayoutVars>
          <dgm:bulletEnabled val="1"/>
        </dgm:presLayoutVars>
      </dgm:prSet>
      <dgm:spPr/>
    </dgm:pt>
    <dgm:pt modelId="{876596E0-ECC6-4706-94F4-495278EDEC7D}" type="pres">
      <dgm:prSet presAssocID="{C6714EF8-4B30-49D2-8A21-AAE6B9E94DB7}" presName="sibTrans" presStyleLbl="bgSibTrans2D1" presStyleIdx="3" presStyleCnt="8"/>
      <dgm:spPr/>
    </dgm:pt>
    <dgm:pt modelId="{884480DF-495D-4BE0-A29D-E226E76A302F}" type="pres">
      <dgm:prSet presAssocID="{F5CDB341-BC0D-46C2-A366-85F59649013A}" presName="compNode" presStyleCnt="0"/>
      <dgm:spPr/>
    </dgm:pt>
    <dgm:pt modelId="{A986F38C-FFFB-462A-8473-EA56B0335FAF}" type="pres">
      <dgm:prSet presAssocID="{F5CDB341-BC0D-46C2-A366-85F59649013A}" presName="dummyConnPt" presStyleCnt="0"/>
      <dgm:spPr/>
    </dgm:pt>
    <dgm:pt modelId="{8A457F7B-8241-4663-A0B4-18427A8C69F1}" type="pres">
      <dgm:prSet presAssocID="{F5CDB341-BC0D-46C2-A366-85F59649013A}" presName="node" presStyleLbl="node1" presStyleIdx="4" presStyleCnt="9">
        <dgm:presLayoutVars>
          <dgm:bulletEnabled val="1"/>
        </dgm:presLayoutVars>
      </dgm:prSet>
      <dgm:spPr/>
    </dgm:pt>
    <dgm:pt modelId="{A55ED9A0-B618-467C-889A-E8B03EC4F07A}" type="pres">
      <dgm:prSet presAssocID="{B92E2B2B-E7B8-4D82-95C7-A73EFF356438}" presName="sibTrans" presStyleLbl="bgSibTrans2D1" presStyleIdx="4" presStyleCnt="8"/>
      <dgm:spPr/>
    </dgm:pt>
    <dgm:pt modelId="{EC140A7C-F70F-4941-88CE-6540DC6A29E8}" type="pres">
      <dgm:prSet presAssocID="{6069B6F4-7476-43CB-900F-79B5390E0BF1}" presName="compNode" presStyleCnt="0"/>
      <dgm:spPr/>
    </dgm:pt>
    <dgm:pt modelId="{07B282EE-C663-4819-AB07-94D6E5BEBFC5}" type="pres">
      <dgm:prSet presAssocID="{6069B6F4-7476-43CB-900F-79B5390E0BF1}" presName="dummyConnPt" presStyleCnt="0"/>
      <dgm:spPr/>
    </dgm:pt>
    <dgm:pt modelId="{11162AD7-FEC2-441F-A6C8-09839E0EB49C}" type="pres">
      <dgm:prSet presAssocID="{6069B6F4-7476-43CB-900F-79B5390E0BF1}" presName="node" presStyleLbl="node1" presStyleIdx="5" presStyleCnt="9">
        <dgm:presLayoutVars>
          <dgm:bulletEnabled val="1"/>
        </dgm:presLayoutVars>
      </dgm:prSet>
      <dgm:spPr/>
    </dgm:pt>
    <dgm:pt modelId="{CF184C6B-EC4F-4704-B96D-EBE3E299B4FE}" type="pres">
      <dgm:prSet presAssocID="{DB577FA2-0543-47FD-902E-B4A135B8CD24}" presName="sibTrans" presStyleLbl="bgSibTrans2D1" presStyleIdx="5" presStyleCnt="8"/>
      <dgm:spPr/>
    </dgm:pt>
    <dgm:pt modelId="{A0C1B15E-54BA-4CC8-92A2-E7A6DD739252}" type="pres">
      <dgm:prSet presAssocID="{F784E312-0C85-497F-BE93-2D8D047B9599}" presName="compNode" presStyleCnt="0"/>
      <dgm:spPr/>
    </dgm:pt>
    <dgm:pt modelId="{37179D3A-E8DB-4F5B-93E1-6AF20DF29F24}" type="pres">
      <dgm:prSet presAssocID="{F784E312-0C85-497F-BE93-2D8D047B9599}" presName="dummyConnPt" presStyleCnt="0"/>
      <dgm:spPr/>
    </dgm:pt>
    <dgm:pt modelId="{1890C894-3AE3-4C41-AFDC-85EC99E6EF9D}" type="pres">
      <dgm:prSet presAssocID="{F784E312-0C85-497F-BE93-2D8D047B9599}" presName="node" presStyleLbl="node1" presStyleIdx="6" presStyleCnt="9">
        <dgm:presLayoutVars>
          <dgm:bulletEnabled val="1"/>
        </dgm:presLayoutVars>
      </dgm:prSet>
      <dgm:spPr/>
    </dgm:pt>
    <dgm:pt modelId="{3C55986E-2631-47E3-A937-7D77229F5C0E}" type="pres">
      <dgm:prSet presAssocID="{323B9F14-6477-4F1E-BB40-FFEF8EDC2213}" presName="sibTrans" presStyleLbl="bgSibTrans2D1" presStyleIdx="6" presStyleCnt="8"/>
      <dgm:spPr/>
    </dgm:pt>
    <dgm:pt modelId="{4C0A1C0B-4F93-47E6-AB6A-702C3F43B71C}" type="pres">
      <dgm:prSet presAssocID="{29AD49D1-862E-4788-B249-3CA7865F3351}" presName="compNode" presStyleCnt="0"/>
      <dgm:spPr/>
    </dgm:pt>
    <dgm:pt modelId="{8D45A7CD-C806-4FAF-82C9-16D9EC7DDD6B}" type="pres">
      <dgm:prSet presAssocID="{29AD49D1-862E-4788-B249-3CA7865F3351}" presName="dummyConnPt" presStyleCnt="0"/>
      <dgm:spPr/>
    </dgm:pt>
    <dgm:pt modelId="{30EE8327-86D3-45DE-A2FB-85016CB3D963}" type="pres">
      <dgm:prSet presAssocID="{29AD49D1-862E-4788-B249-3CA7865F3351}" presName="node" presStyleLbl="node1" presStyleIdx="7" presStyleCnt="9">
        <dgm:presLayoutVars>
          <dgm:bulletEnabled val="1"/>
        </dgm:presLayoutVars>
      </dgm:prSet>
      <dgm:spPr/>
    </dgm:pt>
    <dgm:pt modelId="{1CEE7EED-B789-4296-9B43-6E4BD2FE4AA2}" type="pres">
      <dgm:prSet presAssocID="{BB8266BF-8810-45CC-B4DA-87881611EF74}" presName="sibTrans" presStyleLbl="bgSibTrans2D1" presStyleIdx="7" presStyleCnt="8"/>
      <dgm:spPr/>
    </dgm:pt>
    <dgm:pt modelId="{B277F8B7-72BB-4010-B47D-5422E4050CB7}" type="pres">
      <dgm:prSet presAssocID="{BA39A1A1-4243-4743-9307-B375167895D8}" presName="compNode" presStyleCnt="0"/>
      <dgm:spPr/>
    </dgm:pt>
    <dgm:pt modelId="{DE2FCFBB-1654-40E5-BC2B-F77F7103B8C2}" type="pres">
      <dgm:prSet presAssocID="{BA39A1A1-4243-4743-9307-B375167895D8}" presName="dummyConnPt" presStyleCnt="0"/>
      <dgm:spPr/>
    </dgm:pt>
    <dgm:pt modelId="{9FA5FC71-B394-47CE-B43C-73536CFBCD2A}" type="pres">
      <dgm:prSet presAssocID="{BA39A1A1-4243-4743-9307-B375167895D8}" presName="node" presStyleLbl="node1" presStyleIdx="8" presStyleCnt="9">
        <dgm:presLayoutVars>
          <dgm:bulletEnabled val="1"/>
        </dgm:presLayoutVars>
      </dgm:prSet>
      <dgm:spPr/>
    </dgm:pt>
  </dgm:ptLst>
  <dgm:cxnLst>
    <dgm:cxn modelId="{5EEDF60E-974A-46BD-A823-2919FBE7483C}" srcId="{290D6B65-0127-4498-B76B-3A51E21B2565}" destId="{4EB5A406-6A17-49D7-8F02-008025EC3853}" srcOrd="2" destOrd="0" parTransId="{CC84D295-4DE5-4F63-89E8-2CDB83B9DB6C}" sibTransId="{B47E3930-6DCE-43F7-BFB4-CD4D0DF8DC0E}"/>
    <dgm:cxn modelId="{01476A1A-36D4-478E-AD1B-240F8747DE73}" type="presOf" srcId="{2314CD4A-5AB2-4730-9771-4B055B9E8772}" destId="{29A4FB31-D726-4C7C-87EA-5F0DCDAFA4F0}" srcOrd="0" destOrd="0" presId="urn:microsoft.com/office/officeart/2005/8/layout/bProcess4"/>
    <dgm:cxn modelId="{14FF1920-AA42-42DB-854C-EDF5B1DCFFBE}" type="presOf" srcId="{4EB5A406-6A17-49D7-8F02-008025EC3853}" destId="{5ED0FA7C-CF9C-472B-B8D6-98E229107037}" srcOrd="0" destOrd="0" presId="urn:microsoft.com/office/officeart/2005/8/layout/bProcess4"/>
    <dgm:cxn modelId="{30E1BC36-4113-48BD-B903-D1EB89426254}" srcId="{290D6B65-0127-4498-B76B-3A51E21B2565}" destId="{F784E312-0C85-497F-BE93-2D8D047B9599}" srcOrd="6" destOrd="0" parTransId="{439390E0-AD24-4849-AFB1-0E31023CA5F1}" sibTransId="{323B9F14-6477-4F1E-BB40-FFEF8EDC2213}"/>
    <dgm:cxn modelId="{2836135B-FF01-4A94-8067-717BE8D686F2}" type="presOf" srcId="{C5ACB009-52BE-494C-91AB-3DC19CAFBC0F}" destId="{2AE7FFC6-6D3B-456A-84F5-3D3F0941EBDF}" srcOrd="0" destOrd="0" presId="urn:microsoft.com/office/officeart/2005/8/layout/bProcess4"/>
    <dgm:cxn modelId="{B8EF9F46-C4E7-4679-B161-29C694A3EDFB}" type="presOf" srcId="{B92E2B2B-E7B8-4D82-95C7-A73EFF356438}" destId="{A55ED9A0-B618-467C-889A-E8B03EC4F07A}" srcOrd="0" destOrd="0" presId="urn:microsoft.com/office/officeart/2005/8/layout/bProcess4"/>
    <dgm:cxn modelId="{A9CB5769-8AB2-4AD7-9D05-D16C01D11CAF}" type="presOf" srcId="{BB8266BF-8810-45CC-B4DA-87881611EF74}" destId="{1CEE7EED-B789-4296-9B43-6E4BD2FE4AA2}" srcOrd="0" destOrd="0" presId="urn:microsoft.com/office/officeart/2005/8/layout/bProcess4"/>
    <dgm:cxn modelId="{7709646F-6541-4FE3-B883-ACD332BDB8A9}" srcId="{290D6B65-0127-4498-B76B-3A51E21B2565}" destId="{2314CD4A-5AB2-4730-9771-4B055B9E8772}" srcOrd="1" destOrd="0" parTransId="{072D42C7-474D-43F1-A4CE-3519AD4813B6}" sibTransId="{C5ACB009-52BE-494C-91AB-3DC19CAFBC0F}"/>
    <dgm:cxn modelId="{D175856F-A932-4A52-84AF-24F744320F79}" type="presOf" srcId="{C6714EF8-4B30-49D2-8A21-AAE6B9E94DB7}" destId="{876596E0-ECC6-4706-94F4-495278EDEC7D}" srcOrd="0" destOrd="0" presId="urn:microsoft.com/office/officeart/2005/8/layout/bProcess4"/>
    <dgm:cxn modelId="{12189350-2847-4EC5-9A01-AADCCE05BAF5}" type="presOf" srcId="{F784E312-0C85-497F-BE93-2D8D047B9599}" destId="{1890C894-3AE3-4C41-AFDC-85EC99E6EF9D}" srcOrd="0" destOrd="0" presId="urn:microsoft.com/office/officeart/2005/8/layout/bProcess4"/>
    <dgm:cxn modelId="{C8CADF7A-2C4C-4982-81B1-CD992745FB0F}" type="presOf" srcId="{36F9F400-6D9E-4777-B9F4-908BB7D7EA0D}" destId="{72138119-800A-4C8F-9DD1-37ABEBE57FE5}" srcOrd="0" destOrd="0" presId="urn:microsoft.com/office/officeart/2005/8/layout/bProcess4"/>
    <dgm:cxn modelId="{D7D5177B-457D-4BA7-99B7-0E7B51D35C70}" type="presOf" srcId="{6069B6F4-7476-43CB-900F-79B5390E0BF1}" destId="{11162AD7-FEC2-441F-A6C8-09839E0EB49C}" srcOrd="0" destOrd="0" presId="urn:microsoft.com/office/officeart/2005/8/layout/bProcess4"/>
    <dgm:cxn modelId="{AC76107D-EB9A-426A-BE00-AB561988A6CA}" srcId="{290D6B65-0127-4498-B76B-3A51E21B2565}" destId="{6069B6F4-7476-43CB-900F-79B5390E0BF1}" srcOrd="5" destOrd="0" parTransId="{D72B9D95-A1C0-4255-AF43-FE53E5FB5ED7}" sibTransId="{DB577FA2-0543-47FD-902E-B4A135B8CD24}"/>
    <dgm:cxn modelId="{74D8B97E-9381-4FCE-BD8C-9767072B9C97}" type="presOf" srcId="{DB577FA2-0543-47FD-902E-B4A135B8CD24}" destId="{CF184C6B-EC4F-4704-B96D-EBE3E299B4FE}" srcOrd="0" destOrd="0" presId="urn:microsoft.com/office/officeart/2005/8/layout/bProcess4"/>
    <dgm:cxn modelId="{3A921A82-63AE-44BE-9EA5-144067636DC3}" type="presOf" srcId="{29AD49D1-862E-4788-B249-3CA7865F3351}" destId="{30EE8327-86D3-45DE-A2FB-85016CB3D963}" srcOrd="0" destOrd="0" presId="urn:microsoft.com/office/officeart/2005/8/layout/bProcess4"/>
    <dgm:cxn modelId="{015B5386-273A-4B18-98A0-2B96EB62D5BC}" type="presOf" srcId="{290D6B65-0127-4498-B76B-3A51E21B2565}" destId="{8482A467-B0DE-4E10-8424-F900CE437F9E}" srcOrd="0" destOrd="0" presId="urn:microsoft.com/office/officeart/2005/8/layout/bProcess4"/>
    <dgm:cxn modelId="{7A72738A-5EE6-4114-A098-9721245726AC}" srcId="{290D6B65-0127-4498-B76B-3A51E21B2565}" destId="{36F9F400-6D9E-4777-B9F4-908BB7D7EA0D}" srcOrd="3" destOrd="0" parTransId="{B1CAA9A9-80D1-49C3-BBE6-416B332397A3}" sibTransId="{C6714EF8-4B30-49D2-8A21-AAE6B9E94DB7}"/>
    <dgm:cxn modelId="{398F3D91-5AB4-403D-BDDB-FF3A12D66435}" srcId="{290D6B65-0127-4498-B76B-3A51E21B2565}" destId="{BA39A1A1-4243-4743-9307-B375167895D8}" srcOrd="8" destOrd="0" parTransId="{806545C3-2C24-4C74-9867-1FB6AC1E23E2}" sibTransId="{1DE0E3B1-983C-4CC4-9267-54EC18CF8A17}"/>
    <dgm:cxn modelId="{22F0BAAC-BC06-4625-B2C9-AAE5C659691E}" type="presOf" srcId="{BA39A1A1-4243-4743-9307-B375167895D8}" destId="{9FA5FC71-B394-47CE-B43C-73536CFBCD2A}" srcOrd="0" destOrd="0" presId="urn:microsoft.com/office/officeart/2005/8/layout/bProcess4"/>
    <dgm:cxn modelId="{C3C7E3AD-193A-43A8-BD2C-F94C702CE3B4}" type="presOf" srcId="{323B9F14-6477-4F1E-BB40-FFEF8EDC2213}" destId="{3C55986E-2631-47E3-A937-7D77229F5C0E}" srcOrd="0" destOrd="0" presId="urn:microsoft.com/office/officeart/2005/8/layout/bProcess4"/>
    <dgm:cxn modelId="{151507C3-4526-4C3C-BE6D-8D20114B7169}" type="presOf" srcId="{FBB69669-F7BF-436B-B69B-38F84B3C638A}" destId="{A898330C-3B59-468D-88FE-4D3FD3A945A8}" srcOrd="0" destOrd="0" presId="urn:microsoft.com/office/officeart/2005/8/layout/bProcess4"/>
    <dgm:cxn modelId="{BE228FD0-6BB0-4FF2-85E0-6E75759751E4}" srcId="{290D6B65-0127-4498-B76B-3A51E21B2565}" destId="{FBB69669-F7BF-436B-B69B-38F84B3C638A}" srcOrd="0" destOrd="0" parTransId="{25B5637B-B34F-4ADD-B63B-2A6B6BE8D124}" sibTransId="{6FED4CBE-4F90-4E74-9D4E-07363217C1E8}"/>
    <dgm:cxn modelId="{30BE70D3-E7F4-495F-A15D-0CFD89218BD3}" type="presOf" srcId="{6FED4CBE-4F90-4E74-9D4E-07363217C1E8}" destId="{62F01CA3-74AF-4AED-A40D-CAAFB2AB5B9F}" srcOrd="0" destOrd="0" presId="urn:microsoft.com/office/officeart/2005/8/layout/bProcess4"/>
    <dgm:cxn modelId="{F89BD1DA-7921-48AA-8ED0-A9B3EC18BA37}" srcId="{290D6B65-0127-4498-B76B-3A51E21B2565}" destId="{F5CDB341-BC0D-46C2-A366-85F59649013A}" srcOrd="4" destOrd="0" parTransId="{B27D82C7-556C-4C5F-B4EF-0D9C7DA00CFA}" sibTransId="{B92E2B2B-E7B8-4D82-95C7-A73EFF356438}"/>
    <dgm:cxn modelId="{18E436DB-C2B1-42D5-9316-927040C15ECF}" type="presOf" srcId="{F5CDB341-BC0D-46C2-A366-85F59649013A}" destId="{8A457F7B-8241-4663-A0B4-18427A8C69F1}" srcOrd="0" destOrd="0" presId="urn:microsoft.com/office/officeart/2005/8/layout/bProcess4"/>
    <dgm:cxn modelId="{2BA98EEE-7B75-4DDB-886B-5748A57ED323}" type="presOf" srcId="{B47E3930-6DCE-43F7-BFB4-CD4D0DF8DC0E}" destId="{F6750F6A-2019-48CB-8053-60CA1CBC06A4}" srcOrd="0" destOrd="0" presId="urn:microsoft.com/office/officeart/2005/8/layout/bProcess4"/>
    <dgm:cxn modelId="{10E240FE-0158-4184-91FF-DE6B8EE36F4F}" srcId="{290D6B65-0127-4498-B76B-3A51E21B2565}" destId="{29AD49D1-862E-4788-B249-3CA7865F3351}" srcOrd="7" destOrd="0" parTransId="{51C631BC-5AC5-44BF-9830-A4FC027A3BED}" sibTransId="{BB8266BF-8810-45CC-B4DA-87881611EF74}"/>
    <dgm:cxn modelId="{FEC52D42-1ADD-4A51-B063-9C5E6BAC9A2A}" type="presParOf" srcId="{8482A467-B0DE-4E10-8424-F900CE437F9E}" destId="{019369B0-F20E-455B-B1E4-300388E97F3A}" srcOrd="0" destOrd="0" presId="urn:microsoft.com/office/officeart/2005/8/layout/bProcess4"/>
    <dgm:cxn modelId="{E7DB9BD4-85D2-43F7-951A-48A5C230DBF7}" type="presParOf" srcId="{019369B0-F20E-455B-B1E4-300388E97F3A}" destId="{A0DAC7D0-E3E9-41E9-B47D-82EDA3277DDD}" srcOrd="0" destOrd="0" presId="urn:microsoft.com/office/officeart/2005/8/layout/bProcess4"/>
    <dgm:cxn modelId="{292CB4AC-DDF4-4E5C-91C4-D28FD2AAE2CD}" type="presParOf" srcId="{019369B0-F20E-455B-B1E4-300388E97F3A}" destId="{A898330C-3B59-468D-88FE-4D3FD3A945A8}" srcOrd="1" destOrd="0" presId="urn:microsoft.com/office/officeart/2005/8/layout/bProcess4"/>
    <dgm:cxn modelId="{53DA8448-02D3-4964-8454-BE7672B1D1AE}" type="presParOf" srcId="{8482A467-B0DE-4E10-8424-F900CE437F9E}" destId="{62F01CA3-74AF-4AED-A40D-CAAFB2AB5B9F}" srcOrd="1" destOrd="0" presId="urn:microsoft.com/office/officeart/2005/8/layout/bProcess4"/>
    <dgm:cxn modelId="{A857BCDB-BE15-4366-86F8-FFE7E26F3F55}" type="presParOf" srcId="{8482A467-B0DE-4E10-8424-F900CE437F9E}" destId="{7CECC63D-74C4-4FF2-AC07-7AD7D9E438AD}" srcOrd="2" destOrd="0" presId="urn:microsoft.com/office/officeart/2005/8/layout/bProcess4"/>
    <dgm:cxn modelId="{53D50A94-A3ED-4A32-9ABE-CDB8049731C7}" type="presParOf" srcId="{7CECC63D-74C4-4FF2-AC07-7AD7D9E438AD}" destId="{2D89DBCC-4FAA-43F6-BC2B-CC08E7E61946}" srcOrd="0" destOrd="0" presId="urn:microsoft.com/office/officeart/2005/8/layout/bProcess4"/>
    <dgm:cxn modelId="{ED687A70-AD41-43E7-9DA1-47FACE3C06B9}" type="presParOf" srcId="{7CECC63D-74C4-4FF2-AC07-7AD7D9E438AD}" destId="{29A4FB31-D726-4C7C-87EA-5F0DCDAFA4F0}" srcOrd="1" destOrd="0" presId="urn:microsoft.com/office/officeart/2005/8/layout/bProcess4"/>
    <dgm:cxn modelId="{996A4263-2621-4E1F-B45A-5976C90E8E9F}" type="presParOf" srcId="{8482A467-B0DE-4E10-8424-F900CE437F9E}" destId="{2AE7FFC6-6D3B-456A-84F5-3D3F0941EBDF}" srcOrd="3" destOrd="0" presId="urn:microsoft.com/office/officeart/2005/8/layout/bProcess4"/>
    <dgm:cxn modelId="{4031146F-715C-4447-892E-B0E355D10095}" type="presParOf" srcId="{8482A467-B0DE-4E10-8424-F900CE437F9E}" destId="{E0EA67CF-6D79-4D6B-8046-28580465748D}" srcOrd="4" destOrd="0" presId="urn:microsoft.com/office/officeart/2005/8/layout/bProcess4"/>
    <dgm:cxn modelId="{00D8986C-AE87-41A5-B51D-3C200292E301}" type="presParOf" srcId="{E0EA67CF-6D79-4D6B-8046-28580465748D}" destId="{66F5DFC3-FB2B-45AD-A203-74963734A5E1}" srcOrd="0" destOrd="0" presId="urn:microsoft.com/office/officeart/2005/8/layout/bProcess4"/>
    <dgm:cxn modelId="{1A2EE8F1-C61F-4284-8D21-0B0786389741}" type="presParOf" srcId="{E0EA67CF-6D79-4D6B-8046-28580465748D}" destId="{5ED0FA7C-CF9C-472B-B8D6-98E229107037}" srcOrd="1" destOrd="0" presId="urn:microsoft.com/office/officeart/2005/8/layout/bProcess4"/>
    <dgm:cxn modelId="{7EFA10F3-08E5-4D23-AFD7-170E3ECDB015}" type="presParOf" srcId="{8482A467-B0DE-4E10-8424-F900CE437F9E}" destId="{F6750F6A-2019-48CB-8053-60CA1CBC06A4}" srcOrd="5" destOrd="0" presId="urn:microsoft.com/office/officeart/2005/8/layout/bProcess4"/>
    <dgm:cxn modelId="{82D4CAA0-DEBD-4280-884C-E5CB616F37BC}" type="presParOf" srcId="{8482A467-B0DE-4E10-8424-F900CE437F9E}" destId="{AEC5A3BA-9EE6-4172-8F92-326060CDA823}" srcOrd="6" destOrd="0" presId="urn:microsoft.com/office/officeart/2005/8/layout/bProcess4"/>
    <dgm:cxn modelId="{E78EDECE-6CF8-4439-ABDB-FE48E2FE06C7}" type="presParOf" srcId="{AEC5A3BA-9EE6-4172-8F92-326060CDA823}" destId="{8BC70A74-FA3C-48B2-BB8F-1ABC47009E7B}" srcOrd="0" destOrd="0" presId="urn:microsoft.com/office/officeart/2005/8/layout/bProcess4"/>
    <dgm:cxn modelId="{8B8E6E37-3844-4FD8-A197-844BC495EAC6}" type="presParOf" srcId="{AEC5A3BA-9EE6-4172-8F92-326060CDA823}" destId="{72138119-800A-4C8F-9DD1-37ABEBE57FE5}" srcOrd="1" destOrd="0" presId="urn:microsoft.com/office/officeart/2005/8/layout/bProcess4"/>
    <dgm:cxn modelId="{4604F661-5EDE-4C66-85C9-78B89EFF8319}" type="presParOf" srcId="{8482A467-B0DE-4E10-8424-F900CE437F9E}" destId="{876596E0-ECC6-4706-94F4-495278EDEC7D}" srcOrd="7" destOrd="0" presId="urn:microsoft.com/office/officeart/2005/8/layout/bProcess4"/>
    <dgm:cxn modelId="{86AA2CD2-C004-4681-9757-9D597733668C}" type="presParOf" srcId="{8482A467-B0DE-4E10-8424-F900CE437F9E}" destId="{884480DF-495D-4BE0-A29D-E226E76A302F}" srcOrd="8" destOrd="0" presId="urn:microsoft.com/office/officeart/2005/8/layout/bProcess4"/>
    <dgm:cxn modelId="{4496188F-8503-494B-87F7-BD9EE1751079}" type="presParOf" srcId="{884480DF-495D-4BE0-A29D-E226E76A302F}" destId="{A986F38C-FFFB-462A-8473-EA56B0335FAF}" srcOrd="0" destOrd="0" presId="urn:microsoft.com/office/officeart/2005/8/layout/bProcess4"/>
    <dgm:cxn modelId="{8AAF9339-ED57-4A28-9832-4724176B6F37}" type="presParOf" srcId="{884480DF-495D-4BE0-A29D-E226E76A302F}" destId="{8A457F7B-8241-4663-A0B4-18427A8C69F1}" srcOrd="1" destOrd="0" presId="urn:microsoft.com/office/officeart/2005/8/layout/bProcess4"/>
    <dgm:cxn modelId="{21631BC3-F448-43D1-9CF2-19DD24C89C7A}" type="presParOf" srcId="{8482A467-B0DE-4E10-8424-F900CE437F9E}" destId="{A55ED9A0-B618-467C-889A-E8B03EC4F07A}" srcOrd="9" destOrd="0" presId="urn:microsoft.com/office/officeart/2005/8/layout/bProcess4"/>
    <dgm:cxn modelId="{9E9537EA-71F1-4F52-A5C5-7ED3093CB3C0}" type="presParOf" srcId="{8482A467-B0DE-4E10-8424-F900CE437F9E}" destId="{EC140A7C-F70F-4941-88CE-6540DC6A29E8}" srcOrd="10" destOrd="0" presId="urn:microsoft.com/office/officeart/2005/8/layout/bProcess4"/>
    <dgm:cxn modelId="{35FCB580-E0BA-495B-B021-0455DA3AB6E3}" type="presParOf" srcId="{EC140A7C-F70F-4941-88CE-6540DC6A29E8}" destId="{07B282EE-C663-4819-AB07-94D6E5BEBFC5}" srcOrd="0" destOrd="0" presId="urn:microsoft.com/office/officeart/2005/8/layout/bProcess4"/>
    <dgm:cxn modelId="{100991FE-53AF-4D13-92B5-B2CB778278D4}" type="presParOf" srcId="{EC140A7C-F70F-4941-88CE-6540DC6A29E8}" destId="{11162AD7-FEC2-441F-A6C8-09839E0EB49C}" srcOrd="1" destOrd="0" presId="urn:microsoft.com/office/officeart/2005/8/layout/bProcess4"/>
    <dgm:cxn modelId="{34D1E020-E577-4B01-9563-862225ACC5AC}" type="presParOf" srcId="{8482A467-B0DE-4E10-8424-F900CE437F9E}" destId="{CF184C6B-EC4F-4704-B96D-EBE3E299B4FE}" srcOrd="11" destOrd="0" presId="urn:microsoft.com/office/officeart/2005/8/layout/bProcess4"/>
    <dgm:cxn modelId="{8539C0C4-D33F-4223-9FE8-F13B4661E335}" type="presParOf" srcId="{8482A467-B0DE-4E10-8424-F900CE437F9E}" destId="{A0C1B15E-54BA-4CC8-92A2-E7A6DD739252}" srcOrd="12" destOrd="0" presId="urn:microsoft.com/office/officeart/2005/8/layout/bProcess4"/>
    <dgm:cxn modelId="{3CA3736A-9534-42C7-B3E4-693265FF9CB6}" type="presParOf" srcId="{A0C1B15E-54BA-4CC8-92A2-E7A6DD739252}" destId="{37179D3A-E8DB-4F5B-93E1-6AF20DF29F24}" srcOrd="0" destOrd="0" presId="urn:microsoft.com/office/officeart/2005/8/layout/bProcess4"/>
    <dgm:cxn modelId="{CD33AB74-620F-4EBD-A861-9B00E3DBE826}" type="presParOf" srcId="{A0C1B15E-54BA-4CC8-92A2-E7A6DD739252}" destId="{1890C894-3AE3-4C41-AFDC-85EC99E6EF9D}" srcOrd="1" destOrd="0" presId="urn:microsoft.com/office/officeart/2005/8/layout/bProcess4"/>
    <dgm:cxn modelId="{16DCC6C0-BDE1-425D-AA3D-52B5C3A40B38}" type="presParOf" srcId="{8482A467-B0DE-4E10-8424-F900CE437F9E}" destId="{3C55986E-2631-47E3-A937-7D77229F5C0E}" srcOrd="13" destOrd="0" presId="urn:microsoft.com/office/officeart/2005/8/layout/bProcess4"/>
    <dgm:cxn modelId="{DF621BC4-5E3D-45EC-B182-17DFA9958347}" type="presParOf" srcId="{8482A467-B0DE-4E10-8424-F900CE437F9E}" destId="{4C0A1C0B-4F93-47E6-AB6A-702C3F43B71C}" srcOrd="14" destOrd="0" presId="urn:microsoft.com/office/officeart/2005/8/layout/bProcess4"/>
    <dgm:cxn modelId="{F8C61B4D-1C61-4E75-9024-8E1A9486C2BF}" type="presParOf" srcId="{4C0A1C0B-4F93-47E6-AB6A-702C3F43B71C}" destId="{8D45A7CD-C806-4FAF-82C9-16D9EC7DDD6B}" srcOrd="0" destOrd="0" presId="urn:microsoft.com/office/officeart/2005/8/layout/bProcess4"/>
    <dgm:cxn modelId="{A7561BE5-66EB-4260-B6E6-7F9ACBB7FB01}" type="presParOf" srcId="{4C0A1C0B-4F93-47E6-AB6A-702C3F43B71C}" destId="{30EE8327-86D3-45DE-A2FB-85016CB3D963}" srcOrd="1" destOrd="0" presId="urn:microsoft.com/office/officeart/2005/8/layout/bProcess4"/>
    <dgm:cxn modelId="{1DBBB0B0-D25D-45CD-886E-7BE704C0F925}" type="presParOf" srcId="{8482A467-B0DE-4E10-8424-F900CE437F9E}" destId="{1CEE7EED-B789-4296-9B43-6E4BD2FE4AA2}" srcOrd="15" destOrd="0" presId="urn:microsoft.com/office/officeart/2005/8/layout/bProcess4"/>
    <dgm:cxn modelId="{ECD1B902-C2AC-4117-B605-4BD35001A060}" type="presParOf" srcId="{8482A467-B0DE-4E10-8424-F900CE437F9E}" destId="{B277F8B7-72BB-4010-B47D-5422E4050CB7}" srcOrd="16" destOrd="0" presId="urn:microsoft.com/office/officeart/2005/8/layout/bProcess4"/>
    <dgm:cxn modelId="{EC495A44-E3BE-4370-9F6F-1375460F29CE}" type="presParOf" srcId="{B277F8B7-72BB-4010-B47D-5422E4050CB7}" destId="{DE2FCFBB-1654-40E5-BC2B-F77F7103B8C2}" srcOrd="0" destOrd="0" presId="urn:microsoft.com/office/officeart/2005/8/layout/bProcess4"/>
    <dgm:cxn modelId="{66F5AA81-4AA4-43CD-8595-DB495221E8E2}" type="presParOf" srcId="{B277F8B7-72BB-4010-B47D-5422E4050CB7}" destId="{9FA5FC71-B394-47CE-B43C-73536CFBCD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D6B65-0127-4498-B76B-3A51E21B2565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</dgm:pt>
    <dgm:pt modelId="{FBB69669-F7BF-436B-B69B-38F84B3C638A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tunnistetaan kontaktissa</a:t>
          </a:r>
        </a:p>
      </dgm:t>
    </dgm:pt>
    <dgm:pt modelId="{25B5637B-B34F-4ADD-B63B-2A6B6BE8D124}" type="parTrans" cxnId="{BE228FD0-6BB0-4FF2-85E0-6E75759751E4}">
      <dgm:prSet/>
      <dgm:spPr/>
      <dgm:t>
        <a:bodyPr/>
        <a:lstStyle/>
        <a:p>
          <a:endParaRPr lang="fi-FI"/>
        </a:p>
      </dgm:t>
    </dgm:pt>
    <dgm:pt modelId="{6FED4CBE-4F90-4E74-9D4E-07363217C1E8}" type="sibTrans" cxnId="{BE228FD0-6BB0-4FF2-85E0-6E75759751E4}">
      <dgm:prSet/>
      <dgm:spPr/>
      <dgm:t>
        <a:bodyPr/>
        <a:lstStyle/>
        <a:p>
          <a:endParaRPr lang="fi-FI"/>
        </a:p>
      </dgm:t>
    </dgm:pt>
    <dgm:pt modelId="{2314CD4A-5AB2-4730-9771-4B055B9E8772}">
      <dgm:prSet phldrT="[Teksti]" custT="1"/>
      <dgm:spPr/>
      <dgm:t>
        <a:bodyPr/>
        <a:lstStyle/>
        <a:p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gm:t>
    </dgm:pt>
    <dgm:pt modelId="{072D42C7-474D-43F1-A4CE-3519AD4813B6}" type="parTrans" cxnId="{7709646F-6541-4FE3-B883-ACD332BDB8A9}">
      <dgm:prSet/>
      <dgm:spPr/>
      <dgm:t>
        <a:bodyPr/>
        <a:lstStyle/>
        <a:p>
          <a:endParaRPr lang="fi-FI"/>
        </a:p>
      </dgm:t>
    </dgm:pt>
    <dgm:pt modelId="{C5ACB009-52BE-494C-91AB-3DC19CAFBC0F}" type="sibTrans" cxnId="{7709646F-6541-4FE3-B883-ACD332BDB8A9}">
      <dgm:prSet/>
      <dgm:spPr/>
      <dgm:t>
        <a:bodyPr/>
        <a:lstStyle/>
        <a:p>
          <a:endParaRPr lang="fi-FI"/>
        </a:p>
      </dgm:t>
    </dgm:pt>
    <dgm:pt modelId="{4EB5A406-6A17-49D7-8F02-008025EC3853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gm:t>
    </dgm:pt>
    <dgm:pt modelId="{CC84D295-4DE5-4F63-89E8-2CDB83B9DB6C}" type="parTrans" cxnId="{5EEDF60E-974A-46BD-A823-2919FBE7483C}">
      <dgm:prSet/>
      <dgm:spPr/>
      <dgm:t>
        <a:bodyPr/>
        <a:lstStyle/>
        <a:p>
          <a:endParaRPr lang="fi-FI"/>
        </a:p>
      </dgm:t>
    </dgm:pt>
    <dgm:pt modelId="{B47E3930-6DCE-43F7-BFB4-CD4D0DF8DC0E}" type="sibTrans" cxnId="{5EEDF60E-974A-46BD-A823-2919FBE7483C}">
      <dgm:prSet/>
      <dgm:spPr/>
      <dgm:t>
        <a:bodyPr/>
        <a:lstStyle/>
        <a:p>
          <a:endParaRPr lang="fi-FI"/>
        </a:p>
      </dgm:t>
    </dgm:pt>
    <dgm:pt modelId="{36F9F400-6D9E-4777-B9F4-908BB7D7EA0D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Varataan aika asiakkaan tilanteen kartoitusta varten</a:t>
          </a:r>
        </a:p>
      </dgm:t>
    </dgm:pt>
    <dgm:pt modelId="{B1CAA9A9-80D1-49C3-BBE6-416B332397A3}" type="parTrans" cxnId="{7A72738A-5EE6-4114-A098-9721245726AC}">
      <dgm:prSet/>
      <dgm:spPr/>
      <dgm:t>
        <a:bodyPr/>
        <a:lstStyle/>
        <a:p>
          <a:endParaRPr lang="fi-FI"/>
        </a:p>
      </dgm:t>
    </dgm:pt>
    <dgm:pt modelId="{C6714EF8-4B30-49D2-8A21-AAE6B9E94DB7}" type="sibTrans" cxnId="{7A72738A-5EE6-4114-A098-9721245726AC}">
      <dgm:prSet/>
      <dgm:spPr/>
      <dgm:t>
        <a:bodyPr/>
        <a:lstStyle/>
        <a:p>
          <a:endParaRPr lang="fi-FI"/>
        </a:p>
      </dgm:t>
    </dgm:pt>
    <dgm:pt modelId="{F5CDB341-BC0D-46C2-A366-85F59649013A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Tilanteen kartoitus</a:t>
          </a:r>
        </a:p>
      </dgm:t>
    </dgm:pt>
    <dgm:pt modelId="{B27D82C7-556C-4C5F-B4EF-0D9C7DA00CFA}" type="parTrans" cxnId="{F89BD1DA-7921-48AA-8ED0-A9B3EC18BA37}">
      <dgm:prSet/>
      <dgm:spPr/>
      <dgm:t>
        <a:bodyPr/>
        <a:lstStyle/>
        <a:p>
          <a:endParaRPr lang="fi-FI"/>
        </a:p>
      </dgm:t>
    </dgm:pt>
    <dgm:pt modelId="{B92E2B2B-E7B8-4D82-95C7-A73EFF356438}" type="sibTrans" cxnId="{F89BD1DA-7921-48AA-8ED0-A9B3EC18BA37}">
      <dgm:prSet/>
      <dgm:spPr/>
      <dgm:t>
        <a:bodyPr/>
        <a:lstStyle/>
        <a:p>
          <a:endParaRPr lang="fi-FI"/>
        </a:p>
      </dgm:t>
    </dgm:pt>
    <dgm:pt modelId="{6069B6F4-7476-43CB-900F-79B5390E0BF1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Kutsutaan yhteistyöhön tarvittavat ammattilaiset</a:t>
          </a:r>
        </a:p>
      </dgm:t>
    </dgm:pt>
    <dgm:pt modelId="{D72B9D95-A1C0-4255-AF43-FE53E5FB5ED7}" type="parTrans" cxnId="{AC76107D-EB9A-426A-BE00-AB561988A6CA}">
      <dgm:prSet/>
      <dgm:spPr/>
      <dgm:t>
        <a:bodyPr/>
        <a:lstStyle/>
        <a:p>
          <a:endParaRPr lang="fi-FI"/>
        </a:p>
      </dgm:t>
    </dgm:pt>
    <dgm:pt modelId="{DB577FA2-0543-47FD-902E-B4A135B8CD24}" type="sibTrans" cxnId="{AC76107D-EB9A-426A-BE00-AB561988A6CA}">
      <dgm:prSet/>
      <dgm:spPr/>
      <dgm:t>
        <a:bodyPr/>
        <a:lstStyle/>
        <a:p>
          <a:endParaRPr lang="fi-FI"/>
        </a:p>
      </dgm:t>
    </dgm:pt>
    <dgm:pt modelId="{F784E312-0C85-497F-BE93-2D8D047B9599}">
      <dgm:prSet phldrT="[Teksti]" custT="1"/>
      <dgm:spPr/>
      <dgm:t>
        <a:bodyPr/>
        <a:lstStyle/>
        <a:p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Palvelut suunnitellusti</a:t>
          </a:r>
        </a:p>
      </dgm:t>
    </dgm:pt>
    <dgm:pt modelId="{439390E0-AD24-4849-AFB1-0E31023CA5F1}" type="parTrans" cxnId="{30E1BC36-4113-48BD-B903-D1EB89426254}">
      <dgm:prSet/>
      <dgm:spPr/>
      <dgm:t>
        <a:bodyPr/>
        <a:lstStyle/>
        <a:p>
          <a:endParaRPr lang="fi-FI"/>
        </a:p>
      </dgm:t>
    </dgm:pt>
    <dgm:pt modelId="{323B9F14-6477-4F1E-BB40-FFEF8EDC2213}" type="sibTrans" cxnId="{30E1BC36-4113-48BD-B903-D1EB89426254}">
      <dgm:prSet/>
      <dgm:spPr/>
      <dgm:t>
        <a:bodyPr/>
        <a:lstStyle/>
        <a:p>
          <a:endParaRPr lang="fi-FI"/>
        </a:p>
      </dgm:t>
    </dgm:pt>
    <dgm:pt modelId="{29AD49D1-862E-4788-B249-3CA7865F3351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gm:t>
    </dgm:pt>
    <dgm:pt modelId="{51C631BC-5AC5-44BF-9830-A4FC027A3BED}" type="parTrans" cxnId="{10E240FE-0158-4184-91FF-DE6B8EE36F4F}">
      <dgm:prSet/>
      <dgm:spPr/>
      <dgm:t>
        <a:bodyPr/>
        <a:lstStyle/>
        <a:p>
          <a:endParaRPr lang="fi-FI"/>
        </a:p>
      </dgm:t>
    </dgm:pt>
    <dgm:pt modelId="{BB8266BF-8810-45CC-B4DA-87881611EF74}" type="sibTrans" cxnId="{10E240FE-0158-4184-91FF-DE6B8EE36F4F}">
      <dgm:prSet/>
      <dgm:spPr/>
      <dgm:t>
        <a:bodyPr/>
        <a:lstStyle/>
        <a:p>
          <a:endParaRPr lang="fi-FI"/>
        </a:p>
      </dgm:t>
    </dgm:pt>
    <dgm:pt modelId="{BA39A1A1-4243-4743-9307-B375167895D8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Yhteisasiakkuus päättyy</a:t>
          </a:r>
        </a:p>
      </dgm:t>
    </dgm:pt>
    <dgm:pt modelId="{806545C3-2C24-4C74-9867-1FB6AC1E23E2}" type="parTrans" cxnId="{398F3D91-5AB4-403D-BDDB-FF3A12D66435}">
      <dgm:prSet/>
      <dgm:spPr/>
      <dgm:t>
        <a:bodyPr/>
        <a:lstStyle/>
        <a:p>
          <a:endParaRPr lang="fi-FI"/>
        </a:p>
      </dgm:t>
    </dgm:pt>
    <dgm:pt modelId="{1DE0E3B1-983C-4CC4-9267-54EC18CF8A17}" type="sibTrans" cxnId="{398F3D91-5AB4-403D-BDDB-FF3A12D66435}">
      <dgm:prSet/>
      <dgm:spPr/>
      <dgm:t>
        <a:bodyPr/>
        <a:lstStyle/>
        <a:p>
          <a:endParaRPr lang="fi-FI"/>
        </a:p>
      </dgm:t>
    </dgm:pt>
    <dgm:pt modelId="{8482A467-B0DE-4E10-8424-F900CE437F9E}" type="pres">
      <dgm:prSet presAssocID="{290D6B65-0127-4498-B76B-3A51E21B2565}" presName="Name0" presStyleCnt="0">
        <dgm:presLayoutVars>
          <dgm:dir/>
          <dgm:resizeHandles/>
        </dgm:presLayoutVars>
      </dgm:prSet>
      <dgm:spPr/>
    </dgm:pt>
    <dgm:pt modelId="{019369B0-F20E-455B-B1E4-300388E97F3A}" type="pres">
      <dgm:prSet presAssocID="{FBB69669-F7BF-436B-B69B-38F84B3C638A}" presName="compNode" presStyleCnt="0"/>
      <dgm:spPr/>
    </dgm:pt>
    <dgm:pt modelId="{A0DAC7D0-E3E9-41E9-B47D-82EDA3277DDD}" type="pres">
      <dgm:prSet presAssocID="{FBB69669-F7BF-436B-B69B-38F84B3C638A}" presName="dummyConnPt" presStyleCnt="0"/>
      <dgm:spPr/>
    </dgm:pt>
    <dgm:pt modelId="{A898330C-3B59-468D-88FE-4D3FD3A945A8}" type="pres">
      <dgm:prSet presAssocID="{FBB69669-F7BF-436B-B69B-38F84B3C638A}" presName="node" presStyleLbl="node1" presStyleIdx="0" presStyleCnt="9">
        <dgm:presLayoutVars>
          <dgm:bulletEnabled val="1"/>
        </dgm:presLayoutVars>
      </dgm:prSet>
      <dgm:spPr/>
    </dgm:pt>
    <dgm:pt modelId="{62F01CA3-74AF-4AED-A40D-CAAFB2AB5B9F}" type="pres">
      <dgm:prSet presAssocID="{6FED4CBE-4F90-4E74-9D4E-07363217C1E8}" presName="sibTrans" presStyleLbl="bgSibTrans2D1" presStyleIdx="0" presStyleCnt="8"/>
      <dgm:spPr/>
    </dgm:pt>
    <dgm:pt modelId="{7CECC63D-74C4-4FF2-AC07-7AD7D9E438AD}" type="pres">
      <dgm:prSet presAssocID="{2314CD4A-5AB2-4730-9771-4B055B9E8772}" presName="compNode" presStyleCnt="0"/>
      <dgm:spPr/>
    </dgm:pt>
    <dgm:pt modelId="{2D89DBCC-4FAA-43F6-BC2B-CC08E7E61946}" type="pres">
      <dgm:prSet presAssocID="{2314CD4A-5AB2-4730-9771-4B055B9E8772}" presName="dummyConnPt" presStyleCnt="0"/>
      <dgm:spPr/>
    </dgm:pt>
    <dgm:pt modelId="{29A4FB31-D726-4C7C-87EA-5F0DCDAFA4F0}" type="pres">
      <dgm:prSet presAssocID="{2314CD4A-5AB2-4730-9771-4B055B9E8772}" presName="node" presStyleLbl="node1" presStyleIdx="1" presStyleCnt="9">
        <dgm:presLayoutVars>
          <dgm:bulletEnabled val="1"/>
        </dgm:presLayoutVars>
      </dgm:prSet>
      <dgm:spPr/>
    </dgm:pt>
    <dgm:pt modelId="{2AE7FFC6-6D3B-456A-84F5-3D3F0941EBDF}" type="pres">
      <dgm:prSet presAssocID="{C5ACB009-52BE-494C-91AB-3DC19CAFBC0F}" presName="sibTrans" presStyleLbl="bgSibTrans2D1" presStyleIdx="1" presStyleCnt="8"/>
      <dgm:spPr/>
    </dgm:pt>
    <dgm:pt modelId="{E0EA67CF-6D79-4D6B-8046-28580465748D}" type="pres">
      <dgm:prSet presAssocID="{4EB5A406-6A17-49D7-8F02-008025EC3853}" presName="compNode" presStyleCnt="0"/>
      <dgm:spPr/>
    </dgm:pt>
    <dgm:pt modelId="{66F5DFC3-FB2B-45AD-A203-74963734A5E1}" type="pres">
      <dgm:prSet presAssocID="{4EB5A406-6A17-49D7-8F02-008025EC3853}" presName="dummyConnPt" presStyleCnt="0"/>
      <dgm:spPr/>
    </dgm:pt>
    <dgm:pt modelId="{5ED0FA7C-CF9C-472B-B8D6-98E229107037}" type="pres">
      <dgm:prSet presAssocID="{4EB5A406-6A17-49D7-8F02-008025EC3853}" presName="node" presStyleLbl="node1" presStyleIdx="2" presStyleCnt="9">
        <dgm:presLayoutVars>
          <dgm:bulletEnabled val="1"/>
        </dgm:presLayoutVars>
      </dgm:prSet>
      <dgm:spPr/>
    </dgm:pt>
    <dgm:pt modelId="{F6750F6A-2019-48CB-8053-60CA1CBC06A4}" type="pres">
      <dgm:prSet presAssocID="{B47E3930-6DCE-43F7-BFB4-CD4D0DF8DC0E}" presName="sibTrans" presStyleLbl="bgSibTrans2D1" presStyleIdx="2" presStyleCnt="8"/>
      <dgm:spPr/>
    </dgm:pt>
    <dgm:pt modelId="{AEC5A3BA-9EE6-4172-8F92-326060CDA823}" type="pres">
      <dgm:prSet presAssocID="{36F9F400-6D9E-4777-B9F4-908BB7D7EA0D}" presName="compNode" presStyleCnt="0"/>
      <dgm:spPr/>
    </dgm:pt>
    <dgm:pt modelId="{8BC70A74-FA3C-48B2-BB8F-1ABC47009E7B}" type="pres">
      <dgm:prSet presAssocID="{36F9F400-6D9E-4777-B9F4-908BB7D7EA0D}" presName="dummyConnPt" presStyleCnt="0"/>
      <dgm:spPr/>
    </dgm:pt>
    <dgm:pt modelId="{72138119-800A-4C8F-9DD1-37ABEBE57FE5}" type="pres">
      <dgm:prSet presAssocID="{36F9F400-6D9E-4777-B9F4-908BB7D7EA0D}" presName="node" presStyleLbl="node1" presStyleIdx="3" presStyleCnt="9">
        <dgm:presLayoutVars>
          <dgm:bulletEnabled val="1"/>
        </dgm:presLayoutVars>
      </dgm:prSet>
      <dgm:spPr/>
    </dgm:pt>
    <dgm:pt modelId="{876596E0-ECC6-4706-94F4-495278EDEC7D}" type="pres">
      <dgm:prSet presAssocID="{C6714EF8-4B30-49D2-8A21-AAE6B9E94DB7}" presName="sibTrans" presStyleLbl="bgSibTrans2D1" presStyleIdx="3" presStyleCnt="8"/>
      <dgm:spPr/>
    </dgm:pt>
    <dgm:pt modelId="{884480DF-495D-4BE0-A29D-E226E76A302F}" type="pres">
      <dgm:prSet presAssocID="{F5CDB341-BC0D-46C2-A366-85F59649013A}" presName="compNode" presStyleCnt="0"/>
      <dgm:spPr/>
    </dgm:pt>
    <dgm:pt modelId="{A986F38C-FFFB-462A-8473-EA56B0335FAF}" type="pres">
      <dgm:prSet presAssocID="{F5CDB341-BC0D-46C2-A366-85F59649013A}" presName="dummyConnPt" presStyleCnt="0"/>
      <dgm:spPr/>
    </dgm:pt>
    <dgm:pt modelId="{8A457F7B-8241-4663-A0B4-18427A8C69F1}" type="pres">
      <dgm:prSet presAssocID="{F5CDB341-BC0D-46C2-A366-85F59649013A}" presName="node" presStyleLbl="node1" presStyleIdx="4" presStyleCnt="9">
        <dgm:presLayoutVars>
          <dgm:bulletEnabled val="1"/>
        </dgm:presLayoutVars>
      </dgm:prSet>
      <dgm:spPr/>
    </dgm:pt>
    <dgm:pt modelId="{A55ED9A0-B618-467C-889A-E8B03EC4F07A}" type="pres">
      <dgm:prSet presAssocID="{B92E2B2B-E7B8-4D82-95C7-A73EFF356438}" presName="sibTrans" presStyleLbl="bgSibTrans2D1" presStyleIdx="4" presStyleCnt="8"/>
      <dgm:spPr/>
    </dgm:pt>
    <dgm:pt modelId="{EC140A7C-F70F-4941-88CE-6540DC6A29E8}" type="pres">
      <dgm:prSet presAssocID="{6069B6F4-7476-43CB-900F-79B5390E0BF1}" presName="compNode" presStyleCnt="0"/>
      <dgm:spPr/>
    </dgm:pt>
    <dgm:pt modelId="{07B282EE-C663-4819-AB07-94D6E5BEBFC5}" type="pres">
      <dgm:prSet presAssocID="{6069B6F4-7476-43CB-900F-79B5390E0BF1}" presName="dummyConnPt" presStyleCnt="0"/>
      <dgm:spPr/>
    </dgm:pt>
    <dgm:pt modelId="{11162AD7-FEC2-441F-A6C8-09839E0EB49C}" type="pres">
      <dgm:prSet presAssocID="{6069B6F4-7476-43CB-900F-79B5390E0BF1}" presName="node" presStyleLbl="node1" presStyleIdx="5" presStyleCnt="9">
        <dgm:presLayoutVars>
          <dgm:bulletEnabled val="1"/>
        </dgm:presLayoutVars>
      </dgm:prSet>
      <dgm:spPr/>
    </dgm:pt>
    <dgm:pt modelId="{CF184C6B-EC4F-4704-B96D-EBE3E299B4FE}" type="pres">
      <dgm:prSet presAssocID="{DB577FA2-0543-47FD-902E-B4A135B8CD24}" presName="sibTrans" presStyleLbl="bgSibTrans2D1" presStyleIdx="5" presStyleCnt="8"/>
      <dgm:spPr/>
    </dgm:pt>
    <dgm:pt modelId="{A0C1B15E-54BA-4CC8-92A2-E7A6DD739252}" type="pres">
      <dgm:prSet presAssocID="{F784E312-0C85-497F-BE93-2D8D047B9599}" presName="compNode" presStyleCnt="0"/>
      <dgm:spPr/>
    </dgm:pt>
    <dgm:pt modelId="{37179D3A-E8DB-4F5B-93E1-6AF20DF29F24}" type="pres">
      <dgm:prSet presAssocID="{F784E312-0C85-497F-BE93-2D8D047B9599}" presName="dummyConnPt" presStyleCnt="0"/>
      <dgm:spPr/>
    </dgm:pt>
    <dgm:pt modelId="{1890C894-3AE3-4C41-AFDC-85EC99E6EF9D}" type="pres">
      <dgm:prSet presAssocID="{F784E312-0C85-497F-BE93-2D8D047B9599}" presName="node" presStyleLbl="node1" presStyleIdx="6" presStyleCnt="9">
        <dgm:presLayoutVars>
          <dgm:bulletEnabled val="1"/>
        </dgm:presLayoutVars>
      </dgm:prSet>
      <dgm:spPr/>
    </dgm:pt>
    <dgm:pt modelId="{3C55986E-2631-47E3-A937-7D77229F5C0E}" type="pres">
      <dgm:prSet presAssocID="{323B9F14-6477-4F1E-BB40-FFEF8EDC2213}" presName="sibTrans" presStyleLbl="bgSibTrans2D1" presStyleIdx="6" presStyleCnt="8"/>
      <dgm:spPr/>
    </dgm:pt>
    <dgm:pt modelId="{4C0A1C0B-4F93-47E6-AB6A-702C3F43B71C}" type="pres">
      <dgm:prSet presAssocID="{29AD49D1-862E-4788-B249-3CA7865F3351}" presName="compNode" presStyleCnt="0"/>
      <dgm:spPr/>
    </dgm:pt>
    <dgm:pt modelId="{8D45A7CD-C806-4FAF-82C9-16D9EC7DDD6B}" type="pres">
      <dgm:prSet presAssocID="{29AD49D1-862E-4788-B249-3CA7865F3351}" presName="dummyConnPt" presStyleCnt="0"/>
      <dgm:spPr/>
    </dgm:pt>
    <dgm:pt modelId="{30EE8327-86D3-45DE-A2FB-85016CB3D963}" type="pres">
      <dgm:prSet presAssocID="{29AD49D1-862E-4788-B249-3CA7865F3351}" presName="node" presStyleLbl="node1" presStyleIdx="7" presStyleCnt="9">
        <dgm:presLayoutVars>
          <dgm:bulletEnabled val="1"/>
        </dgm:presLayoutVars>
      </dgm:prSet>
      <dgm:spPr/>
    </dgm:pt>
    <dgm:pt modelId="{1CEE7EED-B789-4296-9B43-6E4BD2FE4AA2}" type="pres">
      <dgm:prSet presAssocID="{BB8266BF-8810-45CC-B4DA-87881611EF74}" presName="sibTrans" presStyleLbl="bgSibTrans2D1" presStyleIdx="7" presStyleCnt="8"/>
      <dgm:spPr/>
    </dgm:pt>
    <dgm:pt modelId="{B277F8B7-72BB-4010-B47D-5422E4050CB7}" type="pres">
      <dgm:prSet presAssocID="{BA39A1A1-4243-4743-9307-B375167895D8}" presName="compNode" presStyleCnt="0"/>
      <dgm:spPr/>
    </dgm:pt>
    <dgm:pt modelId="{DE2FCFBB-1654-40E5-BC2B-F77F7103B8C2}" type="pres">
      <dgm:prSet presAssocID="{BA39A1A1-4243-4743-9307-B375167895D8}" presName="dummyConnPt" presStyleCnt="0"/>
      <dgm:spPr/>
    </dgm:pt>
    <dgm:pt modelId="{9FA5FC71-B394-47CE-B43C-73536CFBCD2A}" type="pres">
      <dgm:prSet presAssocID="{BA39A1A1-4243-4743-9307-B375167895D8}" presName="node" presStyleLbl="node1" presStyleIdx="8" presStyleCnt="9">
        <dgm:presLayoutVars>
          <dgm:bulletEnabled val="1"/>
        </dgm:presLayoutVars>
      </dgm:prSet>
      <dgm:spPr/>
    </dgm:pt>
  </dgm:ptLst>
  <dgm:cxnLst>
    <dgm:cxn modelId="{5EEDF60E-974A-46BD-A823-2919FBE7483C}" srcId="{290D6B65-0127-4498-B76B-3A51E21B2565}" destId="{4EB5A406-6A17-49D7-8F02-008025EC3853}" srcOrd="2" destOrd="0" parTransId="{CC84D295-4DE5-4F63-89E8-2CDB83B9DB6C}" sibTransId="{B47E3930-6DCE-43F7-BFB4-CD4D0DF8DC0E}"/>
    <dgm:cxn modelId="{01476A1A-36D4-478E-AD1B-240F8747DE73}" type="presOf" srcId="{2314CD4A-5AB2-4730-9771-4B055B9E8772}" destId="{29A4FB31-D726-4C7C-87EA-5F0DCDAFA4F0}" srcOrd="0" destOrd="0" presId="urn:microsoft.com/office/officeart/2005/8/layout/bProcess4"/>
    <dgm:cxn modelId="{14FF1920-AA42-42DB-854C-EDF5B1DCFFBE}" type="presOf" srcId="{4EB5A406-6A17-49D7-8F02-008025EC3853}" destId="{5ED0FA7C-CF9C-472B-B8D6-98E229107037}" srcOrd="0" destOrd="0" presId="urn:microsoft.com/office/officeart/2005/8/layout/bProcess4"/>
    <dgm:cxn modelId="{30E1BC36-4113-48BD-B903-D1EB89426254}" srcId="{290D6B65-0127-4498-B76B-3A51E21B2565}" destId="{F784E312-0C85-497F-BE93-2D8D047B9599}" srcOrd="6" destOrd="0" parTransId="{439390E0-AD24-4849-AFB1-0E31023CA5F1}" sibTransId="{323B9F14-6477-4F1E-BB40-FFEF8EDC2213}"/>
    <dgm:cxn modelId="{2836135B-FF01-4A94-8067-717BE8D686F2}" type="presOf" srcId="{C5ACB009-52BE-494C-91AB-3DC19CAFBC0F}" destId="{2AE7FFC6-6D3B-456A-84F5-3D3F0941EBDF}" srcOrd="0" destOrd="0" presId="urn:microsoft.com/office/officeart/2005/8/layout/bProcess4"/>
    <dgm:cxn modelId="{B8EF9F46-C4E7-4679-B161-29C694A3EDFB}" type="presOf" srcId="{B92E2B2B-E7B8-4D82-95C7-A73EFF356438}" destId="{A55ED9A0-B618-467C-889A-E8B03EC4F07A}" srcOrd="0" destOrd="0" presId="urn:microsoft.com/office/officeart/2005/8/layout/bProcess4"/>
    <dgm:cxn modelId="{A9CB5769-8AB2-4AD7-9D05-D16C01D11CAF}" type="presOf" srcId="{BB8266BF-8810-45CC-B4DA-87881611EF74}" destId="{1CEE7EED-B789-4296-9B43-6E4BD2FE4AA2}" srcOrd="0" destOrd="0" presId="urn:microsoft.com/office/officeart/2005/8/layout/bProcess4"/>
    <dgm:cxn modelId="{7709646F-6541-4FE3-B883-ACD332BDB8A9}" srcId="{290D6B65-0127-4498-B76B-3A51E21B2565}" destId="{2314CD4A-5AB2-4730-9771-4B055B9E8772}" srcOrd="1" destOrd="0" parTransId="{072D42C7-474D-43F1-A4CE-3519AD4813B6}" sibTransId="{C5ACB009-52BE-494C-91AB-3DC19CAFBC0F}"/>
    <dgm:cxn modelId="{D175856F-A932-4A52-84AF-24F744320F79}" type="presOf" srcId="{C6714EF8-4B30-49D2-8A21-AAE6B9E94DB7}" destId="{876596E0-ECC6-4706-94F4-495278EDEC7D}" srcOrd="0" destOrd="0" presId="urn:microsoft.com/office/officeart/2005/8/layout/bProcess4"/>
    <dgm:cxn modelId="{12189350-2847-4EC5-9A01-AADCCE05BAF5}" type="presOf" srcId="{F784E312-0C85-497F-BE93-2D8D047B9599}" destId="{1890C894-3AE3-4C41-AFDC-85EC99E6EF9D}" srcOrd="0" destOrd="0" presId="urn:microsoft.com/office/officeart/2005/8/layout/bProcess4"/>
    <dgm:cxn modelId="{C8CADF7A-2C4C-4982-81B1-CD992745FB0F}" type="presOf" srcId="{36F9F400-6D9E-4777-B9F4-908BB7D7EA0D}" destId="{72138119-800A-4C8F-9DD1-37ABEBE57FE5}" srcOrd="0" destOrd="0" presId="urn:microsoft.com/office/officeart/2005/8/layout/bProcess4"/>
    <dgm:cxn modelId="{D7D5177B-457D-4BA7-99B7-0E7B51D35C70}" type="presOf" srcId="{6069B6F4-7476-43CB-900F-79B5390E0BF1}" destId="{11162AD7-FEC2-441F-A6C8-09839E0EB49C}" srcOrd="0" destOrd="0" presId="urn:microsoft.com/office/officeart/2005/8/layout/bProcess4"/>
    <dgm:cxn modelId="{AC76107D-EB9A-426A-BE00-AB561988A6CA}" srcId="{290D6B65-0127-4498-B76B-3A51E21B2565}" destId="{6069B6F4-7476-43CB-900F-79B5390E0BF1}" srcOrd="5" destOrd="0" parTransId="{D72B9D95-A1C0-4255-AF43-FE53E5FB5ED7}" sibTransId="{DB577FA2-0543-47FD-902E-B4A135B8CD24}"/>
    <dgm:cxn modelId="{74D8B97E-9381-4FCE-BD8C-9767072B9C97}" type="presOf" srcId="{DB577FA2-0543-47FD-902E-B4A135B8CD24}" destId="{CF184C6B-EC4F-4704-B96D-EBE3E299B4FE}" srcOrd="0" destOrd="0" presId="urn:microsoft.com/office/officeart/2005/8/layout/bProcess4"/>
    <dgm:cxn modelId="{3A921A82-63AE-44BE-9EA5-144067636DC3}" type="presOf" srcId="{29AD49D1-862E-4788-B249-3CA7865F3351}" destId="{30EE8327-86D3-45DE-A2FB-85016CB3D963}" srcOrd="0" destOrd="0" presId="urn:microsoft.com/office/officeart/2005/8/layout/bProcess4"/>
    <dgm:cxn modelId="{015B5386-273A-4B18-98A0-2B96EB62D5BC}" type="presOf" srcId="{290D6B65-0127-4498-B76B-3A51E21B2565}" destId="{8482A467-B0DE-4E10-8424-F900CE437F9E}" srcOrd="0" destOrd="0" presId="urn:microsoft.com/office/officeart/2005/8/layout/bProcess4"/>
    <dgm:cxn modelId="{7A72738A-5EE6-4114-A098-9721245726AC}" srcId="{290D6B65-0127-4498-B76B-3A51E21B2565}" destId="{36F9F400-6D9E-4777-B9F4-908BB7D7EA0D}" srcOrd="3" destOrd="0" parTransId="{B1CAA9A9-80D1-49C3-BBE6-416B332397A3}" sibTransId="{C6714EF8-4B30-49D2-8A21-AAE6B9E94DB7}"/>
    <dgm:cxn modelId="{398F3D91-5AB4-403D-BDDB-FF3A12D66435}" srcId="{290D6B65-0127-4498-B76B-3A51E21B2565}" destId="{BA39A1A1-4243-4743-9307-B375167895D8}" srcOrd="8" destOrd="0" parTransId="{806545C3-2C24-4C74-9867-1FB6AC1E23E2}" sibTransId="{1DE0E3B1-983C-4CC4-9267-54EC18CF8A17}"/>
    <dgm:cxn modelId="{22F0BAAC-BC06-4625-B2C9-AAE5C659691E}" type="presOf" srcId="{BA39A1A1-4243-4743-9307-B375167895D8}" destId="{9FA5FC71-B394-47CE-B43C-73536CFBCD2A}" srcOrd="0" destOrd="0" presId="urn:microsoft.com/office/officeart/2005/8/layout/bProcess4"/>
    <dgm:cxn modelId="{C3C7E3AD-193A-43A8-BD2C-F94C702CE3B4}" type="presOf" srcId="{323B9F14-6477-4F1E-BB40-FFEF8EDC2213}" destId="{3C55986E-2631-47E3-A937-7D77229F5C0E}" srcOrd="0" destOrd="0" presId="urn:microsoft.com/office/officeart/2005/8/layout/bProcess4"/>
    <dgm:cxn modelId="{151507C3-4526-4C3C-BE6D-8D20114B7169}" type="presOf" srcId="{FBB69669-F7BF-436B-B69B-38F84B3C638A}" destId="{A898330C-3B59-468D-88FE-4D3FD3A945A8}" srcOrd="0" destOrd="0" presId="urn:microsoft.com/office/officeart/2005/8/layout/bProcess4"/>
    <dgm:cxn modelId="{BE228FD0-6BB0-4FF2-85E0-6E75759751E4}" srcId="{290D6B65-0127-4498-B76B-3A51E21B2565}" destId="{FBB69669-F7BF-436B-B69B-38F84B3C638A}" srcOrd="0" destOrd="0" parTransId="{25B5637B-B34F-4ADD-B63B-2A6B6BE8D124}" sibTransId="{6FED4CBE-4F90-4E74-9D4E-07363217C1E8}"/>
    <dgm:cxn modelId="{30BE70D3-E7F4-495F-A15D-0CFD89218BD3}" type="presOf" srcId="{6FED4CBE-4F90-4E74-9D4E-07363217C1E8}" destId="{62F01CA3-74AF-4AED-A40D-CAAFB2AB5B9F}" srcOrd="0" destOrd="0" presId="urn:microsoft.com/office/officeart/2005/8/layout/bProcess4"/>
    <dgm:cxn modelId="{F89BD1DA-7921-48AA-8ED0-A9B3EC18BA37}" srcId="{290D6B65-0127-4498-B76B-3A51E21B2565}" destId="{F5CDB341-BC0D-46C2-A366-85F59649013A}" srcOrd="4" destOrd="0" parTransId="{B27D82C7-556C-4C5F-B4EF-0D9C7DA00CFA}" sibTransId="{B92E2B2B-E7B8-4D82-95C7-A73EFF356438}"/>
    <dgm:cxn modelId="{18E436DB-C2B1-42D5-9316-927040C15ECF}" type="presOf" srcId="{F5CDB341-BC0D-46C2-A366-85F59649013A}" destId="{8A457F7B-8241-4663-A0B4-18427A8C69F1}" srcOrd="0" destOrd="0" presId="urn:microsoft.com/office/officeart/2005/8/layout/bProcess4"/>
    <dgm:cxn modelId="{2BA98EEE-7B75-4DDB-886B-5748A57ED323}" type="presOf" srcId="{B47E3930-6DCE-43F7-BFB4-CD4D0DF8DC0E}" destId="{F6750F6A-2019-48CB-8053-60CA1CBC06A4}" srcOrd="0" destOrd="0" presId="urn:microsoft.com/office/officeart/2005/8/layout/bProcess4"/>
    <dgm:cxn modelId="{10E240FE-0158-4184-91FF-DE6B8EE36F4F}" srcId="{290D6B65-0127-4498-B76B-3A51E21B2565}" destId="{29AD49D1-862E-4788-B249-3CA7865F3351}" srcOrd="7" destOrd="0" parTransId="{51C631BC-5AC5-44BF-9830-A4FC027A3BED}" sibTransId="{BB8266BF-8810-45CC-B4DA-87881611EF74}"/>
    <dgm:cxn modelId="{FEC52D42-1ADD-4A51-B063-9C5E6BAC9A2A}" type="presParOf" srcId="{8482A467-B0DE-4E10-8424-F900CE437F9E}" destId="{019369B0-F20E-455B-B1E4-300388E97F3A}" srcOrd="0" destOrd="0" presId="urn:microsoft.com/office/officeart/2005/8/layout/bProcess4"/>
    <dgm:cxn modelId="{E7DB9BD4-85D2-43F7-951A-48A5C230DBF7}" type="presParOf" srcId="{019369B0-F20E-455B-B1E4-300388E97F3A}" destId="{A0DAC7D0-E3E9-41E9-B47D-82EDA3277DDD}" srcOrd="0" destOrd="0" presId="urn:microsoft.com/office/officeart/2005/8/layout/bProcess4"/>
    <dgm:cxn modelId="{292CB4AC-DDF4-4E5C-91C4-D28FD2AAE2CD}" type="presParOf" srcId="{019369B0-F20E-455B-B1E4-300388E97F3A}" destId="{A898330C-3B59-468D-88FE-4D3FD3A945A8}" srcOrd="1" destOrd="0" presId="urn:microsoft.com/office/officeart/2005/8/layout/bProcess4"/>
    <dgm:cxn modelId="{53DA8448-02D3-4964-8454-BE7672B1D1AE}" type="presParOf" srcId="{8482A467-B0DE-4E10-8424-F900CE437F9E}" destId="{62F01CA3-74AF-4AED-A40D-CAAFB2AB5B9F}" srcOrd="1" destOrd="0" presId="urn:microsoft.com/office/officeart/2005/8/layout/bProcess4"/>
    <dgm:cxn modelId="{A857BCDB-BE15-4366-86F8-FFE7E26F3F55}" type="presParOf" srcId="{8482A467-B0DE-4E10-8424-F900CE437F9E}" destId="{7CECC63D-74C4-4FF2-AC07-7AD7D9E438AD}" srcOrd="2" destOrd="0" presId="urn:microsoft.com/office/officeart/2005/8/layout/bProcess4"/>
    <dgm:cxn modelId="{53D50A94-A3ED-4A32-9ABE-CDB8049731C7}" type="presParOf" srcId="{7CECC63D-74C4-4FF2-AC07-7AD7D9E438AD}" destId="{2D89DBCC-4FAA-43F6-BC2B-CC08E7E61946}" srcOrd="0" destOrd="0" presId="urn:microsoft.com/office/officeart/2005/8/layout/bProcess4"/>
    <dgm:cxn modelId="{ED687A70-AD41-43E7-9DA1-47FACE3C06B9}" type="presParOf" srcId="{7CECC63D-74C4-4FF2-AC07-7AD7D9E438AD}" destId="{29A4FB31-D726-4C7C-87EA-5F0DCDAFA4F0}" srcOrd="1" destOrd="0" presId="urn:microsoft.com/office/officeart/2005/8/layout/bProcess4"/>
    <dgm:cxn modelId="{996A4263-2621-4E1F-B45A-5976C90E8E9F}" type="presParOf" srcId="{8482A467-B0DE-4E10-8424-F900CE437F9E}" destId="{2AE7FFC6-6D3B-456A-84F5-3D3F0941EBDF}" srcOrd="3" destOrd="0" presId="urn:microsoft.com/office/officeart/2005/8/layout/bProcess4"/>
    <dgm:cxn modelId="{4031146F-715C-4447-892E-B0E355D10095}" type="presParOf" srcId="{8482A467-B0DE-4E10-8424-F900CE437F9E}" destId="{E0EA67CF-6D79-4D6B-8046-28580465748D}" srcOrd="4" destOrd="0" presId="urn:microsoft.com/office/officeart/2005/8/layout/bProcess4"/>
    <dgm:cxn modelId="{00D8986C-AE87-41A5-B51D-3C200292E301}" type="presParOf" srcId="{E0EA67CF-6D79-4D6B-8046-28580465748D}" destId="{66F5DFC3-FB2B-45AD-A203-74963734A5E1}" srcOrd="0" destOrd="0" presId="urn:microsoft.com/office/officeart/2005/8/layout/bProcess4"/>
    <dgm:cxn modelId="{1A2EE8F1-C61F-4284-8D21-0B0786389741}" type="presParOf" srcId="{E0EA67CF-6D79-4D6B-8046-28580465748D}" destId="{5ED0FA7C-CF9C-472B-B8D6-98E229107037}" srcOrd="1" destOrd="0" presId="urn:microsoft.com/office/officeart/2005/8/layout/bProcess4"/>
    <dgm:cxn modelId="{7EFA10F3-08E5-4D23-AFD7-170E3ECDB015}" type="presParOf" srcId="{8482A467-B0DE-4E10-8424-F900CE437F9E}" destId="{F6750F6A-2019-48CB-8053-60CA1CBC06A4}" srcOrd="5" destOrd="0" presId="urn:microsoft.com/office/officeart/2005/8/layout/bProcess4"/>
    <dgm:cxn modelId="{82D4CAA0-DEBD-4280-884C-E5CB616F37BC}" type="presParOf" srcId="{8482A467-B0DE-4E10-8424-F900CE437F9E}" destId="{AEC5A3BA-9EE6-4172-8F92-326060CDA823}" srcOrd="6" destOrd="0" presId="urn:microsoft.com/office/officeart/2005/8/layout/bProcess4"/>
    <dgm:cxn modelId="{E78EDECE-6CF8-4439-ABDB-FE48E2FE06C7}" type="presParOf" srcId="{AEC5A3BA-9EE6-4172-8F92-326060CDA823}" destId="{8BC70A74-FA3C-48B2-BB8F-1ABC47009E7B}" srcOrd="0" destOrd="0" presId="urn:microsoft.com/office/officeart/2005/8/layout/bProcess4"/>
    <dgm:cxn modelId="{8B8E6E37-3844-4FD8-A197-844BC495EAC6}" type="presParOf" srcId="{AEC5A3BA-9EE6-4172-8F92-326060CDA823}" destId="{72138119-800A-4C8F-9DD1-37ABEBE57FE5}" srcOrd="1" destOrd="0" presId="urn:microsoft.com/office/officeart/2005/8/layout/bProcess4"/>
    <dgm:cxn modelId="{4604F661-5EDE-4C66-85C9-78B89EFF8319}" type="presParOf" srcId="{8482A467-B0DE-4E10-8424-F900CE437F9E}" destId="{876596E0-ECC6-4706-94F4-495278EDEC7D}" srcOrd="7" destOrd="0" presId="urn:microsoft.com/office/officeart/2005/8/layout/bProcess4"/>
    <dgm:cxn modelId="{86AA2CD2-C004-4681-9757-9D597733668C}" type="presParOf" srcId="{8482A467-B0DE-4E10-8424-F900CE437F9E}" destId="{884480DF-495D-4BE0-A29D-E226E76A302F}" srcOrd="8" destOrd="0" presId="urn:microsoft.com/office/officeart/2005/8/layout/bProcess4"/>
    <dgm:cxn modelId="{4496188F-8503-494B-87F7-BD9EE1751079}" type="presParOf" srcId="{884480DF-495D-4BE0-A29D-E226E76A302F}" destId="{A986F38C-FFFB-462A-8473-EA56B0335FAF}" srcOrd="0" destOrd="0" presId="urn:microsoft.com/office/officeart/2005/8/layout/bProcess4"/>
    <dgm:cxn modelId="{8AAF9339-ED57-4A28-9832-4724176B6F37}" type="presParOf" srcId="{884480DF-495D-4BE0-A29D-E226E76A302F}" destId="{8A457F7B-8241-4663-A0B4-18427A8C69F1}" srcOrd="1" destOrd="0" presId="urn:microsoft.com/office/officeart/2005/8/layout/bProcess4"/>
    <dgm:cxn modelId="{21631BC3-F448-43D1-9CF2-19DD24C89C7A}" type="presParOf" srcId="{8482A467-B0DE-4E10-8424-F900CE437F9E}" destId="{A55ED9A0-B618-467C-889A-E8B03EC4F07A}" srcOrd="9" destOrd="0" presId="urn:microsoft.com/office/officeart/2005/8/layout/bProcess4"/>
    <dgm:cxn modelId="{9E9537EA-71F1-4F52-A5C5-7ED3093CB3C0}" type="presParOf" srcId="{8482A467-B0DE-4E10-8424-F900CE437F9E}" destId="{EC140A7C-F70F-4941-88CE-6540DC6A29E8}" srcOrd="10" destOrd="0" presId="urn:microsoft.com/office/officeart/2005/8/layout/bProcess4"/>
    <dgm:cxn modelId="{35FCB580-E0BA-495B-B021-0455DA3AB6E3}" type="presParOf" srcId="{EC140A7C-F70F-4941-88CE-6540DC6A29E8}" destId="{07B282EE-C663-4819-AB07-94D6E5BEBFC5}" srcOrd="0" destOrd="0" presId="urn:microsoft.com/office/officeart/2005/8/layout/bProcess4"/>
    <dgm:cxn modelId="{100991FE-53AF-4D13-92B5-B2CB778278D4}" type="presParOf" srcId="{EC140A7C-F70F-4941-88CE-6540DC6A29E8}" destId="{11162AD7-FEC2-441F-A6C8-09839E0EB49C}" srcOrd="1" destOrd="0" presId="urn:microsoft.com/office/officeart/2005/8/layout/bProcess4"/>
    <dgm:cxn modelId="{34D1E020-E577-4B01-9563-862225ACC5AC}" type="presParOf" srcId="{8482A467-B0DE-4E10-8424-F900CE437F9E}" destId="{CF184C6B-EC4F-4704-B96D-EBE3E299B4FE}" srcOrd="11" destOrd="0" presId="urn:microsoft.com/office/officeart/2005/8/layout/bProcess4"/>
    <dgm:cxn modelId="{8539C0C4-D33F-4223-9FE8-F13B4661E335}" type="presParOf" srcId="{8482A467-B0DE-4E10-8424-F900CE437F9E}" destId="{A0C1B15E-54BA-4CC8-92A2-E7A6DD739252}" srcOrd="12" destOrd="0" presId="urn:microsoft.com/office/officeart/2005/8/layout/bProcess4"/>
    <dgm:cxn modelId="{3CA3736A-9534-42C7-B3E4-693265FF9CB6}" type="presParOf" srcId="{A0C1B15E-54BA-4CC8-92A2-E7A6DD739252}" destId="{37179D3A-E8DB-4F5B-93E1-6AF20DF29F24}" srcOrd="0" destOrd="0" presId="urn:microsoft.com/office/officeart/2005/8/layout/bProcess4"/>
    <dgm:cxn modelId="{CD33AB74-620F-4EBD-A861-9B00E3DBE826}" type="presParOf" srcId="{A0C1B15E-54BA-4CC8-92A2-E7A6DD739252}" destId="{1890C894-3AE3-4C41-AFDC-85EC99E6EF9D}" srcOrd="1" destOrd="0" presId="urn:microsoft.com/office/officeart/2005/8/layout/bProcess4"/>
    <dgm:cxn modelId="{16DCC6C0-BDE1-425D-AA3D-52B5C3A40B38}" type="presParOf" srcId="{8482A467-B0DE-4E10-8424-F900CE437F9E}" destId="{3C55986E-2631-47E3-A937-7D77229F5C0E}" srcOrd="13" destOrd="0" presId="urn:microsoft.com/office/officeart/2005/8/layout/bProcess4"/>
    <dgm:cxn modelId="{DF621BC4-5E3D-45EC-B182-17DFA9958347}" type="presParOf" srcId="{8482A467-B0DE-4E10-8424-F900CE437F9E}" destId="{4C0A1C0B-4F93-47E6-AB6A-702C3F43B71C}" srcOrd="14" destOrd="0" presId="urn:microsoft.com/office/officeart/2005/8/layout/bProcess4"/>
    <dgm:cxn modelId="{F8C61B4D-1C61-4E75-9024-8E1A9486C2BF}" type="presParOf" srcId="{4C0A1C0B-4F93-47E6-AB6A-702C3F43B71C}" destId="{8D45A7CD-C806-4FAF-82C9-16D9EC7DDD6B}" srcOrd="0" destOrd="0" presId="urn:microsoft.com/office/officeart/2005/8/layout/bProcess4"/>
    <dgm:cxn modelId="{A7561BE5-66EB-4260-B6E6-7F9ACBB7FB01}" type="presParOf" srcId="{4C0A1C0B-4F93-47E6-AB6A-702C3F43B71C}" destId="{30EE8327-86D3-45DE-A2FB-85016CB3D963}" srcOrd="1" destOrd="0" presId="urn:microsoft.com/office/officeart/2005/8/layout/bProcess4"/>
    <dgm:cxn modelId="{1DBBB0B0-D25D-45CD-886E-7BE704C0F925}" type="presParOf" srcId="{8482A467-B0DE-4E10-8424-F900CE437F9E}" destId="{1CEE7EED-B789-4296-9B43-6E4BD2FE4AA2}" srcOrd="15" destOrd="0" presId="urn:microsoft.com/office/officeart/2005/8/layout/bProcess4"/>
    <dgm:cxn modelId="{ECD1B902-C2AC-4117-B605-4BD35001A060}" type="presParOf" srcId="{8482A467-B0DE-4E10-8424-F900CE437F9E}" destId="{B277F8B7-72BB-4010-B47D-5422E4050CB7}" srcOrd="16" destOrd="0" presId="urn:microsoft.com/office/officeart/2005/8/layout/bProcess4"/>
    <dgm:cxn modelId="{EC495A44-E3BE-4370-9F6F-1375460F29CE}" type="presParOf" srcId="{B277F8B7-72BB-4010-B47D-5422E4050CB7}" destId="{DE2FCFBB-1654-40E5-BC2B-F77F7103B8C2}" srcOrd="0" destOrd="0" presId="urn:microsoft.com/office/officeart/2005/8/layout/bProcess4"/>
    <dgm:cxn modelId="{66F5AA81-4AA4-43CD-8595-DB495221E8E2}" type="presParOf" srcId="{B277F8B7-72BB-4010-B47D-5422E4050CB7}" destId="{9FA5FC71-B394-47CE-B43C-73536CFBCD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D6B65-0127-4498-B76B-3A51E21B2565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</dgm:pt>
    <dgm:pt modelId="{FBB69669-F7BF-436B-B69B-38F84B3C638A}">
      <dgm:prSet phldrT="[Teksti]"/>
      <dgm:spPr/>
      <dgm:t>
        <a:bodyPr/>
        <a:lstStyle/>
        <a:p>
          <a:r>
            <a:rPr lang="fi-FI">
              <a:solidFill>
                <a:schemeClr val="tx1"/>
              </a:solidFill>
            </a:rPr>
            <a:t>Yhteisasiakkuus tunnistetaan kontaktissa</a:t>
          </a:r>
        </a:p>
      </dgm:t>
    </dgm:pt>
    <dgm:pt modelId="{25B5637B-B34F-4ADD-B63B-2A6B6BE8D124}" type="parTrans" cxnId="{BE228FD0-6BB0-4FF2-85E0-6E75759751E4}">
      <dgm:prSet/>
      <dgm:spPr/>
      <dgm:t>
        <a:bodyPr/>
        <a:lstStyle/>
        <a:p>
          <a:endParaRPr lang="fi-FI"/>
        </a:p>
      </dgm:t>
    </dgm:pt>
    <dgm:pt modelId="{6FED4CBE-4F90-4E74-9D4E-07363217C1E8}" type="sibTrans" cxnId="{BE228FD0-6BB0-4FF2-85E0-6E75759751E4}">
      <dgm:prSet/>
      <dgm:spPr/>
      <dgm:t>
        <a:bodyPr/>
        <a:lstStyle/>
        <a:p>
          <a:endParaRPr lang="fi-FI"/>
        </a:p>
      </dgm:t>
    </dgm:pt>
    <dgm:pt modelId="{2314CD4A-5AB2-4730-9771-4B055B9E8772}">
      <dgm:prSet phldrT="[Teksti]"/>
      <dgm:spPr/>
      <dgm:t>
        <a:bodyPr/>
        <a:lstStyle/>
        <a:p>
          <a:r>
            <a:rPr lang="fi-FI" err="1">
              <a:solidFill>
                <a:schemeClr val="bg2"/>
              </a:solidFill>
            </a:rPr>
            <a:t>Puheeksiotto</a:t>
          </a:r>
          <a:r>
            <a:rPr lang="fi-FI">
              <a:solidFill>
                <a:schemeClr val="bg2"/>
              </a:solidFill>
            </a:rPr>
            <a:t> asiakkaan kanssa</a:t>
          </a:r>
        </a:p>
      </dgm:t>
    </dgm:pt>
    <dgm:pt modelId="{072D42C7-474D-43F1-A4CE-3519AD4813B6}" type="parTrans" cxnId="{7709646F-6541-4FE3-B883-ACD332BDB8A9}">
      <dgm:prSet/>
      <dgm:spPr/>
      <dgm:t>
        <a:bodyPr/>
        <a:lstStyle/>
        <a:p>
          <a:endParaRPr lang="fi-FI"/>
        </a:p>
      </dgm:t>
    </dgm:pt>
    <dgm:pt modelId="{C5ACB009-52BE-494C-91AB-3DC19CAFBC0F}" type="sibTrans" cxnId="{7709646F-6541-4FE3-B883-ACD332BDB8A9}">
      <dgm:prSet/>
      <dgm:spPr/>
      <dgm:t>
        <a:bodyPr/>
        <a:lstStyle/>
        <a:p>
          <a:endParaRPr lang="fi-FI"/>
        </a:p>
      </dgm:t>
    </dgm:pt>
    <dgm:pt modelId="{4EB5A406-6A17-49D7-8F02-008025EC3853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Onko asiakkaalla jo vastuutyöntekijä/-tiimi?</a:t>
          </a:r>
        </a:p>
      </dgm:t>
    </dgm:pt>
    <dgm:pt modelId="{CC84D295-4DE5-4F63-89E8-2CDB83B9DB6C}" type="parTrans" cxnId="{5EEDF60E-974A-46BD-A823-2919FBE7483C}">
      <dgm:prSet/>
      <dgm:spPr/>
      <dgm:t>
        <a:bodyPr/>
        <a:lstStyle/>
        <a:p>
          <a:endParaRPr lang="fi-FI"/>
        </a:p>
      </dgm:t>
    </dgm:pt>
    <dgm:pt modelId="{B47E3930-6DCE-43F7-BFB4-CD4D0DF8DC0E}" type="sibTrans" cxnId="{5EEDF60E-974A-46BD-A823-2919FBE7483C}">
      <dgm:prSet/>
      <dgm:spPr/>
      <dgm:t>
        <a:bodyPr/>
        <a:lstStyle/>
        <a:p>
          <a:endParaRPr lang="fi-FI"/>
        </a:p>
      </dgm:t>
    </dgm:pt>
    <dgm:pt modelId="{36F9F400-6D9E-4777-B9F4-908BB7D7EA0D}">
      <dgm:prSet phldrT="[Teksti]"/>
      <dgm:spPr/>
      <dgm:t>
        <a:bodyPr/>
        <a:lstStyle/>
        <a:p>
          <a:r>
            <a:rPr lang="fi-FI" dirty="0">
              <a:solidFill>
                <a:schemeClr val="bg2"/>
              </a:solidFill>
            </a:rPr>
            <a:t>Varataan kontakti asiakkaan tilanteen kartoitusta varten</a:t>
          </a:r>
        </a:p>
      </dgm:t>
    </dgm:pt>
    <dgm:pt modelId="{B1CAA9A9-80D1-49C3-BBE6-416B332397A3}" type="parTrans" cxnId="{7A72738A-5EE6-4114-A098-9721245726AC}">
      <dgm:prSet/>
      <dgm:spPr/>
      <dgm:t>
        <a:bodyPr/>
        <a:lstStyle/>
        <a:p>
          <a:endParaRPr lang="fi-FI"/>
        </a:p>
      </dgm:t>
    </dgm:pt>
    <dgm:pt modelId="{C6714EF8-4B30-49D2-8A21-AAE6B9E94DB7}" type="sibTrans" cxnId="{7A72738A-5EE6-4114-A098-9721245726AC}">
      <dgm:prSet/>
      <dgm:spPr/>
      <dgm:t>
        <a:bodyPr/>
        <a:lstStyle/>
        <a:p>
          <a:endParaRPr lang="fi-FI"/>
        </a:p>
      </dgm:t>
    </dgm:pt>
    <dgm:pt modelId="{F5CDB341-BC0D-46C2-A366-85F59649013A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Tilanteen kartoitus</a:t>
          </a:r>
        </a:p>
      </dgm:t>
    </dgm:pt>
    <dgm:pt modelId="{B27D82C7-556C-4C5F-B4EF-0D9C7DA00CFA}" type="parTrans" cxnId="{F89BD1DA-7921-48AA-8ED0-A9B3EC18BA37}">
      <dgm:prSet/>
      <dgm:spPr/>
      <dgm:t>
        <a:bodyPr/>
        <a:lstStyle/>
        <a:p>
          <a:endParaRPr lang="fi-FI"/>
        </a:p>
      </dgm:t>
    </dgm:pt>
    <dgm:pt modelId="{B92E2B2B-E7B8-4D82-95C7-A73EFF356438}" type="sibTrans" cxnId="{F89BD1DA-7921-48AA-8ED0-A9B3EC18BA37}">
      <dgm:prSet/>
      <dgm:spPr/>
      <dgm:t>
        <a:bodyPr/>
        <a:lstStyle/>
        <a:p>
          <a:endParaRPr lang="fi-FI"/>
        </a:p>
      </dgm:t>
    </dgm:pt>
    <dgm:pt modelId="{6069B6F4-7476-43CB-900F-79B5390E0BF1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Kutsutaan yhteistyöhön tarvittavat ammattilaiset</a:t>
          </a:r>
        </a:p>
      </dgm:t>
    </dgm:pt>
    <dgm:pt modelId="{D72B9D95-A1C0-4255-AF43-FE53E5FB5ED7}" type="parTrans" cxnId="{AC76107D-EB9A-426A-BE00-AB561988A6CA}">
      <dgm:prSet/>
      <dgm:spPr/>
      <dgm:t>
        <a:bodyPr/>
        <a:lstStyle/>
        <a:p>
          <a:endParaRPr lang="fi-FI"/>
        </a:p>
      </dgm:t>
    </dgm:pt>
    <dgm:pt modelId="{DB577FA2-0543-47FD-902E-B4A135B8CD24}" type="sibTrans" cxnId="{AC76107D-EB9A-426A-BE00-AB561988A6CA}">
      <dgm:prSet/>
      <dgm:spPr/>
      <dgm:t>
        <a:bodyPr/>
        <a:lstStyle/>
        <a:p>
          <a:endParaRPr lang="fi-FI"/>
        </a:p>
      </dgm:t>
    </dgm:pt>
    <dgm:pt modelId="{F784E312-0C85-497F-BE93-2D8D047B9599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Palvelut suunnitellusti</a:t>
          </a:r>
        </a:p>
      </dgm:t>
    </dgm:pt>
    <dgm:pt modelId="{439390E0-AD24-4849-AFB1-0E31023CA5F1}" type="parTrans" cxnId="{30E1BC36-4113-48BD-B903-D1EB89426254}">
      <dgm:prSet/>
      <dgm:spPr/>
      <dgm:t>
        <a:bodyPr/>
        <a:lstStyle/>
        <a:p>
          <a:endParaRPr lang="fi-FI"/>
        </a:p>
      </dgm:t>
    </dgm:pt>
    <dgm:pt modelId="{323B9F14-6477-4F1E-BB40-FFEF8EDC2213}" type="sibTrans" cxnId="{30E1BC36-4113-48BD-B903-D1EB89426254}">
      <dgm:prSet/>
      <dgm:spPr/>
      <dgm:t>
        <a:bodyPr/>
        <a:lstStyle/>
        <a:p>
          <a:endParaRPr lang="fi-FI"/>
        </a:p>
      </dgm:t>
    </dgm:pt>
    <dgm:pt modelId="{29AD49D1-862E-4788-B249-3CA7865F3351}">
      <dgm:prSet phldrT="[Teksti]" custT="1"/>
      <dgm:spPr/>
      <dgm:t>
        <a:bodyPr/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gm:t>
    </dgm:pt>
    <dgm:pt modelId="{51C631BC-5AC5-44BF-9830-A4FC027A3BED}" type="parTrans" cxnId="{10E240FE-0158-4184-91FF-DE6B8EE36F4F}">
      <dgm:prSet/>
      <dgm:spPr/>
      <dgm:t>
        <a:bodyPr/>
        <a:lstStyle/>
        <a:p>
          <a:endParaRPr lang="fi-FI"/>
        </a:p>
      </dgm:t>
    </dgm:pt>
    <dgm:pt modelId="{BB8266BF-8810-45CC-B4DA-87881611EF74}" type="sibTrans" cxnId="{10E240FE-0158-4184-91FF-DE6B8EE36F4F}">
      <dgm:prSet/>
      <dgm:spPr/>
      <dgm:t>
        <a:bodyPr/>
        <a:lstStyle/>
        <a:p>
          <a:endParaRPr lang="fi-FI"/>
        </a:p>
      </dgm:t>
    </dgm:pt>
    <dgm:pt modelId="{BA39A1A1-4243-4743-9307-B375167895D8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Yhteisasiakkuus päättyy</a:t>
          </a:r>
        </a:p>
      </dgm:t>
    </dgm:pt>
    <dgm:pt modelId="{806545C3-2C24-4C74-9867-1FB6AC1E23E2}" type="parTrans" cxnId="{398F3D91-5AB4-403D-BDDB-FF3A12D66435}">
      <dgm:prSet/>
      <dgm:spPr/>
      <dgm:t>
        <a:bodyPr/>
        <a:lstStyle/>
        <a:p>
          <a:endParaRPr lang="fi-FI"/>
        </a:p>
      </dgm:t>
    </dgm:pt>
    <dgm:pt modelId="{1DE0E3B1-983C-4CC4-9267-54EC18CF8A17}" type="sibTrans" cxnId="{398F3D91-5AB4-403D-BDDB-FF3A12D66435}">
      <dgm:prSet/>
      <dgm:spPr/>
      <dgm:t>
        <a:bodyPr/>
        <a:lstStyle/>
        <a:p>
          <a:endParaRPr lang="fi-FI"/>
        </a:p>
      </dgm:t>
    </dgm:pt>
    <dgm:pt modelId="{8482A467-B0DE-4E10-8424-F900CE437F9E}" type="pres">
      <dgm:prSet presAssocID="{290D6B65-0127-4498-B76B-3A51E21B2565}" presName="Name0" presStyleCnt="0">
        <dgm:presLayoutVars>
          <dgm:dir/>
          <dgm:resizeHandles/>
        </dgm:presLayoutVars>
      </dgm:prSet>
      <dgm:spPr/>
    </dgm:pt>
    <dgm:pt modelId="{019369B0-F20E-455B-B1E4-300388E97F3A}" type="pres">
      <dgm:prSet presAssocID="{FBB69669-F7BF-436B-B69B-38F84B3C638A}" presName="compNode" presStyleCnt="0"/>
      <dgm:spPr/>
    </dgm:pt>
    <dgm:pt modelId="{A0DAC7D0-E3E9-41E9-B47D-82EDA3277DDD}" type="pres">
      <dgm:prSet presAssocID="{FBB69669-F7BF-436B-B69B-38F84B3C638A}" presName="dummyConnPt" presStyleCnt="0"/>
      <dgm:spPr/>
    </dgm:pt>
    <dgm:pt modelId="{A898330C-3B59-468D-88FE-4D3FD3A945A8}" type="pres">
      <dgm:prSet presAssocID="{FBB69669-F7BF-436B-B69B-38F84B3C638A}" presName="node" presStyleLbl="node1" presStyleIdx="0" presStyleCnt="9">
        <dgm:presLayoutVars>
          <dgm:bulletEnabled val="1"/>
        </dgm:presLayoutVars>
      </dgm:prSet>
      <dgm:spPr/>
    </dgm:pt>
    <dgm:pt modelId="{62F01CA3-74AF-4AED-A40D-CAAFB2AB5B9F}" type="pres">
      <dgm:prSet presAssocID="{6FED4CBE-4F90-4E74-9D4E-07363217C1E8}" presName="sibTrans" presStyleLbl="bgSibTrans2D1" presStyleIdx="0" presStyleCnt="8"/>
      <dgm:spPr/>
    </dgm:pt>
    <dgm:pt modelId="{7CECC63D-74C4-4FF2-AC07-7AD7D9E438AD}" type="pres">
      <dgm:prSet presAssocID="{2314CD4A-5AB2-4730-9771-4B055B9E8772}" presName="compNode" presStyleCnt="0"/>
      <dgm:spPr/>
    </dgm:pt>
    <dgm:pt modelId="{2D89DBCC-4FAA-43F6-BC2B-CC08E7E61946}" type="pres">
      <dgm:prSet presAssocID="{2314CD4A-5AB2-4730-9771-4B055B9E8772}" presName="dummyConnPt" presStyleCnt="0"/>
      <dgm:spPr/>
    </dgm:pt>
    <dgm:pt modelId="{29A4FB31-D726-4C7C-87EA-5F0DCDAFA4F0}" type="pres">
      <dgm:prSet presAssocID="{2314CD4A-5AB2-4730-9771-4B055B9E8772}" presName="node" presStyleLbl="node1" presStyleIdx="1" presStyleCnt="9">
        <dgm:presLayoutVars>
          <dgm:bulletEnabled val="1"/>
        </dgm:presLayoutVars>
      </dgm:prSet>
      <dgm:spPr/>
    </dgm:pt>
    <dgm:pt modelId="{2AE7FFC6-6D3B-456A-84F5-3D3F0941EBDF}" type="pres">
      <dgm:prSet presAssocID="{C5ACB009-52BE-494C-91AB-3DC19CAFBC0F}" presName="sibTrans" presStyleLbl="bgSibTrans2D1" presStyleIdx="1" presStyleCnt="8"/>
      <dgm:spPr/>
    </dgm:pt>
    <dgm:pt modelId="{E0EA67CF-6D79-4D6B-8046-28580465748D}" type="pres">
      <dgm:prSet presAssocID="{4EB5A406-6A17-49D7-8F02-008025EC3853}" presName="compNode" presStyleCnt="0"/>
      <dgm:spPr/>
    </dgm:pt>
    <dgm:pt modelId="{66F5DFC3-FB2B-45AD-A203-74963734A5E1}" type="pres">
      <dgm:prSet presAssocID="{4EB5A406-6A17-49D7-8F02-008025EC3853}" presName="dummyConnPt" presStyleCnt="0"/>
      <dgm:spPr/>
    </dgm:pt>
    <dgm:pt modelId="{5ED0FA7C-CF9C-472B-B8D6-98E229107037}" type="pres">
      <dgm:prSet presAssocID="{4EB5A406-6A17-49D7-8F02-008025EC3853}" presName="node" presStyleLbl="node1" presStyleIdx="2" presStyleCnt="9">
        <dgm:presLayoutVars>
          <dgm:bulletEnabled val="1"/>
        </dgm:presLayoutVars>
      </dgm:prSet>
      <dgm:spPr/>
    </dgm:pt>
    <dgm:pt modelId="{F6750F6A-2019-48CB-8053-60CA1CBC06A4}" type="pres">
      <dgm:prSet presAssocID="{B47E3930-6DCE-43F7-BFB4-CD4D0DF8DC0E}" presName="sibTrans" presStyleLbl="bgSibTrans2D1" presStyleIdx="2" presStyleCnt="8"/>
      <dgm:spPr/>
    </dgm:pt>
    <dgm:pt modelId="{AEC5A3BA-9EE6-4172-8F92-326060CDA823}" type="pres">
      <dgm:prSet presAssocID="{36F9F400-6D9E-4777-B9F4-908BB7D7EA0D}" presName="compNode" presStyleCnt="0"/>
      <dgm:spPr/>
    </dgm:pt>
    <dgm:pt modelId="{8BC70A74-FA3C-48B2-BB8F-1ABC47009E7B}" type="pres">
      <dgm:prSet presAssocID="{36F9F400-6D9E-4777-B9F4-908BB7D7EA0D}" presName="dummyConnPt" presStyleCnt="0"/>
      <dgm:spPr/>
    </dgm:pt>
    <dgm:pt modelId="{72138119-800A-4C8F-9DD1-37ABEBE57FE5}" type="pres">
      <dgm:prSet presAssocID="{36F9F400-6D9E-4777-B9F4-908BB7D7EA0D}" presName="node" presStyleLbl="node1" presStyleIdx="3" presStyleCnt="9">
        <dgm:presLayoutVars>
          <dgm:bulletEnabled val="1"/>
        </dgm:presLayoutVars>
      </dgm:prSet>
      <dgm:spPr/>
    </dgm:pt>
    <dgm:pt modelId="{876596E0-ECC6-4706-94F4-495278EDEC7D}" type="pres">
      <dgm:prSet presAssocID="{C6714EF8-4B30-49D2-8A21-AAE6B9E94DB7}" presName="sibTrans" presStyleLbl="bgSibTrans2D1" presStyleIdx="3" presStyleCnt="8"/>
      <dgm:spPr/>
    </dgm:pt>
    <dgm:pt modelId="{884480DF-495D-4BE0-A29D-E226E76A302F}" type="pres">
      <dgm:prSet presAssocID="{F5CDB341-BC0D-46C2-A366-85F59649013A}" presName="compNode" presStyleCnt="0"/>
      <dgm:spPr/>
    </dgm:pt>
    <dgm:pt modelId="{A986F38C-FFFB-462A-8473-EA56B0335FAF}" type="pres">
      <dgm:prSet presAssocID="{F5CDB341-BC0D-46C2-A366-85F59649013A}" presName="dummyConnPt" presStyleCnt="0"/>
      <dgm:spPr/>
    </dgm:pt>
    <dgm:pt modelId="{8A457F7B-8241-4663-A0B4-18427A8C69F1}" type="pres">
      <dgm:prSet presAssocID="{F5CDB341-BC0D-46C2-A366-85F59649013A}" presName="node" presStyleLbl="node1" presStyleIdx="4" presStyleCnt="9">
        <dgm:presLayoutVars>
          <dgm:bulletEnabled val="1"/>
        </dgm:presLayoutVars>
      </dgm:prSet>
      <dgm:spPr/>
    </dgm:pt>
    <dgm:pt modelId="{A55ED9A0-B618-467C-889A-E8B03EC4F07A}" type="pres">
      <dgm:prSet presAssocID="{B92E2B2B-E7B8-4D82-95C7-A73EFF356438}" presName="sibTrans" presStyleLbl="bgSibTrans2D1" presStyleIdx="4" presStyleCnt="8"/>
      <dgm:spPr/>
    </dgm:pt>
    <dgm:pt modelId="{EC140A7C-F70F-4941-88CE-6540DC6A29E8}" type="pres">
      <dgm:prSet presAssocID="{6069B6F4-7476-43CB-900F-79B5390E0BF1}" presName="compNode" presStyleCnt="0"/>
      <dgm:spPr/>
    </dgm:pt>
    <dgm:pt modelId="{07B282EE-C663-4819-AB07-94D6E5BEBFC5}" type="pres">
      <dgm:prSet presAssocID="{6069B6F4-7476-43CB-900F-79B5390E0BF1}" presName="dummyConnPt" presStyleCnt="0"/>
      <dgm:spPr/>
    </dgm:pt>
    <dgm:pt modelId="{11162AD7-FEC2-441F-A6C8-09839E0EB49C}" type="pres">
      <dgm:prSet presAssocID="{6069B6F4-7476-43CB-900F-79B5390E0BF1}" presName="node" presStyleLbl="node1" presStyleIdx="5" presStyleCnt="9">
        <dgm:presLayoutVars>
          <dgm:bulletEnabled val="1"/>
        </dgm:presLayoutVars>
      </dgm:prSet>
      <dgm:spPr/>
    </dgm:pt>
    <dgm:pt modelId="{CF184C6B-EC4F-4704-B96D-EBE3E299B4FE}" type="pres">
      <dgm:prSet presAssocID="{DB577FA2-0543-47FD-902E-B4A135B8CD24}" presName="sibTrans" presStyleLbl="bgSibTrans2D1" presStyleIdx="5" presStyleCnt="8"/>
      <dgm:spPr/>
    </dgm:pt>
    <dgm:pt modelId="{A0C1B15E-54BA-4CC8-92A2-E7A6DD739252}" type="pres">
      <dgm:prSet presAssocID="{F784E312-0C85-497F-BE93-2D8D047B9599}" presName="compNode" presStyleCnt="0"/>
      <dgm:spPr/>
    </dgm:pt>
    <dgm:pt modelId="{37179D3A-E8DB-4F5B-93E1-6AF20DF29F24}" type="pres">
      <dgm:prSet presAssocID="{F784E312-0C85-497F-BE93-2D8D047B9599}" presName="dummyConnPt" presStyleCnt="0"/>
      <dgm:spPr/>
    </dgm:pt>
    <dgm:pt modelId="{1890C894-3AE3-4C41-AFDC-85EC99E6EF9D}" type="pres">
      <dgm:prSet presAssocID="{F784E312-0C85-497F-BE93-2D8D047B9599}" presName="node" presStyleLbl="node1" presStyleIdx="6" presStyleCnt="9">
        <dgm:presLayoutVars>
          <dgm:bulletEnabled val="1"/>
        </dgm:presLayoutVars>
      </dgm:prSet>
      <dgm:spPr/>
    </dgm:pt>
    <dgm:pt modelId="{3C55986E-2631-47E3-A937-7D77229F5C0E}" type="pres">
      <dgm:prSet presAssocID="{323B9F14-6477-4F1E-BB40-FFEF8EDC2213}" presName="sibTrans" presStyleLbl="bgSibTrans2D1" presStyleIdx="6" presStyleCnt="8"/>
      <dgm:spPr/>
    </dgm:pt>
    <dgm:pt modelId="{4C0A1C0B-4F93-47E6-AB6A-702C3F43B71C}" type="pres">
      <dgm:prSet presAssocID="{29AD49D1-862E-4788-B249-3CA7865F3351}" presName="compNode" presStyleCnt="0"/>
      <dgm:spPr/>
    </dgm:pt>
    <dgm:pt modelId="{8D45A7CD-C806-4FAF-82C9-16D9EC7DDD6B}" type="pres">
      <dgm:prSet presAssocID="{29AD49D1-862E-4788-B249-3CA7865F3351}" presName="dummyConnPt" presStyleCnt="0"/>
      <dgm:spPr/>
    </dgm:pt>
    <dgm:pt modelId="{30EE8327-86D3-45DE-A2FB-85016CB3D963}" type="pres">
      <dgm:prSet presAssocID="{29AD49D1-862E-4788-B249-3CA7865F3351}" presName="node" presStyleLbl="node1" presStyleIdx="7" presStyleCnt="9">
        <dgm:presLayoutVars>
          <dgm:bulletEnabled val="1"/>
        </dgm:presLayoutVars>
      </dgm:prSet>
      <dgm:spPr/>
    </dgm:pt>
    <dgm:pt modelId="{1CEE7EED-B789-4296-9B43-6E4BD2FE4AA2}" type="pres">
      <dgm:prSet presAssocID="{BB8266BF-8810-45CC-B4DA-87881611EF74}" presName="sibTrans" presStyleLbl="bgSibTrans2D1" presStyleIdx="7" presStyleCnt="8"/>
      <dgm:spPr/>
    </dgm:pt>
    <dgm:pt modelId="{B277F8B7-72BB-4010-B47D-5422E4050CB7}" type="pres">
      <dgm:prSet presAssocID="{BA39A1A1-4243-4743-9307-B375167895D8}" presName="compNode" presStyleCnt="0"/>
      <dgm:spPr/>
    </dgm:pt>
    <dgm:pt modelId="{DE2FCFBB-1654-40E5-BC2B-F77F7103B8C2}" type="pres">
      <dgm:prSet presAssocID="{BA39A1A1-4243-4743-9307-B375167895D8}" presName="dummyConnPt" presStyleCnt="0"/>
      <dgm:spPr/>
    </dgm:pt>
    <dgm:pt modelId="{9FA5FC71-B394-47CE-B43C-73536CFBCD2A}" type="pres">
      <dgm:prSet presAssocID="{BA39A1A1-4243-4743-9307-B375167895D8}" presName="node" presStyleLbl="node1" presStyleIdx="8" presStyleCnt="9">
        <dgm:presLayoutVars>
          <dgm:bulletEnabled val="1"/>
        </dgm:presLayoutVars>
      </dgm:prSet>
      <dgm:spPr/>
    </dgm:pt>
  </dgm:ptLst>
  <dgm:cxnLst>
    <dgm:cxn modelId="{5EEDF60E-974A-46BD-A823-2919FBE7483C}" srcId="{290D6B65-0127-4498-B76B-3A51E21B2565}" destId="{4EB5A406-6A17-49D7-8F02-008025EC3853}" srcOrd="2" destOrd="0" parTransId="{CC84D295-4DE5-4F63-89E8-2CDB83B9DB6C}" sibTransId="{B47E3930-6DCE-43F7-BFB4-CD4D0DF8DC0E}"/>
    <dgm:cxn modelId="{01476A1A-36D4-478E-AD1B-240F8747DE73}" type="presOf" srcId="{2314CD4A-5AB2-4730-9771-4B055B9E8772}" destId="{29A4FB31-D726-4C7C-87EA-5F0DCDAFA4F0}" srcOrd="0" destOrd="0" presId="urn:microsoft.com/office/officeart/2005/8/layout/bProcess4"/>
    <dgm:cxn modelId="{14FF1920-AA42-42DB-854C-EDF5B1DCFFBE}" type="presOf" srcId="{4EB5A406-6A17-49D7-8F02-008025EC3853}" destId="{5ED0FA7C-CF9C-472B-B8D6-98E229107037}" srcOrd="0" destOrd="0" presId="urn:microsoft.com/office/officeart/2005/8/layout/bProcess4"/>
    <dgm:cxn modelId="{30E1BC36-4113-48BD-B903-D1EB89426254}" srcId="{290D6B65-0127-4498-B76B-3A51E21B2565}" destId="{F784E312-0C85-497F-BE93-2D8D047B9599}" srcOrd="6" destOrd="0" parTransId="{439390E0-AD24-4849-AFB1-0E31023CA5F1}" sibTransId="{323B9F14-6477-4F1E-BB40-FFEF8EDC2213}"/>
    <dgm:cxn modelId="{2836135B-FF01-4A94-8067-717BE8D686F2}" type="presOf" srcId="{C5ACB009-52BE-494C-91AB-3DC19CAFBC0F}" destId="{2AE7FFC6-6D3B-456A-84F5-3D3F0941EBDF}" srcOrd="0" destOrd="0" presId="urn:microsoft.com/office/officeart/2005/8/layout/bProcess4"/>
    <dgm:cxn modelId="{B8EF9F46-C4E7-4679-B161-29C694A3EDFB}" type="presOf" srcId="{B92E2B2B-E7B8-4D82-95C7-A73EFF356438}" destId="{A55ED9A0-B618-467C-889A-E8B03EC4F07A}" srcOrd="0" destOrd="0" presId="urn:microsoft.com/office/officeart/2005/8/layout/bProcess4"/>
    <dgm:cxn modelId="{A9CB5769-8AB2-4AD7-9D05-D16C01D11CAF}" type="presOf" srcId="{BB8266BF-8810-45CC-B4DA-87881611EF74}" destId="{1CEE7EED-B789-4296-9B43-6E4BD2FE4AA2}" srcOrd="0" destOrd="0" presId="urn:microsoft.com/office/officeart/2005/8/layout/bProcess4"/>
    <dgm:cxn modelId="{7709646F-6541-4FE3-B883-ACD332BDB8A9}" srcId="{290D6B65-0127-4498-B76B-3A51E21B2565}" destId="{2314CD4A-5AB2-4730-9771-4B055B9E8772}" srcOrd="1" destOrd="0" parTransId="{072D42C7-474D-43F1-A4CE-3519AD4813B6}" sibTransId="{C5ACB009-52BE-494C-91AB-3DC19CAFBC0F}"/>
    <dgm:cxn modelId="{D175856F-A932-4A52-84AF-24F744320F79}" type="presOf" srcId="{C6714EF8-4B30-49D2-8A21-AAE6B9E94DB7}" destId="{876596E0-ECC6-4706-94F4-495278EDEC7D}" srcOrd="0" destOrd="0" presId="urn:microsoft.com/office/officeart/2005/8/layout/bProcess4"/>
    <dgm:cxn modelId="{12189350-2847-4EC5-9A01-AADCCE05BAF5}" type="presOf" srcId="{F784E312-0C85-497F-BE93-2D8D047B9599}" destId="{1890C894-3AE3-4C41-AFDC-85EC99E6EF9D}" srcOrd="0" destOrd="0" presId="urn:microsoft.com/office/officeart/2005/8/layout/bProcess4"/>
    <dgm:cxn modelId="{C8CADF7A-2C4C-4982-81B1-CD992745FB0F}" type="presOf" srcId="{36F9F400-6D9E-4777-B9F4-908BB7D7EA0D}" destId="{72138119-800A-4C8F-9DD1-37ABEBE57FE5}" srcOrd="0" destOrd="0" presId="urn:microsoft.com/office/officeart/2005/8/layout/bProcess4"/>
    <dgm:cxn modelId="{D7D5177B-457D-4BA7-99B7-0E7B51D35C70}" type="presOf" srcId="{6069B6F4-7476-43CB-900F-79B5390E0BF1}" destId="{11162AD7-FEC2-441F-A6C8-09839E0EB49C}" srcOrd="0" destOrd="0" presId="urn:microsoft.com/office/officeart/2005/8/layout/bProcess4"/>
    <dgm:cxn modelId="{AC76107D-EB9A-426A-BE00-AB561988A6CA}" srcId="{290D6B65-0127-4498-B76B-3A51E21B2565}" destId="{6069B6F4-7476-43CB-900F-79B5390E0BF1}" srcOrd="5" destOrd="0" parTransId="{D72B9D95-A1C0-4255-AF43-FE53E5FB5ED7}" sibTransId="{DB577FA2-0543-47FD-902E-B4A135B8CD24}"/>
    <dgm:cxn modelId="{74D8B97E-9381-4FCE-BD8C-9767072B9C97}" type="presOf" srcId="{DB577FA2-0543-47FD-902E-B4A135B8CD24}" destId="{CF184C6B-EC4F-4704-B96D-EBE3E299B4FE}" srcOrd="0" destOrd="0" presId="urn:microsoft.com/office/officeart/2005/8/layout/bProcess4"/>
    <dgm:cxn modelId="{3A921A82-63AE-44BE-9EA5-144067636DC3}" type="presOf" srcId="{29AD49D1-862E-4788-B249-3CA7865F3351}" destId="{30EE8327-86D3-45DE-A2FB-85016CB3D963}" srcOrd="0" destOrd="0" presId="urn:microsoft.com/office/officeart/2005/8/layout/bProcess4"/>
    <dgm:cxn modelId="{015B5386-273A-4B18-98A0-2B96EB62D5BC}" type="presOf" srcId="{290D6B65-0127-4498-B76B-3A51E21B2565}" destId="{8482A467-B0DE-4E10-8424-F900CE437F9E}" srcOrd="0" destOrd="0" presId="urn:microsoft.com/office/officeart/2005/8/layout/bProcess4"/>
    <dgm:cxn modelId="{7A72738A-5EE6-4114-A098-9721245726AC}" srcId="{290D6B65-0127-4498-B76B-3A51E21B2565}" destId="{36F9F400-6D9E-4777-B9F4-908BB7D7EA0D}" srcOrd="3" destOrd="0" parTransId="{B1CAA9A9-80D1-49C3-BBE6-416B332397A3}" sibTransId="{C6714EF8-4B30-49D2-8A21-AAE6B9E94DB7}"/>
    <dgm:cxn modelId="{398F3D91-5AB4-403D-BDDB-FF3A12D66435}" srcId="{290D6B65-0127-4498-B76B-3A51E21B2565}" destId="{BA39A1A1-4243-4743-9307-B375167895D8}" srcOrd="8" destOrd="0" parTransId="{806545C3-2C24-4C74-9867-1FB6AC1E23E2}" sibTransId="{1DE0E3B1-983C-4CC4-9267-54EC18CF8A17}"/>
    <dgm:cxn modelId="{22F0BAAC-BC06-4625-B2C9-AAE5C659691E}" type="presOf" srcId="{BA39A1A1-4243-4743-9307-B375167895D8}" destId="{9FA5FC71-B394-47CE-B43C-73536CFBCD2A}" srcOrd="0" destOrd="0" presId="urn:microsoft.com/office/officeart/2005/8/layout/bProcess4"/>
    <dgm:cxn modelId="{C3C7E3AD-193A-43A8-BD2C-F94C702CE3B4}" type="presOf" srcId="{323B9F14-6477-4F1E-BB40-FFEF8EDC2213}" destId="{3C55986E-2631-47E3-A937-7D77229F5C0E}" srcOrd="0" destOrd="0" presId="urn:microsoft.com/office/officeart/2005/8/layout/bProcess4"/>
    <dgm:cxn modelId="{151507C3-4526-4C3C-BE6D-8D20114B7169}" type="presOf" srcId="{FBB69669-F7BF-436B-B69B-38F84B3C638A}" destId="{A898330C-3B59-468D-88FE-4D3FD3A945A8}" srcOrd="0" destOrd="0" presId="urn:microsoft.com/office/officeart/2005/8/layout/bProcess4"/>
    <dgm:cxn modelId="{BE228FD0-6BB0-4FF2-85E0-6E75759751E4}" srcId="{290D6B65-0127-4498-B76B-3A51E21B2565}" destId="{FBB69669-F7BF-436B-B69B-38F84B3C638A}" srcOrd="0" destOrd="0" parTransId="{25B5637B-B34F-4ADD-B63B-2A6B6BE8D124}" sibTransId="{6FED4CBE-4F90-4E74-9D4E-07363217C1E8}"/>
    <dgm:cxn modelId="{30BE70D3-E7F4-495F-A15D-0CFD89218BD3}" type="presOf" srcId="{6FED4CBE-4F90-4E74-9D4E-07363217C1E8}" destId="{62F01CA3-74AF-4AED-A40D-CAAFB2AB5B9F}" srcOrd="0" destOrd="0" presId="urn:microsoft.com/office/officeart/2005/8/layout/bProcess4"/>
    <dgm:cxn modelId="{F89BD1DA-7921-48AA-8ED0-A9B3EC18BA37}" srcId="{290D6B65-0127-4498-B76B-3A51E21B2565}" destId="{F5CDB341-BC0D-46C2-A366-85F59649013A}" srcOrd="4" destOrd="0" parTransId="{B27D82C7-556C-4C5F-B4EF-0D9C7DA00CFA}" sibTransId="{B92E2B2B-E7B8-4D82-95C7-A73EFF356438}"/>
    <dgm:cxn modelId="{18E436DB-C2B1-42D5-9316-927040C15ECF}" type="presOf" srcId="{F5CDB341-BC0D-46C2-A366-85F59649013A}" destId="{8A457F7B-8241-4663-A0B4-18427A8C69F1}" srcOrd="0" destOrd="0" presId="urn:microsoft.com/office/officeart/2005/8/layout/bProcess4"/>
    <dgm:cxn modelId="{2BA98EEE-7B75-4DDB-886B-5748A57ED323}" type="presOf" srcId="{B47E3930-6DCE-43F7-BFB4-CD4D0DF8DC0E}" destId="{F6750F6A-2019-48CB-8053-60CA1CBC06A4}" srcOrd="0" destOrd="0" presId="urn:microsoft.com/office/officeart/2005/8/layout/bProcess4"/>
    <dgm:cxn modelId="{10E240FE-0158-4184-91FF-DE6B8EE36F4F}" srcId="{290D6B65-0127-4498-B76B-3A51E21B2565}" destId="{29AD49D1-862E-4788-B249-3CA7865F3351}" srcOrd="7" destOrd="0" parTransId="{51C631BC-5AC5-44BF-9830-A4FC027A3BED}" sibTransId="{BB8266BF-8810-45CC-B4DA-87881611EF74}"/>
    <dgm:cxn modelId="{FEC52D42-1ADD-4A51-B063-9C5E6BAC9A2A}" type="presParOf" srcId="{8482A467-B0DE-4E10-8424-F900CE437F9E}" destId="{019369B0-F20E-455B-B1E4-300388E97F3A}" srcOrd="0" destOrd="0" presId="urn:microsoft.com/office/officeart/2005/8/layout/bProcess4"/>
    <dgm:cxn modelId="{E7DB9BD4-85D2-43F7-951A-48A5C230DBF7}" type="presParOf" srcId="{019369B0-F20E-455B-B1E4-300388E97F3A}" destId="{A0DAC7D0-E3E9-41E9-B47D-82EDA3277DDD}" srcOrd="0" destOrd="0" presId="urn:microsoft.com/office/officeart/2005/8/layout/bProcess4"/>
    <dgm:cxn modelId="{292CB4AC-DDF4-4E5C-91C4-D28FD2AAE2CD}" type="presParOf" srcId="{019369B0-F20E-455B-B1E4-300388E97F3A}" destId="{A898330C-3B59-468D-88FE-4D3FD3A945A8}" srcOrd="1" destOrd="0" presId="urn:microsoft.com/office/officeart/2005/8/layout/bProcess4"/>
    <dgm:cxn modelId="{53DA8448-02D3-4964-8454-BE7672B1D1AE}" type="presParOf" srcId="{8482A467-B0DE-4E10-8424-F900CE437F9E}" destId="{62F01CA3-74AF-4AED-A40D-CAAFB2AB5B9F}" srcOrd="1" destOrd="0" presId="urn:microsoft.com/office/officeart/2005/8/layout/bProcess4"/>
    <dgm:cxn modelId="{A857BCDB-BE15-4366-86F8-FFE7E26F3F55}" type="presParOf" srcId="{8482A467-B0DE-4E10-8424-F900CE437F9E}" destId="{7CECC63D-74C4-4FF2-AC07-7AD7D9E438AD}" srcOrd="2" destOrd="0" presId="urn:microsoft.com/office/officeart/2005/8/layout/bProcess4"/>
    <dgm:cxn modelId="{53D50A94-A3ED-4A32-9ABE-CDB8049731C7}" type="presParOf" srcId="{7CECC63D-74C4-4FF2-AC07-7AD7D9E438AD}" destId="{2D89DBCC-4FAA-43F6-BC2B-CC08E7E61946}" srcOrd="0" destOrd="0" presId="urn:microsoft.com/office/officeart/2005/8/layout/bProcess4"/>
    <dgm:cxn modelId="{ED687A70-AD41-43E7-9DA1-47FACE3C06B9}" type="presParOf" srcId="{7CECC63D-74C4-4FF2-AC07-7AD7D9E438AD}" destId="{29A4FB31-D726-4C7C-87EA-5F0DCDAFA4F0}" srcOrd="1" destOrd="0" presId="urn:microsoft.com/office/officeart/2005/8/layout/bProcess4"/>
    <dgm:cxn modelId="{996A4263-2621-4E1F-B45A-5976C90E8E9F}" type="presParOf" srcId="{8482A467-B0DE-4E10-8424-F900CE437F9E}" destId="{2AE7FFC6-6D3B-456A-84F5-3D3F0941EBDF}" srcOrd="3" destOrd="0" presId="urn:microsoft.com/office/officeart/2005/8/layout/bProcess4"/>
    <dgm:cxn modelId="{4031146F-715C-4447-892E-B0E355D10095}" type="presParOf" srcId="{8482A467-B0DE-4E10-8424-F900CE437F9E}" destId="{E0EA67CF-6D79-4D6B-8046-28580465748D}" srcOrd="4" destOrd="0" presId="urn:microsoft.com/office/officeart/2005/8/layout/bProcess4"/>
    <dgm:cxn modelId="{00D8986C-AE87-41A5-B51D-3C200292E301}" type="presParOf" srcId="{E0EA67CF-6D79-4D6B-8046-28580465748D}" destId="{66F5DFC3-FB2B-45AD-A203-74963734A5E1}" srcOrd="0" destOrd="0" presId="urn:microsoft.com/office/officeart/2005/8/layout/bProcess4"/>
    <dgm:cxn modelId="{1A2EE8F1-C61F-4284-8D21-0B0786389741}" type="presParOf" srcId="{E0EA67CF-6D79-4D6B-8046-28580465748D}" destId="{5ED0FA7C-CF9C-472B-B8D6-98E229107037}" srcOrd="1" destOrd="0" presId="urn:microsoft.com/office/officeart/2005/8/layout/bProcess4"/>
    <dgm:cxn modelId="{7EFA10F3-08E5-4D23-AFD7-170E3ECDB015}" type="presParOf" srcId="{8482A467-B0DE-4E10-8424-F900CE437F9E}" destId="{F6750F6A-2019-48CB-8053-60CA1CBC06A4}" srcOrd="5" destOrd="0" presId="urn:microsoft.com/office/officeart/2005/8/layout/bProcess4"/>
    <dgm:cxn modelId="{82D4CAA0-DEBD-4280-884C-E5CB616F37BC}" type="presParOf" srcId="{8482A467-B0DE-4E10-8424-F900CE437F9E}" destId="{AEC5A3BA-9EE6-4172-8F92-326060CDA823}" srcOrd="6" destOrd="0" presId="urn:microsoft.com/office/officeart/2005/8/layout/bProcess4"/>
    <dgm:cxn modelId="{E78EDECE-6CF8-4439-ABDB-FE48E2FE06C7}" type="presParOf" srcId="{AEC5A3BA-9EE6-4172-8F92-326060CDA823}" destId="{8BC70A74-FA3C-48B2-BB8F-1ABC47009E7B}" srcOrd="0" destOrd="0" presId="urn:microsoft.com/office/officeart/2005/8/layout/bProcess4"/>
    <dgm:cxn modelId="{8B8E6E37-3844-4FD8-A197-844BC495EAC6}" type="presParOf" srcId="{AEC5A3BA-9EE6-4172-8F92-326060CDA823}" destId="{72138119-800A-4C8F-9DD1-37ABEBE57FE5}" srcOrd="1" destOrd="0" presId="urn:microsoft.com/office/officeart/2005/8/layout/bProcess4"/>
    <dgm:cxn modelId="{4604F661-5EDE-4C66-85C9-78B89EFF8319}" type="presParOf" srcId="{8482A467-B0DE-4E10-8424-F900CE437F9E}" destId="{876596E0-ECC6-4706-94F4-495278EDEC7D}" srcOrd="7" destOrd="0" presId="urn:microsoft.com/office/officeart/2005/8/layout/bProcess4"/>
    <dgm:cxn modelId="{86AA2CD2-C004-4681-9757-9D597733668C}" type="presParOf" srcId="{8482A467-B0DE-4E10-8424-F900CE437F9E}" destId="{884480DF-495D-4BE0-A29D-E226E76A302F}" srcOrd="8" destOrd="0" presId="urn:microsoft.com/office/officeart/2005/8/layout/bProcess4"/>
    <dgm:cxn modelId="{4496188F-8503-494B-87F7-BD9EE1751079}" type="presParOf" srcId="{884480DF-495D-4BE0-A29D-E226E76A302F}" destId="{A986F38C-FFFB-462A-8473-EA56B0335FAF}" srcOrd="0" destOrd="0" presId="urn:microsoft.com/office/officeart/2005/8/layout/bProcess4"/>
    <dgm:cxn modelId="{8AAF9339-ED57-4A28-9832-4724176B6F37}" type="presParOf" srcId="{884480DF-495D-4BE0-A29D-E226E76A302F}" destId="{8A457F7B-8241-4663-A0B4-18427A8C69F1}" srcOrd="1" destOrd="0" presId="urn:microsoft.com/office/officeart/2005/8/layout/bProcess4"/>
    <dgm:cxn modelId="{21631BC3-F448-43D1-9CF2-19DD24C89C7A}" type="presParOf" srcId="{8482A467-B0DE-4E10-8424-F900CE437F9E}" destId="{A55ED9A0-B618-467C-889A-E8B03EC4F07A}" srcOrd="9" destOrd="0" presId="urn:microsoft.com/office/officeart/2005/8/layout/bProcess4"/>
    <dgm:cxn modelId="{9E9537EA-71F1-4F52-A5C5-7ED3093CB3C0}" type="presParOf" srcId="{8482A467-B0DE-4E10-8424-F900CE437F9E}" destId="{EC140A7C-F70F-4941-88CE-6540DC6A29E8}" srcOrd="10" destOrd="0" presId="urn:microsoft.com/office/officeart/2005/8/layout/bProcess4"/>
    <dgm:cxn modelId="{35FCB580-E0BA-495B-B021-0455DA3AB6E3}" type="presParOf" srcId="{EC140A7C-F70F-4941-88CE-6540DC6A29E8}" destId="{07B282EE-C663-4819-AB07-94D6E5BEBFC5}" srcOrd="0" destOrd="0" presId="urn:microsoft.com/office/officeart/2005/8/layout/bProcess4"/>
    <dgm:cxn modelId="{100991FE-53AF-4D13-92B5-B2CB778278D4}" type="presParOf" srcId="{EC140A7C-F70F-4941-88CE-6540DC6A29E8}" destId="{11162AD7-FEC2-441F-A6C8-09839E0EB49C}" srcOrd="1" destOrd="0" presId="urn:microsoft.com/office/officeart/2005/8/layout/bProcess4"/>
    <dgm:cxn modelId="{34D1E020-E577-4B01-9563-862225ACC5AC}" type="presParOf" srcId="{8482A467-B0DE-4E10-8424-F900CE437F9E}" destId="{CF184C6B-EC4F-4704-B96D-EBE3E299B4FE}" srcOrd="11" destOrd="0" presId="urn:microsoft.com/office/officeart/2005/8/layout/bProcess4"/>
    <dgm:cxn modelId="{8539C0C4-D33F-4223-9FE8-F13B4661E335}" type="presParOf" srcId="{8482A467-B0DE-4E10-8424-F900CE437F9E}" destId="{A0C1B15E-54BA-4CC8-92A2-E7A6DD739252}" srcOrd="12" destOrd="0" presId="urn:microsoft.com/office/officeart/2005/8/layout/bProcess4"/>
    <dgm:cxn modelId="{3CA3736A-9534-42C7-B3E4-693265FF9CB6}" type="presParOf" srcId="{A0C1B15E-54BA-4CC8-92A2-E7A6DD739252}" destId="{37179D3A-E8DB-4F5B-93E1-6AF20DF29F24}" srcOrd="0" destOrd="0" presId="urn:microsoft.com/office/officeart/2005/8/layout/bProcess4"/>
    <dgm:cxn modelId="{CD33AB74-620F-4EBD-A861-9B00E3DBE826}" type="presParOf" srcId="{A0C1B15E-54BA-4CC8-92A2-E7A6DD739252}" destId="{1890C894-3AE3-4C41-AFDC-85EC99E6EF9D}" srcOrd="1" destOrd="0" presId="urn:microsoft.com/office/officeart/2005/8/layout/bProcess4"/>
    <dgm:cxn modelId="{16DCC6C0-BDE1-425D-AA3D-52B5C3A40B38}" type="presParOf" srcId="{8482A467-B0DE-4E10-8424-F900CE437F9E}" destId="{3C55986E-2631-47E3-A937-7D77229F5C0E}" srcOrd="13" destOrd="0" presId="urn:microsoft.com/office/officeart/2005/8/layout/bProcess4"/>
    <dgm:cxn modelId="{DF621BC4-5E3D-45EC-B182-17DFA9958347}" type="presParOf" srcId="{8482A467-B0DE-4E10-8424-F900CE437F9E}" destId="{4C0A1C0B-4F93-47E6-AB6A-702C3F43B71C}" srcOrd="14" destOrd="0" presId="urn:microsoft.com/office/officeart/2005/8/layout/bProcess4"/>
    <dgm:cxn modelId="{F8C61B4D-1C61-4E75-9024-8E1A9486C2BF}" type="presParOf" srcId="{4C0A1C0B-4F93-47E6-AB6A-702C3F43B71C}" destId="{8D45A7CD-C806-4FAF-82C9-16D9EC7DDD6B}" srcOrd="0" destOrd="0" presId="urn:microsoft.com/office/officeart/2005/8/layout/bProcess4"/>
    <dgm:cxn modelId="{A7561BE5-66EB-4260-B6E6-7F9ACBB7FB01}" type="presParOf" srcId="{4C0A1C0B-4F93-47E6-AB6A-702C3F43B71C}" destId="{30EE8327-86D3-45DE-A2FB-85016CB3D963}" srcOrd="1" destOrd="0" presId="urn:microsoft.com/office/officeart/2005/8/layout/bProcess4"/>
    <dgm:cxn modelId="{1DBBB0B0-D25D-45CD-886E-7BE704C0F925}" type="presParOf" srcId="{8482A467-B0DE-4E10-8424-F900CE437F9E}" destId="{1CEE7EED-B789-4296-9B43-6E4BD2FE4AA2}" srcOrd="15" destOrd="0" presId="urn:microsoft.com/office/officeart/2005/8/layout/bProcess4"/>
    <dgm:cxn modelId="{ECD1B902-C2AC-4117-B605-4BD35001A060}" type="presParOf" srcId="{8482A467-B0DE-4E10-8424-F900CE437F9E}" destId="{B277F8B7-72BB-4010-B47D-5422E4050CB7}" srcOrd="16" destOrd="0" presId="urn:microsoft.com/office/officeart/2005/8/layout/bProcess4"/>
    <dgm:cxn modelId="{EC495A44-E3BE-4370-9F6F-1375460F29CE}" type="presParOf" srcId="{B277F8B7-72BB-4010-B47D-5422E4050CB7}" destId="{DE2FCFBB-1654-40E5-BC2B-F77F7103B8C2}" srcOrd="0" destOrd="0" presId="urn:microsoft.com/office/officeart/2005/8/layout/bProcess4"/>
    <dgm:cxn modelId="{66F5AA81-4AA4-43CD-8595-DB495221E8E2}" type="presParOf" srcId="{B277F8B7-72BB-4010-B47D-5422E4050CB7}" destId="{9FA5FC71-B394-47CE-B43C-73536CFBCD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D6B65-0127-4498-B76B-3A51E21B2565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</dgm:pt>
    <dgm:pt modelId="{FBB69669-F7BF-436B-B69B-38F84B3C638A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Yhteisasiakkuus tunnistetaan kontaktissa</a:t>
          </a:r>
        </a:p>
      </dgm:t>
    </dgm:pt>
    <dgm:pt modelId="{25B5637B-B34F-4ADD-B63B-2A6B6BE8D124}" type="parTrans" cxnId="{BE228FD0-6BB0-4FF2-85E0-6E75759751E4}">
      <dgm:prSet/>
      <dgm:spPr/>
      <dgm:t>
        <a:bodyPr/>
        <a:lstStyle/>
        <a:p>
          <a:endParaRPr lang="fi-FI"/>
        </a:p>
      </dgm:t>
    </dgm:pt>
    <dgm:pt modelId="{6FED4CBE-4F90-4E74-9D4E-07363217C1E8}" type="sibTrans" cxnId="{BE228FD0-6BB0-4FF2-85E0-6E75759751E4}">
      <dgm:prSet/>
      <dgm:spPr/>
      <dgm:t>
        <a:bodyPr/>
        <a:lstStyle/>
        <a:p>
          <a:endParaRPr lang="fi-FI"/>
        </a:p>
      </dgm:t>
    </dgm:pt>
    <dgm:pt modelId="{2314CD4A-5AB2-4730-9771-4B055B9E8772}">
      <dgm:prSet phldrT="[Teksti]" custT="1"/>
      <dgm:spPr/>
      <dgm:t>
        <a:bodyPr/>
        <a:lstStyle/>
        <a:p>
          <a:r>
            <a:rPr lang="fi-FI" sz="1700" kern="120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gm:t>
    </dgm:pt>
    <dgm:pt modelId="{072D42C7-474D-43F1-A4CE-3519AD4813B6}" type="parTrans" cxnId="{7709646F-6541-4FE3-B883-ACD332BDB8A9}">
      <dgm:prSet/>
      <dgm:spPr/>
      <dgm:t>
        <a:bodyPr/>
        <a:lstStyle/>
        <a:p>
          <a:endParaRPr lang="fi-FI"/>
        </a:p>
      </dgm:t>
    </dgm:pt>
    <dgm:pt modelId="{C5ACB009-52BE-494C-91AB-3DC19CAFBC0F}" type="sibTrans" cxnId="{7709646F-6541-4FE3-B883-ACD332BDB8A9}">
      <dgm:prSet/>
      <dgm:spPr/>
      <dgm:t>
        <a:bodyPr/>
        <a:lstStyle/>
        <a:p>
          <a:endParaRPr lang="fi-FI"/>
        </a:p>
      </dgm:t>
    </dgm:pt>
    <dgm:pt modelId="{4EB5A406-6A17-49D7-8F02-008025EC3853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Onko asiakkaalla jo vastuutyöntekijä/-tiimi?</a:t>
          </a:r>
        </a:p>
      </dgm:t>
    </dgm:pt>
    <dgm:pt modelId="{CC84D295-4DE5-4F63-89E8-2CDB83B9DB6C}" type="parTrans" cxnId="{5EEDF60E-974A-46BD-A823-2919FBE7483C}">
      <dgm:prSet/>
      <dgm:spPr/>
      <dgm:t>
        <a:bodyPr/>
        <a:lstStyle/>
        <a:p>
          <a:endParaRPr lang="fi-FI"/>
        </a:p>
      </dgm:t>
    </dgm:pt>
    <dgm:pt modelId="{B47E3930-6DCE-43F7-BFB4-CD4D0DF8DC0E}" type="sibTrans" cxnId="{5EEDF60E-974A-46BD-A823-2919FBE7483C}">
      <dgm:prSet/>
      <dgm:spPr/>
      <dgm:t>
        <a:bodyPr/>
        <a:lstStyle/>
        <a:p>
          <a:endParaRPr lang="fi-FI"/>
        </a:p>
      </dgm:t>
    </dgm:pt>
    <dgm:pt modelId="{36F9F400-6D9E-4777-B9F4-908BB7D7EA0D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Varataan aika asiakkaan tilanteen kartoitusta varten</a:t>
          </a:r>
        </a:p>
      </dgm:t>
    </dgm:pt>
    <dgm:pt modelId="{B1CAA9A9-80D1-49C3-BBE6-416B332397A3}" type="parTrans" cxnId="{7A72738A-5EE6-4114-A098-9721245726AC}">
      <dgm:prSet/>
      <dgm:spPr/>
      <dgm:t>
        <a:bodyPr/>
        <a:lstStyle/>
        <a:p>
          <a:endParaRPr lang="fi-FI"/>
        </a:p>
      </dgm:t>
    </dgm:pt>
    <dgm:pt modelId="{C6714EF8-4B30-49D2-8A21-AAE6B9E94DB7}" type="sibTrans" cxnId="{7A72738A-5EE6-4114-A098-9721245726AC}">
      <dgm:prSet/>
      <dgm:spPr/>
      <dgm:t>
        <a:bodyPr/>
        <a:lstStyle/>
        <a:p>
          <a:endParaRPr lang="fi-FI"/>
        </a:p>
      </dgm:t>
    </dgm:pt>
    <dgm:pt modelId="{F5CDB341-BC0D-46C2-A366-85F59649013A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Tilanteen kartoitus</a:t>
          </a:r>
        </a:p>
      </dgm:t>
    </dgm:pt>
    <dgm:pt modelId="{B27D82C7-556C-4C5F-B4EF-0D9C7DA00CFA}" type="parTrans" cxnId="{F89BD1DA-7921-48AA-8ED0-A9B3EC18BA37}">
      <dgm:prSet/>
      <dgm:spPr/>
      <dgm:t>
        <a:bodyPr/>
        <a:lstStyle/>
        <a:p>
          <a:endParaRPr lang="fi-FI"/>
        </a:p>
      </dgm:t>
    </dgm:pt>
    <dgm:pt modelId="{B92E2B2B-E7B8-4D82-95C7-A73EFF356438}" type="sibTrans" cxnId="{F89BD1DA-7921-48AA-8ED0-A9B3EC18BA37}">
      <dgm:prSet/>
      <dgm:spPr/>
      <dgm:t>
        <a:bodyPr/>
        <a:lstStyle/>
        <a:p>
          <a:endParaRPr lang="fi-FI"/>
        </a:p>
      </dgm:t>
    </dgm:pt>
    <dgm:pt modelId="{6069B6F4-7476-43CB-900F-79B5390E0BF1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Kutsutaan yhteistyöhön tarvittavat ammattilaiset</a:t>
          </a:r>
        </a:p>
      </dgm:t>
    </dgm:pt>
    <dgm:pt modelId="{D72B9D95-A1C0-4255-AF43-FE53E5FB5ED7}" type="parTrans" cxnId="{AC76107D-EB9A-426A-BE00-AB561988A6CA}">
      <dgm:prSet/>
      <dgm:spPr/>
      <dgm:t>
        <a:bodyPr/>
        <a:lstStyle/>
        <a:p>
          <a:endParaRPr lang="fi-FI"/>
        </a:p>
      </dgm:t>
    </dgm:pt>
    <dgm:pt modelId="{DB577FA2-0543-47FD-902E-B4A135B8CD24}" type="sibTrans" cxnId="{AC76107D-EB9A-426A-BE00-AB561988A6CA}">
      <dgm:prSet/>
      <dgm:spPr/>
      <dgm:t>
        <a:bodyPr/>
        <a:lstStyle/>
        <a:p>
          <a:endParaRPr lang="fi-FI"/>
        </a:p>
      </dgm:t>
    </dgm:pt>
    <dgm:pt modelId="{F784E312-0C85-497F-BE93-2D8D047B9599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Palvelut suunnitellusti</a:t>
          </a:r>
        </a:p>
      </dgm:t>
    </dgm:pt>
    <dgm:pt modelId="{439390E0-AD24-4849-AFB1-0E31023CA5F1}" type="parTrans" cxnId="{30E1BC36-4113-48BD-B903-D1EB89426254}">
      <dgm:prSet/>
      <dgm:spPr/>
      <dgm:t>
        <a:bodyPr/>
        <a:lstStyle/>
        <a:p>
          <a:endParaRPr lang="fi-FI"/>
        </a:p>
      </dgm:t>
    </dgm:pt>
    <dgm:pt modelId="{323B9F14-6477-4F1E-BB40-FFEF8EDC2213}" type="sibTrans" cxnId="{30E1BC36-4113-48BD-B903-D1EB89426254}">
      <dgm:prSet/>
      <dgm:spPr/>
      <dgm:t>
        <a:bodyPr/>
        <a:lstStyle/>
        <a:p>
          <a:endParaRPr lang="fi-FI"/>
        </a:p>
      </dgm:t>
    </dgm:pt>
    <dgm:pt modelId="{29AD49D1-862E-4788-B249-3CA7865F3351}">
      <dgm:prSet phldrT="[Teksti]" custT="1"/>
      <dgm:spPr/>
      <dgm:t>
        <a:bodyPr/>
        <a:lstStyle/>
        <a:p>
          <a:pPr rtl="0"/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gm:t>
    </dgm:pt>
    <dgm:pt modelId="{51C631BC-5AC5-44BF-9830-A4FC027A3BED}" type="parTrans" cxnId="{10E240FE-0158-4184-91FF-DE6B8EE36F4F}">
      <dgm:prSet/>
      <dgm:spPr/>
      <dgm:t>
        <a:bodyPr/>
        <a:lstStyle/>
        <a:p>
          <a:endParaRPr lang="fi-FI"/>
        </a:p>
      </dgm:t>
    </dgm:pt>
    <dgm:pt modelId="{BB8266BF-8810-45CC-B4DA-87881611EF74}" type="sibTrans" cxnId="{10E240FE-0158-4184-91FF-DE6B8EE36F4F}">
      <dgm:prSet/>
      <dgm:spPr/>
      <dgm:t>
        <a:bodyPr/>
        <a:lstStyle/>
        <a:p>
          <a:endParaRPr lang="fi-FI"/>
        </a:p>
      </dgm:t>
    </dgm:pt>
    <dgm:pt modelId="{BA39A1A1-4243-4743-9307-B375167895D8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Yhteisasiakkuus päättyy</a:t>
          </a:r>
        </a:p>
      </dgm:t>
    </dgm:pt>
    <dgm:pt modelId="{806545C3-2C24-4C74-9867-1FB6AC1E23E2}" type="parTrans" cxnId="{398F3D91-5AB4-403D-BDDB-FF3A12D66435}">
      <dgm:prSet/>
      <dgm:spPr/>
      <dgm:t>
        <a:bodyPr/>
        <a:lstStyle/>
        <a:p>
          <a:endParaRPr lang="fi-FI"/>
        </a:p>
      </dgm:t>
    </dgm:pt>
    <dgm:pt modelId="{1DE0E3B1-983C-4CC4-9267-54EC18CF8A17}" type="sibTrans" cxnId="{398F3D91-5AB4-403D-BDDB-FF3A12D66435}">
      <dgm:prSet/>
      <dgm:spPr/>
      <dgm:t>
        <a:bodyPr/>
        <a:lstStyle/>
        <a:p>
          <a:endParaRPr lang="fi-FI"/>
        </a:p>
      </dgm:t>
    </dgm:pt>
    <dgm:pt modelId="{8482A467-B0DE-4E10-8424-F900CE437F9E}" type="pres">
      <dgm:prSet presAssocID="{290D6B65-0127-4498-B76B-3A51E21B2565}" presName="Name0" presStyleCnt="0">
        <dgm:presLayoutVars>
          <dgm:dir/>
          <dgm:resizeHandles/>
        </dgm:presLayoutVars>
      </dgm:prSet>
      <dgm:spPr/>
    </dgm:pt>
    <dgm:pt modelId="{019369B0-F20E-455B-B1E4-300388E97F3A}" type="pres">
      <dgm:prSet presAssocID="{FBB69669-F7BF-436B-B69B-38F84B3C638A}" presName="compNode" presStyleCnt="0"/>
      <dgm:spPr/>
    </dgm:pt>
    <dgm:pt modelId="{A0DAC7D0-E3E9-41E9-B47D-82EDA3277DDD}" type="pres">
      <dgm:prSet presAssocID="{FBB69669-F7BF-436B-B69B-38F84B3C638A}" presName="dummyConnPt" presStyleCnt="0"/>
      <dgm:spPr/>
    </dgm:pt>
    <dgm:pt modelId="{A898330C-3B59-468D-88FE-4D3FD3A945A8}" type="pres">
      <dgm:prSet presAssocID="{FBB69669-F7BF-436B-B69B-38F84B3C638A}" presName="node" presStyleLbl="node1" presStyleIdx="0" presStyleCnt="9">
        <dgm:presLayoutVars>
          <dgm:bulletEnabled val="1"/>
        </dgm:presLayoutVars>
      </dgm:prSet>
      <dgm:spPr/>
    </dgm:pt>
    <dgm:pt modelId="{62F01CA3-74AF-4AED-A40D-CAAFB2AB5B9F}" type="pres">
      <dgm:prSet presAssocID="{6FED4CBE-4F90-4E74-9D4E-07363217C1E8}" presName="sibTrans" presStyleLbl="bgSibTrans2D1" presStyleIdx="0" presStyleCnt="8"/>
      <dgm:spPr/>
    </dgm:pt>
    <dgm:pt modelId="{7CECC63D-74C4-4FF2-AC07-7AD7D9E438AD}" type="pres">
      <dgm:prSet presAssocID="{2314CD4A-5AB2-4730-9771-4B055B9E8772}" presName="compNode" presStyleCnt="0"/>
      <dgm:spPr/>
    </dgm:pt>
    <dgm:pt modelId="{2D89DBCC-4FAA-43F6-BC2B-CC08E7E61946}" type="pres">
      <dgm:prSet presAssocID="{2314CD4A-5AB2-4730-9771-4B055B9E8772}" presName="dummyConnPt" presStyleCnt="0"/>
      <dgm:spPr/>
    </dgm:pt>
    <dgm:pt modelId="{29A4FB31-D726-4C7C-87EA-5F0DCDAFA4F0}" type="pres">
      <dgm:prSet presAssocID="{2314CD4A-5AB2-4730-9771-4B055B9E8772}" presName="node" presStyleLbl="node1" presStyleIdx="1" presStyleCnt="9">
        <dgm:presLayoutVars>
          <dgm:bulletEnabled val="1"/>
        </dgm:presLayoutVars>
      </dgm:prSet>
      <dgm:spPr/>
    </dgm:pt>
    <dgm:pt modelId="{2AE7FFC6-6D3B-456A-84F5-3D3F0941EBDF}" type="pres">
      <dgm:prSet presAssocID="{C5ACB009-52BE-494C-91AB-3DC19CAFBC0F}" presName="sibTrans" presStyleLbl="bgSibTrans2D1" presStyleIdx="1" presStyleCnt="8"/>
      <dgm:spPr/>
    </dgm:pt>
    <dgm:pt modelId="{E0EA67CF-6D79-4D6B-8046-28580465748D}" type="pres">
      <dgm:prSet presAssocID="{4EB5A406-6A17-49D7-8F02-008025EC3853}" presName="compNode" presStyleCnt="0"/>
      <dgm:spPr/>
    </dgm:pt>
    <dgm:pt modelId="{66F5DFC3-FB2B-45AD-A203-74963734A5E1}" type="pres">
      <dgm:prSet presAssocID="{4EB5A406-6A17-49D7-8F02-008025EC3853}" presName="dummyConnPt" presStyleCnt="0"/>
      <dgm:spPr/>
    </dgm:pt>
    <dgm:pt modelId="{5ED0FA7C-CF9C-472B-B8D6-98E229107037}" type="pres">
      <dgm:prSet presAssocID="{4EB5A406-6A17-49D7-8F02-008025EC3853}" presName="node" presStyleLbl="node1" presStyleIdx="2" presStyleCnt="9">
        <dgm:presLayoutVars>
          <dgm:bulletEnabled val="1"/>
        </dgm:presLayoutVars>
      </dgm:prSet>
      <dgm:spPr/>
    </dgm:pt>
    <dgm:pt modelId="{F6750F6A-2019-48CB-8053-60CA1CBC06A4}" type="pres">
      <dgm:prSet presAssocID="{B47E3930-6DCE-43F7-BFB4-CD4D0DF8DC0E}" presName="sibTrans" presStyleLbl="bgSibTrans2D1" presStyleIdx="2" presStyleCnt="8"/>
      <dgm:spPr/>
    </dgm:pt>
    <dgm:pt modelId="{AEC5A3BA-9EE6-4172-8F92-326060CDA823}" type="pres">
      <dgm:prSet presAssocID="{36F9F400-6D9E-4777-B9F4-908BB7D7EA0D}" presName="compNode" presStyleCnt="0"/>
      <dgm:spPr/>
    </dgm:pt>
    <dgm:pt modelId="{8BC70A74-FA3C-48B2-BB8F-1ABC47009E7B}" type="pres">
      <dgm:prSet presAssocID="{36F9F400-6D9E-4777-B9F4-908BB7D7EA0D}" presName="dummyConnPt" presStyleCnt="0"/>
      <dgm:spPr/>
    </dgm:pt>
    <dgm:pt modelId="{72138119-800A-4C8F-9DD1-37ABEBE57FE5}" type="pres">
      <dgm:prSet presAssocID="{36F9F400-6D9E-4777-B9F4-908BB7D7EA0D}" presName="node" presStyleLbl="node1" presStyleIdx="3" presStyleCnt="9">
        <dgm:presLayoutVars>
          <dgm:bulletEnabled val="1"/>
        </dgm:presLayoutVars>
      </dgm:prSet>
      <dgm:spPr/>
    </dgm:pt>
    <dgm:pt modelId="{876596E0-ECC6-4706-94F4-495278EDEC7D}" type="pres">
      <dgm:prSet presAssocID="{C6714EF8-4B30-49D2-8A21-AAE6B9E94DB7}" presName="sibTrans" presStyleLbl="bgSibTrans2D1" presStyleIdx="3" presStyleCnt="8"/>
      <dgm:spPr/>
    </dgm:pt>
    <dgm:pt modelId="{884480DF-495D-4BE0-A29D-E226E76A302F}" type="pres">
      <dgm:prSet presAssocID="{F5CDB341-BC0D-46C2-A366-85F59649013A}" presName="compNode" presStyleCnt="0"/>
      <dgm:spPr/>
    </dgm:pt>
    <dgm:pt modelId="{A986F38C-FFFB-462A-8473-EA56B0335FAF}" type="pres">
      <dgm:prSet presAssocID="{F5CDB341-BC0D-46C2-A366-85F59649013A}" presName="dummyConnPt" presStyleCnt="0"/>
      <dgm:spPr/>
    </dgm:pt>
    <dgm:pt modelId="{8A457F7B-8241-4663-A0B4-18427A8C69F1}" type="pres">
      <dgm:prSet presAssocID="{F5CDB341-BC0D-46C2-A366-85F59649013A}" presName="node" presStyleLbl="node1" presStyleIdx="4" presStyleCnt="9">
        <dgm:presLayoutVars>
          <dgm:bulletEnabled val="1"/>
        </dgm:presLayoutVars>
      </dgm:prSet>
      <dgm:spPr/>
    </dgm:pt>
    <dgm:pt modelId="{A55ED9A0-B618-467C-889A-E8B03EC4F07A}" type="pres">
      <dgm:prSet presAssocID="{B92E2B2B-E7B8-4D82-95C7-A73EFF356438}" presName="sibTrans" presStyleLbl="bgSibTrans2D1" presStyleIdx="4" presStyleCnt="8"/>
      <dgm:spPr/>
    </dgm:pt>
    <dgm:pt modelId="{EC140A7C-F70F-4941-88CE-6540DC6A29E8}" type="pres">
      <dgm:prSet presAssocID="{6069B6F4-7476-43CB-900F-79B5390E0BF1}" presName="compNode" presStyleCnt="0"/>
      <dgm:spPr/>
    </dgm:pt>
    <dgm:pt modelId="{07B282EE-C663-4819-AB07-94D6E5BEBFC5}" type="pres">
      <dgm:prSet presAssocID="{6069B6F4-7476-43CB-900F-79B5390E0BF1}" presName="dummyConnPt" presStyleCnt="0"/>
      <dgm:spPr/>
    </dgm:pt>
    <dgm:pt modelId="{11162AD7-FEC2-441F-A6C8-09839E0EB49C}" type="pres">
      <dgm:prSet presAssocID="{6069B6F4-7476-43CB-900F-79B5390E0BF1}" presName="node" presStyleLbl="node1" presStyleIdx="5" presStyleCnt="9">
        <dgm:presLayoutVars>
          <dgm:bulletEnabled val="1"/>
        </dgm:presLayoutVars>
      </dgm:prSet>
      <dgm:spPr/>
    </dgm:pt>
    <dgm:pt modelId="{CF184C6B-EC4F-4704-B96D-EBE3E299B4FE}" type="pres">
      <dgm:prSet presAssocID="{DB577FA2-0543-47FD-902E-B4A135B8CD24}" presName="sibTrans" presStyleLbl="bgSibTrans2D1" presStyleIdx="5" presStyleCnt="8"/>
      <dgm:spPr/>
    </dgm:pt>
    <dgm:pt modelId="{A0C1B15E-54BA-4CC8-92A2-E7A6DD739252}" type="pres">
      <dgm:prSet presAssocID="{F784E312-0C85-497F-BE93-2D8D047B9599}" presName="compNode" presStyleCnt="0"/>
      <dgm:spPr/>
    </dgm:pt>
    <dgm:pt modelId="{37179D3A-E8DB-4F5B-93E1-6AF20DF29F24}" type="pres">
      <dgm:prSet presAssocID="{F784E312-0C85-497F-BE93-2D8D047B9599}" presName="dummyConnPt" presStyleCnt="0"/>
      <dgm:spPr/>
    </dgm:pt>
    <dgm:pt modelId="{1890C894-3AE3-4C41-AFDC-85EC99E6EF9D}" type="pres">
      <dgm:prSet presAssocID="{F784E312-0C85-497F-BE93-2D8D047B9599}" presName="node" presStyleLbl="node1" presStyleIdx="6" presStyleCnt="9">
        <dgm:presLayoutVars>
          <dgm:bulletEnabled val="1"/>
        </dgm:presLayoutVars>
      </dgm:prSet>
      <dgm:spPr/>
    </dgm:pt>
    <dgm:pt modelId="{3C55986E-2631-47E3-A937-7D77229F5C0E}" type="pres">
      <dgm:prSet presAssocID="{323B9F14-6477-4F1E-BB40-FFEF8EDC2213}" presName="sibTrans" presStyleLbl="bgSibTrans2D1" presStyleIdx="6" presStyleCnt="8"/>
      <dgm:spPr/>
    </dgm:pt>
    <dgm:pt modelId="{4C0A1C0B-4F93-47E6-AB6A-702C3F43B71C}" type="pres">
      <dgm:prSet presAssocID="{29AD49D1-862E-4788-B249-3CA7865F3351}" presName="compNode" presStyleCnt="0"/>
      <dgm:spPr/>
    </dgm:pt>
    <dgm:pt modelId="{8D45A7CD-C806-4FAF-82C9-16D9EC7DDD6B}" type="pres">
      <dgm:prSet presAssocID="{29AD49D1-862E-4788-B249-3CA7865F3351}" presName="dummyConnPt" presStyleCnt="0"/>
      <dgm:spPr/>
    </dgm:pt>
    <dgm:pt modelId="{30EE8327-86D3-45DE-A2FB-85016CB3D963}" type="pres">
      <dgm:prSet presAssocID="{29AD49D1-862E-4788-B249-3CA7865F3351}" presName="node" presStyleLbl="node1" presStyleIdx="7" presStyleCnt="9">
        <dgm:presLayoutVars>
          <dgm:bulletEnabled val="1"/>
        </dgm:presLayoutVars>
      </dgm:prSet>
      <dgm:spPr/>
    </dgm:pt>
    <dgm:pt modelId="{1CEE7EED-B789-4296-9B43-6E4BD2FE4AA2}" type="pres">
      <dgm:prSet presAssocID="{BB8266BF-8810-45CC-B4DA-87881611EF74}" presName="sibTrans" presStyleLbl="bgSibTrans2D1" presStyleIdx="7" presStyleCnt="8"/>
      <dgm:spPr/>
    </dgm:pt>
    <dgm:pt modelId="{B277F8B7-72BB-4010-B47D-5422E4050CB7}" type="pres">
      <dgm:prSet presAssocID="{BA39A1A1-4243-4743-9307-B375167895D8}" presName="compNode" presStyleCnt="0"/>
      <dgm:spPr/>
    </dgm:pt>
    <dgm:pt modelId="{DE2FCFBB-1654-40E5-BC2B-F77F7103B8C2}" type="pres">
      <dgm:prSet presAssocID="{BA39A1A1-4243-4743-9307-B375167895D8}" presName="dummyConnPt" presStyleCnt="0"/>
      <dgm:spPr/>
    </dgm:pt>
    <dgm:pt modelId="{9FA5FC71-B394-47CE-B43C-73536CFBCD2A}" type="pres">
      <dgm:prSet presAssocID="{BA39A1A1-4243-4743-9307-B375167895D8}" presName="node" presStyleLbl="node1" presStyleIdx="8" presStyleCnt="9">
        <dgm:presLayoutVars>
          <dgm:bulletEnabled val="1"/>
        </dgm:presLayoutVars>
      </dgm:prSet>
      <dgm:spPr/>
    </dgm:pt>
  </dgm:ptLst>
  <dgm:cxnLst>
    <dgm:cxn modelId="{5EEDF60E-974A-46BD-A823-2919FBE7483C}" srcId="{290D6B65-0127-4498-B76B-3A51E21B2565}" destId="{4EB5A406-6A17-49D7-8F02-008025EC3853}" srcOrd="2" destOrd="0" parTransId="{CC84D295-4DE5-4F63-89E8-2CDB83B9DB6C}" sibTransId="{B47E3930-6DCE-43F7-BFB4-CD4D0DF8DC0E}"/>
    <dgm:cxn modelId="{01476A1A-36D4-478E-AD1B-240F8747DE73}" type="presOf" srcId="{2314CD4A-5AB2-4730-9771-4B055B9E8772}" destId="{29A4FB31-D726-4C7C-87EA-5F0DCDAFA4F0}" srcOrd="0" destOrd="0" presId="urn:microsoft.com/office/officeart/2005/8/layout/bProcess4"/>
    <dgm:cxn modelId="{14FF1920-AA42-42DB-854C-EDF5B1DCFFBE}" type="presOf" srcId="{4EB5A406-6A17-49D7-8F02-008025EC3853}" destId="{5ED0FA7C-CF9C-472B-B8D6-98E229107037}" srcOrd="0" destOrd="0" presId="urn:microsoft.com/office/officeart/2005/8/layout/bProcess4"/>
    <dgm:cxn modelId="{30E1BC36-4113-48BD-B903-D1EB89426254}" srcId="{290D6B65-0127-4498-B76B-3A51E21B2565}" destId="{F784E312-0C85-497F-BE93-2D8D047B9599}" srcOrd="6" destOrd="0" parTransId="{439390E0-AD24-4849-AFB1-0E31023CA5F1}" sibTransId="{323B9F14-6477-4F1E-BB40-FFEF8EDC2213}"/>
    <dgm:cxn modelId="{2836135B-FF01-4A94-8067-717BE8D686F2}" type="presOf" srcId="{C5ACB009-52BE-494C-91AB-3DC19CAFBC0F}" destId="{2AE7FFC6-6D3B-456A-84F5-3D3F0941EBDF}" srcOrd="0" destOrd="0" presId="urn:microsoft.com/office/officeart/2005/8/layout/bProcess4"/>
    <dgm:cxn modelId="{B8EF9F46-C4E7-4679-B161-29C694A3EDFB}" type="presOf" srcId="{B92E2B2B-E7B8-4D82-95C7-A73EFF356438}" destId="{A55ED9A0-B618-467C-889A-E8B03EC4F07A}" srcOrd="0" destOrd="0" presId="urn:microsoft.com/office/officeart/2005/8/layout/bProcess4"/>
    <dgm:cxn modelId="{A9CB5769-8AB2-4AD7-9D05-D16C01D11CAF}" type="presOf" srcId="{BB8266BF-8810-45CC-B4DA-87881611EF74}" destId="{1CEE7EED-B789-4296-9B43-6E4BD2FE4AA2}" srcOrd="0" destOrd="0" presId="urn:microsoft.com/office/officeart/2005/8/layout/bProcess4"/>
    <dgm:cxn modelId="{7709646F-6541-4FE3-B883-ACD332BDB8A9}" srcId="{290D6B65-0127-4498-B76B-3A51E21B2565}" destId="{2314CD4A-5AB2-4730-9771-4B055B9E8772}" srcOrd="1" destOrd="0" parTransId="{072D42C7-474D-43F1-A4CE-3519AD4813B6}" sibTransId="{C5ACB009-52BE-494C-91AB-3DC19CAFBC0F}"/>
    <dgm:cxn modelId="{D175856F-A932-4A52-84AF-24F744320F79}" type="presOf" srcId="{C6714EF8-4B30-49D2-8A21-AAE6B9E94DB7}" destId="{876596E0-ECC6-4706-94F4-495278EDEC7D}" srcOrd="0" destOrd="0" presId="urn:microsoft.com/office/officeart/2005/8/layout/bProcess4"/>
    <dgm:cxn modelId="{12189350-2847-4EC5-9A01-AADCCE05BAF5}" type="presOf" srcId="{F784E312-0C85-497F-BE93-2D8D047B9599}" destId="{1890C894-3AE3-4C41-AFDC-85EC99E6EF9D}" srcOrd="0" destOrd="0" presId="urn:microsoft.com/office/officeart/2005/8/layout/bProcess4"/>
    <dgm:cxn modelId="{C8CADF7A-2C4C-4982-81B1-CD992745FB0F}" type="presOf" srcId="{36F9F400-6D9E-4777-B9F4-908BB7D7EA0D}" destId="{72138119-800A-4C8F-9DD1-37ABEBE57FE5}" srcOrd="0" destOrd="0" presId="urn:microsoft.com/office/officeart/2005/8/layout/bProcess4"/>
    <dgm:cxn modelId="{D7D5177B-457D-4BA7-99B7-0E7B51D35C70}" type="presOf" srcId="{6069B6F4-7476-43CB-900F-79B5390E0BF1}" destId="{11162AD7-FEC2-441F-A6C8-09839E0EB49C}" srcOrd="0" destOrd="0" presId="urn:microsoft.com/office/officeart/2005/8/layout/bProcess4"/>
    <dgm:cxn modelId="{AC76107D-EB9A-426A-BE00-AB561988A6CA}" srcId="{290D6B65-0127-4498-B76B-3A51E21B2565}" destId="{6069B6F4-7476-43CB-900F-79B5390E0BF1}" srcOrd="5" destOrd="0" parTransId="{D72B9D95-A1C0-4255-AF43-FE53E5FB5ED7}" sibTransId="{DB577FA2-0543-47FD-902E-B4A135B8CD24}"/>
    <dgm:cxn modelId="{74D8B97E-9381-4FCE-BD8C-9767072B9C97}" type="presOf" srcId="{DB577FA2-0543-47FD-902E-B4A135B8CD24}" destId="{CF184C6B-EC4F-4704-B96D-EBE3E299B4FE}" srcOrd="0" destOrd="0" presId="urn:microsoft.com/office/officeart/2005/8/layout/bProcess4"/>
    <dgm:cxn modelId="{3A921A82-63AE-44BE-9EA5-144067636DC3}" type="presOf" srcId="{29AD49D1-862E-4788-B249-3CA7865F3351}" destId="{30EE8327-86D3-45DE-A2FB-85016CB3D963}" srcOrd="0" destOrd="0" presId="urn:microsoft.com/office/officeart/2005/8/layout/bProcess4"/>
    <dgm:cxn modelId="{015B5386-273A-4B18-98A0-2B96EB62D5BC}" type="presOf" srcId="{290D6B65-0127-4498-B76B-3A51E21B2565}" destId="{8482A467-B0DE-4E10-8424-F900CE437F9E}" srcOrd="0" destOrd="0" presId="urn:microsoft.com/office/officeart/2005/8/layout/bProcess4"/>
    <dgm:cxn modelId="{7A72738A-5EE6-4114-A098-9721245726AC}" srcId="{290D6B65-0127-4498-B76B-3A51E21B2565}" destId="{36F9F400-6D9E-4777-B9F4-908BB7D7EA0D}" srcOrd="3" destOrd="0" parTransId="{B1CAA9A9-80D1-49C3-BBE6-416B332397A3}" sibTransId="{C6714EF8-4B30-49D2-8A21-AAE6B9E94DB7}"/>
    <dgm:cxn modelId="{398F3D91-5AB4-403D-BDDB-FF3A12D66435}" srcId="{290D6B65-0127-4498-B76B-3A51E21B2565}" destId="{BA39A1A1-4243-4743-9307-B375167895D8}" srcOrd="8" destOrd="0" parTransId="{806545C3-2C24-4C74-9867-1FB6AC1E23E2}" sibTransId="{1DE0E3B1-983C-4CC4-9267-54EC18CF8A17}"/>
    <dgm:cxn modelId="{22F0BAAC-BC06-4625-B2C9-AAE5C659691E}" type="presOf" srcId="{BA39A1A1-4243-4743-9307-B375167895D8}" destId="{9FA5FC71-B394-47CE-B43C-73536CFBCD2A}" srcOrd="0" destOrd="0" presId="urn:microsoft.com/office/officeart/2005/8/layout/bProcess4"/>
    <dgm:cxn modelId="{C3C7E3AD-193A-43A8-BD2C-F94C702CE3B4}" type="presOf" srcId="{323B9F14-6477-4F1E-BB40-FFEF8EDC2213}" destId="{3C55986E-2631-47E3-A937-7D77229F5C0E}" srcOrd="0" destOrd="0" presId="urn:microsoft.com/office/officeart/2005/8/layout/bProcess4"/>
    <dgm:cxn modelId="{151507C3-4526-4C3C-BE6D-8D20114B7169}" type="presOf" srcId="{FBB69669-F7BF-436B-B69B-38F84B3C638A}" destId="{A898330C-3B59-468D-88FE-4D3FD3A945A8}" srcOrd="0" destOrd="0" presId="urn:microsoft.com/office/officeart/2005/8/layout/bProcess4"/>
    <dgm:cxn modelId="{BE228FD0-6BB0-4FF2-85E0-6E75759751E4}" srcId="{290D6B65-0127-4498-B76B-3A51E21B2565}" destId="{FBB69669-F7BF-436B-B69B-38F84B3C638A}" srcOrd="0" destOrd="0" parTransId="{25B5637B-B34F-4ADD-B63B-2A6B6BE8D124}" sibTransId="{6FED4CBE-4F90-4E74-9D4E-07363217C1E8}"/>
    <dgm:cxn modelId="{30BE70D3-E7F4-495F-A15D-0CFD89218BD3}" type="presOf" srcId="{6FED4CBE-4F90-4E74-9D4E-07363217C1E8}" destId="{62F01CA3-74AF-4AED-A40D-CAAFB2AB5B9F}" srcOrd="0" destOrd="0" presId="urn:microsoft.com/office/officeart/2005/8/layout/bProcess4"/>
    <dgm:cxn modelId="{F89BD1DA-7921-48AA-8ED0-A9B3EC18BA37}" srcId="{290D6B65-0127-4498-B76B-3A51E21B2565}" destId="{F5CDB341-BC0D-46C2-A366-85F59649013A}" srcOrd="4" destOrd="0" parTransId="{B27D82C7-556C-4C5F-B4EF-0D9C7DA00CFA}" sibTransId="{B92E2B2B-E7B8-4D82-95C7-A73EFF356438}"/>
    <dgm:cxn modelId="{18E436DB-C2B1-42D5-9316-927040C15ECF}" type="presOf" srcId="{F5CDB341-BC0D-46C2-A366-85F59649013A}" destId="{8A457F7B-8241-4663-A0B4-18427A8C69F1}" srcOrd="0" destOrd="0" presId="urn:microsoft.com/office/officeart/2005/8/layout/bProcess4"/>
    <dgm:cxn modelId="{2BA98EEE-7B75-4DDB-886B-5748A57ED323}" type="presOf" srcId="{B47E3930-6DCE-43F7-BFB4-CD4D0DF8DC0E}" destId="{F6750F6A-2019-48CB-8053-60CA1CBC06A4}" srcOrd="0" destOrd="0" presId="urn:microsoft.com/office/officeart/2005/8/layout/bProcess4"/>
    <dgm:cxn modelId="{10E240FE-0158-4184-91FF-DE6B8EE36F4F}" srcId="{290D6B65-0127-4498-B76B-3A51E21B2565}" destId="{29AD49D1-862E-4788-B249-3CA7865F3351}" srcOrd="7" destOrd="0" parTransId="{51C631BC-5AC5-44BF-9830-A4FC027A3BED}" sibTransId="{BB8266BF-8810-45CC-B4DA-87881611EF74}"/>
    <dgm:cxn modelId="{FEC52D42-1ADD-4A51-B063-9C5E6BAC9A2A}" type="presParOf" srcId="{8482A467-B0DE-4E10-8424-F900CE437F9E}" destId="{019369B0-F20E-455B-B1E4-300388E97F3A}" srcOrd="0" destOrd="0" presId="urn:microsoft.com/office/officeart/2005/8/layout/bProcess4"/>
    <dgm:cxn modelId="{E7DB9BD4-85D2-43F7-951A-48A5C230DBF7}" type="presParOf" srcId="{019369B0-F20E-455B-B1E4-300388E97F3A}" destId="{A0DAC7D0-E3E9-41E9-B47D-82EDA3277DDD}" srcOrd="0" destOrd="0" presId="urn:microsoft.com/office/officeart/2005/8/layout/bProcess4"/>
    <dgm:cxn modelId="{292CB4AC-DDF4-4E5C-91C4-D28FD2AAE2CD}" type="presParOf" srcId="{019369B0-F20E-455B-B1E4-300388E97F3A}" destId="{A898330C-3B59-468D-88FE-4D3FD3A945A8}" srcOrd="1" destOrd="0" presId="urn:microsoft.com/office/officeart/2005/8/layout/bProcess4"/>
    <dgm:cxn modelId="{53DA8448-02D3-4964-8454-BE7672B1D1AE}" type="presParOf" srcId="{8482A467-B0DE-4E10-8424-F900CE437F9E}" destId="{62F01CA3-74AF-4AED-A40D-CAAFB2AB5B9F}" srcOrd="1" destOrd="0" presId="urn:microsoft.com/office/officeart/2005/8/layout/bProcess4"/>
    <dgm:cxn modelId="{A857BCDB-BE15-4366-86F8-FFE7E26F3F55}" type="presParOf" srcId="{8482A467-B0DE-4E10-8424-F900CE437F9E}" destId="{7CECC63D-74C4-4FF2-AC07-7AD7D9E438AD}" srcOrd="2" destOrd="0" presId="urn:microsoft.com/office/officeart/2005/8/layout/bProcess4"/>
    <dgm:cxn modelId="{53D50A94-A3ED-4A32-9ABE-CDB8049731C7}" type="presParOf" srcId="{7CECC63D-74C4-4FF2-AC07-7AD7D9E438AD}" destId="{2D89DBCC-4FAA-43F6-BC2B-CC08E7E61946}" srcOrd="0" destOrd="0" presId="urn:microsoft.com/office/officeart/2005/8/layout/bProcess4"/>
    <dgm:cxn modelId="{ED687A70-AD41-43E7-9DA1-47FACE3C06B9}" type="presParOf" srcId="{7CECC63D-74C4-4FF2-AC07-7AD7D9E438AD}" destId="{29A4FB31-D726-4C7C-87EA-5F0DCDAFA4F0}" srcOrd="1" destOrd="0" presId="urn:microsoft.com/office/officeart/2005/8/layout/bProcess4"/>
    <dgm:cxn modelId="{996A4263-2621-4E1F-B45A-5976C90E8E9F}" type="presParOf" srcId="{8482A467-B0DE-4E10-8424-F900CE437F9E}" destId="{2AE7FFC6-6D3B-456A-84F5-3D3F0941EBDF}" srcOrd="3" destOrd="0" presId="urn:microsoft.com/office/officeart/2005/8/layout/bProcess4"/>
    <dgm:cxn modelId="{4031146F-715C-4447-892E-B0E355D10095}" type="presParOf" srcId="{8482A467-B0DE-4E10-8424-F900CE437F9E}" destId="{E0EA67CF-6D79-4D6B-8046-28580465748D}" srcOrd="4" destOrd="0" presId="urn:microsoft.com/office/officeart/2005/8/layout/bProcess4"/>
    <dgm:cxn modelId="{00D8986C-AE87-41A5-B51D-3C200292E301}" type="presParOf" srcId="{E0EA67CF-6D79-4D6B-8046-28580465748D}" destId="{66F5DFC3-FB2B-45AD-A203-74963734A5E1}" srcOrd="0" destOrd="0" presId="urn:microsoft.com/office/officeart/2005/8/layout/bProcess4"/>
    <dgm:cxn modelId="{1A2EE8F1-C61F-4284-8D21-0B0786389741}" type="presParOf" srcId="{E0EA67CF-6D79-4D6B-8046-28580465748D}" destId="{5ED0FA7C-CF9C-472B-B8D6-98E229107037}" srcOrd="1" destOrd="0" presId="urn:microsoft.com/office/officeart/2005/8/layout/bProcess4"/>
    <dgm:cxn modelId="{7EFA10F3-08E5-4D23-AFD7-170E3ECDB015}" type="presParOf" srcId="{8482A467-B0DE-4E10-8424-F900CE437F9E}" destId="{F6750F6A-2019-48CB-8053-60CA1CBC06A4}" srcOrd="5" destOrd="0" presId="urn:microsoft.com/office/officeart/2005/8/layout/bProcess4"/>
    <dgm:cxn modelId="{82D4CAA0-DEBD-4280-884C-E5CB616F37BC}" type="presParOf" srcId="{8482A467-B0DE-4E10-8424-F900CE437F9E}" destId="{AEC5A3BA-9EE6-4172-8F92-326060CDA823}" srcOrd="6" destOrd="0" presId="urn:microsoft.com/office/officeart/2005/8/layout/bProcess4"/>
    <dgm:cxn modelId="{E78EDECE-6CF8-4439-ABDB-FE48E2FE06C7}" type="presParOf" srcId="{AEC5A3BA-9EE6-4172-8F92-326060CDA823}" destId="{8BC70A74-FA3C-48B2-BB8F-1ABC47009E7B}" srcOrd="0" destOrd="0" presId="urn:microsoft.com/office/officeart/2005/8/layout/bProcess4"/>
    <dgm:cxn modelId="{8B8E6E37-3844-4FD8-A197-844BC495EAC6}" type="presParOf" srcId="{AEC5A3BA-9EE6-4172-8F92-326060CDA823}" destId="{72138119-800A-4C8F-9DD1-37ABEBE57FE5}" srcOrd="1" destOrd="0" presId="urn:microsoft.com/office/officeart/2005/8/layout/bProcess4"/>
    <dgm:cxn modelId="{4604F661-5EDE-4C66-85C9-78B89EFF8319}" type="presParOf" srcId="{8482A467-B0DE-4E10-8424-F900CE437F9E}" destId="{876596E0-ECC6-4706-94F4-495278EDEC7D}" srcOrd="7" destOrd="0" presId="urn:microsoft.com/office/officeart/2005/8/layout/bProcess4"/>
    <dgm:cxn modelId="{86AA2CD2-C004-4681-9757-9D597733668C}" type="presParOf" srcId="{8482A467-B0DE-4E10-8424-F900CE437F9E}" destId="{884480DF-495D-4BE0-A29D-E226E76A302F}" srcOrd="8" destOrd="0" presId="urn:microsoft.com/office/officeart/2005/8/layout/bProcess4"/>
    <dgm:cxn modelId="{4496188F-8503-494B-87F7-BD9EE1751079}" type="presParOf" srcId="{884480DF-495D-4BE0-A29D-E226E76A302F}" destId="{A986F38C-FFFB-462A-8473-EA56B0335FAF}" srcOrd="0" destOrd="0" presId="urn:microsoft.com/office/officeart/2005/8/layout/bProcess4"/>
    <dgm:cxn modelId="{8AAF9339-ED57-4A28-9832-4724176B6F37}" type="presParOf" srcId="{884480DF-495D-4BE0-A29D-E226E76A302F}" destId="{8A457F7B-8241-4663-A0B4-18427A8C69F1}" srcOrd="1" destOrd="0" presId="urn:microsoft.com/office/officeart/2005/8/layout/bProcess4"/>
    <dgm:cxn modelId="{21631BC3-F448-43D1-9CF2-19DD24C89C7A}" type="presParOf" srcId="{8482A467-B0DE-4E10-8424-F900CE437F9E}" destId="{A55ED9A0-B618-467C-889A-E8B03EC4F07A}" srcOrd="9" destOrd="0" presId="urn:microsoft.com/office/officeart/2005/8/layout/bProcess4"/>
    <dgm:cxn modelId="{9E9537EA-71F1-4F52-A5C5-7ED3093CB3C0}" type="presParOf" srcId="{8482A467-B0DE-4E10-8424-F900CE437F9E}" destId="{EC140A7C-F70F-4941-88CE-6540DC6A29E8}" srcOrd="10" destOrd="0" presId="urn:microsoft.com/office/officeart/2005/8/layout/bProcess4"/>
    <dgm:cxn modelId="{35FCB580-E0BA-495B-B021-0455DA3AB6E3}" type="presParOf" srcId="{EC140A7C-F70F-4941-88CE-6540DC6A29E8}" destId="{07B282EE-C663-4819-AB07-94D6E5BEBFC5}" srcOrd="0" destOrd="0" presId="urn:microsoft.com/office/officeart/2005/8/layout/bProcess4"/>
    <dgm:cxn modelId="{100991FE-53AF-4D13-92B5-B2CB778278D4}" type="presParOf" srcId="{EC140A7C-F70F-4941-88CE-6540DC6A29E8}" destId="{11162AD7-FEC2-441F-A6C8-09839E0EB49C}" srcOrd="1" destOrd="0" presId="urn:microsoft.com/office/officeart/2005/8/layout/bProcess4"/>
    <dgm:cxn modelId="{34D1E020-E577-4B01-9563-862225ACC5AC}" type="presParOf" srcId="{8482A467-B0DE-4E10-8424-F900CE437F9E}" destId="{CF184C6B-EC4F-4704-B96D-EBE3E299B4FE}" srcOrd="11" destOrd="0" presId="urn:microsoft.com/office/officeart/2005/8/layout/bProcess4"/>
    <dgm:cxn modelId="{8539C0C4-D33F-4223-9FE8-F13B4661E335}" type="presParOf" srcId="{8482A467-B0DE-4E10-8424-F900CE437F9E}" destId="{A0C1B15E-54BA-4CC8-92A2-E7A6DD739252}" srcOrd="12" destOrd="0" presId="urn:microsoft.com/office/officeart/2005/8/layout/bProcess4"/>
    <dgm:cxn modelId="{3CA3736A-9534-42C7-B3E4-693265FF9CB6}" type="presParOf" srcId="{A0C1B15E-54BA-4CC8-92A2-E7A6DD739252}" destId="{37179D3A-E8DB-4F5B-93E1-6AF20DF29F24}" srcOrd="0" destOrd="0" presId="urn:microsoft.com/office/officeart/2005/8/layout/bProcess4"/>
    <dgm:cxn modelId="{CD33AB74-620F-4EBD-A861-9B00E3DBE826}" type="presParOf" srcId="{A0C1B15E-54BA-4CC8-92A2-E7A6DD739252}" destId="{1890C894-3AE3-4C41-AFDC-85EC99E6EF9D}" srcOrd="1" destOrd="0" presId="urn:microsoft.com/office/officeart/2005/8/layout/bProcess4"/>
    <dgm:cxn modelId="{16DCC6C0-BDE1-425D-AA3D-52B5C3A40B38}" type="presParOf" srcId="{8482A467-B0DE-4E10-8424-F900CE437F9E}" destId="{3C55986E-2631-47E3-A937-7D77229F5C0E}" srcOrd="13" destOrd="0" presId="urn:microsoft.com/office/officeart/2005/8/layout/bProcess4"/>
    <dgm:cxn modelId="{DF621BC4-5E3D-45EC-B182-17DFA9958347}" type="presParOf" srcId="{8482A467-B0DE-4E10-8424-F900CE437F9E}" destId="{4C0A1C0B-4F93-47E6-AB6A-702C3F43B71C}" srcOrd="14" destOrd="0" presId="urn:microsoft.com/office/officeart/2005/8/layout/bProcess4"/>
    <dgm:cxn modelId="{F8C61B4D-1C61-4E75-9024-8E1A9486C2BF}" type="presParOf" srcId="{4C0A1C0B-4F93-47E6-AB6A-702C3F43B71C}" destId="{8D45A7CD-C806-4FAF-82C9-16D9EC7DDD6B}" srcOrd="0" destOrd="0" presId="urn:microsoft.com/office/officeart/2005/8/layout/bProcess4"/>
    <dgm:cxn modelId="{A7561BE5-66EB-4260-B6E6-7F9ACBB7FB01}" type="presParOf" srcId="{4C0A1C0B-4F93-47E6-AB6A-702C3F43B71C}" destId="{30EE8327-86D3-45DE-A2FB-85016CB3D963}" srcOrd="1" destOrd="0" presId="urn:microsoft.com/office/officeart/2005/8/layout/bProcess4"/>
    <dgm:cxn modelId="{1DBBB0B0-D25D-45CD-886E-7BE704C0F925}" type="presParOf" srcId="{8482A467-B0DE-4E10-8424-F900CE437F9E}" destId="{1CEE7EED-B789-4296-9B43-6E4BD2FE4AA2}" srcOrd="15" destOrd="0" presId="urn:microsoft.com/office/officeart/2005/8/layout/bProcess4"/>
    <dgm:cxn modelId="{ECD1B902-C2AC-4117-B605-4BD35001A060}" type="presParOf" srcId="{8482A467-B0DE-4E10-8424-F900CE437F9E}" destId="{B277F8B7-72BB-4010-B47D-5422E4050CB7}" srcOrd="16" destOrd="0" presId="urn:microsoft.com/office/officeart/2005/8/layout/bProcess4"/>
    <dgm:cxn modelId="{EC495A44-E3BE-4370-9F6F-1375460F29CE}" type="presParOf" srcId="{B277F8B7-72BB-4010-B47D-5422E4050CB7}" destId="{DE2FCFBB-1654-40E5-BC2B-F77F7103B8C2}" srcOrd="0" destOrd="0" presId="urn:microsoft.com/office/officeart/2005/8/layout/bProcess4"/>
    <dgm:cxn modelId="{66F5AA81-4AA4-43CD-8595-DB495221E8E2}" type="presParOf" srcId="{B277F8B7-72BB-4010-B47D-5422E4050CB7}" destId="{9FA5FC71-B394-47CE-B43C-73536CFBCD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D6B65-0127-4498-B76B-3A51E21B2565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</dgm:pt>
    <dgm:pt modelId="{FBB69669-F7BF-436B-B69B-38F84B3C638A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Yhteisasiakkuus tunnistetaan kontaktissa</a:t>
          </a:r>
        </a:p>
      </dgm:t>
    </dgm:pt>
    <dgm:pt modelId="{25B5637B-B34F-4ADD-B63B-2A6B6BE8D124}" type="parTrans" cxnId="{BE228FD0-6BB0-4FF2-85E0-6E75759751E4}">
      <dgm:prSet/>
      <dgm:spPr/>
      <dgm:t>
        <a:bodyPr/>
        <a:lstStyle/>
        <a:p>
          <a:endParaRPr lang="fi-FI"/>
        </a:p>
      </dgm:t>
    </dgm:pt>
    <dgm:pt modelId="{6FED4CBE-4F90-4E74-9D4E-07363217C1E8}" type="sibTrans" cxnId="{BE228FD0-6BB0-4FF2-85E0-6E75759751E4}">
      <dgm:prSet/>
      <dgm:spPr/>
      <dgm:t>
        <a:bodyPr/>
        <a:lstStyle/>
        <a:p>
          <a:endParaRPr lang="fi-FI"/>
        </a:p>
      </dgm:t>
    </dgm:pt>
    <dgm:pt modelId="{2314CD4A-5AB2-4730-9771-4B055B9E8772}">
      <dgm:prSet phldrT="[Teksti]" custT="1"/>
      <dgm:spPr/>
      <dgm:t>
        <a:bodyPr/>
        <a:lstStyle/>
        <a:p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gm:t>
    </dgm:pt>
    <dgm:pt modelId="{072D42C7-474D-43F1-A4CE-3519AD4813B6}" type="parTrans" cxnId="{7709646F-6541-4FE3-B883-ACD332BDB8A9}">
      <dgm:prSet/>
      <dgm:spPr/>
      <dgm:t>
        <a:bodyPr/>
        <a:lstStyle/>
        <a:p>
          <a:endParaRPr lang="fi-FI"/>
        </a:p>
      </dgm:t>
    </dgm:pt>
    <dgm:pt modelId="{C5ACB009-52BE-494C-91AB-3DC19CAFBC0F}" type="sibTrans" cxnId="{7709646F-6541-4FE3-B883-ACD332BDB8A9}">
      <dgm:prSet/>
      <dgm:spPr/>
      <dgm:t>
        <a:bodyPr/>
        <a:lstStyle/>
        <a:p>
          <a:endParaRPr lang="fi-FI"/>
        </a:p>
      </dgm:t>
    </dgm:pt>
    <dgm:pt modelId="{4EB5A406-6A17-49D7-8F02-008025EC3853}">
      <dgm:prSet phldrT="[Teksti]" custT="1"/>
      <dgm:spPr/>
      <dgm:t>
        <a:bodyPr/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gm:t>
    </dgm:pt>
    <dgm:pt modelId="{CC84D295-4DE5-4F63-89E8-2CDB83B9DB6C}" type="parTrans" cxnId="{5EEDF60E-974A-46BD-A823-2919FBE7483C}">
      <dgm:prSet/>
      <dgm:spPr/>
      <dgm:t>
        <a:bodyPr/>
        <a:lstStyle/>
        <a:p>
          <a:endParaRPr lang="fi-FI"/>
        </a:p>
      </dgm:t>
    </dgm:pt>
    <dgm:pt modelId="{B47E3930-6DCE-43F7-BFB4-CD4D0DF8DC0E}" type="sibTrans" cxnId="{5EEDF60E-974A-46BD-A823-2919FBE7483C}">
      <dgm:prSet/>
      <dgm:spPr/>
      <dgm:t>
        <a:bodyPr/>
        <a:lstStyle/>
        <a:p>
          <a:endParaRPr lang="fi-FI"/>
        </a:p>
      </dgm:t>
    </dgm:pt>
    <dgm:pt modelId="{36F9F400-6D9E-4777-B9F4-908BB7D7EA0D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Varataan aika asiakkaan tilanteen kartoitusta varten</a:t>
          </a:r>
        </a:p>
      </dgm:t>
    </dgm:pt>
    <dgm:pt modelId="{B1CAA9A9-80D1-49C3-BBE6-416B332397A3}" type="parTrans" cxnId="{7A72738A-5EE6-4114-A098-9721245726AC}">
      <dgm:prSet/>
      <dgm:spPr/>
      <dgm:t>
        <a:bodyPr/>
        <a:lstStyle/>
        <a:p>
          <a:endParaRPr lang="fi-FI"/>
        </a:p>
      </dgm:t>
    </dgm:pt>
    <dgm:pt modelId="{C6714EF8-4B30-49D2-8A21-AAE6B9E94DB7}" type="sibTrans" cxnId="{7A72738A-5EE6-4114-A098-9721245726AC}">
      <dgm:prSet/>
      <dgm:spPr/>
      <dgm:t>
        <a:bodyPr/>
        <a:lstStyle/>
        <a:p>
          <a:endParaRPr lang="fi-FI"/>
        </a:p>
      </dgm:t>
    </dgm:pt>
    <dgm:pt modelId="{F5CDB341-BC0D-46C2-A366-85F59649013A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Tilanteen kartoitus</a:t>
          </a:r>
        </a:p>
      </dgm:t>
    </dgm:pt>
    <dgm:pt modelId="{B27D82C7-556C-4C5F-B4EF-0D9C7DA00CFA}" type="parTrans" cxnId="{F89BD1DA-7921-48AA-8ED0-A9B3EC18BA37}">
      <dgm:prSet/>
      <dgm:spPr/>
      <dgm:t>
        <a:bodyPr/>
        <a:lstStyle/>
        <a:p>
          <a:endParaRPr lang="fi-FI"/>
        </a:p>
      </dgm:t>
    </dgm:pt>
    <dgm:pt modelId="{B92E2B2B-E7B8-4D82-95C7-A73EFF356438}" type="sibTrans" cxnId="{F89BD1DA-7921-48AA-8ED0-A9B3EC18BA37}">
      <dgm:prSet/>
      <dgm:spPr/>
      <dgm:t>
        <a:bodyPr/>
        <a:lstStyle/>
        <a:p>
          <a:endParaRPr lang="fi-FI"/>
        </a:p>
      </dgm:t>
    </dgm:pt>
    <dgm:pt modelId="{6069B6F4-7476-43CB-900F-79B5390E0BF1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Kutsutaan yhteistyöhön tarvittavat ammattilaiset</a:t>
          </a:r>
        </a:p>
      </dgm:t>
    </dgm:pt>
    <dgm:pt modelId="{D72B9D95-A1C0-4255-AF43-FE53E5FB5ED7}" type="parTrans" cxnId="{AC76107D-EB9A-426A-BE00-AB561988A6CA}">
      <dgm:prSet/>
      <dgm:spPr/>
      <dgm:t>
        <a:bodyPr/>
        <a:lstStyle/>
        <a:p>
          <a:endParaRPr lang="fi-FI"/>
        </a:p>
      </dgm:t>
    </dgm:pt>
    <dgm:pt modelId="{DB577FA2-0543-47FD-902E-B4A135B8CD24}" type="sibTrans" cxnId="{AC76107D-EB9A-426A-BE00-AB561988A6CA}">
      <dgm:prSet/>
      <dgm:spPr/>
      <dgm:t>
        <a:bodyPr/>
        <a:lstStyle/>
        <a:p>
          <a:endParaRPr lang="fi-FI"/>
        </a:p>
      </dgm:t>
    </dgm:pt>
    <dgm:pt modelId="{F784E312-0C85-497F-BE93-2D8D047B9599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Palvelut suunnitellusti</a:t>
          </a:r>
        </a:p>
      </dgm:t>
    </dgm:pt>
    <dgm:pt modelId="{439390E0-AD24-4849-AFB1-0E31023CA5F1}" type="parTrans" cxnId="{30E1BC36-4113-48BD-B903-D1EB89426254}">
      <dgm:prSet/>
      <dgm:spPr/>
      <dgm:t>
        <a:bodyPr/>
        <a:lstStyle/>
        <a:p>
          <a:endParaRPr lang="fi-FI"/>
        </a:p>
      </dgm:t>
    </dgm:pt>
    <dgm:pt modelId="{323B9F14-6477-4F1E-BB40-FFEF8EDC2213}" type="sibTrans" cxnId="{30E1BC36-4113-48BD-B903-D1EB89426254}">
      <dgm:prSet/>
      <dgm:spPr/>
      <dgm:t>
        <a:bodyPr/>
        <a:lstStyle/>
        <a:p>
          <a:endParaRPr lang="fi-FI"/>
        </a:p>
      </dgm:t>
    </dgm:pt>
    <dgm:pt modelId="{29AD49D1-862E-4788-B249-3CA7865F3351}">
      <dgm:prSet phldrT="[Teksti]" custT="1"/>
      <dgm:spPr/>
      <dgm:t>
        <a:bodyPr/>
        <a:lstStyle/>
        <a:p>
          <a:pPr rtl="0"/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gm:t>
    </dgm:pt>
    <dgm:pt modelId="{51C631BC-5AC5-44BF-9830-A4FC027A3BED}" type="parTrans" cxnId="{10E240FE-0158-4184-91FF-DE6B8EE36F4F}">
      <dgm:prSet/>
      <dgm:spPr/>
      <dgm:t>
        <a:bodyPr/>
        <a:lstStyle/>
        <a:p>
          <a:endParaRPr lang="fi-FI"/>
        </a:p>
      </dgm:t>
    </dgm:pt>
    <dgm:pt modelId="{BB8266BF-8810-45CC-B4DA-87881611EF74}" type="sibTrans" cxnId="{10E240FE-0158-4184-91FF-DE6B8EE36F4F}">
      <dgm:prSet/>
      <dgm:spPr/>
      <dgm:t>
        <a:bodyPr/>
        <a:lstStyle/>
        <a:p>
          <a:endParaRPr lang="fi-FI"/>
        </a:p>
      </dgm:t>
    </dgm:pt>
    <dgm:pt modelId="{BA39A1A1-4243-4743-9307-B375167895D8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Yhteisasiakkuus päättyy</a:t>
          </a:r>
        </a:p>
      </dgm:t>
    </dgm:pt>
    <dgm:pt modelId="{806545C3-2C24-4C74-9867-1FB6AC1E23E2}" type="parTrans" cxnId="{398F3D91-5AB4-403D-BDDB-FF3A12D66435}">
      <dgm:prSet/>
      <dgm:spPr/>
      <dgm:t>
        <a:bodyPr/>
        <a:lstStyle/>
        <a:p>
          <a:endParaRPr lang="fi-FI"/>
        </a:p>
      </dgm:t>
    </dgm:pt>
    <dgm:pt modelId="{1DE0E3B1-983C-4CC4-9267-54EC18CF8A17}" type="sibTrans" cxnId="{398F3D91-5AB4-403D-BDDB-FF3A12D66435}">
      <dgm:prSet/>
      <dgm:spPr/>
      <dgm:t>
        <a:bodyPr/>
        <a:lstStyle/>
        <a:p>
          <a:endParaRPr lang="fi-FI"/>
        </a:p>
      </dgm:t>
    </dgm:pt>
    <dgm:pt modelId="{8482A467-B0DE-4E10-8424-F900CE437F9E}" type="pres">
      <dgm:prSet presAssocID="{290D6B65-0127-4498-B76B-3A51E21B2565}" presName="Name0" presStyleCnt="0">
        <dgm:presLayoutVars>
          <dgm:dir/>
          <dgm:resizeHandles/>
        </dgm:presLayoutVars>
      </dgm:prSet>
      <dgm:spPr/>
    </dgm:pt>
    <dgm:pt modelId="{019369B0-F20E-455B-B1E4-300388E97F3A}" type="pres">
      <dgm:prSet presAssocID="{FBB69669-F7BF-436B-B69B-38F84B3C638A}" presName="compNode" presStyleCnt="0"/>
      <dgm:spPr/>
    </dgm:pt>
    <dgm:pt modelId="{A0DAC7D0-E3E9-41E9-B47D-82EDA3277DDD}" type="pres">
      <dgm:prSet presAssocID="{FBB69669-F7BF-436B-B69B-38F84B3C638A}" presName="dummyConnPt" presStyleCnt="0"/>
      <dgm:spPr/>
    </dgm:pt>
    <dgm:pt modelId="{A898330C-3B59-468D-88FE-4D3FD3A945A8}" type="pres">
      <dgm:prSet presAssocID="{FBB69669-F7BF-436B-B69B-38F84B3C638A}" presName="node" presStyleLbl="node1" presStyleIdx="0" presStyleCnt="9">
        <dgm:presLayoutVars>
          <dgm:bulletEnabled val="1"/>
        </dgm:presLayoutVars>
      </dgm:prSet>
      <dgm:spPr/>
    </dgm:pt>
    <dgm:pt modelId="{62F01CA3-74AF-4AED-A40D-CAAFB2AB5B9F}" type="pres">
      <dgm:prSet presAssocID="{6FED4CBE-4F90-4E74-9D4E-07363217C1E8}" presName="sibTrans" presStyleLbl="bgSibTrans2D1" presStyleIdx="0" presStyleCnt="8"/>
      <dgm:spPr/>
    </dgm:pt>
    <dgm:pt modelId="{7CECC63D-74C4-4FF2-AC07-7AD7D9E438AD}" type="pres">
      <dgm:prSet presAssocID="{2314CD4A-5AB2-4730-9771-4B055B9E8772}" presName="compNode" presStyleCnt="0"/>
      <dgm:spPr/>
    </dgm:pt>
    <dgm:pt modelId="{2D89DBCC-4FAA-43F6-BC2B-CC08E7E61946}" type="pres">
      <dgm:prSet presAssocID="{2314CD4A-5AB2-4730-9771-4B055B9E8772}" presName="dummyConnPt" presStyleCnt="0"/>
      <dgm:spPr/>
    </dgm:pt>
    <dgm:pt modelId="{29A4FB31-D726-4C7C-87EA-5F0DCDAFA4F0}" type="pres">
      <dgm:prSet presAssocID="{2314CD4A-5AB2-4730-9771-4B055B9E8772}" presName="node" presStyleLbl="node1" presStyleIdx="1" presStyleCnt="9">
        <dgm:presLayoutVars>
          <dgm:bulletEnabled val="1"/>
        </dgm:presLayoutVars>
      </dgm:prSet>
      <dgm:spPr/>
    </dgm:pt>
    <dgm:pt modelId="{2AE7FFC6-6D3B-456A-84F5-3D3F0941EBDF}" type="pres">
      <dgm:prSet presAssocID="{C5ACB009-52BE-494C-91AB-3DC19CAFBC0F}" presName="sibTrans" presStyleLbl="bgSibTrans2D1" presStyleIdx="1" presStyleCnt="8"/>
      <dgm:spPr/>
    </dgm:pt>
    <dgm:pt modelId="{E0EA67CF-6D79-4D6B-8046-28580465748D}" type="pres">
      <dgm:prSet presAssocID="{4EB5A406-6A17-49D7-8F02-008025EC3853}" presName="compNode" presStyleCnt="0"/>
      <dgm:spPr/>
    </dgm:pt>
    <dgm:pt modelId="{66F5DFC3-FB2B-45AD-A203-74963734A5E1}" type="pres">
      <dgm:prSet presAssocID="{4EB5A406-6A17-49D7-8F02-008025EC3853}" presName="dummyConnPt" presStyleCnt="0"/>
      <dgm:spPr/>
    </dgm:pt>
    <dgm:pt modelId="{5ED0FA7C-CF9C-472B-B8D6-98E229107037}" type="pres">
      <dgm:prSet presAssocID="{4EB5A406-6A17-49D7-8F02-008025EC3853}" presName="node" presStyleLbl="node1" presStyleIdx="2" presStyleCnt="9">
        <dgm:presLayoutVars>
          <dgm:bulletEnabled val="1"/>
        </dgm:presLayoutVars>
      </dgm:prSet>
      <dgm:spPr/>
    </dgm:pt>
    <dgm:pt modelId="{F6750F6A-2019-48CB-8053-60CA1CBC06A4}" type="pres">
      <dgm:prSet presAssocID="{B47E3930-6DCE-43F7-BFB4-CD4D0DF8DC0E}" presName="sibTrans" presStyleLbl="bgSibTrans2D1" presStyleIdx="2" presStyleCnt="8"/>
      <dgm:spPr/>
    </dgm:pt>
    <dgm:pt modelId="{AEC5A3BA-9EE6-4172-8F92-326060CDA823}" type="pres">
      <dgm:prSet presAssocID="{36F9F400-6D9E-4777-B9F4-908BB7D7EA0D}" presName="compNode" presStyleCnt="0"/>
      <dgm:spPr/>
    </dgm:pt>
    <dgm:pt modelId="{8BC70A74-FA3C-48B2-BB8F-1ABC47009E7B}" type="pres">
      <dgm:prSet presAssocID="{36F9F400-6D9E-4777-B9F4-908BB7D7EA0D}" presName="dummyConnPt" presStyleCnt="0"/>
      <dgm:spPr/>
    </dgm:pt>
    <dgm:pt modelId="{72138119-800A-4C8F-9DD1-37ABEBE57FE5}" type="pres">
      <dgm:prSet presAssocID="{36F9F400-6D9E-4777-B9F4-908BB7D7EA0D}" presName="node" presStyleLbl="node1" presStyleIdx="3" presStyleCnt="9">
        <dgm:presLayoutVars>
          <dgm:bulletEnabled val="1"/>
        </dgm:presLayoutVars>
      </dgm:prSet>
      <dgm:spPr/>
    </dgm:pt>
    <dgm:pt modelId="{876596E0-ECC6-4706-94F4-495278EDEC7D}" type="pres">
      <dgm:prSet presAssocID="{C6714EF8-4B30-49D2-8A21-AAE6B9E94DB7}" presName="sibTrans" presStyleLbl="bgSibTrans2D1" presStyleIdx="3" presStyleCnt="8"/>
      <dgm:spPr/>
    </dgm:pt>
    <dgm:pt modelId="{884480DF-495D-4BE0-A29D-E226E76A302F}" type="pres">
      <dgm:prSet presAssocID="{F5CDB341-BC0D-46C2-A366-85F59649013A}" presName="compNode" presStyleCnt="0"/>
      <dgm:spPr/>
    </dgm:pt>
    <dgm:pt modelId="{A986F38C-FFFB-462A-8473-EA56B0335FAF}" type="pres">
      <dgm:prSet presAssocID="{F5CDB341-BC0D-46C2-A366-85F59649013A}" presName="dummyConnPt" presStyleCnt="0"/>
      <dgm:spPr/>
    </dgm:pt>
    <dgm:pt modelId="{8A457F7B-8241-4663-A0B4-18427A8C69F1}" type="pres">
      <dgm:prSet presAssocID="{F5CDB341-BC0D-46C2-A366-85F59649013A}" presName="node" presStyleLbl="node1" presStyleIdx="4" presStyleCnt="9">
        <dgm:presLayoutVars>
          <dgm:bulletEnabled val="1"/>
        </dgm:presLayoutVars>
      </dgm:prSet>
      <dgm:spPr/>
    </dgm:pt>
    <dgm:pt modelId="{A55ED9A0-B618-467C-889A-E8B03EC4F07A}" type="pres">
      <dgm:prSet presAssocID="{B92E2B2B-E7B8-4D82-95C7-A73EFF356438}" presName="sibTrans" presStyleLbl="bgSibTrans2D1" presStyleIdx="4" presStyleCnt="8"/>
      <dgm:spPr/>
    </dgm:pt>
    <dgm:pt modelId="{EC140A7C-F70F-4941-88CE-6540DC6A29E8}" type="pres">
      <dgm:prSet presAssocID="{6069B6F4-7476-43CB-900F-79B5390E0BF1}" presName="compNode" presStyleCnt="0"/>
      <dgm:spPr/>
    </dgm:pt>
    <dgm:pt modelId="{07B282EE-C663-4819-AB07-94D6E5BEBFC5}" type="pres">
      <dgm:prSet presAssocID="{6069B6F4-7476-43CB-900F-79B5390E0BF1}" presName="dummyConnPt" presStyleCnt="0"/>
      <dgm:spPr/>
    </dgm:pt>
    <dgm:pt modelId="{11162AD7-FEC2-441F-A6C8-09839E0EB49C}" type="pres">
      <dgm:prSet presAssocID="{6069B6F4-7476-43CB-900F-79B5390E0BF1}" presName="node" presStyleLbl="node1" presStyleIdx="5" presStyleCnt="9">
        <dgm:presLayoutVars>
          <dgm:bulletEnabled val="1"/>
        </dgm:presLayoutVars>
      </dgm:prSet>
      <dgm:spPr/>
    </dgm:pt>
    <dgm:pt modelId="{CF184C6B-EC4F-4704-B96D-EBE3E299B4FE}" type="pres">
      <dgm:prSet presAssocID="{DB577FA2-0543-47FD-902E-B4A135B8CD24}" presName="sibTrans" presStyleLbl="bgSibTrans2D1" presStyleIdx="5" presStyleCnt="8"/>
      <dgm:spPr/>
    </dgm:pt>
    <dgm:pt modelId="{A0C1B15E-54BA-4CC8-92A2-E7A6DD739252}" type="pres">
      <dgm:prSet presAssocID="{F784E312-0C85-497F-BE93-2D8D047B9599}" presName="compNode" presStyleCnt="0"/>
      <dgm:spPr/>
    </dgm:pt>
    <dgm:pt modelId="{37179D3A-E8DB-4F5B-93E1-6AF20DF29F24}" type="pres">
      <dgm:prSet presAssocID="{F784E312-0C85-497F-BE93-2D8D047B9599}" presName="dummyConnPt" presStyleCnt="0"/>
      <dgm:spPr/>
    </dgm:pt>
    <dgm:pt modelId="{1890C894-3AE3-4C41-AFDC-85EC99E6EF9D}" type="pres">
      <dgm:prSet presAssocID="{F784E312-0C85-497F-BE93-2D8D047B9599}" presName="node" presStyleLbl="node1" presStyleIdx="6" presStyleCnt="9">
        <dgm:presLayoutVars>
          <dgm:bulletEnabled val="1"/>
        </dgm:presLayoutVars>
      </dgm:prSet>
      <dgm:spPr/>
    </dgm:pt>
    <dgm:pt modelId="{3C55986E-2631-47E3-A937-7D77229F5C0E}" type="pres">
      <dgm:prSet presAssocID="{323B9F14-6477-4F1E-BB40-FFEF8EDC2213}" presName="sibTrans" presStyleLbl="bgSibTrans2D1" presStyleIdx="6" presStyleCnt="8"/>
      <dgm:spPr/>
    </dgm:pt>
    <dgm:pt modelId="{4C0A1C0B-4F93-47E6-AB6A-702C3F43B71C}" type="pres">
      <dgm:prSet presAssocID="{29AD49D1-862E-4788-B249-3CA7865F3351}" presName="compNode" presStyleCnt="0"/>
      <dgm:spPr/>
    </dgm:pt>
    <dgm:pt modelId="{8D45A7CD-C806-4FAF-82C9-16D9EC7DDD6B}" type="pres">
      <dgm:prSet presAssocID="{29AD49D1-862E-4788-B249-3CA7865F3351}" presName="dummyConnPt" presStyleCnt="0"/>
      <dgm:spPr/>
    </dgm:pt>
    <dgm:pt modelId="{30EE8327-86D3-45DE-A2FB-85016CB3D963}" type="pres">
      <dgm:prSet presAssocID="{29AD49D1-862E-4788-B249-3CA7865F3351}" presName="node" presStyleLbl="node1" presStyleIdx="7" presStyleCnt="9">
        <dgm:presLayoutVars>
          <dgm:bulletEnabled val="1"/>
        </dgm:presLayoutVars>
      </dgm:prSet>
      <dgm:spPr/>
    </dgm:pt>
    <dgm:pt modelId="{1CEE7EED-B789-4296-9B43-6E4BD2FE4AA2}" type="pres">
      <dgm:prSet presAssocID="{BB8266BF-8810-45CC-B4DA-87881611EF74}" presName="sibTrans" presStyleLbl="bgSibTrans2D1" presStyleIdx="7" presStyleCnt="8"/>
      <dgm:spPr/>
    </dgm:pt>
    <dgm:pt modelId="{B277F8B7-72BB-4010-B47D-5422E4050CB7}" type="pres">
      <dgm:prSet presAssocID="{BA39A1A1-4243-4743-9307-B375167895D8}" presName="compNode" presStyleCnt="0"/>
      <dgm:spPr/>
    </dgm:pt>
    <dgm:pt modelId="{DE2FCFBB-1654-40E5-BC2B-F77F7103B8C2}" type="pres">
      <dgm:prSet presAssocID="{BA39A1A1-4243-4743-9307-B375167895D8}" presName="dummyConnPt" presStyleCnt="0"/>
      <dgm:spPr/>
    </dgm:pt>
    <dgm:pt modelId="{9FA5FC71-B394-47CE-B43C-73536CFBCD2A}" type="pres">
      <dgm:prSet presAssocID="{BA39A1A1-4243-4743-9307-B375167895D8}" presName="node" presStyleLbl="node1" presStyleIdx="8" presStyleCnt="9">
        <dgm:presLayoutVars>
          <dgm:bulletEnabled val="1"/>
        </dgm:presLayoutVars>
      </dgm:prSet>
      <dgm:spPr/>
    </dgm:pt>
  </dgm:ptLst>
  <dgm:cxnLst>
    <dgm:cxn modelId="{5EEDF60E-974A-46BD-A823-2919FBE7483C}" srcId="{290D6B65-0127-4498-B76B-3A51E21B2565}" destId="{4EB5A406-6A17-49D7-8F02-008025EC3853}" srcOrd="2" destOrd="0" parTransId="{CC84D295-4DE5-4F63-89E8-2CDB83B9DB6C}" sibTransId="{B47E3930-6DCE-43F7-BFB4-CD4D0DF8DC0E}"/>
    <dgm:cxn modelId="{01476A1A-36D4-478E-AD1B-240F8747DE73}" type="presOf" srcId="{2314CD4A-5AB2-4730-9771-4B055B9E8772}" destId="{29A4FB31-D726-4C7C-87EA-5F0DCDAFA4F0}" srcOrd="0" destOrd="0" presId="urn:microsoft.com/office/officeart/2005/8/layout/bProcess4"/>
    <dgm:cxn modelId="{14FF1920-AA42-42DB-854C-EDF5B1DCFFBE}" type="presOf" srcId="{4EB5A406-6A17-49D7-8F02-008025EC3853}" destId="{5ED0FA7C-CF9C-472B-B8D6-98E229107037}" srcOrd="0" destOrd="0" presId="urn:microsoft.com/office/officeart/2005/8/layout/bProcess4"/>
    <dgm:cxn modelId="{30E1BC36-4113-48BD-B903-D1EB89426254}" srcId="{290D6B65-0127-4498-B76B-3A51E21B2565}" destId="{F784E312-0C85-497F-BE93-2D8D047B9599}" srcOrd="6" destOrd="0" parTransId="{439390E0-AD24-4849-AFB1-0E31023CA5F1}" sibTransId="{323B9F14-6477-4F1E-BB40-FFEF8EDC2213}"/>
    <dgm:cxn modelId="{2836135B-FF01-4A94-8067-717BE8D686F2}" type="presOf" srcId="{C5ACB009-52BE-494C-91AB-3DC19CAFBC0F}" destId="{2AE7FFC6-6D3B-456A-84F5-3D3F0941EBDF}" srcOrd="0" destOrd="0" presId="urn:microsoft.com/office/officeart/2005/8/layout/bProcess4"/>
    <dgm:cxn modelId="{B8EF9F46-C4E7-4679-B161-29C694A3EDFB}" type="presOf" srcId="{B92E2B2B-E7B8-4D82-95C7-A73EFF356438}" destId="{A55ED9A0-B618-467C-889A-E8B03EC4F07A}" srcOrd="0" destOrd="0" presId="urn:microsoft.com/office/officeart/2005/8/layout/bProcess4"/>
    <dgm:cxn modelId="{A9CB5769-8AB2-4AD7-9D05-D16C01D11CAF}" type="presOf" srcId="{BB8266BF-8810-45CC-B4DA-87881611EF74}" destId="{1CEE7EED-B789-4296-9B43-6E4BD2FE4AA2}" srcOrd="0" destOrd="0" presId="urn:microsoft.com/office/officeart/2005/8/layout/bProcess4"/>
    <dgm:cxn modelId="{7709646F-6541-4FE3-B883-ACD332BDB8A9}" srcId="{290D6B65-0127-4498-B76B-3A51E21B2565}" destId="{2314CD4A-5AB2-4730-9771-4B055B9E8772}" srcOrd="1" destOrd="0" parTransId="{072D42C7-474D-43F1-A4CE-3519AD4813B6}" sibTransId="{C5ACB009-52BE-494C-91AB-3DC19CAFBC0F}"/>
    <dgm:cxn modelId="{D175856F-A932-4A52-84AF-24F744320F79}" type="presOf" srcId="{C6714EF8-4B30-49D2-8A21-AAE6B9E94DB7}" destId="{876596E0-ECC6-4706-94F4-495278EDEC7D}" srcOrd="0" destOrd="0" presId="urn:microsoft.com/office/officeart/2005/8/layout/bProcess4"/>
    <dgm:cxn modelId="{12189350-2847-4EC5-9A01-AADCCE05BAF5}" type="presOf" srcId="{F784E312-0C85-497F-BE93-2D8D047B9599}" destId="{1890C894-3AE3-4C41-AFDC-85EC99E6EF9D}" srcOrd="0" destOrd="0" presId="urn:microsoft.com/office/officeart/2005/8/layout/bProcess4"/>
    <dgm:cxn modelId="{C8CADF7A-2C4C-4982-81B1-CD992745FB0F}" type="presOf" srcId="{36F9F400-6D9E-4777-B9F4-908BB7D7EA0D}" destId="{72138119-800A-4C8F-9DD1-37ABEBE57FE5}" srcOrd="0" destOrd="0" presId="urn:microsoft.com/office/officeart/2005/8/layout/bProcess4"/>
    <dgm:cxn modelId="{D7D5177B-457D-4BA7-99B7-0E7B51D35C70}" type="presOf" srcId="{6069B6F4-7476-43CB-900F-79B5390E0BF1}" destId="{11162AD7-FEC2-441F-A6C8-09839E0EB49C}" srcOrd="0" destOrd="0" presId="urn:microsoft.com/office/officeart/2005/8/layout/bProcess4"/>
    <dgm:cxn modelId="{AC76107D-EB9A-426A-BE00-AB561988A6CA}" srcId="{290D6B65-0127-4498-B76B-3A51E21B2565}" destId="{6069B6F4-7476-43CB-900F-79B5390E0BF1}" srcOrd="5" destOrd="0" parTransId="{D72B9D95-A1C0-4255-AF43-FE53E5FB5ED7}" sibTransId="{DB577FA2-0543-47FD-902E-B4A135B8CD24}"/>
    <dgm:cxn modelId="{74D8B97E-9381-4FCE-BD8C-9767072B9C97}" type="presOf" srcId="{DB577FA2-0543-47FD-902E-B4A135B8CD24}" destId="{CF184C6B-EC4F-4704-B96D-EBE3E299B4FE}" srcOrd="0" destOrd="0" presId="urn:microsoft.com/office/officeart/2005/8/layout/bProcess4"/>
    <dgm:cxn modelId="{3A921A82-63AE-44BE-9EA5-144067636DC3}" type="presOf" srcId="{29AD49D1-862E-4788-B249-3CA7865F3351}" destId="{30EE8327-86D3-45DE-A2FB-85016CB3D963}" srcOrd="0" destOrd="0" presId="urn:microsoft.com/office/officeart/2005/8/layout/bProcess4"/>
    <dgm:cxn modelId="{015B5386-273A-4B18-98A0-2B96EB62D5BC}" type="presOf" srcId="{290D6B65-0127-4498-B76B-3A51E21B2565}" destId="{8482A467-B0DE-4E10-8424-F900CE437F9E}" srcOrd="0" destOrd="0" presId="urn:microsoft.com/office/officeart/2005/8/layout/bProcess4"/>
    <dgm:cxn modelId="{7A72738A-5EE6-4114-A098-9721245726AC}" srcId="{290D6B65-0127-4498-B76B-3A51E21B2565}" destId="{36F9F400-6D9E-4777-B9F4-908BB7D7EA0D}" srcOrd="3" destOrd="0" parTransId="{B1CAA9A9-80D1-49C3-BBE6-416B332397A3}" sibTransId="{C6714EF8-4B30-49D2-8A21-AAE6B9E94DB7}"/>
    <dgm:cxn modelId="{398F3D91-5AB4-403D-BDDB-FF3A12D66435}" srcId="{290D6B65-0127-4498-B76B-3A51E21B2565}" destId="{BA39A1A1-4243-4743-9307-B375167895D8}" srcOrd="8" destOrd="0" parTransId="{806545C3-2C24-4C74-9867-1FB6AC1E23E2}" sibTransId="{1DE0E3B1-983C-4CC4-9267-54EC18CF8A17}"/>
    <dgm:cxn modelId="{22F0BAAC-BC06-4625-B2C9-AAE5C659691E}" type="presOf" srcId="{BA39A1A1-4243-4743-9307-B375167895D8}" destId="{9FA5FC71-B394-47CE-B43C-73536CFBCD2A}" srcOrd="0" destOrd="0" presId="urn:microsoft.com/office/officeart/2005/8/layout/bProcess4"/>
    <dgm:cxn modelId="{C3C7E3AD-193A-43A8-BD2C-F94C702CE3B4}" type="presOf" srcId="{323B9F14-6477-4F1E-BB40-FFEF8EDC2213}" destId="{3C55986E-2631-47E3-A937-7D77229F5C0E}" srcOrd="0" destOrd="0" presId="urn:microsoft.com/office/officeart/2005/8/layout/bProcess4"/>
    <dgm:cxn modelId="{151507C3-4526-4C3C-BE6D-8D20114B7169}" type="presOf" srcId="{FBB69669-F7BF-436B-B69B-38F84B3C638A}" destId="{A898330C-3B59-468D-88FE-4D3FD3A945A8}" srcOrd="0" destOrd="0" presId="urn:microsoft.com/office/officeart/2005/8/layout/bProcess4"/>
    <dgm:cxn modelId="{BE228FD0-6BB0-4FF2-85E0-6E75759751E4}" srcId="{290D6B65-0127-4498-B76B-3A51E21B2565}" destId="{FBB69669-F7BF-436B-B69B-38F84B3C638A}" srcOrd="0" destOrd="0" parTransId="{25B5637B-B34F-4ADD-B63B-2A6B6BE8D124}" sibTransId="{6FED4CBE-4F90-4E74-9D4E-07363217C1E8}"/>
    <dgm:cxn modelId="{30BE70D3-E7F4-495F-A15D-0CFD89218BD3}" type="presOf" srcId="{6FED4CBE-4F90-4E74-9D4E-07363217C1E8}" destId="{62F01CA3-74AF-4AED-A40D-CAAFB2AB5B9F}" srcOrd="0" destOrd="0" presId="urn:microsoft.com/office/officeart/2005/8/layout/bProcess4"/>
    <dgm:cxn modelId="{F89BD1DA-7921-48AA-8ED0-A9B3EC18BA37}" srcId="{290D6B65-0127-4498-B76B-3A51E21B2565}" destId="{F5CDB341-BC0D-46C2-A366-85F59649013A}" srcOrd="4" destOrd="0" parTransId="{B27D82C7-556C-4C5F-B4EF-0D9C7DA00CFA}" sibTransId="{B92E2B2B-E7B8-4D82-95C7-A73EFF356438}"/>
    <dgm:cxn modelId="{18E436DB-C2B1-42D5-9316-927040C15ECF}" type="presOf" srcId="{F5CDB341-BC0D-46C2-A366-85F59649013A}" destId="{8A457F7B-8241-4663-A0B4-18427A8C69F1}" srcOrd="0" destOrd="0" presId="urn:microsoft.com/office/officeart/2005/8/layout/bProcess4"/>
    <dgm:cxn modelId="{2BA98EEE-7B75-4DDB-886B-5748A57ED323}" type="presOf" srcId="{B47E3930-6DCE-43F7-BFB4-CD4D0DF8DC0E}" destId="{F6750F6A-2019-48CB-8053-60CA1CBC06A4}" srcOrd="0" destOrd="0" presId="urn:microsoft.com/office/officeart/2005/8/layout/bProcess4"/>
    <dgm:cxn modelId="{10E240FE-0158-4184-91FF-DE6B8EE36F4F}" srcId="{290D6B65-0127-4498-B76B-3A51E21B2565}" destId="{29AD49D1-862E-4788-B249-3CA7865F3351}" srcOrd="7" destOrd="0" parTransId="{51C631BC-5AC5-44BF-9830-A4FC027A3BED}" sibTransId="{BB8266BF-8810-45CC-B4DA-87881611EF74}"/>
    <dgm:cxn modelId="{FEC52D42-1ADD-4A51-B063-9C5E6BAC9A2A}" type="presParOf" srcId="{8482A467-B0DE-4E10-8424-F900CE437F9E}" destId="{019369B0-F20E-455B-B1E4-300388E97F3A}" srcOrd="0" destOrd="0" presId="urn:microsoft.com/office/officeart/2005/8/layout/bProcess4"/>
    <dgm:cxn modelId="{E7DB9BD4-85D2-43F7-951A-48A5C230DBF7}" type="presParOf" srcId="{019369B0-F20E-455B-B1E4-300388E97F3A}" destId="{A0DAC7D0-E3E9-41E9-B47D-82EDA3277DDD}" srcOrd="0" destOrd="0" presId="urn:microsoft.com/office/officeart/2005/8/layout/bProcess4"/>
    <dgm:cxn modelId="{292CB4AC-DDF4-4E5C-91C4-D28FD2AAE2CD}" type="presParOf" srcId="{019369B0-F20E-455B-B1E4-300388E97F3A}" destId="{A898330C-3B59-468D-88FE-4D3FD3A945A8}" srcOrd="1" destOrd="0" presId="urn:microsoft.com/office/officeart/2005/8/layout/bProcess4"/>
    <dgm:cxn modelId="{53DA8448-02D3-4964-8454-BE7672B1D1AE}" type="presParOf" srcId="{8482A467-B0DE-4E10-8424-F900CE437F9E}" destId="{62F01CA3-74AF-4AED-A40D-CAAFB2AB5B9F}" srcOrd="1" destOrd="0" presId="urn:microsoft.com/office/officeart/2005/8/layout/bProcess4"/>
    <dgm:cxn modelId="{A857BCDB-BE15-4366-86F8-FFE7E26F3F55}" type="presParOf" srcId="{8482A467-B0DE-4E10-8424-F900CE437F9E}" destId="{7CECC63D-74C4-4FF2-AC07-7AD7D9E438AD}" srcOrd="2" destOrd="0" presId="urn:microsoft.com/office/officeart/2005/8/layout/bProcess4"/>
    <dgm:cxn modelId="{53D50A94-A3ED-4A32-9ABE-CDB8049731C7}" type="presParOf" srcId="{7CECC63D-74C4-4FF2-AC07-7AD7D9E438AD}" destId="{2D89DBCC-4FAA-43F6-BC2B-CC08E7E61946}" srcOrd="0" destOrd="0" presId="urn:microsoft.com/office/officeart/2005/8/layout/bProcess4"/>
    <dgm:cxn modelId="{ED687A70-AD41-43E7-9DA1-47FACE3C06B9}" type="presParOf" srcId="{7CECC63D-74C4-4FF2-AC07-7AD7D9E438AD}" destId="{29A4FB31-D726-4C7C-87EA-5F0DCDAFA4F0}" srcOrd="1" destOrd="0" presId="urn:microsoft.com/office/officeart/2005/8/layout/bProcess4"/>
    <dgm:cxn modelId="{996A4263-2621-4E1F-B45A-5976C90E8E9F}" type="presParOf" srcId="{8482A467-B0DE-4E10-8424-F900CE437F9E}" destId="{2AE7FFC6-6D3B-456A-84F5-3D3F0941EBDF}" srcOrd="3" destOrd="0" presId="urn:microsoft.com/office/officeart/2005/8/layout/bProcess4"/>
    <dgm:cxn modelId="{4031146F-715C-4447-892E-B0E355D10095}" type="presParOf" srcId="{8482A467-B0DE-4E10-8424-F900CE437F9E}" destId="{E0EA67CF-6D79-4D6B-8046-28580465748D}" srcOrd="4" destOrd="0" presId="urn:microsoft.com/office/officeart/2005/8/layout/bProcess4"/>
    <dgm:cxn modelId="{00D8986C-AE87-41A5-B51D-3C200292E301}" type="presParOf" srcId="{E0EA67CF-6D79-4D6B-8046-28580465748D}" destId="{66F5DFC3-FB2B-45AD-A203-74963734A5E1}" srcOrd="0" destOrd="0" presId="urn:microsoft.com/office/officeart/2005/8/layout/bProcess4"/>
    <dgm:cxn modelId="{1A2EE8F1-C61F-4284-8D21-0B0786389741}" type="presParOf" srcId="{E0EA67CF-6D79-4D6B-8046-28580465748D}" destId="{5ED0FA7C-CF9C-472B-B8D6-98E229107037}" srcOrd="1" destOrd="0" presId="urn:microsoft.com/office/officeart/2005/8/layout/bProcess4"/>
    <dgm:cxn modelId="{7EFA10F3-08E5-4D23-AFD7-170E3ECDB015}" type="presParOf" srcId="{8482A467-B0DE-4E10-8424-F900CE437F9E}" destId="{F6750F6A-2019-48CB-8053-60CA1CBC06A4}" srcOrd="5" destOrd="0" presId="urn:microsoft.com/office/officeart/2005/8/layout/bProcess4"/>
    <dgm:cxn modelId="{82D4CAA0-DEBD-4280-884C-E5CB616F37BC}" type="presParOf" srcId="{8482A467-B0DE-4E10-8424-F900CE437F9E}" destId="{AEC5A3BA-9EE6-4172-8F92-326060CDA823}" srcOrd="6" destOrd="0" presId="urn:microsoft.com/office/officeart/2005/8/layout/bProcess4"/>
    <dgm:cxn modelId="{E78EDECE-6CF8-4439-ABDB-FE48E2FE06C7}" type="presParOf" srcId="{AEC5A3BA-9EE6-4172-8F92-326060CDA823}" destId="{8BC70A74-FA3C-48B2-BB8F-1ABC47009E7B}" srcOrd="0" destOrd="0" presId="urn:microsoft.com/office/officeart/2005/8/layout/bProcess4"/>
    <dgm:cxn modelId="{8B8E6E37-3844-4FD8-A197-844BC495EAC6}" type="presParOf" srcId="{AEC5A3BA-9EE6-4172-8F92-326060CDA823}" destId="{72138119-800A-4C8F-9DD1-37ABEBE57FE5}" srcOrd="1" destOrd="0" presId="urn:microsoft.com/office/officeart/2005/8/layout/bProcess4"/>
    <dgm:cxn modelId="{4604F661-5EDE-4C66-85C9-78B89EFF8319}" type="presParOf" srcId="{8482A467-B0DE-4E10-8424-F900CE437F9E}" destId="{876596E0-ECC6-4706-94F4-495278EDEC7D}" srcOrd="7" destOrd="0" presId="urn:microsoft.com/office/officeart/2005/8/layout/bProcess4"/>
    <dgm:cxn modelId="{86AA2CD2-C004-4681-9757-9D597733668C}" type="presParOf" srcId="{8482A467-B0DE-4E10-8424-F900CE437F9E}" destId="{884480DF-495D-4BE0-A29D-E226E76A302F}" srcOrd="8" destOrd="0" presId="urn:microsoft.com/office/officeart/2005/8/layout/bProcess4"/>
    <dgm:cxn modelId="{4496188F-8503-494B-87F7-BD9EE1751079}" type="presParOf" srcId="{884480DF-495D-4BE0-A29D-E226E76A302F}" destId="{A986F38C-FFFB-462A-8473-EA56B0335FAF}" srcOrd="0" destOrd="0" presId="urn:microsoft.com/office/officeart/2005/8/layout/bProcess4"/>
    <dgm:cxn modelId="{8AAF9339-ED57-4A28-9832-4724176B6F37}" type="presParOf" srcId="{884480DF-495D-4BE0-A29D-E226E76A302F}" destId="{8A457F7B-8241-4663-A0B4-18427A8C69F1}" srcOrd="1" destOrd="0" presId="urn:microsoft.com/office/officeart/2005/8/layout/bProcess4"/>
    <dgm:cxn modelId="{21631BC3-F448-43D1-9CF2-19DD24C89C7A}" type="presParOf" srcId="{8482A467-B0DE-4E10-8424-F900CE437F9E}" destId="{A55ED9A0-B618-467C-889A-E8B03EC4F07A}" srcOrd="9" destOrd="0" presId="urn:microsoft.com/office/officeart/2005/8/layout/bProcess4"/>
    <dgm:cxn modelId="{9E9537EA-71F1-4F52-A5C5-7ED3093CB3C0}" type="presParOf" srcId="{8482A467-B0DE-4E10-8424-F900CE437F9E}" destId="{EC140A7C-F70F-4941-88CE-6540DC6A29E8}" srcOrd="10" destOrd="0" presId="urn:microsoft.com/office/officeart/2005/8/layout/bProcess4"/>
    <dgm:cxn modelId="{35FCB580-E0BA-495B-B021-0455DA3AB6E3}" type="presParOf" srcId="{EC140A7C-F70F-4941-88CE-6540DC6A29E8}" destId="{07B282EE-C663-4819-AB07-94D6E5BEBFC5}" srcOrd="0" destOrd="0" presId="urn:microsoft.com/office/officeart/2005/8/layout/bProcess4"/>
    <dgm:cxn modelId="{100991FE-53AF-4D13-92B5-B2CB778278D4}" type="presParOf" srcId="{EC140A7C-F70F-4941-88CE-6540DC6A29E8}" destId="{11162AD7-FEC2-441F-A6C8-09839E0EB49C}" srcOrd="1" destOrd="0" presId="urn:microsoft.com/office/officeart/2005/8/layout/bProcess4"/>
    <dgm:cxn modelId="{34D1E020-E577-4B01-9563-862225ACC5AC}" type="presParOf" srcId="{8482A467-B0DE-4E10-8424-F900CE437F9E}" destId="{CF184C6B-EC4F-4704-B96D-EBE3E299B4FE}" srcOrd="11" destOrd="0" presId="urn:microsoft.com/office/officeart/2005/8/layout/bProcess4"/>
    <dgm:cxn modelId="{8539C0C4-D33F-4223-9FE8-F13B4661E335}" type="presParOf" srcId="{8482A467-B0DE-4E10-8424-F900CE437F9E}" destId="{A0C1B15E-54BA-4CC8-92A2-E7A6DD739252}" srcOrd="12" destOrd="0" presId="urn:microsoft.com/office/officeart/2005/8/layout/bProcess4"/>
    <dgm:cxn modelId="{3CA3736A-9534-42C7-B3E4-693265FF9CB6}" type="presParOf" srcId="{A0C1B15E-54BA-4CC8-92A2-E7A6DD739252}" destId="{37179D3A-E8DB-4F5B-93E1-6AF20DF29F24}" srcOrd="0" destOrd="0" presId="urn:microsoft.com/office/officeart/2005/8/layout/bProcess4"/>
    <dgm:cxn modelId="{CD33AB74-620F-4EBD-A861-9B00E3DBE826}" type="presParOf" srcId="{A0C1B15E-54BA-4CC8-92A2-E7A6DD739252}" destId="{1890C894-3AE3-4C41-AFDC-85EC99E6EF9D}" srcOrd="1" destOrd="0" presId="urn:microsoft.com/office/officeart/2005/8/layout/bProcess4"/>
    <dgm:cxn modelId="{16DCC6C0-BDE1-425D-AA3D-52B5C3A40B38}" type="presParOf" srcId="{8482A467-B0DE-4E10-8424-F900CE437F9E}" destId="{3C55986E-2631-47E3-A937-7D77229F5C0E}" srcOrd="13" destOrd="0" presId="urn:microsoft.com/office/officeart/2005/8/layout/bProcess4"/>
    <dgm:cxn modelId="{DF621BC4-5E3D-45EC-B182-17DFA9958347}" type="presParOf" srcId="{8482A467-B0DE-4E10-8424-F900CE437F9E}" destId="{4C0A1C0B-4F93-47E6-AB6A-702C3F43B71C}" srcOrd="14" destOrd="0" presId="urn:microsoft.com/office/officeart/2005/8/layout/bProcess4"/>
    <dgm:cxn modelId="{F8C61B4D-1C61-4E75-9024-8E1A9486C2BF}" type="presParOf" srcId="{4C0A1C0B-4F93-47E6-AB6A-702C3F43B71C}" destId="{8D45A7CD-C806-4FAF-82C9-16D9EC7DDD6B}" srcOrd="0" destOrd="0" presId="urn:microsoft.com/office/officeart/2005/8/layout/bProcess4"/>
    <dgm:cxn modelId="{A7561BE5-66EB-4260-B6E6-7F9ACBB7FB01}" type="presParOf" srcId="{4C0A1C0B-4F93-47E6-AB6A-702C3F43B71C}" destId="{30EE8327-86D3-45DE-A2FB-85016CB3D963}" srcOrd="1" destOrd="0" presId="urn:microsoft.com/office/officeart/2005/8/layout/bProcess4"/>
    <dgm:cxn modelId="{1DBBB0B0-D25D-45CD-886E-7BE704C0F925}" type="presParOf" srcId="{8482A467-B0DE-4E10-8424-F900CE437F9E}" destId="{1CEE7EED-B789-4296-9B43-6E4BD2FE4AA2}" srcOrd="15" destOrd="0" presId="urn:microsoft.com/office/officeart/2005/8/layout/bProcess4"/>
    <dgm:cxn modelId="{ECD1B902-C2AC-4117-B605-4BD35001A060}" type="presParOf" srcId="{8482A467-B0DE-4E10-8424-F900CE437F9E}" destId="{B277F8B7-72BB-4010-B47D-5422E4050CB7}" srcOrd="16" destOrd="0" presId="urn:microsoft.com/office/officeart/2005/8/layout/bProcess4"/>
    <dgm:cxn modelId="{EC495A44-E3BE-4370-9F6F-1375460F29CE}" type="presParOf" srcId="{B277F8B7-72BB-4010-B47D-5422E4050CB7}" destId="{DE2FCFBB-1654-40E5-BC2B-F77F7103B8C2}" srcOrd="0" destOrd="0" presId="urn:microsoft.com/office/officeart/2005/8/layout/bProcess4"/>
    <dgm:cxn modelId="{66F5AA81-4AA4-43CD-8595-DB495221E8E2}" type="presParOf" srcId="{B277F8B7-72BB-4010-B47D-5422E4050CB7}" destId="{9FA5FC71-B394-47CE-B43C-73536CFBCD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D6B65-0127-4498-B76B-3A51E21B2565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</dgm:pt>
    <dgm:pt modelId="{FBB69669-F7BF-436B-B69B-38F84B3C638A}">
      <dgm:prSet phldrT="[Teksti]" custT="1"/>
      <dgm:spPr/>
      <dgm:t>
        <a:bodyPr/>
        <a:lstStyle/>
        <a:p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tunnistetaan kontaktissa</a:t>
          </a:r>
        </a:p>
      </dgm:t>
    </dgm:pt>
    <dgm:pt modelId="{25B5637B-B34F-4ADD-B63B-2A6B6BE8D124}" type="parTrans" cxnId="{BE228FD0-6BB0-4FF2-85E0-6E75759751E4}">
      <dgm:prSet/>
      <dgm:spPr/>
      <dgm:t>
        <a:bodyPr/>
        <a:lstStyle/>
        <a:p>
          <a:endParaRPr lang="fi-FI"/>
        </a:p>
      </dgm:t>
    </dgm:pt>
    <dgm:pt modelId="{6FED4CBE-4F90-4E74-9D4E-07363217C1E8}" type="sibTrans" cxnId="{BE228FD0-6BB0-4FF2-85E0-6E75759751E4}">
      <dgm:prSet/>
      <dgm:spPr/>
      <dgm:t>
        <a:bodyPr/>
        <a:lstStyle/>
        <a:p>
          <a:endParaRPr lang="fi-FI"/>
        </a:p>
      </dgm:t>
    </dgm:pt>
    <dgm:pt modelId="{2314CD4A-5AB2-4730-9771-4B055B9E8772}">
      <dgm:prSet phldrT="[Teksti]" custT="1"/>
      <dgm:spPr/>
      <dgm:t>
        <a:bodyPr/>
        <a:lstStyle/>
        <a:p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gm:t>
    </dgm:pt>
    <dgm:pt modelId="{072D42C7-474D-43F1-A4CE-3519AD4813B6}" type="parTrans" cxnId="{7709646F-6541-4FE3-B883-ACD332BDB8A9}">
      <dgm:prSet/>
      <dgm:spPr/>
      <dgm:t>
        <a:bodyPr/>
        <a:lstStyle/>
        <a:p>
          <a:endParaRPr lang="fi-FI"/>
        </a:p>
      </dgm:t>
    </dgm:pt>
    <dgm:pt modelId="{C5ACB009-52BE-494C-91AB-3DC19CAFBC0F}" type="sibTrans" cxnId="{7709646F-6541-4FE3-B883-ACD332BDB8A9}">
      <dgm:prSet/>
      <dgm:spPr/>
      <dgm:t>
        <a:bodyPr/>
        <a:lstStyle/>
        <a:p>
          <a:endParaRPr lang="fi-FI"/>
        </a:p>
      </dgm:t>
    </dgm:pt>
    <dgm:pt modelId="{4EB5A406-6A17-49D7-8F02-008025EC3853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gm:t>
    </dgm:pt>
    <dgm:pt modelId="{CC84D295-4DE5-4F63-89E8-2CDB83B9DB6C}" type="parTrans" cxnId="{5EEDF60E-974A-46BD-A823-2919FBE7483C}">
      <dgm:prSet/>
      <dgm:spPr/>
      <dgm:t>
        <a:bodyPr/>
        <a:lstStyle/>
        <a:p>
          <a:endParaRPr lang="fi-FI"/>
        </a:p>
      </dgm:t>
    </dgm:pt>
    <dgm:pt modelId="{B47E3930-6DCE-43F7-BFB4-CD4D0DF8DC0E}" type="sibTrans" cxnId="{5EEDF60E-974A-46BD-A823-2919FBE7483C}">
      <dgm:prSet/>
      <dgm:spPr/>
      <dgm:t>
        <a:bodyPr/>
        <a:lstStyle/>
        <a:p>
          <a:endParaRPr lang="fi-FI"/>
        </a:p>
      </dgm:t>
    </dgm:pt>
    <dgm:pt modelId="{36F9F400-6D9E-4777-B9F4-908BB7D7EA0D}">
      <dgm:prSet phldrT="[Teksti]" custT="1"/>
      <dgm:spPr/>
      <dgm:t>
        <a:bodyPr/>
        <a:lstStyle/>
        <a:p>
          <a:pPr rtl="0"/>
          <a:r>
            <a:rPr lang="fi-FI" sz="17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Varataan kontakti asiakkaan kartoitusta varten kanssa</a:t>
          </a:r>
        </a:p>
      </dgm:t>
    </dgm:pt>
    <dgm:pt modelId="{B1CAA9A9-80D1-49C3-BBE6-416B332397A3}" type="parTrans" cxnId="{7A72738A-5EE6-4114-A098-9721245726AC}">
      <dgm:prSet/>
      <dgm:spPr/>
      <dgm:t>
        <a:bodyPr/>
        <a:lstStyle/>
        <a:p>
          <a:endParaRPr lang="fi-FI"/>
        </a:p>
      </dgm:t>
    </dgm:pt>
    <dgm:pt modelId="{C6714EF8-4B30-49D2-8A21-AAE6B9E94DB7}" type="sibTrans" cxnId="{7A72738A-5EE6-4114-A098-9721245726AC}">
      <dgm:prSet/>
      <dgm:spPr/>
      <dgm:t>
        <a:bodyPr/>
        <a:lstStyle/>
        <a:p>
          <a:endParaRPr lang="fi-FI"/>
        </a:p>
      </dgm:t>
    </dgm:pt>
    <dgm:pt modelId="{F5CDB341-BC0D-46C2-A366-85F59649013A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Tilanteen kartoitus</a:t>
          </a:r>
        </a:p>
      </dgm:t>
    </dgm:pt>
    <dgm:pt modelId="{B27D82C7-556C-4C5F-B4EF-0D9C7DA00CFA}" type="parTrans" cxnId="{F89BD1DA-7921-48AA-8ED0-A9B3EC18BA37}">
      <dgm:prSet/>
      <dgm:spPr/>
      <dgm:t>
        <a:bodyPr/>
        <a:lstStyle/>
        <a:p>
          <a:endParaRPr lang="fi-FI"/>
        </a:p>
      </dgm:t>
    </dgm:pt>
    <dgm:pt modelId="{B92E2B2B-E7B8-4D82-95C7-A73EFF356438}" type="sibTrans" cxnId="{F89BD1DA-7921-48AA-8ED0-A9B3EC18BA37}">
      <dgm:prSet/>
      <dgm:spPr/>
      <dgm:t>
        <a:bodyPr/>
        <a:lstStyle/>
        <a:p>
          <a:endParaRPr lang="fi-FI"/>
        </a:p>
      </dgm:t>
    </dgm:pt>
    <dgm:pt modelId="{6069B6F4-7476-43CB-900F-79B5390E0BF1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Kutsutaan yhteistyöhön tarvittavat ammattilaiset</a:t>
          </a:r>
        </a:p>
      </dgm:t>
    </dgm:pt>
    <dgm:pt modelId="{D72B9D95-A1C0-4255-AF43-FE53E5FB5ED7}" type="parTrans" cxnId="{AC76107D-EB9A-426A-BE00-AB561988A6CA}">
      <dgm:prSet/>
      <dgm:spPr/>
      <dgm:t>
        <a:bodyPr/>
        <a:lstStyle/>
        <a:p>
          <a:endParaRPr lang="fi-FI"/>
        </a:p>
      </dgm:t>
    </dgm:pt>
    <dgm:pt modelId="{DB577FA2-0543-47FD-902E-B4A135B8CD24}" type="sibTrans" cxnId="{AC76107D-EB9A-426A-BE00-AB561988A6CA}">
      <dgm:prSet/>
      <dgm:spPr/>
      <dgm:t>
        <a:bodyPr/>
        <a:lstStyle/>
        <a:p>
          <a:endParaRPr lang="fi-FI"/>
        </a:p>
      </dgm:t>
    </dgm:pt>
    <dgm:pt modelId="{F784E312-0C85-497F-BE93-2D8D047B9599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Palvelut suunnitellusti</a:t>
          </a:r>
        </a:p>
      </dgm:t>
    </dgm:pt>
    <dgm:pt modelId="{439390E0-AD24-4849-AFB1-0E31023CA5F1}" type="parTrans" cxnId="{30E1BC36-4113-48BD-B903-D1EB89426254}">
      <dgm:prSet/>
      <dgm:spPr/>
      <dgm:t>
        <a:bodyPr/>
        <a:lstStyle/>
        <a:p>
          <a:endParaRPr lang="fi-FI"/>
        </a:p>
      </dgm:t>
    </dgm:pt>
    <dgm:pt modelId="{323B9F14-6477-4F1E-BB40-FFEF8EDC2213}" type="sibTrans" cxnId="{30E1BC36-4113-48BD-B903-D1EB89426254}">
      <dgm:prSet/>
      <dgm:spPr/>
      <dgm:t>
        <a:bodyPr/>
        <a:lstStyle/>
        <a:p>
          <a:endParaRPr lang="fi-FI"/>
        </a:p>
      </dgm:t>
    </dgm:pt>
    <dgm:pt modelId="{29AD49D1-862E-4788-B249-3CA7865F3351}">
      <dgm:prSet phldrT="[Teksti]" custT="1"/>
      <dgm:spPr/>
      <dgm:t>
        <a:bodyPr/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gm:t>
    </dgm:pt>
    <dgm:pt modelId="{51C631BC-5AC5-44BF-9830-A4FC027A3BED}" type="parTrans" cxnId="{10E240FE-0158-4184-91FF-DE6B8EE36F4F}">
      <dgm:prSet/>
      <dgm:spPr/>
      <dgm:t>
        <a:bodyPr/>
        <a:lstStyle/>
        <a:p>
          <a:endParaRPr lang="fi-FI"/>
        </a:p>
      </dgm:t>
    </dgm:pt>
    <dgm:pt modelId="{BB8266BF-8810-45CC-B4DA-87881611EF74}" type="sibTrans" cxnId="{10E240FE-0158-4184-91FF-DE6B8EE36F4F}">
      <dgm:prSet/>
      <dgm:spPr/>
      <dgm:t>
        <a:bodyPr/>
        <a:lstStyle/>
        <a:p>
          <a:endParaRPr lang="fi-FI"/>
        </a:p>
      </dgm:t>
    </dgm:pt>
    <dgm:pt modelId="{BA39A1A1-4243-4743-9307-B375167895D8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Yhteisasiakkuus </a:t>
          </a:r>
          <a:r>
            <a:rPr lang="fi-FI" err="1">
              <a:solidFill>
                <a:schemeClr val="bg2"/>
              </a:solidFill>
            </a:rPr>
            <a:t>päättyyy</a:t>
          </a:r>
          <a:endParaRPr lang="fi-FI">
            <a:solidFill>
              <a:schemeClr val="bg2"/>
            </a:solidFill>
          </a:endParaRPr>
        </a:p>
      </dgm:t>
    </dgm:pt>
    <dgm:pt modelId="{806545C3-2C24-4C74-9867-1FB6AC1E23E2}" type="parTrans" cxnId="{398F3D91-5AB4-403D-BDDB-FF3A12D66435}">
      <dgm:prSet/>
      <dgm:spPr/>
      <dgm:t>
        <a:bodyPr/>
        <a:lstStyle/>
        <a:p>
          <a:endParaRPr lang="fi-FI"/>
        </a:p>
      </dgm:t>
    </dgm:pt>
    <dgm:pt modelId="{1DE0E3B1-983C-4CC4-9267-54EC18CF8A17}" type="sibTrans" cxnId="{398F3D91-5AB4-403D-BDDB-FF3A12D66435}">
      <dgm:prSet/>
      <dgm:spPr/>
      <dgm:t>
        <a:bodyPr/>
        <a:lstStyle/>
        <a:p>
          <a:endParaRPr lang="fi-FI"/>
        </a:p>
      </dgm:t>
    </dgm:pt>
    <dgm:pt modelId="{8482A467-B0DE-4E10-8424-F900CE437F9E}" type="pres">
      <dgm:prSet presAssocID="{290D6B65-0127-4498-B76B-3A51E21B2565}" presName="Name0" presStyleCnt="0">
        <dgm:presLayoutVars>
          <dgm:dir/>
          <dgm:resizeHandles/>
        </dgm:presLayoutVars>
      </dgm:prSet>
      <dgm:spPr/>
    </dgm:pt>
    <dgm:pt modelId="{019369B0-F20E-455B-B1E4-300388E97F3A}" type="pres">
      <dgm:prSet presAssocID="{FBB69669-F7BF-436B-B69B-38F84B3C638A}" presName="compNode" presStyleCnt="0"/>
      <dgm:spPr/>
    </dgm:pt>
    <dgm:pt modelId="{A0DAC7D0-E3E9-41E9-B47D-82EDA3277DDD}" type="pres">
      <dgm:prSet presAssocID="{FBB69669-F7BF-436B-B69B-38F84B3C638A}" presName="dummyConnPt" presStyleCnt="0"/>
      <dgm:spPr/>
    </dgm:pt>
    <dgm:pt modelId="{A898330C-3B59-468D-88FE-4D3FD3A945A8}" type="pres">
      <dgm:prSet presAssocID="{FBB69669-F7BF-436B-B69B-38F84B3C638A}" presName="node" presStyleLbl="node1" presStyleIdx="0" presStyleCnt="9">
        <dgm:presLayoutVars>
          <dgm:bulletEnabled val="1"/>
        </dgm:presLayoutVars>
      </dgm:prSet>
      <dgm:spPr/>
    </dgm:pt>
    <dgm:pt modelId="{62F01CA3-74AF-4AED-A40D-CAAFB2AB5B9F}" type="pres">
      <dgm:prSet presAssocID="{6FED4CBE-4F90-4E74-9D4E-07363217C1E8}" presName="sibTrans" presStyleLbl="bgSibTrans2D1" presStyleIdx="0" presStyleCnt="8"/>
      <dgm:spPr/>
    </dgm:pt>
    <dgm:pt modelId="{7CECC63D-74C4-4FF2-AC07-7AD7D9E438AD}" type="pres">
      <dgm:prSet presAssocID="{2314CD4A-5AB2-4730-9771-4B055B9E8772}" presName="compNode" presStyleCnt="0"/>
      <dgm:spPr/>
    </dgm:pt>
    <dgm:pt modelId="{2D89DBCC-4FAA-43F6-BC2B-CC08E7E61946}" type="pres">
      <dgm:prSet presAssocID="{2314CD4A-5AB2-4730-9771-4B055B9E8772}" presName="dummyConnPt" presStyleCnt="0"/>
      <dgm:spPr/>
    </dgm:pt>
    <dgm:pt modelId="{29A4FB31-D726-4C7C-87EA-5F0DCDAFA4F0}" type="pres">
      <dgm:prSet presAssocID="{2314CD4A-5AB2-4730-9771-4B055B9E8772}" presName="node" presStyleLbl="node1" presStyleIdx="1" presStyleCnt="9">
        <dgm:presLayoutVars>
          <dgm:bulletEnabled val="1"/>
        </dgm:presLayoutVars>
      </dgm:prSet>
      <dgm:spPr/>
    </dgm:pt>
    <dgm:pt modelId="{2AE7FFC6-6D3B-456A-84F5-3D3F0941EBDF}" type="pres">
      <dgm:prSet presAssocID="{C5ACB009-52BE-494C-91AB-3DC19CAFBC0F}" presName="sibTrans" presStyleLbl="bgSibTrans2D1" presStyleIdx="1" presStyleCnt="8"/>
      <dgm:spPr/>
    </dgm:pt>
    <dgm:pt modelId="{E0EA67CF-6D79-4D6B-8046-28580465748D}" type="pres">
      <dgm:prSet presAssocID="{4EB5A406-6A17-49D7-8F02-008025EC3853}" presName="compNode" presStyleCnt="0"/>
      <dgm:spPr/>
    </dgm:pt>
    <dgm:pt modelId="{66F5DFC3-FB2B-45AD-A203-74963734A5E1}" type="pres">
      <dgm:prSet presAssocID="{4EB5A406-6A17-49D7-8F02-008025EC3853}" presName="dummyConnPt" presStyleCnt="0"/>
      <dgm:spPr/>
    </dgm:pt>
    <dgm:pt modelId="{5ED0FA7C-CF9C-472B-B8D6-98E229107037}" type="pres">
      <dgm:prSet presAssocID="{4EB5A406-6A17-49D7-8F02-008025EC3853}" presName="node" presStyleLbl="node1" presStyleIdx="2" presStyleCnt="9">
        <dgm:presLayoutVars>
          <dgm:bulletEnabled val="1"/>
        </dgm:presLayoutVars>
      </dgm:prSet>
      <dgm:spPr/>
    </dgm:pt>
    <dgm:pt modelId="{F6750F6A-2019-48CB-8053-60CA1CBC06A4}" type="pres">
      <dgm:prSet presAssocID="{B47E3930-6DCE-43F7-BFB4-CD4D0DF8DC0E}" presName="sibTrans" presStyleLbl="bgSibTrans2D1" presStyleIdx="2" presStyleCnt="8"/>
      <dgm:spPr/>
    </dgm:pt>
    <dgm:pt modelId="{AEC5A3BA-9EE6-4172-8F92-326060CDA823}" type="pres">
      <dgm:prSet presAssocID="{36F9F400-6D9E-4777-B9F4-908BB7D7EA0D}" presName="compNode" presStyleCnt="0"/>
      <dgm:spPr/>
    </dgm:pt>
    <dgm:pt modelId="{8BC70A74-FA3C-48B2-BB8F-1ABC47009E7B}" type="pres">
      <dgm:prSet presAssocID="{36F9F400-6D9E-4777-B9F4-908BB7D7EA0D}" presName="dummyConnPt" presStyleCnt="0"/>
      <dgm:spPr/>
    </dgm:pt>
    <dgm:pt modelId="{72138119-800A-4C8F-9DD1-37ABEBE57FE5}" type="pres">
      <dgm:prSet presAssocID="{36F9F400-6D9E-4777-B9F4-908BB7D7EA0D}" presName="node" presStyleLbl="node1" presStyleIdx="3" presStyleCnt="9">
        <dgm:presLayoutVars>
          <dgm:bulletEnabled val="1"/>
        </dgm:presLayoutVars>
      </dgm:prSet>
      <dgm:spPr/>
    </dgm:pt>
    <dgm:pt modelId="{876596E0-ECC6-4706-94F4-495278EDEC7D}" type="pres">
      <dgm:prSet presAssocID="{C6714EF8-4B30-49D2-8A21-AAE6B9E94DB7}" presName="sibTrans" presStyleLbl="bgSibTrans2D1" presStyleIdx="3" presStyleCnt="8"/>
      <dgm:spPr/>
    </dgm:pt>
    <dgm:pt modelId="{884480DF-495D-4BE0-A29D-E226E76A302F}" type="pres">
      <dgm:prSet presAssocID="{F5CDB341-BC0D-46C2-A366-85F59649013A}" presName="compNode" presStyleCnt="0"/>
      <dgm:spPr/>
    </dgm:pt>
    <dgm:pt modelId="{A986F38C-FFFB-462A-8473-EA56B0335FAF}" type="pres">
      <dgm:prSet presAssocID="{F5CDB341-BC0D-46C2-A366-85F59649013A}" presName="dummyConnPt" presStyleCnt="0"/>
      <dgm:spPr/>
    </dgm:pt>
    <dgm:pt modelId="{8A457F7B-8241-4663-A0B4-18427A8C69F1}" type="pres">
      <dgm:prSet presAssocID="{F5CDB341-BC0D-46C2-A366-85F59649013A}" presName="node" presStyleLbl="node1" presStyleIdx="4" presStyleCnt="9">
        <dgm:presLayoutVars>
          <dgm:bulletEnabled val="1"/>
        </dgm:presLayoutVars>
      </dgm:prSet>
      <dgm:spPr/>
    </dgm:pt>
    <dgm:pt modelId="{A55ED9A0-B618-467C-889A-E8B03EC4F07A}" type="pres">
      <dgm:prSet presAssocID="{B92E2B2B-E7B8-4D82-95C7-A73EFF356438}" presName="sibTrans" presStyleLbl="bgSibTrans2D1" presStyleIdx="4" presStyleCnt="8"/>
      <dgm:spPr/>
    </dgm:pt>
    <dgm:pt modelId="{EC140A7C-F70F-4941-88CE-6540DC6A29E8}" type="pres">
      <dgm:prSet presAssocID="{6069B6F4-7476-43CB-900F-79B5390E0BF1}" presName="compNode" presStyleCnt="0"/>
      <dgm:spPr/>
    </dgm:pt>
    <dgm:pt modelId="{07B282EE-C663-4819-AB07-94D6E5BEBFC5}" type="pres">
      <dgm:prSet presAssocID="{6069B6F4-7476-43CB-900F-79B5390E0BF1}" presName="dummyConnPt" presStyleCnt="0"/>
      <dgm:spPr/>
    </dgm:pt>
    <dgm:pt modelId="{11162AD7-FEC2-441F-A6C8-09839E0EB49C}" type="pres">
      <dgm:prSet presAssocID="{6069B6F4-7476-43CB-900F-79B5390E0BF1}" presName="node" presStyleLbl="node1" presStyleIdx="5" presStyleCnt="9">
        <dgm:presLayoutVars>
          <dgm:bulletEnabled val="1"/>
        </dgm:presLayoutVars>
      </dgm:prSet>
      <dgm:spPr/>
    </dgm:pt>
    <dgm:pt modelId="{CF184C6B-EC4F-4704-B96D-EBE3E299B4FE}" type="pres">
      <dgm:prSet presAssocID="{DB577FA2-0543-47FD-902E-B4A135B8CD24}" presName="sibTrans" presStyleLbl="bgSibTrans2D1" presStyleIdx="5" presStyleCnt="8"/>
      <dgm:spPr/>
    </dgm:pt>
    <dgm:pt modelId="{A0C1B15E-54BA-4CC8-92A2-E7A6DD739252}" type="pres">
      <dgm:prSet presAssocID="{F784E312-0C85-497F-BE93-2D8D047B9599}" presName="compNode" presStyleCnt="0"/>
      <dgm:spPr/>
    </dgm:pt>
    <dgm:pt modelId="{37179D3A-E8DB-4F5B-93E1-6AF20DF29F24}" type="pres">
      <dgm:prSet presAssocID="{F784E312-0C85-497F-BE93-2D8D047B9599}" presName="dummyConnPt" presStyleCnt="0"/>
      <dgm:spPr/>
    </dgm:pt>
    <dgm:pt modelId="{1890C894-3AE3-4C41-AFDC-85EC99E6EF9D}" type="pres">
      <dgm:prSet presAssocID="{F784E312-0C85-497F-BE93-2D8D047B9599}" presName="node" presStyleLbl="node1" presStyleIdx="6" presStyleCnt="9">
        <dgm:presLayoutVars>
          <dgm:bulletEnabled val="1"/>
        </dgm:presLayoutVars>
      </dgm:prSet>
      <dgm:spPr/>
    </dgm:pt>
    <dgm:pt modelId="{3C55986E-2631-47E3-A937-7D77229F5C0E}" type="pres">
      <dgm:prSet presAssocID="{323B9F14-6477-4F1E-BB40-FFEF8EDC2213}" presName="sibTrans" presStyleLbl="bgSibTrans2D1" presStyleIdx="6" presStyleCnt="8"/>
      <dgm:spPr/>
    </dgm:pt>
    <dgm:pt modelId="{4C0A1C0B-4F93-47E6-AB6A-702C3F43B71C}" type="pres">
      <dgm:prSet presAssocID="{29AD49D1-862E-4788-B249-3CA7865F3351}" presName="compNode" presStyleCnt="0"/>
      <dgm:spPr/>
    </dgm:pt>
    <dgm:pt modelId="{8D45A7CD-C806-4FAF-82C9-16D9EC7DDD6B}" type="pres">
      <dgm:prSet presAssocID="{29AD49D1-862E-4788-B249-3CA7865F3351}" presName="dummyConnPt" presStyleCnt="0"/>
      <dgm:spPr/>
    </dgm:pt>
    <dgm:pt modelId="{30EE8327-86D3-45DE-A2FB-85016CB3D963}" type="pres">
      <dgm:prSet presAssocID="{29AD49D1-862E-4788-B249-3CA7865F3351}" presName="node" presStyleLbl="node1" presStyleIdx="7" presStyleCnt="9">
        <dgm:presLayoutVars>
          <dgm:bulletEnabled val="1"/>
        </dgm:presLayoutVars>
      </dgm:prSet>
      <dgm:spPr/>
    </dgm:pt>
    <dgm:pt modelId="{1CEE7EED-B789-4296-9B43-6E4BD2FE4AA2}" type="pres">
      <dgm:prSet presAssocID="{BB8266BF-8810-45CC-B4DA-87881611EF74}" presName="sibTrans" presStyleLbl="bgSibTrans2D1" presStyleIdx="7" presStyleCnt="8"/>
      <dgm:spPr/>
    </dgm:pt>
    <dgm:pt modelId="{B277F8B7-72BB-4010-B47D-5422E4050CB7}" type="pres">
      <dgm:prSet presAssocID="{BA39A1A1-4243-4743-9307-B375167895D8}" presName="compNode" presStyleCnt="0"/>
      <dgm:spPr/>
    </dgm:pt>
    <dgm:pt modelId="{DE2FCFBB-1654-40E5-BC2B-F77F7103B8C2}" type="pres">
      <dgm:prSet presAssocID="{BA39A1A1-4243-4743-9307-B375167895D8}" presName="dummyConnPt" presStyleCnt="0"/>
      <dgm:spPr/>
    </dgm:pt>
    <dgm:pt modelId="{9FA5FC71-B394-47CE-B43C-73536CFBCD2A}" type="pres">
      <dgm:prSet presAssocID="{BA39A1A1-4243-4743-9307-B375167895D8}" presName="node" presStyleLbl="node1" presStyleIdx="8" presStyleCnt="9">
        <dgm:presLayoutVars>
          <dgm:bulletEnabled val="1"/>
        </dgm:presLayoutVars>
      </dgm:prSet>
      <dgm:spPr/>
    </dgm:pt>
  </dgm:ptLst>
  <dgm:cxnLst>
    <dgm:cxn modelId="{5EEDF60E-974A-46BD-A823-2919FBE7483C}" srcId="{290D6B65-0127-4498-B76B-3A51E21B2565}" destId="{4EB5A406-6A17-49D7-8F02-008025EC3853}" srcOrd="2" destOrd="0" parTransId="{CC84D295-4DE5-4F63-89E8-2CDB83B9DB6C}" sibTransId="{B47E3930-6DCE-43F7-BFB4-CD4D0DF8DC0E}"/>
    <dgm:cxn modelId="{01476A1A-36D4-478E-AD1B-240F8747DE73}" type="presOf" srcId="{2314CD4A-5AB2-4730-9771-4B055B9E8772}" destId="{29A4FB31-D726-4C7C-87EA-5F0DCDAFA4F0}" srcOrd="0" destOrd="0" presId="urn:microsoft.com/office/officeart/2005/8/layout/bProcess4"/>
    <dgm:cxn modelId="{14FF1920-AA42-42DB-854C-EDF5B1DCFFBE}" type="presOf" srcId="{4EB5A406-6A17-49D7-8F02-008025EC3853}" destId="{5ED0FA7C-CF9C-472B-B8D6-98E229107037}" srcOrd="0" destOrd="0" presId="urn:microsoft.com/office/officeart/2005/8/layout/bProcess4"/>
    <dgm:cxn modelId="{30E1BC36-4113-48BD-B903-D1EB89426254}" srcId="{290D6B65-0127-4498-B76B-3A51E21B2565}" destId="{F784E312-0C85-497F-BE93-2D8D047B9599}" srcOrd="6" destOrd="0" parTransId="{439390E0-AD24-4849-AFB1-0E31023CA5F1}" sibTransId="{323B9F14-6477-4F1E-BB40-FFEF8EDC2213}"/>
    <dgm:cxn modelId="{2836135B-FF01-4A94-8067-717BE8D686F2}" type="presOf" srcId="{C5ACB009-52BE-494C-91AB-3DC19CAFBC0F}" destId="{2AE7FFC6-6D3B-456A-84F5-3D3F0941EBDF}" srcOrd="0" destOrd="0" presId="urn:microsoft.com/office/officeart/2005/8/layout/bProcess4"/>
    <dgm:cxn modelId="{B8EF9F46-C4E7-4679-B161-29C694A3EDFB}" type="presOf" srcId="{B92E2B2B-E7B8-4D82-95C7-A73EFF356438}" destId="{A55ED9A0-B618-467C-889A-E8B03EC4F07A}" srcOrd="0" destOrd="0" presId="urn:microsoft.com/office/officeart/2005/8/layout/bProcess4"/>
    <dgm:cxn modelId="{A9CB5769-8AB2-4AD7-9D05-D16C01D11CAF}" type="presOf" srcId="{BB8266BF-8810-45CC-B4DA-87881611EF74}" destId="{1CEE7EED-B789-4296-9B43-6E4BD2FE4AA2}" srcOrd="0" destOrd="0" presId="urn:microsoft.com/office/officeart/2005/8/layout/bProcess4"/>
    <dgm:cxn modelId="{7709646F-6541-4FE3-B883-ACD332BDB8A9}" srcId="{290D6B65-0127-4498-B76B-3A51E21B2565}" destId="{2314CD4A-5AB2-4730-9771-4B055B9E8772}" srcOrd="1" destOrd="0" parTransId="{072D42C7-474D-43F1-A4CE-3519AD4813B6}" sibTransId="{C5ACB009-52BE-494C-91AB-3DC19CAFBC0F}"/>
    <dgm:cxn modelId="{D175856F-A932-4A52-84AF-24F744320F79}" type="presOf" srcId="{C6714EF8-4B30-49D2-8A21-AAE6B9E94DB7}" destId="{876596E0-ECC6-4706-94F4-495278EDEC7D}" srcOrd="0" destOrd="0" presId="urn:microsoft.com/office/officeart/2005/8/layout/bProcess4"/>
    <dgm:cxn modelId="{12189350-2847-4EC5-9A01-AADCCE05BAF5}" type="presOf" srcId="{F784E312-0C85-497F-BE93-2D8D047B9599}" destId="{1890C894-3AE3-4C41-AFDC-85EC99E6EF9D}" srcOrd="0" destOrd="0" presId="urn:microsoft.com/office/officeart/2005/8/layout/bProcess4"/>
    <dgm:cxn modelId="{C8CADF7A-2C4C-4982-81B1-CD992745FB0F}" type="presOf" srcId="{36F9F400-6D9E-4777-B9F4-908BB7D7EA0D}" destId="{72138119-800A-4C8F-9DD1-37ABEBE57FE5}" srcOrd="0" destOrd="0" presId="urn:microsoft.com/office/officeart/2005/8/layout/bProcess4"/>
    <dgm:cxn modelId="{D7D5177B-457D-4BA7-99B7-0E7B51D35C70}" type="presOf" srcId="{6069B6F4-7476-43CB-900F-79B5390E0BF1}" destId="{11162AD7-FEC2-441F-A6C8-09839E0EB49C}" srcOrd="0" destOrd="0" presId="urn:microsoft.com/office/officeart/2005/8/layout/bProcess4"/>
    <dgm:cxn modelId="{AC76107D-EB9A-426A-BE00-AB561988A6CA}" srcId="{290D6B65-0127-4498-B76B-3A51E21B2565}" destId="{6069B6F4-7476-43CB-900F-79B5390E0BF1}" srcOrd="5" destOrd="0" parTransId="{D72B9D95-A1C0-4255-AF43-FE53E5FB5ED7}" sibTransId="{DB577FA2-0543-47FD-902E-B4A135B8CD24}"/>
    <dgm:cxn modelId="{74D8B97E-9381-4FCE-BD8C-9767072B9C97}" type="presOf" srcId="{DB577FA2-0543-47FD-902E-B4A135B8CD24}" destId="{CF184C6B-EC4F-4704-B96D-EBE3E299B4FE}" srcOrd="0" destOrd="0" presId="urn:microsoft.com/office/officeart/2005/8/layout/bProcess4"/>
    <dgm:cxn modelId="{3A921A82-63AE-44BE-9EA5-144067636DC3}" type="presOf" srcId="{29AD49D1-862E-4788-B249-3CA7865F3351}" destId="{30EE8327-86D3-45DE-A2FB-85016CB3D963}" srcOrd="0" destOrd="0" presId="urn:microsoft.com/office/officeart/2005/8/layout/bProcess4"/>
    <dgm:cxn modelId="{015B5386-273A-4B18-98A0-2B96EB62D5BC}" type="presOf" srcId="{290D6B65-0127-4498-B76B-3A51E21B2565}" destId="{8482A467-B0DE-4E10-8424-F900CE437F9E}" srcOrd="0" destOrd="0" presId="urn:microsoft.com/office/officeart/2005/8/layout/bProcess4"/>
    <dgm:cxn modelId="{7A72738A-5EE6-4114-A098-9721245726AC}" srcId="{290D6B65-0127-4498-B76B-3A51E21B2565}" destId="{36F9F400-6D9E-4777-B9F4-908BB7D7EA0D}" srcOrd="3" destOrd="0" parTransId="{B1CAA9A9-80D1-49C3-BBE6-416B332397A3}" sibTransId="{C6714EF8-4B30-49D2-8A21-AAE6B9E94DB7}"/>
    <dgm:cxn modelId="{398F3D91-5AB4-403D-BDDB-FF3A12D66435}" srcId="{290D6B65-0127-4498-B76B-3A51E21B2565}" destId="{BA39A1A1-4243-4743-9307-B375167895D8}" srcOrd="8" destOrd="0" parTransId="{806545C3-2C24-4C74-9867-1FB6AC1E23E2}" sibTransId="{1DE0E3B1-983C-4CC4-9267-54EC18CF8A17}"/>
    <dgm:cxn modelId="{22F0BAAC-BC06-4625-B2C9-AAE5C659691E}" type="presOf" srcId="{BA39A1A1-4243-4743-9307-B375167895D8}" destId="{9FA5FC71-B394-47CE-B43C-73536CFBCD2A}" srcOrd="0" destOrd="0" presId="urn:microsoft.com/office/officeart/2005/8/layout/bProcess4"/>
    <dgm:cxn modelId="{C3C7E3AD-193A-43A8-BD2C-F94C702CE3B4}" type="presOf" srcId="{323B9F14-6477-4F1E-BB40-FFEF8EDC2213}" destId="{3C55986E-2631-47E3-A937-7D77229F5C0E}" srcOrd="0" destOrd="0" presId="urn:microsoft.com/office/officeart/2005/8/layout/bProcess4"/>
    <dgm:cxn modelId="{151507C3-4526-4C3C-BE6D-8D20114B7169}" type="presOf" srcId="{FBB69669-F7BF-436B-B69B-38F84B3C638A}" destId="{A898330C-3B59-468D-88FE-4D3FD3A945A8}" srcOrd="0" destOrd="0" presId="urn:microsoft.com/office/officeart/2005/8/layout/bProcess4"/>
    <dgm:cxn modelId="{BE228FD0-6BB0-4FF2-85E0-6E75759751E4}" srcId="{290D6B65-0127-4498-B76B-3A51E21B2565}" destId="{FBB69669-F7BF-436B-B69B-38F84B3C638A}" srcOrd="0" destOrd="0" parTransId="{25B5637B-B34F-4ADD-B63B-2A6B6BE8D124}" sibTransId="{6FED4CBE-4F90-4E74-9D4E-07363217C1E8}"/>
    <dgm:cxn modelId="{30BE70D3-E7F4-495F-A15D-0CFD89218BD3}" type="presOf" srcId="{6FED4CBE-4F90-4E74-9D4E-07363217C1E8}" destId="{62F01CA3-74AF-4AED-A40D-CAAFB2AB5B9F}" srcOrd="0" destOrd="0" presId="urn:microsoft.com/office/officeart/2005/8/layout/bProcess4"/>
    <dgm:cxn modelId="{F89BD1DA-7921-48AA-8ED0-A9B3EC18BA37}" srcId="{290D6B65-0127-4498-B76B-3A51E21B2565}" destId="{F5CDB341-BC0D-46C2-A366-85F59649013A}" srcOrd="4" destOrd="0" parTransId="{B27D82C7-556C-4C5F-B4EF-0D9C7DA00CFA}" sibTransId="{B92E2B2B-E7B8-4D82-95C7-A73EFF356438}"/>
    <dgm:cxn modelId="{18E436DB-C2B1-42D5-9316-927040C15ECF}" type="presOf" srcId="{F5CDB341-BC0D-46C2-A366-85F59649013A}" destId="{8A457F7B-8241-4663-A0B4-18427A8C69F1}" srcOrd="0" destOrd="0" presId="urn:microsoft.com/office/officeart/2005/8/layout/bProcess4"/>
    <dgm:cxn modelId="{2BA98EEE-7B75-4DDB-886B-5748A57ED323}" type="presOf" srcId="{B47E3930-6DCE-43F7-BFB4-CD4D0DF8DC0E}" destId="{F6750F6A-2019-48CB-8053-60CA1CBC06A4}" srcOrd="0" destOrd="0" presId="urn:microsoft.com/office/officeart/2005/8/layout/bProcess4"/>
    <dgm:cxn modelId="{10E240FE-0158-4184-91FF-DE6B8EE36F4F}" srcId="{290D6B65-0127-4498-B76B-3A51E21B2565}" destId="{29AD49D1-862E-4788-B249-3CA7865F3351}" srcOrd="7" destOrd="0" parTransId="{51C631BC-5AC5-44BF-9830-A4FC027A3BED}" sibTransId="{BB8266BF-8810-45CC-B4DA-87881611EF74}"/>
    <dgm:cxn modelId="{FEC52D42-1ADD-4A51-B063-9C5E6BAC9A2A}" type="presParOf" srcId="{8482A467-B0DE-4E10-8424-F900CE437F9E}" destId="{019369B0-F20E-455B-B1E4-300388E97F3A}" srcOrd="0" destOrd="0" presId="urn:microsoft.com/office/officeart/2005/8/layout/bProcess4"/>
    <dgm:cxn modelId="{E7DB9BD4-85D2-43F7-951A-48A5C230DBF7}" type="presParOf" srcId="{019369B0-F20E-455B-B1E4-300388E97F3A}" destId="{A0DAC7D0-E3E9-41E9-B47D-82EDA3277DDD}" srcOrd="0" destOrd="0" presId="urn:microsoft.com/office/officeart/2005/8/layout/bProcess4"/>
    <dgm:cxn modelId="{292CB4AC-DDF4-4E5C-91C4-D28FD2AAE2CD}" type="presParOf" srcId="{019369B0-F20E-455B-B1E4-300388E97F3A}" destId="{A898330C-3B59-468D-88FE-4D3FD3A945A8}" srcOrd="1" destOrd="0" presId="urn:microsoft.com/office/officeart/2005/8/layout/bProcess4"/>
    <dgm:cxn modelId="{53DA8448-02D3-4964-8454-BE7672B1D1AE}" type="presParOf" srcId="{8482A467-B0DE-4E10-8424-F900CE437F9E}" destId="{62F01CA3-74AF-4AED-A40D-CAAFB2AB5B9F}" srcOrd="1" destOrd="0" presId="urn:microsoft.com/office/officeart/2005/8/layout/bProcess4"/>
    <dgm:cxn modelId="{A857BCDB-BE15-4366-86F8-FFE7E26F3F55}" type="presParOf" srcId="{8482A467-B0DE-4E10-8424-F900CE437F9E}" destId="{7CECC63D-74C4-4FF2-AC07-7AD7D9E438AD}" srcOrd="2" destOrd="0" presId="urn:microsoft.com/office/officeart/2005/8/layout/bProcess4"/>
    <dgm:cxn modelId="{53D50A94-A3ED-4A32-9ABE-CDB8049731C7}" type="presParOf" srcId="{7CECC63D-74C4-4FF2-AC07-7AD7D9E438AD}" destId="{2D89DBCC-4FAA-43F6-BC2B-CC08E7E61946}" srcOrd="0" destOrd="0" presId="urn:microsoft.com/office/officeart/2005/8/layout/bProcess4"/>
    <dgm:cxn modelId="{ED687A70-AD41-43E7-9DA1-47FACE3C06B9}" type="presParOf" srcId="{7CECC63D-74C4-4FF2-AC07-7AD7D9E438AD}" destId="{29A4FB31-D726-4C7C-87EA-5F0DCDAFA4F0}" srcOrd="1" destOrd="0" presId="urn:microsoft.com/office/officeart/2005/8/layout/bProcess4"/>
    <dgm:cxn modelId="{996A4263-2621-4E1F-B45A-5976C90E8E9F}" type="presParOf" srcId="{8482A467-B0DE-4E10-8424-F900CE437F9E}" destId="{2AE7FFC6-6D3B-456A-84F5-3D3F0941EBDF}" srcOrd="3" destOrd="0" presId="urn:microsoft.com/office/officeart/2005/8/layout/bProcess4"/>
    <dgm:cxn modelId="{4031146F-715C-4447-892E-B0E355D10095}" type="presParOf" srcId="{8482A467-B0DE-4E10-8424-F900CE437F9E}" destId="{E0EA67CF-6D79-4D6B-8046-28580465748D}" srcOrd="4" destOrd="0" presId="urn:microsoft.com/office/officeart/2005/8/layout/bProcess4"/>
    <dgm:cxn modelId="{00D8986C-AE87-41A5-B51D-3C200292E301}" type="presParOf" srcId="{E0EA67CF-6D79-4D6B-8046-28580465748D}" destId="{66F5DFC3-FB2B-45AD-A203-74963734A5E1}" srcOrd="0" destOrd="0" presId="urn:microsoft.com/office/officeart/2005/8/layout/bProcess4"/>
    <dgm:cxn modelId="{1A2EE8F1-C61F-4284-8D21-0B0786389741}" type="presParOf" srcId="{E0EA67CF-6D79-4D6B-8046-28580465748D}" destId="{5ED0FA7C-CF9C-472B-B8D6-98E229107037}" srcOrd="1" destOrd="0" presId="urn:microsoft.com/office/officeart/2005/8/layout/bProcess4"/>
    <dgm:cxn modelId="{7EFA10F3-08E5-4D23-AFD7-170E3ECDB015}" type="presParOf" srcId="{8482A467-B0DE-4E10-8424-F900CE437F9E}" destId="{F6750F6A-2019-48CB-8053-60CA1CBC06A4}" srcOrd="5" destOrd="0" presId="urn:microsoft.com/office/officeart/2005/8/layout/bProcess4"/>
    <dgm:cxn modelId="{82D4CAA0-DEBD-4280-884C-E5CB616F37BC}" type="presParOf" srcId="{8482A467-B0DE-4E10-8424-F900CE437F9E}" destId="{AEC5A3BA-9EE6-4172-8F92-326060CDA823}" srcOrd="6" destOrd="0" presId="urn:microsoft.com/office/officeart/2005/8/layout/bProcess4"/>
    <dgm:cxn modelId="{E78EDECE-6CF8-4439-ABDB-FE48E2FE06C7}" type="presParOf" srcId="{AEC5A3BA-9EE6-4172-8F92-326060CDA823}" destId="{8BC70A74-FA3C-48B2-BB8F-1ABC47009E7B}" srcOrd="0" destOrd="0" presId="urn:microsoft.com/office/officeart/2005/8/layout/bProcess4"/>
    <dgm:cxn modelId="{8B8E6E37-3844-4FD8-A197-844BC495EAC6}" type="presParOf" srcId="{AEC5A3BA-9EE6-4172-8F92-326060CDA823}" destId="{72138119-800A-4C8F-9DD1-37ABEBE57FE5}" srcOrd="1" destOrd="0" presId="urn:microsoft.com/office/officeart/2005/8/layout/bProcess4"/>
    <dgm:cxn modelId="{4604F661-5EDE-4C66-85C9-78B89EFF8319}" type="presParOf" srcId="{8482A467-B0DE-4E10-8424-F900CE437F9E}" destId="{876596E0-ECC6-4706-94F4-495278EDEC7D}" srcOrd="7" destOrd="0" presId="urn:microsoft.com/office/officeart/2005/8/layout/bProcess4"/>
    <dgm:cxn modelId="{86AA2CD2-C004-4681-9757-9D597733668C}" type="presParOf" srcId="{8482A467-B0DE-4E10-8424-F900CE437F9E}" destId="{884480DF-495D-4BE0-A29D-E226E76A302F}" srcOrd="8" destOrd="0" presId="urn:microsoft.com/office/officeart/2005/8/layout/bProcess4"/>
    <dgm:cxn modelId="{4496188F-8503-494B-87F7-BD9EE1751079}" type="presParOf" srcId="{884480DF-495D-4BE0-A29D-E226E76A302F}" destId="{A986F38C-FFFB-462A-8473-EA56B0335FAF}" srcOrd="0" destOrd="0" presId="urn:microsoft.com/office/officeart/2005/8/layout/bProcess4"/>
    <dgm:cxn modelId="{8AAF9339-ED57-4A28-9832-4724176B6F37}" type="presParOf" srcId="{884480DF-495D-4BE0-A29D-E226E76A302F}" destId="{8A457F7B-8241-4663-A0B4-18427A8C69F1}" srcOrd="1" destOrd="0" presId="urn:microsoft.com/office/officeart/2005/8/layout/bProcess4"/>
    <dgm:cxn modelId="{21631BC3-F448-43D1-9CF2-19DD24C89C7A}" type="presParOf" srcId="{8482A467-B0DE-4E10-8424-F900CE437F9E}" destId="{A55ED9A0-B618-467C-889A-E8B03EC4F07A}" srcOrd="9" destOrd="0" presId="urn:microsoft.com/office/officeart/2005/8/layout/bProcess4"/>
    <dgm:cxn modelId="{9E9537EA-71F1-4F52-A5C5-7ED3093CB3C0}" type="presParOf" srcId="{8482A467-B0DE-4E10-8424-F900CE437F9E}" destId="{EC140A7C-F70F-4941-88CE-6540DC6A29E8}" srcOrd="10" destOrd="0" presId="urn:microsoft.com/office/officeart/2005/8/layout/bProcess4"/>
    <dgm:cxn modelId="{35FCB580-E0BA-495B-B021-0455DA3AB6E3}" type="presParOf" srcId="{EC140A7C-F70F-4941-88CE-6540DC6A29E8}" destId="{07B282EE-C663-4819-AB07-94D6E5BEBFC5}" srcOrd="0" destOrd="0" presId="urn:microsoft.com/office/officeart/2005/8/layout/bProcess4"/>
    <dgm:cxn modelId="{100991FE-53AF-4D13-92B5-B2CB778278D4}" type="presParOf" srcId="{EC140A7C-F70F-4941-88CE-6540DC6A29E8}" destId="{11162AD7-FEC2-441F-A6C8-09839E0EB49C}" srcOrd="1" destOrd="0" presId="urn:microsoft.com/office/officeart/2005/8/layout/bProcess4"/>
    <dgm:cxn modelId="{34D1E020-E577-4B01-9563-862225ACC5AC}" type="presParOf" srcId="{8482A467-B0DE-4E10-8424-F900CE437F9E}" destId="{CF184C6B-EC4F-4704-B96D-EBE3E299B4FE}" srcOrd="11" destOrd="0" presId="urn:microsoft.com/office/officeart/2005/8/layout/bProcess4"/>
    <dgm:cxn modelId="{8539C0C4-D33F-4223-9FE8-F13B4661E335}" type="presParOf" srcId="{8482A467-B0DE-4E10-8424-F900CE437F9E}" destId="{A0C1B15E-54BA-4CC8-92A2-E7A6DD739252}" srcOrd="12" destOrd="0" presId="urn:microsoft.com/office/officeart/2005/8/layout/bProcess4"/>
    <dgm:cxn modelId="{3CA3736A-9534-42C7-B3E4-693265FF9CB6}" type="presParOf" srcId="{A0C1B15E-54BA-4CC8-92A2-E7A6DD739252}" destId="{37179D3A-E8DB-4F5B-93E1-6AF20DF29F24}" srcOrd="0" destOrd="0" presId="urn:microsoft.com/office/officeart/2005/8/layout/bProcess4"/>
    <dgm:cxn modelId="{CD33AB74-620F-4EBD-A861-9B00E3DBE826}" type="presParOf" srcId="{A0C1B15E-54BA-4CC8-92A2-E7A6DD739252}" destId="{1890C894-3AE3-4C41-AFDC-85EC99E6EF9D}" srcOrd="1" destOrd="0" presId="urn:microsoft.com/office/officeart/2005/8/layout/bProcess4"/>
    <dgm:cxn modelId="{16DCC6C0-BDE1-425D-AA3D-52B5C3A40B38}" type="presParOf" srcId="{8482A467-B0DE-4E10-8424-F900CE437F9E}" destId="{3C55986E-2631-47E3-A937-7D77229F5C0E}" srcOrd="13" destOrd="0" presId="urn:microsoft.com/office/officeart/2005/8/layout/bProcess4"/>
    <dgm:cxn modelId="{DF621BC4-5E3D-45EC-B182-17DFA9958347}" type="presParOf" srcId="{8482A467-B0DE-4E10-8424-F900CE437F9E}" destId="{4C0A1C0B-4F93-47E6-AB6A-702C3F43B71C}" srcOrd="14" destOrd="0" presId="urn:microsoft.com/office/officeart/2005/8/layout/bProcess4"/>
    <dgm:cxn modelId="{F8C61B4D-1C61-4E75-9024-8E1A9486C2BF}" type="presParOf" srcId="{4C0A1C0B-4F93-47E6-AB6A-702C3F43B71C}" destId="{8D45A7CD-C806-4FAF-82C9-16D9EC7DDD6B}" srcOrd="0" destOrd="0" presId="urn:microsoft.com/office/officeart/2005/8/layout/bProcess4"/>
    <dgm:cxn modelId="{A7561BE5-66EB-4260-B6E6-7F9ACBB7FB01}" type="presParOf" srcId="{4C0A1C0B-4F93-47E6-AB6A-702C3F43B71C}" destId="{30EE8327-86D3-45DE-A2FB-85016CB3D963}" srcOrd="1" destOrd="0" presId="urn:microsoft.com/office/officeart/2005/8/layout/bProcess4"/>
    <dgm:cxn modelId="{1DBBB0B0-D25D-45CD-886E-7BE704C0F925}" type="presParOf" srcId="{8482A467-B0DE-4E10-8424-F900CE437F9E}" destId="{1CEE7EED-B789-4296-9B43-6E4BD2FE4AA2}" srcOrd="15" destOrd="0" presId="urn:microsoft.com/office/officeart/2005/8/layout/bProcess4"/>
    <dgm:cxn modelId="{ECD1B902-C2AC-4117-B605-4BD35001A060}" type="presParOf" srcId="{8482A467-B0DE-4E10-8424-F900CE437F9E}" destId="{B277F8B7-72BB-4010-B47D-5422E4050CB7}" srcOrd="16" destOrd="0" presId="urn:microsoft.com/office/officeart/2005/8/layout/bProcess4"/>
    <dgm:cxn modelId="{EC495A44-E3BE-4370-9F6F-1375460F29CE}" type="presParOf" srcId="{B277F8B7-72BB-4010-B47D-5422E4050CB7}" destId="{DE2FCFBB-1654-40E5-BC2B-F77F7103B8C2}" srcOrd="0" destOrd="0" presId="urn:microsoft.com/office/officeart/2005/8/layout/bProcess4"/>
    <dgm:cxn modelId="{66F5AA81-4AA4-43CD-8595-DB495221E8E2}" type="presParOf" srcId="{B277F8B7-72BB-4010-B47D-5422E4050CB7}" destId="{9FA5FC71-B394-47CE-B43C-73536CFBCD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D6B65-0127-4498-B76B-3A51E21B2565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</dgm:pt>
    <dgm:pt modelId="{FBB69669-F7BF-436B-B69B-38F84B3C638A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tunnistetaan kontaktissa</a:t>
          </a:r>
        </a:p>
      </dgm:t>
    </dgm:pt>
    <dgm:pt modelId="{25B5637B-B34F-4ADD-B63B-2A6B6BE8D124}" type="parTrans" cxnId="{BE228FD0-6BB0-4FF2-85E0-6E75759751E4}">
      <dgm:prSet/>
      <dgm:spPr/>
      <dgm:t>
        <a:bodyPr/>
        <a:lstStyle/>
        <a:p>
          <a:endParaRPr lang="fi-FI"/>
        </a:p>
      </dgm:t>
    </dgm:pt>
    <dgm:pt modelId="{6FED4CBE-4F90-4E74-9D4E-07363217C1E8}" type="sibTrans" cxnId="{BE228FD0-6BB0-4FF2-85E0-6E75759751E4}">
      <dgm:prSet/>
      <dgm:spPr/>
      <dgm:t>
        <a:bodyPr/>
        <a:lstStyle/>
        <a:p>
          <a:endParaRPr lang="fi-FI"/>
        </a:p>
      </dgm:t>
    </dgm:pt>
    <dgm:pt modelId="{2314CD4A-5AB2-4730-9771-4B055B9E8772}">
      <dgm:prSet phldrT="[Teksti]" custT="1"/>
      <dgm:spPr/>
      <dgm:t>
        <a:bodyPr/>
        <a:lstStyle/>
        <a:p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gm:t>
    </dgm:pt>
    <dgm:pt modelId="{072D42C7-474D-43F1-A4CE-3519AD4813B6}" type="parTrans" cxnId="{7709646F-6541-4FE3-B883-ACD332BDB8A9}">
      <dgm:prSet/>
      <dgm:spPr/>
      <dgm:t>
        <a:bodyPr/>
        <a:lstStyle/>
        <a:p>
          <a:endParaRPr lang="fi-FI"/>
        </a:p>
      </dgm:t>
    </dgm:pt>
    <dgm:pt modelId="{C5ACB009-52BE-494C-91AB-3DC19CAFBC0F}" type="sibTrans" cxnId="{7709646F-6541-4FE3-B883-ACD332BDB8A9}">
      <dgm:prSet/>
      <dgm:spPr/>
      <dgm:t>
        <a:bodyPr/>
        <a:lstStyle/>
        <a:p>
          <a:endParaRPr lang="fi-FI"/>
        </a:p>
      </dgm:t>
    </dgm:pt>
    <dgm:pt modelId="{4EB5A406-6A17-49D7-8F02-008025EC3853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gm:t>
    </dgm:pt>
    <dgm:pt modelId="{CC84D295-4DE5-4F63-89E8-2CDB83B9DB6C}" type="parTrans" cxnId="{5EEDF60E-974A-46BD-A823-2919FBE7483C}">
      <dgm:prSet/>
      <dgm:spPr/>
      <dgm:t>
        <a:bodyPr/>
        <a:lstStyle/>
        <a:p>
          <a:endParaRPr lang="fi-FI"/>
        </a:p>
      </dgm:t>
    </dgm:pt>
    <dgm:pt modelId="{B47E3930-6DCE-43F7-BFB4-CD4D0DF8DC0E}" type="sibTrans" cxnId="{5EEDF60E-974A-46BD-A823-2919FBE7483C}">
      <dgm:prSet/>
      <dgm:spPr/>
      <dgm:t>
        <a:bodyPr/>
        <a:lstStyle/>
        <a:p>
          <a:endParaRPr lang="fi-FI"/>
        </a:p>
      </dgm:t>
    </dgm:pt>
    <dgm:pt modelId="{36F9F400-6D9E-4777-B9F4-908BB7D7EA0D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Varataan kontakti asiakkaan tilanteen kartoitusta varten</a:t>
          </a:r>
        </a:p>
      </dgm:t>
    </dgm:pt>
    <dgm:pt modelId="{B1CAA9A9-80D1-49C3-BBE6-416B332397A3}" type="parTrans" cxnId="{7A72738A-5EE6-4114-A098-9721245726AC}">
      <dgm:prSet/>
      <dgm:spPr/>
      <dgm:t>
        <a:bodyPr/>
        <a:lstStyle/>
        <a:p>
          <a:endParaRPr lang="fi-FI"/>
        </a:p>
      </dgm:t>
    </dgm:pt>
    <dgm:pt modelId="{C6714EF8-4B30-49D2-8A21-AAE6B9E94DB7}" type="sibTrans" cxnId="{7A72738A-5EE6-4114-A098-9721245726AC}">
      <dgm:prSet/>
      <dgm:spPr/>
      <dgm:t>
        <a:bodyPr/>
        <a:lstStyle/>
        <a:p>
          <a:endParaRPr lang="fi-FI"/>
        </a:p>
      </dgm:t>
    </dgm:pt>
    <dgm:pt modelId="{F5CDB341-BC0D-46C2-A366-85F59649013A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Tilanteen kartoitus</a:t>
          </a:r>
        </a:p>
      </dgm:t>
    </dgm:pt>
    <dgm:pt modelId="{B27D82C7-556C-4C5F-B4EF-0D9C7DA00CFA}" type="parTrans" cxnId="{F89BD1DA-7921-48AA-8ED0-A9B3EC18BA37}">
      <dgm:prSet/>
      <dgm:spPr/>
      <dgm:t>
        <a:bodyPr/>
        <a:lstStyle/>
        <a:p>
          <a:endParaRPr lang="fi-FI"/>
        </a:p>
      </dgm:t>
    </dgm:pt>
    <dgm:pt modelId="{B92E2B2B-E7B8-4D82-95C7-A73EFF356438}" type="sibTrans" cxnId="{F89BD1DA-7921-48AA-8ED0-A9B3EC18BA37}">
      <dgm:prSet/>
      <dgm:spPr/>
      <dgm:t>
        <a:bodyPr/>
        <a:lstStyle/>
        <a:p>
          <a:endParaRPr lang="fi-FI"/>
        </a:p>
      </dgm:t>
    </dgm:pt>
    <dgm:pt modelId="{6069B6F4-7476-43CB-900F-79B5390E0BF1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Kutsutaan yhteistyöhön tarvittavat ammattilaiset</a:t>
          </a:r>
        </a:p>
      </dgm:t>
    </dgm:pt>
    <dgm:pt modelId="{D72B9D95-A1C0-4255-AF43-FE53E5FB5ED7}" type="parTrans" cxnId="{AC76107D-EB9A-426A-BE00-AB561988A6CA}">
      <dgm:prSet/>
      <dgm:spPr/>
      <dgm:t>
        <a:bodyPr/>
        <a:lstStyle/>
        <a:p>
          <a:endParaRPr lang="fi-FI"/>
        </a:p>
      </dgm:t>
    </dgm:pt>
    <dgm:pt modelId="{DB577FA2-0543-47FD-902E-B4A135B8CD24}" type="sibTrans" cxnId="{AC76107D-EB9A-426A-BE00-AB561988A6CA}">
      <dgm:prSet/>
      <dgm:spPr/>
      <dgm:t>
        <a:bodyPr/>
        <a:lstStyle/>
        <a:p>
          <a:endParaRPr lang="fi-FI"/>
        </a:p>
      </dgm:t>
    </dgm:pt>
    <dgm:pt modelId="{F784E312-0C85-497F-BE93-2D8D047B9599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Palvelut suunnitellusti</a:t>
          </a:r>
        </a:p>
      </dgm:t>
    </dgm:pt>
    <dgm:pt modelId="{439390E0-AD24-4849-AFB1-0E31023CA5F1}" type="parTrans" cxnId="{30E1BC36-4113-48BD-B903-D1EB89426254}">
      <dgm:prSet/>
      <dgm:spPr/>
      <dgm:t>
        <a:bodyPr/>
        <a:lstStyle/>
        <a:p>
          <a:endParaRPr lang="fi-FI"/>
        </a:p>
      </dgm:t>
    </dgm:pt>
    <dgm:pt modelId="{323B9F14-6477-4F1E-BB40-FFEF8EDC2213}" type="sibTrans" cxnId="{30E1BC36-4113-48BD-B903-D1EB89426254}">
      <dgm:prSet/>
      <dgm:spPr/>
      <dgm:t>
        <a:bodyPr/>
        <a:lstStyle/>
        <a:p>
          <a:endParaRPr lang="fi-FI"/>
        </a:p>
      </dgm:t>
    </dgm:pt>
    <dgm:pt modelId="{29AD49D1-862E-4788-B249-3CA7865F3351}">
      <dgm:prSet phldrT="[Teksti]"/>
      <dgm:spPr/>
      <dgm:t>
        <a:bodyPr/>
        <a:lstStyle/>
        <a:p>
          <a:pPr rtl="0"/>
          <a:r>
            <a:rPr lang="fi-FI">
              <a:solidFill>
                <a:srgbClr val="000000"/>
              </a:solidFill>
              <a:latin typeface="Calibri"/>
              <a:ea typeface="Calibri"/>
              <a:cs typeface="Calibri"/>
            </a:rPr>
            <a:t>Suunnitelman päivitys</a:t>
          </a:r>
        </a:p>
      </dgm:t>
    </dgm:pt>
    <dgm:pt modelId="{51C631BC-5AC5-44BF-9830-A4FC027A3BED}" type="parTrans" cxnId="{10E240FE-0158-4184-91FF-DE6B8EE36F4F}">
      <dgm:prSet/>
      <dgm:spPr/>
      <dgm:t>
        <a:bodyPr/>
        <a:lstStyle/>
        <a:p>
          <a:endParaRPr lang="fi-FI"/>
        </a:p>
      </dgm:t>
    </dgm:pt>
    <dgm:pt modelId="{BB8266BF-8810-45CC-B4DA-87881611EF74}" type="sibTrans" cxnId="{10E240FE-0158-4184-91FF-DE6B8EE36F4F}">
      <dgm:prSet/>
      <dgm:spPr/>
      <dgm:t>
        <a:bodyPr/>
        <a:lstStyle/>
        <a:p>
          <a:endParaRPr lang="fi-FI"/>
        </a:p>
      </dgm:t>
    </dgm:pt>
    <dgm:pt modelId="{BA39A1A1-4243-4743-9307-B375167895D8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Yhteisasiakkuus </a:t>
          </a:r>
          <a:r>
            <a:rPr lang="fi-FI" err="1">
              <a:solidFill>
                <a:schemeClr val="bg2"/>
              </a:solidFill>
            </a:rPr>
            <a:t>päättyyy</a:t>
          </a:r>
          <a:endParaRPr lang="fi-FI">
            <a:solidFill>
              <a:schemeClr val="bg2"/>
            </a:solidFill>
          </a:endParaRPr>
        </a:p>
      </dgm:t>
    </dgm:pt>
    <dgm:pt modelId="{806545C3-2C24-4C74-9867-1FB6AC1E23E2}" type="parTrans" cxnId="{398F3D91-5AB4-403D-BDDB-FF3A12D66435}">
      <dgm:prSet/>
      <dgm:spPr/>
      <dgm:t>
        <a:bodyPr/>
        <a:lstStyle/>
        <a:p>
          <a:endParaRPr lang="fi-FI"/>
        </a:p>
      </dgm:t>
    </dgm:pt>
    <dgm:pt modelId="{1DE0E3B1-983C-4CC4-9267-54EC18CF8A17}" type="sibTrans" cxnId="{398F3D91-5AB4-403D-BDDB-FF3A12D66435}">
      <dgm:prSet/>
      <dgm:spPr/>
      <dgm:t>
        <a:bodyPr/>
        <a:lstStyle/>
        <a:p>
          <a:endParaRPr lang="fi-FI"/>
        </a:p>
      </dgm:t>
    </dgm:pt>
    <dgm:pt modelId="{8482A467-B0DE-4E10-8424-F900CE437F9E}" type="pres">
      <dgm:prSet presAssocID="{290D6B65-0127-4498-B76B-3A51E21B2565}" presName="Name0" presStyleCnt="0">
        <dgm:presLayoutVars>
          <dgm:dir/>
          <dgm:resizeHandles/>
        </dgm:presLayoutVars>
      </dgm:prSet>
      <dgm:spPr/>
    </dgm:pt>
    <dgm:pt modelId="{019369B0-F20E-455B-B1E4-300388E97F3A}" type="pres">
      <dgm:prSet presAssocID="{FBB69669-F7BF-436B-B69B-38F84B3C638A}" presName="compNode" presStyleCnt="0"/>
      <dgm:spPr/>
    </dgm:pt>
    <dgm:pt modelId="{A0DAC7D0-E3E9-41E9-B47D-82EDA3277DDD}" type="pres">
      <dgm:prSet presAssocID="{FBB69669-F7BF-436B-B69B-38F84B3C638A}" presName="dummyConnPt" presStyleCnt="0"/>
      <dgm:spPr/>
    </dgm:pt>
    <dgm:pt modelId="{A898330C-3B59-468D-88FE-4D3FD3A945A8}" type="pres">
      <dgm:prSet presAssocID="{FBB69669-F7BF-436B-B69B-38F84B3C638A}" presName="node" presStyleLbl="node1" presStyleIdx="0" presStyleCnt="9">
        <dgm:presLayoutVars>
          <dgm:bulletEnabled val="1"/>
        </dgm:presLayoutVars>
      </dgm:prSet>
      <dgm:spPr/>
    </dgm:pt>
    <dgm:pt modelId="{62F01CA3-74AF-4AED-A40D-CAAFB2AB5B9F}" type="pres">
      <dgm:prSet presAssocID="{6FED4CBE-4F90-4E74-9D4E-07363217C1E8}" presName="sibTrans" presStyleLbl="bgSibTrans2D1" presStyleIdx="0" presStyleCnt="8"/>
      <dgm:spPr/>
    </dgm:pt>
    <dgm:pt modelId="{7CECC63D-74C4-4FF2-AC07-7AD7D9E438AD}" type="pres">
      <dgm:prSet presAssocID="{2314CD4A-5AB2-4730-9771-4B055B9E8772}" presName="compNode" presStyleCnt="0"/>
      <dgm:spPr/>
    </dgm:pt>
    <dgm:pt modelId="{2D89DBCC-4FAA-43F6-BC2B-CC08E7E61946}" type="pres">
      <dgm:prSet presAssocID="{2314CD4A-5AB2-4730-9771-4B055B9E8772}" presName="dummyConnPt" presStyleCnt="0"/>
      <dgm:spPr/>
    </dgm:pt>
    <dgm:pt modelId="{29A4FB31-D726-4C7C-87EA-5F0DCDAFA4F0}" type="pres">
      <dgm:prSet presAssocID="{2314CD4A-5AB2-4730-9771-4B055B9E8772}" presName="node" presStyleLbl="node1" presStyleIdx="1" presStyleCnt="9">
        <dgm:presLayoutVars>
          <dgm:bulletEnabled val="1"/>
        </dgm:presLayoutVars>
      </dgm:prSet>
      <dgm:spPr/>
    </dgm:pt>
    <dgm:pt modelId="{2AE7FFC6-6D3B-456A-84F5-3D3F0941EBDF}" type="pres">
      <dgm:prSet presAssocID="{C5ACB009-52BE-494C-91AB-3DC19CAFBC0F}" presName="sibTrans" presStyleLbl="bgSibTrans2D1" presStyleIdx="1" presStyleCnt="8"/>
      <dgm:spPr/>
    </dgm:pt>
    <dgm:pt modelId="{E0EA67CF-6D79-4D6B-8046-28580465748D}" type="pres">
      <dgm:prSet presAssocID="{4EB5A406-6A17-49D7-8F02-008025EC3853}" presName="compNode" presStyleCnt="0"/>
      <dgm:spPr/>
    </dgm:pt>
    <dgm:pt modelId="{66F5DFC3-FB2B-45AD-A203-74963734A5E1}" type="pres">
      <dgm:prSet presAssocID="{4EB5A406-6A17-49D7-8F02-008025EC3853}" presName="dummyConnPt" presStyleCnt="0"/>
      <dgm:spPr/>
    </dgm:pt>
    <dgm:pt modelId="{5ED0FA7C-CF9C-472B-B8D6-98E229107037}" type="pres">
      <dgm:prSet presAssocID="{4EB5A406-6A17-49D7-8F02-008025EC3853}" presName="node" presStyleLbl="node1" presStyleIdx="2" presStyleCnt="9">
        <dgm:presLayoutVars>
          <dgm:bulletEnabled val="1"/>
        </dgm:presLayoutVars>
      </dgm:prSet>
      <dgm:spPr/>
    </dgm:pt>
    <dgm:pt modelId="{F6750F6A-2019-48CB-8053-60CA1CBC06A4}" type="pres">
      <dgm:prSet presAssocID="{B47E3930-6DCE-43F7-BFB4-CD4D0DF8DC0E}" presName="sibTrans" presStyleLbl="bgSibTrans2D1" presStyleIdx="2" presStyleCnt="8"/>
      <dgm:spPr/>
    </dgm:pt>
    <dgm:pt modelId="{AEC5A3BA-9EE6-4172-8F92-326060CDA823}" type="pres">
      <dgm:prSet presAssocID="{36F9F400-6D9E-4777-B9F4-908BB7D7EA0D}" presName="compNode" presStyleCnt="0"/>
      <dgm:spPr/>
    </dgm:pt>
    <dgm:pt modelId="{8BC70A74-FA3C-48B2-BB8F-1ABC47009E7B}" type="pres">
      <dgm:prSet presAssocID="{36F9F400-6D9E-4777-B9F4-908BB7D7EA0D}" presName="dummyConnPt" presStyleCnt="0"/>
      <dgm:spPr/>
    </dgm:pt>
    <dgm:pt modelId="{72138119-800A-4C8F-9DD1-37ABEBE57FE5}" type="pres">
      <dgm:prSet presAssocID="{36F9F400-6D9E-4777-B9F4-908BB7D7EA0D}" presName="node" presStyleLbl="node1" presStyleIdx="3" presStyleCnt="9">
        <dgm:presLayoutVars>
          <dgm:bulletEnabled val="1"/>
        </dgm:presLayoutVars>
      </dgm:prSet>
      <dgm:spPr/>
    </dgm:pt>
    <dgm:pt modelId="{876596E0-ECC6-4706-94F4-495278EDEC7D}" type="pres">
      <dgm:prSet presAssocID="{C6714EF8-4B30-49D2-8A21-AAE6B9E94DB7}" presName="sibTrans" presStyleLbl="bgSibTrans2D1" presStyleIdx="3" presStyleCnt="8"/>
      <dgm:spPr/>
    </dgm:pt>
    <dgm:pt modelId="{884480DF-495D-4BE0-A29D-E226E76A302F}" type="pres">
      <dgm:prSet presAssocID="{F5CDB341-BC0D-46C2-A366-85F59649013A}" presName="compNode" presStyleCnt="0"/>
      <dgm:spPr/>
    </dgm:pt>
    <dgm:pt modelId="{A986F38C-FFFB-462A-8473-EA56B0335FAF}" type="pres">
      <dgm:prSet presAssocID="{F5CDB341-BC0D-46C2-A366-85F59649013A}" presName="dummyConnPt" presStyleCnt="0"/>
      <dgm:spPr/>
    </dgm:pt>
    <dgm:pt modelId="{8A457F7B-8241-4663-A0B4-18427A8C69F1}" type="pres">
      <dgm:prSet presAssocID="{F5CDB341-BC0D-46C2-A366-85F59649013A}" presName="node" presStyleLbl="node1" presStyleIdx="4" presStyleCnt="9">
        <dgm:presLayoutVars>
          <dgm:bulletEnabled val="1"/>
        </dgm:presLayoutVars>
      </dgm:prSet>
      <dgm:spPr/>
    </dgm:pt>
    <dgm:pt modelId="{A55ED9A0-B618-467C-889A-E8B03EC4F07A}" type="pres">
      <dgm:prSet presAssocID="{B92E2B2B-E7B8-4D82-95C7-A73EFF356438}" presName="sibTrans" presStyleLbl="bgSibTrans2D1" presStyleIdx="4" presStyleCnt="8"/>
      <dgm:spPr/>
    </dgm:pt>
    <dgm:pt modelId="{EC140A7C-F70F-4941-88CE-6540DC6A29E8}" type="pres">
      <dgm:prSet presAssocID="{6069B6F4-7476-43CB-900F-79B5390E0BF1}" presName="compNode" presStyleCnt="0"/>
      <dgm:spPr/>
    </dgm:pt>
    <dgm:pt modelId="{07B282EE-C663-4819-AB07-94D6E5BEBFC5}" type="pres">
      <dgm:prSet presAssocID="{6069B6F4-7476-43CB-900F-79B5390E0BF1}" presName="dummyConnPt" presStyleCnt="0"/>
      <dgm:spPr/>
    </dgm:pt>
    <dgm:pt modelId="{11162AD7-FEC2-441F-A6C8-09839E0EB49C}" type="pres">
      <dgm:prSet presAssocID="{6069B6F4-7476-43CB-900F-79B5390E0BF1}" presName="node" presStyleLbl="node1" presStyleIdx="5" presStyleCnt="9">
        <dgm:presLayoutVars>
          <dgm:bulletEnabled val="1"/>
        </dgm:presLayoutVars>
      </dgm:prSet>
      <dgm:spPr/>
    </dgm:pt>
    <dgm:pt modelId="{CF184C6B-EC4F-4704-B96D-EBE3E299B4FE}" type="pres">
      <dgm:prSet presAssocID="{DB577FA2-0543-47FD-902E-B4A135B8CD24}" presName="sibTrans" presStyleLbl="bgSibTrans2D1" presStyleIdx="5" presStyleCnt="8"/>
      <dgm:spPr/>
    </dgm:pt>
    <dgm:pt modelId="{A0C1B15E-54BA-4CC8-92A2-E7A6DD739252}" type="pres">
      <dgm:prSet presAssocID="{F784E312-0C85-497F-BE93-2D8D047B9599}" presName="compNode" presStyleCnt="0"/>
      <dgm:spPr/>
    </dgm:pt>
    <dgm:pt modelId="{37179D3A-E8DB-4F5B-93E1-6AF20DF29F24}" type="pres">
      <dgm:prSet presAssocID="{F784E312-0C85-497F-BE93-2D8D047B9599}" presName="dummyConnPt" presStyleCnt="0"/>
      <dgm:spPr/>
    </dgm:pt>
    <dgm:pt modelId="{1890C894-3AE3-4C41-AFDC-85EC99E6EF9D}" type="pres">
      <dgm:prSet presAssocID="{F784E312-0C85-497F-BE93-2D8D047B9599}" presName="node" presStyleLbl="node1" presStyleIdx="6" presStyleCnt="9">
        <dgm:presLayoutVars>
          <dgm:bulletEnabled val="1"/>
        </dgm:presLayoutVars>
      </dgm:prSet>
      <dgm:spPr/>
    </dgm:pt>
    <dgm:pt modelId="{3C55986E-2631-47E3-A937-7D77229F5C0E}" type="pres">
      <dgm:prSet presAssocID="{323B9F14-6477-4F1E-BB40-FFEF8EDC2213}" presName="sibTrans" presStyleLbl="bgSibTrans2D1" presStyleIdx="6" presStyleCnt="8"/>
      <dgm:spPr/>
    </dgm:pt>
    <dgm:pt modelId="{4C0A1C0B-4F93-47E6-AB6A-702C3F43B71C}" type="pres">
      <dgm:prSet presAssocID="{29AD49D1-862E-4788-B249-3CA7865F3351}" presName="compNode" presStyleCnt="0"/>
      <dgm:spPr/>
    </dgm:pt>
    <dgm:pt modelId="{8D45A7CD-C806-4FAF-82C9-16D9EC7DDD6B}" type="pres">
      <dgm:prSet presAssocID="{29AD49D1-862E-4788-B249-3CA7865F3351}" presName="dummyConnPt" presStyleCnt="0"/>
      <dgm:spPr/>
    </dgm:pt>
    <dgm:pt modelId="{30EE8327-86D3-45DE-A2FB-85016CB3D963}" type="pres">
      <dgm:prSet presAssocID="{29AD49D1-862E-4788-B249-3CA7865F3351}" presName="node" presStyleLbl="node1" presStyleIdx="7" presStyleCnt="9">
        <dgm:presLayoutVars>
          <dgm:bulletEnabled val="1"/>
        </dgm:presLayoutVars>
      </dgm:prSet>
      <dgm:spPr/>
    </dgm:pt>
    <dgm:pt modelId="{1CEE7EED-B789-4296-9B43-6E4BD2FE4AA2}" type="pres">
      <dgm:prSet presAssocID="{BB8266BF-8810-45CC-B4DA-87881611EF74}" presName="sibTrans" presStyleLbl="bgSibTrans2D1" presStyleIdx="7" presStyleCnt="8"/>
      <dgm:spPr/>
    </dgm:pt>
    <dgm:pt modelId="{B277F8B7-72BB-4010-B47D-5422E4050CB7}" type="pres">
      <dgm:prSet presAssocID="{BA39A1A1-4243-4743-9307-B375167895D8}" presName="compNode" presStyleCnt="0"/>
      <dgm:spPr/>
    </dgm:pt>
    <dgm:pt modelId="{DE2FCFBB-1654-40E5-BC2B-F77F7103B8C2}" type="pres">
      <dgm:prSet presAssocID="{BA39A1A1-4243-4743-9307-B375167895D8}" presName="dummyConnPt" presStyleCnt="0"/>
      <dgm:spPr/>
    </dgm:pt>
    <dgm:pt modelId="{9FA5FC71-B394-47CE-B43C-73536CFBCD2A}" type="pres">
      <dgm:prSet presAssocID="{BA39A1A1-4243-4743-9307-B375167895D8}" presName="node" presStyleLbl="node1" presStyleIdx="8" presStyleCnt="9">
        <dgm:presLayoutVars>
          <dgm:bulletEnabled val="1"/>
        </dgm:presLayoutVars>
      </dgm:prSet>
      <dgm:spPr/>
    </dgm:pt>
  </dgm:ptLst>
  <dgm:cxnLst>
    <dgm:cxn modelId="{5EEDF60E-974A-46BD-A823-2919FBE7483C}" srcId="{290D6B65-0127-4498-B76B-3A51E21B2565}" destId="{4EB5A406-6A17-49D7-8F02-008025EC3853}" srcOrd="2" destOrd="0" parTransId="{CC84D295-4DE5-4F63-89E8-2CDB83B9DB6C}" sibTransId="{B47E3930-6DCE-43F7-BFB4-CD4D0DF8DC0E}"/>
    <dgm:cxn modelId="{01476A1A-36D4-478E-AD1B-240F8747DE73}" type="presOf" srcId="{2314CD4A-5AB2-4730-9771-4B055B9E8772}" destId="{29A4FB31-D726-4C7C-87EA-5F0DCDAFA4F0}" srcOrd="0" destOrd="0" presId="urn:microsoft.com/office/officeart/2005/8/layout/bProcess4"/>
    <dgm:cxn modelId="{14FF1920-AA42-42DB-854C-EDF5B1DCFFBE}" type="presOf" srcId="{4EB5A406-6A17-49D7-8F02-008025EC3853}" destId="{5ED0FA7C-CF9C-472B-B8D6-98E229107037}" srcOrd="0" destOrd="0" presId="urn:microsoft.com/office/officeart/2005/8/layout/bProcess4"/>
    <dgm:cxn modelId="{30E1BC36-4113-48BD-B903-D1EB89426254}" srcId="{290D6B65-0127-4498-B76B-3A51E21B2565}" destId="{F784E312-0C85-497F-BE93-2D8D047B9599}" srcOrd="6" destOrd="0" parTransId="{439390E0-AD24-4849-AFB1-0E31023CA5F1}" sibTransId="{323B9F14-6477-4F1E-BB40-FFEF8EDC2213}"/>
    <dgm:cxn modelId="{2836135B-FF01-4A94-8067-717BE8D686F2}" type="presOf" srcId="{C5ACB009-52BE-494C-91AB-3DC19CAFBC0F}" destId="{2AE7FFC6-6D3B-456A-84F5-3D3F0941EBDF}" srcOrd="0" destOrd="0" presId="urn:microsoft.com/office/officeart/2005/8/layout/bProcess4"/>
    <dgm:cxn modelId="{B8EF9F46-C4E7-4679-B161-29C694A3EDFB}" type="presOf" srcId="{B92E2B2B-E7B8-4D82-95C7-A73EFF356438}" destId="{A55ED9A0-B618-467C-889A-E8B03EC4F07A}" srcOrd="0" destOrd="0" presId="urn:microsoft.com/office/officeart/2005/8/layout/bProcess4"/>
    <dgm:cxn modelId="{A9CB5769-8AB2-4AD7-9D05-D16C01D11CAF}" type="presOf" srcId="{BB8266BF-8810-45CC-B4DA-87881611EF74}" destId="{1CEE7EED-B789-4296-9B43-6E4BD2FE4AA2}" srcOrd="0" destOrd="0" presId="urn:microsoft.com/office/officeart/2005/8/layout/bProcess4"/>
    <dgm:cxn modelId="{7709646F-6541-4FE3-B883-ACD332BDB8A9}" srcId="{290D6B65-0127-4498-B76B-3A51E21B2565}" destId="{2314CD4A-5AB2-4730-9771-4B055B9E8772}" srcOrd="1" destOrd="0" parTransId="{072D42C7-474D-43F1-A4CE-3519AD4813B6}" sibTransId="{C5ACB009-52BE-494C-91AB-3DC19CAFBC0F}"/>
    <dgm:cxn modelId="{D175856F-A932-4A52-84AF-24F744320F79}" type="presOf" srcId="{C6714EF8-4B30-49D2-8A21-AAE6B9E94DB7}" destId="{876596E0-ECC6-4706-94F4-495278EDEC7D}" srcOrd="0" destOrd="0" presId="urn:microsoft.com/office/officeart/2005/8/layout/bProcess4"/>
    <dgm:cxn modelId="{12189350-2847-4EC5-9A01-AADCCE05BAF5}" type="presOf" srcId="{F784E312-0C85-497F-BE93-2D8D047B9599}" destId="{1890C894-3AE3-4C41-AFDC-85EC99E6EF9D}" srcOrd="0" destOrd="0" presId="urn:microsoft.com/office/officeart/2005/8/layout/bProcess4"/>
    <dgm:cxn modelId="{C8CADF7A-2C4C-4982-81B1-CD992745FB0F}" type="presOf" srcId="{36F9F400-6D9E-4777-B9F4-908BB7D7EA0D}" destId="{72138119-800A-4C8F-9DD1-37ABEBE57FE5}" srcOrd="0" destOrd="0" presId="urn:microsoft.com/office/officeart/2005/8/layout/bProcess4"/>
    <dgm:cxn modelId="{D7D5177B-457D-4BA7-99B7-0E7B51D35C70}" type="presOf" srcId="{6069B6F4-7476-43CB-900F-79B5390E0BF1}" destId="{11162AD7-FEC2-441F-A6C8-09839E0EB49C}" srcOrd="0" destOrd="0" presId="urn:microsoft.com/office/officeart/2005/8/layout/bProcess4"/>
    <dgm:cxn modelId="{AC76107D-EB9A-426A-BE00-AB561988A6CA}" srcId="{290D6B65-0127-4498-B76B-3A51E21B2565}" destId="{6069B6F4-7476-43CB-900F-79B5390E0BF1}" srcOrd="5" destOrd="0" parTransId="{D72B9D95-A1C0-4255-AF43-FE53E5FB5ED7}" sibTransId="{DB577FA2-0543-47FD-902E-B4A135B8CD24}"/>
    <dgm:cxn modelId="{74D8B97E-9381-4FCE-BD8C-9767072B9C97}" type="presOf" srcId="{DB577FA2-0543-47FD-902E-B4A135B8CD24}" destId="{CF184C6B-EC4F-4704-B96D-EBE3E299B4FE}" srcOrd="0" destOrd="0" presId="urn:microsoft.com/office/officeart/2005/8/layout/bProcess4"/>
    <dgm:cxn modelId="{3A921A82-63AE-44BE-9EA5-144067636DC3}" type="presOf" srcId="{29AD49D1-862E-4788-B249-3CA7865F3351}" destId="{30EE8327-86D3-45DE-A2FB-85016CB3D963}" srcOrd="0" destOrd="0" presId="urn:microsoft.com/office/officeart/2005/8/layout/bProcess4"/>
    <dgm:cxn modelId="{015B5386-273A-4B18-98A0-2B96EB62D5BC}" type="presOf" srcId="{290D6B65-0127-4498-B76B-3A51E21B2565}" destId="{8482A467-B0DE-4E10-8424-F900CE437F9E}" srcOrd="0" destOrd="0" presId="urn:microsoft.com/office/officeart/2005/8/layout/bProcess4"/>
    <dgm:cxn modelId="{7A72738A-5EE6-4114-A098-9721245726AC}" srcId="{290D6B65-0127-4498-B76B-3A51E21B2565}" destId="{36F9F400-6D9E-4777-B9F4-908BB7D7EA0D}" srcOrd="3" destOrd="0" parTransId="{B1CAA9A9-80D1-49C3-BBE6-416B332397A3}" sibTransId="{C6714EF8-4B30-49D2-8A21-AAE6B9E94DB7}"/>
    <dgm:cxn modelId="{398F3D91-5AB4-403D-BDDB-FF3A12D66435}" srcId="{290D6B65-0127-4498-B76B-3A51E21B2565}" destId="{BA39A1A1-4243-4743-9307-B375167895D8}" srcOrd="8" destOrd="0" parTransId="{806545C3-2C24-4C74-9867-1FB6AC1E23E2}" sibTransId="{1DE0E3B1-983C-4CC4-9267-54EC18CF8A17}"/>
    <dgm:cxn modelId="{22F0BAAC-BC06-4625-B2C9-AAE5C659691E}" type="presOf" srcId="{BA39A1A1-4243-4743-9307-B375167895D8}" destId="{9FA5FC71-B394-47CE-B43C-73536CFBCD2A}" srcOrd="0" destOrd="0" presId="urn:microsoft.com/office/officeart/2005/8/layout/bProcess4"/>
    <dgm:cxn modelId="{C3C7E3AD-193A-43A8-BD2C-F94C702CE3B4}" type="presOf" srcId="{323B9F14-6477-4F1E-BB40-FFEF8EDC2213}" destId="{3C55986E-2631-47E3-A937-7D77229F5C0E}" srcOrd="0" destOrd="0" presId="urn:microsoft.com/office/officeart/2005/8/layout/bProcess4"/>
    <dgm:cxn modelId="{151507C3-4526-4C3C-BE6D-8D20114B7169}" type="presOf" srcId="{FBB69669-F7BF-436B-B69B-38F84B3C638A}" destId="{A898330C-3B59-468D-88FE-4D3FD3A945A8}" srcOrd="0" destOrd="0" presId="urn:microsoft.com/office/officeart/2005/8/layout/bProcess4"/>
    <dgm:cxn modelId="{BE228FD0-6BB0-4FF2-85E0-6E75759751E4}" srcId="{290D6B65-0127-4498-B76B-3A51E21B2565}" destId="{FBB69669-F7BF-436B-B69B-38F84B3C638A}" srcOrd="0" destOrd="0" parTransId="{25B5637B-B34F-4ADD-B63B-2A6B6BE8D124}" sibTransId="{6FED4CBE-4F90-4E74-9D4E-07363217C1E8}"/>
    <dgm:cxn modelId="{30BE70D3-E7F4-495F-A15D-0CFD89218BD3}" type="presOf" srcId="{6FED4CBE-4F90-4E74-9D4E-07363217C1E8}" destId="{62F01CA3-74AF-4AED-A40D-CAAFB2AB5B9F}" srcOrd="0" destOrd="0" presId="urn:microsoft.com/office/officeart/2005/8/layout/bProcess4"/>
    <dgm:cxn modelId="{F89BD1DA-7921-48AA-8ED0-A9B3EC18BA37}" srcId="{290D6B65-0127-4498-B76B-3A51E21B2565}" destId="{F5CDB341-BC0D-46C2-A366-85F59649013A}" srcOrd="4" destOrd="0" parTransId="{B27D82C7-556C-4C5F-B4EF-0D9C7DA00CFA}" sibTransId="{B92E2B2B-E7B8-4D82-95C7-A73EFF356438}"/>
    <dgm:cxn modelId="{18E436DB-C2B1-42D5-9316-927040C15ECF}" type="presOf" srcId="{F5CDB341-BC0D-46C2-A366-85F59649013A}" destId="{8A457F7B-8241-4663-A0B4-18427A8C69F1}" srcOrd="0" destOrd="0" presId="urn:microsoft.com/office/officeart/2005/8/layout/bProcess4"/>
    <dgm:cxn modelId="{2BA98EEE-7B75-4DDB-886B-5748A57ED323}" type="presOf" srcId="{B47E3930-6DCE-43F7-BFB4-CD4D0DF8DC0E}" destId="{F6750F6A-2019-48CB-8053-60CA1CBC06A4}" srcOrd="0" destOrd="0" presId="urn:microsoft.com/office/officeart/2005/8/layout/bProcess4"/>
    <dgm:cxn modelId="{10E240FE-0158-4184-91FF-DE6B8EE36F4F}" srcId="{290D6B65-0127-4498-B76B-3A51E21B2565}" destId="{29AD49D1-862E-4788-B249-3CA7865F3351}" srcOrd="7" destOrd="0" parTransId="{51C631BC-5AC5-44BF-9830-A4FC027A3BED}" sibTransId="{BB8266BF-8810-45CC-B4DA-87881611EF74}"/>
    <dgm:cxn modelId="{FEC52D42-1ADD-4A51-B063-9C5E6BAC9A2A}" type="presParOf" srcId="{8482A467-B0DE-4E10-8424-F900CE437F9E}" destId="{019369B0-F20E-455B-B1E4-300388E97F3A}" srcOrd="0" destOrd="0" presId="urn:microsoft.com/office/officeart/2005/8/layout/bProcess4"/>
    <dgm:cxn modelId="{E7DB9BD4-85D2-43F7-951A-48A5C230DBF7}" type="presParOf" srcId="{019369B0-F20E-455B-B1E4-300388E97F3A}" destId="{A0DAC7D0-E3E9-41E9-B47D-82EDA3277DDD}" srcOrd="0" destOrd="0" presId="urn:microsoft.com/office/officeart/2005/8/layout/bProcess4"/>
    <dgm:cxn modelId="{292CB4AC-DDF4-4E5C-91C4-D28FD2AAE2CD}" type="presParOf" srcId="{019369B0-F20E-455B-B1E4-300388E97F3A}" destId="{A898330C-3B59-468D-88FE-4D3FD3A945A8}" srcOrd="1" destOrd="0" presId="urn:microsoft.com/office/officeart/2005/8/layout/bProcess4"/>
    <dgm:cxn modelId="{53DA8448-02D3-4964-8454-BE7672B1D1AE}" type="presParOf" srcId="{8482A467-B0DE-4E10-8424-F900CE437F9E}" destId="{62F01CA3-74AF-4AED-A40D-CAAFB2AB5B9F}" srcOrd="1" destOrd="0" presId="urn:microsoft.com/office/officeart/2005/8/layout/bProcess4"/>
    <dgm:cxn modelId="{A857BCDB-BE15-4366-86F8-FFE7E26F3F55}" type="presParOf" srcId="{8482A467-B0DE-4E10-8424-F900CE437F9E}" destId="{7CECC63D-74C4-4FF2-AC07-7AD7D9E438AD}" srcOrd="2" destOrd="0" presId="urn:microsoft.com/office/officeart/2005/8/layout/bProcess4"/>
    <dgm:cxn modelId="{53D50A94-A3ED-4A32-9ABE-CDB8049731C7}" type="presParOf" srcId="{7CECC63D-74C4-4FF2-AC07-7AD7D9E438AD}" destId="{2D89DBCC-4FAA-43F6-BC2B-CC08E7E61946}" srcOrd="0" destOrd="0" presId="urn:microsoft.com/office/officeart/2005/8/layout/bProcess4"/>
    <dgm:cxn modelId="{ED687A70-AD41-43E7-9DA1-47FACE3C06B9}" type="presParOf" srcId="{7CECC63D-74C4-4FF2-AC07-7AD7D9E438AD}" destId="{29A4FB31-D726-4C7C-87EA-5F0DCDAFA4F0}" srcOrd="1" destOrd="0" presId="urn:microsoft.com/office/officeart/2005/8/layout/bProcess4"/>
    <dgm:cxn modelId="{996A4263-2621-4E1F-B45A-5976C90E8E9F}" type="presParOf" srcId="{8482A467-B0DE-4E10-8424-F900CE437F9E}" destId="{2AE7FFC6-6D3B-456A-84F5-3D3F0941EBDF}" srcOrd="3" destOrd="0" presId="urn:microsoft.com/office/officeart/2005/8/layout/bProcess4"/>
    <dgm:cxn modelId="{4031146F-715C-4447-892E-B0E355D10095}" type="presParOf" srcId="{8482A467-B0DE-4E10-8424-F900CE437F9E}" destId="{E0EA67CF-6D79-4D6B-8046-28580465748D}" srcOrd="4" destOrd="0" presId="urn:microsoft.com/office/officeart/2005/8/layout/bProcess4"/>
    <dgm:cxn modelId="{00D8986C-AE87-41A5-B51D-3C200292E301}" type="presParOf" srcId="{E0EA67CF-6D79-4D6B-8046-28580465748D}" destId="{66F5DFC3-FB2B-45AD-A203-74963734A5E1}" srcOrd="0" destOrd="0" presId="urn:microsoft.com/office/officeart/2005/8/layout/bProcess4"/>
    <dgm:cxn modelId="{1A2EE8F1-C61F-4284-8D21-0B0786389741}" type="presParOf" srcId="{E0EA67CF-6D79-4D6B-8046-28580465748D}" destId="{5ED0FA7C-CF9C-472B-B8D6-98E229107037}" srcOrd="1" destOrd="0" presId="urn:microsoft.com/office/officeart/2005/8/layout/bProcess4"/>
    <dgm:cxn modelId="{7EFA10F3-08E5-4D23-AFD7-170E3ECDB015}" type="presParOf" srcId="{8482A467-B0DE-4E10-8424-F900CE437F9E}" destId="{F6750F6A-2019-48CB-8053-60CA1CBC06A4}" srcOrd="5" destOrd="0" presId="urn:microsoft.com/office/officeart/2005/8/layout/bProcess4"/>
    <dgm:cxn modelId="{82D4CAA0-DEBD-4280-884C-E5CB616F37BC}" type="presParOf" srcId="{8482A467-B0DE-4E10-8424-F900CE437F9E}" destId="{AEC5A3BA-9EE6-4172-8F92-326060CDA823}" srcOrd="6" destOrd="0" presId="urn:microsoft.com/office/officeart/2005/8/layout/bProcess4"/>
    <dgm:cxn modelId="{E78EDECE-6CF8-4439-ABDB-FE48E2FE06C7}" type="presParOf" srcId="{AEC5A3BA-9EE6-4172-8F92-326060CDA823}" destId="{8BC70A74-FA3C-48B2-BB8F-1ABC47009E7B}" srcOrd="0" destOrd="0" presId="urn:microsoft.com/office/officeart/2005/8/layout/bProcess4"/>
    <dgm:cxn modelId="{8B8E6E37-3844-4FD8-A197-844BC495EAC6}" type="presParOf" srcId="{AEC5A3BA-9EE6-4172-8F92-326060CDA823}" destId="{72138119-800A-4C8F-9DD1-37ABEBE57FE5}" srcOrd="1" destOrd="0" presId="urn:microsoft.com/office/officeart/2005/8/layout/bProcess4"/>
    <dgm:cxn modelId="{4604F661-5EDE-4C66-85C9-78B89EFF8319}" type="presParOf" srcId="{8482A467-B0DE-4E10-8424-F900CE437F9E}" destId="{876596E0-ECC6-4706-94F4-495278EDEC7D}" srcOrd="7" destOrd="0" presId="urn:microsoft.com/office/officeart/2005/8/layout/bProcess4"/>
    <dgm:cxn modelId="{86AA2CD2-C004-4681-9757-9D597733668C}" type="presParOf" srcId="{8482A467-B0DE-4E10-8424-F900CE437F9E}" destId="{884480DF-495D-4BE0-A29D-E226E76A302F}" srcOrd="8" destOrd="0" presId="urn:microsoft.com/office/officeart/2005/8/layout/bProcess4"/>
    <dgm:cxn modelId="{4496188F-8503-494B-87F7-BD9EE1751079}" type="presParOf" srcId="{884480DF-495D-4BE0-A29D-E226E76A302F}" destId="{A986F38C-FFFB-462A-8473-EA56B0335FAF}" srcOrd="0" destOrd="0" presId="urn:microsoft.com/office/officeart/2005/8/layout/bProcess4"/>
    <dgm:cxn modelId="{8AAF9339-ED57-4A28-9832-4724176B6F37}" type="presParOf" srcId="{884480DF-495D-4BE0-A29D-E226E76A302F}" destId="{8A457F7B-8241-4663-A0B4-18427A8C69F1}" srcOrd="1" destOrd="0" presId="urn:microsoft.com/office/officeart/2005/8/layout/bProcess4"/>
    <dgm:cxn modelId="{21631BC3-F448-43D1-9CF2-19DD24C89C7A}" type="presParOf" srcId="{8482A467-B0DE-4E10-8424-F900CE437F9E}" destId="{A55ED9A0-B618-467C-889A-E8B03EC4F07A}" srcOrd="9" destOrd="0" presId="urn:microsoft.com/office/officeart/2005/8/layout/bProcess4"/>
    <dgm:cxn modelId="{9E9537EA-71F1-4F52-A5C5-7ED3093CB3C0}" type="presParOf" srcId="{8482A467-B0DE-4E10-8424-F900CE437F9E}" destId="{EC140A7C-F70F-4941-88CE-6540DC6A29E8}" srcOrd="10" destOrd="0" presId="urn:microsoft.com/office/officeart/2005/8/layout/bProcess4"/>
    <dgm:cxn modelId="{35FCB580-E0BA-495B-B021-0455DA3AB6E3}" type="presParOf" srcId="{EC140A7C-F70F-4941-88CE-6540DC6A29E8}" destId="{07B282EE-C663-4819-AB07-94D6E5BEBFC5}" srcOrd="0" destOrd="0" presId="urn:microsoft.com/office/officeart/2005/8/layout/bProcess4"/>
    <dgm:cxn modelId="{100991FE-53AF-4D13-92B5-B2CB778278D4}" type="presParOf" srcId="{EC140A7C-F70F-4941-88CE-6540DC6A29E8}" destId="{11162AD7-FEC2-441F-A6C8-09839E0EB49C}" srcOrd="1" destOrd="0" presId="urn:microsoft.com/office/officeart/2005/8/layout/bProcess4"/>
    <dgm:cxn modelId="{34D1E020-E577-4B01-9563-862225ACC5AC}" type="presParOf" srcId="{8482A467-B0DE-4E10-8424-F900CE437F9E}" destId="{CF184C6B-EC4F-4704-B96D-EBE3E299B4FE}" srcOrd="11" destOrd="0" presId="urn:microsoft.com/office/officeart/2005/8/layout/bProcess4"/>
    <dgm:cxn modelId="{8539C0C4-D33F-4223-9FE8-F13B4661E335}" type="presParOf" srcId="{8482A467-B0DE-4E10-8424-F900CE437F9E}" destId="{A0C1B15E-54BA-4CC8-92A2-E7A6DD739252}" srcOrd="12" destOrd="0" presId="urn:microsoft.com/office/officeart/2005/8/layout/bProcess4"/>
    <dgm:cxn modelId="{3CA3736A-9534-42C7-B3E4-693265FF9CB6}" type="presParOf" srcId="{A0C1B15E-54BA-4CC8-92A2-E7A6DD739252}" destId="{37179D3A-E8DB-4F5B-93E1-6AF20DF29F24}" srcOrd="0" destOrd="0" presId="urn:microsoft.com/office/officeart/2005/8/layout/bProcess4"/>
    <dgm:cxn modelId="{CD33AB74-620F-4EBD-A861-9B00E3DBE826}" type="presParOf" srcId="{A0C1B15E-54BA-4CC8-92A2-E7A6DD739252}" destId="{1890C894-3AE3-4C41-AFDC-85EC99E6EF9D}" srcOrd="1" destOrd="0" presId="urn:microsoft.com/office/officeart/2005/8/layout/bProcess4"/>
    <dgm:cxn modelId="{16DCC6C0-BDE1-425D-AA3D-52B5C3A40B38}" type="presParOf" srcId="{8482A467-B0DE-4E10-8424-F900CE437F9E}" destId="{3C55986E-2631-47E3-A937-7D77229F5C0E}" srcOrd="13" destOrd="0" presId="urn:microsoft.com/office/officeart/2005/8/layout/bProcess4"/>
    <dgm:cxn modelId="{DF621BC4-5E3D-45EC-B182-17DFA9958347}" type="presParOf" srcId="{8482A467-B0DE-4E10-8424-F900CE437F9E}" destId="{4C0A1C0B-4F93-47E6-AB6A-702C3F43B71C}" srcOrd="14" destOrd="0" presId="urn:microsoft.com/office/officeart/2005/8/layout/bProcess4"/>
    <dgm:cxn modelId="{F8C61B4D-1C61-4E75-9024-8E1A9486C2BF}" type="presParOf" srcId="{4C0A1C0B-4F93-47E6-AB6A-702C3F43B71C}" destId="{8D45A7CD-C806-4FAF-82C9-16D9EC7DDD6B}" srcOrd="0" destOrd="0" presId="urn:microsoft.com/office/officeart/2005/8/layout/bProcess4"/>
    <dgm:cxn modelId="{A7561BE5-66EB-4260-B6E6-7F9ACBB7FB01}" type="presParOf" srcId="{4C0A1C0B-4F93-47E6-AB6A-702C3F43B71C}" destId="{30EE8327-86D3-45DE-A2FB-85016CB3D963}" srcOrd="1" destOrd="0" presId="urn:microsoft.com/office/officeart/2005/8/layout/bProcess4"/>
    <dgm:cxn modelId="{1DBBB0B0-D25D-45CD-886E-7BE704C0F925}" type="presParOf" srcId="{8482A467-B0DE-4E10-8424-F900CE437F9E}" destId="{1CEE7EED-B789-4296-9B43-6E4BD2FE4AA2}" srcOrd="15" destOrd="0" presId="urn:microsoft.com/office/officeart/2005/8/layout/bProcess4"/>
    <dgm:cxn modelId="{ECD1B902-C2AC-4117-B605-4BD35001A060}" type="presParOf" srcId="{8482A467-B0DE-4E10-8424-F900CE437F9E}" destId="{B277F8B7-72BB-4010-B47D-5422E4050CB7}" srcOrd="16" destOrd="0" presId="urn:microsoft.com/office/officeart/2005/8/layout/bProcess4"/>
    <dgm:cxn modelId="{EC495A44-E3BE-4370-9F6F-1375460F29CE}" type="presParOf" srcId="{B277F8B7-72BB-4010-B47D-5422E4050CB7}" destId="{DE2FCFBB-1654-40E5-BC2B-F77F7103B8C2}" srcOrd="0" destOrd="0" presId="urn:microsoft.com/office/officeart/2005/8/layout/bProcess4"/>
    <dgm:cxn modelId="{66F5AA81-4AA4-43CD-8595-DB495221E8E2}" type="presParOf" srcId="{B277F8B7-72BB-4010-B47D-5422E4050CB7}" destId="{9FA5FC71-B394-47CE-B43C-73536CFBCD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D6B65-0127-4498-B76B-3A51E21B2565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</dgm:pt>
    <dgm:pt modelId="{FBB69669-F7BF-436B-B69B-38F84B3C638A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tunnistetaan kontaktissa</a:t>
          </a:r>
        </a:p>
      </dgm:t>
    </dgm:pt>
    <dgm:pt modelId="{25B5637B-B34F-4ADD-B63B-2A6B6BE8D124}" type="parTrans" cxnId="{BE228FD0-6BB0-4FF2-85E0-6E75759751E4}">
      <dgm:prSet/>
      <dgm:spPr/>
      <dgm:t>
        <a:bodyPr/>
        <a:lstStyle/>
        <a:p>
          <a:endParaRPr lang="fi-FI"/>
        </a:p>
      </dgm:t>
    </dgm:pt>
    <dgm:pt modelId="{6FED4CBE-4F90-4E74-9D4E-07363217C1E8}" type="sibTrans" cxnId="{BE228FD0-6BB0-4FF2-85E0-6E75759751E4}">
      <dgm:prSet/>
      <dgm:spPr/>
      <dgm:t>
        <a:bodyPr/>
        <a:lstStyle/>
        <a:p>
          <a:endParaRPr lang="fi-FI"/>
        </a:p>
      </dgm:t>
    </dgm:pt>
    <dgm:pt modelId="{2314CD4A-5AB2-4730-9771-4B055B9E8772}">
      <dgm:prSet phldrT="[Teksti]" custT="1"/>
      <dgm:spPr/>
      <dgm:t>
        <a:bodyPr/>
        <a:lstStyle/>
        <a:p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gm:t>
    </dgm:pt>
    <dgm:pt modelId="{072D42C7-474D-43F1-A4CE-3519AD4813B6}" type="parTrans" cxnId="{7709646F-6541-4FE3-B883-ACD332BDB8A9}">
      <dgm:prSet/>
      <dgm:spPr/>
      <dgm:t>
        <a:bodyPr/>
        <a:lstStyle/>
        <a:p>
          <a:endParaRPr lang="fi-FI"/>
        </a:p>
      </dgm:t>
    </dgm:pt>
    <dgm:pt modelId="{C5ACB009-52BE-494C-91AB-3DC19CAFBC0F}" type="sibTrans" cxnId="{7709646F-6541-4FE3-B883-ACD332BDB8A9}">
      <dgm:prSet/>
      <dgm:spPr/>
      <dgm:t>
        <a:bodyPr/>
        <a:lstStyle/>
        <a:p>
          <a:endParaRPr lang="fi-FI"/>
        </a:p>
      </dgm:t>
    </dgm:pt>
    <dgm:pt modelId="{4EB5A406-6A17-49D7-8F02-008025EC3853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Onko asiakkaalla jo vastuutyötekijä/-tiimi?</a:t>
          </a:r>
        </a:p>
      </dgm:t>
    </dgm:pt>
    <dgm:pt modelId="{CC84D295-4DE5-4F63-89E8-2CDB83B9DB6C}" type="parTrans" cxnId="{5EEDF60E-974A-46BD-A823-2919FBE7483C}">
      <dgm:prSet/>
      <dgm:spPr/>
      <dgm:t>
        <a:bodyPr/>
        <a:lstStyle/>
        <a:p>
          <a:endParaRPr lang="fi-FI"/>
        </a:p>
      </dgm:t>
    </dgm:pt>
    <dgm:pt modelId="{B47E3930-6DCE-43F7-BFB4-CD4D0DF8DC0E}" type="sibTrans" cxnId="{5EEDF60E-974A-46BD-A823-2919FBE7483C}">
      <dgm:prSet/>
      <dgm:spPr/>
      <dgm:t>
        <a:bodyPr/>
        <a:lstStyle/>
        <a:p>
          <a:endParaRPr lang="fi-FI"/>
        </a:p>
      </dgm:t>
    </dgm:pt>
    <dgm:pt modelId="{36F9F400-6D9E-4777-B9F4-908BB7D7EA0D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Varataan kontakti asiakkaan tilanteen kartoitusta varten</a:t>
          </a:r>
        </a:p>
      </dgm:t>
    </dgm:pt>
    <dgm:pt modelId="{B1CAA9A9-80D1-49C3-BBE6-416B332397A3}" type="parTrans" cxnId="{7A72738A-5EE6-4114-A098-9721245726AC}">
      <dgm:prSet/>
      <dgm:spPr/>
      <dgm:t>
        <a:bodyPr/>
        <a:lstStyle/>
        <a:p>
          <a:endParaRPr lang="fi-FI"/>
        </a:p>
      </dgm:t>
    </dgm:pt>
    <dgm:pt modelId="{C6714EF8-4B30-49D2-8A21-AAE6B9E94DB7}" type="sibTrans" cxnId="{7A72738A-5EE6-4114-A098-9721245726AC}">
      <dgm:prSet/>
      <dgm:spPr/>
      <dgm:t>
        <a:bodyPr/>
        <a:lstStyle/>
        <a:p>
          <a:endParaRPr lang="fi-FI"/>
        </a:p>
      </dgm:t>
    </dgm:pt>
    <dgm:pt modelId="{F5CDB341-BC0D-46C2-A366-85F59649013A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Tilanteen kartoitus</a:t>
          </a:r>
        </a:p>
      </dgm:t>
    </dgm:pt>
    <dgm:pt modelId="{B27D82C7-556C-4C5F-B4EF-0D9C7DA00CFA}" type="parTrans" cxnId="{F89BD1DA-7921-48AA-8ED0-A9B3EC18BA37}">
      <dgm:prSet/>
      <dgm:spPr/>
      <dgm:t>
        <a:bodyPr/>
        <a:lstStyle/>
        <a:p>
          <a:endParaRPr lang="fi-FI"/>
        </a:p>
      </dgm:t>
    </dgm:pt>
    <dgm:pt modelId="{B92E2B2B-E7B8-4D82-95C7-A73EFF356438}" type="sibTrans" cxnId="{F89BD1DA-7921-48AA-8ED0-A9B3EC18BA37}">
      <dgm:prSet/>
      <dgm:spPr/>
      <dgm:t>
        <a:bodyPr/>
        <a:lstStyle/>
        <a:p>
          <a:endParaRPr lang="fi-FI"/>
        </a:p>
      </dgm:t>
    </dgm:pt>
    <dgm:pt modelId="{6069B6F4-7476-43CB-900F-79B5390E0BF1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Kutsutaan yhteistyöhön tarvittavat ammattilaiset </a:t>
          </a:r>
        </a:p>
      </dgm:t>
    </dgm:pt>
    <dgm:pt modelId="{D72B9D95-A1C0-4255-AF43-FE53E5FB5ED7}" type="parTrans" cxnId="{AC76107D-EB9A-426A-BE00-AB561988A6CA}">
      <dgm:prSet/>
      <dgm:spPr/>
      <dgm:t>
        <a:bodyPr/>
        <a:lstStyle/>
        <a:p>
          <a:endParaRPr lang="fi-FI"/>
        </a:p>
      </dgm:t>
    </dgm:pt>
    <dgm:pt modelId="{DB577FA2-0543-47FD-902E-B4A135B8CD24}" type="sibTrans" cxnId="{AC76107D-EB9A-426A-BE00-AB561988A6CA}">
      <dgm:prSet/>
      <dgm:spPr/>
      <dgm:t>
        <a:bodyPr/>
        <a:lstStyle/>
        <a:p>
          <a:endParaRPr lang="fi-FI"/>
        </a:p>
      </dgm:t>
    </dgm:pt>
    <dgm:pt modelId="{F784E312-0C85-497F-BE93-2D8D047B9599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Palvelut suunnitellusti</a:t>
          </a:r>
        </a:p>
      </dgm:t>
    </dgm:pt>
    <dgm:pt modelId="{439390E0-AD24-4849-AFB1-0E31023CA5F1}" type="parTrans" cxnId="{30E1BC36-4113-48BD-B903-D1EB89426254}">
      <dgm:prSet/>
      <dgm:spPr/>
      <dgm:t>
        <a:bodyPr/>
        <a:lstStyle/>
        <a:p>
          <a:endParaRPr lang="fi-FI"/>
        </a:p>
      </dgm:t>
    </dgm:pt>
    <dgm:pt modelId="{323B9F14-6477-4F1E-BB40-FFEF8EDC2213}" type="sibTrans" cxnId="{30E1BC36-4113-48BD-B903-D1EB89426254}">
      <dgm:prSet/>
      <dgm:spPr/>
      <dgm:t>
        <a:bodyPr/>
        <a:lstStyle/>
        <a:p>
          <a:endParaRPr lang="fi-FI"/>
        </a:p>
      </dgm:t>
    </dgm:pt>
    <dgm:pt modelId="{29AD49D1-862E-4788-B249-3CA7865F3351}">
      <dgm:prSet phldrT="[Teksti]"/>
      <dgm:spPr/>
      <dgm:t>
        <a:bodyPr/>
        <a:lstStyle/>
        <a:p>
          <a:pPr rtl="0"/>
          <a:r>
            <a:rPr lang="fi-FI">
              <a:solidFill>
                <a:srgbClr val="000000"/>
              </a:solidFill>
              <a:latin typeface="Calibri"/>
              <a:ea typeface="Calibri"/>
              <a:cs typeface="Calibri"/>
            </a:rPr>
            <a:t>Suunnitelman päivitys</a:t>
          </a:r>
        </a:p>
      </dgm:t>
    </dgm:pt>
    <dgm:pt modelId="{51C631BC-5AC5-44BF-9830-A4FC027A3BED}" type="parTrans" cxnId="{10E240FE-0158-4184-91FF-DE6B8EE36F4F}">
      <dgm:prSet/>
      <dgm:spPr/>
      <dgm:t>
        <a:bodyPr/>
        <a:lstStyle/>
        <a:p>
          <a:endParaRPr lang="fi-FI"/>
        </a:p>
      </dgm:t>
    </dgm:pt>
    <dgm:pt modelId="{BB8266BF-8810-45CC-B4DA-87881611EF74}" type="sibTrans" cxnId="{10E240FE-0158-4184-91FF-DE6B8EE36F4F}">
      <dgm:prSet/>
      <dgm:spPr/>
      <dgm:t>
        <a:bodyPr/>
        <a:lstStyle/>
        <a:p>
          <a:endParaRPr lang="fi-FI"/>
        </a:p>
      </dgm:t>
    </dgm:pt>
    <dgm:pt modelId="{BA39A1A1-4243-4743-9307-B375167895D8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päättyy</a:t>
          </a:r>
        </a:p>
      </dgm:t>
    </dgm:pt>
    <dgm:pt modelId="{806545C3-2C24-4C74-9867-1FB6AC1E23E2}" type="parTrans" cxnId="{398F3D91-5AB4-403D-BDDB-FF3A12D66435}">
      <dgm:prSet/>
      <dgm:spPr/>
      <dgm:t>
        <a:bodyPr/>
        <a:lstStyle/>
        <a:p>
          <a:endParaRPr lang="fi-FI"/>
        </a:p>
      </dgm:t>
    </dgm:pt>
    <dgm:pt modelId="{1DE0E3B1-983C-4CC4-9267-54EC18CF8A17}" type="sibTrans" cxnId="{398F3D91-5AB4-403D-BDDB-FF3A12D66435}">
      <dgm:prSet/>
      <dgm:spPr/>
      <dgm:t>
        <a:bodyPr/>
        <a:lstStyle/>
        <a:p>
          <a:endParaRPr lang="fi-FI"/>
        </a:p>
      </dgm:t>
    </dgm:pt>
    <dgm:pt modelId="{8482A467-B0DE-4E10-8424-F900CE437F9E}" type="pres">
      <dgm:prSet presAssocID="{290D6B65-0127-4498-B76B-3A51E21B2565}" presName="Name0" presStyleCnt="0">
        <dgm:presLayoutVars>
          <dgm:dir/>
          <dgm:resizeHandles/>
        </dgm:presLayoutVars>
      </dgm:prSet>
      <dgm:spPr/>
    </dgm:pt>
    <dgm:pt modelId="{019369B0-F20E-455B-B1E4-300388E97F3A}" type="pres">
      <dgm:prSet presAssocID="{FBB69669-F7BF-436B-B69B-38F84B3C638A}" presName="compNode" presStyleCnt="0"/>
      <dgm:spPr/>
    </dgm:pt>
    <dgm:pt modelId="{A0DAC7D0-E3E9-41E9-B47D-82EDA3277DDD}" type="pres">
      <dgm:prSet presAssocID="{FBB69669-F7BF-436B-B69B-38F84B3C638A}" presName="dummyConnPt" presStyleCnt="0"/>
      <dgm:spPr/>
    </dgm:pt>
    <dgm:pt modelId="{A898330C-3B59-468D-88FE-4D3FD3A945A8}" type="pres">
      <dgm:prSet presAssocID="{FBB69669-F7BF-436B-B69B-38F84B3C638A}" presName="node" presStyleLbl="node1" presStyleIdx="0" presStyleCnt="9">
        <dgm:presLayoutVars>
          <dgm:bulletEnabled val="1"/>
        </dgm:presLayoutVars>
      </dgm:prSet>
      <dgm:spPr/>
    </dgm:pt>
    <dgm:pt modelId="{62F01CA3-74AF-4AED-A40D-CAAFB2AB5B9F}" type="pres">
      <dgm:prSet presAssocID="{6FED4CBE-4F90-4E74-9D4E-07363217C1E8}" presName="sibTrans" presStyleLbl="bgSibTrans2D1" presStyleIdx="0" presStyleCnt="8"/>
      <dgm:spPr/>
    </dgm:pt>
    <dgm:pt modelId="{7CECC63D-74C4-4FF2-AC07-7AD7D9E438AD}" type="pres">
      <dgm:prSet presAssocID="{2314CD4A-5AB2-4730-9771-4B055B9E8772}" presName="compNode" presStyleCnt="0"/>
      <dgm:spPr/>
    </dgm:pt>
    <dgm:pt modelId="{2D89DBCC-4FAA-43F6-BC2B-CC08E7E61946}" type="pres">
      <dgm:prSet presAssocID="{2314CD4A-5AB2-4730-9771-4B055B9E8772}" presName="dummyConnPt" presStyleCnt="0"/>
      <dgm:spPr/>
    </dgm:pt>
    <dgm:pt modelId="{29A4FB31-D726-4C7C-87EA-5F0DCDAFA4F0}" type="pres">
      <dgm:prSet presAssocID="{2314CD4A-5AB2-4730-9771-4B055B9E8772}" presName="node" presStyleLbl="node1" presStyleIdx="1" presStyleCnt="9">
        <dgm:presLayoutVars>
          <dgm:bulletEnabled val="1"/>
        </dgm:presLayoutVars>
      </dgm:prSet>
      <dgm:spPr/>
    </dgm:pt>
    <dgm:pt modelId="{2AE7FFC6-6D3B-456A-84F5-3D3F0941EBDF}" type="pres">
      <dgm:prSet presAssocID="{C5ACB009-52BE-494C-91AB-3DC19CAFBC0F}" presName="sibTrans" presStyleLbl="bgSibTrans2D1" presStyleIdx="1" presStyleCnt="8"/>
      <dgm:spPr/>
    </dgm:pt>
    <dgm:pt modelId="{E0EA67CF-6D79-4D6B-8046-28580465748D}" type="pres">
      <dgm:prSet presAssocID="{4EB5A406-6A17-49D7-8F02-008025EC3853}" presName="compNode" presStyleCnt="0"/>
      <dgm:spPr/>
    </dgm:pt>
    <dgm:pt modelId="{66F5DFC3-FB2B-45AD-A203-74963734A5E1}" type="pres">
      <dgm:prSet presAssocID="{4EB5A406-6A17-49D7-8F02-008025EC3853}" presName="dummyConnPt" presStyleCnt="0"/>
      <dgm:spPr/>
    </dgm:pt>
    <dgm:pt modelId="{5ED0FA7C-CF9C-472B-B8D6-98E229107037}" type="pres">
      <dgm:prSet presAssocID="{4EB5A406-6A17-49D7-8F02-008025EC3853}" presName="node" presStyleLbl="node1" presStyleIdx="2" presStyleCnt="9">
        <dgm:presLayoutVars>
          <dgm:bulletEnabled val="1"/>
        </dgm:presLayoutVars>
      </dgm:prSet>
      <dgm:spPr/>
    </dgm:pt>
    <dgm:pt modelId="{F6750F6A-2019-48CB-8053-60CA1CBC06A4}" type="pres">
      <dgm:prSet presAssocID="{B47E3930-6DCE-43F7-BFB4-CD4D0DF8DC0E}" presName="sibTrans" presStyleLbl="bgSibTrans2D1" presStyleIdx="2" presStyleCnt="8"/>
      <dgm:spPr/>
    </dgm:pt>
    <dgm:pt modelId="{AEC5A3BA-9EE6-4172-8F92-326060CDA823}" type="pres">
      <dgm:prSet presAssocID="{36F9F400-6D9E-4777-B9F4-908BB7D7EA0D}" presName="compNode" presStyleCnt="0"/>
      <dgm:spPr/>
    </dgm:pt>
    <dgm:pt modelId="{8BC70A74-FA3C-48B2-BB8F-1ABC47009E7B}" type="pres">
      <dgm:prSet presAssocID="{36F9F400-6D9E-4777-B9F4-908BB7D7EA0D}" presName="dummyConnPt" presStyleCnt="0"/>
      <dgm:spPr/>
    </dgm:pt>
    <dgm:pt modelId="{72138119-800A-4C8F-9DD1-37ABEBE57FE5}" type="pres">
      <dgm:prSet presAssocID="{36F9F400-6D9E-4777-B9F4-908BB7D7EA0D}" presName="node" presStyleLbl="node1" presStyleIdx="3" presStyleCnt="9">
        <dgm:presLayoutVars>
          <dgm:bulletEnabled val="1"/>
        </dgm:presLayoutVars>
      </dgm:prSet>
      <dgm:spPr/>
    </dgm:pt>
    <dgm:pt modelId="{876596E0-ECC6-4706-94F4-495278EDEC7D}" type="pres">
      <dgm:prSet presAssocID="{C6714EF8-4B30-49D2-8A21-AAE6B9E94DB7}" presName="sibTrans" presStyleLbl="bgSibTrans2D1" presStyleIdx="3" presStyleCnt="8"/>
      <dgm:spPr/>
    </dgm:pt>
    <dgm:pt modelId="{884480DF-495D-4BE0-A29D-E226E76A302F}" type="pres">
      <dgm:prSet presAssocID="{F5CDB341-BC0D-46C2-A366-85F59649013A}" presName="compNode" presStyleCnt="0"/>
      <dgm:spPr/>
    </dgm:pt>
    <dgm:pt modelId="{A986F38C-FFFB-462A-8473-EA56B0335FAF}" type="pres">
      <dgm:prSet presAssocID="{F5CDB341-BC0D-46C2-A366-85F59649013A}" presName="dummyConnPt" presStyleCnt="0"/>
      <dgm:spPr/>
    </dgm:pt>
    <dgm:pt modelId="{8A457F7B-8241-4663-A0B4-18427A8C69F1}" type="pres">
      <dgm:prSet presAssocID="{F5CDB341-BC0D-46C2-A366-85F59649013A}" presName="node" presStyleLbl="node1" presStyleIdx="4" presStyleCnt="9">
        <dgm:presLayoutVars>
          <dgm:bulletEnabled val="1"/>
        </dgm:presLayoutVars>
      </dgm:prSet>
      <dgm:spPr/>
    </dgm:pt>
    <dgm:pt modelId="{A55ED9A0-B618-467C-889A-E8B03EC4F07A}" type="pres">
      <dgm:prSet presAssocID="{B92E2B2B-E7B8-4D82-95C7-A73EFF356438}" presName="sibTrans" presStyleLbl="bgSibTrans2D1" presStyleIdx="4" presStyleCnt="8"/>
      <dgm:spPr/>
    </dgm:pt>
    <dgm:pt modelId="{EC140A7C-F70F-4941-88CE-6540DC6A29E8}" type="pres">
      <dgm:prSet presAssocID="{6069B6F4-7476-43CB-900F-79B5390E0BF1}" presName="compNode" presStyleCnt="0"/>
      <dgm:spPr/>
    </dgm:pt>
    <dgm:pt modelId="{07B282EE-C663-4819-AB07-94D6E5BEBFC5}" type="pres">
      <dgm:prSet presAssocID="{6069B6F4-7476-43CB-900F-79B5390E0BF1}" presName="dummyConnPt" presStyleCnt="0"/>
      <dgm:spPr/>
    </dgm:pt>
    <dgm:pt modelId="{11162AD7-FEC2-441F-A6C8-09839E0EB49C}" type="pres">
      <dgm:prSet presAssocID="{6069B6F4-7476-43CB-900F-79B5390E0BF1}" presName="node" presStyleLbl="node1" presStyleIdx="5" presStyleCnt="9">
        <dgm:presLayoutVars>
          <dgm:bulletEnabled val="1"/>
        </dgm:presLayoutVars>
      </dgm:prSet>
      <dgm:spPr/>
    </dgm:pt>
    <dgm:pt modelId="{CF184C6B-EC4F-4704-B96D-EBE3E299B4FE}" type="pres">
      <dgm:prSet presAssocID="{DB577FA2-0543-47FD-902E-B4A135B8CD24}" presName="sibTrans" presStyleLbl="bgSibTrans2D1" presStyleIdx="5" presStyleCnt="8"/>
      <dgm:spPr/>
    </dgm:pt>
    <dgm:pt modelId="{A0C1B15E-54BA-4CC8-92A2-E7A6DD739252}" type="pres">
      <dgm:prSet presAssocID="{F784E312-0C85-497F-BE93-2D8D047B9599}" presName="compNode" presStyleCnt="0"/>
      <dgm:spPr/>
    </dgm:pt>
    <dgm:pt modelId="{37179D3A-E8DB-4F5B-93E1-6AF20DF29F24}" type="pres">
      <dgm:prSet presAssocID="{F784E312-0C85-497F-BE93-2D8D047B9599}" presName="dummyConnPt" presStyleCnt="0"/>
      <dgm:spPr/>
    </dgm:pt>
    <dgm:pt modelId="{1890C894-3AE3-4C41-AFDC-85EC99E6EF9D}" type="pres">
      <dgm:prSet presAssocID="{F784E312-0C85-497F-BE93-2D8D047B9599}" presName="node" presStyleLbl="node1" presStyleIdx="6" presStyleCnt="9">
        <dgm:presLayoutVars>
          <dgm:bulletEnabled val="1"/>
        </dgm:presLayoutVars>
      </dgm:prSet>
      <dgm:spPr/>
    </dgm:pt>
    <dgm:pt modelId="{3C55986E-2631-47E3-A937-7D77229F5C0E}" type="pres">
      <dgm:prSet presAssocID="{323B9F14-6477-4F1E-BB40-FFEF8EDC2213}" presName="sibTrans" presStyleLbl="bgSibTrans2D1" presStyleIdx="6" presStyleCnt="8"/>
      <dgm:spPr/>
    </dgm:pt>
    <dgm:pt modelId="{4C0A1C0B-4F93-47E6-AB6A-702C3F43B71C}" type="pres">
      <dgm:prSet presAssocID="{29AD49D1-862E-4788-B249-3CA7865F3351}" presName="compNode" presStyleCnt="0"/>
      <dgm:spPr/>
    </dgm:pt>
    <dgm:pt modelId="{8D45A7CD-C806-4FAF-82C9-16D9EC7DDD6B}" type="pres">
      <dgm:prSet presAssocID="{29AD49D1-862E-4788-B249-3CA7865F3351}" presName="dummyConnPt" presStyleCnt="0"/>
      <dgm:spPr/>
    </dgm:pt>
    <dgm:pt modelId="{30EE8327-86D3-45DE-A2FB-85016CB3D963}" type="pres">
      <dgm:prSet presAssocID="{29AD49D1-862E-4788-B249-3CA7865F3351}" presName="node" presStyleLbl="node1" presStyleIdx="7" presStyleCnt="9">
        <dgm:presLayoutVars>
          <dgm:bulletEnabled val="1"/>
        </dgm:presLayoutVars>
      </dgm:prSet>
      <dgm:spPr/>
    </dgm:pt>
    <dgm:pt modelId="{1CEE7EED-B789-4296-9B43-6E4BD2FE4AA2}" type="pres">
      <dgm:prSet presAssocID="{BB8266BF-8810-45CC-B4DA-87881611EF74}" presName="sibTrans" presStyleLbl="bgSibTrans2D1" presStyleIdx="7" presStyleCnt="8"/>
      <dgm:spPr/>
    </dgm:pt>
    <dgm:pt modelId="{B277F8B7-72BB-4010-B47D-5422E4050CB7}" type="pres">
      <dgm:prSet presAssocID="{BA39A1A1-4243-4743-9307-B375167895D8}" presName="compNode" presStyleCnt="0"/>
      <dgm:spPr/>
    </dgm:pt>
    <dgm:pt modelId="{DE2FCFBB-1654-40E5-BC2B-F77F7103B8C2}" type="pres">
      <dgm:prSet presAssocID="{BA39A1A1-4243-4743-9307-B375167895D8}" presName="dummyConnPt" presStyleCnt="0"/>
      <dgm:spPr/>
    </dgm:pt>
    <dgm:pt modelId="{9FA5FC71-B394-47CE-B43C-73536CFBCD2A}" type="pres">
      <dgm:prSet presAssocID="{BA39A1A1-4243-4743-9307-B375167895D8}" presName="node" presStyleLbl="node1" presStyleIdx="8" presStyleCnt="9">
        <dgm:presLayoutVars>
          <dgm:bulletEnabled val="1"/>
        </dgm:presLayoutVars>
      </dgm:prSet>
      <dgm:spPr/>
    </dgm:pt>
  </dgm:ptLst>
  <dgm:cxnLst>
    <dgm:cxn modelId="{5EEDF60E-974A-46BD-A823-2919FBE7483C}" srcId="{290D6B65-0127-4498-B76B-3A51E21B2565}" destId="{4EB5A406-6A17-49D7-8F02-008025EC3853}" srcOrd="2" destOrd="0" parTransId="{CC84D295-4DE5-4F63-89E8-2CDB83B9DB6C}" sibTransId="{B47E3930-6DCE-43F7-BFB4-CD4D0DF8DC0E}"/>
    <dgm:cxn modelId="{01476A1A-36D4-478E-AD1B-240F8747DE73}" type="presOf" srcId="{2314CD4A-5AB2-4730-9771-4B055B9E8772}" destId="{29A4FB31-D726-4C7C-87EA-5F0DCDAFA4F0}" srcOrd="0" destOrd="0" presId="urn:microsoft.com/office/officeart/2005/8/layout/bProcess4"/>
    <dgm:cxn modelId="{14FF1920-AA42-42DB-854C-EDF5B1DCFFBE}" type="presOf" srcId="{4EB5A406-6A17-49D7-8F02-008025EC3853}" destId="{5ED0FA7C-CF9C-472B-B8D6-98E229107037}" srcOrd="0" destOrd="0" presId="urn:microsoft.com/office/officeart/2005/8/layout/bProcess4"/>
    <dgm:cxn modelId="{30E1BC36-4113-48BD-B903-D1EB89426254}" srcId="{290D6B65-0127-4498-B76B-3A51E21B2565}" destId="{F784E312-0C85-497F-BE93-2D8D047B9599}" srcOrd="6" destOrd="0" parTransId="{439390E0-AD24-4849-AFB1-0E31023CA5F1}" sibTransId="{323B9F14-6477-4F1E-BB40-FFEF8EDC2213}"/>
    <dgm:cxn modelId="{2836135B-FF01-4A94-8067-717BE8D686F2}" type="presOf" srcId="{C5ACB009-52BE-494C-91AB-3DC19CAFBC0F}" destId="{2AE7FFC6-6D3B-456A-84F5-3D3F0941EBDF}" srcOrd="0" destOrd="0" presId="urn:microsoft.com/office/officeart/2005/8/layout/bProcess4"/>
    <dgm:cxn modelId="{B8EF9F46-C4E7-4679-B161-29C694A3EDFB}" type="presOf" srcId="{B92E2B2B-E7B8-4D82-95C7-A73EFF356438}" destId="{A55ED9A0-B618-467C-889A-E8B03EC4F07A}" srcOrd="0" destOrd="0" presId="urn:microsoft.com/office/officeart/2005/8/layout/bProcess4"/>
    <dgm:cxn modelId="{A9CB5769-8AB2-4AD7-9D05-D16C01D11CAF}" type="presOf" srcId="{BB8266BF-8810-45CC-B4DA-87881611EF74}" destId="{1CEE7EED-B789-4296-9B43-6E4BD2FE4AA2}" srcOrd="0" destOrd="0" presId="urn:microsoft.com/office/officeart/2005/8/layout/bProcess4"/>
    <dgm:cxn modelId="{7709646F-6541-4FE3-B883-ACD332BDB8A9}" srcId="{290D6B65-0127-4498-B76B-3A51E21B2565}" destId="{2314CD4A-5AB2-4730-9771-4B055B9E8772}" srcOrd="1" destOrd="0" parTransId="{072D42C7-474D-43F1-A4CE-3519AD4813B6}" sibTransId="{C5ACB009-52BE-494C-91AB-3DC19CAFBC0F}"/>
    <dgm:cxn modelId="{D175856F-A932-4A52-84AF-24F744320F79}" type="presOf" srcId="{C6714EF8-4B30-49D2-8A21-AAE6B9E94DB7}" destId="{876596E0-ECC6-4706-94F4-495278EDEC7D}" srcOrd="0" destOrd="0" presId="urn:microsoft.com/office/officeart/2005/8/layout/bProcess4"/>
    <dgm:cxn modelId="{12189350-2847-4EC5-9A01-AADCCE05BAF5}" type="presOf" srcId="{F784E312-0C85-497F-BE93-2D8D047B9599}" destId="{1890C894-3AE3-4C41-AFDC-85EC99E6EF9D}" srcOrd="0" destOrd="0" presId="urn:microsoft.com/office/officeart/2005/8/layout/bProcess4"/>
    <dgm:cxn modelId="{C8CADF7A-2C4C-4982-81B1-CD992745FB0F}" type="presOf" srcId="{36F9F400-6D9E-4777-B9F4-908BB7D7EA0D}" destId="{72138119-800A-4C8F-9DD1-37ABEBE57FE5}" srcOrd="0" destOrd="0" presId="urn:microsoft.com/office/officeart/2005/8/layout/bProcess4"/>
    <dgm:cxn modelId="{D7D5177B-457D-4BA7-99B7-0E7B51D35C70}" type="presOf" srcId="{6069B6F4-7476-43CB-900F-79B5390E0BF1}" destId="{11162AD7-FEC2-441F-A6C8-09839E0EB49C}" srcOrd="0" destOrd="0" presId="urn:microsoft.com/office/officeart/2005/8/layout/bProcess4"/>
    <dgm:cxn modelId="{AC76107D-EB9A-426A-BE00-AB561988A6CA}" srcId="{290D6B65-0127-4498-B76B-3A51E21B2565}" destId="{6069B6F4-7476-43CB-900F-79B5390E0BF1}" srcOrd="5" destOrd="0" parTransId="{D72B9D95-A1C0-4255-AF43-FE53E5FB5ED7}" sibTransId="{DB577FA2-0543-47FD-902E-B4A135B8CD24}"/>
    <dgm:cxn modelId="{74D8B97E-9381-4FCE-BD8C-9767072B9C97}" type="presOf" srcId="{DB577FA2-0543-47FD-902E-B4A135B8CD24}" destId="{CF184C6B-EC4F-4704-B96D-EBE3E299B4FE}" srcOrd="0" destOrd="0" presId="urn:microsoft.com/office/officeart/2005/8/layout/bProcess4"/>
    <dgm:cxn modelId="{3A921A82-63AE-44BE-9EA5-144067636DC3}" type="presOf" srcId="{29AD49D1-862E-4788-B249-3CA7865F3351}" destId="{30EE8327-86D3-45DE-A2FB-85016CB3D963}" srcOrd="0" destOrd="0" presId="urn:microsoft.com/office/officeart/2005/8/layout/bProcess4"/>
    <dgm:cxn modelId="{015B5386-273A-4B18-98A0-2B96EB62D5BC}" type="presOf" srcId="{290D6B65-0127-4498-B76B-3A51E21B2565}" destId="{8482A467-B0DE-4E10-8424-F900CE437F9E}" srcOrd="0" destOrd="0" presId="urn:microsoft.com/office/officeart/2005/8/layout/bProcess4"/>
    <dgm:cxn modelId="{7A72738A-5EE6-4114-A098-9721245726AC}" srcId="{290D6B65-0127-4498-B76B-3A51E21B2565}" destId="{36F9F400-6D9E-4777-B9F4-908BB7D7EA0D}" srcOrd="3" destOrd="0" parTransId="{B1CAA9A9-80D1-49C3-BBE6-416B332397A3}" sibTransId="{C6714EF8-4B30-49D2-8A21-AAE6B9E94DB7}"/>
    <dgm:cxn modelId="{398F3D91-5AB4-403D-BDDB-FF3A12D66435}" srcId="{290D6B65-0127-4498-B76B-3A51E21B2565}" destId="{BA39A1A1-4243-4743-9307-B375167895D8}" srcOrd="8" destOrd="0" parTransId="{806545C3-2C24-4C74-9867-1FB6AC1E23E2}" sibTransId="{1DE0E3B1-983C-4CC4-9267-54EC18CF8A17}"/>
    <dgm:cxn modelId="{22F0BAAC-BC06-4625-B2C9-AAE5C659691E}" type="presOf" srcId="{BA39A1A1-4243-4743-9307-B375167895D8}" destId="{9FA5FC71-B394-47CE-B43C-73536CFBCD2A}" srcOrd="0" destOrd="0" presId="urn:microsoft.com/office/officeart/2005/8/layout/bProcess4"/>
    <dgm:cxn modelId="{C3C7E3AD-193A-43A8-BD2C-F94C702CE3B4}" type="presOf" srcId="{323B9F14-6477-4F1E-BB40-FFEF8EDC2213}" destId="{3C55986E-2631-47E3-A937-7D77229F5C0E}" srcOrd="0" destOrd="0" presId="urn:microsoft.com/office/officeart/2005/8/layout/bProcess4"/>
    <dgm:cxn modelId="{151507C3-4526-4C3C-BE6D-8D20114B7169}" type="presOf" srcId="{FBB69669-F7BF-436B-B69B-38F84B3C638A}" destId="{A898330C-3B59-468D-88FE-4D3FD3A945A8}" srcOrd="0" destOrd="0" presId="urn:microsoft.com/office/officeart/2005/8/layout/bProcess4"/>
    <dgm:cxn modelId="{BE228FD0-6BB0-4FF2-85E0-6E75759751E4}" srcId="{290D6B65-0127-4498-B76B-3A51E21B2565}" destId="{FBB69669-F7BF-436B-B69B-38F84B3C638A}" srcOrd="0" destOrd="0" parTransId="{25B5637B-B34F-4ADD-B63B-2A6B6BE8D124}" sibTransId="{6FED4CBE-4F90-4E74-9D4E-07363217C1E8}"/>
    <dgm:cxn modelId="{30BE70D3-E7F4-495F-A15D-0CFD89218BD3}" type="presOf" srcId="{6FED4CBE-4F90-4E74-9D4E-07363217C1E8}" destId="{62F01CA3-74AF-4AED-A40D-CAAFB2AB5B9F}" srcOrd="0" destOrd="0" presId="urn:microsoft.com/office/officeart/2005/8/layout/bProcess4"/>
    <dgm:cxn modelId="{F89BD1DA-7921-48AA-8ED0-A9B3EC18BA37}" srcId="{290D6B65-0127-4498-B76B-3A51E21B2565}" destId="{F5CDB341-BC0D-46C2-A366-85F59649013A}" srcOrd="4" destOrd="0" parTransId="{B27D82C7-556C-4C5F-B4EF-0D9C7DA00CFA}" sibTransId="{B92E2B2B-E7B8-4D82-95C7-A73EFF356438}"/>
    <dgm:cxn modelId="{18E436DB-C2B1-42D5-9316-927040C15ECF}" type="presOf" srcId="{F5CDB341-BC0D-46C2-A366-85F59649013A}" destId="{8A457F7B-8241-4663-A0B4-18427A8C69F1}" srcOrd="0" destOrd="0" presId="urn:microsoft.com/office/officeart/2005/8/layout/bProcess4"/>
    <dgm:cxn modelId="{2BA98EEE-7B75-4DDB-886B-5748A57ED323}" type="presOf" srcId="{B47E3930-6DCE-43F7-BFB4-CD4D0DF8DC0E}" destId="{F6750F6A-2019-48CB-8053-60CA1CBC06A4}" srcOrd="0" destOrd="0" presId="urn:microsoft.com/office/officeart/2005/8/layout/bProcess4"/>
    <dgm:cxn modelId="{10E240FE-0158-4184-91FF-DE6B8EE36F4F}" srcId="{290D6B65-0127-4498-B76B-3A51E21B2565}" destId="{29AD49D1-862E-4788-B249-3CA7865F3351}" srcOrd="7" destOrd="0" parTransId="{51C631BC-5AC5-44BF-9830-A4FC027A3BED}" sibTransId="{BB8266BF-8810-45CC-B4DA-87881611EF74}"/>
    <dgm:cxn modelId="{FEC52D42-1ADD-4A51-B063-9C5E6BAC9A2A}" type="presParOf" srcId="{8482A467-B0DE-4E10-8424-F900CE437F9E}" destId="{019369B0-F20E-455B-B1E4-300388E97F3A}" srcOrd="0" destOrd="0" presId="urn:microsoft.com/office/officeart/2005/8/layout/bProcess4"/>
    <dgm:cxn modelId="{E7DB9BD4-85D2-43F7-951A-48A5C230DBF7}" type="presParOf" srcId="{019369B0-F20E-455B-B1E4-300388E97F3A}" destId="{A0DAC7D0-E3E9-41E9-B47D-82EDA3277DDD}" srcOrd="0" destOrd="0" presId="urn:microsoft.com/office/officeart/2005/8/layout/bProcess4"/>
    <dgm:cxn modelId="{292CB4AC-DDF4-4E5C-91C4-D28FD2AAE2CD}" type="presParOf" srcId="{019369B0-F20E-455B-B1E4-300388E97F3A}" destId="{A898330C-3B59-468D-88FE-4D3FD3A945A8}" srcOrd="1" destOrd="0" presId="urn:microsoft.com/office/officeart/2005/8/layout/bProcess4"/>
    <dgm:cxn modelId="{53DA8448-02D3-4964-8454-BE7672B1D1AE}" type="presParOf" srcId="{8482A467-B0DE-4E10-8424-F900CE437F9E}" destId="{62F01CA3-74AF-4AED-A40D-CAAFB2AB5B9F}" srcOrd="1" destOrd="0" presId="urn:microsoft.com/office/officeart/2005/8/layout/bProcess4"/>
    <dgm:cxn modelId="{A857BCDB-BE15-4366-86F8-FFE7E26F3F55}" type="presParOf" srcId="{8482A467-B0DE-4E10-8424-F900CE437F9E}" destId="{7CECC63D-74C4-4FF2-AC07-7AD7D9E438AD}" srcOrd="2" destOrd="0" presId="urn:microsoft.com/office/officeart/2005/8/layout/bProcess4"/>
    <dgm:cxn modelId="{53D50A94-A3ED-4A32-9ABE-CDB8049731C7}" type="presParOf" srcId="{7CECC63D-74C4-4FF2-AC07-7AD7D9E438AD}" destId="{2D89DBCC-4FAA-43F6-BC2B-CC08E7E61946}" srcOrd="0" destOrd="0" presId="urn:microsoft.com/office/officeart/2005/8/layout/bProcess4"/>
    <dgm:cxn modelId="{ED687A70-AD41-43E7-9DA1-47FACE3C06B9}" type="presParOf" srcId="{7CECC63D-74C4-4FF2-AC07-7AD7D9E438AD}" destId="{29A4FB31-D726-4C7C-87EA-5F0DCDAFA4F0}" srcOrd="1" destOrd="0" presId="urn:microsoft.com/office/officeart/2005/8/layout/bProcess4"/>
    <dgm:cxn modelId="{996A4263-2621-4E1F-B45A-5976C90E8E9F}" type="presParOf" srcId="{8482A467-B0DE-4E10-8424-F900CE437F9E}" destId="{2AE7FFC6-6D3B-456A-84F5-3D3F0941EBDF}" srcOrd="3" destOrd="0" presId="urn:microsoft.com/office/officeart/2005/8/layout/bProcess4"/>
    <dgm:cxn modelId="{4031146F-715C-4447-892E-B0E355D10095}" type="presParOf" srcId="{8482A467-B0DE-4E10-8424-F900CE437F9E}" destId="{E0EA67CF-6D79-4D6B-8046-28580465748D}" srcOrd="4" destOrd="0" presId="urn:microsoft.com/office/officeart/2005/8/layout/bProcess4"/>
    <dgm:cxn modelId="{00D8986C-AE87-41A5-B51D-3C200292E301}" type="presParOf" srcId="{E0EA67CF-6D79-4D6B-8046-28580465748D}" destId="{66F5DFC3-FB2B-45AD-A203-74963734A5E1}" srcOrd="0" destOrd="0" presId="urn:microsoft.com/office/officeart/2005/8/layout/bProcess4"/>
    <dgm:cxn modelId="{1A2EE8F1-C61F-4284-8D21-0B0786389741}" type="presParOf" srcId="{E0EA67CF-6D79-4D6B-8046-28580465748D}" destId="{5ED0FA7C-CF9C-472B-B8D6-98E229107037}" srcOrd="1" destOrd="0" presId="urn:microsoft.com/office/officeart/2005/8/layout/bProcess4"/>
    <dgm:cxn modelId="{7EFA10F3-08E5-4D23-AFD7-170E3ECDB015}" type="presParOf" srcId="{8482A467-B0DE-4E10-8424-F900CE437F9E}" destId="{F6750F6A-2019-48CB-8053-60CA1CBC06A4}" srcOrd="5" destOrd="0" presId="urn:microsoft.com/office/officeart/2005/8/layout/bProcess4"/>
    <dgm:cxn modelId="{82D4CAA0-DEBD-4280-884C-E5CB616F37BC}" type="presParOf" srcId="{8482A467-B0DE-4E10-8424-F900CE437F9E}" destId="{AEC5A3BA-9EE6-4172-8F92-326060CDA823}" srcOrd="6" destOrd="0" presId="urn:microsoft.com/office/officeart/2005/8/layout/bProcess4"/>
    <dgm:cxn modelId="{E78EDECE-6CF8-4439-ABDB-FE48E2FE06C7}" type="presParOf" srcId="{AEC5A3BA-9EE6-4172-8F92-326060CDA823}" destId="{8BC70A74-FA3C-48B2-BB8F-1ABC47009E7B}" srcOrd="0" destOrd="0" presId="urn:microsoft.com/office/officeart/2005/8/layout/bProcess4"/>
    <dgm:cxn modelId="{8B8E6E37-3844-4FD8-A197-844BC495EAC6}" type="presParOf" srcId="{AEC5A3BA-9EE6-4172-8F92-326060CDA823}" destId="{72138119-800A-4C8F-9DD1-37ABEBE57FE5}" srcOrd="1" destOrd="0" presId="urn:microsoft.com/office/officeart/2005/8/layout/bProcess4"/>
    <dgm:cxn modelId="{4604F661-5EDE-4C66-85C9-78B89EFF8319}" type="presParOf" srcId="{8482A467-B0DE-4E10-8424-F900CE437F9E}" destId="{876596E0-ECC6-4706-94F4-495278EDEC7D}" srcOrd="7" destOrd="0" presId="urn:microsoft.com/office/officeart/2005/8/layout/bProcess4"/>
    <dgm:cxn modelId="{86AA2CD2-C004-4681-9757-9D597733668C}" type="presParOf" srcId="{8482A467-B0DE-4E10-8424-F900CE437F9E}" destId="{884480DF-495D-4BE0-A29D-E226E76A302F}" srcOrd="8" destOrd="0" presId="urn:microsoft.com/office/officeart/2005/8/layout/bProcess4"/>
    <dgm:cxn modelId="{4496188F-8503-494B-87F7-BD9EE1751079}" type="presParOf" srcId="{884480DF-495D-4BE0-A29D-E226E76A302F}" destId="{A986F38C-FFFB-462A-8473-EA56B0335FAF}" srcOrd="0" destOrd="0" presId="urn:microsoft.com/office/officeart/2005/8/layout/bProcess4"/>
    <dgm:cxn modelId="{8AAF9339-ED57-4A28-9832-4724176B6F37}" type="presParOf" srcId="{884480DF-495D-4BE0-A29D-E226E76A302F}" destId="{8A457F7B-8241-4663-A0B4-18427A8C69F1}" srcOrd="1" destOrd="0" presId="urn:microsoft.com/office/officeart/2005/8/layout/bProcess4"/>
    <dgm:cxn modelId="{21631BC3-F448-43D1-9CF2-19DD24C89C7A}" type="presParOf" srcId="{8482A467-B0DE-4E10-8424-F900CE437F9E}" destId="{A55ED9A0-B618-467C-889A-E8B03EC4F07A}" srcOrd="9" destOrd="0" presId="urn:microsoft.com/office/officeart/2005/8/layout/bProcess4"/>
    <dgm:cxn modelId="{9E9537EA-71F1-4F52-A5C5-7ED3093CB3C0}" type="presParOf" srcId="{8482A467-B0DE-4E10-8424-F900CE437F9E}" destId="{EC140A7C-F70F-4941-88CE-6540DC6A29E8}" srcOrd="10" destOrd="0" presId="urn:microsoft.com/office/officeart/2005/8/layout/bProcess4"/>
    <dgm:cxn modelId="{35FCB580-E0BA-495B-B021-0455DA3AB6E3}" type="presParOf" srcId="{EC140A7C-F70F-4941-88CE-6540DC6A29E8}" destId="{07B282EE-C663-4819-AB07-94D6E5BEBFC5}" srcOrd="0" destOrd="0" presId="urn:microsoft.com/office/officeart/2005/8/layout/bProcess4"/>
    <dgm:cxn modelId="{100991FE-53AF-4D13-92B5-B2CB778278D4}" type="presParOf" srcId="{EC140A7C-F70F-4941-88CE-6540DC6A29E8}" destId="{11162AD7-FEC2-441F-A6C8-09839E0EB49C}" srcOrd="1" destOrd="0" presId="urn:microsoft.com/office/officeart/2005/8/layout/bProcess4"/>
    <dgm:cxn modelId="{34D1E020-E577-4B01-9563-862225ACC5AC}" type="presParOf" srcId="{8482A467-B0DE-4E10-8424-F900CE437F9E}" destId="{CF184C6B-EC4F-4704-B96D-EBE3E299B4FE}" srcOrd="11" destOrd="0" presId="urn:microsoft.com/office/officeart/2005/8/layout/bProcess4"/>
    <dgm:cxn modelId="{8539C0C4-D33F-4223-9FE8-F13B4661E335}" type="presParOf" srcId="{8482A467-B0DE-4E10-8424-F900CE437F9E}" destId="{A0C1B15E-54BA-4CC8-92A2-E7A6DD739252}" srcOrd="12" destOrd="0" presId="urn:microsoft.com/office/officeart/2005/8/layout/bProcess4"/>
    <dgm:cxn modelId="{3CA3736A-9534-42C7-B3E4-693265FF9CB6}" type="presParOf" srcId="{A0C1B15E-54BA-4CC8-92A2-E7A6DD739252}" destId="{37179D3A-E8DB-4F5B-93E1-6AF20DF29F24}" srcOrd="0" destOrd="0" presId="urn:microsoft.com/office/officeart/2005/8/layout/bProcess4"/>
    <dgm:cxn modelId="{CD33AB74-620F-4EBD-A861-9B00E3DBE826}" type="presParOf" srcId="{A0C1B15E-54BA-4CC8-92A2-E7A6DD739252}" destId="{1890C894-3AE3-4C41-AFDC-85EC99E6EF9D}" srcOrd="1" destOrd="0" presId="urn:microsoft.com/office/officeart/2005/8/layout/bProcess4"/>
    <dgm:cxn modelId="{16DCC6C0-BDE1-425D-AA3D-52B5C3A40B38}" type="presParOf" srcId="{8482A467-B0DE-4E10-8424-F900CE437F9E}" destId="{3C55986E-2631-47E3-A937-7D77229F5C0E}" srcOrd="13" destOrd="0" presId="urn:microsoft.com/office/officeart/2005/8/layout/bProcess4"/>
    <dgm:cxn modelId="{DF621BC4-5E3D-45EC-B182-17DFA9958347}" type="presParOf" srcId="{8482A467-B0DE-4E10-8424-F900CE437F9E}" destId="{4C0A1C0B-4F93-47E6-AB6A-702C3F43B71C}" srcOrd="14" destOrd="0" presId="urn:microsoft.com/office/officeart/2005/8/layout/bProcess4"/>
    <dgm:cxn modelId="{F8C61B4D-1C61-4E75-9024-8E1A9486C2BF}" type="presParOf" srcId="{4C0A1C0B-4F93-47E6-AB6A-702C3F43B71C}" destId="{8D45A7CD-C806-4FAF-82C9-16D9EC7DDD6B}" srcOrd="0" destOrd="0" presId="urn:microsoft.com/office/officeart/2005/8/layout/bProcess4"/>
    <dgm:cxn modelId="{A7561BE5-66EB-4260-B6E6-7F9ACBB7FB01}" type="presParOf" srcId="{4C0A1C0B-4F93-47E6-AB6A-702C3F43B71C}" destId="{30EE8327-86D3-45DE-A2FB-85016CB3D963}" srcOrd="1" destOrd="0" presId="urn:microsoft.com/office/officeart/2005/8/layout/bProcess4"/>
    <dgm:cxn modelId="{1DBBB0B0-D25D-45CD-886E-7BE704C0F925}" type="presParOf" srcId="{8482A467-B0DE-4E10-8424-F900CE437F9E}" destId="{1CEE7EED-B789-4296-9B43-6E4BD2FE4AA2}" srcOrd="15" destOrd="0" presId="urn:microsoft.com/office/officeart/2005/8/layout/bProcess4"/>
    <dgm:cxn modelId="{ECD1B902-C2AC-4117-B605-4BD35001A060}" type="presParOf" srcId="{8482A467-B0DE-4E10-8424-F900CE437F9E}" destId="{B277F8B7-72BB-4010-B47D-5422E4050CB7}" srcOrd="16" destOrd="0" presId="urn:microsoft.com/office/officeart/2005/8/layout/bProcess4"/>
    <dgm:cxn modelId="{EC495A44-E3BE-4370-9F6F-1375460F29CE}" type="presParOf" srcId="{B277F8B7-72BB-4010-B47D-5422E4050CB7}" destId="{DE2FCFBB-1654-40E5-BC2B-F77F7103B8C2}" srcOrd="0" destOrd="0" presId="urn:microsoft.com/office/officeart/2005/8/layout/bProcess4"/>
    <dgm:cxn modelId="{66F5AA81-4AA4-43CD-8595-DB495221E8E2}" type="presParOf" srcId="{B277F8B7-72BB-4010-B47D-5422E4050CB7}" destId="{9FA5FC71-B394-47CE-B43C-73536CFBCD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D6B65-0127-4498-B76B-3A51E21B2565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</dgm:pt>
    <dgm:pt modelId="{FBB69669-F7BF-436B-B69B-38F84B3C638A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tunnistetaan kontaktissa</a:t>
          </a:r>
        </a:p>
      </dgm:t>
    </dgm:pt>
    <dgm:pt modelId="{25B5637B-B34F-4ADD-B63B-2A6B6BE8D124}" type="parTrans" cxnId="{BE228FD0-6BB0-4FF2-85E0-6E75759751E4}">
      <dgm:prSet/>
      <dgm:spPr/>
      <dgm:t>
        <a:bodyPr/>
        <a:lstStyle/>
        <a:p>
          <a:endParaRPr lang="fi-FI"/>
        </a:p>
      </dgm:t>
    </dgm:pt>
    <dgm:pt modelId="{6FED4CBE-4F90-4E74-9D4E-07363217C1E8}" type="sibTrans" cxnId="{BE228FD0-6BB0-4FF2-85E0-6E75759751E4}">
      <dgm:prSet/>
      <dgm:spPr/>
      <dgm:t>
        <a:bodyPr/>
        <a:lstStyle/>
        <a:p>
          <a:endParaRPr lang="fi-FI"/>
        </a:p>
      </dgm:t>
    </dgm:pt>
    <dgm:pt modelId="{2314CD4A-5AB2-4730-9771-4B055B9E8772}">
      <dgm:prSet phldrT="[Teksti]" custT="1"/>
      <dgm:spPr/>
      <dgm:t>
        <a:bodyPr/>
        <a:lstStyle/>
        <a:p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gm:t>
    </dgm:pt>
    <dgm:pt modelId="{072D42C7-474D-43F1-A4CE-3519AD4813B6}" type="parTrans" cxnId="{7709646F-6541-4FE3-B883-ACD332BDB8A9}">
      <dgm:prSet/>
      <dgm:spPr/>
      <dgm:t>
        <a:bodyPr/>
        <a:lstStyle/>
        <a:p>
          <a:endParaRPr lang="fi-FI"/>
        </a:p>
      </dgm:t>
    </dgm:pt>
    <dgm:pt modelId="{C5ACB009-52BE-494C-91AB-3DC19CAFBC0F}" type="sibTrans" cxnId="{7709646F-6541-4FE3-B883-ACD332BDB8A9}">
      <dgm:prSet/>
      <dgm:spPr/>
      <dgm:t>
        <a:bodyPr/>
        <a:lstStyle/>
        <a:p>
          <a:endParaRPr lang="fi-FI"/>
        </a:p>
      </dgm:t>
    </dgm:pt>
    <dgm:pt modelId="{4EB5A406-6A17-49D7-8F02-008025EC3853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gm:t>
    </dgm:pt>
    <dgm:pt modelId="{CC84D295-4DE5-4F63-89E8-2CDB83B9DB6C}" type="parTrans" cxnId="{5EEDF60E-974A-46BD-A823-2919FBE7483C}">
      <dgm:prSet/>
      <dgm:spPr/>
      <dgm:t>
        <a:bodyPr/>
        <a:lstStyle/>
        <a:p>
          <a:endParaRPr lang="fi-FI"/>
        </a:p>
      </dgm:t>
    </dgm:pt>
    <dgm:pt modelId="{B47E3930-6DCE-43F7-BFB4-CD4D0DF8DC0E}" type="sibTrans" cxnId="{5EEDF60E-974A-46BD-A823-2919FBE7483C}">
      <dgm:prSet/>
      <dgm:spPr/>
      <dgm:t>
        <a:bodyPr/>
        <a:lstStyle/>
        <a:p>
          <a:endParaRPr lang="fi-FI"/>
        </a:p>
      </dgm:t>
    </dgm:pt>
    <dgm:pt modelId="{36F9F400-6D9E-4777-B9F4-908BB7D7EA0D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Varataan kontakti asiakkaan tilanteen kartoitusta varten</a:t>
          </a:r>
        </a:p>
      </dgm:t>
    </dgm:pt>
    <dgm:pt modelId="{B1CAA9A9-80D1-49C3-BBE6-416B332397A3}" type="parTrans" cxnId="{7A72738A-5EE6-4114-A098-9721245726AC}">
      <dgm:prSet/>
      <dgm:spPr/>
      <dgm:t>
        <a:bodyPr/>
        <a:lstStyle/>
        <a:p>
          <a:endParaRPr lang="fi-FI"/>
        </a:p>
      </dgm:t>
    </dgm:pt>
    <dgm:pt modelId="{C6714EF8-4B30-49D2-8A21-AAE6B9E94DB7}" type="sibTrans" cxnId="{7A72738A-5EE6-4114-A098-9721245726AC}">
      <dgm:prSet/>
      <dgm:spPr/>
      <dgm:t>
        <a:bodyPr/>
        <a:lstStyle/>
        <a:p>
          <a:endParaRPr lang="fi-FI"/>
        </a:p>
      </dgm:t>
    </dgm:pt>
    <dgm:pt modelId="{F5CDB341-BC0D-46C2-A366-85F59649013A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Tilanteen kartoitus</a:t>
          </a:r>
        </a:p>
      </dgm:t>
    </dgm:pt>
    <dgm:pt modelId="{B27D82C7-556C-4C5F-B4EF-0D9C7DA00CFA}" type="parTrans" cxnId="{F89BD1DA-7921-48AA-8ED0-A9B3EC18BA37}">
      <dgm:prSet/>
      <dgm:spPr/>
      <dgm:t>
        <a:bodyPr/>
        <a:lstStyle/>
        <a:p>
          <a:endParaRPr lang="fi-FI"/>
        </a:p>
      </dgm:t>
    </dgm:pt>
    <dgm:pt modelId="{B92E2B2B-E7B8-4D82-95C7-A73EFF356438}" type="sibTrans" cxnId="{F89BD1DA-7921-48AA-8ED0-A9B3EC18BA37}">
      <dgm:prSet/>
      <dgm:spPr/>
      <dgm:t>
        <a:bodyPr/>
        <a:lstStyle/>
        <a:p>
          <a:endParaRPr lang="fi-FI"/>
        </a:p>
      </dgm:t>
    </dgm:pt>
    <dgm:pt modelId="{6069B6F4-7476-43CB-900F-79B5390E0BF1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Kutsutaan yhteistyöhön tarvittavat ammattilaiset</a:t>
          </a:r>
        </a:p>
      </dgm:t>
    </dgm:pt>
    <dgm:pt modelId="{D72B9D95-A1C0-4255-AF43-FE53E5FB5ED7}" type="parTrans" cxnId="{AC76107D-EB9A-426A-BE00-AB561988A6CA}">
      <dgm:prSet/>
      <dgm:spPr/>
      <dgm:t>
        <a:bodyPr/>
        <a:lstStyle/>
        <a:p>
          <a:endParaRPr lang="fi-FI"/>
        </a:p>
      </dgm:t>
    </dgm:pt>
    <dgm:pt modelId="{DB577FA2-0543-47FD-902E-B4A135B8CD24}" type="sibTrans" cxnId="{AC76107D-EB9A-426A-BE00-AB561988A6CA}">
      <dgm:prSet/>
      <dgm:spPr/>
      <dgm:t>
        <a:bodyPr/>
        <a:lstStyle/>
        <a:p>
          <a:endParaRPr lang="fi-FI"/>
        </a:p>
      </dgm:t>
    </dgm:pt>
    <dgm:pt modelId="{F784E312-0C85-497F-BE93-2D8D047B9599}">
      <dgm:prSet phldrT="[Teksti]" custT="1"/>
      <dgm:spPr/>
      <dgm:t>
        <a:bodyPr/>
        <a:lstStyle/>
        <a:p>
          <a:r>
            <a:rPr lang="fi-FI" sz="17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Palvelut suunnitellusti</a:t>
          </a:r>
        </a:p>
      </dgm:t>
    </dgm:pt>
    <dgm:pt modelId="{439390E0-AD24-4849-AFB1-0E31023CA5F1}" type="parTrans" cxnId="{30E1BC36-4113-48BD-B903-D1EB89426254}">
      <dgm:prSet/>
      <dgm:spPr/>
      <dgm:t>
        <a:bodyPr/>
        <a:lstStyle/>
        <a:p>
          <a:endParaRPr lang="fi-FI"/>
        </a:p>
      </dgm:t>
    </dgm:pt>
    <dgm:pt modelId="{323B9F14-6477-4F1E-BB40-FFEF8EDC2213}" type="sibTrans" cxnId="{30E1BC36-4113-48BD-B903-D1EB89426254}">
      <dgm:prSet/>
      <dgm:spPr/>
      <dgm:t>
        <a:bodyPr/>
        <a:lstStyle/>
        <a:p>
          <a:endParaRPr lang="fi-FI"/>
        </a:p>
      </dgm:t>
    </dgm:pt>
    <dgm:pt modelId="{29AD49D1-862E-4788-B249-3CA7865F3351}">
      <dgm:prSet phldrT="[Teksti]" custT="1"/>
      <dgm:spPr/>
      <dgm:t>
        <a:bodyPr/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gm:t>
    </dgm:pt>
    <dgm:pt modelId="{51C631BC-5AC5-44BF-9830-A4FC027A3BED}" type="parTrans" cxnId="{10E240FE-0158-4184-91FF-DE6B8EE36F4F}">
      <dgm:prSet/>
      <dgm:spPr/>
      <dgm:t>
        <a:bodyPr/>
        <a:lstStyle/>
        <a:p>
          <a:endParaRPr lang="fi-FI"/>
        </a:p>
      </dgm:t>
    </dgm:pt>
    <dgm:pt modelId="{BB8266BF-8810-45CC-B4DA-87881611EF74}" type="sibTrans" cxnId="{10E240FE-0158-4184-91FF-DE6B8EE36F4F}">
      <dgm:prSet/>
      <dgm:spPr/>
      <dgm:t>
        <a:bodyPr/>
        <a:lstStyle/>
        <a:p>
          <a:endParaRPr lang="fi-FI"/>
        </a:p>
      </dgm:t>
    </dgm:pt>
    <dgm:pt modelId="{BA39A1A1-4243-4743-9307-B375167895D8}">
      <dgm:prSet phldrT="[Teksti]" custT="1"/>
      <dgm:spPr/>
      <dgm:t>
        <a:bodyPr/>
        <a:lstStyle/>
        <a:p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päättyy</a:t>
          </a:r>
        </a:p>
      </dgm:t>
    </dgm:pt>
    <dgm:pt modelId="{806545C3-2C24-4C74-9867-1FB6AC1E23E2}" type="parTrans" cxnId="{398F3D91-5AB4-403D-BDDB-FF3A12D66435}">
      <dgm:prSet/>
      <dgm:spPr/>
      <dgm:t>
        <a:bodyPr/>
        <a:lstStyle/>
        <a:p>
          <a:endParaRPr lang="fi-FI"/>
        </a:p>
      </dgm:t>
    </dgm:pt>
    <dgm:pt modelId="{1DE0E3B1-983C-4CC4-9267-54EC18CF8A17}" type="sibTrans" cxnId="{398F3D91-5AB4-403D-BDDB-FF3A12D66435}">
      <dgm:prSet/>
      <dgm:spPr/>
      <dgm:t>
        <a:bodyPr/>
        <a:lstStyle/>
        <a:p>
          <a:endParaRPr lang="fi-FI"/>
        </a:p>
      </dgm:t>
    </dgm:pt>
    <dgm:pt modelId="{8482A467-B0DE-4E10-8424-F900CE437F9E}" type="pres">
      <dgm:prSet presAssocID="{290D6B65-0127-4498-B76B-3A51E21B2565}" presName="Name0" presStyleCnt="0">
        <dgm:presLayoutVars>
          <dgm:dir/>
          <dgm:resizeHandles/>
        </dgm:presLayoutVars>
      </dgm:prSet>
      <dgm:spPr/>
    </dgm:pt>
    <dgm:pt modelId="{019369B0-F20E-455B-B1E4-300388E97F3A}" type="pres">
      <dgm:prSet presAssocID="{FBB69669-F7BF-436B-B69B-38F84B3C638A}" presName="compNode" presStyleCnt="0"/>
      <dgm:spPr/>
    </dgm:pt>
    <dgm:pt modelId="{A0DAC7D0-E3E9-41E9-B47D-82EDA3277DDD}" type="pres">
      <dgm:prSet presAssocID="{FBB69669-F7BF-436B-B69B-38F84B3C638A}" presName="dummyConnPt" presStyleCnt="0"/>
      <dgm:spPr/>
    </dgm:pt>
    <dgm:pt modelId="{A898330C-3B59-468D-88FE-4D3FD3A945A8}" type="pres">
      <dgm:prSet presAssocID="{FBB69669-F7BF-436B-B69B-38F84B3C638A}" presName="node" presStyleLbl="node1" presStyleIdx="0" presStyleCnt="9">
        <dgm:presLayoutVars>
          <dgm:bulletEnabled val="1"/>
        </dgm:presLayoutVars>
      </dgm:prSet>
      <dgm:spPr/>
    </dgm:pt>
    <dgm:pt modelId="{62F01CA3-74AF-4AED-A40D-CAAFB2AB5B9F}" type="pres">
      <dgm:prSet presAssocID="{6FED4CBE-4F90-4E74-9D4E-07363217C1E8}" presName="sibTrans" presStyleLbl="bgSibTrans2D1" presStyleIdx="0" presStyleCnt="8"/>
      <dgm:spPr/>
    </dgm:pt>
    <dgm:pt modelId="{7CECC63D-74C4-4FF2-AC07-7AD7D9E438AD}" type="pres">
      <dgm:prSet presAssocID="{2314CD4A-5AB2-4730-9771-4B055B9E8772}" presName="compNode" presStyleCnt="0"/>
      <dgm:spPr/>
    </dgm:pt>
    <dgm:pt modelId="{2D89DBCC-4FAA-43F6-BC2B-CC08E7E61946}" type="pres">
      <dgm:prSet presAssocID="{2314CD4A-5AB2-4730-9771-4B055B9E8772}" presName="dummyConnPt" presStyleCnt="0"/>
      <dgm:spPr/>
    </dgm:pt>
    <dgm:pt modelId="{29A4FB31-D726-4C7C-87EA-5F0DCDAFA4F0}" type="pres">
      <dgm:prSet presAssocID="{2314CD4A-5AB2-4730-9771-4B055B9E8772}" presName="node" presStyleLbl="node1" presStyleIdx="1" presStyleCnt="9">
        <dgm:presLayoutVars>
          <dgm:bulletEnabled val="1"/>
        </dgm:presLayoutVars>
      </dgm:prSet>
      <dgm:spPr/>
    </dgm:pt>
    <dgm:pt modelId="{2AE7FFC6-6D3B-456A-84F5-3D3F0941EBDF}" type="pres">
      <dgm:prSet presAssocID="{C5ACB009-52BE-494C-91AB-3DC19CAFBC0F}" presName="sibTrans" presStyleLbl="bgSibTrans2D1" presStyleIdx="1" presStyleCnt="8"/>
      <dgm:spPr/>
    </dgm:pt>
    <dgm:pt modelId="{E0EA67CF-6D79-4D6B-8046-28580465748D}" type="pres">
      <dgm:prSet presAssocID="{4EB5A406-6A17-49D7-8F02-008025EC3853}" presName="compNode" presStyleCnt="0"/>
      <dgm:spPr/>
    </dgm:pt>
    <dgm:pt modelId="{66F5DFC3-FB2B-45AD-A203-74963734A5E1}" type="pres">
      <dgm:prSet presAssocID="{4EB5A406-6A17-49D7-8F02-008025EC3853}" presName="dummyConnPt" presStyleCnt="0"/>
      <dgm:spPr/>
    </dgm:pt>
    <dgm:pt modelId="{5ED0FA7C-CF9C-472B-B8D6-98E229107037}" type="pres">
      <dgm:prSet presAssocID="{4EB5A406-6A17-49D7-8F02-008025EC3853}" presName="node" presStyleLbl="node1" presStyleIdx="2" presStyleCnt="9">
        <dgm:presLayoutVars>
          <dgm:bulletEnabled val="1"/>
        </dgm:presLayoutVars>
      </dgm:prSet>
      <dgm:spPr/>
    </dgm:pt>
    <dgm:pt modelId="{F6750F6A-2019-48CB-8053-60CA1CBC06A4}" type="pres">
      <dgm:prSet presAssocID="{B47E3930-6DCE-43F7-BFB4-CD4D0DF8DC0E}" presName="sibTrans" presStyleLbl="bgSibTrans2D1" presStyleIdx="2" presStyleCnt="8"/>
      <dgm:spPr/>
    </dgm:pt>
    <dgm:pt modelId="{AEC5A3BA-9EE6-4172-8F92-326060CDA823}" type="pres">
      <dgm:prSet presAssocID="{36F9F400-6D9E-4777-B9F4-908BB7D7EA0D}" presName="compNode" presStyleCnt="0"/>
      <dgm:spPr/>
    </dgm:pt>
    <dgm:pt modelId="{8BC70A74-FA3C-48B2-BB8F-1ABC47009E7B}" type="pres">
      <dgm:prSet presAssocID="{36F9F400-6D9E-4777-B9F4-908BB7D7EA0D}" presName="dummyConnPt" presStyleCnt="0"/>
      <dgm:spPr/>
    </dgm:pt>
    <dgm:pt modelId="{72138119-800A-4C8F-9DD1-37ABEBE57FE5}" type="pres">
      <dgm:prSet presAssocID="{36F9F400-6D9E-4777-B9F4-908BB7D7EA0D}" presName="node" presStyleLbl="node1" presStyleIdx="3" presStyleCnt="9">
        <dgm:presLayoutVars>
          <dgm:bulletEnabled val="1"/>
        </dgm:presLayoutVars>
      </dgm:prSet>
      <dgm:spPr/>
    </dgm:pt>
    <dgm:pt modelId="{876596E0-ECC6-4706-94F4-495278EDEC7D}" type="pres">
      <dgm:prSet presAssocID="{C6714EF8-4B30-49D2-8A21-AAE6B9E94DB7}" presName="sibTrans" presStyleLbl="bgSibTrans2D1" presStyleIdx="3" presStyleCnt="8"/>
      <dgm:spPr/>
    </dgm:pt>
    <dgm:pt modelId="{884480DF-495D-4BE0-A29D-E226E76A302F}" type="pres">
      <dgm:prSet presAssocID="{F5CDB341-BC0D-46C2-A366-85F59649013A}" presName="compNode" presStyleCnt="0"/>
      <dgm:spPr/>
    </dgm:pt>
    <dgm:pt modelId="{A986F38C-FFFB-462A-8473-EA56B0335FAF}" type="pres">
      <dgm:prSet presAssocID="{F5CDB341-BC0D-46C2-A366-85F59649013A}" presName="dummyConnPt" presStyleCnt="0"/>
      <dgm:spPr/>
    </dgm:pt>
    <dgm:pt modelId="{8A457F7B-8241-4663-A0B4-18427A8C69F1}" type="pres">
      <dgm:prSet presAssocID="{F5CDB341-BC0D-46C2-A366-85F59649013A}" presName="node" presStyleLbl="node1" presStyleIdx="4" presStyleCnt="9">
        <dgm:presLayoutVars>
          <dgm:bulletEnabled val="1"/>
        </dgm:presLayoutVars>
      </dgm:prSet>
      <dgm:spPr/>
    </dgm:pt>
    <dgm:pt modelId="{A55ED9A0-B618-467C-889A-E8B03EC4F07A}" type="pres">
      <dgm:prSet presAssocID="{B92E2B2B-E7B8-4D82-95C7-A73EFF356438}" presName="sibTrans" presStyleLbl="bgSibTrans2D1" presStyleIdx="4" presStyleCnt="8"/>
      <dgm:spPr/>
    </dgm:pt>
    <dgm:pt modelId="{EC140A7C-F70F-4941-88CE-6540DC6A29E8}" type="pres">
      <dgm:prSet presAssocID="{6069B6F4-7476-43CB-900F-79B5390E0BF1}" presName="compNode" presStyleCnt="0"/>
      <dgm:spPr/>
    </dgm:pt>
    <dgm:pt modelId="{07B282EE-C663-4819-AB07-94D6E5BEBFC5}" type="pres">
      <dgm:prSet presAssocID="{6069B6F4-7476-43CB-900F-79B5390E0BF1}" presName="dummyConnPt" presStyleCnt="0"/>
      <dgm:spPr/>
    </dgm:pt>
    <dgm:pt modelId="{11162AD7-FEC2-441F-A6C8-09839E0EB49C}" type="pres">
      <dgm:prSet presAssocID="{6069B6F4-7476-43CB-900F-79B5390E0BF1}" presName="node" presStyleLbl="node1" presStyleIdx="5" presStyleCnt="9">
        <dgm:presLayoutVars>
          <dgm:bulletEnabled val="1"/>
        </dgm:presLayoutVars>
      </dgm:prSet>
      <dgm:spPr/>
    </dgm:pt>
    <dgm:pt modelId="{CF184C6B-EC4F-4704-B96D-EBE3E299B4FE}" type="pres">
      <dgm:prSet presAssocID="{DB577FA2-0543-47FD-902E-B4A135B8CD24}" presName="sibTrans" presStyleLbl="bgSibTrans2D1" presStyleIdx="5" presStyleCnt="8"/>
      <dgm:spPr/>
    </dgm:pt>
    <dgm:pt modelId="{A0C1B15E-54BA-4CC8-92A2-E7A6DD739252}" type="pres">
      <dgm:prSet presAssocID="{F784E312-0C85-497F-BE93-2D8D047B9599}" presName="compNode" presStyleCnt="0"/>
      <dgm:spPr/>
    </dgm:pt>
    <dgm:pt modelId="{37179D3A-E8DB-4F5B-93E1-6AF20DF29F24}" type="pres">
      <dgm:prSet presAssocID="{F784E312-0C85-497F-BE93-2D8D047B9599}" presName="dummyConnPt" presStyleCnt="0"/>
      <dgm:spPr/>
    </dgm:pt>
    <dgm:pt modelId="{1890C894-3AE3-4C41-AFDC-85EC99E6EF9D}" type="pres">
      <dgm:prSet presAssocID="{F784E312-0C85-497F-BE93-2D8D047B9599}" presName="node" presStyleLbl="node1" presStyleIdx="6" presStyleCnt="9">
        <dgm:presLayoutVars>
          <dgm:bulletEnabled val="1"/>
        </dgm:presLayoutVars>
      </dgm:prSet>
      <dgm:spPr/>
    </dgm:pt>
    <dgm:pt modelId="{3C55986E-2631-47E3-A937-7D77229F5C0E}" type="pres">
      <dgm:prSet presAssocID="{323B9F14-6477-4F1E-BB40-FFEF8EDC2213}" presName="sibTrans" presStyleLbl="bgSibTrans2D1" presStyleIdx="6" presStyleCnt="8"/>
      <dgm:spPr/>
    </dgm:pt>
    <dgm:pt modelId="{4C0A1C0B-4F93-47E6-AB6A-702C3F43B71C}" type="pres">
      <dgm:prSet presAssocID="{29AD49D1-862E-4788-B249-3CA7865F3351}" presName="compNode" presStyleCnt="0"/>
      <dgm:spPr/>
    </dgm:pt>
    <dgm:pt modelId="{8D45A7CD-C806-4FAF-82C9-16D9EC7DDD6B}" type="pres">
      <dgm:prSet presAssocID="{29AD49D1-862E-4788-B249-3CA7865F3351}" presName="dummyConnPt" presStyleCnt="0"/>
      <dgm:spPr/>
    </dgm:pt>
    <dgm:pt modelId="{30EE8327-86D3-45DE-A2FB-85016CB3D963}" type="pres">
      <dgm:prSet presAssocID="{29AD49D1-862E-4788-B249-3CA7865F3351}" presName="node" presStyleLbl="node1" presStyleIdx="7" presStyleCnt="9">
        <dgm:presLayoutVars>
          <dgm:bulletEnabled val="1"/>
        </dgm:presLayoutVars>
      </dgm:prSet>
      <dgm:spPr/>
    </dgm:pt>
    <dgm:pt modelId="{1CEE7EED-B789-4296-9B43-6E4BD2FE4AA2}" type="pres">
      <dgm:prSet presAssocID="{BB8266BF-8810-45CC-B4DA-87881611EF74}" presName="sibTrans" presStyleLbl="bgSibTrans2D1" presStyleIdx="7" presStyleCnt="8"/>
      <dgm:spPr/>
    </dgm:pt>
    <dgm:pt modelId="{B277F8B7-72BB-4010-B47D-5422E4050CB7}" type="pres">
      <dgm:prSet presAssocID="{BA39A1A1-4243-4743-9307-B375167895D8}" presName="compNode" presStyleCnt="0"/>
      <dgm:spPr/>
    </dgm:pt>
    <dgm:pt modelId="{DE2FCFBB-1654-40E5-BC2B-F77F7103B8C2}" type="pres">
      <dgm:prSet presAssocID="{BA39A1A1-4243-4743-9307-B375167895D8}" presName="dummyConnPt" presStyleCnt="0"/>
      <dgm:spPr/>
    </dgm:pt>
    <dgm:pt modelId="{9FA5FC71-B394-47CE-B43C-73536CFBCD2A}" type="pres">
      <dgm:prSet presAssocID="{BA39A1A1-4243-4743-9307-B375167895D8}" presName="node" presStyleLbl="node1" presStyleIdx="8" presStyleCnt="9">
        <dgm:presLayoutVars>
          <dgm:bulletEnabled val="1"/>
        </dgm:presLayoutVars>
      </dgm:prSet>
      <dgm:spPr/>
    </dgm:pt>
  </dgm:ptLst>
  <dgm:cxnLst>
    <dgm:cxn modelId="{5EEDF60E-974A-46BD-A823-2919FBE7483C}" srcId="{290D6B65-0127-4498-B76B-3A51E21B2565}" destId="{4EB5A406-6A17-49D7-8F02-008025EC3853}" srcOrd="2" destOrd="0" parTransId="{CC84D295-4DE5-4F63-89E8-2CDB83B9DB6C}" sibTransId="{B47E3930-6DCE-43F7-BFB4-CD4D0DF8DC0E}"/>
    <dgm:cxn modelId="{01476A1A-36D4-478E-AD1B-240F8747DE73}" type="presOf" srcId="{2314CD4A-5AB2-4730-9771-4B055B9E8772}" destId="{29A4FB31-D726-4C7C-87EA-5F0DCDAFA4F0}" srcOrd="0" destOrd="0" presId="urn:microsoft.com/office/officeart/2005/8/layout/bProcess4"/>
    <dgm:cxn modelId="{14FF1920-AA42-42DB-854C-EDF5B1DCFFBE}" type="presOf" srcId="{4EB5A406-6A17-49D7-8F02-008025EC3853}" destId="{5ED0FA7C-CF9C-472B-B8D6-98E229107037}" srcOrd="0" destOrd="0" presId="urn:microsoft.com/office/officeart/2005/8/layout/bProcess4"/>
    <dgm:cxn modelId="{30E1BC36-4113-48BD-B903-D1EB89426254}" srcId="{290D6B65-0127-4498-B76B-3A51E21B2565}" destId="{F784E312-0C85-497F-BE93-2D8D047B9599}" srcOrd="6" destOrd="0" parTransId="{439390E0-AD24-4849-AFB1-0E31023CA5F1}" sibTransId="{323B9F14-6477-4F1E-BB40-FFEF8EDC2213}"/>
    <dgm:cxn modelId="{2836135B-FF01-4A94-8067-717BE8D686F2}" type="presOf" srcId="{C5ACB009-52BE-494C-91AB-3DC19CAFBC0F}" destId="{2AE7FFC6-6D3B-456A-84F5-3D3F0941EBDF}" srcOrd="0" destOrd="0" presId="urn:microsoft.com/office/officeart/2005/8/layout/bProcess4"/>
    <dgm:cxn modelId="{B8EF9F46-C4E7-4679-B161-29C694A3EDFB}" type="presOf" srcId="{B92E2B2B-E7B8-4D82-95C7-A73EFF356438}" destId="{A55ED9A0-B618-467C-889A-E8B03EC4F07A}" srcOrd="0" destOrd="0" presId="urn:microsoft.com/office/officeart/2005/8/layout/bProcess4"/>
    <dgm:cxn modelId="{A9CB5769-8AB2-4AD7-9D05-D16C01D11CAF}" type="presOf" srcId="{BB8266BF-8810-45CC-B4DA-87881611EF74}" destId="{1CEE7EED-B789-4296-9B43-6E4BD2FE4AA2}" srcOrd="0" destOrd="0" presId="urn:microsoft.com/office/officeart/2005/8/layout/bProcess4"/>
    <dgm:cxn modelId="{7709646F-6541-4FE3-B883-ACD332BDB8A9}" srcId="{290D6B65-0127-4498-B76B-3A51E21B2565}" destId="{2314CD4A-5AB2-4730-9771-4B055B9E8772}" srcOrd="1" destOrd="0" parTransId="{072D42C7-474D-43F1-A4CE-3519AD4813B6}" sibTransId="{C5ACB009-52BE-494C-91AB-3DC19CAFBC0F}"/>
    <dgm:cxn modelId="{D175856F-A932-4A52-84AF-24F744320F79}" type="presOf" srcId="{C6714EF8-4B30-49D2-8A21-AAE6B9E94DB7}" destId="{876596E0-ECC6-4706-94F4-495278EDEC7D}" srcOrd="0" destOrd="0" presId="urn:microsoft.com/office/officeart/2005/8/layout/bProcess4"/>
    <dgm:cxn modelId="{12189350-2847-4EC5-9A01-AADCCE05BAF5}" type="presOf" srcId="{F784E312-0C85-497F-BE93-2D8D047B9599}" destId="{1890C894-3AE3-4C41-AFDC-85EC99E6EF9D}" srcOrd="0" destOrd="0" presId="urn:microsoft.com/office/officeart/2005/8/layout/bProcess4"/>
    <dgm:cxn modelId="{C8CADF7A-2C4C-4982-81B1-CD992745FB0F}" type="presOf" srcId="{36F9F400-6D9E-4777-B9F4-908BB7D7EA0D}" destId="{72138119-800A-4C8F-9DD1-37ABEBE57FE5}" srcOrd="0" destOrd="0" presId="urn:microsoft.com/office/officeart/2005/8/layout/bProcess4"/>
    <dgm:cxn modelId="{D7D5177B-457D-4BA7-99B7-0E7B51D35C70}" type="presOf" srcId="{6069B6F4-7476-43CB-900F-79B5390E0BF1}" destId="{11162AD7-FEC2-441F-A6C8-09839E0EB49C}" srcOrd="0" destOrd="0" presId="urn:microsoft.com/office/officeart/2005/8/layout/bProcess4"/>
    <dgm:cxn modelId="{AC76107D-EB9A-426A-BE00-AB561988A6CA}" srcId="{290D6B65-0127-4498-B76B-3A51E21B2565}" destId="{6069B6F4-7476-43CB-900F-79B5390E0BF1}" srcOrd="5" destOrd="0" parTransId="{D72B9D95-A1C0-4255-AF43-FE53E5FB5ED7}" sibTransId="{DB577FA2-0543-47FD-902E-B4A135B8CD24}"/>
    <dgm:cxn modelId="{74D8B97E-9381-4FCE-BD8C-9767072B9C97}" type="presOf" srcId="{DB577FA2-0543-47FD-902E-B4A135B8CD24}" destId="{CF184C6B-EC4F-4704-B96D-EBE3E299B4FE}" srcOrd="0" destOrd="0" presId="urn:microsoft.com/office/officeart/2005/8/layout/bProcess4"/>
    <dgm:cxn modelId="{3A921A82-63AE-44BE-9EA5-144067636DC3}" type="presOf" srcId="{29AD49D1-862E-4788-B249-3CA7865F3351}" destId="{30EE8327-86D3-45DE-A2FB-85016CB3D963}" srcOrd="0" destOrd="0" presId="urn:microsoft.com/office/officeart/2005/8/layout/bProcess4"/>
    <dgm:cxn modelId="{015B5386-273A-4B18-98A0-2B96EB62D5BC}" type="presOf" srcId="{290D6B65-0127-4498-B76B-3A51E21B2565}" destId="{8482A467-B0DE-4E10-8424-F900CE437F9E}" srcOrd="0" destOrd="0" presId="urn:microsoft.com/office/officeart/2005/8/layout/bProcess4"/>
    <dgm:cxn modelId="{7A72738A-5EE6-4114-A098-9721245726AC}" srcId="{290D6B65-0127-4498-B76B-3A51E21B2565}" destId="{36F9F400-6D9E-4777-B9F4-908BB7D7EA0D}" srcOrd="3" destOrd="0" parTransId="{B1CAA9A9-80D1-49C3-BBE6-416B332397A3}" sibTransId="{C6714EF8-4B30-49D2-8A21-AAE6B9E94DB7}"/>
    <dgm:cxn modelId="{398F3D91-5AB4-403D-BDDB-FF3A12D66435}" srcId="{290D6B65-0127-4498-B76B-3A51E21B2565}" destId="{BA39A1A1-4243-4743-9307-B375167895D8}" srcOrd="8" destOrd="0" parTransId="{806545C3-2C24-4C74-9867-1FB6AC1E23E2}" sibTransId="{1DE0E3B1-983C-4CC4-9267-54EC18CF8A17}"/>
    <dgm:cxn modelId="{22F0BAAC-BC06-4625-B2C9-AAE5C659691E}" type="presOf" srcId="{BA39A1A1-4243-4743-9307-B375167895D8}" destId="{9FA5FC71-B394-47CE-B43C-73536CFBCD2A}" srcOrd="0" destOrd="0" presId="urn:microsoft.com/office/officeart/2005/8/layout/bProcess4"/>
    <dgm:cxn modelId="{C3C7E3AD-193A-43A8-BD2C-F94C702CE3B4}" type="presOf" srcId="{323B9F14-6477-4F1E-BB40-FFEF8EDC2213}" destId="{3C55986E-2631-47E3-A937-7D77229F5C0E}" srcOrd="0" destOrd="0" presId="urn:microsoft.com/office/officeart/2005/8/layout/bProcess4"/>
    <dgm:cxn modelId="{151507C3-4526-4C3C-BE6D-8D20114B7169}" type="presOf" srcId="{FBB69669-F7BF-436B-B69B-38F84B3C638A}" destId="{A898330C-3B59-468D-88FE-4D3FD3A945A8}" srcOrd="0" destOrd="0" presId="urn:microsoft.com/office/officeart/2005/8/layout/bProcess4"/>
    <dgm:cxn modelId="{BE228FD0-6BB0-4FF2-85E0-6E75759751E4}" srcId="{290D6B65-0127-4498-B76B-3A51E21B2565}" destId="{FBB69669-F7BF-436B-B69B-38F84B3C638A}" srcOrd="0" destOrd="0" parTransId="{25B5637B-B34F-4ADD-B63B-2A6B6BE8D124}" sibTransId="{6FED4CBE-4F90-4E74-9D4E-07363217C1E8}"/>
    <dgm:cxn modelId="{30BE70D3-E7F4-495F-A15D-0CFD89218BD3}" type="presOf" srcId="{6FED4CBE-4F90-4E74-9D4E-07363217C1E8}" destId="{62F01CA3-74AF-4AED-A40D-CAAFB2AB5B9F}" srcOrd="0" destOrd="0" presId="urn:microsoft.com/office/officeart/2005/8/layout/bProcess4"/>
    <dgm:cxn modelId="{F89BD1DA-7921-48AA-8ED0-A9B3EC18BA37}" srcId="{290D6B65-0127-4498-B76B-3A51E21B2565}" destId="{F5CDB341-BC0D-46C2-A366-85F59649013A}" srcOrd="4" destOrd="0" parTransId="{B27D82C7-556C-4C5F-B4EF-0D9C7DA00CFA}" sibTransId="{B92E2B2B-E7B8-4D82-95C7-A73EFF356438}"/>
    <dgm:cxn modelId="{18E436DB-C2B1-42D5-9316-927040C15ECF}" type="presOf" srcId="{F5CDB341-BC0D-46C2-A366-85F59649013A}" destId="{8A457F7B-8241-4663-A0B4-18427A8C69F1}" srcOrd="0" destOrd="0" presId="urn:microsoft.com/office/officeart/2005/8/layout/bProcess4"/>
    <dgm:cxn modelId="{2BA98EEE-7B75-4DDB-886B-5748A57ED323}" type="presOf" srcId="{B47E3930-6DCE-43F7-BFB4-CD4D0DF8DC0E}" destId="{F6750F6A-2019-48CB-8053-60CA1CBC06A4}" srcOrd="0" destOrd="0" presId="urn:microsoft.com/office/officeart/2005/8/layout/bProcess4"/>
    <dgm:cxn modelId="{10E240FE-0158-4184-91FF-DE6B8EE36F4F}" srcId="{290D6B65-0127-4498-B76B-3A51E21B2565}" destId="{29AD49D1-862E-4788-B249-3CA7865F3351}" srcOrd="7" destOrd="0" parTransId="{51C631BC-5AC5-44BF-9830-A4FC027A3BED}" sibTransId="{BB8266BF-8810-45CC-B4DA-87881611EF74}"/>
    <dgm:cxn modelId="{FEC52D42-1ADD-4A51-B063-9C5E6BAC9A2A}" type="presParOf" srcId="{8482A467-B0DE-4E10-8424-F900CE437F9E}" destId="{019369B0-F20E-455B-B1E4-300388E97F3A}" srcOrd="0" destOrd="0" presId="urn:microsoft.com/office/officeart/2005/8/layout/bProcess4"/>
    <dgm:cxn modelId="{E7DB9BD4-85D2-43F7-951A-48A5C230DBF7}" type="presParOf" srcId="{019369B0-F20E-455B-B1E4-300388E97F3A}" destId="{A0DAC7D0-E3E9-41E9-B47D-82EDA3277DDD}" srcOrd="0" destOrd="0" presId="urn:microsoft.com/office/officeart/2005/8/layout/bProcess4"/>
    <dgm:cxn modelId="{292CB4AC-DDF4-4E5C-91C4-D28FD2AAE2CD}" type="presParOf" srcId="{019369B0-F20E-455B-B1E4-300388E97F3A}" destId="{A898330C-3B59-468D-88FE-4D3FD3A945A8}" srcOrd="1" destOrd="0" presId="urn:microsoft.com/office/officeart/2005/8/layout/bProcess4"/>
    <dgm:cxn modelId="{53DA8448-02D3-4964-8454-BE7672B1D1AE}" type="presParOf" srcId="{8482A467-B0DE-4E10-8424-F900CE437F9E}" destId="{62F01CA3-74AF-4AED-A40D-CAAFB2AB5B9F}" srcOrd="1" destOrd="0" presId="urn:microsoft.com/office/officeart/2005/8/layout/bProcess4"/>
    <dgm:cxn modelId="{A857BCDB-BE15-4366-86F8-FFE7E26F3F55}" type="presParOf" srcId="{8482A467-B0DE-4E10-8424-F900CE437F9E}" destId="{7CECC63D-74C4-4FF2-AC07-7AD7D9E438AD}" srcOrd="2" destOrd="0" presId="urn:microsoft.com/office/officeart/2005/8/layout/bProcess4"/>
    <dgm:cxn modelId="{53D50A94-A3ED-4A32-9ABE-CDB8049731C7}" type="presParOf" srcId="{7CECC63D-74C4-4FF2-AC07-7AD7D9E438AD}" destId="{2D89DBCC-4FAA-43F6-BC2B-CC08E7E61946}" srcOrd="0" destOrd="0" presId="urn:microsoft.com/office/officeart/2005/8/layout/bProcess4"/>
    <dgm:cxn modelId="{ED687A70-AD41-43E7-9DA1-47FACE3C06B9}" type="presParOf" srcId="{7CECC63D-74C4-4FF2-AC07-7AD7D9E438AD}" destId="{29A4FB31-D726-4C7C-87EA-5F0DCDAFA4F0}" srcOrd="1" destOrd="0" presId="urn:microsoft.com/office/officeart/2005/8/layout/bProcess4"/>
    <dgm:cxn modelId="{996A4263-2621-4E1F-B45A-5976C90E8E9F}" type="presParOf" srcId="{8482A467-B0DE-4E10-8424-F900CE437F9E}" destId="{2AE7FFC6-6D3B-456A-84F5-3D3F0941EBDF}" srcOrd="3" destOrd="0" presId="urn:microsoft.com/office/officeart/2005/8/layout/bProcess4"/>
    <dgm:cxn modelId="{4031146F-715C-4447-892E-B0E355D10095}" type="presParOf" srcId="{8482A467-B0DE-4E10-8424-F900CE437F9E}" destId="{E0EA67CF-6D79-4D6B-8046-28580465748D}" srcOrd="4" destOrd="0" presId="urn:microsoft.com/office/officeart/2005/8/layout/bProcess4"/>
    <dgm:cxn modelId="{00D8986C-AE87-41A5-B51D-3C200292E301}" type="presParOf" srcId="{E0EA67CF-6D79-4D6B-8046-28580465748D}" destId="{66F5DFC3-FB2B-45AD-A203-74963734A5E1}" srcOrd="0" destOrd="0" presId="urn:microsoft.com/office/officeart/2005/8/layout/bProcess4"/>
    <dgm:cxn modelId="{1A2EE8F1-C61F-4284-8D21-0B0786389741}" type="presParOf" srcId="{E0EA67CF-6D79-4D6B-8046-28580465748D}" destId="{5ED0FA7C-CF9C-472B-B8D6-98E229107037}" srcOrd="1" destOrd="0" presId="urn:microsoft.com/office/officeart/2005/8/layout/bProcess4"/>
    <dgm:cxn modelId="{7EFA10F3-08E5-4D23-AFD7-170E3ECDB015}" type="presParOf" srcId="{8482A467-B0DE-4E10-8424-F900CE437F9E}" destId="{F6750F6A-2019-48CB-8053-60CA1CBC06A4}" srcOrd="5" destOrd="0" presId="urn:microsoft.com/office/officeart/2005/8/layout/bProcess4"/>
    <dgm:cxn modelId="{82D4CAA0-DEBD-4280-884C-E5CB616F37BC}" type="presParOf" srcId="{8482A467-B0DE-4E10-8424-F900CE437F9E}" destId="{AEC5A3BA-9EE6-4172-8F92-326060CDA823}" srcOrd="6" destOrd="0" presId="urn:microsoft.com/office/officeart/2005/8/layout/bProcess4"/>
    <dgm:cxn modelId="{E78EDECE-6CF8-4439-ABDB-FE48E2FE06C7}" type="presParOf" srcId="{AEC5A3BA-9EE6-4172-8F92-326060CDA823}" destId="{8BC70A74-FA3C-48B2-BB8F-1ABC47009E7B}" srcOrd="0" destOrd="0" presId="urn:microsoft.com/office/officeart/2005/8/layout/bProcess4"/>
    <dgm:cxn modelId="{8B8E6E37-3844-4FD8-A197-844BC495EAC6}" type="presParOf" srcId="{AEC5A3BA-9EE6-4172-8F92-326060CDA823}" destId="{72138119-800A-4C8F-9DD1-37ABEBE57FE5}" srcOrd="1" destOrd="0" presId="urn:microsoft.com/office/officeart/2005/8/layout/bProcess4"/>
    <dgm:cxn modelId="{4604F661-5EDE-4C66-85C9-78B89EFF8319}" type="presParOf" srcId="{8482A467-B0DE-4E10-8424-F900CE437F9E}" destId="{876596E0-ECC6-4706-94F4-495278EDEC7D}" srcOrd="7" destOrd="0" presId="urn:microsoft.com/office/officeart/2005/8/layout/bProcess4"/>
    <dgm:cxn modelId="{86AA2CD2-C004-4681-9757-9D597733668C}" type="presParOf" srcId="{8482A467-B0DE-4E10-8424-F900CE437F9E}" destId="{884480DF-495D-4BE0-A29D-E226E76A302F}" srcOrd="8" destOrd="0" presId="urn:microsoft.com/office/officeart/2005/8/layout/bProcess4"/>
    <dgm:cxn modelId="{4496188F-8503-494B-87F7-BD9EE1751079}" type="presParOf" srcId="{884480DF-495D-4BE0-A29D-E226E76A302F}" destId="{A986F38C-FFFB-462A-8473-EA56B0335FAF}" srcOrd="0" destOrd="0" presId="urn:microsoft.com/office/officeart/2005/8/layout/bProcess4"/>
    <dgm:cxn modelId="{8AAF9339-ED57-4A28-9832-4724176B6F37}" type="presParOf" srcId="{884480DF-495D-4BE0-A29D-E226E76A302F}" destId="{8A457F7B-8241-4663-A0B4-18427A8C69F1}" srcOrd="1" destOrd="0" presId="urn:microsoft.com/office/officeart/2005/8/layout/bProcess4"/>
    <dgm:cxn modelId="{21631BC3-F448-43D1-9CF2-19DD24C89C7A}" type="presParOf" srcId="{8482A467-B0DE-4E10-8424-F900CE437F9E}" destId="{A55ED9A0-B618-467C-889A-E8B03EC4F07A}" srcOrd="9" destOrd="0" presId="urn:microsoft.com/office/officeart/2005/8/layout/bProcess4"/>
    <dgm:cxn modelId="{9E9537EA-71F1-4F52-A5C5-7ED3093CB3C0}" type="presParOf" srcId="{8482A467-B0DE-4E10-8424-F900CE437F9E}" destId="{EC140A7C-F70F-4941-88CE-6540DC6A29E8}" srcOrd="10" destOrd="0" presId="urn:microsoft.com/office/officeart/2005/8/layout/bProcess4"/>
    <dgm:cxn modelId="{35FCB580-E0BA-495B-B021-0455DA3AB6E3}" type="presParOf" srcId="{EC140A7C-F70F-4941-88CE-6540DC6A29E8}" destId="{07B282EE-C663-4819-AB07-94D6E5BEBFC5}" srcOrd="0" destOrd="0" presId="urn:microsoft.com/office/officeart/2005/8/layout/bProcess4"/>
    <dgm:cxn modelId="{100991FE-53AF-4D13-92B5-B2CB778278D4}" type="presParOf" srcId="{EC140A7C-F70F-4941-88CE-6540DC6A29E8}" destId="{11162AD7-FEC2-441F-A6C8-09839E0EB49C}" srcOrd="1" destOrd="0" presId="urn:microsoft.com/office/officeart/2005/8/layout/bProcess4"/>
    <dgm:cxn modelId="{34D1E020-E577-4B01-9563-862225ACC5AC}" type="presParOf" srcId="{8482A467-B0DE-4E10-8424-F900CE437F9E}" destId="{CF184C6B-EC4F-4704-B96D-EBE3E299B4FE}" srcOrd="11" destOrd="0" presId="urn:microsoft.com/office/officeart/2005/8/layout/bProcess4"/>
    <dgm:cxn modelId="{8539C0C4-D33F-4223-9FE8-F13B4661E335}" type="presParOf" srcId="{8482A467-B0DE-4E10-8424-F900CE437F9E}" destId="{A0C1B15E-54BA-4CC8-92A2-E7A6DD739252}" srcOrd="12" destOrd="0" presId="urn:microsoft.com/office/officeart/2005/8/layout/bProcess4"/>
    <dgm:cxn modelId="{3CA3736A-9534-42C7-B3E4-693265FF9CB6}" type="presParOf" srcId="{A0C1B15E-54BA-4CC8-92A2-E7A6DD739252}" destId="{37179D3A-E8DB-4F5B-93E1-6AF20DF29F24}" srcOrd="0" destOrd="0" presId="urn:microsoft.com/office/officeart/2005/8/layout/bProcess4"/>
    <dgm:cxn modelId="{CD33AB74-620F-4EBD-A861-9B00E3DBE826}" type="presParOf" srcId="{A0C1B15E-54BA-4CC8-92A2-E7A6DD739252}" destId="{1890C894-3AE3-4C41-AFDC-85EC99E6EF9D}" srcOrd="1" destOrd="0" presId="urn:microsoft.com/office/officeart/2005/8/layout/bProcess4"/>
    <dgm:cxn modelId="{16DCC6C0-BDE1-425D-AA3D-52B5C3A40B38}" type="presParOf" srcId="{8482A467-B0DE-4E10-8424-F900CE437F9E}" destId="{3C55986E-2631-47E3-A937-7D77229F5C0E}" srcOrd="13" destOrd="0" presId="urn:microsoft.com/office/officeart/2005/8/layout/bProcess4"/>
    <dgm:cxn modelId="{DF621BC4-5E3D-45EC-B182-17DFA9958347}" type="presParOf" srcId="{8482A467-B0DE-4E10-8424-F900CE437F9E}" destId="{4C0A1C0B-4F93-47E6-AB6A-702C3F43B71C}" srcOrd="14" destOrd="0" presId="urn:microsoft.com/office/officeart/2005/8/layout/bProcess4"/>
    <dgm:cxn modelId="{F8C61B4D-1C61-4E75-9024-8E1A9486C2BF}" type="presParOf" srcId="{4C0A1C0B-4F93-47E6-AB6A-702C3F43B71C}" destId="{8D45A7CD-C806-4FAF-82C9-16D9EC7DDD6B}" srcOrd="0" destOrd="0" presId="urn:microsoft.com/office/officeart/2005/8/layout/bProcess4"/>
    <dgm:cxn modelId="{A7561BE5-66EB-4260-B6E6-7F9ACBB7FB01}" type="presParOf" srcId="{4C0A1C0B-4F93-47E6-AB6A-702C3F43B71C}" destId="{30EE8327-86D3-45DE-A2FB-85016CB3D963}" srcOrd="1" destOrd="0" presId="urn:microsoft.com/office/officeart/2005/8/layout/bProcess4"/>
    <dgm:cxn modelId="{1DBBB0B0-D25D-45CD-886E-7BE704C0F925}" type="presParOf" srcId="{8482A467-B0DE-4E10-8424-F900CE437F9E}" destId="{1CEE7EED-B789-4296-9B43-6E4BD2FE4AA2}" srcOrd="15" destOrd="0" presId="urn:microsoft.com/office/officeart/2005/8/layout/bProcess4"/>
    <dgm:cxn modelId="{ECD1B902-C2AC-4117-B605-4BD35001A060}" type="presParOf" srcId="{8482A467-B0DE-4E10-8424-F900CE437F9E}" destId="{B277F8B7-72BB-4010-B47D-5422E4050CB7}" srcOrd="16" destOrd="0" presId="urn:microsoft.com/office/officeart/2005/8/layout/bProcess4"/>
    <dgm:cxn modelId="{EC495A44-E3BE-4370-9F6F-1375460F29CE}" type="presParOf" srcId="{B277F8B7-72BB-4010-B47D-5422E4050CB7}" destId="{DE2FCFBB-1654-40E5-BC2B-F77F7103B8C2}" srcOrd="0" destOrd="0" presId="urn:microsoft.com/office/officeart/2005/8/layout/bProcess4"/>
    <dgm:cxn modelId="{66F5AA81-4AA4-43CD-8595-DB495221E8E2}" type="presParOf" srcId="{B277F8B7-72BB-4010-B47D-5422E4050CB7}" destId="{9FA5FC71-B394-47CE-B43C-73536CFBCD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D6B65-0127-4498-B76B-3A51E21B2565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</dgm:pt>
    <dgm:pt modelId="{FBB69669-F7BF-436B-B69B-38F84B3C638A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Yhteisasiakkuus tunnistetaan kontaktissa</a:t>
          </a:r>
        </a:p>
      </dgm:t>
    </dgm:pt>
    <dgm:pt modelId="{25B5637B-B34F-4ADD-B63B-2A6B6BE8D124}" type="parTrans" cxnId="{BE228FD0-6BB0-4FF2-85E0-6E75759751E4}">
      <dgm:prSet/>
      <dgm:spPr/>
      <dgm:t>
        <a:bodyPr/>
        <a:lstStyle/>
        <a:p>
          <a:endParaRPr lang="fi-FI"/>
        </a:p>
      </dgm:t>
    </dgm:pt>
    <dgm:pt modelId="{6FED4CBE-4F90-4E74-9D4E-07363217C1E8}" type="sibTrans" cxnId="{BE228FD0-6BB0-4FF2-85E0-6E75759751E4}">
      <dgm:prSet/>
      <dgm:spPr/>
      <dgm:t>
        <a:bodyPr/>
        <a:lstStyle/>
        <a:p>
          <a:endParaRPr lang="fi-FI"/>
        </a:p>
      </dgm:t>
    </dgm:pt>
    <dgm:pt modelId="{2314CD4A-5AB2-4730-9771-4B055B9E8772}">
      <dgm:prSet phldrT="[Teksti]" custT="1"/>
      <dgm:spPr/>
      <dgm:t>
        <a:bodyPr/>
        <a:lstStyle/>
        <a:p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gm:t>
    </dgm:pt>
    <dgm:pt modelId="{072D42C7-474D-43F1-A4CE-3519AD4813B6}" type="parTrans" cxnId="{7709646F-6541-4FE3-B883-ACD332BDB8A9}">
      <dgm:prSet/>
      <dgm:spPr/>
      <dgm:t>
        <a:bodyPr/>
        <a:lstStyle/>
        <a:p>
          <a:endParaRPr lang="fi-FI"/>
        </a:p>
      </dgm:t>
    </dgm:pt>
    <dgm:pt modelId="{C5ACB009-52BE-494C-91AB-3DC19CAFBC0F}" type="sibTrans" cxnId="{7709646F-6541-4FE3-B883-ACD332BDB8A9}">
      <dgm:prSet/>
      <dgm:spPr/>
      <dgm:t>
        <a:bodyPr/>
        <a:lstStyle/>
        <a:p>
          <a:endParaRPr lang="fi-FI"/>
        </a:p>
      </dgm:t>
    </dgm:pt>
    <dgm:pt modelId="{4EB5A406-6A17-49D7-8F02-008025EC3853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gm:t>
    </dgm:pt>
    <dgm:pt modelId="{CC84D295-4DE5-4F63-89E8-2CDB83B9DB6C}" type="parTrans" cxnId="{5EEDF60E-974A-46BD-A823-2919FBE7483C}">
      <dgm:prSet/>
      <dgm:spPr/>
      <dgm:t>
        <a:bodyPr/>
        <a:lstStyle/>
        <a:p>
          <a:endParaRPr lang="fi-FI"/>
        </a:p>
      </dgm:t>
    </dgm:pt>
    <dgm:pt modelId="{B47E3930-6DCE-43F7-BFB4-CD4D0DF8DC0E}" type="sibTrans" cxnId="{5EEDF60E-974A-46BD-A823-2919FBE7483C}">
      <dgm:prSet/>
      <dgm:spPr/>
      <dgm:t>
        <a:bodyPr/>
        <a:lstStyle/>
        <a:p>
          <a:endParaRPr lang="fi-FI"/>
        </a:p>
      </dgm:t>
    </dgm:pt>
    <dgm:pt modelId="{36F9F400-6D9E-4777-B9F4-908BB7D7EA0D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Varataan kontakti asiakkaan tilanteen kartoitusta varten</a:t>
          </a:r>
        </a:p>
      </dgm:t>
    </dgm:pt>
    <dgm:pt modelId="{B1CAA9A9-80D1-49C3-BBE6-416B332397A3}" type="parTrans" cxnId="{7A72738A-5EE6-4114-A098-9721245726AC}">
      <dgm:prSet/>
      <dgm:spPr/>
      <dgm:t>
        <a:bodyPr/>
        <a:lstStyle/>
        <a:p>
          <a:endParaRPr lang="fi-FI"/>
        </a:p>
      </dgm:t>
    </dgm:pt>
    <dgm:pt modelId="{C6714EF8-4B30-49D2-8A21-AAE6B9E94DB7}" type="sibTrans" cxnId="{7A72738A-5EE6-4114-A098-9721245726AC}">
      <dgm:prSet/>
      <dgm:spPr/>
      <dgm:t>
        <a:bodyPr/>
        <a:lstStyle/>
        <a:p>
          <a:endParaRPr lang="fi-FI"/>
        </a:p>
      </dgm:t>
    </dgm:pt>
    <dgm:pt modelId="{F5CDB341-BC0D-46C2-A366-85F59649013A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Tilanteen kartoitus</a:t>
          </a:r>
        </a:p>
      </dgm:t>
    </dgm:pt>
    <dgm:pt modelId="{B27D82C7-556C-4C5F-B4EF-0D9C7DA00CFA}" type="parTrans" cxnId="{F89BD1DA-7921-48AA-8ED0-A9B3EC18BA37}">
      <dgm:prSet/>
      <dgm:spPr/>
      <dgm:t>
        <a:bodyPr/>
        <a:lstStyle/>
        <a:p>
          <a:endParaRPr lang="fi-FI"/>
        </a:p>
      </dgm:t>
    </dgm:pt>
    <dgm:pt modelId="{B92E2B2B-E7B8-4D82-95C7-A73EFF356438}" type="sibTrans" cxnId="{F89BD1DA-7921-48AA-8ED0-A9B3EC18BA37}">
      <dgm:prSet/>
      <dgm:spPr/>
      <dgm:t>
        <a:bodyPr/>
        <a:lstStyle/>
        <a:p>
          <a:endParaRPr lang="fi-FI"/>
        </a:p>
      </dgm:t>
    </dgm:pt>
    <dgm:pt modelId="{6069B6F4-7476-43CB-900F-79B5390E0BF1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Kutsutaan yhteistyöhön tarvittavat ammattilaiset</a:t>
          </a:r>
        </a:p>
      </dgm:t>
    </dgm:pt>
    <dgm:pt modelId="{D72B9D95-A1C0-4255-AF43-FE53E5FB5ED7}" type="parTrans" cxnId="{AC76107D-EB9A-426A-BE00-AB561988A6CA}">
      <dgm:prSet/>
      <dgm:spPr/>
      <dgm:t>
        <a:bodyPr/>
        <a:lstStyle/>
        <a:p>
          <a:endParaRPr lang="fi-FI"/>
        </a:p>
      </dgm:t>
    </dgm:pt>
    <dgm:pt modelId="{DB577FA2-0543-47FD-902E-B4A135B8CD24}" type="sibTrans" cxnId="{AC76107D-EB9A-426A-BE00-AB561988A6CA}">
      <dgm:prSet/>
      <dgm:spPr/>
      <dgm:t>
        <a:bodyPr/>
        <a:lstStyle/>
        <a:p>
          <a:endParaRPr lang="fi-FI"/>
        </a:p>
      </dgm:t>
    </dgm:pt>
    <dgm:pt modelId="{F784E312-0C85-497F-BE93-2D8D047B9599}">
      <dgm:prSet phldrT="[Teksti]" custT="1"/>
      <dgm:spPr/>
      <dgm:t>
        <a:bodyPr/>
        <a:lstStyle/>
        <a:p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Palvelut suunnitellusti</a:t>
          </a:r>
        </a:p>
      </dgm:t>
    </dgm:pt>
    <dgm:pt modelId="{439390E0-AD24-4849-AFB1-0E31023CA5F1}" type="parTrans" cxnId="{30E1BC36-4113-48BD-B903-D1EB89426254}">
      <dgm:prSet/>
      <dgm:spPr/>
      <dgm:t>
        <a:bodyPr/>
        <a:lstStyle/>
        <a:p>
          <a:endParaRPr lang="fi-FI"/>
        </a:p>
      </dgm:t>
    </dgm:pt>
    <dgm:pt modelId="{323B9F14-6477-4F1E-BB40-FFEF8EDC2213}" type="sibTrans" cxnId="{30E1BC36-4113-48BD-B903-D1EB89426254}">
      <dgm:prSet/>
      <dgm:spPr/>
      <dgm:t>
        <a:bodyPr/>
        <a:lstStyle/>
        <a:p>
          <a:endParaRPr lang="fi-FI"/>
        </a:p>
      </dgm:t>
    </dgm:pt>
    <dgm:pt modelId="{29AD49D1-862E-4788-B249-3CA7865F3351}">
      <dgm:prSet phldrT="[Teksti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gm:t>
    </dgm:pt>
    <dgm:pt modelId="{51C631BC-5AC5-44BF-9830-A4FC027A3BED}" type="parTrans" cxnId="{10E240FE-0158-4184-91FF-DE6B8EE36F4F}">
      <dgm:prSet/>
      <dgm:spPr/>
      <dgm:t>
        <a:bodyPr/>
        <a:lstStyle/>
        <a:p>
          <a:endParaRPr lang="fi-FI"/>
        </a:p>
      </dgm:t>
    </dgm:pt>
    <dgm:pt modelId="{BB8266BF-8810-45CC-B4DA-87881611EF74}" type="sibTrans" cxnId="{10E240FE-0158-4184-91FF-DE6B8EE36F4F}">
      <dgm:prSet/>
      <dgm:spPr/>
      <dgm:t>
        <a:bodyPr/>
        <a:lstStyle/>
        <a:p>
          <a:endParaRPr lang="fi-FI"/>
        </a:p>
      </dgm:t>
    </dgm:pt>
    <dgm:pt modelId="{BA39A1A1-4243-4743-9307-B375167895D8}">
      <dgm:prSet phldrT="[Teksti]"/>
      <dgm:spPr/>
      <dgm:t>
        <a:bodyPr/>
        <a:lstStyle/>
        <a:p>
          <a:r>
            <a:rPr lang="fi-FI">
              <a:solidFill>
                <a:schemeClr val="bg2"/>
              </a:solidFill>
            </a:rPr>
            <a:t>Yhteisasiakkuus päättyy</a:t>
          </a:r>
        </a:p>
      </dgm:t>
    </dgm:pt>
    <dgm:pt modelId="{806545C3-2C24-4C74-9867-1FB6AC1E23E2}" type="parTrans" cxnId="{398F3D91-5AB4-403D-BDDB-FF3A12D66435}">
      <dgm:prSet/>
      <dgm:spPr/>
      <dgm:t>
        <a:bodyPr/>
        <a:lstStyle/>
        <a:p>
          <a:endParaRPr lang="fi-FI"/>
        </a:p>
      </dgm:t>
    </dgm:pt>
    <dgm:pt modelId="{1DE0E3B1-983C-4CC4-9267-54EC18CF8A17}" type="sibTrans" cxnId="{398F3D91-5AB4-403D-BDDB-FF3A12D66435}">
      <dgm:prSet/>
      <dgm:spPr/>
      <dgm:t>
        <a:bodyPr/>
        <a:lstStyle/>
        <a:p>
          <a:endParaRPr lang="fi-FI"/>
        </a:p>
      </dgm:t>
    </dgm:pt>
    <dgm:pt modelId="{8482A467-B0DE-4E10-8424-F900CE437F9E}" type="pres">
      <dgm:prSet presAssocID="{290D6B65-0127-4498-B76B-3A51E21B2565}" presName="Name0" presStyleCnt="0">
        <dgm:presLayoutVars>
          <dgm:dir/>
          <dgm:resizeHandles/>
        </dgm:presLayoutVars>
      </dgm:prSet>
      <dgm:spPr/>
    </dgm:pt>
    <dgm:pt modelId="{019369B0-F20E-455B-B1E4-300388E97F3A}" type="pres">
      <dgm:prSet presAssocID="{FBB69669-F7BF-436B-B69B-38F84B3C638A}" presName="compNode" presStyleCnt="0"/>
      <dgm:spPr/>
    </dgm:pt>
    <dgm:pt modelId="{A0DAC7D0-E3E9-41E9-B47D-82EDA3277DDD}" type="pres">
      <dgm:prSet presAssocID="{FBB69669-F7BF-436B-B69B-38F84B3C638A}" presName="dummyConnPt" presStyleCnt="0"/>
      <dgm:spPr/>
    </dgm:pt>
    <dgm:pt modelId="{A898330C-3B59-468D-88FE-4D3FD3A945A8}" type="pres">
      <dgm:prSet presAssocID="{FBB69669-F7BF-436B-B69B-38F84B3C638A}" presName="node" presStyleLbl="node1" presStyleIdx="0" presStyleCnt="9">
        <dgm:presLayoutVars>
          <dgm:bulletEnabled val="1"/>
        </dgm:presLayoutVars>
      </dgm:prSet>
      <dgm:spPr/>
    </dgm:pt>
    <dgm:pt modelId="{62F01CA3-74AF-4AED-A40D-CAAFB2AB5B9F}" type="pres">
      <dgm:prSet presAssocID="{6FED4CBE-4F90-4E74-9D4E-07363217C1E8}" presName="sibTrans" presStyleLbl="bgSibTrans2D1" presStyleIdx="0" presStyleCnt="8"/>
      <dgm:spPr/>
    </dgm:pt>
    <dgm:pt modelId="{7CECC63D-74C4-4FF2-AC07-7AD7D9E438AD}" type="pres">
      <dgm:prSet presAssocID="{2314CD4A-5AB2-4730-9771-4B055B9E8772}" presName="compNode" presStyleCnt="0"/>
      <dgm:spPr/>
    </dgm:pt>
    <dgm:pt modelId="{2D89DBCC-4FAA-43F6-BC2B-CC08E7E61946}" type="pres">
      <dgm:prSet presAssocID="{2314CD4A-5AB2-4730-9771-4B055B9E8772}" presName="dummyConnPt" presStyleCnt="0"/>
      <dgm:spPr/>
    </dgm:pt>
    <dgm:pt modelId="{29A4FB31-D726-4C7C-87EA-5F0DCDAFA4F0}" type="pres">
      <dgm:prSet presAssocID="{2314CD4A-5AB2-4730-9771-4B055B9E8772}" presName="node" presStyleLbl="node1" presStyleIdx="1" presStyleCnt="9">
        <dgm:presLayoutVars>
          <dgm:bulletEnabled val="1"/>
        </dgm:presLayoutVars>
      </dgm:prSet>
      <dgm:spPr/>
    </dgm:pt>
    <dgm:pt modelId="{2AE7FFC6-6D3B-456A-84F5-3D3F0941EBDF}" type="pres">
      <dgm:prSet presAssocID="{C5ACB009-52BE-494C-91AB-3DC19CAFBC0F}" presName="sibTrans" presStyleLbl="bgSibTrans2D1" presStyleIdx="1" presStyleCnt="8"/>
      <dgm:spPr/>
    </dgm:pt>
    <dgm:pt modelId="{E0EA67CF-6D79-4D6B-8046-28580465748D}" type="pres">
      <dgm:prSet presAssocID="{4EB5A406-6A17-49D7-8F02-008025EC3853}" presName="compNode" presStyleCnt="0"/>
      <dgm:spPr/>
    </dgm:pt>
    <dgm:pt modelId="{66F5DFC3-FB2B-45AD-A203-74963734A5E1}" type="pres">
      <dgm:prSet presAssocID="{4EB5A406-6A17-49D7-8F02-008025EC3853}" presName="dummyConnPt" presStyleCnt="0"/>
      <dgm:spPr/>
    </dgm:pt>
    <dgm:pt modelId="{5ED0FA7C-CF9C-472B-B8D6-98E229107037}" type="pres">
      <dgm:prSet presAssocID="{4EB5A406-6A17-49D7-8F02-008025EC3853}" presName="node" presStyleLbl="node1" presStyleIdx="2" presStyleCnt="9">
        <dgm:presLayoutVars>
          <dgm:bulletEnabled val="1"/>
        </dgm:presLayoutVars>
      </dgm:prSet>
      <dgm:spPr/>
    </dgm:pt>
    <dgm:pt modelId="{F6750F6A-2019-48CB-8053-60CA1CBC06A4}" type="pres">
      <dgm:prSet presAssocID="{B47E3930-6DCE-43F7-BFB4-CD4D0DF8DC0E}" presName="sibTrans" presStyleLbl="bgSibTrans2D1" presStyleIdx="2" presStyleCnt="8"/>
      <dgm:spPr/>
    </dgm:pt>
    <dgm:pt modelId="{AEC5A3BA-9EE6-4172-8F92-326060CDA823}" type="pres">
      <dgm:prSet presAssocID="{36F9F400-6D9E-4777-B9F4-908BB7D7EA0D}" presName="compNode" presStyleCnt="0"/>
      <dgm:spPr/>
    </dgm:pt>
    <dgm:pt modelId="{8BC70A74-FA3C-48B2-BB8F-1ABC47009E7B}" type="pres">
      <dgm:prSet presAssocID="{36F9F400-6D9E-4777-B9F4-908BB7D7EA0D}" presName="dummyConnPt" presStyleCnt="0"/>
      <dgm:spPr/>
    </dgm:pt>
    <dgm:pt modelId="{72138119-800A-4C8F-9DD1-37ABEBE57FE5}" type="pres">
      <dgm:prSet presAssocID="{36F9F400-6D9E-4777-B9F4-908BB7D7EA0D}" presName="node" presStyleLbl="node1" presStyleIdx="3" presStyleCnt="9">
        <dgm:presLayoutVars>
          <dgm:bulletEnabled val="1"/>
        </dgm:presLayoutVars>
      </dgm:prSet>
      <dgm:spPr/>
    </dgm:pt>
    <dgm:pt modelId="{876596E0-ECC6-4706-94F4-495278EDEC7D}" type="pres">
      <dgm:prSet presAssocID="{C6714EF8-4B30-49D2-8A21-AAE6B9E94DB7}" presName="sibTrans" presStyleLbl="bgSibTrans2D1" presStyleIdx="3" presStyleCnt="8"/>
      <dgm:spPr/>
    </dgm:pt>
    <dgm:pt modelId="{884480DF-495D-4BE0-A29D-E226E76A302F}" type="pres">
      <dgm:prSet presAssocID="{F5CDB341-BC0D-46C2-A366-85F59649013A}" presName="compNode" presStyleCnt="0"/>
      <dgm:spPr/>
    </dgm:pt>
    <dgm:pt modelId="{A986F38C-FFFB-462A-8473-EA56B0335FAF}" type="pres">
      <dgm:prSet presAssocID="{F5CDB341-BC0D-46C2-A366-85F59649013A}" presName="dummyConnPt" presStyleCnt="0"/>
      <dgm:spPr/>
    </dgm:pt>
    <dgm:pt modelId="{8A457F7B-8241-4663-A0B4-18427A8C69F1}" type="pres">
      <dgm:prSet presAssocID="{F5CDB341-BC0D-46C2-A366-85F59649013A}" presName="node" presStyleLbl="node1" presStyleIdx="4" presStyleCnt="9">
        <dgm:presLayoutVars>
          <dgm:bulletEnabled val="1"/>
        </dgm:presLayoutVars>
      </dgm:prSet>
      <dgm:spPr/>
    </dgm:pt>
    <dgm:pt modelId="{A55ED9A0-B618-467C-889A-E8B03EC4F07A}" type="pres">
      <dgm:prSet presAssocID="{B92E2B2B-E7B8-4D82-95C7-A73EFF356438}" presName="sibTrans" presStyleLbl="bgSibTrans2D1" presStyleIdx="4" presStyleCnt="8"/>
      <dgm:spPr/>
    </dgm:pt>
    <dgm:pt modelId="{EC140A7C-F70F-4941-88CE-6540DC6A29E8}" type="pres">
      <dgm:prSet presAssocID="{6069B6F4-7476-43CB-900F-79B5390E0BF1}" presName="compNode" presStyleCnt="0"/>
      <dgm:spPr/>
    </dgm:pt>
    <dgm:pt modelId="{07B282EE-C663-4819-AB07-94D6E5BEBFC5}" type="pres">
      <dgm:prSet presAssocID="{6069B6F4-7476-43CB-900F-79B5390E0BF1}" presName="dummyConnPt" presStyleCnt="0"/>
      <dgm:spPr/>
    </dgm:pt>
    <dgm:pt modelId="{11162AD7-FEC2-441F-A6C8-09839E0EB49C}" type="pres">
      <dgm:prSet presAssocID="{6069B6F4-7476-43CB-900F-79B5390E0BF1}" presName="node" presStyleLbl="node1" presStyleIdx="5" presStyleCnt="9">
        <dgm:presLayoutVars>
          <dgm:bulletEnabled val="1"/>
        </dgm:presLayoutVars>
      </dgm:prSet>
      <dgm:spPr/>
    </dgm:pt>
    <dgm:pt modelId="{CF184C6B-EC4F-4704-B96D-EBE3E299B4FE}" type="pres">
      <dgm:prSet presAssocID="{DB577FA2-0543-47FD-902E-B4A135B8CD24}" presName="sibTrans" presStyleLbl="bgSibTrans2D1" presStyleIdx="5" presStyleCnt="8"/>
      <dgm:spPr/>
    </dgm:pt>
    <dgm:pt modelId="{A0C1B15E-54BA-4CC8-92A2-E7A6DD739252}" type="pres">
      <dgm:prSet presAssocID="{F784E312-0C85-497F-BE93-2D8D047B9599}" presName="compNode" presStyleCnt="0"/>
      <dgm:spPr/>
    </dgm:pt>
    <dgm:pt modelId="{37179D3A-E8DB-4F5B-93E1-6AF20DF29F24}" type="pres">
      <dgm:prSet presAssocID="{F784E312-0C85-497F-BE93-2D8D047B9599}" presName="dummyConnPt" presStyleCnt="0"/>
      <dgm:spPr/>
    </dgm:pt>
    <dgm:pt modelId="{1890C894-3AE3-4C41-AFDC-85EC99E6EF9D}" type="pres">
      <dgm:prSet presAssocID="{F784E312-0C85-497F-BE93-2D8D047B9599}" presName="node" presStyleLbl="node1" presStyleIdx="6" presStyleCnt="9">
        <dgm:presLayoutVars>
          <dgm:bulletEnabled val="1"/>
        </dgm:presLayoutVars>
      </dgm:prSet>
      <dgm:spPr/>
    </dgm:pt>
    <dgm:pt modelId="{3C55986E-2631-47E3-A937-7D77229F5C0E}" type="pres">
      <dgm:prSet presAssocID="{323B9F14-6477-4F1E-BB40-FFEF8EDC2213}" presName="sibTrans" presStyleLbl="bgSibTrans2D1" presStyleIdx="6" presStyleCnt="8"/>
      <dgm:spPr/>
    </dgm:pt>
    <dgm:pt modelId="{4C0A1C0B-4F93-47E6-AB6A-702C3F43B71C}" type="pres">
      <dgm:prSet presAssocID="{29AD49D1-862E-4788-B249-3CA7865F3351}" presName="compNode" presStyleCnt="0"/>
      <dgm:spPr/>
    </dgm:pt>
    <dgm:pt modelId="{8D45A7CD-C806-4FAF-82C9-16D9EC7DDD6B}" type="pres">
      <dgm:prSet presAssocID="{29AD49D1-862E-4788-B249-3CA7865F3351}" presName="dummyConnPt" presStyleCnt="0"/>
      <dgm:spPr/>
    </dgm:pt>
    <dgm:pt modelId="{30EE8327-86D3-45DE-A2FB-85016CB3D963}" type="pres">
      <dgm:prSet presAssocID="{29AD49D1-862E-4788-B249-3CA7865F3351}" presName="node" presStyleLbl="node1" presStyleIdx="7" presStyleCnt="9">
        <dgm:presLayoutVars>
          <dgm:bulletEnabled val="1"/>
        </dgm:presLayoutVars>
      </dgm:prSet>
      <dgm:spPr/>
    </dgm:pt>
    <dgm:pt modelId="{1CEE7EED-B789-4296-9B43-6E4BD2FE4AA2}" type="pres">
      <dgm:prSet presAssocID="{BB8266BF-8810-45CC-B4DA-87881611EF74}" presName="sibTrans" presStyleLbl="bgSibTrans2D1" presStyleIdx="7" presStyleCnt="8"/>
      <dgm:spPr/>
    </dgm:pt>
    <dgm:pt modelId="{B277F8B7-72BB-4010-B47D-5422E4050CB7}" type="pres">
      <dgm:prSet presAssocID="{BA39A1A1-4243-4743-9307-B375167895D8}" presName="compNode" presStyleCnt="0"/>
      <dgm:spPr/>
    </dgm:pt>
    <dgm:pt modelId="{DE2FCFBB-1654-40E5-BC2B-F77F7103B8C2}" type="pres">
      <dgm:prSet presAssocID="{BA39A1A1-4243-4743-9307-B375167895D8}" presName="dummyConnPt" presStyleCnt="0"/>
      <dgm:spPr/>
    </dgm:pt>
    <dgm:pt modelId="{9FA5FC71-B394-47CE-B43C-73536CFBCD2A}" type="pres">
      <dgm:prSet presAssocID="{BA39A1A1-4243-4743-9307-B375167895D8}" presName="node" presStyleLbl="node1" presStyleIdx="8" presStyleCnt="9">
        <dgm:presLayoutVars>
          <dgm:bulletEnabled val="1"/>
        </dgm:presLayoutVars>
      </dgm:prSet>
      <dgm:spPr/>
    </dgm:pt>
  </dgm:ptLst>
  <dgm:cxnLst>
    <dgm:cxn modelId="{5EEDF60E-974A-46BD-A823-2919FBE7483C}" srcId="{290D6B65-0127-4498-B76B-3A51E21B2565}" destId="{4EB5A406-6A17-49D7-8F02-008025EC3853}" srcOrd="2" destOrd="0" parTransId="{CC84D295-4DE5-4F63-89E8-2CDB83B9DB6C}" sibTransId="{B47E3930-6DCE-43F7-BFB4-CD4D0DF8DC0E}"/>
    <dgm:cxn modelId="{01476A1A-36D4-478E-AD1B-240F8747DE73}" type="presOf" srcId="{2314CD4A-5AB2-4730-9771-4B055B9E8772}" destId="{29A4FB31-D726-4C7C-87EA-5F0DCDAFA4F0}" srcOrd="0" destOrd="0" presId="urn:microsoft.com/office/officeart/2005/8/layout/bProcess4"/>
    <dgm:cxn modelId="{14FF1920-AA42-42DB-854C-EDF5B1DCFFBE}" type="presOf" srcId="{4EB5A406-6A17-49D7-8F02-008025EC3853}" destId="{5ED0FA7C-CF9C-472B-B8D6-98E229107037}" srcOrd="0" destOrd="0" presId="urn:microsoft.com/office/officeart/2005/8/layout/bProcess4"/>
    <dgm:cxn modelId="{30E1BC36-4113-48BD-B903-D1EB89426254}" srcId="{290D6B65-0127-4498-B76B-3A51E21B2565}" destId="{F784E312-0C85-497F-BE93-2D8D047B9599}" srcOrd="6" destOrd="0" parTransId="{439390E0-AD24-4849-AFB1-0E31023CA5F1}" sibTransId="{323B9F14-6477-4F1E-BB40-FFEF8EDC2213}"/>
    <dgm:cxn modelId="{2836135B-FF01-4A94-8067-717BE8D686F2}" type="presOf" srcId="{C5ACB009-52BE-494C-91AB-3DC19CAFBC0F}" destId="{2AE7FFC6-6D3B-456A-84F5-3D3F0941EBDF}" srcOrd="0" destOrd="0" presId="urn:microsoft.com/office/officeart/2005/8/layout/bProcess4"/>
    <dgm:cxn modelId="{B8EF9F46-C4E7-4679-B161-29C694A3EDFB}" type="presOf" srcId="{B92E2B2B-E7B8-4D82-95C7-A73EFF356438}" destId="{A55ED9A0-B618-467C-889A-E8B03EC4F07A}" srcOrd="0" destOrd="0" presId="urn:microsoft.com/office/officeart/2005/8/layout/bProcess4"/>
    <dgm:cxn modelId="{A9CB5769-8AB2-4AD7-9D05-D16C01D11CAF}" type="presOf" srcId="{BB8266BF-8810-45CC-B4DA-87881611EF74}" destId="{1CEE7EED-B789-4296-9B43-6E4BD2FE4AA2}" srcOrd="0" destOrd="0" presId="urn:microsoft.com/office/officeart/2005/8/layout/bProcess4"/>
    <dgm:cxn modelId="{7709646F-6541-4FE3-B883-ACD332BDB8A9}" srcId="{290D6B65-0127-4498-B76B-3A51E21B2565}" destId="{2314CD4A-5AB2-4730-9771-4B055B9E8772}" srcOrd="1" destOrd="0" parTransId="{072D42C7-474D-43F1-A4CE-3519AD4813B6}" sibTransId="{C5ACB009-52BE-494C-91AB-3DC19CAFBC0F}"/>
    <dgm:cxn modelId="{D175856F-A932-4A52-84AF-24F744320F79}" type="presOf" srcId="{C6714EF8-4B30-49D2-8A21-AAE6B9E94DB7}" destId="{876596E0-ECC6-4706-94F4-495278EDEC7D}" srcOrd="0" destOrd="0" presId="urn:microsoft.com/office/officeart/2005/8/layout/bProcess4"/>
    <dgm:cxn modelId="{12189350-2847-4EC5-9A01-AADCCE05BAF5}" type="presOf" srcId="{F784E312-0C85-497F-BE93-2D8D047B9599}" destId="{1890C894-3AE3-4C41-AFDC-85EC99E6EF9D}" srcOrd="0" destOrd="0" presId="urn:microsoft.com/office/officeart/2005/8/layout/bProcess4"/>
    <dgm:cxn modelId="{C8CADF7A-2C4C-4982-81B1-CD992745FB0F}" type="presOf" srcId="{36F9F400-6D9E-4777-B9F4-908BB7D7EA0D}" destId="{72138119-800A-4C8F-9DD1-37ABEBE57FE5}" srcOrd="0" destOrd="0" presId="urn:microsoft.com/office/officeart/2005/8/layout/bProcess4"/>
    <dgm:cxn modelId="{D7D5177B-457D-4BA7-99B7-0E7B51D35C70}" type="presOf" srcId="{6069B6F4-7476-43CB-900F-79B5390E0BF1}" destId="{11162AD7-FEC2-441F-A6C8-09839E0EB49C}" srcOrd="0" destOrd="0" presId="urn:microsoft.com/office/officeart/2005/8/layout/bProcess4"/>
    <dgm:cxn modelId="{AC76107D-EB9A-426A-BE00-AB561988A6CA}" srcId="{290D6B65-0127-4498-B76B-3A51E21B2565}" destId="{6069B6F4-7476-43CB-900F-79B5390E0BF1}" srcOrd="5" destOrd="0" parTransId="{D72B9D95-A1C0-4255-AF43-FE53E5FB5ED7}" sibTransId="{DB577FA2-0543-47FD-902E-B4A135B8CD24}"/>
    <dgm:cxn modelId="{74D8B97E-9381-4FCE-BD8C-9767072B9C97}" type="presOf" srcId="{DB577FA2-0543-47FD-902E-B4A135B8CD24}" destId="{CF184C6B-EC4F-4704-B96D-EBE3E299B4FE}" srcOrd="0" destOrd="0" presId="urn:microsoft.com/office/officeart/2005/8/layout/bProcess4"/>
    <dgm:cxn modelId="{3A921A82-63AE-44BE-9EA5-144067636DC3}" type="presOf" srcId="{29AD49D1-862E-4788-B249-3CA7865F3351}" destId="{30EE8327-86D3-45DE-A2FB-85016CB3D963}" srcOrd="0" destOrd="0" presId="urn:microsoft.com/office/officeart/2005/8/layout/bProcess4"/>
    <dgm:cxn modelId="{015B5386-273A-4B18-98A0-2B96EB62D5BC}" type="presOf" srcId="{290D6B65-0127-4498-B76B-3A51E21B2565}" destId="{8482A467-B0DE-4E10-8424-F900CE437F9E}" srcOrd="0" destOrd="0" presId="urn:microsoft.com/office/officeart/2005/8/layout/bProcess4"/>
    <dgm:cxn modelId="{7A72738A-5EE6-4114-A098-9721245726AC}" srcId="{290D6B65-0127-4498-B76B-3A51E21B2565}" destId="{36F9F400-6D9E-4777-B9F4-908BB7D7EA0D}" srcOrd="3" destOrd="0" parTransId="{B1CAA9A9-80D1-49C3-BBE6-416B332397A3}" sibTransId="{C6714EF8-4B30-49D2-8A21-AAE6B9E94DB7}"/>
    <dgm:cxn modelId="{398F3D91-5AB4-403D-BDDB-FF3A12D66435}" srcId="{290D6B65-0127-4498-B76B-3A51E21B2565}" destId="{BA39A1A1-4243-4743-9307-B375167895D8}" srcOrd="8" destOrd="0" parTransId="{806545C3-2C24-4C74-9867-1FB6AC1E23E2}" sibTransId="{1DE0E3B1-983C-4CC4-9267-54EC18CF8A17}"/>
    <dgm:cxn modelId="{22F0BAAC-BC06-4625-B2C9-AAE5C659691E}" type="presOf" srcId="{BA39A1A1-4243-4743-9307-B375167895D8}" destId="{9FA5FC71-B394-47CE-B43C-73536CFBCD2A}" srcOrd="0" destOrd="0" presId="urn:microsoft.com/office/officeart/2005/8/layout/bProcess4"/>
    <dgm:cxn modelId="{C3C7E3AD-193A-43A8-BD2C-F94C702CE3B4}" type="presOf" srcId="{323B9F14-6477-4F1E-BB40-FFEF8EDC2213}" destId="{3C55986E-2631-47E3-A937-7D77229F5C0E}" srcOrd="0" destOrd="0" presId="urn:microsoft.com/office/officeart/2005/8/layout/bProcess4"/>
    <dgm:cxn modelId="{151507C3-4526-4C3C-BE6D-8D20114B7169}" type="presOf" srcId="{FBB69669-F7BF-436B-B69B-38F84B3C638A}" destId="{A898330C-3B59-468D-88FE-4D3FD3A945A8}" srcOrd="0" destOrd="0" presId="urn:microsoft.com/office/officeart/2005/8/layout/bProcess4"/>
    <dgm:cxn modelId="{BE228FD0-6BB0-4FF2-85E0-6E75759751E4}" srcId="{290D6B65-0127-4498-B76B-3A51E21B2565}" destId="{FBB69669-F7BF-436B-B69B-38F84B3C638A}" srcOrd="0" destOrd="0" parTransId="{25B5637B-B34F-4ADD-B63B-2A6B6BE8D124}" sibTransId="{6FED4CBE-4F90-4E74-9D4E-07363217C1E8}"/>
    <dgm:cxn modelId="{30BE70D3-E7F4-495F-A15D-0CFD89218BD3}" type="presOf" srcId="{6FED4CBE-4F90-4E74-9D4E-07363217C1E8}" destId="{62F01CA3-74AF-4AED-A40D-CAAFB2AB5B9F}" srcOrd="0" destOrd="0" presId="urn:microsoft.com/office/officeart/2005/8/layout/bProcess4"/>
    <dgm:cxn modelId="{F89BD1DA-7921-48AA-8ED0-A9B3EC18BA37}" srcId="{290D6B65-0127-4498-B76B-3A51E21B2565}" destId="{F5CDB341-BC0D-46C2-A366-85F59649013A}" srcOrd="4" destOrd="0" parTransId="{B27D82C7-556C-4C5F-B4EF-0D9C7DA00CFA}" sibTransId="{B92E2B2B-E7B8-4D82-95C7-A73EFF356438}"/>
    <dgm:cxn modelId="{18E436DB-C2B1-42D5-9316-927040C15ECF}" type="presOf" srcId="{F5CDB341-BC0D-46C2-A366-85F59649013A}" destId="{8A457F7B-8241-4663-A0B4-18427A8C69F1}" srcOrd="0" destOrd="0" presId="urn:microsoft.com/office/officeart/2005/8/layout/bProcess4"/>
    <dgm:cxn modelId="{2BA98EEE-7B75-4DDB-886B-5748A57ED323}" type="presOf" srcId="{B47E3930-6DCE-43F7-BFB4-CD4D0DF8DC0E}" destId="{F6750F6A-2019-48CB-8053-60CA1CBC06A4}" srcOrd="0" destOrd="0" presId="urn:microsoft.com/office/officeart/2005/8/layout/bProcess4"/>
    <dgm:cxn modelId="{10E240FE-0158-4184-91FF-DE6B8EE36F4F}" srcId="{290D6B65-0127-4498-B76B-3A51E21B2565}" destId="{29AD49D1-862E-4788-B249-3CA7865F3351}" srcOrd="7" destOrd="0" parTransId="{51C631BC-5AC5-44BF-9830-A4FC027A3BED}" sibTransId="{BB8266BF-8810-45CC-B4DA-87881611EF74}"/>
    <dgm:cxn modelId="{FEC52D42-1ADD-4A51-B063-9C5E6BAC9A2A}" type="presParOf" srcId="{8482A467-B0DE-4E10-8424-F900CE437F9E}" destId="{019369B0-F20E-455B-B1E4-300388E97F3A}" srcOrd="0" destOrd="0" presId="urn:microsoft.com/office/officeart/2005/8/layout/bProcess4"/>
    <dgm:cxn modelId="{E7DB9BD4-85D2-43F7-951A-48A5C230DBF7}" type="presParOf" srcId="{019369B0-F20E-455B-B1E4-300388E97F3A}" destId="{A0DAC7D0-E3E9-41E9-B47D-82EDA3277DDD}" srcOrd="0" destOrd="0" presId="urn:microsoft.com/office/officeart/2005/8/layout/bProcess4"/>
    <dgm:cxn modelId="{292CB4AC-DDF4-4E5C-91C4-D28FD2AAE2CD}" type="presParOf" srcId="{019369B0-F20E-455B-B1E4-300388E97F3A}" destId="{A898330C-3B59-468D-88FE-4D3FD3A945A8}" srcOrd="1" destOrd="0" presId="urn:microsoft.com/office/officeart/2005/8/layout/bProcess4"/>
    <dgm:cxn modelId="{53DA8448-02D3-4964-8454-BE7672B1D1AE}" type="presParOf" srcId="{8482A467-B0DE-4E10-8424-F900CE437F9E}" destId="{62F01CA3-74AF-4AED-A40D-CAAFB2AB5B9F}" srcOrd="1" destOrd="0" presId="urn:microsoft.com/office/officeart/2005/8/layout/bProcess4"/>
    <dgm:cxn modelId="{A857BCDB-BE15-4366-86F8-FFE7E26F3F55}" type="presParOf" srcId="{8482A467-B0DE-4E10-8424-F900CE437F9E}" destId="{7CECC63D-74C4-4FF2-AC07-7AD7D9E438AD}" srcOrd="2" destOrd="0" presId="urn:microsoft.com/office/officeart/2005/8/layout/bProcess4"/>
    <dgm:cxn modelId="{53D50A94-A3ED-4A32-9ABE-CDB8049731C7}" type="presParOf" srcId="{7CECC63D-74C4-4FF2-AC07-7AD7D9E438AD}" destId="{2D89DBCC-4FAA-43F6-BC2B-CC08E7E61946}" srcOrd="0" destOrd="0" presId="urn:microsoft.com/office/officeart/2005/8/layout/bProcess4"/>
    <dgm:cxn modelId="{ED687A70-AD41-43E7-9DA1-47FACE3C06B9}" type="presParOf" srcId="{7CECC63D-74C4-4FF2-AC07-7AD7D9E438AD}" destId="{29A4FB31-D726-4C7C-87EA-5F0DCDAFA4F0}" srcOrd="1" destOrd="0" presId="urn:microsoft.com/office/officeart/2005/8/layout/bProcess4"/>
    <dgm:cxn modelId="{996A4263-2621-4E1F-B45A-5976C90E8E9F}" type="presParOf" srcId="{8482A467-B0DE-4E10-8424-F900CE437F9E}" destId="{2AE7FFC6-6D3B-456A-84F5-3D3F0941EBDF}" srcOrd="3" destOrd="0" presId="urn:microsoft.com/office/officeart/2005/8/layout/bProcess4"/>
    <dgm:cxn modelId="{4031146F-715C-4447-892E-B0E355D10095}" type="presParOf" srcId="{8482A467-B0DE-4E10-8424-F900CE437F9E}" destId="{E0EA67CF-6D79-4D6B-8046-28580465748D}" srcOrd="4" destOrd="0" presId="urn:microsoft.com/office/officeart/2005/8/layout/bProcess4"/>
    <dgm:cxn modelId="{00D8986C-AE87-41A5-B51D-3C200292E301}" type="presParOf" srcId="{E0EA67CF-6D79-4D6B-8046-28580465748D}" destId="{66F5DFC3-FB2B-45AD-A203-74963734A5E1}" srcOrd="0" destOrd="0" presId="urn:microsoft.com/office/officeart/2005/8/layout/bProcess4"/>
    <dgm:cxn modelId="{1A2EE8F1-C61F-4284-8D21-0B0786389741}" type="presParOf" srcId="{E0EA67CF-6D79-4D6B-8046-28580465748D}" destId="{5ED0FA7C-CF9C-472B-B8D6-98E229107037}" srcOrd="1" destOrd="0" presId="urn:microsoft.com/office/officeart/2005/8/layout/bProcess4"/>
    <dgm:cxn modelId="{7EFA10F3-08E5-4D23-AFD7-170E3ECDB015}" type="presParOf" srcId="{8482A467-B0DE-4E10-8424-F900CE437F9E}" destId="{F6750F6A-2019-48CB-8053-60CA1CBC06A4}" srcOrd="5" destOrd="0" presId="urn:microsoft.com/office/officeart/2005/8/layout/bProcess4"/>
    <dgm:cxn modelId="{82D4CAA0-DEBD-4280-884C-E5CB616F37BC}" type="presParOf" srcId="{8482A467-B0DE-4E10-8424-F900CE437F9E}" destId="{AEC5A3BA-9EE6-4172-8F92-326060CDA823}" srcOrd="6" destOrd="0" presId="urn:microsoft.com/office/officeart/2005/8/layout/bProcess4"/>
    <dgm:cxn modelId="{E78EDECE-6CF8-4439-ABDB-FE48E2FE06C7}" type="presParOf" srcId="{AEC5A3BA-9EE6-4172-8F92-326060CDA823}" destId="{8BC70A74-FA3C-48B2-BB8F-1ABC47009E7B}" srcOrd="0" destOrd="0" presId="urn:microsoft.com/office/officeart/2005/8/layout/bProcess4"/>
    <dgm:cxn modelId="{8B8E6E37-3844-4FD8-A197-844BC495EAC6}" type="presParOf" srcId="{AEC5A3BA-9EE6-4172-8F92-326060CDA823}" destId="{72138119-800A-4C8F-9DD1-37ABEBE57FE5}" srcOrd="1" destOrd="0" presId="urn:microsoft.com/office/officeart/2005/8/layout/bProcess4"/>
    <dgm:cxn modelId="{4604F661-5EDE-4C66-85C9-78B89EFF8319}" type="presParOf" srcId="{8482A467-B0DE-4E10-8424-F900CE437F9E}" destId="{876596E0-ECC6-4706-94F4-495278EDEC7D}" srcOrd="7" destOrd="0" presId="urn:microsoft.com/office/officeart/2005/8/layout/bProcess4"/>
    <dgm:cxn modelId="{86AA2CD2-C004-4681-9757-9D597733668C}" type="presParOf" srcId="{8482A467-B0DE-4E10-8424-F900CE437F9E}" destId="{884480DF-495D-4BE0-A29D-E226E76A302F}" srcOrd="8" destOrd="0" presId="urn:microsoft.com/office/officeart/2005/8/layout/bProcess4"/>
    <dgm:cxn modelId="{4496188F-8503-494B-87F7-BD9EE1751079}" type="presParOf" srcId="{884480DF-495D-4BE0-A29D-E226E76A302F}" destId="{A986F38C-FFFB-462A-8473-EA56B0335FAF}" srcOrd="0" destOrd="0" presId="urn:microsoft.com/office/officeart/2005/8/layout/bProcess4"/>
    <dgm:cxn modelId="{8AAF9339-ED57-4A28-9832-4724176B6F37}" type="presParOf" srcId="{884480DF-495D-4BE0-A29D-E226E76A302F}" destId="{8A457F7B-8241-4663-A0B4-18427A8C69F1}" srcOrd="1" destOrd="0" presId="urn:microsoft.com/office/officeart/2005/8/layout/bProcess4"/>
    <dgm:cxn modelId="{21631BC3-F448-43D1-9CF2-19DD24C89C7A}" type="presParOf" srcId="{8482A467-B0DE-4E10-8424-F900CE437F9E}" destId="{A55ED9A0-B618-467C-889A-E8B03EC4F07A}" srcOrd="9" destOrd="0" presId="urn:microsoft.com/office/officeart/2005/8/layout/bProcess4"/>
    <dgm:cxn modelId="{9E9537EA-71F1-4F52-A5C5-7ED3093CB3C0}" type="presParOf" srcId="{8482A467-B0DE-4E10-8424-F900CE437F9E}" destId="{EC140A7C-F70F-4941-88CE-6540DC6A29E8}" srcOrd="10" destOrd="0" presId="urn:microsoft.com/office/officeart/2005/8/layout/bProcess4"/>
    <dgm:cxn modelId="{35FCB580-E0BA-495B-B021-0455DA3AB6E3}" type="presParOf" srcId="{EC140A7C-F70F-4941-88CE-6540DC6A29E8}" destId="{07B282EE-C663-4819-AB07-94D6E5BEBFC5}" srcOrd="0" destOrd="0" presId="urn:microsoft.com/office/officeart/2005/8/layout/bProcess4"/>
    <dgm:cxn modelId="{100991FE-53AF-4D13-92B5-B2CB778278D4}" type="presParOf" srcId="{EC140A7C-F70F-4941-88CE-6540DC6A29E8}" destId="{11162AD7-FEC2-441F-A6C8-09839E0EB49C}" srcOrd="1" destOrd="0" presId="urn:microsoft.com/office/officeart/2005/8/layout/bProcess4"/>
    <dgm:cxn modelId="{34D1E020-E577-4B01-9563-862225ACC5AC}" type="presParOf" srcId="{8482A467-B0DE-4E10-8424-F900CE437F9E}" destId="{CF184C6B-EC4F-4704-B96D-EBE3E299B4FE}" srcOrd="11" destOrd="0" presId="urn:microsoft.com/office/officeart/2005/8/layout/bProcess4"/>
    <dgm:cxn modelId="{8539C0C4-D33F-4223-9FE8-F13B4661E335}" type="presParOf" srcId="{8482A467-B0DE-4E10-8424-F900CE437F9E}" destId="{A0C1B15E-54BA-4CC8-92A2-E7A6DD739252}" srcOrd="12" destOrd="0" presId="urn:microsoft.com/office/officeart/2005/8/layout/bProcess4"/>
    <dgm:cxn modelId="{3CA3736A-9534-42C7-B3E4-693265FF9CB6}" type="presParOf" srcId="{A0C1B15E-54BA-4CC8-92A2-E7A6DD739252}" destId="{37179D3A-E8DB-4F5B-93E1-6AF20DF29F24}" srcOrd="0" destOrd="0" presId="urn:microsoft.com/office/officeart/2005/8/layout/bProcess4"/>
    <dgm:cxn modelId="{CD33AB74-620F-4EBD-A861-9B00E3DBE826}" type="presParOf" srcId="{A0C1B15E-54BA-4CC8-92A2-E7A6DD739252}" destId="{1890C894-3AE3-4C41-AFDC-85EC99E6EF9D}" srcOrd="1" destOrd="0" presId="urn:microsoft.com/office/officeart/2005/8/layout/bProcess4"/>
    <dgm:cxn modelId="{16DCC6C0-BDE1-425D-AA3D-52B5C3A40B38}" type="presParOf" srcId="{8482A467-B0DE-4E10-8424-F900CE437F9E}" destId="{3C55986E-2631-47E3-A937-7D77229F5C0E}" srcOrd="13" destOrd="0" presId="urn:microsoft.com/office/officeart/2005/8/layout/bProcess4"/>
    <dgm:cxn modelId="{DF621BC4-5E3D-45EC-B182-17DFA9958347}" type="presParOf" srcId="{8482A467-B0DE-4E10-8424-F900CE437F9E}" destId="{4C0A1C0B-4F93-47E6-AB6A-702C3F43B71C}" srcOrd="14" destOrd="0" presId="urn:microsoft.com/office/officeart/2005/8/layout/bProcess4"/>
    <dgm:cxn modelId="{F8C61B4D-1C61-4E75-9024-8E1A9486C2BF}" type="presParOf" srcId="{4C0A1C0B-4F93-47E6-AB6A-702C3F43B71C}" destId="{8D45A7CD-C806-4FAF-82C9-16D9EC7DDD6B}" srcOrd="0" destOrd="0" presId="urn:microsoft.com/office/officeart/2005/8/layout/bProcess4"/>
    <dgm:cxn modelId="{A7561BE5-66EB-4260-B6E6-7F9ACBB7FB01}" type="presParOf" srcId="{4C0A1C0B-4F93-47E6-AB6A-702C3F43B71C}" destId="{30EE8327-86D3-45DE-A2FB-85016CB3D963}" srcOrd="1" destOrd="0" presId="urn:microsoft.com/office/officeart/2005/8/layout/bProcess4"/>
    <dgm:cxn modelId="{1DBBB0B0-D25D-45CD-886E-7BE704C0F925}" type="presParOf" srcId="{8482A467-B0DE-4E10-8424-F900CE437F9E}" destId="{1CEE7EED-B789-4296-9B43-6E4BD2FE4AA2}" srcOrd="15" destOrd="0" presId="urn:microsoft.com/office/officeart/2005/8/layout/bProcess4"/>
    <dgm:cxn modelId="{ECD1B902-C2AC-4117-B605-4BD35001A060}" type="presParOf" srcId="{8482A467-B0DE-4E10-8424-F900CE437F9E}" destId="{B277F8B7-72BB-4010-B47D-5422E4050CB7}" srcOrd="16" destOrd="0" presId="urn:microsoft.com/office/officeart/2005/8/layout/bProcess4"/>
    <dgm:cxn modelId="{EC495A44-E3BE-4370-9F6F-1375460F29CE}" type="presParOf" srcId="{B277F8B7-72BB-4010-B47D-5422E4050CB7}" destId="{DE2FCFBB-1654-40E5-BC2B-F77F7103B8C2}" srcOrd="0" destOrd="0" presId="urn:microsoft.com/office/officeart/2005/8/layout/bProcess4"/>
    <dgm:cxn modelId="{66F5AA81-4AA4-43CD-8595-DB495221E8E2}" type="presParOf" srcId="{B277F8B7-72BB-4010-B47D-5422E4050CB7}" destId="{9FA5FC71-B394-47CE-B43C-73536CFBCD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1CA3-74AF-4AED-A40D-CAAFB2AB5B9F}">
      <dsp:nvSpPr>
        <dsp:cNvPr id="0" name=""/>
        <dsp:cNvSpPr/>
      </dsp:nvSpPr>
      <dsp:spPr>
        <a:xfrm rot="5400000">
          <a:off x="387385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8330C-3B59-468D-88FE-4D3FD3A945A8}">
      <dsp:nvSpPr>
        <dsp:cNvPr id="0" name=""/>
        <dsp:cNvSpPr/>
      </dsp:nvSpPr>
      <dsp:spPr>
        <a:xfrm>
          <a:off x="728306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Yhteisasiakkuus tunnistetaan kontaktissa</a:t>
          </a:r>
        </a:p>
      </dsp:txBody>
      <dsp:txXfrm>
        <a:off x="763365" y="35830"/>
        <a:ext cx="1924861" cy="1126869"/>
      </dsp:txXfrm>
    </dsp:sp>
    <dsp:sp modelId="{2AE7FFC6-6D3B-456A-84F5-3D3F0941EBDF}">
      <dsp:nvSpPr>
        <dsp:cNvPr id="0" name=""/>
        <dsp:cNvSpPr/>
      </dsp:nvSpPr>
      <dsp:spPr>
        <a:xfrm rot="5400000">
          <a:off x="387385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FB31-D726-4C7C-87EA-5F0DCDAFA4F0}">
      <dsp:nvSpPr>
        <dsp:cNvPr id="0" name=""/>
        <dsp:cNvSpPr/>
      </dsp:nvSpPr>
      <dsp:spPr>
        <a:xfrm>
          <a:off x="728306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err="1"/>
            <a:t>Puheeksiotto</a:t>
          </a:r>
          <a:r>
            <a:rPr lang="fi-FI" sz="1700" kern="1200"/>
            <a:t> asiakkaan kanssa</a:t>
          </a:r>
        </a:p>
      </dsp:txBody>
      <dsp:txXfrm>
        <a:off x="763365" y="1532065"/>
        <a:ext cx="1924861" cy="1126869"/>
      </dsp:txXfrm>
    </dsp:sp>
    <dsp:sp modelId="{F6750F6A-2019-48CB-8053-60CA1CBC06A4}">
      <dsp:nvSpPr>
        <dsp:cNvPr id="0" name=""/>
        <dsp:cNvSpPr/>
      </dsp:nvSpPr>
      <dsp:spPr>
        <a:xfrm>
          <a:off x="1135502" y="3196838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FA7C-CF9C-472B-B8D6-98E229107037}">
      <dsp:nvSpPr>
        <dsp:cNvPr id="0" name=""/>
        <dsp:cNvSpPr/>
      </dsp:nvSpPr>
      <dsp:spPr>
        <a:xfrm>
          <a:off x="728306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sp:txBody>
      <dsp:txXfrm>
        <a:off x="763365" y="3028299"/>
        <a:ext cx="1924861" cy="1126869"/>
      </dsp:txXfrm>
    </dsp:sp>
    <dsp:sp modelId="{876596E0-ECC6-4706-94F4-495278EDEC7D}">
      <dsp:nvSpPr>
        <dsp:cNvPr id="0" name=""/>
        <dsp:cNvSpPr/>
      </dsp:nvSpPr>
      <dsp:spPr>
        <a:xfrm rot="16200000">
          <a:off x="3040707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8119-800A-4C8F-9DD1-37ABEBE57FE5}">
      <dsp:nvSpPr>
        <dsp:cNvPr id="0" name=""/>
        <dsp:cNvSpPr/>
      </dsp:nvSpPr>
      <dsp:spPr>
        <a:xfrm>
          <a:off x="3381628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Varataan kontakti asiakkaan tilanteen kartoitusta varten</a:t>
          </a:r>
        </a:p>
      </dsp:txBody>
      <dsp:txXfrm>
        <a:off x="3416687" y="3028299"/>
        <a:ext cx="1924861" cy="1126869"/>
      </dsp:txXfrm>
    </dsp:sp>
    <dsp:sp modelId="{A55ED9A0-B618-467C-889A-E8B03EC4F07A}">
      <dsp:nvSpPr>
        <dsp:cNvPr id="0" name=""/>
        <dsp:cNvSpPr/>
      </dsp:nvSpPr>
      <dsp:spPr>
        <a:xfrm rot="16200000">
          <a:off x="3040707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57F7B-8241-4663-A0B4-18427A8C69F1}">
      <dsp:nvSpPr>
        <dsp:cNvPr id="0" name=""/>
        <dsp:cNvSpPr/>
      </dsp:nvSpPr>
      <dsp:spPr>
        <a:xfrm>
          <a:off x="3381628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Tilanteen kartoitus </a:t>
          </a:r>
        </a:p>
      </dsp:txBody>
      <dsp:txXfrm>
        <a:off x="3416687" y="1532065"/>
        <a:ext cx="1924861" cy="1126869"/>
      </dsp:txXfrm>
    </dsp:sp>
    <dsp:sp modelId="{CF184C6B-EC4F-4704-B96D-EBE3E299B4FE}">
      <dsp:nvSpPr>
        <dsp:cNvPr id="0" name=""/>
        <dsp:cNvSpPr/>
      </dsp:nvSpPr>
      <dsp:spPr>
        <a:xfrm>
          <a:off x="3788824" y="204369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62AD7-FEC2-441F-A6C8-09839E0EB49C}">
      <dsp:nvSpPr>
        <dsp:cNvPr id="0" name=""/>
        <dsp:cNvSpPr/>
      </dsp:nvSpPr>
      <dsp:spPr>
        <a:xfrm>
          <a:off x="3381628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Kutsutaan yhteistyöhön tarvittavat ammattilaiset</a:t>
          </a:r>
        </a:p>
      </dsp:txBody>
      <dsp:txXfrm>
        <a:off x="3416687" y="35830"/>
        <a:ext cx="1924861" cy="1126869"/>
      </dsp:txXfrm>
    </dsp:sp>
    <dsp:sp modelId="{3C55986E-2631-47E3-A937-7D77229F5C0E}">
      <dsp:nvSpPr>
        <dsp:cNvPr id="0" name=""/>
        <dsp:cNvSpPr/>
      </dsp:nvSpPr>
      <dsp:spPr>
        <a:xfrm rot="5400000">
          <a:off x="5694030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894-3AE3-4C41-AFDC-85EC99E6EF9D}">
      <dsp:nvSpPr>
        <dsp:cNvPr id="0" name=""/>
        <dsp:cNvSpPr/>
      </dsp:nvSpPr>
      <dsp:spPr>
        <a:xfrm>
          <a:off x="6034951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Palvelut suunnitellusti</a:t>
          </a:r>
        </a:p>
      </dsp:txBody>
      <dsp:txXfrm>
        <a:off x="6070010" y="35830"/>
        <a:ext cx="1924861" cy="1126869"/>
      </dsp:txXfrm>
    </dsp:sp>
    <dsp:sp modelId="{1CEE7EED-B789-4296-9B43-6E4BD2FE4AA2}">
      <dsp:nvSpPr>
        <dsp:cNvPr id="0" name=""/>
        <dsp:cNvSpPr/>
      </dsp:nvSpPr>
      <dsp:spPr>
        <a:xfrm rot="5400000">
          <a:off x="5694030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E8327-86D3-45DE-A2FB-85016CB3D963}">
      <dsp:nvSpPr>
        <dsp:cNvPr id="0" name=""/>
        <dsp:cNvSpPr/>
      </dsp:nvSpPr>
      <dsp:spPr>
        <a:xfrm>
          <a:off x="6034951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sp:txBody>
      <dsp:txXfrm>
        <a:off x="6070010" y="1532065"/>
        <a:ext cx="1924861" cy="1126869"/>
      </dsp:txXfrm>
    </dsp:sp>
    <dsp:sp modelId="{9FA5FC71-B394-47CE-B43C-73536CFBCD2A}">
      <dsp:nvSpPr>
        <dsp:cNvPr id="0" name=""/>
        <dsp:cNvSpPr/>
      </dsp:nvSpPr>
      <dsp:spPr>
        <a:xfrm>
          <a:off x="6034951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Yhteisasiakkuus päättyy</a:t>
          </a:r>
        </a:p>
      </dsp:txBody>
      <dsp:txXfrm>
        <a:off x="6070010" y="3028299"/>
        <a:ext cx="1924861" cy="11268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1CA3-74AF-4AED-A40D-CAAFB2AB5B9F}">
      <dsp:nvSpPr>
        <dsp:cNvPr id="0" name=""/>
        <dsp:cNvSpPr/>
      </dsp:nvSpPr>
      <dsp:spPr>
        <a:xfrm rot="5400000">
          <a:off x="387385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8330C-3B59-468D-88FE-4D3FD3A945A8}">
      <dsp:nvSpPr>
        <dsp:cNvPr id="0" name=""/>
        <dsp:cNvSpPr/>
      </dsp:nvSpPr>
      <dsp:spPr>
        <a:xfrm>
          <a:off x="728306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tunnistetaan kontaktissa</a:t>
          </a:r>
        </a:p>
      </dsp:txBody>
      <dsp:txXfrm>
        <a:off x="763365" y="35830"/>
        <a:ext cx="1924861" cy="1126869"/>
      </dsp:txXfrm>
    </dsp:sp>
    <dsp:sp modelId="{2AE7FFC6-6D3B-456A-84F5-3D3F0941EBDF}">
      <dsp:nvSpPr>
        <dsp:cNvPr id="0" name=""/>
        <dsp:cNvSpPr/>
      </dsp:nvSpPr>
      <dsp:spPr>
        <a:xfrm rot="5400000">
          <a:off x="387385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FB31-D726-4C7C-87EA-5F0DCDAFA4F0}">
      <dsp:nvSpPr>
        <dsp:cNvPr id="0" name=""/>
        <dsp:cNvSpPr/>
      </dsp:nvSpPr>
      <dsp:spPr>
        <a:xfrm>
          <a:off x="728306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sp:txBody>
      <dsp:txXfrm>
        <a:off x="763365" y="1532065"/>
        <a:ext cx="1924861" cy="1126869"/>
      </dsp:txXfrm>
    </dsp:sp>
    <dsp:sp modelId="{F6750F6A-2019-48CB-8053-60CA1CBC06A4}">
      <dsp:nvSpPr>
        <dsp:cNvPr id="0" name=""/>
        <dsp:cNvSpPr/>
      </dsp:nvSpPr>
      <dsp:spPr>
        <a:xfrm>
          <a:off x="1135502" y="3196838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FA7C-CF9C-472B-B8D6-98E229107037}">
      <dsp:nvSpPr>
        <dsp:cNvPr id="0" name=""/>
        <dsp:cNvSpPr/>
      </dsp:nvSpPr>
      <dsp:spPr>
        <a:xfrm>
          <a:off x="728306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sp:txBody>
      <dsp:txXfrm>
        <a:off x="763365" y="3028299"/>
        <a:ext cx="1924861" cy="1126869"/>
      </dsp:txXfrm>
    </dsp:sp>
    <dsp:sp modelId="{876596E0-ECC6-4706-94F4-495278EDEC7D}">
      <dsp:nvSpPr>
        <dsp:cNvPr id="0" name=""/>
        <dsp:cNvSpPr/>
      </dsp:nvSpPr>
      <dsp:spPr>
        <a:xfrm rot="16200000">
          <a:off x="3040707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8119-800A-4C8F-9DD1-37ABEBE57FE5}">
      <dsp:nvSpPr>
        <dsp:cNvPr id="0" name=""/>
        <dsp:cNvSpPr/>
      </dsp:nvSpPr>
      <dsp:spPr>
        <a:xfrm>
          <a:off x="3381628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Varataan aika asiakkaan tilanteen kartoitusta varten</a:t>
          </a:r>
        </a:p>
      </dsp:txBody>
      <dsp:txXfrm>
        <a:off x="3416687" y="3028299"/>
        <a:ext cx="1924861" cy="1126869"/>
      </dsp:txXfrm>
    </dsp:sp>
    <dsp:sp modelId="{A55ED9A0-B618-467C-889A-E8B03EC4F07A}">
      <dsp:nvSpPr>
        <dsp:cNvPr id="0" name=""/>
        <dsp:cNvSpPr/>
      </dsp:nvSpPr>
      <dsp:spPr>
        <a:xfrm rot="16200000">
          <a:off x="3040707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57F7B-8241-4663-A0B4-18427A8C69F1}">
      <dsp:nvSpPr>
        <dsp:cNvPr id="0" name=""/>
        <dsp:cNvSpPr/>
      </dsp:nvSpPr>
      <dsp:spPr>
        <a:xfrm>
          <a:off x="3381628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Tilanteen kartoitus</a:t>
          </a:r>
        </a:p>
      </dsp:txBody>
      <dsp:txXfrm>
        <a:off x="3416687" y="1532065"/>
        <a:ext cx="1924861" cy="1126869"/>
      </dsp:txXfrm>
    </dsp:sp>
    <dsp:sp modelId="{CF184C6B-EC4F-4704-B96D-EBE3E299B4FE}">
      <dsp:nvSpPr>
        <dsp:cNvPr id="0" name=""/>
        <dsp:cNvSpPr/>
      </dsp:nvSpPr>
      <dsp:spPr>
        <a:xfrm>
          <a:off x="3788824" y="204369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62AD7-FEC2-441F-A6C8-09839E0EB49C}">
      <dsp:nvSpPr>
        <dsp:cNvPr id="0" name=""/>
        <dsp:cNvSpPr/>
      </dsp:nvSpPr>
      <dsp:spPr>
        <a:xfrm>
          <a:off x="3381628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Kutsutaan yhteistyöhön tarvittavat ammattilaiset</a:t>
          </a:r>
        </a:p>
      </dsp:txBody>
      <dsp:txXfrm>
        <a:off x="3416687" y="35830"/>
        <a:ext cx="1924861" cy="1126869"/>
      </dsp:txXfrm>
    </dsp:sp>
    <dsp:sp modelId="{3C55986E-2631-47E3-A937-7D77229F5C0E}">
      <dsp:nvSpPr>
        <dsp:cNvPr id="0" name=""/>
        <dsp:cNvSpPr/>
      </dsp:nvSpPr>
      <dsp:spPr>
        <a:xfrm rot="5400000">
          <a:off x="5694030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894-3AE3-4C41-AFDC-85EC99E6EF9D}">
      <dsp:nvSpPr>
        <dsp:cNvPr id="0" name=""/>
        <dsp:cNvSpPr/>
      </dsp:nvSpPr>
      <dsp:spPr>
        <a:xfrm>
          <a:off x="6034951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Palvelut suunnitellusti</a:t>
          </a:r>
        </a:p>
      </dsp:txBody>
      <dsp:txXfrm>
        <a:off x="6070010" y="35830"/>
        <a:ext cx="1924861" cy="1126869"/>
      </dsp:txXfrm>
    </dsp:sp>
    <dsp:sp modelId="{1CEE7EED-B789-4296-9B43-6E4BD2FE4AA2}">
      <dsp:nvSpPr>
        <dsp:cNvPr id="0" name=""/>
        <dsp:cNvSpPr/>
      </dsp:nvSpPr>
      <dsp:spPr>
        <a:xfrm rot="5400000">
          <a:off x="5694030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E8327-86D3-45DE-A2FB-85016CB3D963}">
      <dsp:nvSpPr>
        <dsp:cNvPr id="0" name=""/>
        <dsp:cNvSpPr/>
      </dsp:nvSpPr>
      <dsp:spPr>
        <a:xfrm>
          <a:off x="6034951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sp:txBody>
      <dsp:txXfrm>
        <a:off x="6070010" y="1532065"/>
        <a:ext cx="1924861" cy="1126869"/>
      </dsp:txXfrm>
    </dsp:sp>
    <dsp:sp modelId="{9FA5FC71-B394-47CE-B43C-73536CFBCD2A}">
      <dsp:nvSpPr>
        <dsp:cNvPr id="0" name=""/>
        <dsp:cNvSpPr/>
      </dsp:nvSpPr>
      <dsp:spPr>
        <a:xfrm>
          <a:off x="6034951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Yhteisasiakkuus päättyy</a:t>
          </a:r>
        </a:p>
      </dsp:txBody>
      <dsp:txXfrm>
        <a:off x="6070010" y="3028299"/>
        <a:ext cx="1924861" cy="1126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1CA3-74AF-4AED-A40D-CAAFB2AB5B9F}">
      <dsp:nvSpPr>
        <dsp:cNvPr id="0" name=""/>
        <dsp:cNvSpPr/>
      </dsp:nvSpPr>
      <dsp:spPr>
        <a:xfrm rot="5400000">
          <a:off x="387385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8330C-3B59-468D-88FE-4D3FD3A945A8}">
      <dsp:nvSpPr>
        <dsp:cNvPr id="0" name=""/>
        <dsp:cNvSpPr/>
      </dsp:nvSpPr>
      <dsp:spPr>
        <a:xfrm>
          <a:off x="728306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tx1"/>
              </a:solidFill>
            </a:rPr>
            <a:t>Yhteisasiakkuus tunnistetaan kontaktissa</a:t>
          </a:r>
        </a:p>
      </dsp:txBody>
      <dsp:txXfrm>
        <a:off x="763365" y="35830"/>
        <a:ext cx="1924861" cy="1126869"/>
      </dsp:txXfrm>
    </dsp:sp>
    <dsp:sp modelId="{2AE7FFC6-6D3B-456A-84F5-3D3F0941EBDF}">
      <dsp:nvSpPr>
        <dsp:cNvPr id="0" name=""/>
        <dsp:cNvSpPr/>
      </dsp:nvSpPr>
      <dsp:spPr>
        <a:xfrm rot="5400000">
          <a:off x="387385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FB31-D726-4C7C-87EA-5F0DCDAFA4F0}">
      <dsp:nvSpPr>
        <dsp:cNvPr id="0" name=""/>
        <dsp:cNvSpPr/>
      </dsp:nvSpPr>
      <dsp:spPr>
        <a:xfrm>
          <a:off x="728306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err="1">
              <a:solidFill>
                <a:schemeClr val="bg2"/>
              </a:solidFill>
            </a:rPr>
            <a:t>Puheeksiotto</a:t>
          </a:r>
          <a:r>
            <a:rPr lang="fi-FI" sz="1700" kern="1200">
              <a:solidFill>
                <a:schemeClr val="bg2"/>
              </a:solidFill>
            </a:rPr>
            <a:t> asiakkaan kanssa</a:t>
          </a:r>
        </a:p>
      </dsp:txBody>
      <dsp:txXfrm>
        <a:off x="763365" y="1532065"/>
        <a:ext cx="1924861" cy="1126869"/>
      </dsp:txXfrm>
    </dsp:sp>
    <dsp:sp modelId="{F6750F6A-2019-48CB-8053-60CA1CBC06A4}">
      <dsp:nvSpPr>
        <dsp:cNvPr id="0" name=""/>
        <dsp:cNvSpPr/>
      </dsp:nvSpPr>
      <dsp:spPr>
        <a:xfrm>
          <a:off x="1135502" y="3196838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FA7C-CF9C-472B-B8D6-98E229107037}">
      <dsp:nvSpPr>
        <dsp:cNvPr id="0" name=""/>
        <dsp:cNvSpPr/>
      </dsp:nvSpPr>
      <dsp:spPr>
        <a:xfrm>
          <a:off x="728306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Onko asiakkaalla jo vastuutyöntekijä/-tiimi?</a:t>
          </a:r>
        </a:p>
      </dsp:txBody>
      <dsp:txXfrm>
        <a:off x="763365" y="3028299"/>
        <a:ext cx="1924861" cy="1126869"/>
      </dsp:txXfrm>
    </dsp:sp>
    <dsp:sp modelId="{876596E0-ECC6-4706-94F4-495278EDEC7D}">
      <dsp:nvSpPr>
        <dsp:cNvPr id="0" name=""/>
        <dsp:cNvSpPr/>
      </dsp:nvSpPr>
      <dsp:spPr>
        <a:xfrm rot="16200000">
          <a:off x="3040707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8119-800A-4C8F-9DD1-37ABEBE57FE5}">
      <dsp:nvSpPr>
        <dsp:cNvPr id="0" name=""/>
        <dsp:cNvSpPr/>
      </dsp:nvSpPr>
      <dsp:spPr>
        <a:xfrm>
          <a:off x="3381628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bg2"/>
              </a:solidFill>
            </a:rPr>
            <a:t>Varataan kontakti asiakkaan tilanteen kartoitusta varten</a:t>
          </a:r>
        </a:p>
      </dsp:txBody>
      <dsp:txXfrm>
        <a:off x="3416687" y="3028299"/>
        <a:ext cx="1924861" cy="1126869"/>
      </dsp:txXfrm>
    </dsp:sp>
    <dsp:sp modelId="{A55ED9A0-B618-467C-889A-E8B03EC4F07A}">
      <dsp:nvSpPr>
        <dsp:cNvPr id="0" name=""/>
        <dsp:cNvSpPr/>
      </dsp:nvSpPr>
      <dsp:spPr>
        <a:xfrm rot="16200000">
          <a:off x="3040707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57F7B-8241-4663-A0B4-18427A8C69F1}">
      <dsp:nvSpPr>
        <dsp:cNvPr id="0" name=""/>
        <dsp:cNvSpPr/>
      </dsp:nvSpPr>
      <dsp:spPr>
        <a:xfrm>
          <a:off x="3381628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Tilanteen kartoitus</a:t>
          </a:r>
        </a:p>
      </dsp:txBody>
      <dsp:txXfrm>
        <a:off x="3416687" y="1532065"/>
        <a:ext cx="1924861" cy="1126869"/>
      </dsp:txXfrm>
    </dsp:sp>
    <dsp:sp modelId="{CF184C6B-EC4F-4704-B96D-EBE3E299B4FE}">
      <dsp:nvSpPr>
        <dsp:cNvPr id="0" name=""/>
        <dsp:cNvSpPr/>
      </dsp:nvSpPr>
      <dsp:spPr>
        <a:xfrm>
          <a:off x="3788824" y="204369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62AD7-FEC2-441F-A6C8-09839E0EB49C}">
      <dsp:nvSpPr>
        <dsp:cNvPr id="0" name=""/>
        <dsp:cNvSpPr/>
      </dsp:nvSpPr>
      <dsp:spPr>
        <a:xfrm>
          <a:off x="3381628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Kutsutaan yhteistyöhön tarvittavat ammattilaiset</a:t>
          </a:r>
        </a:p>
      </dsp:txBody>
      <dsp:txXfrm>
        <a:off x="3416687" y="35830"/>
        <a:ext cx="1924861" cy="1126869"/>
      </dsp:txXfrm>
    </dsp:sp>
    <dsp:sp modelId="{3C55986E-2631-47E3-A937-7D77229F5C0E}">
      <dsp:nvSpPr>
        <dsp:cNvPr id="0" name=""/>
        <dsp:cNvSpPr/>
      </dsp:nvSpPr>
      <dsp:spPr>
        <a:xfrm rot="5400000">
          <a:off x="5694030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894-3AE3-4C41-AFDC-85EC99E6EF9D}">
      <dsp:nvSpPr>
        <dsp:cNvPr id="0" name=""/>
        <dsp:cNvSpPr/>
      </dsp:nvSpPr>
      <dsp:spPr>
        <a:xfrm>
          <a:off x="6034951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Palvelut suunnitellusti</a:t>
          </a:r>
        </a:p>
      </dsp:txBody>
      <dsp:txXfrm>
        <a:off x="6070010" y="35830"/>
        <a:ext cx="1924861" cy="1126869"/>
      </dsp:txXfrm>
    </dsp:sp>
    <dsp:sp modelId="{1CEE7EED-B789-4296-9B43-6E4BD2FE4AA2}">
      <dsp:nvSpPr>
        <dsp:cNvPr id="0" name=""/>
        <dsp:cNvSpPr/>
      </dsp:nvSpPr>
      <dsp:spPr>
        <a:xfrm rot="5400000">
          <a:off x="5694030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E8327-86D3-45DE-A2FB-85016CB3D963}">
      <dsp:nvSpPr>
        <dsp:cNvPr id="0" name=""/>
        <dsp:cNvSpPr/>
      </dsp:nvSpPr>
      <dsp:spPr>
        <a:xfrm>
          <a:off x="6034951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sp:txBody>
      <dsp:txXfrm>
        <a:off x="6070010" y="1532065"/>
        <a:ext cx="1924861" cy="1126869"/>
      </dsp:txXfrm>
    </dsp:sp>
    <dsp:sp modelId="{9FA5FC71-B394-47CE-B43C-73536CFBCD2A}">
      <dsp:nvSpPr>
        <dsp:cNvPr id="0" name=""/>
        <dsp:cNvSpPr/>
      </dsp:nvSpPr>
      <dsp:spPr>
        <a:xfrm>
          <a:off x="6034951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Yhteisasiakkuus päättyy</a:t>
          </a:r>
        </a:p>
      </dsp:txBody>
      <dsp:txXfrm>
        <a:off x="6070010" y="3028299"/>
        <a:ext cx="1924861" cy="1126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1CA3-74AF-4AED-A40D-CAAFB2AB5B9F}">
      <dsp:nvSpPr>
        <dsp:cNvPr id="0" name=""/>
        <dsp:cNvSpPr/>
      </dsp:nvSpPr>
      <dsp:spPr>
        <a:xfrm rot="5400000">
          <a:off x="387385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8330C-3B59-468D-88FE-4D3FD3A945A8}">
      <dsp:nvSpPr>
        <dsp:cNvPr id="0" name=""/>
        <dsp:cNvSpPr/>
      </dsp:nvSpPr>
      <dsp:spPr>
        <a:xfrm>
          <a:off x="728306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Yhteisasiakkuus tunnistetaan kontaktissa</a:t>
          </a:r>
        </a:p>
      </dsp:txBody>
      <dsp:txXfrm>
        <a:off x="763365" y="35830"/>
        <a:ext cx="1924861" cy="1126869"/>
      </dsp:txXfrm>
    </dsp:sp>
    <dsp:sp modelId="{2AE7FFC6-6D3B-456A-84F5-3D3F0941EBDF}">
      <dsp:nvSpPr>
        <dsp:cNvPr id="0" name=""/>
        <dsp:cNvSpPr/>
      </dsp:nvSpPr>
      <dsp:spPr>
        <a:xfrm rot="5400000">
          <a:off x="387385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FB31-D726-4C7C-87EA-5F0DCDAFA4F0}">
      <dsp:nvSpPr>
        <dsp:cNvPr id="0" name=""/>
        <dsp:cNvSpPr/>
      </dsp:nvSpPr>
      <dsp:spPr>
        <a:xfrm>
          <a:off x="728306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err="1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sp:txBody>
      <dsp:txXfrm>
        <a:off x="763365" y="1532065"/>
        <a:ext cx="1924861" cy="1126869"/>
      </dsp:txXfrm>
    </dsp:sp>
    <dsp:sp modelId="{F6750F6A-2019-48CB-8053-60CA1CBC06A4}">
      <dsp:nvSpPr>
        <dsp:cNvPr id="0" name=""/>
        <dsp:cNvSpPr/>
      </dsp:nvSpPr>
      <dsp:spPr>
        <a:xfrm>
          <a:off x="1135502" y="3196838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FA7C-CF9C-472B-B8D6-98E229107037}">
      <dsp:nvSpPr>
        <dsp:cNvPr id="0" name=""/>
        <dsp:cNvSpPr/>
      </dsp:nvSpPr>
      <dsp:spPr>
        <a:xfrm>
          <a:off x="728306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Onko asiakkaalla jo vastuutyöntekijä/-tiimi?</a:t>
          </a:r>
        </a:p>
      </dsp:txBody>
      <dsp:txXfrm>
        <a:off x="763365" y="3028299"/>
        <a:ext cx="1924861" cy="1126869"/>
      </dsp:txXfrm>
    </dsp:sp>
    <dsp:sp modelId="{876596E0-ECC6-4706-94F4-495278EDEC7D}">
      <dsp:nvSpPr>
        <dsp:cNvPr id="0" name=""/>
        <dsp:cNvSpPr/>
      </dsp:nvSpPr>
      <dsp:spPr>
        <a:xfrm rot="16200000">
          <a:off x="3040707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8119-800A-4C8F-9DD1-37ABEBE57FE5}">
      <dsp:nvSpPr>
        <dsp:cNvPr id="0" name=""/>
        <dsp:cNvSpPr/>
      </dsp:nvSpPr>
      <dsp:spPr>
        <a:xfrm>
          <a:off x="3381628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Varataan aika asiakkaan tilanteen kartoitusta varten</a:t>
          </a:r>
        </a:p>
      </dsp:txBody>
      <dsp:txXfrm>
        <a:off x="3416687" y="3028299"/>
        <a:ext cx="1924861" cy="1126869"/>
      </dsp:txXfrm>
    </dsp:sp>
    <dsp:sp modelId="{A55ED9A0-B618-467C-889A-E8B03EC4F07A}">
      <dsp:nvSpPr>
        <dsp:cNvPr id="0" name=""/>
        <dsp:cNvSpPr/>
      </dsp:nvSpPr>
      <dsp:spPr>
        <a:xfrm rot="16200000">
          <a:off x="3040707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57F7B-8241-4663-A0B4-18427A8C69F1}">
      <dsp:nvSpPr>
        <dsp:cNvPr id="0" name=""/>
        <dsp:cNvSpPr/>
      </dsp:nvSpPr>
      <dsp:spPr>
        <a:xfrm>
          <a:off x="3381628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Tilanteen kartoitus</a:t>
          </a:r>
        </a:p>
      </dsp:txBody>
      <dsp:txXfrm>
        <a:off x="3416687" y="1532065"/>
        <a:ext cx="1924861" cy="1126869"/>
      </dsp:txXfrm>
    </dsp:sp>
    <dsp:sp modelId="{CF184C6B-EC4F-4704-B96D-EBE3E299B4FE}">
      <dsp:nvSpPr>
        <dsp:cNvPr id="0" name=""/>
        <dsp:cNvSpPr/>
      </dsp:nvSpPr>
      <dsp:spPr>
        <a:xfrm>
          <a:off x="3788824" y="204369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62AD7-FEC2-441F-A6C8-09839E0EB49C}">
      <dsp:nvSpPr>
        <dsp:cNvPr id="0" name=""/>
        <dsp:cNvSpPr/>
      </dsp:nvSpPr>
      <dsp:spPr>
        <a:xfrm>
          <a:off x="3381628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Kutsutaan yhteistyöhön tarvittavat ammattilaiset</a:t>
          </a:r>
        </a:p>
      </dsp:txBody>
      <dsp:txXfrm>
        <a:off x="3416687" y="35830"/>
        <a:ext cx="1924861" cy="1126869"/>
      </dsp:txXfrm>
    </dsp:sp>
    <dsp:sp modelId="{3C55986E-2631-47E3-A937-7D77229F5C0E}">
      <dsp:nvSpPr>
        <dsp:cNvPr id="0" name=""/>
        <dsp:cNvSpPr/>
      </dsp:nvSpPr>
      <dsp:spPr>
        <a:xfrm rot="5400000">
          <a:off x="5694030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894-3AE3-4C41-AFDC-85EC99E6EF9D}">
      <dsp:nvSpPr>
        <dsp:cNvPr id="0" name=""/>
        <dsp:cNvSpPr/>
      </dsp:nvSpPr>
      <dsp:spPr>
        <a:xfrm>
          <a:off x="6034951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Palvelut suunnitellusti</a:t>
          </a:r>
        </a:p>
      </dsp:txBody>
      <dsp:txXfrm>
        <a:off x="6070010" y="35830"/>
        <a:ext cx="1924861" cy="1126869"/>
      </dsp:txXfrm>
    </dsp:sp>
    <dsp:sp modelId="{1CEE7EED-B789-4296-9B43-6E4BD2FE4AA2}">
      <dsp:nvSpPr>
        <dsp:cNvPr id="0" name=""/>
        <dsp:cNvSpPr/>
      </dsp:nvSpPr>
      <dsp:spPr>
        <a:xfrm rot="5400000">
          <a:off x="5694030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E8327-86D3-45DE-A2FB-85016CB3D963}">
      <dsp:nvSpPr>
        <dsp:cNvPr id="0" name=""/>
        <dsp:cNvSpPr/>
      </dsp:nvSpPr>
      <dsp:spPr>
        <a:xfrm>
          <a:off x="6034951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sp:txBody>
      <dsp:txXfrm>
        <a:off x="6070010" y="1532065"/>
        <a:ext cx="1924861" cy="1126869"/>
      </dsp:txXfrm>
    </dsp:sp>
    <dsp:sp modelId="{9FA5FC71-B394-47CE-B43C-73536CFBCD2A}">
      <dsp:nvSpPr>
        <dsp:cNvPr id="0" name=""/>
        <dsp:cNvSpPr/>
      </dsp:nvSpPr>
      <dsp:spPr>
        <a:xfrm>
          <a:off x="6034951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Yhteisasiakkuus päättyy</a:t>
          </a:r>
        </a:p>
      </dsp:txBody>
      <dsp:txXfrm>
        <a:off x="6070010" y="3028299"/>
        <a:ext cx="1924861" cy="1126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1CA3-74AF-4AED-A40D-CAAFB2AB5B9F}">
      <dsp:nvSpPr>
        <dsp:cNvPr id="0" name=""/>
        <dsp:cNvSpPr/>
      </dsp:nvSpPr>
      <dsp:spPr>
        <a:xfrm rot="5400000">
          <a:off x="387385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8330C-3B59-468D-88FE-4D3FD3A945A8}">
      <dsp:nvSpPr>
        <dsp:cNvPr id="0" name=""/>
        <dsp:cNvSpPr/>
      </dsp:nvSpPr>
      <dsp:spPr>
        <a:xfrm>
          <a:off x="728306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Yhteisasiakkuus tunnistetaan kontaktissa</a:t>
          </a:r>
        </a:p>
      </dsp:txBody>
      <dsp:txXfrm>
        <a:off x="763365" y="35830"/>
        <a:ext cx="1924861" cy="1126869"/>
      </dsp:txXfrm>
    </dsp:sp>
    <dsp:sp modelId="{2AE7FFC6-6D3B-456A-84F5-3D3F0941EBDF}">
      <dsp:nvSpPr>
        <dsp:cNvPr id="0" name=""/>
        <dsp:cNvSpPr/>
      </dsp:nvSpPr>
      <dsp:spPr>
        <a:xfrm rot="5400000">
          <a:off x="387385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FB31-D726-4C7C-87EA-5F0DCDAFA4F0}">
      <dsp:nvSpPr>
        <dsp:cNvPr id="0" name=""/>
        <dsp:cNvSpPr/>
      </dsp:nvSpPr>
      <dsp:spPr>
        <a:xfrm>
          <a:off x="728306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sp:txBody>
      <dsp:txXfrm>
        <a:off x="763365" y="1532065"/>
        <a:ext cx="1924861" cy="1126869"/>
      </dsp:txXfrm>
    </dsp:sp>
    <dsp:sp modelId="{F6750F6A-2019-48CB-8053-60CA1CBC06A4}">
      <dsp:nvSpPr>
        <dsp:cNvPr id="0" name=""/>
        <dsp:cNvSpPr/>
      </dsp:nvSpPr>
      <dsp:spPr>
        <a:xfrm>
          <a:off x="1135502" y="3196838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FA7C-CF9C-472B-B8D6-98E229107037}">
      <dsp:nvSpPr>
        <dsp:cNvPr id="0" name=""/>
        <dsp:cNvSpPr/>
      </dsp:nvSpPr>
      <dsp:spPr>
        <a:xfrm>
          <a:off x="728306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sp:txBody>
      <dsp:txXfrm>
        <a:off x="763365" y="3028299"/>
        <a:ext cx="1924861" cy="1126869"/>
      </dsp:txXfrm>
    </dsp:sp>
    <dsp:sp modelId="{876596E0-ECC6-4706-94F4-495278EDEC7D}">
      <dsp:nvSpPr>
        <dsp:cNvPr id="0" name=""/>
        <dsp:cNvSpPr/>
      </dsp:nvSpPr>
      <dsp:spPr>
        <a:xfrm rot="16200000">
          <a:off x="3040707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8119-800A-4C8F-9DD1-37ABEBE57FE5}">
      <dsp:nvSpPr>
        <dsp:cNvPr id="0" name=""/>
        <dsp:cNvSpPr/>
      </dsp:nvSpPr>
      <dsp:spPr>
        <a:xfrm>
          <a:off x="3381628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Varataan aika asiakkaan tilanteen kartoitusta varten</a:t>
          </a:r>
        </a:p>
      </dsp:txBody>
      <dsp:txXfrm>
        <a:off x="3416687" y="3028299"/>
        <a:ext cx="1924861" cy="1126869"/>
      </dsp:txXfrm>
    </dsp:sp>
    <dsp:sp modelId="{A55ED9A0-B618-467C-889A-E8B03EC4F07A}">
      <dsp:nvSpPr>
        <dsp:cNvPr id="0" name=""/>
        <dsp:cNvSpPr/>
      </dsp:nvSpPr>
      <dsp:spPr>
        <a:xfrm rot="16200000">
          <a:off x="3040707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57F7B-8241-4663-A0B4-18427A8C69F1}">
      <dsp:nvSpPr>
        <dsp:cNvPr id="0" name=""/>
        <dsp:cNvSpPr/>
      </dsp:nvSpPr>
      <dsp:spPr>
        <a:xfrm>
          <a:off x="3381628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Tilanteen kartoitus</a:t>
          </a:r>
        </a:p>
      </dsp:txBody>
      <dsp:txXfrm>
        <a:off x="3416687" y="1532065"/>
        <a:ext cx="1924861" cy="1126869"/>
      </dsp:txXfrm>
    </dsp:sp>
    <dsp:sp modelId="{CF184C6B-EC4F-4704-B96D-EBE3E299B4FE}">
      <dsp:nvSpPr>
        <dsp:cNvPr id="0" name=""/>
        <dsp:cNvSpPr/>
      </dsp:nvSpPr>
      <dsp:spPr>
        <a:xfrm>
          <a:off x="3788824" y="204369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62AD7-FEC2-441F-A6C8-09839E0EB49C}">
      <dsp:nvSpPr>
        <dsp:cNvPr id="0" name=""/>
        <dsp:cNvSpPr/>
      </dsp:nvSpPr>
      <dsp:spPr>
        <a:xfrm>
          <a:off x="3381628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Kutsutaan yhteistyöhön tarvittavat ammattilaiset</a:t>
          </a:r>
        </a:p>
      </dsp:txBody>
      <dsp:txXfrm>
        <a:off x="3416687" y="35830"/>
        <a:ext cx="1924861" cy="1126869"/>
      </dsp:txXfrm>
    </dsp:sp>
    <dsp:sp modelId="{3C55986E-2631-47E3-A937-7D77229F5C0E}">
      <dsp:nvSpPr>
        <dsp:cNvPr id="0" name=""/>
        <dsp:cNvSpPr/>
      </dsp:nvSpPr>
      <dsp:spPr>
        <a:xfrm rot="5400000">
          <a:off x="5694030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894-3AE3-4C41-AFDC-85EC99E6EF9D}">
      <dsp:nvSpPr>
        <dsp:cNvPr id="0" name=""/>
        <dsp:cNvSpPr/>
      </dsp:nvSpPr>
      <dsp:spPr>
        <a:xfrm>
          <a:off x="6034951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Palvelut suunnitellusti</a:t>
          </a:r>
        </a:p>
      </dsp:txBody>
      <dsp:txXfrm>
        <a:off x="6070010" y="35830"/>
        <a:ext cx="1924861" cy="1126869"/>
      </dsp:txXfrm>
    </dsp:sp>
    <dsp:sp modelId="{1CEE7EED-B789-4296-9B43-6E4BD2FE4AA2}">
      <dsp:nvSpPr>
        <dsp:cNvPr id="0" name=""/>
        <dsp:cNvSpPr/>
      </dsp:nvSpPr>
      <dsp:spPr>
        <a:xfrm rot="5400000">
          <a:off x="5694030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E8327-86D3-45DE-A2FB-85016CB3D963}">
      <dsp:nvSpPr>
        <dsp:cNvPr id="0" name=""/>
        <dsp:cNvSpPr/>
      </dsp:nvSpPr>
      <dsp:spPr>
        <a:xfrm>
          <a:off x="6034951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sp:txBody>
      <dsp:txXfrm>
        <a:off x="6070010" y="1532065"/>
        <a:ext cx="1924861" cy="1126869"/>
      </dsp:txXfrm>
    </dsp:sp>
    <dsp:sp modelId="{9FA5FC71-B394-47CE-B43C-73536CFBCD2A}">
      <dsp:nvSpPr>
        <dsp:cNvPr id="0" name=""/>
        <dsp:cNvSpPr/>
      </dsp:nvSpPr>
      <dsp:spPr>
        <a:xfrm>
          <a:off x="6034951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</a:rPr>
            <a:t>Yhteisasiakkuus päättyy</a:t>
          </a:r>
        </a:p>
      </dsp:txBody>
      <dsp:txXfrm>
        <a:off x="6070010" y="3028299"/>
        <a:ext cx="1924861" cy="1126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1CA3-74AF-4AED-A40D-CAAFB2AB5B9F}">
      <dsp:nvSpPr>
        <dsp:cNvPr id="0" name=""/>
        <dsp:cNvSpPr/>
      </dsp:nvSpPr>
      <dsp:spPr>
        <a:xfrm rot="5400000">
          <a:off x="387385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8330C-3B59-468D-88FE-4D3FD3A945A8}">
      <dsp:nvSpPr>
        <dsp:cNvPr id="0" name=""/>
        <dsp:cNvSpPr/>
      </dsp:nvSpPr>
      <dsp:spPr>
        <a:xfrm>
          <a:off x="728306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tunnistetaan kontaktissa</a:t>
          </a:r>
        </a:p>
      </dsp:txBody>
      <dsp:txXfrm>
        <a:off x="763365" y="35830"/>
        <a:ext cx="1924861" cy="1126869"/>
      </dsp:txXfrm>
    </dsp:sp>
    <dsp:sp modelId="{2AE7FFC6-6D3B-456A-84F5-3D3F0941EBDF}">
      <dsp:nvSpPr>
        <dsp:cNvPr id="0" name=""/>
        <dsp:cNvSpPr/>
      </dsp:nvSpPr>
      <dsp:spPr>
        <a:xfrm rot="5400000">
          <a:off x="387385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FB31-D726-4C7C-87EA-5F0DCDAFA4F0}">
      <dsp:nvSpPr>
        <dsp:cNvPr id="0" name=""/>
        <dsp:cNvSpPr/>
      </dsp:nvSpPr>
      <dsp:spPr>
        <a:xfrm>
          <a:off x="728306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sp:txBody>
      <dsp:txXfrm>
        <a:off x="763365" y="1532065"/>
        <a:ext cx="1924861" cy="1126869"/>
      </dsp:txXfrm>
    </dsp:sp>
    <dsp:sp modelId="{F6750F6A-2019-48CB-8053-60CA1CBC06A4}">
      <dsp:nvSpPr>
        <dsp:cNvPr id="0" name=""/>
        <dsp:cNvSpPr/>
      </dsp:nvSpPr>
      <dsp:spPr>
        <a:xfrm>
          <a:off x="1135502" y="3196838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FA7C-CF9C-472B-B8D6-98E229107037}">
      <dsp:nvSpPr>
        <dsp:cNvPr id="0" name=""/>
        <dsp:cNvSpPr/>
      </dsp:nvSpPr>
      <dsp:spPr>
        <a:xfrm>
          <a:off x="728306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sp:txBody>
      <dsp:txXfrm>
        <a:off x="763365" y="3028299"/>
        <a:ext cx="1924861" cy="1126869"/>
      </dsp:txXfrm>
    </dsp:sp>
    <dsp:sp modelId="{876596E0-ECC6-4706-94F4-495278EDEC7D}">
      <dsp:nvSpPr>
        <dsp:cNvPr id="0" name=""/>
        <dsp:cNvSpPr/>
      </dsp:nvSpPr>
      <dsp:spPr>
        <a:xfrm rot="16200000">
          <a:off x="3040707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8119-800A-4C8F-9DD1-37ABEBE57FE5}">
      <dsp:nvSpPr>
        <dsp:cNvPr id="0" name=""/>
        <dsp:cNvSpPr/>
      </dsp:nvSpPr>
      <dsp:spPr>
        <a:xfrm>
          <a:off x="3381628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Varataan kontakti asiakkaan kartoitusta varten kanssa</a:t>
          </a:r>
        </a:p>
      </dsp:txBody>
      <dsp:txXfrm>
        <a:off x="3416687" y="3028299"/>
        <a:ext cx="1924861" cy="1126869"/>
      </dsp:txXfrm>
    </dsp:sp>
    <dsp:sp modelId="{A55ED9A0-B618-467C-889A-E8B03EC4F07A}">
      <dsp:nvSpPr>
        <dsp:cNvPr id="0" name=""/>
        <dsp:cNvSpPr/>
      </dsp:nvSpPr>
      <dsp:spPr>
        <a:xfrm rot="16200000">
          <a:off x="3040707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57F7B-8241-4663-A0B4-18427A8C69F1}">
      <dsp:nvSpPr>
        <dsp:cNvPr id="0" name=""/>
        <dsp:cNvSpPr/>
      </dsp:nvSpPr>
      <dsp:spPr>
        <a:xfrm>
          <a:off x="3381628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Tilanteen kartoitus</a:t>
          </a:r>
        </a:p>
      </dsp:txBody>
      <dsp:txXfrm>
        <a:off x="3416687" y="1532065"/>
        <a:ext cx="1924861" cy="1126869"/>
      </dsp:txXfrm>
    </dsp:sp>
    <dsp:sp modelId="{CF184C6B-EC4F-4704-B96D-EBE3E299B4FE}">
      <dsp:nvSpPr>
        <dsp:cNvPr id="0" name=""/>
        <dsp:cNvSpPr/>
      </dsp:nvSpPr>
      <dsp:spPr>
        <a:xfrm>
          <a:off x="3788824" y="204369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62AD7-FEC2-441F-A6C8-09839E0EB49C}">
      <dsp:nvSpPr>
        <dsp:cNvPr id="0" name=""/>
        <dsp:cNvSpPr/>
      </dsp:nvSpPr>
      <dsp:spPr>
        <a:xfrm>
          <a:off x="3381628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Kutsutaan yhteistyöhön tarvittavat ammattilaiset</a:t>
          </a:r>
        </a:p>
      </dsp:txBody>
      <dsp:txXfrm>
        <a:off x="3416687" y="35830"/>
        <a:ext cx="1924861" cy="1126869"/>
      </dsp:txXfrm>
    </dsp:sp>
    <dsp:sp modelId="{3C55986E-2631-47E3-A937-7D77229F5C0E}">
      <dsp:nvSpPr>
        <dsp:cNvPr id="0" name=""/>
        <dsp:cNvSpPr/>
      </dsp:nvSpPr>
      <dsp:spPr>
        <a:xfrm rot="5400000">
          <a:off x="5694030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894-3AE3-4C41-AFDC-85EC99E6EF9D}">
      <dsp:nvSpPr>
        <dsp:cNvPr id="0" name=""/>
        <dsp:cNvSpPr/>
      </dsp:nvSpPr>
      <dsp:spPr>
        <a:xfrm>
          <a:off x="6034951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Palvelut suunnitellusti</a:t>
          </a:r>
        </a:p>
      </dsp:txBody>
      <dsp:txXfrm>
        <a:off x="6070010" y="35830"/>
        <a:ext cx="1924861" cy="1126869"/>
      </dsp:txXfrm>
    </dsp:sp>
    <dsp:sp modelId="{1CEE7EED-B789-4296-9B43-6E4BD2FE4AA2}">
      <dsp:nvSpPr>
        <dsp:cNvPr id="0" name=""/>
        <dsp:cNvSpPr/>
      </dsp:nvSpPr>
      <dsp:spPr>
        <a:xfrm rot="5400000">
          <a:off x="5694030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E8327-86D3-45DE-A2FB-85016CB3D963}">
      <dsp:nvSpPr>
        <dsp:cNvPr id="0" name=""/>
        <dsp:cNvSpPr/>
      </dsp:nvSpPr>
      <dsp:spPr>
        <a:xfrm>
          <a:off x="6034951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sp:txBody>
      <dsp:txXfrm>
        <a:off x="6070010" y="1532065"/>
        <a:ext cx="1924861" cy="1126869"/>
      </dsp:txXfrm>
    </dsp:sp>
    <dsp:sp modelId="{9FA5FC71-B394-47CE-B43C-73536CFBCD2A}">
      <dsp:nvSpPr>
        <dsp:cNvPr id="0" name=""/>
        <dsp:cNvSpPr/>
      </dsp:nvSpPr>
      <dsp:spPr>
        <a:xfrm>
          <a:off x="6034951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solidFill>
                <a:schemeClr val="bg2"/>
              </a:solidFill>
            </a:rPr>
            <a:t>Yhteisasiakkuus </a:t>
          </a:r>
          <a:r>
            <a:rPr lang="fi-FI" sz="2100" kern="1200" err="1">
              <a:solidFill>
                <a:schemeClr val="bg2"/>
              </a:solidFill>
            </a:rPr>
            <a:t>päättyyy</a:t>
          </a:r>
          <a:endParaRPr lang="fi-FI" sz="2100" kern="1200">
            <a:solidFill>
              <a:schemeClr val="bg2"/>
            </a:solidFill>
          </a:endParaRPr>
        </a:p>
      </dsp:txBody>
      <dsp:txXfrm>
        <a:off x="6070010" y="3028299"/>
        <a:ext cx="1924861" cy="11268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1CA3-74AF-4AED-A40D-CAAFB2AB5B9F}">
      <dsp:nvSpPr>
        <dsp:cNvPr id="0" name=""/>
        <dsp:cNvSpPr/>
      </dsp:nvSpPr>
      <dsp:spPr>
        <a:xfrm rot="5400000">
          <a:off x="387385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8330C-3B59-468D-88FE-4D3FD3A945A8}">
      <dsp:nvSpPr>
        <dsp:cNvPr id="0" name=""/>
        <dsp:cNvSpPr/>
      </dsp:nvSpPr>
      <dsp:spPr>
        <a:xfrm>
          <a:off x="728306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tunnistetaan kontaktissa</a:t>
          </a:r>
        </a:p>
      </dsp:txBody>
      <dsp:txXfrm>
        <a:off x="763365" y="35830"/>
        <a:ext cx="1924861" cy="1126869"/>
      </dsp:txXfrm>
    </dsp:sp>
    <dsp:sp modelId="{2AE7FFC6-6D3B-456A-84F5-3D3F0941EBDF}">
      <dsp:nvSpPr>
        <dsp:cNvPr id="0" name=""/>
        <dsp:cNvSpPr/>
      </dsp:nvSpPr>
      <dsp:spPr>
        <a:xfrm rot="5400000">
          <a:off x="387385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FB31-D726-4C7C-87EA-5F0DCDAFA4F0}">
      <dsp:nvSpPr>
        <dsp:cNvPr id="0" name=""/>
        <dsp:cNvSpPr/>
      </dsp:nvSpPr>
      <dsp:spPr>
        <a:xfrm>
          <a:off x="728306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sp:txBody>
      <dsp:txXfrm>
        <a:off x="763365" y="1532065"/>
        <a:ext cx="1924861" cy="1126869"/>
      </dsp:txXfrm>
    </dsp:sp>
    <dsp:sp modelId="{F6750F6A-2019-48CB-8053-60CA1CBC06A4}">
      <dsp:nvSpPr>
        <dsp:cNvPr id="0" name=""/>
        <dsp:cNvSpPr/>
      </dsp:nvSpPr>
      <dsp:spPr>
        <a:xfrm>
          <a:off x="1135502" y="3196838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FA7C-CF9C-472B-B8D6-98E229107037}">
      <dsp:nvSpPr>
        <dsp:cNvPr id="0" name=""/>
        <dsp:cNvSpPr/>
      </dsp:nvSpPr>
      <dsp:spPr>
        <a:xfrm>
          <a:off x="728306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sp:txBody>
      <dsp:txXfrm>
        <a:off x="763365" y="3028299"/>
        <a:ext cx="1924861" cy="1126869"/>
      </dsp:txXfrm>
    </dsp:sp>
    <dsp:sp modelId="{876596E0-ECC6-4706-94F4-495278EDEC7D}">
      <dsp:nvSpPr>
        <dsp:cNvPr id="0" name=""/>
        <dsp:cNvSpPr/>
      </dsp:nvSpPr>
      <dsp:spPr>
        <a:xfrm rot="16200000">
          <a:off x="3040707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8119-800A-4C8F-9DD1-37ABEBE57FE5}">
      <dsp:nvSpPr>
        <dsp:cNvPr id="0" name=""/>
        <dsp:cNvSpPr/>
      </dsp:nvSpPr>
      <dsp:spPr>
        <a:xfrm>
          <a:off x="3381628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Varataan kontakti asiakkaan tilanteen kartoitusta varten</a:t>
          </a:r>
        </a:p>
      </dsp:txBody>
      <dsp:txXfrm>
        <a:off x="3416687" y="3028299"/>
        <a:ext cx="1924861" cy="1126869"/>
      </dsp:txXfrm>
    </dsp:sp>
    <dsp:sp modelId="{A55ED9A0-B618-467C-889A-E8B03EC4F07A}">
      <dsp:nvSpPr>
        <dsp:cNvPr id="0" name=""/>
        <dsp:cNvSpPr/>
      </dsp:nvSpPr>
      <dsp:spPr>
        <a:xfrm rot="16200000">
          <a:off x="3040707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57F7B-8241-4663-A0B4-18427A8C69F1}">
      <dsp:nvSpPr>
        <dsp:cNvPr id="0" name=""/>
        <dsp:cNvSpPr/>
      </dsp:nvSpPr>
      <dsp:spPr>
        <a:xfrm>
          <a:off x="3381628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Tilanteen kartoitus</a:t>
          </a:r>
        </a:p>
      </dsp:txBody>
      <dsp:txXfrm>
        <a:off x="3416687" y="1532065"/>
        <a:ext cx="1924861" cy="1126869"/>
      </dsp:txXfrm>
    </dsp:sp>
    <dsp:sp modelId="{CF184C6B-EC4F-4704-B96D-EBE3E299B4FE}">
      <dsp:nvSpPr>
        <dsp:cNvPr id="0" name=""/>
        <dsp:cNvSpPr/>
      </dsp:nvSpPr>
      <dsp:spPr>
        <a:xfrm>
          <a:off x="3788824" y="204369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62AD7-FEC2-441F-A6C8-09839E0EB49C}">
      <dsp:nvSpPr>
        <dsp:cNvPr id="0" name=""/>
        <dsp:cNvSpPr/>
      </dsp:nvSpPr>
      <dsp:spPr>
        <a:xfrm>
          <a:off x="3381628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Kutsutaan yhteistyöhön tarvittavat ammattilaiset</a:t>
          </a:r>
        </a:p>
      </dsp:txBody>
      <dsp:txXfrm>
        <a:off x="3416687" y="35830"/>
        <a:ext cx="1924861" cy="1126869"/>
      </dsp:txXfrm>
    </dsp:sp>
    <dsp:sp modelId="{3C55986E-2631-47E3-A937-7D77229F5C0E}">
      <dsp:nvSpPr>
        <dsp:cNvPr id="0" name=""/>
        <dsp:cNvSpPr/>
      </dsp:nvSpPr>
      <dsp:spPr>
        <a:xfrm rot="5400000">
          <a:off x="5694030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894-3AE3-4C41-AFDC-85EC99E6EF9D}">
      <dsp:nvSpPr>
        <dsp:cNvPr id="0" name=""/>
        <dsp:cNvSpPr/>
      </dsp:nvSpPr>
      <dsp:spPr>
        <a:xfrm>
          <a:off x="6034951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solidFill>
                <a:schemeClr val="bg2"/>
              </a:solidFill>
            </a:rPr>
            <a:t>Palvelut suunnitellusti</a:t>
          </a:r>
        </a:p>
      </dsp:txBody>
      <dsp:txXfrm>
        <a:off x="6070010" y="35830"/>
        <a:ext cx="1924861" cy="1126869"/>
      </dsp:txXfrm>
    </dsp:sp>
    <dsp:sp modelId="{1CEE7EED-B789-4296-9B43-6E4BD2FE4AA2}">
      <dsp:nvSpPr>
        <dsp:cNvPr id="0" name=""/>
        <dsp:cNvSpPr/>
      </dsp:nvSpPr>
      <dsp:spPr>
        <a:xfrm rot="5400000">
          <a:off x="5694030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E8327-86D3-45DE-A2FB-85016CB3D963}">
      <dsp:nvSpPr>
        <dsp:cNvPr id="0" name=""/>
        <dsp:cNvSpPr/>
      </dsp:nvSpPr>
      <dsp:spPr>
        <a:xfrm>
          <a:off x="6034951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Suunnitelman päivitys</a:t>
          </a:r>
        </a:p>
      </dsp:txBody>
      <dsp:txXfrm>
        <a:off x="6070010" y="1532065"/>
        <a:ext cx="1924861" cy="1126869"/>
      </dsp:txXfrm>
    </dsp:sp>
    <dsp:sp modelId="{9FA5FC71-B394-47CE-B43C-73536CFBCD2A}">
      <dsp:nvSpPr>
        <dsp:cNvPr id="0" name=""/>
        <dsp:cNvSpPr/>
      </dsp:nvSpPr>
      <dsp:spPr>
        <a:xfrm>
          <a:off x="6034951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solidFill>
                <a:schemeClr val="bg2"/>
              </a:solidFill>
            </a:rPr>
            <a:t>Yhteisasiakkuus </a:t>
          </a:r>
          <a:r>
            <a:rPr lang="fi-FI" sz="2100" kern="1200" err="1">
              <a:solidFill>
                <a:schemeClr val="bg2"/>
              </a:solidFill>
            </a:rPr>
            <a:t>päättyyy</a:t>
          </a:r>
          <a:endParaRPr lang="fi-FI" sz="2100" kern="1200">
            <a:solidFill>
              <a:schemeClr val="bg2"/>
            </a:solidFill>
          </a:endParaRPr>
        </a:p>
      </dsp:txBody>
      <dsp:txXfrm>
        <a:off x="6070010" y="3028299"/>
        <a:ext cx="1924861" cy="11268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1CA3-74AF-4AED-A40D-CAAFB2AB5B9F}">
      <dsp:nvSpPr>
        <dsp:cNvPr id="0" name=""/>
        <dsp:cNvSpPr/>
      </dsp:nvSpPr>
      <dsp:spPr>
        <a:xfrm rot="5400000">
          <a:off x="387385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8330C-3B59-468D-88FE-4D3FD3A945A8}">
      <dsp:nvSpPr>
        <dsp:cNvPr id="0" name=""/>
        <dsp:cNvSpPr/>
      </dsp:nvSpPr>
      <dsp:spPr>
        <a:xfrm>
          <a:off x="728306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tunnistetaan kontaktissa</a:t>
          </a:r>
        </a:p>
      </dsp:txBody>
      <dsp:txXfrm>
        <a:off x="763365" y="35830"/>
        <a:ext cx="1924861" cy="1126869"/>
      </dsp:txXfrm>
    </dsp:sp>
    <dsp:sp modelId="{2AE7FFC6-6D3B-456A-84F5-3D3F0941EBDF}">
      <dsp:nvSpPr>
        <dsp:cNvPr id="0" name=""/>
        <dsp:cNvSpPr/>
      </dsp:nvSpPr>
      <dsp:spPr>
        <a:xfrm rot="5400000">
          <a:off x="387385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FB31-D726-4C7C-87EA-5F0DCDAFA4F0}">
      <dsp:nvSpPr>
        <dsp:cNvPr id="0" name=""/>
        <dsp:cNvSpPr/>
      </dsp:nvSpPr>
      <dsp:spPr>
        <a:xfrm>
          <a:off x="728306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sp:txBody>
      <dsp:txXfrm>
        <a:off x="763365" y="1532065"/>
        <a:ext cx="1924861" cy="1126869"/>
      </dsp:txXfrm>
    </dsp:sp>
    <dsp:sp modelId="{F6750F6A-2019-48CB-8053-60CA1CBC06A4}">
      <dsp:nvSpPr>
        <dsp:cNvPr id="0" name=""/>
        <dsp:cNvSpPr/>
      </dsp:nvSpPr>
      <dsp:spPr>
        <a:xfrm>
          <a:off x="1135502" y="3196838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FA7C-CF9C-472B-B8D6-98E229107037}">
      <dsp:nvSpPr>
        <dsp:cNvPr id="0" name=""/>
        <dsp:cNvSpPr/>
      </dsp:nvSpPr>
      <dsp:spPr>
        <a:xfrm>
          <a:off x="728306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Onko asiakkaalla jo vastuutyötekijä/-tiimi?</a:t>
          </a:r>
        </a:p>
      </dsp:txBody>
      <dsp:txXfrm>
        <a:off x="763365" y="3028299"/>
        <a:ext cx="1924861" cy="1126869"/>
      </dsp:txXfrm>
    </dsp:sp>
    <dsp:sp modelId="{876596E0-ECC6-4706-94F4-495278EDEC7D}">
      <dsp:nvSpPr>
        <dsp:cNvPr id="0" name=""/>
        <dsp:cNvSpPr/>
      </dsp:nvSpPr>
      <dsp:spPr>
        <a:xfrm rot="16200000">
          <a:off x="3040707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8119-800A-4C8F-9DD1-37ABEBE57FE5}">
      <dsp:nvSpPr>
        <dsp:cNvPr id="0" name=""/>
        <dsp:cNvSpPr/>
      </dsp:nvSpPr>
      <dsp:spPr>
        <a:xfrm>
          <a:off x="3381628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Varataan kontakti asiakkaan tilanteen kartoitusta varten</a:t>
          </a:r>
        </a:p>
      </dsp:txBody>
      <dsp:txXfrm>
        <a:off x="3416687" y="3028299"/>
        <a:ext cx="1924861" cy="1126869"/>
      </dsp:txXfrm>
    </dsp:sp>
    <dsp:sp modelId="{A55ED9A0-B618-467C-889A-E8B03EC4F07A}">
      <dsp:nvSpPr>
        <dsp:cNvPr id="0" name=""/>
        <dsp:cNvSpPr/>
      </dsp:nvSpPr>
      <dsp:spPr>
        <a:xfrm rot="16200000">
          <a:off x="3040707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57F7B-8241-4663-A0B4-18427A8C69F1}">
      <dsp:nvSpPr>
        <dsp:cNvPr id="0" name=""/>
        <dsp:cNvSpPr/>
      </dsp:nvSpPr>
      <dsp:spPr>
        <a:xfrm>
          <a:off x="3381628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Tilanteen kartoitus</a:t>
          </a:r>
        </a:p>
      </dsp:txBody>
      <dsp:txXfrm>
        <a:off x="3416687" y="1532065"/>
        <a:ext cx="1924861" cy="1126869"/>
      </dsp:txXfrm>
    </dsp:sp>
    <dsp:sp modelId="{CF184C6B-EC4F-4704-B96D-EBE3E299B4FE}">
      <dsp:nvSpPr>
        <dsp:cNvPr id="0" name=""/>
        <dsp:cNvSpPr/>
      </dsp:nvSpPr>
      <dsp:spPr>
        <a:xfrm>
          <a:off x="3788824" y="204369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62AD7-FEC2-441F-A6C8-09839E0EB49C}">
      <dsp:nvSpPr>
        <dsp:cNvPr id="0" name=""/>
        <dsp:cNvSpPr/>
      </dsp:nvSpPr>
      <dsp:spPr>
        <a:xfrm>
          <a:off x="3381628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Kutsutaan yhteistyöhön tarvittavat ammattilaiset </a:t>
          </a:r>
        </a:p>
      </dsp:txBody>
      <dsp:txXfrm>
        <a:off x="3416687" y="35830"/>
        <a:ext cx="1924861" cy="1126869"/>
      </dsp:txXfrm>
    </dsp:sp>
    <dsp:sp modelId="{3C55986E-2631-47E3-A937-7D77229F5C0E}">
      <dsp:nvSpPr>
        <dsp:cNvPr id="0" name=""/>
        <dsp:cNvSpPr/>
      </dsp:nvSpPr>
      <dsp:spPr>
        <a:xfrm rot="5400000">
          <a:off x="5694030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894-3AE3-4C41-AFDC-85EC99E6EF9D}">
      <dsp:nvSpPr>
        <dsp:cNvPr id="0" name=""/>
        <dsp:cNvSpPr/>
      </dsp:nvSpPr>
      <dsp:spPr>
        <a:xfrm>
          <a:off x="6034951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>
              <a:solidFill>
                <a:schemeClr val="bg2"/>
              </a:solidFill>
            </a:rPr>
            <a:t>Palvelut suunnitellusti</a:t>
          </a:r>
        </a:p>
      </dsp:txBody>
      <dsp:txXfrm>
        <a:off x="6070010" y="35830"/>
        <a:ext cx="1924861" cy="1126869"/>
      </dsp:txXfrm>
    </dsp:sp>
    <dsp:sp modelId="{1CEE7EED-B789-4296-9B43-6E4BD2FE4AA2}">
      <dsp:nvSpPr>
        <dsp:cNvPr id="0" name=""/>
        <dsp:cNvSpPr/>
      </dsp:nvSpPr>
      <dsp:spPr>
        <a:xfrm rot="5400000">
          <a:off x="5694030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E8327-86D3-45DE-A2FB-85016CB3D963}">
      <dsp:nvSpPr>
        <dsp:cNvPr id="0" name=""/>
        <dsp:cNvSpPr/>
      </dsp:nvSpPr>
      <dsp:spPr>
        <a:xfrm>
          <a:off x="6034951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Suunnitelman päivitys</a:t>
          </a:r>
        </a:p>
      </dsp:txBody>
      <dsp:txXfrm>
        <a:off x="6070010" y="1532065"/>
        <a:ext cx="1924861" cy="1126869"/>
      </dsp:txXfrm>
    </dsp:sp>
    <dsp:sp modelId="{9FA5FC71-B394-47CE-B43C-73536CFBCD2A}">
      <dsp:nvSpPr>
        <dsp:cNvPr id="0" name=""/>
        <dsp:cNvSpPr/>
      </dsp:nvSpPr>
      <dsp:spPr>
        <a:xfrm>
          <a:off x="6034951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päättyy</a:t>
          </a:r>
        </a:p>
      </dsp:txBody>
      <dsp:txXfrm>
        <a:off x="6070010" y="3028299"/>
        <a:ext cx="1924861" cy="1126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1CA3-74AF-4AED-A40D-CAAFB2AB5B9F}">
      <dsp:nvSpPr>
        <dsp:cNvPr id="0" name=""/>
        <dsp:cNvSpPr/>
      </dsp:nvSpPr>
      <dsp:spPr>
        <a:xfrm rot="5400000">
          <a:off x="387385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8330C-3B59-468D-88FE-4D3FD3A945A8}">
      <dsp:nvSpPr>
        <dsp:cNvPr id="0" name=""/>
        <dsp:cNvSpPr/>
      </dsp:nvSpPr>
      <dsp:spPr>
        <a:xfrm>
          <a:off x="728306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tunnistetaan kontaktissa</a:t>
          </a:r>
        </a:p>
      </dsp:txBody>
      <dsp:txXfrm>
        <a:off x="763365" y="35830"/>
        <a:ext cx="1924861" cy="1126869"/>
      </dsp:txXfrm>
    </dsp:sp>
    <dsp:sp modelId="{2AE7FFC6-6D3B-456A-84F5-3D3F0941EBDF}">
      <dsp:nvSpPr>
        <dsp:cNvPr id="0" name=""/>
        <dsp:cNvSpPr/>
      </dsp:nvSpPr>
      <dsp:spPr>
        <a:xfrm rot="5400000">
          <a:off x="387385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FB31-D726-4C7C-87EA-5F0DCDAFA4F0}">
      <dsp:nvSpPr>
        <dsp:cNvPr id="0" name=""/>
        <dsp:cNvSpPr/>
      </dsp:nvSpPr>
      <dsp:spPr>
        <a:xfrm>
          <a:off x="728306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sp:txBody>
      <dsp:txXfrm>
        <a:off x="763365" y="1532065"/>
        <a:ext cx="1924861" cy="1126869"/>
      </dsp:txXfrm>
    </dsp:sp>
    <dsp:sp modelId="{F6750F6A-2019-48CB-8053-60CA1CBC06A4}">
      <dsp:nvSpPr>
        <dsp:cNvPr id="0" name=""/>
        <dsp:cNvSpPr/>
      </dsp:nvSpPr>
      <dsp:spPr>
        <a:xfrm>
          <a:off x="1135502" y="3196838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FA7C-CF9C-472B-B8D6-98E229107037}">
      <dsp:nvSpPr>
        <dsp:cNvPr id="0" name=""/>
        <dsp:cNvSpPr/>
      </dsp:nvSpPr>
      <dsp:spPr>
        <a:xfrm>
          <a:off x="728306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sp:txBody>
      <dsp:txXfrm>
        <a:off x="763365" y="3028299"/>
        <a:ext cx="1924861" cy="1126869"/>
      </dsp:txXfrm>
    </dsp:sp>
    <dsp:sp modelId="{876596E0-ECC6-4706-94F4-495278EDEC7D}">
      <dsp:nvSpPr>
        <dsp:cNvPr id="0" name=""/>
        <dsp:cNvSpPr/>
      </dsp:nvSpPr>
      <dsp:spPr>
        <a:xfrm rot="16200000">
          <a:off x="3040707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8119-800A-4C8F-9DD1-37ABEBE57FE5}">
      <dsp:nvSpPr>
        <dsp:cNvPr id="0" name=""/>
        <dsp:cNvSpPr/>
      </dsp:nvSpPr>
      <dsp:spPr>
        <a:xfrm>
          <a:off x="3381628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Varataan kontakti asiakkaan tilanteen kartoitusta varten</a:t>
          </a:r>
        </a:p>
      </dsp:txBody>
      <dsp:txXfrm>
        <a:off x="3416687" y="3028299"/>
        <a:ext cx="1924861" cy="1126869"/>
      </dsp:txXfrm>
    </dsp:sp>
    <dsp:sp modelId="{A55ED9A0-B618-467C-889A-E8B03EC4F07A}">
      <dsp:nvSpPr>
        <dsp:cNvPr id="0" name=""/>
        <dsp:cNvSpPr/>
      </dsp:nvSpPr>
      <dsp:spPr>
        <a:xfrm rot="16200000">
          <a:off x="3040707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57F7B-8241-4663-A0B4-18427A8C69F1}">
      <dsp:nvSpPr>
        <dsp:cNvPr id="0" name=""/>
        <dsp:cNvSpPr/>
      </dsp:nvSpPr>
      <dsp:spPr>
        <a:xfrm>
          <a:off x="3381628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Tilanteen kartoitus</a:t>
          </a:r>
        </a:p>
      </dsp:txBody>
      <dsp:txXfrm>
        <a:off x="3416687" y="1532065"/>
        <a:ext cx="1924861" cy="1126869"/>
      </dsp:txXfrm>
    </dsp:sp>
    <dsp:sp modelId="{CF184C6B-EC4F-4704-B96D-EBE3E299B4FE}">
      <dsp:nvSpPr>
        <dsp:cNvPr id="0" name=""/>
        <dsp:cNvSpPr/>
      </dsp:nvSpPr>
      <dsp:spPr>
        <a:xfrm>
          <a:off x="3788824" y="204369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62AD7-FEC2-441F-A6C8-09839E0EB49C}">
      <dsp:nvSpPr>
        <dsp:cNvPr id="0" name=""/>
        <dsp:cNvSpPr/>
      </dsp:nvSpPr>
      <dsp:spPr>
        <a:xfrm>
          <a:off x="3381628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Kutsutaan yhteistyöhön tarvittavat ammattilaiset</a:t>
          </a:r>
        </a:p>
      </dsp:txBody>
      <dsp:txXfrm>
        <a:off x="3416687" y="35830"/>
        <a:ext cx="1924861" cy="1126869"/>
      </dsp:txXfrm>
    </dsp:sp>
    <dsp:sp modelId="{3C55986E-2631-47E3-A937-7D77229F5C0E}">
      <dsp:nvSpPr>
        <dsp:cNvPr id="0" name=""/>
        <dsp:cNvSpPr/>
      </dsp:nvSpPr>
      <dsp:spPr>
        <a:xfrm rot="5400000">
          <a:off x="5694030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894-3AE3-4C41-AFDC-85EC99E6EF9D}">
      <dsp:nvSpPr>
        <dsp:cNvPr id="0" name=""/>
        <dsp:cNvSpPr/>
      </dsp:nvSpPr>
      <dsp:spPr>
        <a:xfrm>
          <a:off x="6034951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Palvelut suunnitellusti</a:t>
          </a:r>
        </a:p>
      </dsp:txBody>
      <dsp:txXfrm>
        <a:off x="6070010" y="35830"/>
        <a:ext cx="1924861" cy="1126869"/>
      </dsp:txXfrm>
    </dsp:sp>
    <dsp:sp modelId="{1CEE7EED-B789-4296-9B43-6E4BD2FE4AA2}">
      <dsp:nvSpPr>
        <dsp:cNvPr id="0" name=""/>
        <dsp:cNvSpPr/>
      </dsp:nvSpPr>
      <dsp:spPr>
        <a:xfrm rot="5400000">
          <a:off x="5694030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E8327-86D3-45DE-A2FB-85016CB3D963}">
      <dsp:nvSpPr>
        <dsp:cNvPr id="0" name=""/>
        <dsp:cNvSpPr/>
      </dsp:nvSpPr>
      <dsp:spPr>
        <a:xfrm>
          <a:off x="6034951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sp:txBody>
      <dsp:txXfrm>
        <a:off x="6070010" y="1532065"/>
        <a:ext cx="1924861" cy="1126869"/>
      </dsp:txXfrm>
    </dsp:sp>
    <dsp:sp modelId="{9FA5FC71-B394-47CE-B43C-73536CFBCD2A}">
      <dsp:nvSpPr>
        <dsp:cNvPr id="0" name=""/>
        <dsp:cNvSpPr/>
      </dsp:nvSpPr>
      <dsp:spPr>
        <a:xfrm>
          <a:off x="6034951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Yhteisasiakkuus päättyy</a:t>
          </a:r>
        </a:p>
      </dsp:txBody>
      <dsp:txXfrm>
        <a:off x="6070010" y="3028299"/>
        <a:ext cx="1924861" cy="11268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01CA3-74AF-4AED-A40D-CAAFB2AB5B9F}">
      <dsp:nvSpPr>
        <dsp:cNvPr id="0" name=""/>
        <dsp:cNvSpPr/>
      </dsp:nvSpPr>
      <dsp:spPr>
        <a:xfrm rot="5400000">
          <a:off x="387385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8330C-3B59-468D-88FE-4D3FD3A945A8}">
      <dsp:nvSpPr>
        <dsp:cNvPr id="0" name=""/>
        <dsp:cNvSpPr/>
      </dsp:nvSpPr>
      <dsp:spPr>
        <a:xfrm>
          <a:off x="728306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solidFill>
                <a:schemeClr val="bg2"/>
              </a:solidFill>
            </a:rPr>
            <a:t>Yhteisasiakkuus tunnistetaan kontaktissa</a:t>
          </a:r>
        </a:p>
      </dsp:txBody>
      <dsp:txXfrm>
        <a:off x="763365" y="35830"/>
        <a:ext cx="1924861" cy="1126869"/>
      </dsp:txXfrm>
    </dsp:sp>
    <dsp:sp modelId="{2AE7FFC6-6D3B-456A-84F5-3D3F0941EBDF}">
      <dsp:nvSpPr>
        <dsp:cNvPr id="0" name=""/>
        <dsp:cNvSpPr/>
      </dsp:nvSpPr>
      <dsp:spPr>
        <a:xfrm rot="5400000">
          <a:off x="387385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FB31-D726-4C7C-87EA-5F0DCDAFA4F0}">
      <dsp:nvSpPr>
        <dsp:cNvPr id="0" name=""/>
        <dsp:cNvSpPr/>
      </dsp:nvSpPr>
      <dsp:spPr>
        <a:xfrm>
          <a:off x="728306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err="1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Puheeksiotto</a:t>
          </a: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 asiakkaan kanssa</a:t>
          </a:r>
        </a:p>
      </dsp:txBody>
      <dsp:txXfrm>
        <a:off x="763365" y="1532065"/>
        <a:ext cx="1924861" cy="1126869"/>
      </dsp:txXfrm>
    </dsp:sp>
    <dsp:sp modelId="{F6750F6A-2019-48CB-8053-60CA1CBC06A4}">
      <dsp:nvSpPr>
        <dsp:cNvPr id="0" name=""/>
        <dsp:cNvSpPr/>
      </dsp:nvSpPr>
      <dsp:spPr>
        <a:xfrm>
          <a:off x="1135502" y="3196838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FA7C-CF9C-472B-B8D6-98E229107037}">
      <dsp:nvSpPr>
        <dsp:cNvPr id="0" name=""/>
        <dsp:cNvSpPr/>
      </dsp:nvSpPr>
      <dsp:spPr>
        <a:xfrm>
          <a:off x="728306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rgbClr val="E7E6E6"/>
              </a:solidFill>
              <a:latin typeface="Calibri" panose="020F0502020204030204"/>
              <a:ea typeface="+mn-ea"/>
              <a:cs typeface="+mn-cs"/>
            </a:rPr>
            <a:t>Onko asiakkaalla jo vastuutyöntekijä/-tiimi?</a:t>
          </a:r>
        </a:p>
      </dsp:txBody>
      <dsp:txXfrm>
        <a:off x="763365" y="3028299"/>
        <a:ext cx="1924861" cy="1126869"/>
      </dsp:txXfrm>
    </dsp:sp>
    <dsp:sp modelId="{876596E0-ECC6-4706-94F4-495278EDEC7D}">
      <dsp:nvSpPr>
        <dsp:cNvPr id="0" name=""/>
        <dsp:cNvSpPr/>
      </dsp:nvSpPr>
      <dsp:spPr>
        <a:xfrm rot="16200000">
          <a:off x="3040707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8119-800A-4C8F-9DD1-37ABEBE57FE5}">
      <dsp:nvSpPr>
        <dsp:cNvPr id="0" name=""/>
        <dsp:cNvSpPr/>
      </dsp:nvSpPr>
      <dsp:spPr>
        <a:xfrm>
          <a:off x="3381628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Varataan kontakti asiakkaan tilanteen kartoitusta varten</a:t>
          </a:r>
        </a:p>
      </dsp:txBody>
      <dsp:txXfrm>
        <a:off x="3416687" y="3028299"/>
        <a:ext cx="1924861" cy="1126869"/>
      </dsp:txXfrm>
    </dsp:sp>
    <dsp:sp modelId="{A55ED9A0-B618-467C-889A-E8B03EC4F07A}">
      <dsp:nvSpPr>
        <dsp:cNvPr id="0" name=""/>
        <dsp:cNvSpPr/>
      </dsp:nvSpPr>
      <dsp:spPr>
        <a:xfrm rot="16200000">
          <a:off x="3040707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57F7B-8241-4663-A0B4-18427A8C69F1}">
      <dsp:nvSpPr>
        <dsp:cNvPr id="0" name=""/>
        <dsp:cNvSpPr/>
      </dsp:nvSpPr>
      <dsp:spPr>
        <a:xfrm>
          <a:off x="3381628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Tilanteen kartoitus</a:t>
          </a:r>
        </a:p>
      </dsp:txBody>
      <dsp:txXfrm>
        <a:off x="3416687" y="1532065"/>
        <a:ext cx="1924861" cy="1126869"/>
      </dsp:txXfrm>
    </dsp:sp>
    <dsp:sp modelId="{CF184C6B-EC4F-4704-B96D-EBE3E299B4FE}">
      <dsp:nvSpPr>
        <dsp:cNvPr id="0" name=""/>
        <dsp:cNvSpPr/>
      </dsp:nvSpPr>
      <dsp:spPr>
        <a:xfrm>
          <a:off x="3788824" y="204369"/>
          <a:ext cx="2645122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62AD7-FEC2-441F-A6C8-09839E0EB49C}">
      <dsp:nvSpPr>
        <dsp:cNvPr id="0" name=""/>
        <dsp:cNvSpPr/>
      </dsp:nvSpPr>
      <dsp:spPr>
        <a:xfrm>
          <a:off x="3381628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Kutsutaan yhteistyöhön tarvittavat ammattilaiset</a:t>
          </a:r>
        </a:p>
      </dsp:txBody>
      <dsp:txXfrm>
        <a:off x="3416687" y="35830"/>
        <a:ext cx="1924861" cy="1126869"/>
      </dsp:txXfrm>
    </dsp:sp>
    <dsp:sp modelId="{3C55986E-2631-47E3-A937-7D77229F5C0E}">
      <dsp:nvSpPr>
        <dsp:cNvPr id="0" name=""/>
        <dsp:cNvSpPr/>
      </dsp:nvSpPr>
      <dsp:spPr>
        <a:xfrm rot="5400000">
          <a:off x="5694030" y="952487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894-3AE3-4C41-AFDC-85EC99E6EF9D}">
      <dsp:nvSpPr>
        <dsp:cNvPr id="0" name=""/>
        <dsp:cNvSpPr/>
      </dsp:nvSpPr>
      <dsp:spPr>
        <a:xfrm>
          <a:off x="6034951" y="771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bg2"/>
              </a:solidFill>
              <a:latin typeface="Calibri" panose="020F0502020204030204"/>
              <a:ea typeface="+mn-ea"/>
              <a:cs typeface="+mn-cs"/>
            </a:rPr>
            <a:t>Palvelut suunnitellusti</a:t>
          </a:r>
        </a:p>
      </dsp:txBody>
      <dsp:txXfrm>
        <a:off x="6070010" y="35830"/>
        <a:ext cx="1924861" cy="1126869"/>
      </dsp:txXfrm>
    </dsp:sp>
    <dsp:sp modelId="{1CEE7EED-B789-4296-9B43-6E4BD2FE4AA2}">
      <dsp:nvSpPr>
        <dsp:cNvPr id="0" name=""/>
        <dsp:cNvSpPr/>
      </dsp:nvSpPr>
      <dsp:spPr>
        <a:xfrm rot="5400000">
          <a:off x="5694030" y="2448721"/>
          <a:ext cx="1488034" cy="179548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E8327-86D3-45DE-A2FB-85016CB3D963}">
      <dsp:nvSpPr>
        <dsp:cNvPr id="0" name=""/>
        <dsp:cNvSpPr/>
      </dsp:nvSpPr>
      <dsp:spPr>
        <a:xfrm>
          <a:off x="6034951" y="1497006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Suunnitelman päivitys</a:t>
          </a:r>
        </a:p>
      </dsp:txBody>
      <dsp:txXfrm>
        <a:off x="6070010" y="1532065"/>
        <a:ext cx="1924861" cy="1126869"/>
      </dsp:txXfrm>
    </dsp:sp>
    <dsp:sp modelId="{9FA5FC71-B394-47CE-B43C-73536CFBCD2A}">
      <dsp:nvSpPr>
        <dsp:cNvPr id="0" name=""/>
        <dsp:cNvSpPr/>
      </dsp:nvSpPr>
      <dsp:spPr>
        <a:xfrm>
          <a:off x="6034951" y="2993240"/>
          <a:ext cx="1994979" cy="11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solidFill>
                <a:schemeClr val="bg2"/>
              </a:solidFill>
            </a:rPr>
            <a:t>Yhteisasiakkuus päättyy</a:t>
          </a:r>
        </a:p>
      </dsp:txBody>
      <dsp:txXfrm>
        <a:off x="6070010" y="3028299"/>
        <a:ext cx="1924861" cy="1126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FEE1928-43E0-8D89-BDAA-E2173A8D2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F6418E-7455-3181-DBB4-DBF5BE3C94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F408D-7F35-6A42-90FA-1BA3254DD9D1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2129ACB-4A75-0521-3E4B-D4DB025CCC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0E47B0-0269-7214-F4B3-5E3B3DD3F2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44721-6763-954E-B9D9-42FBE20190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102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B27B7-9676-594D-B639-1F0D74274F3C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84B65-1F45-0A4A-99D4-4C163F7A2A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45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_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827DFDE3-0E2A-8BA0-97FC-B92A991419A2}"/>
              </a:ext>
            </a:extLst>
          </p:cNvPr>
          <p:cNvSpPr/>
          <p:nvPr/>
        </p:nvSpPr>
        <p:spPr>
          <a:xfrm>
            <a:off x="0" y="0"/>
            <a:ext cx="12192000" cy="6874483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476"/>
            <a:ext cx="9144000" cy="1892635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2171" y="4086063"/>
            <a:ext cx="5747658" cy="9217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287639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86166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80752AF-439C-A394-C29E-5CD9C5895CC9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1517AFE6-0C4E-D7AE-5E35-42F9CD0D8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A6B0A1EB-F7EB-B8A4-4226-B480CDE31E58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480ED79-90A3-9594-4E36-304E1D1A0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5692A3E-E3B6-7D75-7AB0-15BC0FF594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74330" y="724092"/>
            <a:ext cx="1043341" cy="1039312"/>
          </a:xfrm>
          <a:prstGeom prst="rect">
            <a:avLst/>
          </a:prstGeom>
        </p:spPr>
      </p:pic>
      <p:pic>
        <p:nvPicPr>
          <p:cNvPr id="10" name="Kuva 9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AAACE19A-4220-F8D6-06FC-A8F71A5432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8310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Kansi_kuval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6" y="1826904"/>
            <a:ext cx="6096000" cy="2265550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06" y="4136602"/>
            <a:ext cx="6096000" cy="885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606" y="5287639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65C9549F-E022-B047-932D-080426BF31F3}" type="datetime1">
              <a:rPr lang="fi-FI" smtClean="0"/>
              <a:pPr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606" y="5686166"/>
            <a:ext cx="41148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Kanta-Hämeen hyvinvointialue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3900" y="0"/>
            <a:ext cx="51181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DDDD0FF8-7E70-6AFF-FD99-B94ED30836DE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4620FE1-072C-5E58-5ED2-135F3BB5BFF2}"/>
              </a:ext>
            </a:extLst>
          </p:cNvPr>
          <p:cNvCxnSpPr>
            <a:cxnSpLocks/>
          </p:cNvCxnSpPr>
          <p:nvPr userDrawn="1"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7036465E-F0BA-C490-952D-D06C84093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81" y="667634"/>
            <a:ext cx="1031557" cy="1031557"/>
          </a:xfrm>
          <a:prstGeom prst="rect">
            <a:avLst/>
          </a:prstGeom>
        </p:spPr>
      </p:pic>
      <p:pic>
        <p:nvPicPr>
          <p:cNvPr id="7" name="Kuva 6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76338305-72E4-F270-CA1C-32E6FC86E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3812" y="359176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7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Kansi_kuval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6" y="1826904"/>
            <a:ext cx="6096000" cy="2265550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06" y="4136602"/>
            <a:ext cx="6096000" cy="885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606" y="5287639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5C9549F-E022-B047-932D-080426BF31F3}" type="datetime1">
              <a:rPr lang="fi-FI" smtClean="0"/>
              <a:pPr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606" y="5686166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i-FI"/>
              <a:t>Kanta-Hämeen hyvinvointialue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3900" y="0"/>
            <a:ext cx="51181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DDDD0FF8-7E70-6AFF-FD99-B94ED30836DE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4620FE1-072C-5E58-5ED2-135F3BB5BFF2}"/>
              </a:ext>
            </a:extLst>
          </p:cNvPr>
          <p:cNvCxnSpPr>
            <a:cxnSpLocks/>
          </p:cNvCxnSpPr>
          <p:nvPr userDrawn="1"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7036465E-F0BA-C490-952D-D06C84093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81" y="667634"/>
            <a:ext cx="1031557" cy="1031557"/>
          </a:xfrm>
          <a:prstGeom prst="rect">
            <a:avLst/>
          </a:prstGeom>
        </p:spPr>
      </p:pic>
      <p:pic>
        <p:nvPicPr>
          <p:cNvPr id="7" name="Kuva 6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78EC3DF5-9724-1E67-8991-F8ADBDE05A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6097" y="359176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2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Kansi_kuval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6" y="1826904"/>
            <a:ext cx="6096000" cy="2265550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06" y="4136602"/>
            <a:ext cx="6096000" cy="885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606" y="5287639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5C9549F-E022-B047-932D-080426BF31F3}" type="datetime1">
              <a:rPr lang="fi-FI" smtClean="0"/>
              <a:pPr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606" y="5686166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i-FI"/>
              <a:t>Kanta-Hämeen hyvinvointialue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3900" y="0"/>
            <a:ext cx="51181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DDDD0FF8-7E70-6AFF-FD99-B94ED30836DE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4620FE1-072C-5E58-5ED2-135F3BB5BFF2}"/>
              </a:ext>
            </a:extLst>
          </p:cNvPr>
          <p:cNvCxnSpPr>
            <a:cxnSpLocks/>
          </p:cNvCxnSpPr>
          <p:nvPr userDrawn="1"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7036465E-F0BA-C490-952D-D06C84093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81" y="667634"/>
            <a:ext cx="1031557" cy="1031557"/>
          </a:xfrm>
          <a:prstGeom prst="rect">
            <a:avLst/>
          </a:prstGeom>
        </p:spPr>
      </p:pic>
      <p:pic>
        <p:nvPicPr>
          <p:cNvPr id="7" name="Kuva 6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5D6C4D33-E288-F127-BC92-79148A96E7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6097" y="359176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5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_ja_yksi_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9F7B76F4-B02F-0FB4-5503-B188FD5DB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2DB122AF-E22B-5936-8ED1-194A04A9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1" y="1413522"/>
            <a:ext cx="8759240" cy="41901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7503318-72AF-1357-D02F-B8765829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1" y="182885"/>
            <a:ext cx="11105611" cy="942532"/>
          </a:xfrm>
        </p:spPr>
        <p:txBody>
          <a:bodyPr lIns="90000"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3B03DFFC-DC48-24F2-AF8C-595AD014EABA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5E7CFEAF-89E0-4547-D54E-F8F879399FFA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6E8C1F0-E0F3-F309-1F01-6887E89FE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C08BF86F-8E6A-3999-DA17-304055D6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DA65E70A-F984-E798-EDA2-AAA67778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8F36944B-C032-8CFC-06DB-024287D8BF86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2E198EFD-15E7-4705-D109-56E9E6E4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20E6931-CE83-ED1F-0424-A48AE2179614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38193CCE-5EA2-4062-F490-398D6A78D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60AA16DE-9C23-EADC-92B9-7D81B888A529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54F6C865-B6EA-A432-261C-F4664E3DF090}"/>
              </a:ext>
            </a:extLst>
          </p:cNvPr>
          <p:cNvCxnSpPr>
            <a:cxnSpLocks/>
          </p:cNvCxnSpPr>
          <p:nvPr userDrawn="1"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uva 16">
            <a:extLst>
              <a:ext uri="{FF2B5EF4-FFF2-40B4-BE49-F238E27FC236}">
                <a16:creationId xmlns:a16="http://schemas.microsoft.com/office/drawing/2014/main" id="{C61F84E5-82C9-CA45-DE3E-9E72D80C9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4909E2F-C7B5-DEB0-3A36-650EDF1BDD97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DB3541A5-56FB-4209-A240-287B0036E6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9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_ja_kaksi_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B149ECC4-F3C7-33D0-B3ED-8C7E9205B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-21" t="-1" r="-21" b="18668"/>
          <a:stretch/>
        </p:blipFill>
        <p:spPr>
          <a:xfrm>
            <a:off x="8922786" y="4296813"/>
            <a:ext cx="3169308" cy="2577668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5E7CFEAF-89E0-4547-D54E-F8F879399FFA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2DB122AF-E22B-5936-8ED1-194A04A9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1" y="1413522"/>
            <a:ext cx="5127438" cy="41901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BA40E7-2DF5-5F8A-DC1D-9C1257E96B9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84623" y="1413522"/>
            <a:ext cx="5127438" cy="41901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467D743-D48C-3FC8-899E-5A04B26B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A1690C07-42F0-FDD3-F4F2-05EEA6BF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0D5BCB17-923F-DB1B-70EF-DD604E315539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D6E8C1F0-E0F3-F309-1F01-6887E89FE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8CBF0611-269A-AE33-7667-4EA63060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1" y="182885"/>
            <a:ext cx="11105611" cy="942532"/>
          </a:xfrm>
        </p:spPr>
        <p:txBody>
          <a:bodyPr lIns="90000"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17E3A78-E555-02BA-7209-D94D82F2E048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2EEDEA72-01E4-2BFD-A5AC-EB5E1ECE01D7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2E3F144D-0EB2-7935-5831-B753B69D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8776A5F9-8233-86AA-C53F-81391C180AC0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4260D3A9-2434-A1AD-B30A-8523F58E2612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>
            <a:extLst>
              <a:ext uri="{FF2B5EF4-FFF2-40B4-BE49-F238E27FC236}">
                <a16:creationId xmlns:a16="http://schemas.microsoft.com/office/drawing/2014/main" id="{F144F3AF-D56B-1CEC-1109-DEB334808D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6FF1FAEF-A667-679F-E763-481C8825856A}"/>
              </a:ext>
            </a:extLst>
          </p:cNvPr>
          <p:cNvCxnSpPr>
            <a:cxnSpLocks/>
          </p:cNvCxnSpPr>
          <p:nvPr userDrawn="1"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33EBE931-342D-6995-95D7-4E3E6B42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432BC641-3F86-7458-808D-650F732E61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1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_teksti_j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D1D1EE24-1D39-DDEE-3F82-8B7856E22CD1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1802E24C-92AD-8996-9DF0-0BC32FEAA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3763" y="0"/>
            <a:ext cx="4948237" cy="630555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12DA542A-02A2-691E-475A-AA3CD38B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24" name="Otsikko 1">
            <a:extLst>
              <a:ext uri="{FF2B5EF4-FFF2-40B4-BE49-F238E27FC236}">
                <a16:creationId xmlns:a16="http://schemas.microsoft.com/office/drawing/2014/main" id="{0C71083F-5A4D-1784-415D-661FC63C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1" y="409626"/>
            <a:ext cx="6307639" cy="100004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48BCE124-B732-656B-90E2-4F0C9A69A558}"/>
              </a:ext>
            </a:extLst>
          </p:cNvPr>
          <p:cNvCxnSpPr>
            <a:cxnSpLocks/>
          </p:cNvCxnSpPr>
          <p:nvPr/>
        </p:nvCxnSpPr>
        <p:spPr>
          <a:xfrm>
            <a:off x="550361" y="1465100"/>
            <a:ext cx="6307639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199BA005-2910-C5C7-B4F7-5E47D3F0F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1" y="1799284"/>
            <a:ext cx="5127438" cy="400143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E6C841-DE97-1DCF-20FB-21A5FC5DC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AD188AF-0784-ADE7-7962-708179E9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412E8E6F-89FD-4644-8C5A-2DDEBB986941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C79A5318-8018-D941-C5E8-051FF8BE1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84C625-9E4A-3261-E60C-53C5D1CAFB08}"/>
              </a:ext>
            </a:extLst>
          </p:cNvPr>
          <p:cNvCxnSpPr>
            <a:cxnSpLocks/>
          </p:cNvCxnSpPr>
          <p:nvPr/>
        </p:nvCxnSpPr>
        <p:spPr>
          <a:xfrm>
            <a:off x="550361" y="1465100"/>
            <a:ext cx="6307639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1C36D197-5714-2BD0-C10F-0BED09645C05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11BD4825-739E-2FED-1D50-CAAADD5369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FBEAFC2-5CC5-AEE4-5E41-77871366CB17}"/>
              </a:ext>
            </a:extLst>
          </p:cNvPr>
          <p:cNvCxnSpPr>
            <a:cxnSpLocks/>
          </p:cNvCxnSpPr>
          <p:nvPr userDrawn="1"/>
        </p:nvCxnSpPr>
        <p:spPr>
          <a:xfrm>
            <a:off x="550361" y="1465100"/>
            <a:ext cx="6307639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860DA943-149E-EC4B-A000-D9D5F1C42625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15E15246-1FE1-0FE0-4CDD-CAA9235C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300C2602-C112-DD29-6875-FCCAD50E51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63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_teksti_ja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D1D1EE24-1D39-DDEE-3F82-8B7856E22CD1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1802E24C-92AD-8996-9DF0-0BC32FEAA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3764" y="3182948"/>
            <a:ext cx="4948236" cy="312336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12DA542A-02A2-691E-475A-AA3CD38B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24" name="Otsikko 1">
            <a:extLst>
              <a:ext uri="{FF2B5EF4-FFF2-40B4-BE49-F238E27FC236}">
                <a16:creationId xmlns:a16="http://schemas.microsoft.com/office/drawing/2014/main" id="{0C71083F-5A4D-1784-415D-661FC63C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1" y="409626"/>
            <a:ext cx="6307639" cy="100004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48BCE124-B732-656B-90E2-4F0C9A69A558}"/>
              </a:ext>
            </a:extLst>
          </p:cNvPr>
          <p:cNvCxnSpPr>
            <a:cxnSpLocks/>
          </p:cNvCxnSpPr>
          <p:nvPr/>
        </p:nvCxnSpPr>
        <p:spPr>
          <a:xfrm>
            <a:off x="550361" y="1465100"/>
            <a:ext cx="6307639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199BA005-2910-C5C7-B4F7-5E47D3F0F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0" y="1799284"/>
            <a:ext cx="6307639" cy="400143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Kuvan paikkamerkki 13">
            <a:extLst>
              <a:ext uri="{FF2B5EF4-FFF2-40B4-BE49-F238E27FC236}">
                <a16:creationId xmlns:a16="http://schemas.microsoft.com/office/drawing/2014/main" id="{1AA4D8CB-758D-AFA6-FC77-DEDD7DDB12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764" y="0"/>
            <a:ext cx="4948236" cy="3109979"/>
          </a:xfrm>
          <a:prstGeom prst="rect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8B39E47-7C83-9446-DF96-3BA2F1A4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4BBC32-F117-B062-78B8-70F0CBAA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BD52A720-F381-6911-26E1-28FF45D53143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>
            <a:extLst>
              <a:ext uri="{FF2B5EF4-FFF2-40B4-BE49-F238E27FC236}">
                <a16:creationId xmlns:a16="http://schemas.microsoft.com/office/drawing/2014/main" id="{B279EC20-D69E-3A3A-644D-ED2A6BF2D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D592DBC6-55C5-7A82-41CF-7798F320BD95}"/>
              </a:ext>
            </a:extLst>
          </p:cNvPr>
          <p:cNvCxnSpPr>
            <a:cxnSpLocks/>
          </p:cNvCxnSpPr>
          <p:nvPr/>
        </p:nvCxnSpPr>
        <p:spPr>
          <a:xfrm>
            <a:off x="550361" y="1465100"/>
            <a:ext cx="6307639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146E846F-0F9C-0184-5B22-162DDC386517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13F5E7DD-F8EE-75A9-5535-F8A739D73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77E4FD5C-8884-0B03-FE66-9AEC07C68BBD}"/>
              </a:ext>
            </a:extLst>
          </p:cNvPr>
          <p:cNvCxnSpPr>
            <a:cxnSpLocks/>
          </p:cNvCxnSpPr>
          <p:nvPr userDrawn="1"/>
        </p:nvCxnSpPr>
        <p:spPr>
          <a:xfrm>
            <a:off x="550361" y="1465100"/>
            <a:ext cx="6307639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4E55B2E9-9740-9443-5707-F4C404C8FC61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ED6AF889-1369-8B32-0859-961C106C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DBC4AD71-B94F-7E87-32BA-D71BF0C6E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0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_ja_kolme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C70BADD3-822B-201A-8FB3-E29CB275C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39E1DDE-B518-B113-9FB3-53177E5D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E793AAC-F5E3-727A-C587-DCC5F5318A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4332" y="2249157"/>
            <a:ext cx="3462337" cy="3200976"/>
          </a:xfrm>
          <a:prstGeom prst="round1Rect">
            <a:avLst>
              <a:gd name="adj" fmla="val 2276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Kuvan paikkamerkki 2">
            <a:extLst>
              <a:ext uri="{FF2B5EF4-FFF2-40B4-BE49-F238E27FC236}">
                <a16:creationId xmlns:a16="http://schemas.microsoft.com/office/drawing/2014/main" id="{9B2F8B89-8CD0-86AF-DD39-B52D3E5FE8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71997" y="2249157"/>
            <a:ext cx="3462337" cy="3200976"/>
          </a:xfrm>
          <a:prstGeom prst="round1Rect">
            <a:avLst>
              <a:gd name="adj" fmla="val 2276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8114E845-9BC7-CF3B-3B76-8444C007FFA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79662" y="2249157"/>
            <a:ext cx="3462337" cy="3200976"/>
          </a:xfrm>
          <a:prstGeom prst="round1Rect">
            <a:avLst>
              <a:gd name="adj" fmla="val 2276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99C9BBF-5202-EF10-89F7-8999552516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2035" y="1392978"/>
            <a:ext cx="3479800" cy="775661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rgbClr val="30A598"/>
                </a:solidFill>
              </a:defRPr>
            </a:lvl1pPr>
            <a:lvl2pPr marL="457200" indent="0">
              <a:buNone/>
              <a:defRPr sz="1600">
                <a:solidFill>
                  <a:srgbClr val="30A598"/>
                </a:solidFill>
              </a:defRPr>
            </a:lvl2pPr>
            <a:lvl3pPr marL="914400" indent="0">
              <a:buNone/>
              <a:defRPr sz="1600">
                <a:solidFill>
                  <a:srgbClr val="30A598"/>
                </a:solidFill>
              </a:defRPr>
            </a:lvl3pPr>
            <a:lvl4pPr marL="1371600" indent="0">
              <a:buNone/>
              <a:defRPr sz="1600">
                <a:solidFill>
                  <a:srgbClr val="30A598"/>
                </a:solidFill>
              </a:defRPr>
            </a:lvl4pPr>
            <a:lvl5pPr marL="1828800" indent="0">
              <a:buNone/>
              <a:defRPr sz="1600">
                <a:solidFill>
                  <a:srgbClr val="30A598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60754B7F-51D4-AC8C-9D73-7A9113266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3169" y="1392978"/>
            <a:ext cx="3479800" cy="775661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rgbClr val="30A598"/>
                </a:solidFill>
              </a:defRPr>
            </a:lvl1pPr>
            <a:lvl2pPr marL="457200" indent="0">
              <a:buNone/>
              <a:defRPr sz="1600">
                <a:solidFill>
                  <a:srgbClr val="30A598"/>
                </a:solidFill>
              </a:defRPr>
            </a:lvl2pPr>
            <a:lvl3pPr marL="914400" indent="0">
              <a:buNone/>
              <a:defRPr sz="1600">
                <a:solidFill>
                  <a:srgbClr val="30A598"/>
                </a:solidFill>
              </a:defRPr>
            </a:lvl3pPr>
            <a:lvl4pPr marL="1371600" indent="0">
              <a:buNone/>
              <a:defRPr sz="1600">
                <a:solidFill>
                  <a:srgbClr val="30A598"/>
                </a:solidFill>
              </a:defRPr>
            </a:lvl4pPr>
            <a:lvl5pPr marL="1828800" indent="0">
              <a:buNone/>
              <a:defRPr sz="1600">
                <a:solidFill>
                  <a:srgbClr val="30A598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kstin paikkamerkki 7">
            <a:extLst>
              <a:ext uri="{FF2B5EF4-FFF2-40B4-BE49-F238E27FC236}">
                <a16:creationId xmlns:a16="http://schemas.microsoft.com/office/drawing/2014/main" id="{E3B9C74D-D3BB-479A-488A-510E196DB5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24303" y="1392978"/>
            <a:ext cx="3479800" cy="775661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rgbClr val="30A598"/>
                </a:solidFill>
              </a:defRPr>
            </a:lvl1pPr>
            <a:lvl2pPr marL="457200" indent="0">
              <a:buNone/>
              <a:defRPr sz="1600">
                <a:solidFill>
                  <a:srgbClr val="30A598"/>
                </a:solidFill>
              </a:defRPr>
            </a:lvl2pPr>
            <a:lvl3pPr marL="914400" indent="0">
              <a:buNone/>
              <a:defRPr sz="1600">
                <a:solidFill>
                  <a:srgbClr val="30A598"/>
                </a:solidFill>
              </a:defRPr>
            </a:lvl3pPr>
            <a:lvl4pPr marL="1371600" indent="0">
              <a:buNone/>
              <a:defRPr sz="1600">
                <a:solidFill>
                  <a:srgbClr val="30A598"/>
                </a:solidFill>
              </a:defRPr>
            </a:lvl4pPr>
            <a:lvl5pPr marL="1828800" indent="0">
              <a:buNone/>
              <a:defRPr sz="1600">
                <a:solidFill>
                  <a:srgbClr val="30A598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80C1C223-52CA-7876-00F5-CD300FCC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1" y="182885"/>
            <a:ext cx="11105611" cy="942532"/>
          </a:xfrm>
        </p:spPr>
        <p:txBody>
          <a:bodyPr lIns="90000"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E53C2FC6-E88E-B045-8693-A9D4BE3AB46A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27662E06-0C64-1A2C-28F6-7C4AB668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BA13AA9-5673-0E7A-B86E-F7D8DEA8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9B7E286F-4914-1AF2-E465-A37DAAC7A458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>
            <a:extLst>
              <a:ext uri="{FF2B5EF4-FFF2-40B4-BE49-F238E27FC236}">
                <a16:creationId xmlns:a16="http://schemas.microsoft.com/office/drawing/2014/main" id="{DBEC793C-9C70-E35D-E1A0-18F4E1447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0A47D1E2-BC5F-106D-D39E-133A61821B88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B4640874-C19C-9DA7-7073-9C75356E6AD2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Kuva 18">
            <a:extLst>
              <a:ext uri="{FF2B5EF4-FFF2-40B4-BE49-F238E27FC236}">
                <a16:creationId xmlns:a16="http://schemas.microsoft.com/office/drawing/2014/main" id="{0C7885CC-8AB0-4FB0-D2B5-1DBA953408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B54DE52B-4B9F-7424-39FB-44BEFB65FDB1}"/>
              </a:ext>
            </a:extLst>
          </p:cNvPr>
          <p:cNvCxnSpPr>
            <a:cxnSpLocks/>
          </p:cNvCxnSpPr>
          <p:nvPr userDrawn="1"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BD45C2DA-D8F2-7A83-C0F1-EC2B7F7FD22F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4E9C0EB3-DBE7-4FE4-256A-CEFC625E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13CC6220-8AD7-89AE-2403-098E8EDB5B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4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_ja_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E61414D-E25D-718B-A7C0-112C8B9D0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39E1DDE-B518-B113-9FB3-53177E5D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14B5CE6-8C7C-D544-E451-C996598C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1" y="182885"/>
            <a:ext cx="11105611" cy="942532"/>
          </a:xfrm>
        </p:spPr>
        <p:txBody>
          <a:bodyPr lIns="90000"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CC50F7E5-D59E-7436-A826-2FC6F10DAF08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1E2C21CA-E616-7CDC-FBF7-50E957E6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5862E8DF-E55C-C093-5660-1B34F0A1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770B7A5B-1656-5003-FE5A-936383F4EC95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aavion paikkamerkki 10">
            <a:extLst>
              <a:ext uri="{FF2B5EF4-FFF2-40B4-BE49-F238E27FC236}">
                <a16:creationId xmlns:a16="http://schemas.microsoft.com/office/drawing/2014/main" id="{8E0AA6B2-25E0-2C32-72DF-01EEE777371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70961" y="1413522"/>
            <a:ext cx="5785011" cy="44021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71D6F5B8-2943-F053-F9E2-16CFE91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1" y="1413521"/>
            <a:ext cx="5127438" cy="440212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29FAA896-4434-EF5F-5C90-63C241D32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31B95ECD-C211-712B-F437-C9829566CAC4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A78A7E8E-B3A8-7E83-BD96-FA38F6FD1C17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>
            <a:extLst>
              <a:ext uri="{FF2B5EF4-FFF2-40B4-BE49-F238E27FC236}">
                <a16:creationId xmlns:a16="http://schemas.microsoft.com/office/drawing/2014/main" id="{CCABEE96-C437-E3AF-F80F-A205302C31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D328C703-C8D7-C06D-330B-458C843091FE}"/>
              </a:ext>
            </a:extLst>
          </p:cNvPr>
          <p:cNvCxnSpPr>
            <a:cxnSpLocks/>
          </p:cNvCxnSpPr>
          <p:nvPr userDrawn="1"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0A9652A7-8172-4544-8832-B4A6A82081FF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6C0F4980-1B38-5C49-90F5-A318CCEB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C5F8E751-A5C3-4D67-9BBE-4EC08290E8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11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_ja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E61414D-E25D-718B-A7C0-112C8B9D0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39E1DDE-B518-B113-9FB3-53177E5D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14B5CE6-8C7C-D544-E451-C996598C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1" y="182885"/>
            <a:ext cx="11105611" cy="942532"/>
          </a:xfrm>
        </p:spPr>
        <p:txBody>
          <a:bodyPr lIns="90000"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CC50F7E5-D59E-7436-A826-2FC6F10DAF08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1E2C21CA-E616-7CDC-FBF7-50E957E6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5862E8DF-E55C-C093-5660-1B34F0A1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770B7A5B-1656-5003-FE5A-936383F4EC95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aavion paikkamerkki 10">
            <a:extLst>
              <a:ext uri="{FF2B5EF4-FFF2-40B4-BE49-F238E27FC236}">
                <a16:creationId xmlns:a16="http://schemas.microsoft.com/office/drawing/2014/main" id="{8E0AA6B2-25E0-2C32-72DF-01EEE777371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035197" y="1487083"/>
            <a:ext cx="8135937" cy="44021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17D7E52-3A3D-6FD8-CE40-C811CC311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19498F21-EF35-B355-215C-CA5263A6A47C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63DE29E6-52D5-9A62-D3EB-78D26FF80292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D2F7C3EF-1D1B-F3AC-E675-561B016047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433F726C-F420-3039-87D4-05855D322DA9}"/>
              </a:ext>
            </a:extLst>
          </p:cNvPr>
          <p:cNvCxnSpPr>
            <a:cxnSpLocks/>
          </p:cNvCxnSpPr>
          <p:nvPr userDrawn="1"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A50E3ECA-0F8B-4F1E-8D96-F07125FCA06F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A97C575A-139A-0C43-BAF6-9A347A6A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9F57D678-C020-2A45-6064-D15F6352B7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5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Kansi_perus_val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827DFDE3-0E2A-8BA0-97FC-B92A991419A2}"/>
              </a:ext>
            </a:extLst>
          </p:cNvPr>
          <p:cNvSpPr/>
          <p:nvPr/>
        </p:nvSpPr>
        <p:spPr>
          <a:xfrm>
            <a:off x="0" y="0"/>
            <a:ext cx="12192000" cy="6874483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476"/>
            <a:ext cx="9144000" cy="1892635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2171" y="4086063"/>
            <a:ext cx="5747658" cy="9217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287639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86166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80752AF-439C-A394-C29E-5CD9C5895CC9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1517AFE6-0C4E-D7AE-5E35-42F9CD0D8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A6B0A1EB-F7EB-B8A4-4226-B480CDE31E58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480ED79-90A3-9594-4E36-304E1D1A0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pic>
        <p:nvPicPr>
          <p:cNvPr id="8" name="Kuva 7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BB9C4C93-0168-EA86-E10C-7DFACB9D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344" y="728966"/>
            <a:ext cx="1039312" cy="1039312"/>
          </a:xfrm>
          <a:prstGeom prst="rect">
            <a:avLst/>
          </a:prstGeom>
        </p:spPr>
      </p:pic>
      <p:pic>
        <p:nvPicPr>
          <p:cNvPr id="23" name="Kuva 22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3E903D6C-1886-5886-EF02-22804677CF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2772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kosivun_kuva_ja_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5DAAEBF-ED31-AD0A-D199-EF9BA101A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6" name="Tekstin paikkamerkki 7">
            <a:extLst>
              <a:ext uri="{FF2B5EF4-FFF2-40B4-BE49-F238E27FC236}">
                <a16:creationId xmlns:a16="http://schemas.microsoft.com/office/drawing/2014/main" id="{6D68E186-4B8E-C248-665F-D8330FB0D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326" y="5580405"/>
            <a:ext cx="8641307" cy="66437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0A598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rgbClr val="30A598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30A598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rgbClr val="30A598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rgbClr val="30A598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39E1DDE-B518-B113-9FB3-53177E5D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A505EA7-3AD9-F0F3-7720-0921CC782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50794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886D27-00F6-4A46-14C8-60739159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D469A7BF-D5F2-1BDC-A58B-D7EE9079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903B286-441A-AF86-2B85-DDE5D06BA8BB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E965B1EA-99D5-D390-46AC-7313F5857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E87A9946-947E-FEED-42C3-C57E8BD26959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6B18B632-9125-0BEF-7B3D-15A8D07F0C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60233CF-3993-BF19-654C-BB5D1524D717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48234539-FFD3-F4B8-91A6-DE152B51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193D3855-1E2C-BB30-42AD-2614D7E2F7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36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A505EA7-3AD9-F0F3-7720-0921CC782A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166" y="6222"/>
            <a:ext cx="12192000" cy="630631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39E1DDE-B518-B113-9FB3-53177E5D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B26D7C-CE22-D386-E7F1-04C96C3A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CFA51A0C-0FC2-C03A-629C-372E7CCD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6CAD1C92-91CD-E0A3-E9F4-877E2A7523AE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93A8207A-81D8-FE56-4FEE-BAB4E9629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EDE201D4-6A2E-BD9C-6B76-DFD5E7A5E3C9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35CAA66E-B378-2D74-28B4-82D1192AA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FCBCC18B-D913-EE3D-7CF6-F0FE46B361F5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309EA22D-0632-469E-AA74-BD200CC2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1C8A8B21-9634-B150-491C-0E15E43730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67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co_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E61414D-E25D-718B-A7C0-112C8B9D0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39E1DDE-B518-B113-9FB3-53177E5D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14B5CE6-8C7C-D544-E451-C996598C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1" y="182885"/>
            <a:ext cx="11105611" cy="942532"/>
          </a:xfrm>
        </p:spPr>
        <p:txBody>
          <a:bodyPr lIns="90000"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CC50F7E5-D59E-7436-A826-2FC6F10DAF08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1E2C21CA-E616-7CDC-FBF7-50E957E6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5862E8DF-E55C-C093-5660-1B34F0A1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770B7A5B-1656-5003-FE5A-936383F4EC95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68C63D4F-19D0-18F7-2D7E-7C23C2BF2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75E64337-562A-9F36-6DD0-5DF13392DF96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6E4EFECC-1A69-944E-DD88-C75F328E7039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62550D63-64AE-9885-8B58-F1E87322B0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74D35630-B5D1-2387-715F-4F272F696A59}"/>
              </a:ext>
            </a:extLst>
          </p:cNvPr>
          <p:cNvCxnSpPr>
            <a:cxnSpLocks/>
          </p:cNvCxnSpPr>
          <p:nvPr userDrawn="1"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0E42A733-F819-DDD8-0CCF-87A0FFC2E60E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0E3B969-A6B9-AF58-D5D5-C04ACD46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C2F047D8-D317-926D-0EC9-F0EA5BD699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0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5DAAEBF-ED31-AD0A-D199-EF9BA101A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39E1DDE-B518-B113-9FB3-53177E5D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818301-F4D0-D17A-98F2-1905FA31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C6FDBE-9ADC-851A-EC0E-513754C8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B78C2135-4AA6-635F-71C8-C3D6EA7360BA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50C6C3EA-DEF0-90BE-F589-5F3058F7D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C8E2B88D-3EA0-C481-C05E-E5CA71473685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Kuva 9">
            <a:extLst>
              <a:ext uri="{FF2B5EF4-FFF2-40B4-BE49-F238E27FC236}">
                <a16:creationId xmlns:a16="http://schemas.microsoft.com/office/drawing/2014/main" id="{254A93F2-69E9-5A6A-1BA1-BBD720D82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407ADADF-8633-3E13-C139-0A27518A4694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A46FB67-DAD8-BE22-D3D8-C506DDAB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522E73AB-AD3F-8319-F933-BF661DFE80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2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co_vaaleanpun_sydä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D80F0C0-CD77-7F22-FB34-DCF0C549A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527" b="19420"/>
          <a:stretch/>
        </p:blipFill>
        <p:spPr>
          <a:xfrm>
            <a:off x="8857132" y="4255609"/>
            <a:ext cx="3200384" cy="2618874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39E1DDE-B518-B113-9FB3-53177E5D4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818301-F4D0-D17A-98F2-1905FA31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C6FDBE-9ADC-851A-EC0E-513754C8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B78C2135-4AA6-635F-71C8-C3D6EA7360BA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50C6C3EA-DEF0-90BE-F589-5F3058F7D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C8E2B88D-3EA0-C481-C05E-E5CA71473685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Dian numeron paikkamerkki 5">
            <a:extLst>
              <a:ext uri="{FF2B5EF4-FFF2-40B4-BE49-F238E27FC236}">
                <a16:creationId xmlns:a16="http://schemas.microsoft.com/office/drawing/2014/main" id="{3C53597D-A5A4-AC8B-6BD7-BC3494B3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1D7C62FC-9E13-B27B-8E07-5A5D84BE23E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30496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co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5DAAEBF-ED31-AD0A-D199-EF9BA101A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39E1DDE-B518-B113-9FB3-53177E5D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818301-F4D0-D17A-98F2-1905FA31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/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C6FDBE-9ADC-851A-EC0E-513754C8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B78C2135-4AA6-635F-71C8-C3D6EA7360BA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AE11C60D-CD4F-607C-F1F5-5B44452D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C4A76B-A38D-2748-B9D9-0C392F5890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78F144DB-7703-F7DB-081B-37895FD9A7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19247" y="6400899"/>
            <a:ext cx="1525836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1328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co_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5DAAEBF-ED31-AD0A-D199-EF9BA101A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818301-F4D0-D17A-98F2-1905FA31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/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C6FDBE-9ADC-851A-EC0E-513754C8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B78C2135-4AA6-635F-71C8-C3D6EA7360BA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7D31EF44-5D52-8F60-9DE5-FC3D41BB4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923" y="6376696"/>
            <a:ext cx="427402" cy="427402"/>
          </a:xfrm>
          <a:prstGeom prst="rect">
            <a:avLst/>
          </a:prstGeom>
        </p:spPr>
      </p:pic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659881DC-F5D7-2D7E-AED5-3FAA3D8D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C4A76B-A38D-2748-B9D9-0C392F5890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411F116C-62E2-C502-2AEA-ABD1332A5D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19247" y="6400899"/>
            <a:ext cx="1525836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1148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8BCF48-ECC3-E351-2062-7BC95F8F9D6C}"/>
              </a:ext>
            </a:extLst>
          </p:cNvPr>
          <p:cNvSpPr/>
          <p:nvPr userDrawn="1"/>
        </p:nvSpPr>
        <p:spPr>
          <a:xfrm>
            <a:off x="5737028" y="0"/>
            <a:ext cx="6447806" cy="630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A5B51693-94D1-C917-3408-E44AA471C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2DDCCE32-9495-430E-28B8-69A2464D0245}"/>
              </a:ext>
            </a:extLst>
          </p:cNvPr>
          <p:cNvSpPr/>
          <p:nvPr/>
        </p:nvSpPr>
        <p:spPr>
          <a:xfrm>
            <a:off x="5737028" y="0"/>
            <a:ext cx="6447806" cy="630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5DAAEBF-ED31-AD0A-D199-EF9BA101A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FB7D030-6633-DE1F-6A09-77E0AC4C6F63}"/>
              </a:ext>
            </a:extLst>
          </p:cNvPr>
          <p:cNvSpPr/>
          <p:nvPr/>
        </p:nvSpPr>
        <p:spPr>
          <a:xfrm>
            <a:off x="5737028" y="0"/>
            <a:ext cx="6447806" cy="630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B475F-A421-5B42-1AF0-AD4BC615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39E1DDE-B518-B113-9FB3-53177E5D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pic>
        <p:nvPicPr>
          <p:cNvPr id="4" name="Grafik 11">
            <a:extLst>
              <a:ext uri="{FF2B5EF4-FFF2-40B4-BE49-F238E27FC236}">
                <a16:creationId xmlns:a16="http://schemas.microsoft.com/office/drawing/2014/main" id="{1D28DF4F-BE46-B560-8E4A-4BD6F02044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3905" y="608753"/>
            <a:ext cx="5918944" cy="3993937"/>
          </a:xfrm>
          <a:prstGeom prst="rect">
            <a:avLst/>
          </a:prstGeom>
        </p:spPr>
      </p:pic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37EFB1B7-A632-11D9-6F04-EE814BFDF3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71584" y="786126"/>
            <a:ext cx="5023586" cy="3653433"/>
          </a:xfrm>
          <a:custGeom>
            <a:avLst/>
            <a:gdLst>
              <a:gd name="connsiteX0" fmla="*/ 71251 w 5828243"/>
              <a:gd name="connsiteY0" fmla="*/ 0 h 4238625"/>
              <a:gd name="connsiteX1" fmla="*/ 5756992 w 5828243"/>
              <a:gd name="connsiteY1" fmla="*/ 0 h 4238625"/>
              <a:gd name="connsiteX2" fmla="*/ 5828243 w 5828243"/>
              <a:gd name="connsiteY2" fmla="*/ 71251 h 4238625"/>
              <a:gd name="connsiteX3" fmla="*/ 5828243 w 5828243"/>
              <a:gd name="connsiteY3" fmla="*/ 4167374 h 4238625"/>
              <a:gd name="connsiteX4" fmla="*/ 5756992 w 5828243"/>
              <a:gd name="connsiteY4" fmla="*/ 4238625 h 4238625"/>
              <a:gd name="connsiteX5" fmla="*/ 71251 w 5828243"/>
              <a:gd name="connsiteY5" fmla="*/ 4238625 h 4238625"/>
              <a:gd name="connsiteX6" fmla="*/ 0 w 5828243"/>
              <a:gd name="connsiteY6" fmla="*/ 4167374 h 4238625"/>
              <a:gd name="connsiteX7" fmla="*/ 0 w 5828243"/>
              <a:gd name="connsiteY7" fmla="*/ 71251 h 4238625"/>
              <a:gd name="connsiteX8" fmla="*/ 71251 w 5828243"/>
              <a:gd name="connsiteY8" fmla="*/ 0 h 423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8243" h="4238625">
                <a:moveTo>
                  <a:pt x="71251" y="0"/>
                </a:moveTo>
                <a:lnTo>
                  <a:pt x="5756992" y="0"/>
                </a:lnTo>
                <a:cubicBezTo>
                  <a:pt x="5796343" y="0"/>
                  <a:pt x="5828243" y="31900"/>
                  <a:pt x="5828243" y="71251"/>
                </a:cubicBezTo>
                <a:lnTo>
                  <a:pt x="5828243" y="4167374"/>
                </a:lnTo>
                <a:cubicBezTo>
                  <a:pt x="5828243" y="4206725"/>
                  <a:pt x="5796343" y="4238625"/>
                  <a:pt x="5756992" y="4238625"/>
                </a:cubicBezTo>
                <a:lnTo>
                  <a:pt x="71251" y="4238625"/>
                </a:lnTo>
                <a:cubicBezTo>
                  <a:pt x="31900" y="4238625"/>
                  <a:pt x="0" y="4206725"/>
                  <a:pt x="0" y="4167374"/>
                </a:cubicBezTo>
                <a:lnTo>
                  <a:pt x="0" y="71251"/>
                </a:lnTo>
                <a:cubicBezTo>
                  <a:pt x="0" y="31900"/>
                  <a:pt x="31900" y="0"/>
                  <a:pt x="71251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648000" anchor="ctr"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36413617-238B-49EC-2589-E2E5A03D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2" y="409626"/>
            <a:ext cx="4856210" cy="100004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5B63E0F-93D6-629C-78B2-09F416A53472}"/>
              </a:ext>
            </a:extLst>
          </p:cNvPr>
          <p:cNvCxnSpPr>
            <a:cxnSpLocks/>
          </p:cNvCxnSpPr>
          <p:nvPr/>
        </p:nvCxnSpPr>
        <p:spPr>
          <a:xfrm>
            <a:off x="550361" y="1465100"/>
            <a:ext cx="4856210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3D411410-C22F-7BEE-A590-1276CC4A4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1" y="1799284"/>
            <a:ext cx="4856210" cy="400143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1" name="Päivämäärän paikkamerkki 3">
            <a:extLst>
              <a:ext uri="{FF2B5EF4-FFF2-40B4-BE49-F238E27FC236}">
                <a16:creationId xmlns:a16="http://schemas.microsoft.com/office/drawing/2014/main" id="{00BA9D18-65EE-DDA5-CBCE-12CCC20B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D7CCB65C-BE9B-172F-BB81-E1B5F144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4FF6AC4C-5D05-1219-7C32-91660A40CD94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AFB5FA15-A6C6-7197-B114-E4BBDBFE8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A4F5F8EF-B294-7050-E4B4-A62035B34B4E}"/>
              </a:ext>
            </a:extLst>
          </p:cNvPr>
          <p:cNvCxnSpPr>
            <a:cxnSpLocks/>
          </p:cNvCxnSpPr>
          <p:nvPr/>
        </p:nvCxnSpPr>
        <p:spPr>
          <a:xfrm>
            <a:off x="550361" y="1465100"/>
            <a:ext cx="4856210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ADF235C6-B9B4-ED47-3ADB-D58352D842F1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Kuva 18">
            <a:extLst>
              <a:ext uri="{FF2B5EF4-FFF2-40B4-BE49-F238E27FC236}">
                <a16:creationId xmlns:a16="http://schemas.microsoft.com/office/drawing/2014/main" id="{2725EF54-BEA1-F2F0-87D3-71DFC3AEB4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141088E9-CA3C-BD54-C032-BCDE08A89B53}"/>
              </a:ext>
            </a:extLst>
          </p:cNvPr>
          <p:cNvCxnSpPr>
            <a:cxnSpLocks/>
          </p:cNvCxnSpPr>
          <p:nvPr userDrawn="1"/>
        </p:nvCxnSpPr>
        <p:spPr>
          <a:xfrm>
            <a:off x="550361" y="1465100"/>
            <a:ext cx="4856210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35AF480E-BAD4-14D6-ADF9-1C452249B1D8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Dian numeron paikkamerkki 5">
            <a:extLst>
              <a:ext uri="{FF2B5EF4-FFF2-40B4-BE49-F238E27FC236}">
                <a16:creationId xmlns:a16="http://schemas.microsoft.com/office/drawing/2014/main" id="{853A8634-01E3-9E90-AEC2-BDC6247F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48FCD906-B7EA-8DEA-8472-D3070959BC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20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0B06E235-9534-EFFC-025B-E6305011675B}"/>
              </a:ext>
            </a:extLst>
          </p:cNvPr>
          <p:cNvSpPr/>
          <p:nvPr userDrawn="1"/>
        </p:nvSpPr>
        <p:spPr>
          <a:xfrm>
            <a:off x="5737028" y="0"/>
            <a:ext cx="6447806" cy="630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9C4CE39-2732-F1F8-9930-93FBC9BC6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5DAAEBF-ED31-AD0A-D199-EF9BA101A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39E1DDE-B518-B113-9FB3-53177E5D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E30F4C39-5D15-6A23-BE3D-72C48AF23D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05927" y="827807"/>
            <a:ext cx="2138672" cy="4473756"/>
          </a:xfrm>
          <a:custGeom>
            <a:avLst/>
            <a:gdLst>
              <a:gd name="connsiteX0" fmla="*/ 0 w 1469874"/>
              <a:gd name="connsiteY0" fmla="*/ 0 h 3028950"/>
              <a:gd name="connsiteX1" fmla="*/ 1469874 w 1469874"/>
              <a:gd name="connsiteY1" fmla="*/ 0 h 3028950"/>
              <a:gd name="connsiteX2" fmla="*/ 1469874 w 1469874"/>
              <a:gd name="connsiteY2" fmla="*/ 3028950 h 3028950"/>
              <a:gd name="connsiteX3" fmla="*/ 0 w 1469874"/>
              <a:gd name="connsiteY3" fmla="*/ 3028950 h 3028950"/>
              <a:gd name="connsiteX4" fmla="*/ 0 w 1469874"/>
              <a:gd name="connsiteY4" fmla="*/ 0 h 3028950"/>
              <a:gd name="connsiteX0" fmla="*/ 0 w 1469874"/>
              <a:gd name="connsiteY0" fmla="*/ 1090 h 3030040"/>
              <a:gd name="connsiteX1" fmla="*/ 179649 w 1469874"/>
              <a:gd name="connsiteY1" fmla="*/ 0 h 3030040"/>
              <a:gd name="connsiteX2" fmla="*/ 1469874 w 1469874"/>
              <a:gd name="connsiteY2" fmla="*/ 1090 h 3030040"/>
              <a:gd name="connsiteX3" fmla="*/ 1469874 w 1469874"/>
              <a:gd name="connsiteY3" fmla="*/ 3030040 h 3030040"/>
              <a:gd name="connsiteX4" fmla="*/ 0 w 1469874"/>
              <a:gd name="connsiteY4" fmla="*/ 3030040 h 3030040"/>
              <a:gd name="connsiteX5" fmla="*/ 0 w 1469874"/>
              <a:gd name="connsiteY5" fmla="*/ 1090 h 3030040"/>
              <a:gd name="connsiteX0" fmla="*/ 0 w 1469874"/>
              <a:gd name="connsiteY0" fmla="*/ 1090 h 3030040"/>
              <a:gd name="connsiteX1" fmla="*/ 179649 w 1469874"/>
              <a:gd name="connsiteY1" fmla="*/ 0 h 3030040"/>
              <a:gd name="connsiteX2" fmla="*/ 1469874 w 1469874"/>
              <a:gd name="connsiteY2" fmla="*/ 1090 h 3030040"/>
              <a:gd name="connsiteX3" fmla="*/ 1469874 w 1469874"/>
              <a:gd name="connsiteY3" fmla="*/ 3030040 h 3030040"/>
              <a:gd name="connsiteX4" fmla="*/ 0 w 1469874"/>
              <a:gd name="connsiteY4" fmla="*/ 3030040 h 3030040"/>
              <a:gd name="connsiteX5" fmla="*/ 0 w 1469874"/>
              <a:gd name="connsiteY5" fmla="*/ 1090 h 3030040"/>
              <a:gd name="connsiteX0" fmla="*/ 25400 w 1469874"/>
              <a:gd name="connsiteY0" fmla="*/ 16965 h 3030040"/>
              <a:gd name="connsiteX1" fmla="*/ 179649 w 1469874"/>
              <a:gd name="connsiteY1" fmla="*/ 0 h 3030040"/>
              <a:gd name="connsiteX2" fmla="*/ 1469874 w 1469874"/>
              <a:gd name="connsiteY2" fmla="*/ 1090 h 3030040"/>
              <a:gd name="connsiteX3" fmla="*/ 1469874 w 1469874"/>
              <a:gd name="connsiteY3" fmla="*/ 3030040 h 3030040"/>
              <a:gd name="connsiteX4" fmla="*/ 0 w 1469874"/>
              <a:gd name="connsiteY4" fmla="*/ 3030040 h 3030040"/>
              <a:gd name="connsiteX5" fmla="*/ 25400 w 1469874"/>
              <a:gd name="connsiteY5" fmla="*/ 16965 h 3030040"/>
              <a:gd name="connsiteX0" fmla="*/ 25400 w 1469874"/>
              <a:gd name="connsiteY0" fmla="*/ 23047 h 3036122"/>
              <a:gd name="connsiteX1" fmla="*/ 179649 w 1469874"/>
              <a:gd name="connsiteY1" fmla="*/ 6082 h 3036122"/>
              <a:gd name="connsiteX2" fmla="*/ 1469874 w 1469874"/>
              <a:gd name="connsiteY2" fmla="*/ 7172 h 3036122"/>
              <a:gd name="connsiteX3" fmla="*/ 1469874 w 1469874"/>
              <a:gd name="connsiteY3" fmla="*/ 3036122 h 3036122"/>
              <a:gd name="connsiteX4" fmla="*/ 0 w 1469874"/>
              <a:gd name="connsiteY4" fmla="*/ 3036122 h 3036122"/>
              <a:gd name="connsiteX5" fmla="*/ 25400 w 1469874"/>
              <a:gd name="connsiteY5" fmla="*/ 23047 h 3036122"/>
              <a:gd name="connsiteX0" fmla="*/ 25400 w 1469874"/>
              <a:gd name="connsiteY0" fmla="*/ 15875 h 3028950"/>
              <a:gd name="connsiteX1" fmla="*/ 341574 w 1469874"/>
              <a:gd name="connsiteY1" fmla="*/ 21135 h 3028950"/>
              <a:gd name="connsiteX2" fmla="*/ 1469874 w 1469874"/>
              <a:gd name="connsiteY2" fmla="*/ 0 h 3028950"/>
              <a:gd name="connsiteX3" fmla="*/ 1469874 w 1469874"/>
              <a:gd name="connsiteY3" fmla="*/ 3028950 h 3028950"/>
              <a:gd name="connsiteX4" fmla="*/ 0 w 1469874"/>
              <a:gd name="connsiteY4" fmla="*/ 3028950 h 3028950"/>
              <a:gd name="connsiteX5" fmla="*/ 25400 w 1469874"/>
              <a:gd name="connsiteY5" fmla="*/ 15875 h 3028950"/>
              <a:gd name="connsiteX0" fmla="*/ 22225 w 1469874"/>
              <a:gd name="connsiteY0" fmla="*/ 146050 h 3028950"/>
              <a:gd name="connsiteX1" fmla="*/ 341574 w 1469874"/>
              <a:gd name="connsiteY1" fmla="*/ 21135 h 3028950"/>
              <a:gd name="connsiteX2" fmla="*/ 1469874 w 1469874"/>
              <a:gd name="connsiteY2" fmla="*/ 0 h 3028950"/>
              <a:gd name="connsiteX3" fmla="*/ 1469874 w 1469874"/>
              <a:gd name="connsiteY3" fmla="*/ 3028950 h 3028950"/>
              <a:gd name="connsiteX4" fmla="*/ 0 w 1469874"/>
              <a:gd name="connsiteY4" fmla="*/ 3028950 h 3028950"/>
              <a:gd name="connsiteX5" fmla="*/ 22225 w 1469874"/>
              <a:gd name="connsiteY5" fmla="*/ 146050 h 3028950"/>
              <a:gd name="connsiteX0" fmla="*/ 22225 w 1469874"/>
              <a:gd name="connsiteY0" fmla="*/ 146050 h 3028950"/>
              <a:gd name="connsiteX1" fmla="*/ 341574 w 1469874"/>
              <a:gd name="connsiteY1" fmla="*/ 21135 h 3028950"/>
              <a:gd name="connsiteX2" fmla="*/ 1469874 w 1469874"/>
              <a:gd name="connsiteY2" fmla="*/ 0 h 3028950"/>
              <a:gd name="connsiteX3" fmla="*/ 1469874 w 1469874"/>
              <a:gd name="connsiteY3" fmla="*/ 3028950 h 3028950"/>
              <a:gd name="connsiteX4" fmla="*/ 0 w 1469874"/>
              <a:gd name="connsiteY4" fmla="*/ 3028950 h 3028950"/>
              <a:gd name="connsiteX5" fmla="*/ 22225 w 1469874"/>
              <a:gd name="connsiteY5" fmla="*/ 146050 h 3028950"/>
              <a:gd name="connsiteX0" fmla="*/ 22225 w 1469874"/>
              <a:gd name="connsiteY0" fmla="*/ 146050 h 3028950"/>
              <a:gd name="connsiteX1" fmla="*/ 341574 w 1469874"/>
              <a:gd name="connsiteY1" fmla="*/ 21135 h 3028950"/>
              <a:gd name="connsiteX2" fmla="*/ 1469874 w 1469874"/>
              <a:gd name="connsiteY2" fmla="*/ 0 h 3028950"/>
              <a:gd name="connsiteX3" fmla="*/ 1469874 w 1469874"/>
              <a:gd name="connsiteY3" fmla="*/ 3028950 h 3028950"/>
              <a:gd name="connsiteX4" fmla="*/ 0 w 1469874"/>
              <a:gd name="connsiteY4" fmla="*/ 3028950 h 3028950"/>
              <a:gd name="connsiteX5" fmla="*/ 22225 w 1469874"/>
              <a:gd name="connsiteY5" fmla="*/ 146050 h 3028950"/>
              <a:gd name="connsiteX0" fmla="*/ 22225 w 1469874"/>
              <a:gd name="connsiteY0" fmla="*/ 146050 h 3028950"/>
              <a:gd name="connsiteX1" fmla="*/ 341574 w 1469874"/>
              <a:gd name="connsiteY1" fmla="*/ 21135 h 3028950"/>
              <a:gd name="connsiteX2" fmla="*/ 532074 w 1469874"/>
              <a:gd name="connsiteY2" fmla="*/ 16373 h 3028950"/>
              <a:gd name="connsiteX3" fmla="*/ 1469874 w 1469874"/>
              <a:gd name="connsiteY3" fmla="*/ 0 h 3028950"/>
              <a:gd name="connsiteX4" fmla="*/ 1469874 w 1469874"/>
              <a:gd name="connsiteY4" fmla="*/ 3028950 h 3028950"/>
              <a:gd name="connsiteX5" fmla="*/ 0 w 1469874"/>
              <a:gd name="connsiteY5" fmla="*/ 3028950 h 3028950"/>
              <a:gd name="connsiteX6" fmla="*/ 22225 w 1469874"/>
              <a:gd name="connsiteY6" fmla="*/ 146050 h 3028950"/>
              <a:gd name="connsiteX0" fmla="*/ 22225 w 1469874"/>
              <a:gd name="connsiteY0" fmla="*/ 146050 h 3028950"/>
              <a:gd name="connsiteX1" fmla="*/ 341574 w 1469874"/>
              <a:gd name="connsiteY1" fmla="*/ 21135 h 3028950"/>
              <a:gd name="connsiteX2" fmla="*/ 401899 w 1469874"/>
              <a:gd name="connsiteY2" fmla="*/ 133848 h 3028950"/>
              <a:gd name="connsiteX3" fmla="*/ 1469874 w 1469874"/>
              <a:gd name="connsiteY3" fmla="*/ 0 h 3028950"/>
              <a:gd name="connsiteX4" fmla="*/ 1469874 w 1469874"/>
              <a:gd name="connsiteY4" fmla="*/ 3028950 h 3028950"/>
              <a:gd name="connsiteX5" fmla="*/ 0 w 1469874"/>
              <a:gd name="connsiteY5" fmla="*/ 3028950 h 3028950"/>
              <a:gd name="connsiteX6" fmla="*/ 22225 w 1469874"/>
              <a:gd name="connsiteY6" fmla="*/ 146050 h 3028950"/>
              <a:gd name="connsiteX0" fmla="*/ 22225 w 1469874"/>
              <a:gd name="connsiteY0" fmla="*/ 146050 h 3028950"/>
              <a:gd name="connsiteX1" fmla="*/ 341574 w 1469874"/>
              <a:gd name="connsiteY1" fmla="*/ 21135 h 3028950"/>
              <a:gd name="connsiteX2" fmla="*/ 401899 w 1469874"/>
              <a:gd name="connsiteY2" fmla="*/ 133848 h 3028950"/>
              <a:gd name="connsiteX3" fmla="*/ 1469874 w 1469874"/>
              <a:gd name="connsiteY3" fmla="*/ 0 h 3028950"/>
              <a:gd name="connsiteX4" fmla="*/ 1469874 w 1469874"/>
              <a:gd name="connsiteY4" fmla="*/ 3028950 h 3028950"/>
              <a:gd name="connsiteX5" fmla="*/ 0 w 1469874"/>
              <a:gd name="connsiteY5" fmla="*/ 3028950 h 3028950"/>
              <a:gd name="connsiteX6" fmla="*/ 22225 w 1469874"/>
              <a:gd name="connsiteY6" fmla="*/ 146050 h 3028950"/>
              <a:gd name="connsiteX0" fmla="*/ 22225 w 1469874"/>
              <a:gd name="connsiteY0" fmla="*/ 146050 h 3028950"/>
              <a:gd name="connsiteX1" fmla="*/ 341574 w 1469874"/>
              <a:gd name="connsiteY1" fmla="*/ 21135 h 3028950"/>
              <a:gd name="connsiteX2" fmla="*/ 401899 w 1469874"/>
              <a:gd name="connsiteY2" fmla="*/ 133848 h 3028950"/>
              <a:gd name="connsiteX3" fmla="*/ 1040074 w 1469874"/>
              <a:gd name="connsiteY3" fmla="*/ 49710 h 3028950"/>
              <a:gd name="connsiteX4" fmla="*/ 1469874 w 1469874"/>
              <a:gd name="connsiteY4" fmla="*/ 0 h 3028950"/>
              <a:gd name="connsiteX5" fmla="*/ 1469874 w 1469874"/>
              <a:gd name="connsiteY5" fmla="*/ 3028950 h 3028950"/>
              <a:gd name="connsiteX6" fmla="*/ 0 w 1469874"/>
              <a:gd name="connsiteY6" fmla="*/ 3028950 h 3028950"/>
              <a:gd name="connsiteX7" fmla="*/ 22225 w 1469874"/>
              <a:gd name="connsiteY7" fmla="*/ 146050 h 3028950"/>
              <a:gd name="connsiteX0" fmla="*/ 22225 w 1469874"/>
              <a:gd name="connsiteY0" fmla="*/ 146050 h 3028950"/>
              <a:gd name="connsiteX1" fmla="*/ 341574 w 1469874"/>
              <a:gd name="connsiteY1" fmla="*/ 21135 h 3028950"/>
              <a:gd name="connsiteX2" fmla="*/ 401899 w 1469874"/>
              <a:gd name="connsiteY2" fmla="*/ 133848 h 3028950"/>
              <a:gd name="connsiteX3" fmla="*/ 1063886 w 1469874"/>
              <a:gd name="connsiteY3" fmla="*/ 135435 h 3028950"/>
              <a:gd name="connsiteX4" fmla="*/ 1469874 w 1469874"/>
              <a:gd name="connsiteY4" fmla="*/ 0 h 3028950"/>
              <a:gd name="connsiteX5" fmla="*/ 1469874 w 1469874"/>
              <a:gd name="connsiteY5" fmla="*/ 3028950 h 3028950"/>
              <a:gd name="connsiteX6" fmla="*/ 0 w 1469874"/>
              <a:gd name="connsiteY6" fmla="*/ 3028950 h 3028950"/>
              <a:gd name="connsiteX7" fmla="*/ 22225 w 1469874"/>
              <a:gd name="connsiteY7" fmla="*/ 146050 h 3028950"/>
              <a:gd name="connsiteX0" fmla="*/ 22225 w 1469874"/>
              <a:gd name="connsiteY0" fmla="*/ 146050 h 3028950"/>
              <a:gd name="connsiteX1" fmla="*/ 341574 w 1469874"/>
              <a:gd name="connsiteY1" fmla="*/ 21135 h 3028950"/>
              <a:gd name="connsiteX2" fmla="*/ 401899 w 1469874"/>
              <a:gd name="connsiteY2" fmla="*/ 133848 h 3028950"/>
              <a:gd name="connsiteX3" fmla="*/ 1063886 w 1469874"/>
              <a:gd name="connsiteY3" fmla="*/ 135435 h 3028950"/>
              <a:gd name="connsiteX4" fmla="*/ 1248037 w 1469874"/>
              <a:gd name="connsiteY4" fmla="*/ 73523 h 3028950"/>
              <a:gd name="connsiteX5" fmla="*/ 1469874 w 1469874"/>
              <a:gd name="connsiteY5" fmla="*/ 0 h 3028950"/>
              <a:gd name="connsiteX6" fmla="*/ 1469874 w 1469874"/>
              <a:gd name="connsiteY6" fmla="*/ 3028950 h 3028950"/>
              <a:gd name="connsiteX7" fmla="*/ 0 w 1469874"/>
              <a:gd name="connsiteY7" fmla="*/ 3028950 h 3028950"/>
              <a:gd name="connsiteX8" fmla="*/ 22225 w 1469874"/>
              <a:gd name="connsiteY8" fmla="*/ 146050 h 3028950"/>
              <a:gd name="connsiteX0" fmla="*/ 22225 w 1469874"/>
              <a:gd name="connsiteY0" fmla="*/ 146050 h 3028950"/>
              <a:gd name="connsiteX1" fmla="*/ 341574 w 1469874"/>
              <a:gd name="connsiteY1" fmla="*/ 21135 h 3028950"/>
              <a:gd name="connsiteX2" fmla="*/ 401899 w 1469874"/>
              <a:gd name="connsiteY2" fmla="*/ 133848 h 3028950"/>
              <a:gd name="connsiteX3" fmla="*/ 1063886 w 1469874"/>
              <a:gd name="connsiteY3" fmla="*/ 135435 h 3028950"/>
              <a:gd name="connsiteX4" fmla="*/ 1155962 w 1469874"/>
              <a:gd name="connsiteY4" fmla="*/ 24310 h 3028950"/>
              <a:gd name="connsiteX5" fmla="*/ 1469874 w 1469874"/>
              <a:gd name="connsiteY5" fmla="*/ 0 h 3028950"/>
              <a:gd name="connsiteX6" fmla="*/ 1469874 w 1469874"/>
              <a:gd name="connsiteY6" fmla="*/ 3028950 h 3028950"/>
              <a:gd name="connsiteX7" fmla="*/ 0 w 1469874"/>
              <a:gd name="connsiteY7" fmla="*/ 3028950 h 3028950"/>
              <a:gd name="connsiteX8" fmla="*/ 22225 w 1469874"/>
              <a:gd name="connsiteY8" fmla="*/ 146050 h 3028950"/>
              <a:gd name="connsiteX0" fmla="*/ 22225 w 1469874"/>
              <a:gd name="connsiteY0" fmla="*/ 146050 h 3028950"/>
              <a:gd name="connsiteX1" fmla="*/ 341574 w 1469874"/>
              <a:gd name="connsiteY1" fmla="*/ 21135 h 3028950"/>
              <a:gd name="connsiteX2" fmla="*/ 401899 w 1469874"/>
              <a:gd name="connsiteY2" fmla="*/ 133848 h 3028950"/>
              <a:gd name="connsiteX3" fmla="*/ 1063886 w 1469874"/>
              <a:gd name="connsiteY3" fmla="*/ 135435 h 3028950"/>
              <a:gd name="connsiteX4" fmla="*/ 1155962 w 1469874"/>
              <a:gd name="connsiteY4" fmla="*/ 24310 h 3028950"/>
              <a:gd name="connsiteX5" fmla="*/ 1469874 w 1469874"/>
              <a:gd name="connsiteY5" fmla="*/ 0 h 3028950"/>
              <a:gd name="connsiteX6" fmla="*/ 1469874 w 1469874"/>
              <a:gd name="connsiteY6" fmla="*/ 3028950 h 3028950"/>
              <a:gd name="connsiteX7" fmla="*/ 0 w 1469874"/>
              <a:gd name="connsiteY7" fmla="*/ 3028950 h 3028950"/>
              <a:gd name="connsiteX8" fmla="*/ 22225 w 1469874"/>
              <a:gd name="connsiteY8" fmla="*/ 146050 h 3028950"/>
              <a:gd name="connsiteX0" fmla="*/ 22225 w 1469874"/>
              <a:gd name="connsiteY0" fmla="*/ 126614 h 3009514"/>
              <a:gd name="connsiteX1" fmla="*/ 341574 w 1469874"/>
              <a:gd name="connsiteY1" fmla="*/ 1699 h 3009514"/>
              <a:gd name="connsiteX2" fmla="*/ 401899 w 1469874"/>
              <a:gd name="connsiteY2" fmla="*/ 114412 h 3009514"/>
              <a:gd name="connsiteX3" fmla="*/ 1063886 w 1469874"/>
              <a:gd name="connsiteY3" fmla="*/ 115999 h 3009514"/>
              <a:gd name="connsiteX4" fmla="*/ 1155962 w 1469874"/>
              <a:gd name="connsiteY4" fmla="*/ 4874 h 3009514"/>
              <a:gd name="connsiteX5" fmla="*/ 1460349 w 1469874"/>
              <a:gd name="connsiteY5" fmla="*/ 120264 h 3009514"/>
              <a:gd name="connsiteX6" fmla="*/ 1469874 w 1469874"/>
              <a:gd name="connsiteY6" fmla="*/ 3009514 h 3009514"/>
              <a:gd name="connsiteX7" fmla="*/ 0 w 1469874"/>
              <a:gd name="connsiteY7" fmla="*/ 3009514 h 3009514"/>
              <a:gd name="connsiteX8" fmla="*/ 22225 w 1469874"/>
              <a:gd name="connsiteY8" fmla="*/ 126614 h 3009514"/>
              <a:gd name="connsiteX0" fmla="*/ 22225 w 1469874"/>
              <a:gd name="connsiteY0" fmla="*/ 126614 h 3009514"/>
              <a:gd name="connsiteX1" fmla="*/ 341574 w 1469874"/>
              <a:gd name="connsiteY1" fmla="*/ 1699 h 3009514"/>
              <a:gd name="connsiteX2" fmla="*/ 401899 w 1469874"/>
              <a:gd name="connsiteY2" fmla="*/ 114412 h 3009514"/>
              <a:gd name="connsiteX3" fmla="*/ 1063886 w 1469874"/>
              <a:gd name="connsiteY3" fmla="*/ 115999 h 3009514"/>
              <a:gd name="connsiteX4" fmla="*/ 1155962 w 1469874"/>
              <a:gd name="connsiteY4" fmla="*/ 4874 h 3009514"/>
              <a:gd name="connsiteX5" fmla="*/ 1460349 w 1469874"/>
              <a:gd name="connsiteY5" fmla="*/ 120264 h 3009514"/>
              <a:gd name="connsiteX6" fmla="*/ 1469874 w 1469874"/>
              <a:gd name="connsiteY6" fmla="*/ 3009514 h 3009514"/>
              <a:gd name="connsiteX7" fmla="*/ 0 w 1469874"/>
              <a:gd name="connsiteY7" fmla="*/ 3009514 h 3009514"/>
              <a:gd name="connsiteX8" fmla="*/ 22225 w 1469874"/>
              <a:gd name="connsiteY8" fmla="*/ 126614 h 3009514"/>
              <a:gd name="connsiteX0" fmla="*/ 22225 w 1469874"/>
              <a:gd name="connsiteY0" fmla="*/ 133103 h 3016003"/>
              <a:gd name="connsiteX1" fmla="*/ 341574 w 1469874"/>
              <a:gd name="connsiteY1" fmla="*/ 8188 h 3016003"/>
              <a:gd name="connsiteX2" fmla="*/ 401899 w 1469874"/>
              <a:gd name="connsiteY2" fmla="*/ 120901 h 3016003"/>
              <a:gd name="connsiteX3" fmla="*/ 1063886 w 1469874"/>
              <a:gd name="connsiteY3" fmla="*/ 122488 h 3016003"/>
              <a:gd name="connsiteX4" fmla="*/ 1155962 w 1469874"/>
              <a:gd name="connsiteY4" fmla="*/ 11363 h 3016003"/>
              <a:gd name="connsiteX5" fmla="*/ 1460349 w 1469874"/>
              <a:gd name="connsiteY5" fmla="*/ 126753 h 3016003"/>
              <a:gd name="connsiteX6" fmla="*/ 1469874 w 1469874"/>
              <a:gd name="connsiteY6" fmla="*/ 3016003 h 3016003"/>
              <a:gd name="connsiteX7" fmla="*/ 0 w 1469874"/>
              <a:gd name="connsiteY7" fmla="*/ 3016003 h 3016003"/>
              <a:gd name="connsiteX8" fmla="*/ 22225 w 1469874"/>
              <a:gd name="connsiteY8" fmla="*/ 133103 h 3016003"/>
              <a:gd name="connsiteX0" fmla="*/ 22225 w 1469874"/>
              <a:gd name="connsiteY0" fmla="*/ 126614 h 3009514"/>
              <a:gd name="connsiteX1" fmla="*/ 341574 w 1469874"/>
              <a:gd name="connsiteY1" fmla="*/ 1699 h 3009514"/>
              <a:gd name="connsiteX2" fmla="*/ 401899 w 1469874"/>
              <a:gd name="connsiteY2" fmla="*/ 114412 h 3009514"/>
              <a:gd name="connsiteX3" fmla="*/ 1063886 w 1469874"/>
              <a:gd name="connsiteY3" fmla="*/ 115999 h 3009514"/>
              <a:gd name="connsiteX4" fmla="*/ 1155962 w 1469874"/>
              <a:gd name="connsiteY4" fmla="*/ 4874 h 3009514"/>
              <a:gd name="connsiteX5" fmla="*/ 1460349 w 1469874"/>
              <a:gd name="connsiteY5" fmla="*/ 120264 h 3009514"/>
              <a:gd name="connsiteX6" fmla="*/ 1469874 w 1469874"/>
              <a:gd name="connsiteY6" fmla="*/ 3009514 h 3009514"/>
              <a:gd name="connsiteX7" fmla="*/ 0 w 1469874"/>
              <a:gd name="connsiteY7" fmla="*/ 3009514 h 3009514"/>
              <a:gd name="connsiteX8" fmla="*/ 22225 w 1469874"/>
              <a:gd name="connsiteY8" fmla="*/ 126614 h 3009514"/>
              <a:gd name="connsiteX0" fmla="*/ 22225 w 1469874"/>
              <a:gd name="connsiteY0" fmla="*/ 126614 h 3009514"/>
              <a:gd name="connsiteX1" fmla="*/ 341574 w 1469874"/>
              <a:gd name="connsiteY1" fmla="*/ 1699 h 3009514"/>
              <a:gd name="connsiteX2" fmla="*/ 401899 w 1469874"/>
              <a:gd name="connsiteY2" fmla="*/ 114412 h 3009514"/>
              <a:gd name="connsiteX3" fmla="*/ 1063886 w 1469874"/>
              <a:gd name="connsiteY3" fmla="*/ 115999 h 3009514"/>
              <a:gd name="connsiteX4" fmla="*/ 1155962 w 1469874"/>
              <a:gd name="connsiteY4" fmla="*/ 4874 h 3009514"/>
              <a:gd name="connsiteX5" fmla="*/ 1460349 w 1469874"/>
              <a:gd name="connsiteY5" fmla="*/ 120264 h 3009514"/>
              <a:gd name="connsiteX6" fmla="*/ 1469874 w 1469874"/>
              <a:gd name="connsiteY6" fmla="*/ 3009514 h 3009514"/>
              <a:gd name="connsiteX7" fmla="*/ 0 w 1469874"/>
              <a:gd name="connsiteY7" fmla="*/ 3009514 h 3009514"/>
              <a:gd name="connsiteX8" fmla="*/ 22225 w 1469874"/>
              <a:gd name="connsiteY8" fmla="*/ 126614 h 3009514"/>
              <a:gd name="connsiteX0" fmla="*/ 22225 w 1469874"/>
              <a:gd name="connsiteY0" fmla="*/ 126614 h 3009514"/>
              <a:gd name="connsiteX1" fmla="*/ 341574 w 1469874"/>
              <a:gd name="connsiteY1" fmla="*/ 1699 h 3009514"/>
              <a:gd name="connsiteX2" fmla="*/ 401899 w 1469874"/>
              <a:gd name="connsiteY2" fmla="*/ 114412 h 3009514"/>
              <a:gd name="connsiteX3" fmla="*/ 1063886 w 1469874"/>
              <a:gd name="connsiteY3" fmla="*/ 115999 h 3009514"/>
              <a:gd name="connsiteX4" fmla="*/ 1152787 w 1469874"/>
              <a:gd name="connsiteY4" fmla="*/ 4874 h 3009514"/>
              <a:gd name="connsiteX5" fmla="*/ 1460349 w 1469874"/>
              <a:gd name="connsiteY5" fmla="*/ 120264 h 3009514"/>
              <a:gd name="connsiteX6" fmla="*/ 1469874 w 1469874"/>
              <a:gd name="connsiteY6" fmla="*/ 3009514 h 3009514"/>
              <a:gd name="connsiteX7" fmla="*/ 0 w 1469874"/>
              <a:gd name="connsiteY7" fmla="*/ 3009514 h 3009514"/>
              <a:gd name="connsiteX8" fmla="*/ 22225 w 1469874"/>
              <a:gd name="connsiteY8" fmla="*/ 126614 h 3009514"/>
              <a:gd name="connsiteX0" fmla="*/ 22225 w 1469874"/>
              <a:gd name="connsiteY0" fmla="*/ 126614 h 3009514"/>
              <a:gd name="connsiteX1" fmla="*/ 341574 w 1469874"/>
              <a:gd name="connsiteY1" fmla="*/ 1699 h 3009514"/>
              <a:gd name="connsiteX2" fmla="*/ 401899 w 1469874"/>
              <a:gd name="connsiteY2" fmla="*/ 114412 h 3009514"/>
              <a:gd name="connsiteX3" fmla="*/ 1063886 w 1469874"/>
              <a:gd name="connsiteY3" fmla="*/ 115999 h 3009514"/>
              <a:gd name="connsiteX4" fmla="*/ 1152787 w 1469874"/>
              <a:gd name="connsiteY4" fmla="*/ 4874 h 3009514"/>
              <a:gd name="connsiteX5" fmla="*/ 1457174 w 1469874"/>
              <a:gd name="connsiteY5" fmla="*/ 120264 h 3009514"/>
              <a:gd name="connsiteX6" fmla="*/ 1469874 w 1469874"/>
              <a:gd name="connsiteY6" fmla="*/ 3009514 h 3009514"/>
              <a:gd name="connsiteX7" fmla="*/ 0 w 1469874"/>
              <a:gd name="connsiteY7" fmla="*/ 3009514 h 3009514"/>
              <a:gd name="connsiteX8" fmla="*/ 22225 w 1469874"/>
              <a:gd name="connsiteY8" fmla="*/ 126614 h 3009514"/>
              <a:gd name="connsiteX0" fmla="*/ 22225 w 1469874"/>
              <a:gd name="connsiteY0" fmla="*/ 129857 h 3012757"/>
              <a:gd name="connsiteX1" fmla="*/ 341574 w 1469874"/>
              <a:gd name="connsiteY1" fmla="*/ 4942 h 3012757"/>
              <a:gd name="connsiteX2" fmla="*/ 401899 w 1469874"/>
              <a:gd name="connsiteY2" fmla="*/ 117655 h 3012757"/>
              <a:gd name="connsiteX3" fmla="*/ 1063886 w 1469874"/>
              <a:gd name="connsiteY3" fmla="*/ 119242 h 3012757"/>
              <a:gd name="connsiteX4" fmla="*/ 1152787 w 1469874"/>
              <a:gd name="connsiteY4" fmla="*/ 8117 h 3012757"/>
              <a:gd name="connsiteX5" fmla="*/ 1457174 w 1469874"/>
              <a:gd name="connsiteY5" fmla="*/ 123507 h 3012757"/>
              <a:gd name="connsiteX6" fmla="*/ 1469874 w 1469874"/>
              <a:gd name="connsiteY6" fmla="*/ 3012757 h 3012757"/>
              <a:gd name="connsiteX7" fmla="*/ 0 w 1469874"/>
              <a:gd name="connsiteY7" fmla="*/ 3012757 h 3012757"/>
              <a:gd name="connsiteX8" fmla="*/ 22225 w 1469874"/>
              <a:gd name="connsiteY8" fmla="*/ 129857 h 3012757"/>
              <a:gd name="connsiteX0" fmla="*/ 25400 w 1469874"/>
              <a:gd name="connsiteY0" fmla="*/ 131217 h 3012529"/>
              <a:gd name="connsiteX1" fmla="*/ 341574 w 1469874"/>
              <a:gd name="connsiteY1" fmla="*/ 4714 h 3012529"/>
              <a:gd name="connsiteX2" fmla="*/ 401899 w 1469874"/>
              <a:gd name="connsiteY2" fmla="*/ 117427 h 3012529"/>
              <a:gd name="connsiteX3" fmla="*/ 1063886 w 1469874"/>
              <a:gd name="connsiteY3" fmla="*/ 119014 h 3012529"/>
              <a:gd name="connsiteX4" fmla="*/ 1152787 w 1469874"/>
              <a:gd name="connsiteY4" fmla="*/ 7889 h 3012529"/>
              <a:gd name="connsiteX5" fmla="*/ 1457174 w 1469874"/>
              <a:gd name="connsiteY5" fmla="*/ 123279 h 3012529"/>
              <a:gd name="connsiteX6" fmla="*/ 1469874 w 1469874"/>
              <a:gd name="connsiteY6" fmla="*/ 3012529 h 3012529"/>
              <a:gd name="connsiteX7" fmla="*/ 0 w 1469874"/>
              <a:gd name="connsiteY7" fmla="*/ 3012529 h 3012529"/>
              <a:gd name="connsiteX8" fmla="*/ 25400 w 1469874"/>
              <a:gd name="connsiteY8" fmla="*/ 131217 h 3012529"/>
              <a:gd name="connsiteX0" fmla="*/ 25400 w 1469874"/>
              <a:gd name="connsiteY0" fmla="*/ 131217 h 3012529"/>
              <a:gd name="connsiteX1" fmla="*/ 341574 w 1469874"/>
              <a:gd name="connsiteY1" fmla="*/ 4714 h 3012529"/>
              <a:gd name="connsiteX2" fmla="*/ 401899 w 1469874"/>
              <a:gd name="connsiteY2" fmla="*/ 117427 h 3012529"/>
              <a:gd name="connsiteX3" fmla="*/ 1063886 w 1469874"/>
              <a:gd name="connsiteY3" fmla="*/ 119014 h 3012529"/>
              <a:gd name="connsiteX4" fmla="*/ 1152787 w 1469874"/>
              <a:gd name="connsiteY4" fmla="*/ 7889 h 3012529"/>
              <a:gd name="connsiteX5" fmla="*/ 1457174 w 1469874"/>
              <a:gd name="connsiteY5" fmla="*/ 123279 h 3012529"/>
              <a:gd name="connsiteX6" fmla="*/ 1469874 w 1469874"/>
              <a:gd name="connsiteY6" fmla="*/ 3012529 h 3012529"/>
              <a:gd name="connsiteX7" fmla="*/ 0 w 1469874"/>
              <a:gd name="connsiteY7" fmla="*/ 3012529 h 3012529"/>
              <a:gd name="connsiteX8" fmla="*/ 25400 w 1469874"/>
              <a:gd name="connsiteY8" fmla="*/ 131217 h 3012529"/>
              <a:gd name="connsiteX0" fmla="*/ 25400 w 1469874"/>
              <a:gd name="connsiteY0" fmla="*/ 131217 h 3012529"/>
              <a:gd name="connsiteX1" fmla="*/ 341574 w 1469874"/>
              <a:gd name="connsiteY1" fmla="*/ 4714 h 3012529"/>
              <a:gd name="connsiteX2" fmla="*/ 401899 w 1469874"/>
              <a:gd name="connsiteY2" fmla="*/ 117427 h 3012529"/>
              <a:gd name="connsiteX3" fmla="*/ 1063886 w 1469874"/>
              <a:gd name="connsiteY3" fmla="*/ 119014 h 3012529"/>
              <a:gd name="connsiteX4" fmla="*/ 1152787 w 1469874"/>
              <a:gd name="connsiteY4" fmla="*/ 7889 h 3012529"/>
              <a:gd name="connsiteX5" fmla="*/ 1457174 w 1469874"/>
              <a:gd name="connsiteY5" fmla="*/ 123279 h 3012529"/>
              <a:gd name="connsiteX6" fmla="*/ 1469874 w 1469874"/>
              <a:gd name="connsiteY6" fmla="*/ 3012529 h 3012529"/>
              <a:gd name="connsiteX7" fmla="*/ 1286666 w 1469874"/>
              <a:gd name="connsiteY7" fmla="*/ 3011440 h 3012529"/>
              <a:gd name="connsiteX8" fmla="*/ 0 w 1469874"/>
              <a:gd name="connsiteY8" fmla="*/ 3012529 h 3012529"/>
              <a:gd name="connsiteX9" fmla="*/ 25400 w 1469874"/>
              <a:gd name="connsiteY9" fmla="*/ 131217 h 3012529"/>
              <a:gd name="connsiteX0" fmla="*/ 25400 w 1459290"/>
              <a:gd name="connsiteY0" fmla="*/ 131217 h 3012529"/>
              <a:gd name="connsiteX1" fmla="*/ 341574 w 1459290"/>
              <a:gd name="connsiteY1" fmla="*/ 4714 h 3012529"/>
              <a:gd name="connsiteX2" fmla="*/ 401899 w 1459290"/>
              <a:gd name="connsiteY2" fmla="*/ 117427 h 3012529"/>
              <a:gd name="connsiteX3" fmla="*/ 1063886 w 1459290"/>
              <a:gd name="connsiteY3" fmla="*/ 119014 h 3012529"/>
              <a:gd name="connsiteX4" fmla="*/ 1152787 w 1459290"/>
              <a:gd name="connsiteY4" fmla="*/ 7889 h 3012529"/>
              <a:gd name="connsiteX5" fmla="*/ 1457174 w 1459290"/>
              <a:gd name="connsiteY5" fmla="*/ 123279 h 3012529"/>
              <a:gd name="connsiteX6" fmla="*/ 1459290 w 1459290"/>
              <a:gd name="connsiteY6" fmla="*/ 2862245 h 3012529"/>
              <a:gd name="connsiteX7" fmla="*/ 1286666 w 1459290"/>
              <a:gd name="connsiteY7" fmla="*/ 3011440 h 3012529"/>
              <a:gd name="connsiteX8" fmla="*/ 0 w 1459290"/>
              <a:gd name="connsiteY8" fmla="*/ 3012529 h 3012529"/>
              <a:gd name="connsiteX9" fmla="*/ 25400 w 1459290"/>
              <a:gd name="connsiteY9" fmla="*/ 131217 h 3012529"/>
              <a:gd name="connsiteX0" fmla="*/ 25400 w 1459290"/>
              <a:gd name="connsiteY0" fmla="*/ 131217 h 3012529"/>
              <a:gd name="connsiteX1" fmla="*/ 341574 w 1459290"/>
              <a:gd name="connsiteY1" fmla="*/ 4714 h 3012529"/>
              <a:gd name="connsiteX2" fmla="*/ 401899 w 1459290"/>
              <a:gd name="connsiteY2" fmla="*/ 117427 h 3012529"/>
              <a:gd name="connsiteX3" fmla="*/ 1063886 w 1459290"/>
              <a:gd name="connsiteY3" fmla="*/ 119014 h 3012529"/>
              <a:gd name="connsiteX4" fmla="*/ 1152787 w 1459290"/>
              <a:gd name="connsiteY4" fmla="*/ 7889 h 3012529"/>
              <a:gd name="connsiteX5" fmla="*/ 1457174 w 1459290"/>
              <a:gd name="connsiteY5" fmla="*/ 123279 h 3012529"/>
              <a:gd name="connsiteX6" fmla="*/ 1459290 w 1459290"/>
              <a:gd name="connsiteY6" fmla="*/ 2862245 h 3012529"/>
              <a:gd name="connsiteX7" fmla="*/ 1286666 w 1459290"/>
              <a:gd name="connsiteY7" fmla="*/ 3011440 h 3012529"/>
              <a:gd name="connsiteX8" fmla="*/ 0 w 1459290"/>
              <a:gd name="connsiteY8" fmla="*/ 3012529 h 3012529"/>
              <a:gd name="connsiteX9" fmla="*/ 25400 w 1459290"/>
              <a:gd name="connsiteY9" fmla="*/ 131217 h 3012529"/>
              <a:gd name="connsiteX0" fmla="*/ 25400 w 1459290"/>
              <a:gd name="connsiteY0" fmla="*/ 131217 h 3012529"/>
              <a:gd name="connsiteX1" fmla="*/ 341574 w 1459290"/>
              <a:gd name="connsiteY1" fmla="*/ 4714 h 3012529"/>
              <a:gd name="connsiteX2" fmla="*/ 401899 w 1459290"/>
              <a:gd name="connsiteY2" fmla="*/ 117427 h 3012529"/>
              <a:gd name="connsiteX3" fmla="*/ 1063886 w 1459290"/>
              <a:gd name="connsiteY3" fmla="*/ 119014 h 3012529"/>
              <a:gd name="connsiteX4" fmla="*/ 1152787 w 1459290"/>
              <a:gd name="connsiteY4" fmla="*/ 7889 h 3012529"/>
              <a:gd name="connsiteX5" fmla="*/ 1457174 w 1459290"/>
              <a:gd name="connsiteY5" fmla="*/ 123279 h 3012529"/>
              <a:gd name="connsiteX6" fmla="*/ 1459290 w 1459290"/>
              <a:gd name="connsiteY6" fmla="*/ 2862245 h 3012529"/>
              <a:gd name="connsiteX7" fmla="*/ 1286666 w 1459290"/>
              <a:gd name="connsiteY7" fmla="*/ 3011440 h 3012529"/>
              <a:gd name="connsiteX8" fmla="*/ 0 w 1459290"/>
              <a:gd name="connsiteY8" fmla="*/ 3012529 h 3012529"/>
              <a:gd name="connsiteX9" fmla="*/ 25400 w 1459290"/>
              <a:gd name="connsiteY9" fmla="*/ 131217 h 3012529"/>
              <a:gd name="connsiteX0" fmla="*/ 25400 w 1459290"/>
              <a:gd name="connsiteY0" fmla="*/ 131217 h 3012529"/>
              <a:gd name="connsiteX1" fmla="*/ 341574 w 1459290"/>
              <a:gd name="connsiteY1" fmla="*/ 4714 h 3012529"/>
              <a:gd name="connsiteX2" fmla="*/ 401899 w 1459290"/>
              <a:gd name="connsiteY2" fmla="*/ 117427 h 3012529"/>
              <a:gd name="connsiteX3" fmla="*/ 1063886 w 1459290"/>
              <a:gd name="connsiteY3" fmla="*/ 119014 h 3012529"/>
              <a:gd name="connsiteX4" fmla="*/ 1152787 w 1459290"/>
              <a:gd name="connsiteY4" fmla="*/ 7889 h 3012529"/>
              <a:gd name="connsiteX5" fmla="*/ 1457174 w 1459290"/>
              <a:gd name="connsiteY5" fmla="*/ 123279 h 3012529"/>
              <a:gd name="connsiteX6" fmla="*/ 1459290 w 1459290"/>
              <a:gd name="connsiteY6" fmla="*/ 2862245 h 3012529"/>
              <a:gd name="connsiteX7" fmla="*/ 1286666 w 1459290"/>
              <a:gd name="connsiteY7" fmla="*/ 3011440 h 3012529"/>
              <a:gd name="connsiteX8" fmla="*/ 0 w 1459290"/>
              <a:gd name="connsiteY8" fmla="*/ 3012529 h 3012529"/>
              <a:gd name="connsiteX9" fmla="*/ 1849 w 1459290"/>
              <a:gd name="connsiteY9" fmla="*/ 2814590 h 3012529"/>
              <a:gd name="connsiteX10" fmla="*/ 25400 w 1459290"/>
              <a:gd name="connsiteY10" fmla="*/ 131217 h 3012529"/>
              <a:gd name="connsiteX0" fmla="*/ 23553 w 1457443"/>
              <a:gd name="connsiteY0" fmla="*/ 131217 h 3014646"/>
              <a:gd name="connsiteX1" fmla="*/ 339727 w 1457443"/>
              <a:gd name="connsiteY1" fmla="*/ 4714 h 3014646"/>
              <a:gd name="connsiteX2" fmla="*/ 400052 w 1457443"/>
              <a:gd name="connsiteY2" fmla="*/ 117427 h 3014646"/>
              <a:gd name="connsiteX3" fmla="*/ 1062039 w 1457443"/>
              <a:gd name="connsiteY3" fmla="*/ 119014 h 3014646"/>
              <a:gd name="connsiteX4" fmla="*/ 1150940 w 1457443"/>
              <a:gd name="connsiteY4" fmla="*/ 7889 h 3014646"/>
              <a:gd name="connsiteX5" fmla="*/ 1455327 w 1457443"/>
              <a:gd name="connsiteY5" fmla="*/ 123279 h 3014646"/>
              <a:gd name="connsiteX6" fmla="*/ 1457443 w 1457443"/>
              <a:gd name="connsiteY6" fmla="*/ 2862245 h 3014646"/>
              <a:gd name="connsiteX7" fmla="*/ 1284819 w 1457443"/>
              <a:gd name="connsiteY7" fmla="*/ 3011440 h 3014646"/>
              <a:gd name="connsiteX8" fmla="*/ 148437 w 1457443"/>
              <a:gd name="connsiteY8" fmla="*/ 3014646 h 3014646"/>
              <a:gd name="connsiteX9" fmla="*/ 2 w 1457443"/>
              <a:gd name="connsiteY9" fmla="*/ 2814590 h 3014646"/>
              <a:gd name="connsiteX10" fmla="*/ 23553 w 1457443"/>
              <a:gd name="connsiteY10" fmla="*/ 131217 h 3014646"/>
              <a:gd name="connsiteX0" fmla="*/ 23555 w 1457445"/>
              <a:gd name="connsiteY0" fmla="*/ 131217 h 3014646"/>
              <a:gd name="connsiteX1" fmla="*/ 339729 w 1457445"/>
              <a:gd name="connsiteY1" fmla="*/ 4714 h 3014646"/>
              <a:gd name="connsiteX2" fmla="*/ 400054 w 1457445"/>
              <a:gd name="connsiteY2" fmla="*/ 117427 h 3014646"/>
              <a:gd name="connsiteX3" fmla="*/ 1062041 w 1457445"/>
              <a:gd name="connsiteY3" fmla="*/ 119014 h 3014646"/>
              <a:gd name="connsiteX4" fmla="*/ 1150942 w 1457445"/>
              <a:gd name="connsiteY4" fmla="*/ 7889 h 3014646"/>
              <a:gd name="connsiteX5" fmla="*/ 1455329 w 1457445"/>
              <a:gd name="connsiteY5" fmla="*/ 123279 h 3014646"/>
              <a:gd name="connsiteX6" fmla="*/ 1457445 w 1457445"/>
              <a:gd name="connsiteY6" fmla="*/ 2862245 h 3014646"/>
              <a:gd name="connsiteX7" fmla="*/ 1284821 w 1457445"/>
              <a:gd name="connsiteY7" fmla="*/ 3011440 h 3014646"/>
              <a:gd name="connsiteX8" fmla="*/ 148439 w 1457445"/>
              <a:gd name="connsiteY8" fmla="*/ 3014646 h 3014646"/>
              <a:gd name="connsiteX9" fmla="*/ 4 w 1457445"/>
              <a:gd name="connsiteY9" fmla="*/ 2814590 h 3014646"/>
              <a:gd name="connsiteX10" fmla="*/ 23555 w 1457445"/>
              <a:gd name="connsiteY10" fmla="*/ 131217 h 3014646"/>
              <a:gd name="connsiteX0" fmla="*/ 10857 w 1444747"/>
              <a:gd name="connsiteY0" fmla="*/ 131217 h 3014646"/>
              <a:gd name="connsiteX1" fmla="*/ 327031 w 1444747"/>
              <a:gd name="connsiteY1" fmla="*/ 4714 h 3014646"/>
              <a:gd name="connsiteX2" fmla="*/ 387356 w 1444747"/>
              <a:gd name="connsiteY2" fmla="*/ 117427 h 3014646"/>
              <a:gd name="connsiteX3" fmla="*/ 1049343 w 1444747"/>
              <a:gd name="connsiteY3" fmla="*/ 119014 h 3014646"/>
              <a:gd name="connsiteX4" fmla="*/ 1138244 w 1444747"/>
              <a:gd name="connsiteY4" fmla="*/ 7889 h 3014646"/>
              <a:gd name="connsiteX5" fmla="*/ 1442631 w 1444747"/>
              <a:gd name="connsiteY5" fmla="*/ 123279 h 3014646"/>
              <a:gd name="connsiteX6" fmla="*/ 1444747 w 1444747"/>
              <a:gd name="connsiteY6" fmla="*/ 2862245 h 3014646"/>
              <a:gd name="connsiteX7" fmla="*/ 1272123 w 1444747"/>
              <a:gd name="connsiteY7" fmla="*/ 3011440 h 3014646"/>
              <a:gd name="connsiteX8" fmla="*/ 135741 w 1444747"/>
              <a:gd name="connsiteY8" fmla="*/ 3014646 h 3014646"/>
              <a:gd name="connsiteX9" fmla="*/ 6 w 1444747"/>
              <a:gd name="connsiteY9" fmla="*/ 2818823 h 3014646"/>
              <a:gd name="connsiteX10" fmla="*/ 10857 w 1444747"/>
              <a:gd name="connsiteY10" fmla="*/ 131217 h 301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4747" h="3014646">
                <a:moveTo>
                  <a:pt x="10857" y="131217"/>
                </a:moveTo>
                <a:cubicBezTo>
                  <a:pt x="43752" y="-10434"/>
                  <a:pt x="183011" y="-6035"/>
                  <a:pt x="327031" y="4714"/>
                </a:cubicBezTo>
                <a:cubicBezTo>
                  <a:pt x="347139" y="42285"/>
                  <a:pt x="311685" y="81443"/>
                  <a:pt x="387356" y="117427"/>
                </a:cubicBezTo>
                <a:lnTo>
                  <a:pt x="1049343" y="119014"/>
                </a:lnTo>
                <a:cubicBezTo>
                  <a:pt x="1148298" y="88322"/>
                  <a:pt x="1107552" y="44931"/>
                  <a:pt x="1138244" y="7889"/>
                </a:cubicBezTo>
                <a:cubicBezTo>
                  <a:pt x="1255581" y="9840"/>
                  <a:pt x="1388794" y="-26309"/>
                  <a:pt x="1442631" y="123279"/>
                </a:cubicBezTo>
                <a:cubicBezTo>
                  <a:pt x="1446864" y="1086362"/>
                  <a:pt x="1440514" y="1899162"/>
                  <a:pt x="1444747" y="2862245"/>
                </a:cubicBezTo>
                <a:cubicBezTo>
                  <a:pt x="1435889" y="2918327"/>
                  <a:pt x="1446081" y="2984991"/>
                  <a:pt x="1272123" y="3011440"/>
                </a:cubicBezTo>
                <a:lnTo>
                  <a:pt x="135741" y="3014646"/>
                </a:lnTo>
                <a:cubicBezTo>
                  <a:pt x="49573" y="2991000"/>
                  <a:pt x="-610" y="2884803"/>
                  <a:pt x="6" y="2818823"/>
                </a:cubicBezTo>
                <a:lnTo>
                  <a:pt x="10857" y="131217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Add image</a:t>
            </a:r>
          </a:p>
        </p:txBody>
      </p:sp>
      <p:sp>
        <p:nvSpPr>
          <p:cNvPr id="24" name="Otsikko 1">
            <a:extLst>
              <a:ext uri="{FF2B5EF4-FFF2-40B4-BE49-F238E27FC236}">
                <a16:creationId xmlns:a16="http://schemas.microsoft.com/office/drawing/2014/main" id="{AFD0082C-A82D-B2F7-4601-53B02A8A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2" y="409626"/>
            <a:ext cx="4856210" cy="100004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95CD841F-84FC-203C-9FA6-03996CA79786}"/>
              </a:ext>
            </a:extLst>
          </p:cNvPr>
          <p:cNvCxnSpPr>
            <a:cxnSpLocks/>
          </p:cNvCxnSpPr>
          <p:nvPr/>
        </p:nvCxnSpPr>
        <p:spPr>
          <a:xfrm>
            <a:off x="550361" y="1465100"/>
            <a:ext cx="4856210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B4503DAE-AB25-3EED-488F-500D3DB8F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1" y="1799284"/>
            <a:ext cx="4856210" cy="400143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CCB22226-FBA9-E9D3-8F43-04BA66A8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28" name="Alatunnisteen paikkamerkki 4">
            <a:extLst>
              <a:ext uri="{FF2B5EF4-FFF2-40B4-BE49-F238E27FC236}">
                <a16:creationId xmlns:a16="http://schemas.microsoft.com/office/drawing/2014/main" id="{7272761E-1512-C4D1-4475-AB3EE515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7D4424C9-DD96-EAAC-9227-260CD48896FA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CC0E34F7-E722-8E3D-41E1-F3D8ED0E5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C02F19E2-FE3C-85D0-9DA9-2930929E66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7295815" y="703516"/>
            <a:ext cx="3358896" cy="4899281"/>
          </a:xfrm>
          <a:custGeom>
            <a:avLst/>
            <a:gdLst>
              <a:gd name="connsiteX0" fmla="*/ 705651 w 3554269"/>
              <a:gd name="connsiteY0" fmla="*/ 523906 h 5378087"/>
              <a:gd name="connsiteX1" fmla="*/ 705651 w 3554269"/>
              <a:gd name="connsiteY1" fmla="*/ 4765706 h 5378087"/>
              <a:gd name="connsiteX2" fmla="*/ 2895131 w 3554269"/>
              <a:gd name="connsiteY2" fmla="*/ 4765706 h 5378087"/>
              <a:gd name="connsiteX3" fmla="*/ 2895131 w 3554269"/>
              <a:gd name="connsiteY3" fmla="*/ 523906 h 5378087"/>
              <a:gd name="connsiteX4" fmla="*/ 0 w 3554269"/>
              <a:gd name="connsiteY4" fmla="*/ 0 h 5378087"/>
              <a:gd name="connsiteX5" fmla="*/ 3554269 w 3554269"/>
              <a:gd name="connsiteY5" fmla="*/ 0 h 5378087"/>
              <a:gd name="connsiteX6" fmla="*/ 3554269 w 3554269"/>
              <a:gd name="connsiteY6" fmla="*/ 5378087 h 5378087"/>
              <a:gd name="connsiteX7" fmla="*/ 0 w 3554269"/>
              <a:gd name="connsiteY7" fmla="*/ 5378087 h 537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4269" h="5378087">
                <a:moveTo>
                  <a:pt x="705651" y="523906"/>
                </a:moveTo>
                <a:lnTo>
                  <a:pt x="705651" y="4765706"/>
                </a:lnTo>
                <a:lnTo>
                  <a:pt x="2895131" y="4765706"/>
                </a:lnTo>
                <a:lnTo>
                  <a:pt x="2895131" y="523906"/>
                </a:lnTo>
                <a:close/>
                <a:moveTo>
                  <a:pt x="0" y="0"/>
                </a:moveTo>
                <a:lnTo>
                  <a:pt x="3554269" y="0"/>
                </a:lnTo>
                <a:lnTo>
                  <a:pt x="3554269" y="5378087"/>
                </a:lnTo>
                <a:lnTo>
                  <a:pt x="0" y="537808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AF7CAF20-8F86-73AB-1B1B-6B0B8A8DE8B8}"/>
              </a:ext>
            </a:extLst>
          </p:cNvPr>
          <p:cNvCxnSpPr>
            <a:cxnSpLocks/>
          </p:cNvCxnSpPr>
          <p:nvPr/>
        </p:nvCxnSpPr>
        <p:spPr>
          <a:xfrm>
            <a:off x="550361" y="1465100"/>
            <a:ext cx="4856210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71F01474-3326-088E-6897-D1C9EF122A64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36217EDC-BBAB-CD35-DD49-CB36578CAD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6BCF0C9F-4E4C-74EA-8731-3856904A45C7}"/>
              </a:ext>
            </a:extLst>
          </p:cNvPr>
          <p:cNvCxnSpPr>
            <a:cxnSpLocks/>
          </p:cNvCxnSpPr>
          <p:nvPr userDrawn="1"/>
        </p:nvCxnSpPr>
        <p:spPr>
          <a:xfrm>
            <a:off x="550361" y="1465100"/>
            <a:ext cx="4856210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8B6AE93E-0F73-5AD5-8E14-8A53255B6674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4BD57A8-C3B6-BEC2-88DB-D3AE1E4B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475F01B8-0E95-2C21-170E-9F40B350CC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29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i_ja_kuvan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orakulmio 18">
            <a:extLst>
              <a:ext uri="{FF2B5EF4-FFF2-40B4-BE49-F238E27FC236}">
                <a16:creationId xmlns:a16="http://schemas.microsoft.com/office/drawing/2014/main" id="{12126E7A-2F42-F937-7850-FEA041C05362}"/>
              </a:ext>
            </a:extLst>
          </p:cNvPr>
          <p:cNvSpPr/>
          <p:nvPr/>
        </p:nvSpPr>
        <p:spPr>
          <a:xfrm>
            <a:off x="5737028" y="0"/>
            <a:ext cx="6447806" cy="630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5DAAEBF-ED31-AD0A-D199-EF9BA101A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CE3731FD-3237-B081-3BBF-6852294C2969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639E1DDE-B518-B113-9FB3-53177E5D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24" name="Otsikko 1">
            <a:extLst>
              <a:ext uri="{FF2B5EF4-FFF2-40B4-BE49-F238E27FC236}">
                <a16:creationId xmlns:a16="http://schemas.microsoft.com/office/drawing/2014/main" id="{AFD0082C-A82D-B2F7-4601-53B02A8A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2" y="409626"/>
            <a:ext cx="4856210" cy="100004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95CD841F-84FC-203C-9FA6-03996CA79786}"/>
              </a:ext>
            </a:extLst>
          </p:cNvPr>
          <p:cNvCxnSpPr>
            <a:cxnSpLocks/>
          </p:cNvCxnSpPr>
          <p:nvPr/>
        </p:nvCxnSpPr>
        <p:spPr>
          <a:xfrm>
            <a:off x="550361" y="1465100"/>
            <a:ext cx="4856210" cy="0"/>
          </a:xfrm>
          <a:prstGeom prst="line">
            <a:avLst/>
          </a:prstGeom>
          <a:ln>
            <a:solidFill>
              <a:schemeClr val="accent1"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B4503DAE-AB25-3EED-488F-500D3DB8F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1" y="1799284"/>
            <a:ext cx="4856210" cy="400143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CCB22226-FBA9-E9D3-8F43-04BA66A8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/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28" name="Alatunnisteen paikkamerkki 4">
            <a:extLst>
              <a:ext uri="{FF2B5EF4-FFF2-40B4-BE49-F238E27FC236}">
                <a16:creationId xmlns:a16="http://schemas.microsoft.com/office/drawing/2014/main" id="{7272761E-1512-C4D1-4475-AB3EE515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7D4424C9-DD96-EAAC-9227-260CD48896FA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E4A83FEF-1C22-44E0-2A96-2C0A509E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C4A76B-A38D-2748-B9D9-0C392F5890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450F96BD-F141-14C3-CCDF-A8AA68FCFA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19247" y="6400899"/>
            <a:ext cx="1525836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6481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Kansi_vihr_vaaleanpun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ABBBEEA4-4CAF-D573-5FFE-1D69526B4465}"/>
              </a:ext>
            </a:extLst>
          </p:cNvPr>
          <p:cNvSpPr/>
          <p:nvPr/>
        </p:nvSpPr>
        <p:spPr>
          <a:xfrm>
            <a:off x="0" y="1"/>
            <a:ext cx="12192000" cy="6874483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476"/>
            <a:ext cx="9144000" cy="1892635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2171" y="4086063"/>
            <a:ext cx="5747658" cy="9217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287639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86166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80752AF-439C-A394-C29E-5CD9C5895CC9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1517AFE6-0C4E-D7AE-5E35-42F9CD0D8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A6B0A1EB-F7EB-B8A4-4226-B480CDE31E58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480ED79-90A3-9594-4E36-304E1D1A0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pic>
        <p:nvPicPr>
          <p:cNvPr id="13" name="Kuva 12" descr="Kuva, joka sisältää kohteen Fontti, ympyrä, Grafiikka, teksti&#10;&#10;Kuvaus luotu automaattisesti">
            <a:extLst>
              <a:ext uri="{FF2B5EF4-FFF2-40B4-BE49-F238E27FC236}">
                <a16:creationId xmlns:a16="http://schemas.microsoft.com/office/drawing/2014/main" id="{0F2F6F8C-46DE-B8AE-3253-125E1F3A6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330" y="720062"/>
            <a:ext cx="1043341" cy="1043341"/>
          </a:xfrm>
          <a:prstGeom prst="rect">
            <a:avLst/>
          </a:prstGeom>
        </p:spPr>
      </p:pic>
      <p:pic>
        <p:nvPicPr>
          <p:cNvPr id="14" name="Kuva 13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AE9911F3-2A8F-8FD3-0805-5E8048357F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87275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_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FFAEC9C-9A53-93C7-A35E-F7A4B7FC4D8D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i 5">
            <a:extLst>
              <a:ext uri="{FF2B5EF4-FFF2-40B4-BE49-F238E27FC236}">
                <a16:creationId xmlns:a16="http://schemas.microsoft.com/office/drawing/2014/main" id="{BC6DA6A8-BB84-69A2-B21F-BADC9709AD67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7884885" cy="263731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B0DD19-D58B-E7F6-52E0-B1539737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63D978-8F31-3C63-39A7-3DE10A92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8B2327-4ED6-38DE-D147-DD6E6412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B133F3B3-CA34-00A9-77B4-35D2FFC15DBA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FCDAAF8-4404-EDE7-7052-86F6E9DB63BF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i 10">
            <a:extLst>
              <a:ext uri="{FF2B5EF4-FFF2-40B4-BE49-F238E27FC236}">
                <a16:creationId xmlns:a16="http://schemas.microsoft.com/office/drawing/2014/main" id="{9DA931F1-03F9-FEEC-F267-E15C999C0076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19126B5-910D-3062-B1A7-60DA04F6A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8748B151-A258-76A6-98C9-631B5E87BC01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n paikkamerkki 12">
            <a:extLst>
              <a:ext uri="{FF2B5EF4-FFF2-40B4-BE49-F238E27FC236}">
                <a16:creationId xmlns:a16="http://schemas.microsoft.com/office/drawing/2014/main" id="{2301763F-E1FC-F2F3-0CA8-AF4ACFB00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7629330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2"/>
                </a:solidFill>
              </a:defRPr>
            </a:lvl1pPr>
            <a:lvl2pPr marL="457200" indent="0">
              <a:buNone/>
              <a:defRPr sz="3500" b="1">
                <a:solidFill>
                  <a:schemeClr val="accent2"/>
                </a:solidFill>
              </a:defRPr>
            </a:lvl2pPr>
            <a:lvl3pPr marL="914400" indent="0">
              <a:buNone/>
              <a:defRPr sz="3500" b="1">
                <a:solidFill>
                  <a:schemeClr val="accent2"/>
                </a:solidFill>
              </a:defRPr>
            </a:lvl3pPr>
            <a:lvl4pPr marL="1371600" indent="0">
              <a:buNone/>
              <a:defRPr sz="3500" b="1">
                <a:solidFill>
                  <a:schemeClr val="accent2"/>
                </a:solidFill>
              </a:defRPr>
            </a:lvl4pPr>
            <a:lvl5pPr marL="1828800" indent="0">
              <a:buNone/>
              <a:defRPr sz="35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6" name="Kuva 15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5D137DFB-458D-6971-EB06-7F1EFB376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59883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_vihreä_vaaleanpun_sydä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FFAEC9C-9A53-93C7-A35E-F7A4B7FC4D8D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i 5">
            <a:extLst>
              <a:ext uri="{FF2B5EF4-FFF2-40B4-BE49-F238E27FC236}">
                <a16:creationId xmlns:a16="http://schemas.microsoft.com/office/drawing/2014/main" id="{BC6DA6A8-BB84-69A2-B21F-BADC9709AD67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7884885" cy="263731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63D978-8F31-3C63-39A7-3DE10A92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8B2327-4ED6-38DE-D147-DD6E6412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B133F3B3-CA34-00A9-77B4-35D2FFC15DBA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FCDAAF8-4404-EDE7-7052-86F6E9DB63BF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i 10">
            <a:extLst>
              <a:ext uri="{FF2B5EF4-FFF2-40B4-BE49-F238E27FC236}">
                <a16:creationId xmlns:a16="http://schemas.microsoft.com/office/drawing/2014/main" id="{9DA931F1-03F9-FEEC-F267-E15C999C0076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8748B151-A258-76A6-98C9-631B5E87BC01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va, joka sisältää kohteen Grafiikka, symboli, clipart, muotoilu&#10;&#10;Kuvaus luotu automaattisesti">
            <a:extLst>
              <a:ext uri="{FF2B5EF4-FFF2-40B4-BE49-F238E27FC236}">
                <a16:creationId xmlns:a16="http://schemas.microsoft.com/office/drawing/2014/main" id="{CA29E036-13FA-5C0F-7BAC-0B2CE5647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36" b="19716"/>
          <a:stretch/>
        </p:blipFill>
        <p:spPr>
          <a:xfrm>
            <a:off x="9587885" y="4535175"/>
            <a:ext cx="2604115" cy="2331702"/>
          </a:xfrm>
          <a:prstGeom prst="rect">
            <a:avLst/>
          </a:prstGeom>
        </p:spPr>
      </p:pic>
      <p:sp>
        <p:nvSpPr>
          <p:cNvPr id="7" name="Tekstin paikkamerkki 12">
            <a:extLst>
              <a:ext uri="{FF2B5EF4-FFF2-40B4-BE49-F238E27FC236}">
                <a16:creationId xmlns:a16="http://schemas.microsoft.com/office/drawing/2014/main" id="{2301763F-E1FC-F2F3-0CA8-AF4ACFB00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7629330" cy="599309"/>
          </a:xfrm>
        </p:spPr>
        <p:txBody>
          <a:bodyPr>
            <a:noAutofit/>
          </a:bodyPr>
          <a:lstStyle>
            <a:lvl1pPr marL="0" indent="0">
              <a:buNone/>
              <a:defRPr sz="3500" b="1"/>
            </a:lvl1pPr>
            <a:lvl2pPr marL="457200" indent="0">
              <a:buNone/>
              <a:defRPr sz="3500" b="1"/>
            </a:lvl2pPr>
            <a:lvl3pPr marL="914400" indent="0">
              <a:buNone/>
              <a:defRPr sz="3500" b="1"/>
            </a:lvl3pPr>
            <a:lvl4pPr marL="1371600" indent="0">
              <a:buNone/>
              <a:defRPr sz="3500" b="1"/>
            </a:lvl4pPr>
            <a:lvl5pPr marL="1828800" indent="0">
              <a:buNone/>
              <a:defRPr sz="35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2" name="Kuva 11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51358147-0231-CE1F-6729-D65FFA122B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35594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_vihreä_kuv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6">
            <a:extLst>
              <a:ext uri="{FF2B5EF4-FFF2-40B4-BE49-F238E27FC236}">
                <a16:creationId xmlns:a16="http://schemas.microsoft.com/office/drawing/2014/main" id="{FECFFE04-895D-13E3-9693-89616734C5D1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5341392" cy="2637317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218" y="0"/>
            <a:ext cx="5974782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B0DD19-D58B-E7F6-52E0-B1539737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02EA9F47-35F4-F0BF-983E-A6FA335A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C51632AD-BECC-D10E-07C0-140193D7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26E327DC-92CC-9EC4-9828-E9C764BA415C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D2C01BB-C92C-30CB-4263-96DEA052CC47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i 7">
            <a:extLst>
              <a:ext uri="{FF2B5EF4-FFF2-40B4-BE49-F238E27FC236}">
                <a16:creationId xmlns:a16="http://schemas.microsoft.com/office/drawing/2014/main" id="{7C7918BF-EA77-B3BC-E097-BEE97F843A44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C4504F5-5E78-F210-36DA-5EE0E06D1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E461D44-DBA7-BCCB-EB47-157EC334C4EF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F54D0898-733A-7B05-79DB-3DD5E4BA9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5890447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2"/>
                </a:solidFill>
              </a:defRPr>
            </a:lvl1pPr>
            <a:lvl2pPr marL="457200" indent="0">
              <a:buNone/>
              <a:defRPr sz="3500" b="1">
                <a:solidFill>
                  <a:schemeClr val="accent2"/>
                </a:solidFill>
              </a:defRPr>
            </a:lvl2pPr>
            <a:lvl3pPr marL="914400" indent="0">
              <a:buNone/>
              <a:defRPr sz="3500" b="1">
                <a:solidFill>
                  <a:schemeClr val="accent2"/>
                </a:solidFill>
              </a:defRPr>
            </a:lvl3pPr>
            <a:lvl4pPr marL="1371600" indent="0">
              <a:buNone/>
              <a:defRPr sz="3500" b="1">
                <a:solidFill>
                  <a:schemeClr val="accent2"/>
                </a:solidFill>
              </a:defRPr>
            </a:lvl4pPr>
            <a:lvl5pPr marL="1828800" indent="0">
              <a:buNone/>
              <a:defRPr sz="35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7" name="Kuva 16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2BFD17A7-9C93-8867-28A7-1B2501F07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30" y="362520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52517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Väliotsikko_vihreä_vaaleanpun_sydän_kuv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6">
            <a:extLst>
              <a:ext uri="{FF2B5EF4-FFF2-40B4-BE49-F238E27FC236}">
                <a16:creationId xmlns:a16="http://schemas.microsoft.com/office/drawing/2014/main" id="{FECFFE04-895D-13E3-9693-89616734C5D1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5341392" cy="2637317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218" y="0"/>
            <a:ext cx="5974782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02EA9F47-35F4-F0BF-983E-A6FA335A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C51632AD-BECC-D10E-07C0-140193D7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26E327DC-92CC-9EC4-9828-E9C764BA415C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D2C01BB-C92C-30CB-4263-96DEA052CC47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i 7">
            <a:extLst>
              <a:ext uri="{FF2B5EF4-FFF2-40B4-BE49-F238E27FC236}">
                <a16:creationId xmlns:a16="http://schemas.microsoft.com/office/drawing/2014/main" id="{7C7918BF-EA77-B3BC-E097-BEE97F843A44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E461D44-DBA7-BCCB-EB47-157EC334C4EF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 descr="Kuva, joka sisältää kohteen Grafiikka, symboli, clipart, muotoilu&#10;&#10;Kuvaus luotu automaattisesti">
            <a:extLst>
              <a:ext uri="{FF2B5EF4-FFF2-40B4-BE49-F238E27FC236}">
                <a16:creationId xmlns:a16="http://schemas.microsoft.com/office/drawing/2014/main" id="{F32537BC-9954-CF44-DD75-3AE4C4589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36" b="19716"/>
          <a:stretch/>
        </p:blipFill>
        <p:spPr>
          <a:xfrm>
            <a:off x="9587885" y="4535175"/>
            <a:ext cx="2604115" cy="2331702"/>
          </a:xfrm>
          <a:prstGeom prst="rect">
            <a:avLst/>
          </a:prstGeom>
        </p:spPr>
      </p:pic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F54D0898-733A-7B05-79DB-3DD5E4BA9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5890447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tx1"/>
                </a:solidFill>
              </a:defRPr>
            </a:lvl1pPr>
            <a:lvl2pPr marL="457200" indent="0">
              <a:buNone/>
              <a:defRPr sz="3500" b="1">
                <a:solidFill>
                  <a:schemeClr val="tx1"/>
                </a:solidFill>
              </a:defRPr>
            </a:lvl2pPr>
            <a:lvl3pPr marL="914400" indent="0">
              <a:buNone/>
              <a:defRPr sz="3500" b="1">
                <a:solidFill>
                  <a:schemeClr val="tx1"/>
                </a:solidFill>
              </a:defRPr>
            </a:lvl3pPr>
            <a:lvl4pPr marL="1371600" indent="0">
              <a:buNone/>
              <a:defRPr sz="3500" b="1">
                <a:solidFill>
                  <a:schemeClr val="tx1"/>
                </a:solidFill>
              </a:defRPr>
            </a:lvl4pPr>
            <a:lvl5pPr marL="1828800" indent="0">
              <a:buNone/>
              <a:defRPr sz="35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10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51759DCE-BC75-9905-5149-4E16F48185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30" y="362520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07961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_tumma_turkoos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FFAEC9C-9A53-93C7-A35E-F7A4B7FC4D8D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i 5">
            <a:extLst>
              <a:ext uri="{FF2B5EF4-FFF2-40B4-BE49-F238E27FC236}">
                <a16:creationId xmlns:a16="http://schemas.microsoft.com/office/drawing/2014/main" id="{BC6DA6A8-BB84-69A2-B21F-BADC9709AD67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7884885" cy="263731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3DD307-0360-0C0D-1AC6-35DBCDA1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/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FFC8F1-148D-E229-8B59-CE4766E0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0EF8AB-1294-6413-09D5-D733754FCF55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E164F640-DD33-6A20-5506-C72E0A1DC1C5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i 10">
            <a:extLst>
              <a:ext uri="{FF2B5EF4-FFF2-40B4-BE49-F238E27FC236}">
                <a16:creationId xmlns:a16="http://schemas.microsoft.com/office/drawing/2014/main" id="{EF8BDBA6-7A46-78FA-213B-07535803CBA1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4CAABA65-AE35-1E00-1C9D-8DB8EEA72E0F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Kuva, joka sisältää kohteen Grafiikka, symboli, Fontti, logo&#10;&#10;Kuvaus luotu automaattisesti">
            <a:extLst>
              <a:ext uri="{FF2B5EF4-FFF2-40B4-BE49-F238E27FC236}">
                <a16:creationId xmlns:a16="http://schemas.microsoft.com/office/drawing/2014/main" id="{97ABD30B-1DF8-B090-6F83-1D6CCAC83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74" t="-3769" r="10656" b="20374"/>
          <a:stretch/>
        </p:blipFill>
        <p:spPr>
          <a:xfrm>
            <a:off x="9482668" y="4421080"/>
            <a:ext cx="2709332" cy="2436919"/>
          </a:xfrm>
          <a:prstGeom prst="rect">
            <a:avLst/>
          </a:prstGeom>
        </p:spPr>
      </p:pic>
      <p:sp>
        <p:nvSpPr>
          <p:cNvPr id="7" name="Tekstin paikkamerkki 12">
            <a:extLst>
              <a:ext uri="{FF2B5EF4-FFF2-40B4-BE49-F238E27FC236}">
                <a16:creationId xmlns:a16="http://schemas.microsoft.com/office/drawing/2014/main" id="{2301763F-E1FC-F2F3-0CA8-AF4ACFB00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7248730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2"/>
                </a:solidFill>
              </a:defRPr>
            </a:lvl1pPr>
            <a:lvl2pPr marL="457200" indent="0">
              <a:buNone/>
              <a:defRPr sz="3500" b="1">
                <a:solidFill>
                  <a:schemeClr val="accent2"/>
                </a:solidFill>
              </a:defRPr>
            </a:lvl2pPr>
            <a:lvl3pPr marL="914400" indent="0">
              <a:buNone/>
              <a:defRPr sz="3500" b="1">
                <a:solidFill>
                  <a:schemeClr val="accent2"/>
                </a:solidFill>
              </a:defRPr>
            </a:lvl3pPr>
            <a:lvl4pPr marL="1371600" indent="0">
              <a:buNone/>
              <a:defRPr sz="3500" b="1">
                <a:solidFill>
                  <a:schemeClr val="accent2"/>
                </a:solidFill>
              </a:defRPr>
            </a:lvl4pPr>
            <a:lvl5pPr marL="1828800" indent="0">
              <a:buNone/>
              <a:defRPr sz="35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2" name="Kuva 11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AC78FC94-F870-05B1-F2D9-5E20EA72E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7578" y="353923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61830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2_tumma_turkoos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6">
            <a:extLst>
              <a:ext uri="{FF2B5EF4-FFF2-40B4-BE49-F238E27FC236}">
                <a16:creationId xmlns:a16="http://schemas.microsoft.com/office/drawing/2014/main" id="{FECFFE04-895D-13E3-9693-89616734C5D1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5341392" cy="2637317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218" y="0"/>
            <a:ext cx="5974782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9D8D451-E28E-0759-F20C-C36134DF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/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EA50D95A-C66F-52C7-51D3-33693F4F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BA072DF5-27DE-9F59-752F-62B7579E7F7E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69637DE7-E0C6-483C-AA7D-FDF05BDFD98C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i 7">
            <a:extLst>
              <a:ext uri="{FF2B5EF4-FFF2-40B4-BE49-F238E27FC236}">
                <a16:creationId xmlns:a16="http://schemas.microsoft.com/office/drawing/2014/main" id="{D36B42F8-9536-3F3B-841F-D5C41EDA5D0E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7F757C74-BCC3-7632-C433-35A7ED04759B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 descr="Kuva, joka sisältää kohteen Grafiikka, symboli, Fontti, logo&#10;&#10;Kuvaus luotu automaattisesti">
            <a:extLst>
              <a:ext uri="{FF2B5EF4-FFF2-40B4-BE49-F238E27FC236}">
                <a16:creationId xmlns:a16="http://schemas.microsoft.com/office/drawing/2014/main" id="{44793176-834C-171E-9A5C-6A67DB440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74" t="-3769" r="10656" b="20374"/>
          <a:stretch/>
        </p:blipFill>
        <p:spPr>
          <a:xfrm>
            <a:off x="9482668" y="4421080"/>
            <a:ext cx="2709332" cy="2436919"/>
          </a:xfrm>
          <a:prstGeom prst="rect">
            <a:avLst/>
          </a:prstGeom>
        </p:spPr>
      </p:pic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F54D0898-733A-7B05-79DB-3DD5E4BA9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8562625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2"/>
                </a:solidFill>
              </a:defRPr>
            </a:lvl1pPr>
            <a:lvl2pPr marL="457200" indent="0">
              <a:buNone/>
              <a:defRPr sz="3500" b="1">
                <a:solidFill>
                  <a:schemeClr val="accent2"/>
                </a:solidFill>
              </a:defRPr>
            </a:lvl2pPr>
            <a:lvl3pPr marL="914400" indent="0">
              <a:buNone/>
              <a:defRPr sz="3500" b="1">
                <a:solidFill>
                  <a:schemeClr val="accent2"/>
                </a:solidFill>
              </a:defRPr>
            </a:lvl3pPr>
            <a:lvl4pPr marL="1371600" indent="0">
              <a:buNone/>
              <a:defRPr sz="3500" b="1">
                <a:solidFill>
                  <a:schemeClr val="accent2"/>
                </a:solidFill>
              </a:defRPr>
            </a:lvl4pPr>
            <a:lvl5pPr marL="1828800" indent="0">
              <a:buNone/>
              <a:defRPr sz="35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10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F454BE1F-9E4C-6DE5-E78D-6E94E755B6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30" y="359176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16187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_vaaleanpu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FFAEC9C-9A53-93C7-A35E-F7A4B7FC4D8D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i 5">
            <a:extLst>
              <a:ext uri="{FF2B5EF4-FFF2-40B4-BE49-F238E27FC236}">
                <a16:creationId xmlns:a16="http://schemas.microsoft.com/office/drawing/2014/main" id="{BC6DA6A8-BB84-69A2-B21F-BADC9709AD67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7884885" cy="263731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3727A5-C8A8-7E04-43F8-520B7A3E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1B5B7C-AF41-C705-A196-F19B2020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1BF55B11-AD15-D435-F230-02F3B5EC883B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ADF97AB1-5748-F285-5EB6-D511637D8514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i 10">
            <a:extLst>
              <a:ext uri="{FF2B5EF4-FFF2-40B4-BE49-F238E27FC236}">
                <a16:creationId xmlns:a16="http://schemas.microsoft.com/office/drawing/2014/main" id="{FD4161AA-271D-FC5F-1135-3BD3B186C415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EA2C5F21-239D-000B-DA83-9124554FE619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va, joka sisältää kohteen Grafiikka, symboli, Fontti, logo&#10;&#10;Kuvaus luotu automaattisesti">
            <a:extLst>
              <a:ext uri="{FF2B5EF4-FFF2-40B4-BE49-F238E27FC236}">
                <a16:creationId xmlns:a16="http://schemas.microsoft.com/office/drawing/2014/main" id="{2825FF9F-8785-005E-517E-3171F7FF9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74" t="-3769" r="10656" b="20374"/>
          <a:stretch/>
        </p:blipFill>
        <p:spPr>
          <a:xfrm>
            <a:off x="9482668" y="4421080"/>
            <a:ext cx="2709332" cy="2436919"/>
          </a:xfrm>
          <a:prstGeom prst="rect">
            <a:avLst/>
          </a:prstGeom>
        </p:spPr>
      </p:pic>
      <p:sp>
        <p:nvSpPr>
          <p:cNvPr id="7" name="Tekstin paikkamerkki 12">
            <a:extLst>
              <a:ext uri="{FF2B5EF4-FFF2-40B4-BE49-F238E27FC236}">
                <a16:creationId xmlns:a16="http://schemas.microsoft.com/office/drawing/2014/main" id="{2301763F-E1FC-F2F3-0CA8-AF4ACFB00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8535992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3"/>
                </a:solidFill>
              </a:defRPr>
            </a:lvl1pPr>
            <a:lvl2pPr marL="457200" indent="0">
              <a:buNone/>
              <a:defRPr sz="3500" b="1">
                <a:solidFill>
                  <a:schemeClr val="accent3"/>
                </a:solidFill>
              </a:defRPr>
            </a:lvl2pPr>
            <a:lvl3pPr marL="914400" indent="0">
              <a:buNone/>
              <a:defRPr sz="3500" b="1">
                <a:solidFill>
                  <a:schemeClr val="accent3"/>
                </a:solidFill>
              </a:defRPr>
            </a:lvl3pPr>
            <a:lvl4pPr marL="1371600" indent="0">
              <a:buNone/>
              <a:defRPr sz="3500" b="1">
                <a:solidFill>
                  <a:schemeClr val="accent3"/>
                </a:solidFill>
              </a:defRPr>
            </a:lvl4pPr>
            <a:lvl5pPr marL="1828800" indent="0">
              <a:buNone/>
              <a:defRPr sz="35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2" name="Kuva 11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DC9D9299-407D-60F7-92B4-8087211CC4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61623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_vaaleanpun_kuv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6">
            <a:extLst>
              <a:ext uri="{FF2B5EF4-FFF2-40B4-BE49-F238E27FC236}">
                <a16:creationId xmlns:a16="http://schemas.microsoft.com/office/drawing/2014/main" id="{FECFFE04-895D-13E3-9693-89616734C5D1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5341392" cy="2637317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218" y="0"/>
            <a:ext cx="5974782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B6F8FF2-58D7-CDF9-6404-4DD44608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FBF9F4AD-0D64-D2B0-7A82-9495B558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966AE2F4-01C1-F687-A427-CB25F5381D2F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267B5798-EB61-9800-44F9-965D06719634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i 7">
            <a:extLst>
              <a:ext uri="{FF2B5EF4-FFF2-40B4-BE49-F238E27FC236}">
                <a16:creationId xmlns:a16="http://schemas.microsoft.com/office/drawing/2014/main" id="{05C807A7-67A2-B943-6CFF-6A6FDC5D303E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A897FC1-56B1-6660-E22E-DA6C79BD59A5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 descr="Kuva, joka sisältää kohteen Grafiikka, symboli, Fontti, logo&#10;&#10;Kuvaus luotu automaattisesti">
            <a:extLst>
              <a:ext uri="{FF2B5EF4-FFF2-40B4-BE49-F238E27FC236}">
                <a16:creationId xmlns:a16="http://schemas.microsoft.com/office/drawing/2014/main" id="{38128BF5-1A00-C6BC-0437-BF02C2EC3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74" t="-3769" r="10656" b="20374"/>
          <a:stretch/>
        </p:blipFill>
        <p:spPr>
          <a:xfrm>
            <a:off x="9482668" y="4421080"/>
            <a:ext cx="2709332" cy="2436919"/>
          </a:xfrm>
          <a:prstGeom prst="rect">
            <a:avLst/>
          </a:prstGeom>
        </p:spPr>
      </p:pic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F54D0898-733A-7B05-79DB-3DD5E4BA9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8127621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3"/>
                </a:solidFill>
              </a:defRPr>
            </a:lvl1pPr>
            <a:lvl2pPr marL="457200" indent="0">
              <a:buNone/>
              <a:defRPr sz="3500" b="1">
                <a:solidFill>
                  <a:schemeClr val="accent3"/>
                </a:solidFill>
              </a:defRPr>
            </a:lvl2pPr>
            <a:lvl3pPr marL="914400" indent="0">
              <a:buNone/>
              <a:defRPr sz="3500" b="1">
                <a:solidFill>
                  <a:schemeClr val="accent3"/>
                </a:solidFill>
              </a:defRPr>
            </a:lvl3pPr>
            <a:lvl4pPr marL="1371600" indent="0">
              <a:buNone/>
              <a:defRPr sz="3500" b="1">
                <a:solidFill>
                  <a:schemeClr val="accent3"/>
                </a:solidFill>
              </a:defRPr>
            </a:lvl4pPr>
            <a:lvl5pPr marL="1828800" indent="0">
              <a:buNone/>
              <a:defRPr sz="35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4A0DA468-79DE-515E-9DA9-0BFFBDF5A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30" y="362520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321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_yönsinin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FFAEC9C-9A53-93C7-A35E-F7A4B7FC4D8D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i 5">
            <a:extLst>
              <a:ext uri="{FF2B5EF4-FFF2-40B4-BE49-F238E27FC236}">
                <a16:creationId xmlns:a16="http://schemas.microsoft.com/office/drawing/2014/main" id="{BC6DA6A8-BB84-69A2-B21F-BADC9709AD67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7884885" cy="263731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8D8C69-56ED-635E-F669-53579D5F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/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0F0DE4-1DBF-AB49-628E-11928A7B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BF5AABE-62DC-5331-C838-1F8DEFC05D0B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BB42144-8C3A-8D2F-FE63-0478E26DD08B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i 10">
            <a:extLst>
              <a:ext uri="{FF2B5EF4-FFF2-40B4-BE49-F238E27FC236}">
                <a16:creationId xmlns:a16="http://schemas.microsoft.com/office/drawing/2014/main" id="{F10CEBA4-36F7-10B1-E9EC-E60FEE84B5C7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45007FEA-AD8F-0364-7BE8-20810F5A52EA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 descr="Kuva, joka sisältää kohteen Grafiikka, symboli, Fontti, logo&#10;&#10;Kuvaus luotu automaattisesti">
            <a:extLst>
              <a:ext uri="{FF2B5EF4-FFF2-40B4-BE49-F238E27FC236}">
                <a16:creationId xmlns:a16="http://schemas.microsoft.com/office/drawing/2014/main" id="{3F3A7466-DC15-2601-781C-665275D8E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74" t="-3769" r="10656" b="20374"/>
          <a:stretch/>
        </p:blipFill>
        <p:spPr>
          <a:xfrm>
            <a:off x="9482668" y="4421080"/>
            <a:ext cx="2709332" cy="2436919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A5D5C81B-9451-86CF-E386-AA92048D020D}"/>
              </a:ext>
            </a:extLst>
          </p:cNvPr>
          <p:cNvCxnSpPr>
            <a:cxnSpLocks/>
          </p:cNvCxnSpPr>
          <p:nvPr userDrawn="1"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D14FC5FE-C531-CCD9-116B-48B8B96CFC59}"/>
              </a:ext>
            </a:extLst>
          </p:cNvPr>
          <p:cNvSpPr/>
          <p:nvPr userDrawn="1"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ADE86DA5-424F-4A54-14AE-4AF8F414E78B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Kuva, joka sisältää kohteen Grafiikka, symboli, Fontti, logo&#10;&#10;Kuvaus luotu automaattisesti">
            <a:extLst>
              <a:ext uri="{FF2B5EF4-FFF2-40B4-BE49-F238E27FC236}">
                <a16:creationId xmlns:a16="http://schemas.microsoft.com/office/drawing/2014/main" id="{A55D6C9E-425A-0ABE-D388-EB2A3824A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374" t="-3769" r="10656" b="20374"/>
          <a:stretch/>
        </p:blipFill>
        <p:spPr>
          <a:xfrm>
            <a:off x="9482668" y="4421080"/>
            <a:ext cx="2709332" cy="2436919"/>
          </a:xfrm>
          <a:prstGeom prst="rect">
            <a:avLst/>
          </a:prstGeom>
        </p:spPr>
      </p:pic>
      <p:sp>
        <p:nvSpPr>
          <p:cNvPr id="7" name="Tekstin paikkamerkki 12">
            <a:extLst>
              <a:ext uri="{FF2B5EF4-FFF2-40B4-BE49-F238E27FC236}">
                <a16:creationId xmlns:a16="http://schemas.microsoft.com/office/drawing/2014/main" id="{2301763F-E1FC-F2F3-0CA8-AF4ACFB00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569" y="734628"/>
            <a:ext cx="7629330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3"/>
                </a:solidFill>
              </a:defRPr>
            </a:lvl1pPr>
            <a:lvl2pPr marL="457200" indent="0">
              <a:buNone/>
              <a:defRPr sz="3500" b="1">
                <a:solidFill>
                  <a:schemeClr val="accent3"/>
                </a:solidFill>
              </a:defRPr>
            </a:lvl2pPr>
            <a:lvl3pPr marL="914400" indent="0">
              <a:buNone/>
              <a:defRPr sz="3500" b="1">
                <a:solidFill>
                  <a:schemeClr val="accent3"/>
                </a:solidFill>
              </a:defRPr>
            </a:lvl3pPr>
            <a:lvl4pPr marL="1371600" indent="0">
              <a:buNone/>
              <a:defRPr sz="3500" b="1">
                <a:solidFill>
                  <a:schemeClr val="accent3"/>
                </a:solidFill>
              </a:defRPr>
            </a:lvl4pPr>
            <a:lvl5pPr marL="1828800" indent="0">
              <a:buNone/>
              <a:defRPr sz="35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8" name="Kuva 17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5B8C8EEF-3C75-4737-45DD-5C0BDAD29D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7578" y="353923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90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_yönsininen_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6">
            <a:extLst>
              <a:ext uri="{FF2B5EF4-FFF2-40B4-BE49-F238E27FC236}">
                <a16:creationId xmlns:a16="http://schemas.microsoft.com/office/drawing/2014/main" id="{FECFFE04-895D-13E3-9693-89616734C5D1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5341392" cy="2637317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218" y="0"/>
            <a:ext cx="5974782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BEF3475C-F75D-3C22-D842-B1D90765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/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EB727852-9B32-1933-6417-FB3E8CB5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7AB23752-50C5-66BF-6FAF-1926640838DC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DEC60D9E-6E1C-EA45-8535-940FAD1CE298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i 7">
            <a:extLst>
              <a:ext uri="{FF2B5EF4-FFF2-40B4-BE49-F238E27FC236}">
                <a16:creationId xmlns:a16="http://schemas.microsoft.com/office/drawing/2014/main" id="{2EE65093-AF61-8715-659B-0DF6F20B0682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42F1CE70-10CE-6E0E-DE9C-B120B5DCBE06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 descr="Kuva, joka sisältää kohteen Grafiikka, symboli, Fontti, logo&#10;&#10;Kuvaus luotu automaattisesti">
            <a:extLst>
              <a:ext uri="{FF2B5EF4-FFF2-40B4-BE49-F238E27FC236}">
                <a16:creationId xmlns:a16="http://schemas.microsoft.com/office/drawing/2014/main" id="{EF37B7A1-B8F3-D71D-DF13-802ADE6A2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74" t="-3769" r="10656" b="20374"/>
          <a:stretch/>
        </p:blipFill>
        <p:spPr>
          <a:xfrm>
            <a:off x="9482668" y="4421080"/>
            <a:ext cx="2709332" cy="2436919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AA34631C-147F-9A1C-041E-C31934539B56}"/>
              </a:ext>
            </a:extLst>
          </p:cNvPr>
          <p:cNvCxnSpPr>
            <a:cxnSpLocks/>
          </p:cNvCxnSpPr>
          <p:nvPr userDrawn="1"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i 10">
            <a:extLst>
              <a:ext uri="{FF2B5EF4-FFF2-40B4-BE49-F238E27FC236}">
                <a16:creationId xmlns:a16="http://schemas.microsoft.com/office/drawing/2014/main" id="{F8CA8888-13F8-FDD0-AD90-8A12901070E4}"/>
              </a:ext>
            </a:extLst>
          </p:cNvPr>
          <p:cNvSpPr/>
          <p:nvPr userDrawn="1"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D48FCA3-335E-0D5E-1E53-9B87C635F57B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uva 16" descr="Kuva, joka sisältää kohteen Grafiikka, symboli, Fontti, logo&#10;&#10;Kuvaus luotu automaattisesti">
            <a:extLst>
              <a:ext uri="{FF2B5EF4-FFF2-40B4-BE49-F238E27FC236}">
                <a16:creationId xmlns:a16="http://schemas.microsoft.com/office/drawing/2014/main" id="{3E52D569-C390-B6C1-1559-FF51160F5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374" t="-3769" r="10656" b="20374"/>
          <a:stretch/>
        </p:blipFill>
        <p:spPr>
          <a:xfrm>
            <a:off x="9482668" y="4421080"/>
            <a:ext cx="2709332" cy="2436919"/>
          </a:xfrm>
          <a:prstGeom prst="rect">
            <a:avLst/>
          </a:prstGeom>
        </p:spPr>
      </p:pic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F54D0898-733A-7B05-79DB-3DD5E4BA9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569" y="734628"/>
            <a:ext cx="5405024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3"/>
                </a:solidFill>
              </a:defRPr>
            </a:lvl1pPr>
            <a:lvl2pPr marL="457200" indent="0">
              <a:buNone/>
              <a:defRPr sz="3500" b="1">
                <a:solidFill>
                  <a:schemeClr val="accent3"/>
                </a:solidFill>
              </a:defRPr>
            </a:lvl2pPr>
            <a:lvl3pPr marL="914400" indent="0">
              <a:buNone/>
              <a:defRPr sz="3500" b="1">
                <a:solidFill>
                  <a:schemeClr val="accent3"/>
                </a:solidFill>
              </a:defRPr>
            </a:lvl3pPr>
            <a:lvl4pPr marL="1371600" indent="0">
              <a:buNone/>
              <a:defRPr sz="3500" b="1">
                <a:solidFill>
                  <a:schemeClr val="accent3"/>
                </a:solidFill>
              </a:defRPr>
            </a:lvl4pPr>
            <a:lvl5pPr marL="1828800" indent="0">
              <a:buNone/>
              <a:defRPr sz="35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0" name="Kuva 19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660D1366-5355-09B6-8A28-CDEAA4A862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30" y="359176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8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Kansi_ vaaleanpun_vihr_logo">
    <p:bg>
      <p:bgPr>
        <a:solidFill>
          <a:srgbClr val="F1B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476"/>
            <a:ext cx="9144000" cy="1892635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2171" y="4086063"/>
            <a:ext cx="5747658" cy="92170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287639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86166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80752AF-439C-A394-C29E-5CD9C5895CC9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1517AFE6-0C4E-D7AE-5E35-42F9CD0D8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A6B0A1EB-F7EB-B8A4-4226-B480CDE31E58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480ED79-90A3-9594-4E36-304E1D1A0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pic>
        <p:nvPicPr>
          <p:cNvPr id="13" name="Kuva 12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C6B600FC-2514-7151-8203-9FD43F2C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330" y="724092"/>
            <a:ext cx="1031557" cy="1031557"/>
          </a:xfrm>
          <a:prstGeom prst="rect">
            <a:avLst/>
          </a:prstGeom>
        </p:spPr>
      </p:pic>
      <p:pic>
        <p:nvPicPr>
          <p:cNvPr id="15" name="Kuva 14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3CD97BC7-D5E9-4937-C9E3-F2298A0E52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61902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ansi_kuva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6" y="1826904"/>
            <a:ext cx="6096000" cy="2265550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06" y="4136602"/>
            <a:ext cx="6096000" cy="8852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606" y="5287639"/>
            <a:ext cx="2743200" cy="365125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fld id="{65C9549F-E022-B047-932D-080426BF31F3}" type="datetime1">
              <a:rPr lang="fi-FI" smtClean="0"/>
              <a:pPr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606" y="5686166"/>
            <a:ext cx="4114800" cy="365125"/>
          </a:xfrm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fi-FI"/>
              <a:t>Kanta-Hämeen hyvinvointialue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69DF4EF6-E3DF-BC28-5474-3C5253BA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6136" y="698692"/>
            <a:ext cx="1043341" cy="1039312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3900" y="0"/>
            <a:ext cx="51181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0D2928C2-65DA-9EBD-283C-6AC3BCD94795}"/>
              </a:ext>
            </a:extLst>
          </p:cNvPr>
          <p:cNvCxnSpPr>
            <a:cxnSpLocks/>
          </p:cNvCxnSpPr>
          <p:nvPr userDrawn="1"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6B9DA7DE-6165-45A9-8882-ECDF45346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6136" y="698692"/>
            <a:ext cx="1043341" cy="1039312"/>
          </a:xfrm>
          <a:prstGeom prst="rect">
            <a:avLst/>
          </a:prstGeom>
        </p:spPr>
      </p:pic>
      <p:pic>
        <p:nvPicPr>
          <p:cNvPr id="11" name="Kuva 10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4E72E756-5089-5CC9-E4C7-1380999AB6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30" y="362520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50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äliotsikko_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FFAEC9C-9A53-93C7-A35E-F7A4B7FC4D8D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i 5">
            <a:extLst>
              <a:ext uri="{FF2B5EF4-FFF2-40B4-BE49-F238E27FC236}">
                <a16:creationId xmlns:a16="http://schemas.microsoft.com/office/drawing/2014/main" id="{BC6DA6A8-BB84-69A2-B21F-BADC9709AD67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n paikkamerkki 12">
            <a:extLst>
              <a:ext uri="{FF2B5EF4-FFF2-40B4-BE49-F238E27FC236}">
                <a16:creationId xmlns:a16="http://schemas.microsoft.com/office/drawing/2014/main" id="{2301763F-E1FC-F2F3-0CA8-AF4ACFB00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3" y="725003"/>
            <a:ext cx="7701491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2"/>
                </a:solidFill>
              </a:defRPr>
            </a:lvl1pPr>
            <a:lvl2pPr marL="457200" indent="0">
              <a:buNone/>
              <a:defRPr sz="3500" b="1">
                <a:solidFill>
                  <a:schemeClr val="accent2"/>
                </a:solidFill>
              </a:defRPr>
            </a:lvl2pPr>
            <a:lvl3pPr marL="914400" indent="0">
              <a:buNone/>
              <a:defRPr sz="3500" b="1">
                <a:solidFill>
                  <a:schemeClr val="accent2"/>
                </a:solidFill>
              </a:defRPr>
            </a:lvl3pPr>
            <a:lvl4pPr marL="1371600" indent="0">
              <a:buNone/>
              <a:defRPr sz="3500" b="1">
                <a:solidFill>
                  <a:schemeClr val="accent2"/>
                </a:solidFill>
              </a:defRPr>
            </a:lvl4pPr>
            <a:lvl5pPr marL="1828800" indent="0">
              <a:buNone/>
              <a:defRPr sz="35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7884885" cy="263731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B0DD19-D58B-E7F6-52E0-B1539737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63D978-8F31-3C63-39A7-3DE10A92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8B2327-4ED6-38DE-D147-DD6E6412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B133F3B3-CA34-00A9-77B4-35D2FFC15DBA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Kuva 10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BCEBE705-EF31-7C0F-F6D3-6CD0A1480F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06880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äliotsikko_vihreä_kuv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6">
            <a:extLst>
              <a:ext uri="{FF2B5EF4-FFF2-40B4-BE49-F238E27FC236}">
                <a16:creationId xmlns:a16="http://schemas.microsoft.com/office/drawing/2014/main" id="{FECFFE04-895D-13E3-9693-89616734C5D1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F54D0898-733A-7B05-79DB-3DD5E4BA9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5341392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2"/>
                </a:solidFill>
              </a:defRPr>
            </a:lvl1pPr>
            <a:lvl2pPr marL="457200" indent="0">
              <a:buNone/>
              <a:defRPr sz="3500" b="1">
                <a:solidFill>
                  <a:schemeClr val="accent2"/>
                </a:solidFill>
              </a:defRPr>
            </a:lvl2pPr>
            <a:lvl3pPr marL="914400" indent="0">
              <a:buNone/>
              <a:defRPr sz="3500" b="1">
                <a:solidFill>
                  <a:schemeClr val="accent2"/>
                </a:solidFill>
              </a:defRPr>
            </a:lvl3pPr>
            <a:lvl4pPr marL="1371600" indent="0">
              <a:buNone/>
              <a:defRPr sz="3500" b="1">
                <a:solidFill>
                  <a:schemeClr val="accent2"/>
                </a:solidFill>
              </a:defRPr>
            </a:lvl4pPr>
            <a:lvl5pPr marL="1828800" indent="0">
              <a:buNone/>
              <a:defRPr sz="35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5341392" cy="2637317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218" y="0"/>
            <a:ext cx="5974782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B0DD19-D58B-E7F6-52E0-B1539737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02EA9F47-35F4-F0BF-983E-A6FA335A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C51632AD-BECC-D10E-07C0-140193D7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26E327DC-92CC-9EC4-9828-E9C764BA415C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Kuva 7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50A70C6E-76A1-4DA7-1431-6C82CAA939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30" y="362520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4266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äliotsikko_tumma_turkoos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FFAEC9C-9A53-93C7-A35E-F7A4B7FC4D8D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i 5">
            <a:extLst>
              <a:ext uri="{FF2B5EF4-FFF2-40B4-BE49-F238E27FC236}">
                <a16:creationId xmlns:a16="http://schemas.microsoft.com/office/drawing/2014/main" id="{BC6DA6A8-BB84-69A2-B21F-BADC9709AD67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n paikkamerkki 12">
            <a:extLst>
              <a:ext uri="{FF2B5EF4-FFF2-40B4-BE49-F238E27FC236}">
                <a16:creationId xmlns:a16="http://schemas.microsoft.com/office/drawing/2014/main" id="{2301763F-E1FC-F2F3-0CA8-AF4ACFB00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6538517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2"/>
                </a:solidFill>
              </a:defRPr>
            </a:lvl1pPr>
            <a:lvl2pPr marL="457200" indent="0">
              <a:buNone/>
              <a:defRPr sz="3500" b="1">
                <a:solidFill>
                  <a:schemeClr val="accent2"/>
                </a:solidFill>
              </a:defRPr>
            </a:lvl2pPr>
            <a:lvl3pPr marL="914400" indent="0">
              <a:buNone/>
              <a:defRPr sz="3500" b="1">
                <a:solidFill>
                  <a:schemeClr val="accent2"/>
                </a:solidFill>
              </a:defRPr>
            </a:lvl3pPr>
            <a:lvl4pPr marL="1371600" indent="0">
              <a:buNone/>
              <a:defRPr sz="3500" b="1">
                <a:solidFill>
                  <a:schemeClr val="accent2"/>
                </a:solidFill>
              </a:defRPr>
            </a:lvl4pPr>
            <a:lvl5pPr marL="1828800" indent="0">
              <a:buNone/>
              <a:defRPr sz="35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7884885" cy="263731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B0DD19-D58B-E7F6-52E0-B1539737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3DD307-0360-0C0D-1AC6-35DBCDA1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/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FFC8F1-148D-E229-8B59-CE4766E0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DD0EF8AB-1294-6413-09D5-D733754FCF55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87F35AE5-33D1-90E5-C3B8-4DA21F5B0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7578" y="353923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91164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äliotsikko_tumma_turkoosi_kuv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6">
            <a:extLst>
              <a:ext uri="{FF2B5EF4-FFF2-40B4-BE49-F238E27FC236}">
                <a16:creationId xmlns:a16="http://schemas.microsoft.com/office/drawing/2014/main" id="{FECFFE04-895D-13E3-9693-89616734C5D1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F54D0898-733A-7B05-79DB-3DD5E4BA9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5974782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2"/>
                </a:solidFill>
              </a:defRPr>
            </a:lvl1pPr>
            <a:lvl2pPr marL="457200" indent="0">
              <a:buNone/>
              <a:defRPr sz="3500" b="1">
                <a:solidFill>
                  <a:schemeClr val="accent2"/>
                </a:solidFill>
              </a:defRPr>
            </a:lvl2pPr>
            <a:lvl3pPr marL="914400" indent="0">
              <a:buNone/>
              <a:defRPr sz="3500" b="1">
                <a:solidFill>
                  <a:schemeClr val="accent2"/>
                </a:solidFill>
              </a:defRPr>
            </a:lvl3pPr>
            <a:lvl4pPr marL="1371600" indent="0">
              <a:buNone/>
              <a:defRPr sz="3500" b="1">
                <a:solidFill>
                  <a:schemeClr val="accent2"/>
                </a:solidFill>
              </a:defRPr>
            </a:lvl4pPr>
            <a:lvl5pPr marL="1828800" indent="0">
              <a:buNone/>
              <a:defRPr sz="35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5341392" cy="2637317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218" y="0"/>
            <a:ext cx="5974782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B0DD19-D58B-E7F6-52E0-B1539737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9D8D451-E28E-0759-F20C-C36134DF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/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EA50D95A-C66F-52C7-51D3-33693F4F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BA072DF5-27DE-9F59-752F-62B7579E7F7E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E5FB2F15-A182-1B2C-4952-4BEA297F6B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30" y="359176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08906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äliotsikko_vaaleanpu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FFAEC9C-9A53-93C7-A35E-F7A4B7FC4D8D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i 5">
            <a:extLst>
              <a:ext uri="{FF2B5EF4-FFF2-40B4-BE49-F238E27FC236}">
                <a16:creationId xmlns:a16="http://schemas.microsoft.com/office/drawing/2014/main" id="{BC6DA6A8-BB84-69A2-B21F-BADC9709AD67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n paikkamerkki 12">
            <a:extLst>
              <a:ext uri="{FF2B5EF4-FFF2-40B4-BE49-F238E27FC236}">
                <a16:creationId xmlns:a16="http://schemas.microsoft.com/office/drawing/2014/main" id="{2301763F-E1FC-F2F3-0CA8-AF4ACFB00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5890447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3"/>
                </a:solidFill>
              </a:defRPr>
            </a:lvl1pPr>
            <a:lvl2pPr marL="457200" indent="0">
              <a:buNone/>
              <a:defRPr sz="3500" b="1">
                <a:solidFill>
                  <a:schemeClr val="accent3"/>
                </a:solidFill>
              </a:defRPr>
            </a:lvl2pPr>
            <a:lvl3pPr marL="914400" indent="0">
              <a:buNone/>
              <a:defRPr sz="3500" b="1">
                <a:solidFill>
                  <a:schemeClr val="accent3"/>
                </a:solidFill>
              </a:defRPr>
            </a:lvl3pPr>
            <a:lvl4pPr marL="1371600" indent="0">
              <a:buNone/>
              <a:defRPr sz="3500" b="1">
                <a:solidFill>
                  <a:schemeClr val="accent3"/>
                </a:solidFill>
              </a:defRPr>
            </a:lvl4pPr>
            <a:lvl5pPr marL="1828800" indent="0">
              <a:buNone/>
              <a:defRPr sz="35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7884885" cy="263731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B0DD19-D58B-E7F6-52E0-B1539737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3727A5-C8A8-7E04-43F8-520B7A3E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1B5B7C-AF41-C705-A196-F19B2020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1BF55B11-AD15-D435-F230-02F3B5EC883B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Kuva 10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2B989EB0-FB81-E7F4-FB7B-8BD4DA02A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8828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äliotsikko_vaaleanpun_kuv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6">
            <a:extLst>
              <a:ext uri="{FF2B5EF4-FFF2-40B4-BE49-F238E27FC236}">
                <a16:creationId xmlns:a16="http://schemas.microsoft.com/office/drawing/2014/main" id="{FECFFE04-895D-13E3-9693-89616734C5D1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F54D0898-733A-7B05-79DB-3DD5E4BA9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5254247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3"/>
                </a:solidFill>
              </a:defRPr>
            </a:lvl1pPr>
            <a:lvl2pPr marL="457200" indent="0">
              <a:buNone/>
              <a:defRPr sz="3500" b="1">
                <a:solidFill>
                  <a:schemeClr val="accent3"/>
                </a:solidFill>
              </a:defRPr>
            </a:lvl2pPr>
            <a:lvl3pPr marL="914400" indent="0">
              <a:buNone/>
              <a:defRPr sz="3500" b="1">
                <a:solidFill>
                  <a:schemeClr val="accent3"/>
                </a:solidFill>
              </a:defRPr>
            </a:lvl3pPr>
            <a:lvl4pPr marL="1371600" indent="0">
              <a:buNone/>
              <a:defRPr sz="3500" b="1">
                <a:solidFill>
                  <a:schemeClr val="accent3"/>
                </a:solidFill>
              </a:defRPr>
            </a:lvl4pPr>
            <a:lvl5pPr marL="1828800" indent="0">
              <a:buNone/>
              <a:defRPr sz="35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5341392" cy="2637317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218" y="0"/>
            <a:ext cx="5974782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B0DD19-D58B-E7F6-52E0-B1539737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B6F8FF2-58D7-CDF9-6404-4DD44608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FBF9F4AD-0D64-D2B0-7A82-9495B558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966AE2F4-01C1-F687-A427-CB25F5381D2F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Kuva 5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AE9A6430-BCBE-12D1-F35A-0B3E7047A4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30" y="362520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44355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äliotsikko_yönsinin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FFAEC9C-9A53-93C7-A35E-F7A4B7FC4D8D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i 5">
            <a:extLst>
              <a:ext uri="{FF2B5EF4-FFF2-40B4-BE49-F238E27FC236}">
                <a16:creationId xmlns:a16="http://schemas.microsoft.com/office/drawing/2014/main" id="{BC6DA6A8-BB84-69A2-B21F-BADC9709AD67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n paikkamerkki 12">
            <a:extLst>
              <a:ext uri="{FF2B5EF4-FFF2-40B4-BE49-F238E27FC236}">
                <a16:creationId xmlns:a16="http://schemas.microsoft.com/office/drawing/2014/main" id="{2301763F-E1FC-F2F3-0CA8-AF4ACFB00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5482074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3"/>
                </a:solidFill>
              </a:defRPr>
            </a:lvl1pPr>
            <a:lvl2pPr marL="457200" indent="0">
              <a:buNone/>
              <a:defRPr sz="3500" b="1">
                <a:solidFill>
                  <a:schemeClr val="accent3"/>
                </a:solidFill>
              </a:defRPr>
            </a:lvl2pPr>
            <a:lvl3pPr marL="914400" indent="0">
              <a:buNone/>
              <a:defRPr sz="3500" b="1">
                <a:solidFill>
                  <a:schemeClr val="accent3"/>
                </a:solidFill>
              </a:defRPr>
            </a:lvl3pPr>
            <a:lvl4pPr marL="1371600" indent="0">
              <a:buNone/>
              <a:defRPr sz="3500" b="1">
                <a:solidFill>
                  <a:schemeClr val="accent3"/>
                </a:solidFill>
              </a:defRPr>
            </a:lvl4pPr>
            <a:lvl5pPr marL="1828800" indent="0">
              <a:buNone/>
              <a:defRPr sz="35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7884885" cy="2637317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B0DD19-D58B-E7F6-52E0-B1539737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8D8C69-56ED-635E-F669-53579D5F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/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0F0DE4-1DBF-AB49-628E-11928A7B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BF5AABE-62DC-5331-C838-1F8DEFC05D0B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1E3109A6-B516-A8C2-C609-39E2D3128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7578" y="353923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13754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äliotsikko_yönsininen_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17721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6">
            <a:extLst>
              <a:ext uri="{FF2B5EF4-FFF2-40B4-BE49-F238E27FC236}">
                <a16:creationId xmlns:a16="http://schemas.microsoft.com/office/drawing/2014/main" id="{FECFFE04-895D-13E3-9693-89616734C5D1}"/>
              </a:ext>
            </a:extLst>
          </p:cNvPr>
          <p:cNvSpPr/>
          <p:nvPr/>
        </p:nvSpPr>
        <p:spPr>
          <a:xfrm>
            <a:off x="596575" y="749032"/>
            <a:ext cx="856721" cy="8567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F54D0898-733A-7B05-79DB-3DD5E4BA9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194" y="725003"/>
            <a:ext cx="6511884" cy="599309"/>
          </a:xfrm>
        </p:spPr>
        <p:txBody>
          <a:bodyPr>
            <a:noAutofit/>
          </a:bodyPr>
          <a:lstStyle>
            <a:lvl1pPr marL="0" indent="0">
              <a:buNone/>
              <a:defRPr sz="3500" b="1">
                <a:solidFill>
                  <a:schemeClr val="accent3"/>
                </a:solidFill>
              </a:defRPr>
            </a:lvl1pPr>
            <a:lvl2pPr marL="457200" indent="0">
              <a:buNone/>
              <a:defRPr sz="3500" b="1">
                <a:solidFill>
                  <a:schemeClr val="accent3"/>
                </a:solidFill>
              </a:defRPr>
            </a:lvl2pPr>
            <a:lvl3pPr marL="914400" indent="0">
              <a:buNone/>
              <a:defRPr sz="3500" b="1">
                <a:solidFill>
                  <a:schemeClr val="accent3"/>
                </a:solidFill>
              </a:defRPr>
            </a:lvl3pPr>
            <a:lvl4pPr marL="1371600" indent="0">
              <a:buNone/>
              <a:defRPr sz="3500" b="1">
                <a:solidFill>
                  <a:schemeClr val="accent3"/>
                </a:solidFill>
              </a:defRPr>
            </a:lvl4pPr>
            <a:lvl5pPr marL="1828800" indent="0">
              <a:buNone/>
              <a:defRPr sz="35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639" y="2247150"/>
            <a:ext cx="5341392" cy="2637317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218" y="0"/>
            <a:ext cx="5974782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7B0DD19-D58B-E7F6-52E0-B1539737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BEF3475C-F75D-3C22-D842-B1D90765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/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EB727852-9B32-1933-6417-FB3E8CB5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7AB23752-50C5-66BF-6FAF-1926640838DC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319F5014-AD47-8280-03C0-7C5D80A5CA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30" y="359176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00751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_musta_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81E86FDC-4DBA-AA3D-949B-4C33E229C1D1}"/>
              </a:ext>
            </a:extLst>
          </p:cNvPr>
          <p:cNvSpPr txBox="1"/>
          <p:nvPr/>
        </p:nvSpPr>
        <p:spPr>
          <a:xfrm>
            <a:off x="735337" y="3541486"/>
            <a:ext cx="5058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>
                <a:solidFill>
                  <a:schemeClr val="bg1"/>
                </a:solidFill>
              </a:rPr>
              <a:t>Kiitos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7F0CA2F-0D00-F5AC-4313-42308899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2" b="18698"/>
          <a:stretch/>
        </p:blipFill>
        <p:spPr>
          <a:xfrm>
            <a:off x="6591087" y="2097317"/>
            <a:ext cx="5064348" cy="4777167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F3D007D-28B4-AF3B-ED23-03EEDA9C04DF}"/>
              </a:ext>
            </a:extLst>
          </p:cNvPr>
          <p:cNvCxnSpPr>
            <a:cxnSpLocks/>
          </p:cNvCxnSpPr>
          <p:nvPr/>
        </p:nvCxnSpPr>
        <p:spPr>
          <a:xfrm>
            <a:off x="858709" y="4516502"/>
            <a:ext cx="10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53E48C-9DB8-EAA1-A3BE-061925062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058" y="4805580"/>
            <a:ext cx="4540250" cy="150018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33A5C69F-ADE2-5507-23E0-BFA879CC68B8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>
            <a:extLst>
              <a:ext uri="{FF2B5EF4-FFF2-40B4-BE49-F238E27FC236}">
                <a16:creationId xmlns:a16="http://schemas.microsoft.com/office/drawing/2014/main" id="{10A711CB-86A0-0AC2-59FF-06BD1891765D}"/>
              </a:ext>
            </a:extLst>
          </p:cNvPr>
          <p:cNvSpPr txBox="1"/>
          <p:nvPr/>
        </p:nvSpPr>
        <p:spPr>
          <a:xfrm>
            <a:off x="735337" y="3541486"/>
            <a:ext cx="5058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>
                <a:solidFill>
                  <a:schemeClr val="bg1"/>
                </a:solidFill>
              </a:rPr>
              <a:t>Kiitos!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01E70F-1CE4-64BB-9609-DDA54AB23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2" b="18698"/>
          <a:stretch/>
        </p:blipFill>
        <p:spPr>
          <a:xfrm>
            <a:off x="6591087" y="2097317"/>
            <a:ext cx="5064348" cy="477716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F8C5009-6BE6-2BB5-72D6-65AA85DA3592}"/>
              </a:ext>
            </a:extLst>
          </p:cNvPr>
          <p:cNvCxnSpPr>
            <a:cxnSpLocks/>
          </p:cNvCxnSpPr>
          <p:nvPr/>
        </p:nvCxnSpPr>
        <p:spPr>
          <a:xfrm>
            <a:off x="858709" y="4516502"/>
            <a:ext cx="1715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Kuva 16">
            <a:extLst>
              <a:ext uri="{FF2B5EF4-FFF2-40B4-BE49-F238E27FC236}">
                <a16:creationId xmlns:a16="http://schemas.microsoft.com/office/drawing/2014/main" id="{61210115-CD5F-C25E-C798-84ED2864E8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1058" y="613098"/>
            <a:ext cx="1280323" cy="1275379"/>
          </a:xfrm>
          <a:prstGeom prst="rect">
            <a:avLst/>
          </a:prstGeom>
        </p:spPr>
      </p:pic>
      <p:pic>
        <p:nvPicPr>
          <p:cNvPr id="8" name="Kuva 7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8D0CFBDC-4268-0CC5-15EE-F91B4D9688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255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Kansi_ tumma_turkoosi_vihr_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476"/>
            <a:ext cx="9144000" cy="1892635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2171" y="4086063"/>
            <a:ext cx="5747658" cy="9217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287639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00F61C4-1C71-A544-8FD3-DD61F3532129}" type="datetime1">
              <a:rPr lang="fi-FI" smtClean="0"/>
              <a:pPr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8616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80752AF-439C-A394-C29E-5CD9C5895CC9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1517AFE6-0C4E-D7AE-5E35-42F9CD0D8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A6B0A1EB-F7EB-B8A4-4226-B480CDE31E58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480ED79-90A3-9594-4E36-304E1D1A0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pic>
        <p:nvPicPr>
          <p:cNvPr id="13" name="Kuva 12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C6B600FC-2514-7151-8203-9FD43F2C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330" y="724092"/>
            <a:ext cx="1031557" cy="1031557"/>
          </a:xfrm>
          <a:prstGeom prst="rect">
            <a:avLst/>
          </a:prstGeom>
        </p:spPr>
      </p:pic>
      <p:pic>
        <p:nvPicPr>
          <p:cNvPr id="10" name="Kuva 9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CF2A8BE4-ADD1-CF4A-2618-D0ED1DE46C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578" y="353923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85225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_valk_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81E86FDC-4DBA-AA3D-949B-4C33E229C1D1}"/>
              </a:ext>
            </a:extLst>
          </p:cNvPr>
          <p:cNvSpPr txBox="1"/>
          <p:nvPr/>
        </p:nvSpPr>
        <p:spPr>
          <a:xfrm>
            <a:off x="735337" y="3541486"/>
            <a:ext cx="5058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>
                <a:solidFill>
                  <a:schemeClr val="bg1"/>
                </a:solidFill>
              </a:rPr>
              <a:t>Kiitos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7F0CA2F-0D00-F5AC-4313-42308899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2" b="18698"/>
          <a:stretch/>
        </p:blipFill>
        <p:spPr>
          <a:xfrm>
            <a:off x="6591087" y="2097317"/>
            <a:ext cx="5064348" cy="4777167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F3D007D-28B4-AF3B-ED23-03EEDA9C04DF}"/>
              </a:ext>
            </a:extLst>
          </p:cNvPr>
          <p:cNvCxnSpPr>
            <a:cxnSpLocks/>
          </p:cNvCxnSpPr>
          <p:nvPr/>
        </p:nvCxnSpPr>
        <p:spPr>
          <a:xfrm>
            <a:off x="858709" y="4516502"/>
            <a:ext cx="10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53E48C-9DB8-EAA1-A3BE-061925062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058" y="4805580"/>
            <a:ext cx="4540250" cy="150018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33A5C69F-ADE2-5507-23E0-BFA879CC68B8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>
            <a:extLst>
              <a:ext uri="{FF2B5EF4-FFF2-40B4-BE49-F238E27FC236}">
                <a16:creationId xmlns:a16="http://schemas.microsoft.com/office/drawing/2014/main" id="{10A711CB-86A0-0AC2-59FF-06BD1891765D}"/>
              </a:ext>
            </a:extLst>
          </p:cNvPr>
          <p:cNvSpPr txBox="1"/>
          <p:nvPr/>
        </p:nvSpPr>
        <p:spPr>
          <a:xfrm>
            <a:off x="735337" y="3541486"/>
            <a:ext cx="5058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>
                <a:solidFill>
                  <a:schemeClr val="bg1"/>
                </a:solidFill>
              </a:rPr>
              <a:t>Kiitos!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01E70F-1CE4-64BB-9609-DDA54AB23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2" b="18698"/>
          <a:stretch/>
        </p:blipFill>
        <p:spPr>
          <a:xfrm>
            <a:off x="6591087" y="2097317"/>
            <a:ext cx="5064348" cy="477716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F8C5009-6BE6-2BB5-72D6-65AA85DA3592}"/>
              </a:ext>
            </a:extLst>
          </p:cNvPr>
          <p:cNvCxnSpPr>
            <a:cxnSpLocks/>
          </p:cNvCxnSpPr>
          <p:nvPr/>
        </p:nvCxnSpPr>
        <p:spPr>
          <a:xfrm>
            <a:off x="858709" y="4516502"/>
            <a:ext cx="1715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Kuva 7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25F44AE5-1EA9-BB95-3E3A-C86609435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58" y="610627"/>
            <a:ext cx="1280322" cy="1280322"/>
          </a:xfrm>
          <a:prstGeom prst="rect">
            <a:avLst/>
          </a:prstGeom>
        </p:spPr>
      </p:pic>
      <p:pic>
        <p:nvPicPr>
          <p:cNvPr id="12" name="Kuva 11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376D4400-6C99-1B3D-1E23-0AE58C4097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56153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_vaaleanpun_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81E86FDC-4DBA-AA3D-949B-4C33E229C1D1}"/>
              </a:ext>
            </a:extLst>
          </p:cNvPr>
          <p:cNvSpPr txBox="1"/>
          <p:nvPr/>
        </p:nvSpPr>
        <p:spPr>
          <a:xfrm>
            <a:off x="735337" y="3541486"/>
            <a:ext cx="5058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>
                <a:solidFill>
                  <a:schemeClr val="bg1"/>
                </a:solidFill>
              </a:rPr>
              <a:t>Kiitos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7F0CA2F-0D00-F5AC-4313-42308899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2" b="18698"/>
          <a:stretch/>
        </p:blipFill>
        <p:spPr>
          <a:xfrm>
            <a:off x="6591087" y="2097317"/>
            <a:ext cx="5064348" cy="4777167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F3D007D-28B4-AF3B-ED23-03EEDA9C04DF}"/>
              </a:ext>
            </a:extLst>
          </p:cNvPr>
          <p:cNvCxnSpPr>
            <a:cxnSpLocks/>
          </p:cNvCxnSpPr>
          <p:nvPr/>
        </p:nvCxnSpPr>
        <p:spPr>
          <a:xfrm>
            <a:off x="858709" y="4516502"/>
            <a:ext cx="10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53E48C-9DB8-EAA1-A3BE-061925062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058" y="4805580"/>
            <a:ext cx="4540250" cy="150018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2" name="Suora yhdysviiva 1">
            <a:extLst>
              <a:ext uri="{FF2B5EF4-FFF2-40B4-BE49-F238E27FC236}">
                <a16:creationId xmlns:a16="http://schemas.microsoft.com/office/drawing/2014/main" id="{33A5C69F-ADE2-5507-23E0-BFA879CC68B8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>
            <a:extLst>
              <a:ext uri="{FF2B5EF4-FFF2-40B4-BE49-F238E27FC236}">
                <a16:creationId xmlns:a16="http://schemas.microsoft.com/office/drawing/2014/main" id="{10A711CB-86A0-0AC2-59FF-06BD1891765D}"/>
              </a:ext>
            </a:extLst>
          </p:cNvPr>
          <p:cNvSpPr txBox="1"/>
          <p:nvPr/>
        </p:nvSpPr>
        <p:spPr>
          <a:xfrm>
            <a:off x="735337" y="3541486"/>
            <a:ext cx="5058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>
                <a:solidFill>
                  <a:schemeClr val="bg1"/>
                </a:solidFill>
              </a:rPr>
              <a:t>Kiitos!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601E70F-1CE4-64BB-9609-DDA54AB23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2" b="18698"/>
          <a:stretch/>
        </p:blipFill>
        <p:spPr>
          <a:xfrm>
            <a:off x="6591087" y="2097317"/>
            <a:ext cx="5064348" cy="477716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F8C5009-6BE6-2BB5-72D6-65AA85DA3592}"/>
              </a:ext>
            </a:extLst>
          </p:cNvPr>
          <p:cNvCxnSpPr>
            <a:cxnSpLocks/>
          </p:cNvCxnSpPr>
          <p:nvPr/>
        </p:nvCxnSpPr>
        <p:spPr>
          <a:xfrm>
            <a:off x="858709" y="4516502"/>
            <a:ext cx="17158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Kuva 15" descr="Kuva, joka sisältää kohteen Fontti, ympyrä, Grafiikka, teksti&#10;&#10;Kuvaus luotu automaattisesti">
            <a:extLst>
              <a:ext uri="{FF2B5EF4-FFF2-40B4-BE49-F238E27FC236}">
                <a16:creationId xmlns:a16="http://schemas.microsoft.com/office/drawing/2014/main" id="{E77FE789-792C-4950-B534-4EFCC8D1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58" y="628597"/>
            <a:ext cx="1244382" cy="1244382"/>
          </a:xfrm>
          <a:prstGeom prst="rect">
            <a:avLst/>
          </a:prstGeom>
        </p:spPr>
      </p:pic>
      <p:pic>
        <p:nvPicPr>
          <p:cNvPr id="8" name="Kuva 7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2411DC43-056E-D3EC-D692-C4F06546FD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54529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iitos_vaaleanpun_siv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81E86FDC-4DBA-AA3D-949B-4C33E229C1D1}"/>
              </a:ext>
            </a:extLst>
          </p:cNvPr>
          <p:cNvSpPr txBox="1"/>
          <p:nvPr/>
        </p:nvSpPr>
        <p:spPr>
          <a:xfrm>
            <a:off x="735337" y="3541486"/>
            <a:ext cx="5058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>
                <a:solidFill>
                  <a:schemeClr val="bg1"/>
                </a:solidFill>
              </a:rPr>
              <a:t>Kiitos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7F0CA2F-0D00-F5AC-4313-42308899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2" b="18698"/>
          <a:stretch/>
        </p:blipFill>
        <p:spPr>
          <a:xfrm>
            <a:off x="6591087" y="2097317"/>
            <a:ext cx="5064348" cy="4777167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F3D007D-28B4-AF3B-ED23-03EEDA9C04DF}"/>
              </a:ext>
            </a:extLst>
          </p:cNvPr>
          <p:cNvCxnSpPr>
            <a:cxnSpLocks/>
          </p:cNvCxnSpPr>
          <p:nvPr/>
        </p:nvCxnSpPr>
        <p:spPr>
          <a:xfrm>
            <a:off x="858709" y="4516502"/>
            <a:ext cx="10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26CB9810-FE80-AB27-56F6-88B3040A0D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058" y="4805580"/>
            <a:ext cx="4540250" cy="150018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29CB6EAF-E68F-60D4-19E3-CBA426954244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>
            <a:extLst>
              <a:ext uri="{FF2B5EF4-FFF2-40B4-BE49-F238E27FC236}">
                <a16:creationId xmlns:a16="http://schemas.microsoft.com/office/drawing/2014/main" id="{090462C6-774E-634C-145E-AFA475BD3360}"/>
              </a:ext>
            </a:extLst>
          </p:cNvPr>
          <p:cNvSpPr txBox="1"/>
          <p:nvPr/>
        </p:nvSpPr>
        <p:spPr>
          <a:xfrm>
            <a:off x="735337" y="3541486"/>
            <a:ext cx="5058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>
                <a:solidFill>
                  <a:schemeClr val="accent3"/>
                </a:solidFill>
              </a:rPr>
              <a:t>Kiitos!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14866DD-95D9-C8B3-A639-870677B14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2" b="18698"/>
          <a:stretch/>
        </p:blipFill>
        <p:spPr>
          <a:xfrm>
            <a:off x="6591087" y="2097317"/>
            <a:ext cx="5064348" cy="477716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8B28221-B87C-2299-34F0-46884C71D1FE}"/>
              </a:ext>
            </a:extLst>
          </p:cNvPr>
          <p:cNvCxnSpPr>
            <a:cxnSpLocks/>
          </p:cNvCxnSpPr>
          <p:nvPr/>
        </p:nvCxnSpPr>
        <p:spPr>
          <a:xfrm>
            <a:off x="858709" y="4516502"/>
            <a:ext cx="1733571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Kuva 12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E227361A-81FC-EC3D-B5E3-304755407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7" y="628597"/>
            <a:ext cx="1244382" cy="1244382"/>
          </a:xfrm>
          <a:prstGeom prst="rect">
            <a:avLst/>
          </a:prstGeom>
        </p:spPr>
      </p:pic>
      <p:pic>
        <p:nvPicPr>
          <p:cNvPr id="8" name="Kuva 7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3D38EF2B-C37B-EBE2-F8CC-5084FAD1C4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577" y="365779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63555"/>
      </p:ext>
    </p:extLst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Kiitos_yönsin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81E86FDC-4DBA-AA3D-949B-4C33E229C1D1}"/>
              </a:ext>
            </a:extLst>
          </p:cNvPr>
          <p:cNvSpPr txBox="1"/>
          <p:nvPr/>
        </p:nvSpPr>
        <p:spPr>
          <a:xfrm>
            <a:off x="735337" y="3541486"/>
            <a:ext cx="5058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>
                <a:solidFill>
                  <a:schemeClr val="tx1"/>
                </a:solidFill>
              </a:rPr>
              <a:t>Kiitos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7F0CA2F-0D00-F5AC-4313-42308899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2" b="18698"/>
          <a:stretch/>
        </p:blipFill>
        <p:spPr>
          <a:xfrm>
            <a:off x="6591087" y="2097317"/>
            <a:ext cx="5064348" cy="4777167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F3D007D-28B4-AF3B-ED23-03EEDA9C04DF}"/>
              </a:ext>
            </a:extLst>
          </p:cNvPr>
          <p:cNvCxnSpPr>
            <a:cxnSpLocks/>
          </p:cNvCxnSpPr>
          <p:nvPr/>
        </p:nvCxnSpPr>
        <p:spPr>
          <a:xfrm>
            <a:off x="858709" y="4516502"/>
            <a:ext cx="10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D354EC1-1310-629A-A2F3-925D32CB3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058" y="4805580"/>
            <a:ext cx="4540250" cy="150018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1BD4068-F7C7-3206-CFB6-02EB925950CF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>
            <a:extLst>
              <a:ext uri="{FF2B5EF4-FFF2-40B4-BE49-F238E27FC236}">
                <a16:creationId xmlns:a16="http://schemas.microsoft.com/office/drawing/2014/main" id="{450DCD54-2D88-64A9-0757-0C9D82A585AF}"/>
              </a:ext>
            </a:extLst>
          </p:cNvPr>
          <p:cNvSpPr txBox="1"/>
          <p:nvPr/>
        </p:nvSpPr>
        <p:spPr>
          <a:xfrm>
            <a:off x="735337" y="3541486"/>
            <a:ext cx="5058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>
                <a:solidFill>
                  <a:schemeClr val="bg1"/>
                </a:solidFill>
              </a:rPr>
              <a:t>Kiitos!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B411D17-1BA8-0A1E-4EC9-1613F28C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2" b="18698"/>
          <a:stretch/>
        </p:blipFill>
        <p:spPr>
          <a:xfrm>
            <a:off x="6591087" y="2097317"/>
            <a:ext cx="5064348" cy="477716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D0198B1F-96F4-F76F-1822-5650C592C37C}"/>
              </a:ext>
            </a:extLst>
          </p:cNvPr>
          <p:cNvCxnSpPr>
            <a:cxnSpLocks/>
          </p:cNvCxnSpPr>
          <p:nvPr/>
        </p:nvCxnSpPr>
        <p:spPr>
          <a:xfrm>
            <a:off x="858709" y="4516502"/>
            <a:ext cx="1710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Kuva 15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FBE250B7-FB56-AB6B-176E-681F208E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7" y="628597"/>
            <a:ext cx="1244382" cy="1244382"/>
          </a:xfrm>
          <a:prstGeom prst="rect">
            <a:avLst/>
          </a:prstGeom>
        </p:spPr>
      </p:pic>
      <p:pic>
        <p:nvPicPr>
          <p:cNvPr id="8" name="Kuva 7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7C6CB720-FAA2-E811-3514-6FF504B0D0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578" y="353923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3655"/>
      </p:ext>
    </p:extLst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Kiitos_tumma_turkoos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81E86FDC-4DBA-AA3D-949B-4C33E229C1D1}"/>
              </a:ext>
            </a:extLst>
          </p:cNvPr>
          <p:cNvSpPr txBox="1"/>
          <p:nvPr/>
        </p:nvSpPr>
        <p:spPr>
          <a:xfrm>
            <a:off x="735337" y="3541486"/>
            <a:ext cx="5058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>
                <a:solidFill>
                  <a:schemeClr val="tx1"/>
                </a:solidFill>
              </a:rPr>
              <a:t>Kiitos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7F0CA2F-0D00-F5AC-4313-423088990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2" b="18698"/>
          <a:stretch/>
        </p:blipFill>
        <p:spPr>
          <a:xfrm>
            <a:off x="6591087" y="2097317"/>
            <a:ext cx="5064348" cy="4777167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F3D007D-28B4-AF3B-ED23-03EEDA9C04DF}"/>
              </a:ext>
            </a:extLst>
          </p:cNvPr>
          <p:cNvCxnSpPr>
            <a:cxnSpLocks/>
          </p:cNvCxnSpPr>
          <p:nvPr/>
        </p:nvCxnSpPr>
        <p:spPr>
          <a:xfrm>
            <a:off x="858709" y="4516502"/>
            <a:ext cx="101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n paikkamerkki 2">
            <a:extLst>
              <a:ext uri="{FF2B5EF4-FFF2-40B4-BE49-F238E27FC236}">
                <a16:creationId xmlns:a16="http://schemas.microsoft.com/office/drawing/2014/main" id="{0D354EC1-1310-629A-A2F3-925D32CB3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058" y="4805580"/>
            <a:ext cx="4540250" cy="1500188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71BD4068-F7C7-3206-CFB6-02EB925950CF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>
            <a:extLst>
              <a:ext uri="{FF2B5EF4-FFF2-40B4-BE49-F238E27FC236}">
                <a16:creationId xmlns:a16="http://schemas.microsoft.com/office/drawing/2014/main" id="{450DCD54-2D88-64A9-0757-0C9D82A585AF}"/>
              </a:ext>
            </a:extLst>
          </p:cNvPr>
          <p:cNvSpPr txBox="1"/>
          <p:nvPr/>
        </p:nvSpPr>
        <p:spPr>
          <a:xfrm>
            <a:off x="735337" y="3541486"/>
            <a:ext cx="50582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b="1">
                <a:solidFill>
                  <a:schemeClr val="bg1"/>
                </a:solidFill>
              </a:rPr>
              <a:t>Kiitos!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B411D17-1BA8-0A1E-4EC9-1613F28C0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2" b="18698"/>
          <a:stretch/>
        </p:blipFill>
        <p:spPr>
          <a:xfrm>
            <a:off x="6591087" y="2097317"/>
            <a:ext cx="5064348" cy="4777167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D0198B1F-96F4-F76F-1822-5650C592C37C}"/>
              </a:ext>
            </a:extLst>
          </p:cNvPr>
          <p:cNvCxnSpPr>
            <a:cxnSpLocks/>
          </p:cNvCxnSpPr>
          <p:nvPr/>
        </p:nvCxnSpPr>
        <p:spPr>
          <a:xfrm>
            <a:off x="858709" y="4516502"/>
            <a:ext cx="17107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Kuva 15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FBE250B7-FB56-AB6B-176E-681F208E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7" y="628597"/>
            <a:ext cx="1244382" cy="1244382"/>
          </a:xfrm>
          <a:prstGeom prst="rect">
            <a:avLst/>
          </a:prstGeom>
        </p:spPr>
      </p:pic>
      <p:pic>
        <p:nvPicPr>
          <p:cNvPr id="8" name="Kuva 7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4BC2C059-D544-26BA-54A1-AD85DE4B5A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578" y="353923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33859"/>
      </p:ext>
    </p:extLst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ja_yksi_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2DB122AF-E22B-5936-8ED1-194A04A9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1" y="1413522"/>
            <a:ext cx="8759240" cy="41901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7503318-72AF-1357-D02F-B8765829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1" y="182885"/>
            <a:ext cx="11105611" cy="942532"/>
          </a:xfrm>
        </p:spPr>
        <p:txBody>
          <a:bodyPr lIns="90000"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3B03DFFC-DC48-24F2-AF8C-595AD014EABA}"/>
              </a:ext>
            </a:extLst>
          </p:cNvPr>
          <p:cNvCxnSpPr>
            <a:cxnSpLocks/>
          </p:cNvCxnSpPr>
          <p:nvPr userDrawn="1"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3A328785-D75C-7743-9D15-E7D6E82DA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05D1E-A6B9-FC2C-0105-A48BEE6A06BE}"/>
              </a:ext>
            </a:extLst>
          </p:cNvPr>
          <p:cNvSpPr/>
          <p:nvPr userDrawn="1"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762D562-A098-E170-03F5-B2706E7C4E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6A48BA5-B379-D9B6-C566-0C7A653A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pPr/>
              <a:t>12.5.2025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D9CDC54E-A372-6D02-1147-BC215EAE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6B7FB479-482A-775B-0317-2DADA50E846C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Dian numeron paikkamerkki 5">
            <a:extLst>
              <a:ext uri="{FF2B5EF4-FFF2-40B4-BE49-F238E27FC236}">
                <a16:creationId xmlns:a16="http://schemas.microsoft.com/office/drawing/2014/main" id="{99518CF2-D4C0-D359-9EA5-324ACB63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53C4A76B-A38D-2748-B9D9-0C392F5890A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9A26CC03-809B-7161-0DB1-2EBDE508A0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16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A8924F-00B0-86EE-9A8D-8E15AD53E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D9193A-3BF6-AE53-8789-B017E720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E7F1E5-DF36-B51D-99D1-9417645A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9A7-3D2F-49B2-836C-DDF7DC7EA860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29FFBC-77A2-C26B-F856-695E97C2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9B5675-431F-375D-8034-0124C2CA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0145-5D8A-4780-9FF0-352782E70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2164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3F097F-B6AD-3614-0EDA-74263CF3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BE1BFD-F724-9B29-7B76-D92F36011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E01484-3E9C-8381-16D6-09D56966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9A7-3D2F-49B2-836C-DDF7DC7EA860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01F414-0069-C014-F87C-B5C3DC9A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EC2969-CF53-C224-1992-A85C1A2E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0145-5D8A-4780-9FF0-352782E70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2345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316277-7F49-0754-0984-66395148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406641C-26A0-A83B-DB25-D8E2E8675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3397F6-8C2E-D33A-36C5-7BDCB27C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9A7-3D2F-49B2-836C-DDF7DC7EA860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3F3AD3-764A-E124-B52C-47C78AD9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ADC10D-D621-ED14-2DFC-3E37E9DB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0145-5D8A-4780-9FF0-352782E70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670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D347A7-4E75-508A-4DC3-C015A387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E5F62A-8C64-0B28-DF17-AD8071D28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82903B-8544-C491-1E9A-9D26F0209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685217-E76F-83B7-62C3-FEDE8E07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9A7-3D2F-49B2-836C-DDF7DC7EA860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47B470-DC84-86DD-2185-0A800F95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B9BAB31-204B-293E-380F-9C56E4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0145-5D8A-4780-9FF0-352782E70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2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Kansi_yönsininen_vihr_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476"/>
            <a:ext cx="9144000" cy="1892635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2171" y="4086063"/>
            <a:ext cx="5747658" cy="9217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287639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500F61C4-1C71-A544-8FD3-DD61F3532129}" type="datetime1">
              <a:rPr lang="fi-FI" smtClean="0"/>
              <a:pPr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8616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380752AF-439C-A394-C29E-5CD9C5895CC9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1517AFE6-0C4E-D7AE-5E35-42F9CD0D8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A6B0A1EB-F7EB-B8A4-4226-B480CDE31E58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480ED79-90A3-9594-4E36-304E1D1A0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7635"/>
          <a:stretch/>
        </p:blipFill>
        <p:spPr>
          <a:xfrm>
            <a:off x="9179594" y="4337510"/>
            <a:ext cx="2689485" cy="2536974"/>
          </a:xfrm>
          <a:prstGeom prst="rect">
            <a:avLst/>
          </a:prstGeom>
        </p:spPr>
      </p:pic>
      <p:pic>
        <p:nvPicPr>
          <p:cNvPr id="13" name="Kuva 12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C6B600FC-2514-7151-8203-9FD43F2C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330" y="724092"/>
            <a:ext cx="1031557" cy="1031557"/>
          </a:xfrm>
          <a:prstGeom prst="rect">
            <a:avLst/>
          </a:prstGeom>
        </p:spPr>
      </p:pic>
      <p:pic>
        <p:nvPicPr>
          <p:cNvPr id="8" name="Kuva 7" descr="Kuva, joka sisältää kohteen teksti, Fontti, kuvakaappaus, symboli&#10;&#10;Kuvaus luotu automaattisesti">
            <a:extLst>
              <a:ext uri="{FF2B5EF4-FFF2-40B4-BE49-F238E27FC236}">
                <a16:creationId xmlns:a16="http://schemas.microsoft.com/office/drawing/2014/main" id="{1F3C9AE4-7BE8-0A7C-7EE4-9446EFF86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7578" y="353923"/>
            <a:ext cx="2151501" cy="5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73905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88640E-CB28-B699-0418-D715B015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BC83D8-9CDB-FC54-2CFD-4826852B7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8CBD210-83ED-6F55-3FD6-72831CEBA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3196CF6-EC5B-3686-C064-68E4DE083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5158FDF-CCF3-4200-5DD0-D6533161D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F7CD326-AF55-B967-0956-FD0BC3D4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9A7-3D2F-49B2-836C-DDF7DC7EA860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4A8DC6-2CA0-5AB2-538A-E5BF2A9A2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66135D3-B7B4-6B29-2F56-B2DCB3C6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0145-5D8A-4780-9FF0-352782E70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7693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8BEA6-EDD1-B8E9-45E4-3BD4B19F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1F9F11-4676-C313-3835-98C67D36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9A7-3D2F-49B2-836C-DDF7DC7EA860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8F3701-B6FA-6EEC-04EB-F528B016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2C41FE6-D28D-16A1-0E79-55522FC0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0145-5D8A-4780-9FF0-352782E70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2270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0226487-23D6-E9BB-635D-2EE3F2738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9A7-3D2F-49B2-836C-DDF7DC7EA860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E36F1A7-361B-C132-0D66-26A9B069A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2696A1-A7B2-8EBA-4549-3EAACBBC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0145-5D8A-4780-9FF0-352782E70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6548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476DA5-9C7C-4ED4-9615-C41DC3B5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A837BD-01B3-825D-F7BA-67D12812E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3EA27F8-B2F2-0282-8269-DF6CA765B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BF342C-70EA-E8E2-B55D-E9E9E436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9A7-3D2F-49B2-836C-DDF7DC7EA860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143D6F6-9A5D-0BB7-6401-18D97FED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B09788D-8541-D927-AF2D-F6E779E8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0145-5D8A-4780-9FF0-352782E70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8014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7DFD78-089E-E3E4-E42F-DD614780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5B5F7A1-A6C9-2D3A-3113-A458A26BC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F80CD7E-F2C9-D444-494A-89765C6D6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466D81-DA91-800C-B11E-AD59AE99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9A7-3D2F-49B2-836C-DDF7DC7EA860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0FB63A1-CDE4-6229-455E-BC27B12A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E29479-618F-CF3E-87B0-9FB051332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0145-5D8A-4780-9FF0-352782E70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59314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FC6DB6-04FF-A4C9-96EC-BE3C7372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C180ED8-E76B-71F0-2112-292CFB97A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A957C6-1AE0-0A34-F586-4F6A9BB4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9A7-3D2F-49B2-836C-DDF7DC7EA860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4B13E6-3D2B-F190-2B47-93F323AC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F23C43-DA13-6828-5201-558FFF19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0145-5D8A-4780-9FF0-352782E70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016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28127EA-85A6-2559-5E6D-AD0D55399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883F0DD-9692-20BC-9469-18FC441E0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578B45-2E36-AAD9-BA2D-790ACE1B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09A7-3D2F-49B2-836C-DDF7DC7EA860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2AE42B-DB07-1302-E79D-F3245892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0BE211-6B0C-82C9-DE2D-A541AE2D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0145-5D8A-4780-9FF0-352782E70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5199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tsikko_ja_yksi_teksti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9F7B76F4-B02F-0FB4-5503-B188FD5DB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21" r="-21" b="19188"/>
          <a:stretch/>
        </p:blipFill>
        <p:spPr>
          <a:xfrm>
            <a:off x="8922786" y="4296813"/>
            <a:ext cx="3169308" cy="2561187"/>
          </a:xfrm>
          <a:prstGeom prst="rect">
            <a:avLst/>
          </a:prstGeom>
        </p:spPr>
      </p:pic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2DB122AF-E22B-5936-8ED1-194A04A9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1" y="1413522"/>
            <a:ext cx="8759240" cy="41901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7503318-72AF-1357-D02F-B8765829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1" y="182885"/>
            <a:ext cx="11105611" cy="942532"/>
          </a:xfrm>
        </p:spPr>
        <p:txBody>
          <a:bodyPr lIns="90000"/>
          <a:lstStyle/>
          <a:p>
            <a:r>
              <a:rPr lang="fi-FI"/>
              <a:t>Muokkaa ots. perustyyl. napsautt.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3B03DFFC-DC48-24F2-AF8C-595AD014EABA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5E7CFEAF-89E0-4547-D54E-F8F879399FFA}"/>
              </a:ext>
            </a:extLst>
          </p:cNvPr>
          <p:cNvSpPr/>
          <p:nvPr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6E8C1F0-E0F3-F309-1F01-6887E89FE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C08BF86F-8E6A-3999-DA17-304055D6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DA65E70A-F984-E798-EDA2-AAA67778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8F36944B-C032-8CFC-06DB-024287D8BF86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2E198EFD-15E7-4705-D109-56E9E6E4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420" y="6441702"/>
            <a:ext cx="1788378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20E6931-CE83-ED1F-0424-A48AE2179614}"/>
              </a:ext>
            </a:extLst>
          </p:cNvPr>
          <p:cNvCxnSpPr>
            <a:cxnSpLocks/>
          </p:cNvCxnSpPr>
          <p:nvPr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uva 10">
            <a:extLst>
              <a:ext uri="{FF2B5EF4-FFF2-40B4-BE49-F238E27FC236}">
                <a16:creationId xmlns:a16="http://schemas.microsoft.com/office/drawing/2014/main" id="{38193CCE-5EA2-4062-F490-398D6A78D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60AA16DE-9C23-EADC-92B9-7D81B888A529}"/>
              </a:ext>
            </a:extLst>
          </p:cNvPr>
          <p:cNvCxnSpPr>
            <a:cxnSpLocks/>
          </p:cNvCxnSpPr>
          <p:nvPr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54F6C865-B6EA-A432-261C-F4664E3DF090}"/>
              </a:ext>
            </a:extLst>
          </p:cNvPr>
          <p:cNvCxnSpPr>
            <a:cxnSpLocks/>
          </p:cNvCxnSpPr>
          <p:nvPr userDrawn="1"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uva 16">
            <a:extLst>
              <a:ext uri="{FF2B5EF4-FFF2-40B4-BE49-F238E27FC236}">
                <a16:creationId xmlns:a16="http://schemas.microsoft.com/office/drawing/2014/main" id="{C61F84E5-82C9-CA45-DE3E-9E72D80C9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4909E2F-C7B5-DEB0-3A36-650EDF1BDD97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DB3541A5-56FB-4209-A240-287B0036E6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3510" y="6396855"/>
            <a:ext cx="1525837" cy="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100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_ja_kaksi_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5E7CFEAF-89E0-4547-D54E-F8F879399FFA}"/>
              </a:ext>
            </a:extLst>
          </p:cNvPr>
          <p:cNvSpPr/>
          <p:nvPr userDrawn="1"/>
        </p:nvSpPr>
        <p:spPr>
          <a:xfrm>
            <a:off x="7166" y="6306312"/>
            <a:ext cx="12192000" cy="568171"/>
          </a:xfrm>
          <a:prstGeom prst="rect">
            <a:avLst/>
          </a:prstGeom>
          <a:solidFill>
            <a:srgbClr val="30A59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149ECC4-F3C7-33D0-B3ED-8C7E9205B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21" t="-1" r="-21" b="18668"/>
          <a:stretch/>
        </p:blipFill>
        <p:spPr>
          <a:xfrm>
            <a:off x="8922786" y="4296813"/>
            <a:ext cx="3169308" cy="2577668"/>
          </a:xfrm>
          <a:prstGeom prst="rect">
            <a:avLst/>
          </a:prstGeom>
        </p:spPr>
      </p:pic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2DB122AF-E22B-5936-8ED1-194A04A9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61" y="1413522"/>
            <a:ext cx="5127438" cy="41901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BA40E7-2DF5-5F8A-DC1D-9C1257E96B9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84623" y="1413522"/>
            <a:ext cx="5127438" cy="41901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467D743-D48C-3FC8-899E-5A04B26B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332" y="6441702"/>
            <a:ext cx="1039741" cy="301756"/>
          </a:xfrm>
        </p:spPr>
        <p:txBody>
          <a:bodyPr/>
          <a:lstStyle/>
          <a:p>
            <a:fld id="{1F15E782-0D79-1147-8AEE-D1A4F876EA1D}" type="datetime1">
              <a:rPr lang="fi-FI" smtClean="0"/>
              <a:t>12.5.2025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A1690C07-42F0-FDD3-F4F2-05EEA6BF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9984" y="6441702"/>
            <a:ext cx="4114800" cy="301756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Kanta-Hämeen hyvinvointialue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0D5BCB17-923F-DB1B-70EF-DD604E315539}"/>
              </a:ext>
            </a:extLst>
          </p:cNvPr>
          <p:cNvCxnSpPr>
            <a:cxnSpLocks/>
          </p:cNvCxnSpPr>
          <p:nvPr userDrawn="1"/>
        </p:nvCxnSpPr>
        <p:spPr>
          <a:xfrm>
            <a:off x="1645310" y="6441702"/>
            <a:ext cx="0" cy="3017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>
            <a:extLst>
              <a:ext uri="{FF2B5EF4-FFF2-40B4-BE49-F238E27FC236}">
                <a16:creationId xmlns:a16="http://schemas.microsoft.com/office/drawing/2014/main" id="{D6E8C1F0-E0F3-F309-1F01-6887E89FE2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281" y="6380229"/>
            <a:ext cx="427402" cy="425754"/>
          </a:xfrm>
          <a:prstGeom prst="rect">
            <a:avLst/>
          </a:prstGeom>
        </p:spPr>
      </p:pic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A92B5D10-94CC-8FBA-02E8-46A46998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520" y="6441702"/>
            <a:ext cx="2458278" cy="301756"/>
          </a:xfrm>
        </p:spPr>
        <p:txBody>
          <a:bodyPr/>
          <a:lstStyle/>
          <a:p>
            <a:fld id="{53C4A76B-A38D-2748-B9D9-0C392F5890A1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8CBF0611-269A-AE33-7667-4EA63060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61" y="182885"/>
            <a:ext cx="11105611" cy="942532"/>
          </a:xfrm>
        </p:spPr>
        <p:txBody>
          <a:bodyPr lIns="90000"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17E3A78-E555-02BA-7209-D94D82F2E048}"/>
              </a:ext>
            </a:extLst>
          </p:cNvPr>
          <p:cNvCxnSpPr>
            <a:cxnSpLocks/>
          </p:cNvCxnSpPr>
          <p:nvPr userDrawn="1"/>
        </p:nvCxnSpPr>
        <p:spPr>
          <a:xfrm>
            <a:off x="550361" y="1180842"/>
            <a:ext cx="1110561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77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_kuva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6" y="1826904"/>
            <a:ext cx="6096000" cy="2265550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06" y="4136602"/>
            <a:ext cx="6096000" cy="8852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606" y="5287639"/>
            <a:ext cx="2743200" cy="365125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fld id="{65C9549F-E022-B047-932D-080426BF31F3}" type="datetime1">
              <a:rPr lang="fi-FI" smtClean="0"/>
              <a:pPr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606" y="5686166"/>
            <a:ext cx="4114800" cy="365125"/>
          </a:xfrm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fi-FI"/>
              <a:t>Kanta-Hämeen hyvinvointialue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>
            <a:extLst>
              <a:ext uri="{FF2B5EF4-FFF2-40B4-BE49-F238E27FC236}">
                <a16:creationId xmlns:a16="http://schemas.microsoft.com/office/drawing/2014/main" id="{69DF4EF6-E3DF-BC28-5474-3C5253BA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6136" y="698692"/>
            <a:ext cx="1043341" cy="1039312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3900" y="0"/>
            <a:ext cx="51181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DDDD0FF8-7E70-6AFF-FD99-B94ED30836DE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6DDFFA21-EF55-03AD-36AB-567AC8628A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6136" y="698692"/>
            <a:ext cx="1043341" cy="1039312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4620FE1-072C-5E58-5ED2-135F3BB5BFF2}"/>
              </a:ext>
            </a:extLst>
          </p:cNvPr>
          <p:cNvCxnSpPr>
            <a:cxnSpLocks/>
          </p:cNvCxnSpPr>
          <p:nvPr userDrawn="1"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uva 9">
            <a:extLst>
              <a:ext uri="{FF2B5EF4-FFF2-40B4-BE49-F238E27FC236}">
                <a16:creationId xmlns:a16="http://schemas.microsoft.com/office/drawing/2014/main" id="{EFEF0C2D-7AD6-694F-2B34-C780A624F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6136" y="698692"/>
            <a:ext cx="1043341" cy="1039312"/>
          </a:xfrm>
          <a:prstGeom prst="rect">
            <a:avLst/>
          </a:prstGeom>
        </p:spPr>
      </p:pic>
      <p:pic>
        <p:nvPicPr>
          <p:cNvPr id="15" name="Kuva 14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E226D9D8-83DE-4B9A-7E72-ADA31A069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3812" y="359176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ansi_kuva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6" y="1826904"/>
            <a:ext cx="6096000" cy="2265550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06" y="4136602"/>
            <a:ext cx="6096000" cy="8852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606" y="5287639"/>
            <a:ext cx="2743200" cy="365125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fld id="{65C9549F-E022-B047-932D-080426BF31F3}" type="datetime1">
              <a:rPr lang="fi-FI" smtClean="0"/>
              <a:pPr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606" y="5686166"/>
            <a:ext cx="4114800" cy="365125"/>
          </a:xfrm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fi-FI"/>
              <a:t>Kanta-Hämeen hyvinvointialue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3900" y="0"/>
            <a:ext cx="51181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DDDD0FF8-7E70-6AFF-FD99-B94ED30836DE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4620FE1-072C-5E58-5ED2-135F3BB5BFF2}"/>
              </a:ext>
            </a:extLst>
          </p:cNvPr>
          <p:cNvCxnSpPr>
            <a:cxnSpLocks/>
          </p:cNvCxnSpPr>
          <p:nvPr userDrawn="1"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Kuva, joka sisältää kohteen Fontti, Grafiikka, ympyrä, logo&#10;&#10;Kuvaus luotu automaattisesti">
            <a:extLst>
              <a:ext uri="{FF2B5EF4-FFF2-40B4-BE49-F238E27FC236}">
                <a16:creationId xmlns:a16="http://schemas.microsoft.com/office/drawing/2014/main" id="{98AD02F6-43B9-5914-5B43-65133FE79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855" y="659581"/>
            <a:ext cx="1039312" cy="1039312"/>
          </a:xfrm>
          <a:prstGeom prst="rect">
            <a:avLst/>
          </a:prstGeom>
        </p:spPr>
      </p:pic>
      <p:pic>
        <p:nvPicPr>
          <p:cNvPr id="7" name="Kuva 6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EAB347DF-9BC8-2AA1-E923-6D6784B80B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3812" y="359176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7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Kansi_kuva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E5598-89CF-CBC0-790A-52CA24D3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6" y="1826904"/>
            <a:ext cx="6096000" cy="2265550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5C04D1-0130-0F49-E820-7F6E2B79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606" y="4136602"/>
            <a:ext cx="6096000" cy="8852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2543E-9057-B686-9DDD-6D0E8AA5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606" y="5287639"/>
            <a:ext cx="2743200" cy="365125"/>
          </a:xfrm>
        </p:spPr>
        <p:txBody>
          <a:bodyPr/>
          <a:lstStyle>
            <a:lvl1pPr algn="l">
              <a:defRPr>
                <a:solidFill>
                  <a:sysClr val="windowText" lastClr="000000"/>
                </a:solidFill>
              </a:defRPr>
            </a:lvl1pPr>
          </a:lstStyle>
          <a:p>
            <a:fld id="{65C9549F-E022-B047-932D-080426BF31F3}" type="datetime1">
              <a:rPr lang="fi-FI" smtClean="0"/>
              <a:pPr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48398-ED46-0AA9-D9C1-24D042E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606" y="5686166"/>
            <a:ext cx="4114800" cy="365125"/>
          </a:xfrm>
        </p:spPr>
        <p:txBody>
          <a:bodyPr/>
          <a:lstStyle>
            <a:lvl1pPr algn="ctr">
              <a:defRPr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fi-FI"/>
              <a:t>Kanta-Hämeen hyvinvointialue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98FC20F4-EA3F-E16F-F5C9-80BCEF4AA1F0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78A37A2B-4DA4-2F92-03FD-D96E38BD8F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3900" y="0"/>
            <a:ext cx="51181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DDDD0FF8-7E70-6AFF-FD99-B94ED30836DE}"/>
              </a:ext>
            </a:extLst>
          </p:cNvPr>
          <p:cNvCxnSpPr>
            <a:cxnSpLocks/>
          </p:cNvCxnSpPr>
          <p:nvPr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4620FE1-072C-5E58-5ED2-135F3BB5BFF2}"/>
              </a:ext>
            </a:extLst>
          </p:cNvPr>
          <p:cNvCxnSpPr>
            <a:cxnSpLocks/>
          </p:cNvCxnSpPr>
          <p:nvPr userDrawn="1"/>
        </p:nvCxnSpPr>
        <p:spPr>
          <a:xfrm>
            <a:off x="0" y="12507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Fontti, ympyrä, Grafiikka, teksti&#10;&#10;Kuvaus luotu automaattisesti">
            <a:extLst>
              <a:ext uri="{FF2B5EF4-FFF2-40B4-BE49-F238E27FC236}">
                <a16:creationId xmlns:a16="http://schemas.microsoft.com/office/drawing/2014/main" id="{8DFF3F94-7AB7-E817-E857-155537655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545" y="658626"/>
            <a:ext cx="1043341" cy="1043341"/>
          </a:xfrm>
          <a:prstGeom prst="rect">
            <a:avLst/>
          </a:prstGeom>
        </p:spPr>
      </p:pic>
      <p:pic>
        <p:nvPicPr>
          <p:cNvPr id="8" name="Kuva 7" descr="Kuva, joka sisältää kohteen kuvakaappaus, Sähkönsininen, symboli, Majorellen sininen&#10;&#10;Kuvaus luotu automaattisesti">
            <a:extLst>
              <a:ext uri="{FF2B5EF4-FFF2-40B4-BE49-F238E27FC236}">
                <a16:creationId xmlns:a16="http://schemas.microsoft.com/office/drawing/2014/main" id="{ABC95E26-270C-62B6-EF5A-EB968C22B5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3812" y="359176"/>
            <a:ext cx="2151501" cy="55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1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B28C0E4-3A78-3092-396F-B8F71041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2C7A9B-9B8D-889A-F87E-166009529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8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C6DE39-20A0-8BD7-C8E2-D2DB940E4E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759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500F61C4-1C71-A544-8FD3-DD61F3532129}" type="datetime1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12B534-8430-89FB-B4E6-E45EEE169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2315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i-FI"/>
              <a:t>Kanta-Hämeen hyvinvointialue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90FD32-98A5-CC1F-5DB9-4919CF056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2584" y="6127750"/>
            <a:ext cx="2458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3C4A76B-A38D-2748-B9D9-0C392F5890A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50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59" r:id="rId5"/>
    <p:sldLayoutId id="2147484260" r:id="rId6"/>
    <p:sldLayoutId id="2147484213" r:id="rId7"/>
    <p:sldLayoutId id="2147484257" r:id="rId8"/>
    <p:sldLayoutId id="2147484258" r:id="rId9"/>
    <p:sldLayoutId id="2147484261" r:id="rId10"/>
    <p:sldLayoutId id="2147484263" r:id="rId11"/>
    <p:sldLayoutId id="2147484262" r:id="rId12"/>
    <p:sldLayoutId id="2147484214" r:id="rId13"/>
    <p:sldLayoutId id="2147484215" r:id="rId14"/>
    <p:sldLayoutId id="2147484216" r:id="rId15"/>
    <p:sldLayoutId id="2147484217" r:id="rId16"/>
    <p:sldLayoutId id="2147484218" r:id="rId17"/>
    <p:sldLayoutId id="2147484219" r:id="rId18"/>
    <p:sldLayoutId id="2147484220" r:id="rId19"/>
    <p:sldLayoutId id="2147484221" r:id="rId20"/>
    <p:sldLayoutId id="2147484222" r:id="rId21"/>
    <p:sldLayoutId id="2147484223" r:id="rId22"/>
    <p:sldLayoutId id="2147484224" r:id="rId23"/>
    <p:sldLayoutId id="2147484225" r:id="rId24"/>
    <p:sldLayoutId id="2147484226" r:id="rId25"/>
    <p:sldLayoutId id="2147484227" r:id="rId26"/>
    <p:sldLayoutId id="2147484228" r:id="rId27"/>
    <p:sldLayoutId id="2147484229" r:id="rId28"/>
    <p:sldLayoutId id="2147484230" r:id="rId29"/>
    <p:sldLayoutId id="2147484231" r:id="rId30"/>
    <p:sldLayoutId id="2147484232" r:id="rId31"/>
    <p:sldLayoutId id="2147484233" r:id="rId32"/>
    <p:sldLayoutId id="2147484234" r:id="rId33"/>
    <p:sldLayoutId id="2147484235" r:id="rId34"/>
    <p:sldLayoutId id="2147484236" r:id="rId35"/>
    <p:sldLayoutId id="2147484237" r:id="rId36"/>
    <p:sldLayoutId id="2147484238" r:id="rId37"/>
    <p:sldLayoutId id="2147484239" r:id="rId38"/>
    <p:sldLayoutId id="2147484240" r:id="rId39"/>
    <p:sldLayoutId id="2147484241" r:id="rId40"/>
    <p:sldLayoutId id="2147484242" r:id="rId41"/>
    <p:sldLayoutId id="2147484243" r:id="rId42"/>
    <p:sldLayoutId id="2147484244" r:id="rId43"/>
    <p:sldLayoutId id="2147484245" r:id="rId44"/>
    <p:sldLayoutId id="2147484246" r:id="rId45"/>
    <p:sldLayoutId id="2147484247" r:id="rId46"/>
    <p:sldLayoutId id="2147484248" r:id="rId47"/>
    <p:sldLayoutId id="2147484249" r:id="rId48"/>
    <p:sldLayoutId id="2147484250" r:id="rId49"/>
    <p:sldLayoutId id="2147484251" r:id="rId50"/>
    <p:sldLayoutId id="2147484252" r:id="rId51"/>
    <p:sldLayoutId id="2147484253" r:id="rId52"/>
    <p:sldLayoutId id="2147484254" r:id="rId53"/>
    <p:sldLayoutId id="2147484264" r:id="rId54"/>
    <p:sldLayoutId id="2147483680" r:id="rId5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61206C4-D188-2EA6-FA06-3A583CE0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ECC337-A053-2995-57F3-A8C7595AD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FF20A0-EFBC-DBD6-B62E-75C67968F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A09A7-3D2F-49B2-836C-DDF7DC7EA860}" type="datetimeFigureOut">
              <a:rPr lang="fi-FI" smtClean="0"/>
              <a:t>12.5.2025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CDFF63-5E43-CD26-6F8A-DDFD62179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421012-3D48-5475-F028-0132F90FE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0145-5D8A-4780-9FF0-352782E705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74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FA6B7F79-D3E7-83FC-FE3C-DC4B8C171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/>
              <a:t>Yhteisasiakkaan palveluiden geneerinen prosessi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4269BA6-CBC7-8628-BD9F-124D846F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FF32-B4A7-4641-ADBF-792524662958}" type="datetime1">
              <a:rPr lang="fi-FI" smtClean="0">
                <a:solidFill>
                  <a:schemeClr val="tx1"/>
                </a:solidFill>
              </a:rPr>
              <a:t>12.5.2025</a:t>
            </a:fld>
            <a:endParaRPr lang="fi-FI">
              <a:solidFill>
                <a:schemeClr val="tx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78A29EC7-0D15-EA33-EE96-C83AE951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Kanta-Hämeen hyvinvointialue</a:t>
            </a:r>
          </a:p>
        </p:txBody>
      </p:sp>
    </p:spTree>
    <p:extLst>
      <p:ext uri="{BB962C8B-B14F-4D97-AF65-F5344CB8AC3E}">
        <p14:creationId xmlns:p14="http://schemas.microsoft.com/office/powerpoint/2010/main" val="170935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4B64A-8E1B-B836-160D-B8F720068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E0B1A98-861E-815E-9C3A-FEC76FE8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>
                <a:solidFill>
                  <a:srgbClr val="000000"/>
                </a:solidFill>
                <a:latin typeface="Arial" panose="020B0604020202020204"/>
              </a:rPr>
              <a:t>Yhteisasiakkaan palveluiden geneerinen prosessi</a:t>
            </a:r>
            <a:endParaRPr lang="fi-FI" sz="280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B002E16-623D-F5C0-2FE5-29393D889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374713"/>
              </p:ext>
            </p:extLst>
          </p:nvPr>
        </p:nvGraphicFramePr>
        <p:xfrm>
          <a:off x="550863" y="1412875"/>
          <a:ext cx="875823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0A30EE71-BD75-29BE-2022-CA907E4E6056}"/>
              </a:ext>
            </a:extLst>
          </p:cNvPr>
          <p:cNvSpPr txBox="1"/>
          <p:nvPr/>
        </p:nvSpPr>
        <p:spPr>
          <a:xfrm>
            <a:off x="2625481" y="2796679"/>
            <a:ext cx="3470519" cy="156100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fi-FI" kern="100">
                <a:latin typeface="Calibri"/>
                <a:ea typeface="Calibri"/>
                <a:cs typeface="Calibri"/>
              </a:rPr>
              <a:t>Vastuutyöntekijä varmistaa, että M</a:t>
            </a:r>
            <a:r>
              <a:rPr lang="fi-FI" kern="100">
                <a:latin typeface="Calibri"/>
                <a:ea typeface="Calibri"/>
                <a:cs typeface="Times New Roman"/>
              </a:rPr>
              <a:t>onialaista suunnitelmaa päivitetään tarvittaessa, kuitenkin vähintään puolen vuoden välein.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56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3764524-F1D5-6694-7655-70DF8426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>
                <a:solidFill>
                  <a:srgbClr val="000000"/>
                </a:solidFill>
                <a:latin typeface="Arial" panose="020B0604020202020204"/>
              </a:rPr>
              <a:t>Yhteisasiakkaan palveluiden geneerinen prosessi</a:t>
            </a:r>
            <a:endParaRPr lang="fi-FI" sz="280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6906451-7D7B-0A0F-58FB-1F8A3DDD96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863" y="1412875"/>
          <a:ext cx="875823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01003DF5-8832-C547-EEE8-20E5745D4406}"/>
              </a:ext>
            </a:extLst>
          </p:cNvPr>
          <p:cNvSpPr txBox="1"/>
          <p:nvPr/>
        </p:nvSpPr>
        <p:spPr>
          <a:xfrm>
            <a:off x="2625481" y="4339233"/>
            <a:ext cx="3470519" cy="166359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  <a:tabLst>
                <a:tab pos="914400" algn="l"/>
              </a:tabLst>
            </a:pPr>
            <a:r>
              <a:rPr lang="fi-FI" kern="100">
                <a:latin typeface="Calibri"/>
                <a:ea typeface="Calibri"/>
                <a:cs typeface="Calibri"/>
              </a:rPr>
              <a:t>Yhteisasiakkuus päättyy suunnitellusti asiakkaan kanssa.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  <a:tabLst>
                <a:tab pos="914400" algn="l"/>
              </a:tabLst>
            </a:pPr>
            <a:r>
              <a:rPr lang="fi-FI" kern="100">
                <a:latin typeface="Calibri"/>
                <a:ea typeface="Calibri"/>
                <a:cs typeface="Calibri"/>
              </a:rPr>
              <a:t>Päivitetään Monialainen suunnitelma.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50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24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DDBBB-77B9-95A5-AEF9-D913B9546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3967198-5E9A-38E6-7F1C-32C34615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>
                <a:solidFill>
                  <a:srgbClr val="000000"/>
                </a:solidFill>
                <a:latin typeface="Arial" panose="020B0604020202020204"/>
              </a:rPr>
              <a:t>Yhteisasiakkaan palveluiden geneerinen prosessi </a:t>
            </a:r>
            <a:endParaRPr lang="fi-FI" sz="2800" b="1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76B7BBA-8953-CBF2-5AE6-DA4A79CF5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457138"/>
              </p:ext>
            </p:extLst>
          </p:nvPr>
        </p:nvGraphicFramePr>
        <p:xfrm>
          <a:off x="550863" y="1412875"/>
          <a:ext cx="875823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62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869AC-43B6-88B3-3226-14ADD8B1E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2C05025-10CB-E8C5-295E-A1117A5D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fi-FI" sz="3200" b="1">
                <a:solidFill>
                  <a:srgbClr val="000000"/>
                </a:solidFill>
                <a:latin typeface="Arial" panose="020B0604020202020204"/>
              </a:rPr>
            </a:br>
            <a:r>
              <a:rPr lang="fi-FI" sz="2800" b="1">
                <a:solidFill>
                  <a:srgbClr val="000000"/>
                </a:solidFill>
                <a:latin typeface="Arial" panose="020B0604020202020204"/>
              </a:rPr>
              <a:t>Yhteisasiakkaan palveluiden geneerinen prosessi</a:t>
            </a:r>
            <a:r>
              <a:rPr lang="fi-FI" sz="2900" b="1">
                <a:solidFill>
                  <a:srgbClr val="000000"/>
                </a:solidFill>
                <a:latin typeface="Arial" panose="020B0604020202020204"/>
              </a:rPr>
              <a:t> </a:t>
            </a:r>
            <a:endParaRPr lang="fi-FI" sz="2900">
              <a:solidFill>
                <a:srgbClr val="000000"/>
              </a:solidFill>
              <a:latin typeface="Arial" panose="020B0604020202020204"/>
            </a:endParaRPr>
          </a:p>
          <a:p>
            <a:endParaRPr lang="fi-FI" sz="3200" b="1">
              <a:latin typeface="Arial"/>
              <a:cs typeface="Arial"/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E0AC778-C851-8311-62B1-E6C277C11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500199"/>
              </p:ext>
            </p:extLst>
          </p:nvPr>
        </p:nvGraphicFramePr>
        <p:xfrm>
          <a:off x="550863" y="1412875"/>
          <a:ext cx="875823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B8A06F2C-6F15-B474-918F-34361FC60EB6}"/>
              </a:ext>
            </a:extLst>
          </p:cNvPr>
          <p:cNvSpPr txBox="1"/>
          <p:nvPr/>
        </p:nvSpPr>
        <p:spPr>
          <a:xfrm>
            <a:off x="3515881" y="1412586"/>
            <a:ext cx="2828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/>
              <a:t>Tunnistamisen tukena herätelistaus ja mahdollinen segmentointitieto.</a:t>
            </a: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88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FAA68-BB05-87A9-09AF-2519B35D7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5312932-E679-CC30-D32C-235F6C41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>
                <a:solidFill>
                  <a:srgbClr val="000000"/>
                </a:solidFill>
                <a:latin typeface="Arial" panose="020B0604020202020204"/>
              </a:rPr>
              <a:t>Yhteisasiakkaan palveluiden geneerinen prosessi </a:t>
            </a:r>
            <a:endParaRPr lang="fi-FI" sz="280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1BB5C34-A8AA-5310-EFD5-09EC028168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863" y="1412875"/>
          <a:ext cx="875823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57A3DC03-C4C9-62AB-5863-094CC1A52B87}"/>
              </a:ext>
            </a:extLst>
          </p:cNvPr>
          <p:cNvSpPr txBox="1"/>
          <p:nvPr/>
        </p:nvSpPr>
        <p:spPr>
          <a:xfrm>
            <a:off x="3515881" y="2769711"/>
            <a:ext cx="28282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/>
              <a:t>Käydään läpi mistä ammattilaiselle on tullut heräte/havainto, että asiakas voisi hyötyä yhteisasiakkuudesta. Kutsutaan asiakas yhteistyöhön. </a:t>
            </a: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97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D8DBD-C628-E18D-3213-5CB4AC074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7C42D0AB-A91D-AFD4-6701-2B2A6767B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>
                <a:solidFill>
                  <a:srgbClr val="000000"/>
                </a:solidFill>
                <a:latin typeface="Arial" panose="020B0604020202020204"/>
              </a:rPr>
              <a:t>Yhteisasiakkaan palveluiden geneerinen prosessi</a:t>
            </a:r>
            <a:endParaRPr lang="fi-FI" sz="280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D50A355-2384-20EF-984F-2FD2A70F5D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863" y="1412875"/>
          <a:ext cx="875823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CC5F5472-4A3E-B904-0D2D-CD9AAE285DB7}"/>
              </a:ext>
            </a:extLst>
          </p:cNvPr>
          <p:cNvSpPr txBox="1"/>
          <p:nvPr/>
        </p:nvSpPr>
        <p:spPr>
          <a:xfrm>
            <a:off x="3515881" y="4403546"/>
            <a:ext cx="28282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Tarkistetaan onko jo laadittu Monialainen suunnitelma, missä vastuuhenkilöt on nimetty tai onko liitetty yhteisasiakas -asiakasryhmään</a:t>
            </a:r>
            <a:endParaRPr lang="fi-F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25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0538B-F768-42AA-7D96-D56DC62DB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FF71B3B-20E8-558D-6D19-48957562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>
                <a:solidFill>
                  <a:srgbClr val="000000"/>
                </a:solidFill>
                <a:latin typeface="Arial" panose="020B0604020202020204"/>
              </a:rPr>
              <a:t>Yhteisasiakkaan palveluiden geneerinen prosessi</a:t>
            </a:r>
            <a:endParaRPr lang="fi-FI" sz="280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F8E7434-47F5-4504-DBC0-942E322C8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609752"/>
              </p:ext>
            </p:extLst>
          </p:nvPr>
        </p:nvGraphicFramePr>
        <p:xfrm>
          <a:off x="550863" y="1412875"/>
          <a:ext cx="875823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8AD2E703-684A-989D-D658-D12D240C5BC1}"/>
              </a:ext>
            </a:extLst>
          </p:cNvPr>
          <p:cNvSpPr txBox="1"/>
          <p:nvPr/>
        </p:nvSpPr>
        <p:spPr>
          <a:xfrm>
            <a:off x="6150668" y="4218296"/>
            <a:ext cx="28282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/>
              <a:t>Tarvittaessa annetaan asiakkaalle ohjausta ja neuvontaa + huomioidaan mahdollinen valmistautuminen tapaamiseen</a:t>
            </a:r>
            <a:endParaRPr lang="fi-FI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28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D514C-90AF-43C3-D8FA-517089969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F156085-A076-5B36-8782-E025E232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>
                <a:solidFill>
                  <a:srgbClr val="000000"/>
                </a:solidFill>
                <a:latin typeface="Arial" panose="020B0604020202020204"/>
              </a:rPr>
              <a:t>Yhteisasiakkaan palveluiden geneerinen prosessi</a:t>
            </a:r>
            <a:endParaRPr lang="fi-FI" sz="280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D774D75-A278-B82B-49CC-3B777F56B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976753"/>
              </p:ext>
            </p:extLst>
          </p:nvPr>
        </p:nvGraphicFramePr>
        <p:xfrm>
          <a:off x="550863" y="1412875"/>
          <a:ext cx="875823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0644FD13-FF92-A94B-49F5-C66B34F64F62}"/>
              </a:ext>
            </a:extLst>
          </p:cNvPr>
          <p:cNvSpPr txBox="1"/>
          <p:nvPr/>
        </p:nvSpPr>
        <p:spPr>
          <a:xfrm>
            <a:off x="6103166" y="938280"/>
            <a:ext cx="5546970" cy="474123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i-FI" sz="1800" kern="100">
                <a:effectLst/>
                <a:latin typeface="Calibri"/>
                <a:ea typeface="Calibri"/>
                <a:cs typeface="Times New Roman"/>
              </a:rPr>
              <a:t>Arvioidaan yhdessä mistä palveluista / kenen ammattilaisen tuesta asiakas hyötyisi.</a:t>
            </a:r>
            <a:r>
              <a:rPr lang="fi-FI" kern="100">
                <a:latin typeface="Calibri"/>
                <a:ea typeface="Calibri"/>
                <a:cs typeface="Times New Roman"/>
              </a:rPr>
              <a:t> Sote-yhteistyötä varten pyydetään asiakkaalta yksilöity luovutuslupa (</a:t>
            </a:r>
            <a:r>
              <a:rPr lang="fi-FI" kern="100" err="1">
                <a:latin typeface="Calibri"/>
                <a:ea typeface="Calibri"/>
                <a:cs typeface="Times New Roman"/>
              </a:rPr>
              <a:t>UNA:n</a:t>
            </a:r>
            <a:r>
              <a:rPr lang="fi-FI" kern="100">
                <a:latin typeface="Calibri"/>
                <a:ea typeface="Calibri"/>
                <a:cs typeface="Times New Roman"/>
              </a:rPr>
              <a:t> kautta), </a:t>
            </a:r>
            <a:r>
              <a:rPr lang="fi-FI" kern="100" err="1">
                <a:latin typeface="Calibri"/>
                <a:ea typeface="Calibri"/>
                <a:cs typeface="Times New Roman"/>
              </a:rPr>
              <a:t>hva:n</a:t>
            </a:r>
            <a:r>
              <a:rPr lang="fi-FI" kern="100">
                <a:latin typeface="Calibri"/>
                <a:ea typeface="Calibri"/>
                <a:cs typeface="Times New Roman"/>
              </a:rPr>
              <a:t> ulkopuolelle ulottuvaan yhteistyöhön tarvitaan asiakkaalta suostumus.</a:t>
            </a:r>
            <a:endParaRPr lang="fi-FI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i-FI" kern="100">
                <a:latin typeface="Calibri"/>
                <a:ea typeface="Calibri"/>
                <a:cs typeface="Times New Roman"/>
              </a:rPr>
              <a:t>Tarkistetaan, onko asiakkuutta muissa palveluissa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Kartoitetaan asiakkaan voimavaroja ja verkostoa.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i-FI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Asetetaan alustavat tavoitteet asiakkaan kanssa. </a:t>
            </a:r>
            <a:r>
              <a:rPr lang="fi-FI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Alustava asioiden priorisointi.</a:t>
            </a:r>
            <a:endParaRPr lang="fi-FI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i-FI" sz="1800" kern="100">
                <a:effectLst/>
                <a:latin typeface="Calibri"/>
                <a:ea typeface="Calibri"/>
                <a:cs typeface="Times New Roman"/>
              </a:rPr>
              <a:t>Aloitetaan </a:t>
            </a:r>
            <a:r>
              <a:rPr lang="fi-FI" kern="100">
                <a:latin typeface="Calibri"/>
                <a:ea typeface="Calibri"/>
                <a:cs typeface="Times New Roman"/>
              </a:rPr>
              <a:t>Monialainen suunnitelma (fraasi) ja</a:t>
            </a:r>
            <a:r>
              <a:rPr lang="fi-FI" sz="1800" kern="10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fi-FI" kern="100">
                <a:latin typeface="Calibri"/>
                <a:ea typeface="Calibri"/>
                <a:cs typeface="Times New Roman"/>
              </a:rPr>
              <a:t>mahd. päivitetään</a:t>
            </a:r>
            <a:r>
              <a:rPr lang="fi-FI" sz="1800" kern="10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fi-FI" kern="100">
                <a:latin typeface="Calibri"/>
                <a:ea typeface="Calibri"/>
                <a:cs typeface="Times New Roman"/>
              </a:rPr>
              <a:t>asiakkaalle laadittua lakisääteistä suunnitelmaa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i-FI" kern="100">
                <a:latin typeface="Calibri"/>
                <a:ea typeface="Calibri"/>
                <a:cs typeface="Times New Roman"/>
              </a:rPr>
              <a:t>Annetaan asiakkaalle yhteisasiakkuuden tiedote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383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BD429-0BA7-F67B-E6AD-CE1D76ED4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BD33440-09C1-E3ED-3A10-BF11EA33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>
                <a:solidFill>
                  <a:srgbClr val="000000"/>
                </a:solidFill>
                <a:latin typeface="Arial" panose="020B0604020202020204"/>
              </a:rPr>
              <a:t>Yhteisasiakkaan palveluiden geneerinen prosessi</a:t>
            </a:r>
            <a:endParaRPr lang="fi-FI" sz="280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12713BB-12E7-8441-745E-251E4C0C3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199632"/>
              </p:ext>
            </p:extLst>
          </p:nvPr>
        </p:nvGraphicFramePr>
        <p:xfrm>
          <a:off x="550863" y="1412875"/>
          <a:ext cx="875823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E444C43D-5747-5F52-95BC-D2E2BECB5E6D}"/>
              </a:ext>
            </a:extLst>
          </p:cNvPr>
          <p:cNvSpPr txBox="1"/>
          <p:nvPr/>
        </p:nvSpPr>
        <p:spPr>
          <a:xfrm>
            <a:off x="6096000" y="1412875"/>
            <a:ext cx="4531186" cy="564173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  <a:tabLst>
                <a:tab pos="914400" algn="l"/>
              </a:tabLst>
            </a:pPr>
            <a:r>
              <a:rPr lang="fi-FI" kern="100" dirty="0">
                <a:latin typeface="Calibri"/>
                <a:ea typeface="Calibri"/>
                <a:cs typeface="Times New Roman"/>
              </a:rPr>
              <a:t>Varmistetaan asiakkaan</a:t>
            </a:r>
            <a:r>
              <a:rPr lang="fi-FI" sz="1800" kern="100" dirty="0">
                <a:effectLst/>
                <a:latin typeface="Calibri"/>
                <a:ea typeface="Calibri"/>
                <a:cs typeface="Times New Roman"/>
              </a:rPr>
              <a:t> lupa yhteistyöhön.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  <a:tabLst>
                <a:tab pos="914400" algn="l"/>
              </a:tabLst>
            </a:pPr>
            <a:r>
              <a:rPr lang="fi-FI" kern="100" dirty="0">
                <a:latin typeface="Calibri"/>
                <a:ea typeface="Calibri"/>
                <a:cs typeface="Times New Roman"/>
              </a:rPr>
              <a:t>Hyödynnetään Yhteistyötapaamisen rakenne –ohjetta.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  <a:tabLst>
                <a:tab pos="914400" algn="l"/>
              </a:tabLst>
            </a:pPr>
            <a:r>
              <a:rPr lang="fi-FI" sz="1800" kern="100" dirty="0">
                <a:effectLst/>
                <a:latin typeface="Calibri"/>
                <a:ea typeface="Calibri"/>
                <a:cs typeface="Times New Roman"/>
              </a:rPr>
              <a:t>Tehdään yhteinen </a:t>
            </a:r>
            <a:r>
              <a:rPr lang="fi-FI" kern="100" dirty="0">
                <a:latin typeface="Calibri"/>
                <a:ea typeface="Calibri"/>
                <a:cs typeface="Times New Roman"/>
              </a:rPr>
              <a:t>Monialainen suunnitelma, joka kirjataan</a:t>
            </a:r>
            <a:r>
              <a:rPr lang="fi-FI" sz="1800" kern="100" dirty="0">
                <a:effectLst/>
                <a:latin typeface="Calibri"/>
                <a:ea typeface="Calibri"/>
                <a:cs typeface="Times New Roman"/>
              </a:rPr>
              <a:t> sekä </a:t>
            </a:r>
            <a:r>
              <a:rPr lang="fi-FI" kern="100" dirty="0">
                <a:latin typeface="Calibri"/>
                <a:ea typeface="Calibri"/>
                <a:cs typeface="Times New Roman"/>
              </a:rPr>
              <a:t>asiakas-</a:t>
            </a:r>
            <a:r>
              <a:rPr lang="fi-FI" sz="1800" kern="100" dirty="0">
                <a:effectLst/>
                <a:latin typeface="Calibri"/>
                <a:ea typeface="Calibri"/>
                <a:cs typeface="Times New Roman"/>
              </a:rPr>
              <a:t> että </a:t>
            </a:r>
            <a:r>
              <a:rPr lang="fi-FI" kern="100" dirty="0">
                <a:latin typeface="Calibri"/>
                <a:ea typeface="Calibri"/>
                <a:cs typeface="Times New Roman"/>
              </a:rPr>
              <a:t>potilastietojärjestelmään</a:t>
            </a:r>
            <a:r>
              <a:rPr lang="fi-FI" sz="1800" kern="100" dirty="0">
                <a:effectLst/>
                <a:latin typeface="Calibri"/>
                <a:ea typeface="Calibri"/>
                <a:cs typeface="Times New Roman"/>
              </a:rPr>
              <a:t>. Hyödynnä Monialainen suunnitelma ohjetta.</a:t>
            </a:r>
            <a:endParaRPr lang="fi-FI" dirty="0"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  <a:tabLst>
                <a:tab pos="914400" algn="l"/>
              </a:tabLst>
            </a:pPr>
            <a:r>
              <a:rPr lang="fi-FI" kern="100" dirty="0">
                <a:latin typeface="Calibri"/>
                <a:ea typeface="Calibri"/>
                <a:cs typeface="Times New Roman"/>
              </a:rPr>
              <a:t> </a:t>
            </a:r>
            <a:r>
              <a:rPr lang="fi-FI" sz="1800" kern="100" dirty="0">
                <a:effectLst/>
                <a:latin typeface="Calibri"/>
                <a:ea typeface="Calibri"/>
                <a:cs typeface="Times New Roman"/>
              </a:rPr>
              <a:t>Varmistetaan, että </a:t>
            </a:r>
            <a:r>
              <a:rPr lang="fi-FI" kern="100" dirty="0">
                <a:latin typeface="Calibri"/>
                <a:ea typeface="Calibri"/>
                <a:cs typeface="Times New Roman"/>
              </a:rPr>
              <a:t>myös asiakas</a:t>
            </a:r>
            <a:r>
              <a:rPr lang="fi-FI" sz="1800" kern="100" dirty="0">
                <a:effectLst/>
                <a:latin typeface="Calibri"/>
                <a:ea typeface="Calibri"/>
                <a:cs typeface="Times New Roman"/>
              </a:rPr>
              <a:t> saa </a:t>
            </a:r>
            <a:r>
              <a:rPr lang="fi-FI" kern="100" dirty="0">
                <a:latin typeface="Calibri"/>
                <a:ea typeface="Calibri"/>
                <a:cs typeface="Times New Roman"/>
              </a:rPr>
              <a:t>suunnitelman.</a:t>
            </a:r>
            <a:endParaRPr lang="fi-FI" dirty="0">
              <a:latin typeface="Calibri"/>
              <a:ea typeface="Calibri"/>
              <a:cs typeface="Calibri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  <a:tabLst>
                <a:tab pos="914400" algn="l"/>
              </a:tabLst>
            </a:pPr>
            <a:r>
              <a:rPr lang="fi-FI" kern="100" dirty="0">
                <a:latin typeface="Calibri"/>
                <a:ea typeface="Calibri"/>
                <a:cs typeface="Times New Roman"/>
              </a:rPr>
              <a:t>Nimetään asiakkaalle vastuutyöntekijä</a:t>
            </a:r>
            <a:endParaRPr lang="fi-FI" dirty="0">
              <a:latin typeface="Calibri"/>
              <a:ea typeface="Calibri"/>
              <a:cs typeface="Calibri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fi-FI" kern="100" dirty="0">
                <a:latin typeface="Calibri"/>
                <a:ea typeface="Calibri"/>
                <a:cs typeface="Times New Roman"/>
              </a:rPr>
              <a:t>Yhteistyön muodot</a:t>
            </a:r>
            <a:endParaRPr lang="fi-FI" sz="1800" kern="100" dirty="0">
              <a:effectLst/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i-FI" sz="1800" kern="100" dirty="0">
                <a:effectLst/>
                <a:latin typeface="Calibri"/>
                <a:ea typeface="Calibri"/>
                <a:cs typeface="Times New Roman"/>
              </a:rPr>
              <a:t>Konsultaatio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i-FI" sz="1800" kern="100" dirty="0">
                <a:effectLst/>
                <a:latin typeface="Calibri"/>
                <a:ea typeface="Calibri"/>
                <a:cs typeface="Times New Roman"/>
              </a:rPr>
              <a:t>Työpari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i-FI" sz="1800" kern="100" dirty="0">
                <a:effectLst/>
                <a:latin typeface="Calibri"/>
                <a:ea typeface="Calibri"/>
                <a:cs typeface="Times New Roman"/>
              </a:rPr>
              <a:t>Verkosto / tiimi</a:t>
            </a:r>
          </a:p>
        </p:txBody>
      </p:sp>
    </p:spTree>
    <p:extLst>
      <p:ext uri="{BB962C8B-B14F-4D97-AF65-F5344CB8AC3E}">
        <p14:creationId xmlns:p14="http://schemas.microsoft.com/office/powerpoint/2010/main" val="83824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FF4AB-9F79-D834-F81E-D197CD0EA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5575574-A159-71C1-834A-4FB85D67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>
                <a:solidFill>
                  <a:srgbClr val="000000"/>
                </a:solidFill>
                <a:latin typeface="Arial" panose="020B0604020202020204"/>
              </a:rPr>
              <a:t>Yhteisasiakkaan palveluiden geneerinen prosessi</a:t>
            </a:r>
            <a:endParaRPr lang="fi-FI" sz="280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C4CCE49-5AEC-FD99-C958-9BEF2BC77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205830"/>
              </p:ext>
            </p:extLst>
          </p:nvPr>
        </p:nvGraphicFramePr>
        <p:xfrm>
          <a:off x="550863" y="1412875"/>
          <a:ext cx="875823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5C8B4B86-83C0-B322-2345-51D868330CC1}"/>
              </a:ext>
            </a:extLst>
          </p:cNvPr>
          <p:cNvSpPr txBox="1"/>
          <p:nvPr/>
        </p:nvSpPr>
        <p:spPr>
          <a:xfrm>
            <a:off x="2625481" y="1412875"/>
            <a:ext cx="3470519" cy="2153731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fi-FI" kern="100">
                <a:latin typeface="Calibri"/>
                <a:ea typeface="Calibri"/>
                <a:cs typeface="Times New Roman"/>
              </a:rPr>
              <a:t>Asiakkaan kiireettömät palvelut jatkuvat Monialaisen suunnitelman mukaan. Kiireettömät asioinnit ohjataan mahdollisuuksien mukaan asiakkaalle nimetylle vastuutyöntekijälle/-tiimille</a:t>
            </a:r>
            <a:endParaRPr lang="fi-FI" sz="1800" kern="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1346285"/>
      </p:ext>
    </p:extLst>
  </p:cSld>
  <p:clrMapOvr>
    <a:masterClrMapping/>
  </p:clrMapOvr>
</p:sld>
</file>

<file path=ppt/theme/theme1.xml><?xml version="1.0" encoding="utf-8"?>
<a:theme xmlns:a="http://schemas.openxmlformats.org/drawingml/2006/main" name="Brändivärit2024">
  <a:themeElements>
    <a:clrScheme name="Brändivärit 2024">
      <a:dk1>
        <a:srgbClr val="000000"/>
      </a:dk1>
      <a:lt1>
        <a:srgbClr val="FFFFFF"/>
      </a:lt1>
      <a:dk2>
        <a:srgbClr val="115E67"/>
      </a:dk2>
      <a:lt2>
        <a:srgbClr val="DBE2E9"/>
      </a:lt2>
      <a:accent1>
        <a:srgbClr val="34A798"/>
      </a:accent1>
      <a:accent2>
        <a:srgbClr val="115E67"/>
      </a:accent2>
      <a:accent3>
        <a:srgbClr val="2E2B57"/>
      </a:accent3>
      <a:accent4>
        <a:srgbClr val="F1BDC8"/>
      </a:accent4>
      <a:accent5>
        <a:srgbClr val="2E2B57"/>
      </a:accent5>
      <a:accent6>
        <a:srgbClr val="C6DCDA"/>
      </a:accent6>
      <a:hlink>
        <a:srgbClr val="34A798"/>
      </a:hlink>
      <a:folHlink>
        <a:srgbClr val="3080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Hame_Powerpoint_2024_EU" id="{BD8CD7FA-EE1E-4217-B653-B5E994032230}" vid="{6C9A0987-72CF-4307-B4D0-928516FF2F0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1871113C1D0DD49B8D6137AEFCD9E7A" ma:contentTypeVersion="18" ma:contentTypeDescription="Luo uusi asiakirja." ma:contentTypeScope="" ma:versionID="84783392118a802e830036ec31a492be">
  <xsd:schema xmlns:xsd="http://www.w3.org/2001/XMLSchema" xmlns:xs="http://www.w3.org/2001/XMLSchema" xmlns:p="http://schemas.microsoft.com/office/2006/metadata/properties" xmlns:ns2="17d6ebba-4351-45f5-9f5a-4b241a423b5a" xmlns:ns3="f99e3d1c-6435-4b55-a840-c02a3c86f0bd" targetNamespace="http://schemas.microsoft.com/office/2006/metadata/properties" ma:root="true" ma:fieldsID="4b5ad4b67748cd8e20e4dd91cb54ea80" ns2:_="" ns3:_="">
    <xsd:import namespace="17d6ebba-4351-45f5-9f5a-4b241a423b5a"/>
    <xsd:import namespace="f99e3d1c-6435-4b55-a840-c02a3c86f0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6ebba-4351-45f5-9f5a-4b241a423b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d8cc6da-2b9f-4ad0-9a74-984dc048d3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e3d1c-6435-4b55-a840-c02a3c86f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7041cdc-542a-4067-8e95-0907a6215a4e}" ma:internalName="TaxCatchAll" ma:showField="CatchAllData" ma:web="f99e3d1c-6435-4b55-a840-c02a3c86f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d6ebba-4351-45f5-9f5a-4b241a423b5a">
      <Terms xmlns="http://schemas.microsoft.com/office/infopath/2007/PartnerControls"/>
    </lcf76f155ced4ddcb4097134ff3c332f>
    <TaxCatchAll xmlns="f99e3d1c-6435-4b55-a840-c02a3c86f0bd" xsi:nil="true"/>
  </documentManagement>
</p:properties>
</file>

<file path=customXml/itemProps1.xml><?xml version="1.0" encoding="utf-8"?>
<ds:datastoreItem xmlns:ds="http://schemas.openxmlformats.org/officeDocument/2006/customXml" ds:itemID="{F69DB92D-8842-4074-9C69-9D1F6DF543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00CF23-7669-4315-9CC3-82F1D8FB7041}">
  <ds:schemaRefs>
    <ds:schemaRef ds:uri="17d6ebba-4351-45f5-9f5a-4b241a423b5a"/>
    <ds:schemaRef ds:uri="f99e3d1c-6435-4b55-a840-c02a3c86f0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8493D1-CAAA-4DB3-A9B6-3E7FDE1E3599}">
  <ds:schemaRefs>
    <ds:schemaRef ds:uri="17d6ebba-4351-45f5-9f5a-4b241a423b5a"/>
    <ds:schemaRef ds:uri="f99e3d1c-6435-4b55-a840-c02a3c86f0b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576</Words>
  <Application>Microsoft Office PowerPoint</Application>
  <PresentationFormat>Laajakuva</PresentationFormat>
  <Paragraphs>126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Arial,Sans-Serif</vt:lpstr>
      <vt:lpstr>Calibri</vt:lpstr>
      <vt:lpstr>Calibri Light</vt:lpstr>
      <vt:lpstr>Brändivärit2024</vt:lpstr>
      <vt:lpstr>Office-teema</vt:lpstr>
      <vt:lpstr>Yhteisasiakkaan palveluiden geneerinen prosessi</vt:lpstr>
      <vt:lpstr>Yhteisasiakkaan palveluiden geneerinen prosessi </vt:lpstr>
      <vt:lpstr> Yhteisasiakkaan palveluiden geneerinen prosessi  </vt:lpstr>
      <vt:lpstr>Yhteisasiakkaan palveluiden geneerinen prosessi </vt:lpstr>
      <vt:lpstr>Yhteisasiakkaan palveluiden geneerinen prosessi</vt:lpstr>
      <vt:lpstr>Yhteisasiakkaan palveluiden geneerinen prosessi</vt:lpstr>
      <vt:lpstr>Yhteisasiakkaan palveluiden geneerinen prosessi</vt:lpstr>
      <vt:lpstr>Yhteisasiakkaan palveluiden geneerinen prosessi</vt:lpstr>
      <vt:lpstr>Yhteisasiakkaan palveluiden geneerinen prosessi</vt:lpstr>
      <vt:lpstr>Yhteisasiakkaan palveluiden geneerinen prosessi</vt:lpstr>
      <vt:lpstr>Yhteisasiakkaan palveluiden geneerinen prosessi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kansi, llman kuvaa</dc:title>
  <dc:creator>Pitkänen Laura</dc:creator>
  <cp:lastModifiedBy>Kautonen Merita</cp:lastModifiedBy>
  <cp:revision>5</cp:revision>
  <dcterms:created xsi:type="dcterms:W3CDTF">2024-01-11T10:11:13Z</dcterms:created>
  <dcterms:modified xsi:type="dcterms:W3CDTF">2025-05-12T09:56:47Z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0x010100A1871113C1D0DD49B8D6137AEFCD9E7A</vt:lpwstr>
  </property>
  <property fmtid="{D5CDD505-2E9C-101B-9397-08002B2CF9AE}" pid="3" name="MediaServiceImageTags">
    <vt:lpwstr/>
  </property>
</Properties>
</file>