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6"/>
  </p:notesMasterIdLst>
  <p:sldIdLst>
    <p:sldId id="256" r:id="rId5"/>
  </p:sldIdLst>
  <p:sldSz cx="30275213" cy="42803763"/>
  <p:notesSz cx="6858000" cy="9144000"/>
  <p:defaultTextStyle>
    <a:defPPr>
      <a:defRPr lang="fi-FI"/>
    </a:defPPr>
    <a:lvl1pPr marL="0" algn="l" defTabSz="3507429" rtl="0" eaLnBrk="1" latinLnBrk="0" hangingPunct="1">
      <a:defRPr sz="6906" kern="1200">
        <a:solidFill>
          <a:schemeClr val="tx1"/>
        </a:solidFill>
        <a:latin typeface="+mn-lt"/>
        <a:ea typeface="+mn-ea"/>
        <a:cs typeface="+mn-cs"/>
      </a:defRPr>
    </a:lvl1pPr>
    <a:lvl2pPr marL="1753714" algn="l" defTabSz="3507429" rtl="0" eaLnBrk="1" latinLnBrk="0" hangingPunct="1">
      <a:defRPr sz="6906" kern="1200">
        <a:solidFill>
          <a:schemeClr val="tx1"/>
        </a:solidFill>
        <a:latin typeface="+mn-lt"/>
        <a:ea typeface="+mn-ea"/>
        <a:cs typeface="+mn-cs"/>
      </a:defRPr>
    </a:lvl2pPr>
    <a:lvl3pPr marL="3507429" algn="l" defTabSz="3507429" rtl="0" eaLnBrk="1" latinLnBrk="0" hangingPunct="1">
      <a:defRPr sz="6906" kern="1200">
        <a:solidFill>
          <a:schemeClr val="tx1"/>
        </a:solidFill>
        <a:latin typeface="+mn-lt"/>
        <a:ea typeface="+mn-ea"/>
        <a:cs typeface="+mn-cs"/>
      </a:defRPr>
    </a:lvl3pPr>
    <a:lvl4pPr marL="5261145" algn="l" defTabSz="3507429" rtl="0" eaLnBrk="1" latinLnBrk="0" hangingPunct="1">
      <a:defRPr sz="6906" kern="1200">
        <a:solidFill>
          <a:schemeClr val="tx1"/>
        </a:solidFill>
        <a:latin typeface="+mn-lt"/>
        <a:ea typeface="+mn-ea"/>
        <a:cs typeface="+mn-cs"/>
      </a:defRPr>
    </a:lvl4pPr>
    <a:lvl5pPr marL="7014859" algn="l" defTabSz="3507429" rtl="0" eaLnBrk="1" latinLnBrk="0" hangingPunct="1">
      <a:defRPr sz="6906" kern="1200">
        <a:solidFill>
          <a:schemeClr val="tx1"/>
        </a:solidFill>
        <a:latin typeface="+mn-lt"/>
        <a:ea typeface="+mn-ea"/>
        <a:cs typeface="+mn-cs"/>
      </a:defRPr>
    </a:lvl5pPr>
    <a:lvl6pPr marL="8768574" algn="l" defTabSz="3507429" rtl="0" eaLnBrk="1" latinLnBrk="0" hangingPunct="1">
      <a:defRPr sz="6906" kern="1200">
        <a:solidFill>
          <a:schemeClr val="tx1"/>
        </a:solidFill>
        <a:latin typeface="+mn-lt"/>
        <a:ea typeface="+mn-ea"/>
        <a:cs typeface="+mn-cs"/>
      </a:defRPr>
    </a:lvl6pPr>
    <a:lvl7pPr marL="10522288" algn="l" defTabSz="3507429" rtl="0" eaLnBrk="1" latinLnBrk="0" hangingPunct="1">
      <a:defRPr sz="6906" kern="1200">
        <a:solidFill>
          <a:schemeClr val="tx1"/>
        </a:solidFill>
        <a:latin typeface="+mn-lt"/>
        <a:ea typeface="+mn-ea"/>
        <a:cs typeface="+mn-cs"/>
      </a:defRPr>
    </a:lvl7pPr>
    <a:lvl8pPr marL="12276004" algn="l" defTabSz="3507429" rtl="0" eaLnBrk="1" latinLnBrk="0" hangingPunct="1">
      <a:defRPr sz="6906" kern="1200">
        <a:solidFill>
          <a:schemeClr val="tx1"/>
        </a:solidFill>
        <a:latin typeface="+mn-lt"/>
        <a:ea typeface="+mn-ea"/>
        <a:cs typeface="+mn-cs"/>
      </a:defRPr>
    </a:lvl8pPr>
    <a:lvl9pPr marL="14029719" algn="l" defTabSz="3507429" rtl="0" eaLnBrk="1" latinLnBrk="0" hangingPunct="1">
      <a:defRPr sz="69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D0E0"/>
    <a:srgbClr val="FFDEE6"/>
    <a:srgbClr val="E7E9EF"/>
    <a:srgbClr val="721465"/>
    <a:srgbClr val="AA72A3"/>
    <a:srgbClr val="8E4384"/>
    <a:srgbClr val="CFD4DF"/>
    <a:srgbClr val="FF5982"/>
    <a:srgbClr val="707E9E"/>
    <a:srgbClr val="4053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70" autoAdjust="0"/>
  </p:normalViewPr>
  <p:slideViewPr>
    <p:cSldViewPr showGuides="1">
      <p:cViewPr>
        <p:scale>
          <a:sx n="18" d="100"/>
          <a:sy n="18" d="100"/>
        </p:scale>
        <p:origin x="3084" y="156"/>
      </p:cViewPr>
      <p:guideLst>
        <p:guide orient="horz" pos="13482"/>
        <p:guide pos="9536"/>
      </p:guideLst>
    </p:cSldViewPr>
  </p:slideViewPr>
  <p:outlineViewPr>
    <p:cViewPr>
      <p:scale>
        <a:sx n="33" d="100"/>
        <a:sy n="33" d="100"/>
      </p:scale>
      <p:origin x="0" y="-74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F54BD-3701-42E0-95F8-6B5541F7A16A}" type="datetimeFigureOut">
              <a:rPr lang="fi-FI" smtClean="0"/>
              <a:t>10.4.2025</a:t>
            </a:fld>
            <a:endParaRPr lang="fi-FI"/>
          </a:p>
        </p:txBody>
      </p:sp>
      <p:sp>
        <p:nvSpPr>
          <p:cNvPr id="4" name="Dian kuvan paikkamerkki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095AD-1777-4067-B046-A1A28382DA49}" type="slidenum">
              <a:rPr lang="fi-FI" smtClean="0"/>
              <a:t>‹#›</a:t>
            </a:fld>
            <a:endParaRPr lang="fi-FI"/>
          </a:p>
        </p:txBody>
      </p:sp>
    </p:spTree>
    <p:extLst>
      <p:ext uri="{BB962C8B-B14F-4D97-AF65-F5344CB8AC3E}">
        <p14:creationId xmlns:p14="http://schemas.microsoft.com/office/powerpoint/2010/main" val="4145862793"/>
      </p:ext>
    </p:extLst>
  </p:cSld>
  <p:clrMap bg1="lt1" tx1="dk1" bg2="lt2" tx2="dk2" accent1="accent1" accent2="accent2" accent3="accent3" accent4="accent4" accent5="accent5" accent6="accent6" hlink="hlink" folHlink="folHlink"/>
  <p:notesStyle>
    <a:lvl1pPr marL="0" algn="l" defTabSz="3507429" rtl="0" eaLnBrk="1" latinLnBrk="0" hangingPunct="1">
      <a:defRPr sz="4603" kern="1200">
        <a:solidFill>
          <a:schemeClr val="tx1"/>
        </a:solidFill>
        <a:latin typeface="+mn-lt"/>
        <a:ea typeface="+mn-ea"/>
        <a:cs typeface="+mn-cs"/>
      </a:defRPr>
    </a:lvl1pPr>
    <a:lvl2pPr marL="1753714" algn="l" defTabSz="3507429" rtl="0" eaLnBrk="1" latinLnBrk="0" hangingPunct="1">
      <a:defRPr sz="4603" kern="1200">
        <a:solidFill>
          <a:schemeClr val="tx1"/>
        </a:solidFill>
        <a:latin typeface="+mn-lt"/>
        <a:ea typeface="+mn-ea"/>
        <a:cs typeface="+mn-cs"/>
      </a:defRPr>
    </a:lvl2pPr>
    <a:lvl3pPr marL="3507429" algn="l" defTabSz="3507429" rtl="0" eaLnBrk="1" latinLnBrk="0" hangingPunct="1">
      <a:defRPr sz="4603" kern="1200">
        <a:solidFill>
          <a:schemeClr val="tx1"/>
        </a:solidFill>
        <a:latin typeface="+mn-lt"/>
        <a:ea typeface="+mn-ea"/>
        <a:cs typeface="+mn-cs"/>
      </a:defRPr>
    </a:lvl3pPr>
    <a:lvl4pPr marL="5261145" algn="l" defTabSz="3507429" rtl="0" eaLnBrk="1" latinLnBrk="0" hangingPunct="1">
      <a:defRPr sz="4603" kern="1200">
        <a:solidFill>
          <a:schemeClr val="tx1"/>
        </a:solidFill>
        <a:latin typeface="+mn-lt"/>
        <a:ea typeface="+mn-ea"/>
        <a:cs typeface="+mn-cs"/>
      </a:defRPr>
    </a:lvl4pPr>
    <a:lvl5pPr marL="7014859" algn="l" defTabSz="3507429" rtl="0" eaLnBrk="1" latinLnBrk="0" hangingPunct="1">
      <a:defRPr sz="4603" kern="1200">
        <a:solidFill>
          <a:schemeClr val="tx1"/>
        </a:solidFill>
        <a:latin typeface="+mn-lt"/>
        <a:ea typeface="+mn-ea"/>
        <a:cs typeface="+mn-cs"/>
      </a:defRPr>
    </a:lvl5pPr>
    <a:lvl6pPr marL="8768574" algn="l" defTabSz="3507429" rtl="0" eaLnBrk="1" latinLnBrk="0" hangingPunct="1">
      <a:defRPr sz="4603" kern="1200">
        <a:solidFill>
          <a:schemeClr val="tx1"/>
        </a:solidFill>
        <a:latin typeface="+mn-lt"/>
        <a:ea typeface="+mn-ea"/>
        <a:cs typeface="+mn-cs"/>
      </a:defRPr>
    </a:lvl6pPr>
    <a:lvl7pPr marL="10522288" algn="l" defTabSz="3507429" rtl="0" eaLnBrk="1" latinLnBrk="0" hangingPunct="1">
      <a:defRPr sz="4603" kern="1200">
        <a:solidFill>
          <a:schemeClr val="tx1"/>
        </a:solidFill>
        <a:latin typeface="+mn-lt"/>
        <a:ea typeface="+mn-ea"/>
        <a:cs typeface="+mn-cs"/>
      </a:defRPr>
    </a:lvl7pPr>
    <a:lvl8pPr marL="12276004" algn="l" defTabSz="3507429" rtl="0" eaLnBrk="1" latinLnBrk="0" hangingPunct="1">
      <a:defRPr sz="4603" kern="1200">
        <a:solidFill>
          <a:schemeClr val="tx1"/>
        </a:solidFill>
        <a:latin typeface="+mn-lt"/>
        <a:ea typeface="+mn-ea"/>
        <a:cs typeface="+mn-cs"/>
      </a:defRPr>
    </a:lvl8pPr>
    <a:lvl9pPr marL="14029719" algn="l" defTabSz="3507429"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5" y="1017588"/>
            <a:ext cx="24483391" cy="4586287"/>
          </a:xfrm>
        </p:spPr>
        <p:txBody>
          <a:bodyPr/>
          <a:lstStyle>
            <a:lvl1pPr>
              <a:defRPr>
                <a:solidFill>
                  <a:schemeClr val="accent1"/>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096500"/>
            <a:ext cx="13656551" cy="27037995"/>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66933" y="6622012"/>
            <a:ext cx="27941348"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15523288" y="10096500"/>
            <a:ext cx="13656551" cy="27037995"/>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Tree>
    <p:extLst>
      <p:ext uri="{BB962C8B-B14F-4D97-AF65-F5344CB8AC3E}">
        <p14:creationId xmlns:p14="http://schemas.microsoft.com/office/powerpoint/2010/main" val="21806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palstaa_liila_kuvat">
    <p:bg>
      <p:bgPr>
        <a:solidFill>
          <a:schemeClr val="tx2">
            <a:alpha val="10000"/>
          </a:schemeClr>
        </a:solidFill>
        <a:effectLst/>
      </p:bgPr>
    </p:bg>
    <p:spTree>
      <p:nvGrpSpPr>
        <p:cNvPr id="1" name=""/>
        <p:cNvGrpSpPr/>
        <p:nvPr/>
      </p:nvGrpSpPr>
      <p:grpSpPr>
        <a:xfrm>
          <a:off x="0" y="0"/>
          <a:ext cx="0" cy="0"/>
          <a:chOff x="0" y="0"/>
          <a:chExt cx="0" cy="0"/>
        </a:xfrm>
      </p:grpSpPr>
      <p:sp>
        <p:nvSpPr>
          <p:cNvPr id="2" name="Tekstin paikkamerkki 3">
            <a:extLst>
              <a:ext uri="{FF2B5EF4-FFF2-40B4-BE49-F238E27FC236}">
                <a16:creationId xmlns:a16="http://schemas.microsoft.com/office/drawing/2014/main" id="{30EE683E-49E8-ACD7-AD93-14F3DCBE294D}"/>
              </a:ext>
            </a:extLst>
          </p:cNvPr>
          <p:cNvSpPr>
            <a:spLocks noGrp="1"/>
          </p:cNvSpPr>
          <p:nvPr>
            <p:ph type="body" sz="quarter" idx="26"/>
          </p:nvPr>
        </p:nvSpPr>
        <p:spPr>
          <a:xfrm>
            <a:off x="1095375" y="19745696"/>
            <a:ext cx="8788218" cy="17387162"/>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3" name="Tekstin paikkamerkki 3">
            <a:extLst>
              <a:ext uri="{FF2B5EF4-FFF2-40B4-BE49-F238E27FC236}">
                <a16:creationId xmlns:a16="http://schemas.microsoft.com/office/drawing/2014/main" id="{3CB7D92C-53F3-202E-D695-97EFA01BDDEE}"/>
              </a:ext>
            </a:extLst>
          </p:cNvPr>
          <p:cNvSpPr>
            <a:spLocks noGrp="1"/>
          </p:cNvSpPr>
          <p:nvPr>
            <p:ph type="body" sz="quarter" idx="27"/>
          </p:nvPr>
        </p:nvSpPr>
        <p:spPr>
          <a:xfrm>
            <a:off x="10652129" y="19745697"/>
            <a:ext cx="8970957" cy="1738716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4" name="Tekstin paikkamerkki 3">
            <a:extLst>
              <a:ext uri="{FF2B5EF4-FFF2-40B4-BE49-F238E27FC236}">
                <a16:creationId xmlns:a16="http://schemas.microsoft.com/office/drawing/2014/main" id="{200F87B5-10D2-A697-CCC7-6C2454A415D3}"/>
              </a:ext>
            </a:extLst>
          </p:cNvPr>
          <p:cNvSpPr>
            <a:spLocks noGrp="1"/>
          </p:cNvSpPr>
          <p:nvPr>
            <p:ph type="body" sz="quarter" idx="28"/>
          </p:nvPr>
        </p:nvSpPr>
        <p:spPr>
          <a:xfrm>
            <a:off x="20391619" y="19745698"/>
            <a:ext cx="8843811" cy="17387159"/>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6" name="Kuvan paikkamerkki 5">
            <a:extLst>
              <a:ext uri="{FF2B5EF4-FFF2-40B4-BE49-F238E27FC236}">
                <a16:creationId xmlns:a16="http://schemas.microsoft.com/office/drawing/2014/main" id="{4D03F80D-0968-5B52-D39C-61AE2050614F}"/>
              </a:ext>
            </a:extLst>
          </p:cNvPr>
          <p:cNvSpPr>
            <a:spLocks noGrp="1" noChangeAspect="1"/>
          </p:cNvSpPr>
          <p:nvPr>
            <p:ph type="pic" sz="quarter" idx="29"/>
          </p:nvPr>
        </p:nvSpPr>
        <p:spPr>
          <a:xfrm>
            <a:off x="1095375" y="10165209"/>
            <a:ext cx="8788400" cy="8788400"/>
          </a:xfrm>
          <a:prstGeom prst="ellipse">
            <a:avLst/>
          </a:prstGeom>
        </p:spPr>
        <p:txBody>
          <a:bodyPr anchor="ctr" anchorCtr="0"/>
          <a:lstStyle>
            <a:lvl1pPr algn="ctr">
              <a:defRPr/>
            </a:lvl1pPr>
          </a:lstStyle>
          <a:p>
            <a:r>
              <a:rPr lang="fi-FI"/>
              <a:t>Lisää kuva napsauttamalla kuvaketta</a:t>
            </a:r>
            <a:endParaRPr lang="en-US"/>
          </a:p>
        </p:txBody>
      </p:sp>
      <p:sp>
        <p:nvSpPr>
          <p:cNvPr id="7" name="Kuvan paikkamerkki 5">
            <a:extLst>
              <a:ext uri="{FF2B5EF4-FFF2-40B4-BE49-F238E27FC236}">
                <a16:creationId xmlns:a16="http://schemas.microsoft.com/office/drawing/2014/main" id="{3458F099-CADB-E00D-6EC2-42B791F772A7}"/>
              </a:ext>
            </a:extLst>
          </p:cNvPr>
          <p:cNvSpPr>
            <a:spLocks noGrp="1" noChangeAspect="1"/>
          </p:cNvSpPr>
          <p:nvPr>
            <p:ph type="pic" sz="quarter" idx="30"/>
          </p:nvPr>
        </p:nvSpPr>
        <p:spPr>
          <a:xfrm>
            <a:off x="10743406" y="10165209"/>
            <a:ext cx="8788400" cy="8788400"/>
          </a:xfrm>
          <a:prstGeom prst="ellipse">
            <a:avLst/>
          </a:prstGeom>
        </p:spPr>
        <p:txBody>
          <a:bodyPr anchor="ctr" anchorCtr="0"/>
          <a:lstStyle>
            <a:lvl1pPr algn="ctr">
              <a:defRPr/>
            </a:lvl1pPr>
          </a:lstStyle>
          <a:p>
            <a:r>
              <a:rPr lang="fi-FI"/>
              <a:t>Lisää kuva napsauttamalla kuvaketta</a:t>
            </a:r>
            <a:endParaRPr lang="en-US"/>
          </a:p>
        </p:txBody>
      </p:sp>
      <p:sp>
        <p:nvSpPr>
          <p:cNvPr id="8" name="Kuvan paikkamerkki 5">
            <a:extLst>
              <a:ext uri="{FF2B5EF4-FFF2-40B4-BE49-F238E27FC236}">
                <a16:creationId xmlns:a16="http://schemas.microsoft.com/office/drawing/2014/main" id="{20FA9FA4-70D2-C800-1031-A9802592144E}"/>
              </a:ext>
            </a:extLst>
          </p:cNvPr>
          <p:cNvSpPr>
            <a:spLocks noGrp="1" noChangeAspect="1"/>
          </p:cNvSpPr>
          <p:nvPr>
            <p:ph type="pic" sz="quarter" idx="31"/>
          </p:nvPr>
        </p:nvSpPr>
        <p:spPr>
          <a:xfrm>
            <a:off x="20391438" y="10165209"/>
            <a:ext cx="8788400" cy="8788400"/>
          </a:xfrm>
          <a:prstGeom prst="ellipse">
            <a:avLst/>
          </a:prstGeom>
        </p:spPr>
        <p:txBody>
          <a:bodyPr anchor="ctr" anchorCtr="0"/>
          <a:lstStyle>
            <a:lvl1pPr algn="ctr">
              <a:defRPr/>
            </a:lvl1pPr>
          </a:lstStyle>
          <a:p>
            <a:r>
              <a:rPr lang="fi-FI"/>
              <a:t>Lisää kuva napsauttamalla kuvaketta</a:t>
            </a:r>
            <a:endParaRPr lang="en-US"/>
          </a:p>
        </p:txBody>
      </p:sp>
    </p:spTree>
    <p:extLst>
      <p:ext uri="{BB962C8B-B14F-4D97-AF65-F5344CB8AC3E}">
        <p14:creationId xmlns:p14="http://schemas.microsoft.com/office/powerpoint/2010/main" val="3253082529"/>
      </p:ext>
    </p:extLst>
  </p:cSld>
  <p:clrMapOvr>
    <a:masterClrMapping/>
  </p:clrMapOvr>
  <p:extLst>
    <p:ext uri="{DCECCB84-F9BA-43D5-87BE-67443E8EF086}">
      <p15:sldGuideLst xmlns:p15="http://schemas.microsoft.com/office/powerpoint/2012/main">
        <p15:guide id="1" orient="horz" pos="11363"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 palstaa_valk">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127288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07294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2353198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palstaa_sin">
    <p:bg>
      <p:bgPr>
        <a:solidFill>
          <a:schemeClr val="accent1">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96618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4" y="1017908"/>
            <a:ext cx="28012907" cy="4586197"/>
          </a:xfrm>
        </p:spPr>
        <p:txBody>
          <a:bodyPr/>
          <a:lstStyle>
            <a:lvl1pPr>
              <a:defRPr>
                <a:solidFill>
                  <a:schemeClr val="accent1"/>
                </a:solidFill>
              </a:defRPr>
            </a:lvl1pPr>
          </a:lstStyle>
          <a:p>
            <a:r>
              <a:rPr lang="fi-FI"/>
              <a:t>Muokkaa ots. perustyyl. napsautt.</a:t>
            </a:r>
            <a:endParaRPr lang="fi-FI" dirty="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4" y="6622012"/>
            <a:ext cx="28140055"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8"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378BE1E-DB79-DE5E-A5FE-2F6DA07FA1FA}"/>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8" name="Tekstin paikkamerkki 3">
            <a:extLst>
              <a:ext uri="{FF2B5EF4-FFF2-40B4-BE49-F238E27FC236}">
                <a16:creationId xmlns:a16="http://schemas.microsoft.com/office/drawing/2014/main" id="{789209B7-A6A7-50E2-4B3E-8A0298FCF5A4}"/>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4976632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6" y="1017908"/>
            <a:ext cx="28081334" cy="4586197"/>
          </a:xfrm>
        </p:spPr>
        <p:txBody>
          <a:bodyPr/>
          <a:lstStyle>
            <a:lvl1pPr>
              <a:defRPr>
                <a:solidFill>
                  <a:schemeClr val="accent1"/>
                </a:solidFill>
              </a:defRPr>
            </a:lvl1pPr>
          </a:lstStyle>
          <a:p>
            <a:r>
              <a:rPr lang="fi-FI"/>
              <a:t>Muokkaa ots. perustyyl. napsautt.</a:t>
            </a:r>
            <a:endParaRPr lang="fi-FI" dirty="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2784155-6F01-F6D7-6304-7F271FFAC66C}"/>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8" name="Tekstin paikkamerkki 3">
            <a:extLst>
              <a:ext uri="{FF2B5EF4-FFF2-40B4-BE49-F238E27FC236}">
                <a16:creationId xmlns:a16="http://schemas.microsoft.com/office/drawing/2014/main" id="{71C317C3-4053-C197-08C5-BE979E838B75}"/>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91768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4" y="1017908"/>
            <a:ext cx="28081335" cy="4586197"/>
          </a:xfrm>
        </p:spPr>
        <p:txBody>
          <a:bodyPr/>
          <a:lstStyle>
            <a:lvl1pPr>
              <a:defRPr>
                <a:solidFill>
                  <a:schemeClr val="accent1"/>
                </a:solidFill>
              </a:defRPr>
            </a:lvl1pPr>
          </a:lstStyle>
          <a:p>
            <a:r>
              <a:rPr lang="fi-FI"/>
              <a:t>Muokkaa ots. perustyyl. napsautt.</a:t>
            </a:r>
            <a:endParaRPr lang="fi-FI" dirty="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9EA9DAF-F658-7047-F26A-D967A3A4D551}"/>
              </a:ext>
            </a:extLst>
          </p:cNvPr>
          <p:cNvSpPr>
            <a:spLocks noGrp="1"/>
          </p:cNvSpPr>
          <p:nvPr>
            <p:ph type="body" sz="quarter" idx="10"/>
          </p:nvPr>
        </p:nvSpPr>
        <p:spPr>
          <a:xfrm>
            <a:off x="1095375" y="10191276"/>
            <a:ext cx="13656551" cy="26943219"/>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8" name="Tekstin paikkamerkki 3">
            <a:extLst>
              <a:ext uri="{FF2B5EF4-FFF2-40B4-BE49-F238E27FC236}">
                <a16:creationId xmlns:a16="http://schemas.microsoft.com/office/drawing/2014/main" id="{BCA67A61-35CF-64D1-8AA0-B4FBD70BFAFE}"/>
              </a:ext>
            </a:extLst>
          </p:cNvPr>
          <p:cNvSpPr>
            <a:spLocks noGrp="1"/>
          </p:cNvSpPr>
          <p:nvPr>
            <p:ph type="body" sz="quarter" idx="15"/>
          </p:nvPr>
        </p:nvSpPr>
        <p:spPr>
          <a:xfrm>
            <a:off x="15523289" y="10191276"/>
            <a:ext cx="13656550" cy="26943219"/>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408504099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p:txBody>
          <a:bodyPr/>
          <a:lstStyle>
            <a:lvl1pPr>
              <a:defRPr>
                <a:solidFill>
                  <a:schemeClr val="accent1"/>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165586"/>
            <a:ext cx="8788216" cy="26970646"/>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ED114B15-6785-F238-66B6-762E6DFFBAB5}"/>
              </a:ext>
            </a:extLst>
          </p:cNvPr>
          <p:cNvSpPr>
            <a:spLocks noGrp="1"/>
          </p:cNvSpPr>
          <p:nvPr>
            <p:ph type="body" sz="quarter" idx="14"/>
          </p:nvPr>
        </p:nvSpPr>
        <p:spPr>
          <a:xfrm>
            <a:off x="10652129" y="10165586"/>
            <a:ext cx="8970957" cy="26970646"/>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20406664" y="10242995"/>
            <a:ext cx="8828768" cy="26893236"/>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Tree>
    <p:extLst>
      <p:ext uri="{BB962C8B-B14F-4D97-AF65-F5344CB8AC3E}">
        <p14:creationId xmlns:p14="http://schemas.microsoft.com/office/powerpoint/2010/main" val="333123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3">
            <a:extLst>
              <a:ext uri="{FF2B5EF4-FFF2-40B4-BE49-F238E27FC236}">
                <a16:creationId xmlns:a16="http://schemas.microsoft.com/office/drawing/2014/main" id="{DD7D2B1F-5827-BA8A-9B52-C5688FFB787C}"/>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4" name="Tekstin paikkamerkki 3">
            <a:extLst>
              <a:ext uri="{FF2B5EF4-FFF2-40B4-BE49-F238E27FC236}">
                <a16:creationId xmlns:a16="http://schemas.microsoft.com/office/drawing/2014/main" id="{B3800BD9-2D89-943C-4A1D-6AFCA25514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38554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142263" y="6622012"/>
            <a:ext cx="28012906"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4D5FE132-D7E5-D586-8CA7-5571287754AB}"/>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3">
            <a:extLst>
              <a:ext uri="{FF2B5EF4-FFF2-40B4-BE49-F238E27FC236}">
                <a16:creationId xmlns:a16="http://schemas.microsoft.com/office/drawing/2014/main" id="{ACB16737-351E-D35C-1E1B-EC75D827DD4A}"/>
              </a:ext>
            </a:extLst>
          </p:cNvPr>
          <p:cNvSpPr>
            <a:spLocks noGrp="1"/>
          </p:cNvSpPr>
          <p:nvPr>
            <p:ph type="body" sz="quarter" idx="14"/>
          </p:nvPr>
        </p:nvSpPr>
        <p:spPr>
          <a:xfrm>
            <a:off x="10652129" y="10096500"/>
            <a:ext cx="8970957"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4" name="Tekstin paikkamerkki 3">
            <a:extLst>
              <a:ext uri="{FF2B5EF4-FFF2-40B4-BE49-F238E27FC236}">
                <a16:creationId xmlns:a16="http://schemas.microsoft.com/office/drawing/2014/main" id="{E5B91DF5-88BF-1C86-D5C0-9C906B087B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72264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3EC685D-4BDC-1D50-EF3A-40EB410A01D3}"/>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3">
            <a:extLst>
              <a:ext uri="{FF2B5EF4-FFF2-40B4-BE49-F238E27FC236}">
                <a16:creationId xmlns:a16="http://schemas.microsoft.com/office/drawing/2014/main" id="{DAA4871C-E06D-607A-06B0-41BE824E399A}"/>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4" name="Tekstin paikkamerkki 3">
            <a:extLst>
              <a:ext uri="{FF2B5EF4-FFF2-40B4-BE49-F238E27FC236}">
                <a16:creationId xmlns:a16="http://schemas.microsoft.com/office/drawing/2014/main" id="{5CB6A034-A705-6275-DBBD-1543512734A0}"/>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351760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alstaa_vpun_otsikot">
    <p:bg>
      <p:bgPr>
        <a:solidFill>
          <a:schemeClr val="accent4">
            <a:alpha val="20000"/>
          </a:schemeClr>
        </a:solidFill>
        <a:effectLst/>
      </p:bgPr>
    </p:bg>
    <p:spTree>
      <p:nvGrpSpPr>
        <p:cNvPr id="1" name=""/>
        <p:cNvGrpSpPr/>
        <p:nvPr/>
      </p:nvGrpSpPr>
      <p:grpSpPr>
        <a:xfrm>
          <a:off x="0" y="0"/>
          <a:ext cx="0" cy="0"/>
          <a:chOff x="0" y="0"/>
          <a:chExt cx="0" cy="0"/>
        </a:xfrm>
      </p:grpSpPr>
      <p:sp>
        <p:nvSpPr>
          <p:cNvPr id="14" name="Tekstin paikkamerkki 3">
            <a:extLst>
              <a:ext uri="{FF2B5EF4-FFF2-40B4-BE49-F238E27FC236}">
                <a16:creationId xmlns:a16="http://schemas.microsoft.com/office/drawing/2014/main" id="{CEFA7C1D-8EDF-482A-722A-F452A8ACBD2F}"/>
              </a:ext>
            </a:extLst>
          </p:cNvPr>
          <p:cNvSpPr>
            <a:spLocks noGrp="1"/>
          </p:cNvSpPr>
          <p:nvPr>
            <p:ph type="body" sz="quarter" idx="10"/>
          </p:nvPr>
        </p:nvSpPr>
        <p:spPr>
          <a:xfrm>
            <a:off x="1095375" y="13936356"/>
            <a:ext cx="8788218" cy="23196503"/>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D118F682-CEE2-C46E-A39F-399109FD0C69}"/>
              </a:ext>
            </a:extLst>
          </p:cNvPr>
          <p:cNvSpPr>
            <a:spLocks noGrp="1"/>
          </p:cNvSpPr>
          <p:nvPr>
            <p:ph type="body" sz="quarter" idx="19"/>
          </p:nvPr>
        </p:nvSpPr>
        <p:spPr>
          <a:xfrm>
            <a:off x="20406662" y="10096500"/>
            <a:ext cx="8828768"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a:t>Muokkaa tekstin perustyylejä napsauttamalla</a:t>
            </a:r>
          </a:p>
        </p:txBody>
      </p:sp>
      <p:sp>
        <p:nvSpPr>
          <p:cNvPr id="5" name="Tekstin paikkamerkki 3">
            <a:extLst>
              <a:ext uri="{FF2B5EF4-FFF2-40B4-BE49-F238E27FC236}">
                <a16:creationId xmlns:a16="http://schemas.microsoft.com/office/drawing/2014/main" id="{2644F398-EB33-3865-BE5A-9A94525569F7}"/>
              </a:ext>
            </a:extLst>
          </p:cNvPr>
          <p:cNvSpPr>
            <a:spLocks noGrp="1"/>
          </p:cNvSpPr>
          <p:nvPr>
            <p:ph type="body" sz="quarter" idx="20"/>
          </p:nvPr>
        </p:nvSpPr>
        <p:spPr>
          <a:xfrm>
            <a:off x="10652129" y="10096500"/>
            <a:ext cx="8970402"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a:t>Muokkaa tekstin perustyylejä napsauttamalla</a:t>
            </a:r>
          </a:p>
        </p:txBody>
      </p:sp>
      <p:sp>
        <p:nvSpPr>
          <p:cNvPr id="6" name="Tekstin paikkamerkki 3">
            <a:extLst>
              <a:ext uri="{FF2B5EF4-FFF2-40B4-BE49-F238E27FC236}">
                <a16:creationId xmlns:a16="http://schemas.microsoft.com/office/drawing/2014/main" id="{4638A2A7-AC5C-FA72-5030-BB53CB406856}"/>
              </a:ext>
            </a:extLst>
          </p:cNvPr>
          <p:cNvSpPr>
            <a:spLocks noGrp="1"/>
          </p:cNvSpPr>
          <p:nvPr>
            <p:ph type="body" sz="quarter" idx="21"/>
          </p:nvPr>
        </p:nvSpPr>
        <p:spPr>
          <a:xfrm>
            <a:off x="1095375" y="10105157"/>
            <a:ext cx="8788218" cy="3839857"/>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a:t>Muokkaa tekstin perustyylejä napsauttamalla</a:t>
            </a:r>
          </a:p>
        </p:txBody>
      </p:sp>
      <p:sp>
        <p:nvSpPr>
          <p:cNvPr id="7" name="Tekstin paikkamerkki 3">
            <a:extLst>
              <a:ext uri="{FF2B5EF4-FFF2-40B4-BE49-F238E27FC236}">
                <a16:creationId xmlns:a16="http://schemas.microsoft.com/office/drawing/2014/main" id="{9AAFBB3E-8CCA-D9F3-95EB-9C814D3015D5}"/>
              </a:ext>
            </a:extLst>
          </p:cNvPr>
          <p:cNvSpPr>
            <a:spLocks noGrp="1"/>
          </p:cNvSpPr>
          <p:nvPr>
            <p:ph type="body" sz="quarter" idx="22"/>
          </p:nvPr>
        </p:nvSpPr>
        <p:spPr>
          <a:xfrm>
            <a:off x="10652129" y="13936357"/>
            <a:ext cx="8970957" cy="2319650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8" name="Tekstin paikkamerkki 3">
            <a:extLst>
              <a:ext uri="{FF2B5EF4-FFF2-40B4-BE49-F238E27FC236}">
                <a16:creationId xmlns:a16="http://schemas.microsoft.com/office/drawing/2014/main" id="{ED3956DD-0021-1D90-35C7-4E6281F09F2F}"/>
              </a:ext>
            </a:extLst>
          </p:cNvPr>
          <p:cNvSpPr>
            <a:spLocks noGrp="1"/>
          </p:cNvSpPr>
          <p:nvPr>
            <p:ph type="body" sz="quarter" idx="23"/>
          </p:nvPr>
        </p:nvSpPr>
        <p:spPr>
          <a:xfrm>
            <a:off x="20391619" y="13936358"/>
            <a:ext cx="8828769" cy="23196500"/>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Tree>
    <p:extLst>
      <p:ext uri="{BB962C8B-B14F-4D97-AF65-F5344CB8AC3E}">
        <p14:creationId xmlns:p14="http://schemas.microsoft.com/office/powerpoint/2010/main" val="3279434407"/>
      </p:ext>
    </p:extLst>
  </p:cSld>
  <p:clrMapOvr>
    <a:masterClrMapping/>
  </p:clrMapOvr>
  <p:extLst>
    <p:ext uri="{DCECCB84-F9BA-43D5-87BE-67443E8EF086}">
      <p15:sldGuideLst xmlns:p15="http://schemas.microsoft.com/office/powerpoint/2012/main">
        <p15:guide id="1" orient="horz" pos="879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95375" y="1017588"/>
            <a:ext cx="24483391" cy="4586287"/>
          </a:xfrm>
          <a:prstGeom prst="rect">
            <a:avLst/>
          </a:prstGeom>
        </p:spPr>
        <p:txBody>
          <a:bodyPr vert="horz" lIns="0" tIns="0" rIns="0" bIns="0" rtlCol="0" anchor="ctr">
            <a:noAutofit/>
          </a:bodyPr>
          <a:lstStyle/>
          <a:p>
            <a:r>
              <a:rPr lang="fi-FI" dirty="0"/>
              <a:t>Muokkaa perustyyliä </a:t>
            </a:r>
            <a:br>
              <a:rPr lang="fi-FI" dirty="0"/>
            </a:br>
            <a:r>
              <a:rPr lang="fi-FI" dirty="0"/>
              <a:t>napsauttamalla</a:t>
            </a:r>
          </a:p>
        </p:txBody>
      </p:sp>
      <p:sp>
        <p:nvSpPr>
          <p:cNvPr id="3" name="Tekstin paikkamerkki 2"/>
          <p:cNvSpPr>
            <a:spLocks noGrp="1"/>
          </p:cNvSpPr>
          <p:nvPr>
            <p:ph type="body" idx="1"/>
          </p:nvPr>
        </p:nvSpPr>
        <p:spPr>
          <a:xfrm>
            <a:off x="1095375" y="6620274"/>
            <a:ext cx="28084462" cy="30514526"/>
          </a:xfrm>
          <a:prstGeom prst="rect">
            <a:avLst/>
          </a:prstGeom>
        </p:spPr>
        <p:txBody>
          <a:bodyPr vert="horz" lIns="0" tIns="0" rIns="0" bIns="0" rtlCol="0">
            <a:no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p:txBody>
      </p:sp>
      <p:pic>
        <p:nvPicPr>
          <p:cNvPr id="12" name="Kuva 11">
            <a:extLst>
              <a:ext uri="{C183D7F6-B498-43B3-948B-1728B52AA6E4}">
                <adec:decorative xmlns:adec="http://schemas.microsoft.com/office/drawing/2017/decorative" val="1"/>
              </a:ext>
            </a:extLst>
          </p:cNvPr>
          <p:cNvPicPr>
            <a:picLocks/>
          </p:cNvPicPr>
          <p:nvPr userDrawn="1"/>
        </p:nvPicPr>
        <p:blipFill>
          <a:blip r:embed="rId16"/>
          <a:stretch>
            <a:fillRect/>
          </a:stretch>
        </p:blipFill>
        <p:spPr>
          <a:xfrm>
            <a:off x="23045505" y="39347775"/>
            <a:ext cx="6177280" cy="1828800"/>
          </a:xfrm>
          <a:prstGeom prst="rect">
            <a:avLst/>
          </a:prstGeom>
        </p:spPr>
      </p:pic>
      <p:pic>
        <p:nvPicPr>
          <p:cNvPr id="7" name="Kuva 6">
            <a:extLst>
              <a:ext uri="{FF2B5EF4-FFF2-40B4-BE49-F238E27FC236}">
                <a16:creationId xmlns:a16="http://schemas.microsoft.com/office/drawing/2014/main" id="{6CF04CDE-628D-F232-985F-BF52D45E3F60}"/>
              </a:ext>
            </a:extLst>
          </p:cNvPr>
          <p:cNvPicPr>
            <a:picLocks noChangeAspect="1"/>
          </p:cNvPicPr>
          <p:nvPr userDrawn="1"/>
        </p:nvPicPr>
        <p:blipFill>
          <a:blip r:embed="rId17">
            <a:extLst>
              <a:ext uri="{96DAC541-7B7A-43D3-8B79-37D633B846F1}">
                <asvg:svgBlip xmlns:asvg="http://schemas.microsoft.com/office/drawing/2016/SVG/main" r:embed="rId18"/>
              </a:ext>
            </a:extLst>
          </a:blip>
          <a:stretch>
            <a:fillRect/>
          </a:stretch>
        </p:blipFill>
        <p:spPr>
          <a:xfrm>
            <a:off x="23634550" y="-1299726"/>
            <a:ext cx="7920000" cy="7920000"/>
          </a:xfrm>
          <a:prstGeom prst="rect">
            <a:avLst/>
          </a:prstGeom>
        </p:spPr>
      </p:pic>
    </p:spTree>
    <p:extLst>
      <p:ext uri="{BB962C8B-B14F-4D97-AF65-F5344CB8AC3E}">
        <p14:creationId xmlns:p14="http://schemas.microsoft.com/office/powerpoint/2010/main" val="847507513"/>
      </p:ext>
    </p:extLst>
  </p:cSld>
  <p:clrMap bg1="lt1" tx1="dk1" bg2="lt2" tx2="dk2" accent1="accent1" accent2="accent2" accent3="accent3" accent4="accent4" accent5="accent5" accent6="accent6" hlink="hlink" folHlink="folHlink"/>
  <p:sldLayoutIdLst>
    <p:sldLayoutId id="2147483917" r:id="rId1"/>
    <p:sldLayoutId id="2147483936" r:id="rId2"/>
    <p:sldLayoutId id="2147483937" r:id="rId3"/>
    <p:sldLayoutId id="2147483941" r:id="rId4"/>
    <p:sldLayoutId id="2147483935" r:id="rId5"/>
    <p:sldLayoutId id="2147483932" r:id="rId6"/>
    <p:sldLayoutId id="2147483933" r:id="rId7"/>
    <p:sldLayoutId id="2147483939" r:id="rId8"/>
    <p:sldLayoutId id="2147483940" r:id="rId9"/>
    <p:sldLayoutId id="2147483942" r:id="rId10"/>
    <p:sldLayoutId id="2147483944" r:id="rId11"/>
    <p:sldLayoutId id="2147483943" r:id="rId12"/>
    <p:sldLayoutId id="2147483945" r:id="rId13"/>
    <p:sldLayoutId id="2147483946" r:id="rId14"/>
  </p:sldLayoutIdLst>
  <p:hf hdr="0"/>
  <p:txStyles>
    <p:titleStyle>
      <a:lvl1pPr algn="l" defTabSz="2301093" rtl="0" eaLnBrk="1" latinLnBrk="0" hangingPunct="1">
        <a:lnSpc>
          <a:spcPct val="90000"/>
        </a:lnSpc>
        <a:spcBef>
          <a:spcPct val="0"/>
        </a:spcBef>
        <a:buNone/>
        <a:defRPr sz="8493" b="1" kern="1200">
          <a:solidFill>
            <a:schemeClr val="tx2"/>
          </a:solidFill>
          <a:latin typeface="+mj-lt"/>
          <a:ea typeface="Inter SemiBold" panose="02000503000000020004" pitchFamily="2" charset="0"/>
          <a:cs typeface="+mj-cs"/>
        </a:defRPr>
      </a:lvl1pPr>
    </p:titleStyle>
    <p:bodyStyle>
      <a:lvl1pPr marL="543566"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1pPr>
      <a:lvl2pPr marL="90594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2pPr>
      <a:lvl3pPr marL="135891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3pPr>
      <a:lvl4pPr marL="1811885"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4pPr>
      <a:lvl5pPr marL="2264857"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lang="fi-FI" sz="4026" kern="1200" dirty="0" smtClean="0">
          <a:solidFill>
            <a:schemeClr val="tx1"/>
          </a:solidFill>
          <a:latin typeface="+mn-lt"/>
          <a:ea typeface="Inter" panose="02000503000000020004" pitchFamily="2" charset="0"/>
          <a:cs typeface="+mn-cs"/>
        </a:defRPr>
      </a:lvl5pPr>
      <a:lvl6pPr marL="632801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6pPr>
      <a:lvl7pPr marL="7478559"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7pPr>
      <a:lvl8pPr marL="8629106"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8pPr>
      <a:lvl9pPr marL="977965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9pPr>
    </p:bodyStyle>
    <p:otherStyle>
      <a:defPPr>
        <a:defRPr lang="fi-FI"/>
      </a:defPPr>
      <a:lvl1pPr marL="0" algn="l" defTabSz="2301093" rtl="0" eaLnBrk="1" latinLnBrk="0" hangingPunct="1">
        <a:defRPr sz="4532" kern="1200">
          <a:solidFill>
            <a:schemeClr val="tx1"/>
          </a:solidFill>
          <a:latin typeface="+mn-lt"/>
          <a:ea typeface="+mn-ea"/>
          <a:cs typeface="+mn-cs"/>
        </a:defRPr>
      </a:lvl1pPr>
      <a:lvl2pPr marL="1150548" algn="l" defTabSz="2301093" rtl="0" eaLnBrk="1" latinLnBrk="0" hangingPunct="1">
        <a:defRPr sz="4532" kern="1200">
          <a:solidFill>
            <a:schemeClr val="tx1"/>
          </a:solidFill>
          <a:latin typeface="+mn-lt"/>
          <a:ea typeface="+mn-ea"/>
          <a:cs typeface="+mn-cs"/>
        </a:defRPr>
      </a:lvl2pPr>
      <a:lvl3pPr marL="2301093" algn="l" defTabSz="2301093" rtl="0" eaLnBrk="1" latinLnBrk="0" hangingPunct="1">
        <a:defRPr sz="4532" kern="1200">
          <a:solidFill>
            <a:schemeClr val="tx1"/>
          </a:solidFill>
          <a:latin typeface="+mn-lt"/>
          <a:ea typeface="+mn-ea"/>
          <a:cs typeface="+mn-cs"/>
        </a:defRPr>
      </a:lvl3pPr>
      <a:lvl4pPr marL="3451642" algn="l" defTabSz="2301093" rtl="0" eaLnBrk="1" latinLnBrk="0" hangingPunct="1">
        <a:defRPr sz="4532" kern="1200">
          <a:solidFill>
            <a:schemeClr val="tx1"/>
          </a:solidFill>
          <a:latin typeface="+mn-lt"/>
          <a:ea typeface="+mn-ea"/>
          <a:cs typeface="+mn-cs"/>
        </a:defRPr>
      </a:lvl4pPr>
      <a:lvl5pPr marL="4602190" algn="l" defTabSz="2301093" rtl="0" eaLnBrk="1" latinLnBrk="0" hangingPunct="1">
        <a:defRPr sz="4532" kern="1200">
          <a:solidFill>
            <a:schemeClr val="tx1"/>
          </a:solidFill>
          <a:latin typeface="+mn-lt"/>
          <a:ea typeface="+mn-ea"/>
          <a:cs typeface="+mn-cs"/>
        </a:defRPr>
      </a:lvl5pPr>
      <a:lvl6pPr marL="5752736" algn="l" defTabSz="2301093" rtl="0" eaLnBrk="1" latinLnBrk="0" hangingPunct="1">
        <a:defRPr sz="4532" kern="1200">
          <a:solidFill>
            <a:schemeClr val="tx1"/>
          </a:solidFill>
          <a:latin typeface="+mn-lt"/>
          <a:ea typeface="+mn-ea"/>
          <a:cs typeface="+mn-cs"/>
        </a:defRPr>
      </a:lvl6pPr>
      <a:lvl7pPr marL="6903282" algn="l" defTabSz="2301093" rtl="0" eaLnBrk="1" latinLnBrk="0" hangingPunct="1">
        <a:defRPr sz="4532" kern="1200">
          <a:solidFill>
            <a:schemeClr val="tx1"/>
          </a:solidFill>
          <a:latin typeface="+mn-lt"/>
          <a:ea typeface="+mn-ea"/>
          <a:cs typeface="+mn-cs"/>
        </a:defRPr>
      </a:lvl7pPr>
      <a:lvl8pPr marL="8053830" algn="l" defTabSz="2301093" rtl="0" eaLnBrk="1" latinLnBrk="0" hangingPunct="1">
        <a:defRPr sz="4532" kern="1200">
          <a:solidFill>
            <a:schemeClr val="tx1"/>
          </a:solidFill>
          <a:latin typeface="+mn-lt"/>
          <a:ea typeface="+mn-ea"/>
          <a:cs typeface="+mn-cs"/>
        </a:defRPr>
      </a:lvl8pPr>
      <a:lvl9pPr marL="9204378" algn="l" defTabSz="2301093" rtl="0" eaLnBrk="1" latinLnBrk="0" hangingPunct="1">
        <a:defRPr sz="4532" kern="1200">
          <a:solidFill>
            <a:schemeClr val="tx1"/>
          </a:solidFill>
          <a:latin typeface="+mn-lt"/>
          <a:ea typeface="+mn-ea"/>
          <a:cs typeface="+mn-cs"/>
        </a:defRPr>
      </a:lvl9pPr>
    </p:otherStyle>
  </p:txStyles>
  <p:extLst>
    <p:ext uri="{27BBF7A9-308A-43DC-89C8-2F10F3537804}">
      <p15:sldGuideLst xmlns:p15="http://schemas.microsoft.com/office/powerpoint/2012/main">
        <p15:guide id="16" orient="horz" pos="13482" userDrawn="1">
          <p15:clr>
            <a:srgbClr val="F26B43"/>
          </p15:clr>
        </p15:guide>
        <p15:guide id="17" pos="18381" userDrawn="1">
          <p15:clr>
            <a:srgbClr val="F26B43"/>
          </p15:clr>
        </p15:guide>
        <p15:guide id="19" orient="horz" pos="641" userDrawn="1">
          <p15:clr>
            <a:srgbClr val="F26B43"/>
          </p15:clr>
        </p15:guide>
        <p15:guide id="20" orient="horz" pos="24974" userDrawn="1">
          <p15:clr>
            <a:srgbClr val="F26B43"/>
          </p15:clr>
        </p15:guide>
        <p15:guide id="21" orient="horz" pos="4171" userDrawn="1">
          <p15:clr>
            <a:srgbClr val="F26B43"/>
          </p15:clr>
        </p15:guide>
        <p15:guide id="22" orient="horz" pos="6360" userDrawn="1">
          <p15:clr>
            <a:srgbClr val="F26B43"/>
          </p15:clr>
        </p15:guide>
        <p15:guide id="24" orient="horz" pos="23392" userDrawn="1">
          <p15:clr>
            <a:srgbClr val="F26B43"/>
          </p15:clr>
        </p15:guide>
        <p15:guide id="25" orient="horz" pos="25938" userDrawn="1">
          <p15:clr>
            <a:srgbClr val="F26B43"/>
          </p15:clr>
        </p15:guide>
        <p15:guide id="26" pos="6710" userDrawn="1">
          <p15:clr>
            <a:srgbClr val="F26B43"/>
          </p15:clr>
        </p15:guide>
        <p15:guide id="27" pos="12361" userDrawn="1">
          <p15:clr>
            <a:srgbClr val="F26B43"/>
          </p15:clr>
        </p15:guide>
        <p15:guide id="30" pos="690" userDrawn="1">
          <p15:clr>
            <a:srgbClr val="F26B43"/>
          </p15:clr>
        </p15:guide>
        <p15:guide id="31" pos="9536" userDrawn="1">
          <p15:clr>
            <a:srgbClr val="F26B43"/>
          </p15:clr>
        </p15:guide>
        <p15:guide id="34" orient="horz" pos="1282" userDrawn="1">
          <p15:clr>
            <a:srgbClr val="F26B43"/>
          </p15:clr>
        </p15:guide>
        <p15:guide id="35" orient="horz" pos="3530" userDrawn="1">
          <p15:clr>
            <a:srgbClr val="F26B43"/>
          </p15:clr>
        </p15:guide>
        <p15:guide id="36" orient="horz" pos="24139" userDrawn="1">
          <p15:clr>
            <a:srgbClr val="F26B43"/>
          </p15:clr>
        </p15:guide>
        <p15:guide id="37" pos="9762" userDrawn="1">
          <p15:clr>
            <a:srgbClr val="F26B43"/>
          </p15:clr>
        </p15:guide>
        <p15:guide id="38" pos="9309" userDrawn="1">
          <p15:clr>
            <a:srgbClr val="F26B43"/>
          </p15:clr>
        </p15:guide>
        <p15:guide id="39" pos="6226" userDrawn="1">
          <p15:clr>
            <a:srgbClr val="F26B43"/>
          </p15:clr>
        </p15:guide>
        <p15:guide id="40" pos="1284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Elina.Jokiniitty@pirha.fi"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in paikkamerkki 9">
            <a:extLst>
              <a:ext uri="{FF2B5EF4-FFF2-40B4-BE49-F238E27FC236}">
                <a16:creationId xmlns:a16="http://schemas.microsoft.com/office/drawing/2014/main" id="{A861C8B4-784B-4636-84D1-3D75077298E2}"/>
              </a:ext>
            </a:extLst>
          </p:cNvPr>
          <p:cNvSpPr>
            <a:spLocks noGrp="1"/>
          </p:cNvSpPr>
          <p:nvPr>
            <p:ph type="body" sz="quarter" idx="11"/>
          </p:nvPr>
        </p:nvSpPr>
        <p:spPr>
          <a:xfrm>
            <a:off x="1151365" y="6345795"/>
            <a:ext cx="28059794" cy="1066523"/>
          </a:xfrm>
        </p:spPr>
        <p:txBody>
          <a:bodyPr/>
          <a:lstStyle/>
          <a:p>
            <a:r>
              <a:rPr lang="fi-FI" dirty="0"/>
              <a:t>Elina Jokiniitty ja Maarit Nieminen, Valkeakosken sote-asema, 2025</a:t>
            </a:r>
          </a:p>
          <a:p>
            <a:endParaRPr lang="en-US" dirty="0"/>
          </a:p>
        </p:txBody>
      </p:sp>
      <p:sp>
        <p:nvSpPr>
          <p:cNvPr id="4" name="Tekstin paikkamerkki 3">
            <a:extLst>
              <a:ext uri="{FF2B5EF4-FFF2-40B4-BE49-F238E27FC236}">
                <a16:creationId xmlns:a16="http://schemas.microsoft.com/office/drawing/2014/main" id="{F183E1CF-BDDC-C4C4-69E8-431570C88673}"/>
              </a:ext>
            </a:extLst>
          </p:cNvPr>
          <p:cNvSpPr>
            <a:spLocks noGrp="1"/>
          </p:cNvSpPr>
          <p:nvPr>
            <p:ph type="body" sz="quarter" idx="16"/>
          </p:nvPr>
        </p:nvSpPr>
        <p:spPr>
          <a:xfrm>
            <a:off x="1095375" y="39735356"/>
            <a:ext cx="19311289" cy="1441555"/>
          </a:xfrm>
        </p:spPr>
        <p:txBody>
          <a:bodyPr/>
          <a:lstStyle/>
          <a:p>
            <a:r>
              <a:rPr lang="en-US" dirty="0"/>
              <a:t>Elina Jokiniitty: </a:t>
            </a:r>
            <a:r>
              <a:rPr lang="en-US" dirty="0">
                <a:hlinkClick r:id="rId2"/>
              </a:rPr>
              <a:t>Elina.Jokiniitty@pirha.fi</a:t>
            </a:r>
            <a:r>
              <a:rPr lang="en-US" dirty="0"/>
              <a:t>, Maarit Nieminen: Maarit.Nieminen.1@pirha.fi</a:t>
            </a:r>
          </a:p>
        </p:txBody>
      </p:sp>
      <p:sp>
        <p:nvSpPr>
          <p:cNvPr id="8" name="Otsikko 7">
            <a:extLst>
              <a:ext uri="{FF2B5EF4-FFF2-40B4-BE49-F238E27FC236}">
                <a16:creationId xmlns:a16="http://schemas.microsoft.com/office/drawing/2014/main" id="{29705FB9-E9A7-770A-79D3-99364162D3EA}"/>
              </a:ext>
            </a:extLst>
          </p:cNvPr>
          <p:cNvSpPr>
            <a:spLocks noGrp="1"/>
          </p:cNvSpPr>
          <p:nvPr>
            <p:ph type="title"/>
          </p:nvPr>
        </p:nvSpPr>
        <p:spPr>
          <a:xfrm>
            <a:off x="1142263" y="1913103"/>
            <a:ext cx="28012906" cy="4586197"/>
          </a:xfrm>
        </p:spPr>
        <p:txBody>
          <a:bodyPr/>
          <a:lstStyle/>
          <a:p>
            <a:r>
              <a:rPr lang="en-US" sz="16600" dirty="0"/>
              <a:t>Aina </a:t>
            </a:r>
            <a:r>
              <a:rPr lang="en-US" sz="16600" dirty="0" err="1"/>
              <a:t>sama</a:t>
            </a:r>
            <a:r>
              <a:rPr lang="en-US" sz="16600" dirty="0"/>
              <a:t> </a:t>
            </a:r>
            <a:r>
              <a:rPr lang="en-US" sz="16600" dirty="0" err="1"/>
              <a:t>naama</a:t>
            </a:r>
            <a:br>
              <a:rPr lang="en-US" dirty="0"/>
            </a:br>
            <a:r>
              <a:rPr lang="en-US" sz="6600" dirty="0" err="1"/>
              <a:t>Hoidon</a:t>
            </a:r>
            <a:r>
              <a:rPr lang="en-US" sz="6600" dirty="0"/>
              <a:t> </a:t>
            </a:r>
            <a:r>
              <a:rPr lang="en-US" sz="6600" dirty="0" err="1"/>
              <a:t>jatkuvuus</a:t>
            </a:r>
            <a:r>
              <a:rPr lang="en-US" sz="6600" dirty="0"/>
              <a:t> </a:t>
            </a:r>
            <a:r>
              <a:rPr lang="en-US" sz="6600" dirty="0" err="1"/>
              <a:t>episodiasiakkailla</a:t>
            </a:r>
            <a:br>
              <a:rPr lang="en-US" sz="5400" dirty="0"/>
            </a:br>
            <a:endParaRPr lang="en-US" dirty="0"/>
          </a:p>
        </p:txBody>
      </p:sp>
      <p:sp>
        <p:nvSpPr>
          <p:cNvPr id="9" name="Tekstin paikkamerkki 8">
            <a:extLst>
              <a:ext uri="{FF2B5EF4-FFF2-40B4-BE49-F238E27FC236}">
                <a16:creationId xmlns:a16="http://schemas.microsoft.com/office/drawing/2014/main" id="{80751222-A969-A651-9B50-9C0A4B73F2DB}"/>
              </a:ext>
            </a:extLst>
          </p:cNvPr>
          <p:cNvSpPr>
            <a:spLocks noGrp="1"/>
          </p:cNvSpPr>
          <p:nvPr>
            <p:ph type="body" sz="quarter" idx="10"/>
          </p:nvPr>
        </p:nvSpPr>
        <p:spPr>
          <a:xfrm>
            <a:off x="1119821" y="8310876"/>
            <a:ext cx="28010829" cy="6577717"/>
          </a:xfrm>
          <a:solidFill>
            <a:schemeClr val="accent2">
              <a:lumMod val="20000"/>
              <a:lumOff val="80000"/>
            </a:schemeClr>
          </a:solidFill>
        </p:spPr>
        <p:txBody>
          <a:bodyPr/>
          <a:lstStyle/>
          <a:p>
            <a:pPr marL="0" indent="0">
              <a:lnSpc>
                <a:spcPct val="115000"/>
              </a:lnSpc>
              <a:spcAft>
                <a:spcPts val="1000"/>
              </a:spcAft>
              <a:buNone/>
            </a:pPr>
            <a:r>
              <a:rPr lang="fi-FI" sz="3600" b="1" dirty="0">
                <a:effectLst/>
                <a:latin typeface="Calibri" panose="020F0502020204030204" pitchFamily="34" charset="0"/>
                <a:ea typeface="Calibri" panose="020F0502020204030204" pitchFamily="34" charset="0"/>
                <a:cs typeface="Calibri" panose="020F0502020204030204" pitchFamily="34" charset="0"/>
              </a:rPr>
              <a:t>TAUSTA</a:t>
            </a: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Calibri" panose="020F0502020204030204" pitchFamily="34" charset="0"/>
              </a:rPr>
              <a:t>Valkeakosken sosiaali- ja terveysasema on yksi Pirkanmaan hyvinvointialueen terveyskeskuksista, jossa työskentelee 16 hoitaja-lääkärityöparia. Noin 10 %:lle Valkeakosken väestöstä on nimetty omat työntekijät (hoitaja ja lääkäri), hoidon jatkuvuuteen pitkäaikaissairailla on panostettu, erityisesti omaan hoitajaan yleensä saa hyvin yhteyden. Lisäksi potilaat hoidetaan kahdessa eri tiimissä (hoitajia ja lääkäreitä) ja sote-asemalla työskentelee myös mielenterveys- ja päihdetiimi sekä fysioterapeutteja, joskaan heitä ei ole jaettu edellä mainittuihin tiimeihin. </a:t>
            </a:r>
            <a:endParaRPr lang="fi-FI"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Calibri" panose="020F0502020204030204" pitchFamily="34" charset="0"/>
              </a:rPr>
              <a:t>Tässä kehittämistyössä valitsimme kehittämiskohteeksi hoidon jatkuvuuden parantamisen episodiasiakkailla, eli heillä, jotka asioivat sote-asemalla noin 2–10 kertaa samasta vaivasta (esimerkiksi haavan hoito, murtuma, lyhyt sairausepisodi). Hoidon jatkuvuuden kehittämistyö ei koske pitkäaikaissairauksia. Tavoitteena on, että asiakas tai potilas asioi pääasiassa saman vaivan suhteen samoilla ammattilaisilla. Hoidon jatkuvuus parantaa hoidon laatua sekä asiakas- että työtyytyväisyyttä.</a:t>
            </a:r>
            <a:endParaRPr lang="fi-FI"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
        <p:nvSpPr>
          <p:cNvPr id="11" name="Tekstin paikkamerkki 10">
            <a:extLst>
              <a:ext uri="{FF2B5EF4-FFF2-40B4-BE49-F238E27FC236}">
                <a16:creationId xmlns:a16="http://schemas.microsoft.com/office/drawing/2014/main" id="{B68C7D7B-756F-829B-5C2A-2EFAA636749E}"/>
              </a:ext>
            </a:extLst>
          </p:cNvPr>
          <p:cNvSpPr>
            <a:spLocks noGrp="1"/>
          </p:cNvSpPr>
          <p:nvPr>
            <p:ph type="body" sz="quarter" idx="14"/>
          </p:nvPr>
        </p:nvSpPr>
        <p:spPr>
          <a:xfrm>
            <a:off x="1095375" y="15881476"/>
            <a:ext cx="27579737" cy="6048672"/>
          </a:xfrm>
          <a:solidFill>
            <a:schemeClr val="tx2">
              <a:lumMod val="20000"/>
              <a:lumOff val="80000"/>
            </a:schemeClr>
          </a:solidFill>
        </p:spPr>
        <p:txBody>
          <a:bodyPr/>
          <a:lstStyle/>
          <a:p>
            <a:pPr marL="0" indent="0">
              <a:lnSpc>
                <a:spcPct val="115000"/>
              </a:lnSpc>
              <a:spcAft>
                <a:spcPts val="1000"/>
              </a:spcAft>
              <a:buNone/>
            </a:pPr>
            <a:r>
              <a:rPr lang="fi-FI" sz="3600" b="1" dirty="0">
                <a:effectLst/>
                <a:latin typeface="Calibri" panose="020F0502020204030204" pitchFamily="34" charset="0"/>
                <a:ea typeface="Calibri" panose="020F0502020204030204" pitchFamily="34" charset="0"/>
                <a:cs typeface="Calibri" panose="020F0502020204030204" pitchFamily="34" charset="0"/>
              </a:rPr>
              <a:t>MENETELMÄT</a:t>
            </a: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Calibri" panose="020F0502020204030204" pitchFamily="34" charset="0"/>
              </a:rPr>
              <a:t>Sote-aseman henkilöstön näkökulmia kysyttiin yhteisissä työpajoissa (2 kpl), joiden perusteella valittiin tietyt kehittämiskohteet. Näiksi valikoituivat haavahoitojen ohjautuminen korkeintaan kahdelle eri hoitajalle, päivystyspotilaiden laboratorio- ja röntgenkontrollien ohjaaminen päivystyksessä hoidon aloittaneelle lääkärille ja ”pikapolilla” asioivien henkilöiden kontrollien ohjaaminen ammattilaiselle, joka on hoitoa ”pikapolilla” jo aloittanut. Hoidon jatkuvuuden toteutumista episodiasiakkailla tutkittiin tarkastamalla omasta (Maarit &amp; Elina) päiväohjelmasta viikolla 11 ja viikolla 14 asioineita episodiasiakkaita ja laskemalla näiden käyntimäärät eri ammattilaisilla. </a:t>
            </a:r>
            <a:endParaRPr lang="fi-FI"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Calibri" panose="020F0502020204030204" pitchFamily="34" charset="0"/>
              </a:rPr>
              <a:t>Uusista toimintaperiaatteista annettiin sähköpostitse ohjeistus työyhteisölle helmikuussa 2025, ja hoidon jatkuvuuden toteutumista mitattiin mielipidekyselyllä huhtikuussa 2025</a:t>
            </a:r>
            <a:endParaRPr lang="fi-FI"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2" name="Tekstin paikkamerkki 11">
            <a:extLst>
              <a:ext uri="{FF2B5EF4-FFF2-40B4-BE49-F238E27FC236}">
                <a16:creationId xmlns:a16="http://schemas.microsoft.com/office/drawing/2014/main" id="{F1B8C2ED-8756-455A-365D-0B4FF6BC65D7}"/>
              </a:ext>
            </a:extLst>
          </p:cNvPr>
          <p:cNvSpPr>
            <a:spLocks noGrp="1"/>
          </p:cNvSpPr>
          <p:nvPr>
            <p:ph type="body" sz="quarter" idx="15"/>
          </p:nvPr>
        </p:nvSpPr>
        <p:spPr>
          <a:xfrm>
            <a:off x="1021738" y="31015415"/>
            <a:ext cx="28084465" cy="7014524"/>
          </a:xfrm>
          <a:solidFill>
            <a:schemeClr val="accent5"/>
          </a:solidFill>
        </p:spPr>
        <p:txBody>
          <a:bodyPr/>
          <a:lstStyle/>
          <a:p>
            <a:pPr marL="0" indent="0">
              <a:lnSpc>
                <a:spcPct val="115000"/>
              </a:lnSpc>
              <a:spcAft>
                <a:spcPts val="1000"/>
              </a:spcAft>
              <a:buNone/>
            </a:pPr>
            <a:r>
              <a:rPr lang="fi-FI" sz="3600" b="1" dirty="0">
                <a:effectLst/>
                <a:latin typeface="Calibri" panose="020F0502020204030204" pitchFamily="34" charset="0"/>
                <a:ea typeface="Calibri" panose="020F0502020204030204" pitchFamily="34" charset="0"/>
                <a:cs typeface="Calibri" panose="020F0502020204030204" pitchFamily="34" charset="0"/>
              </a:rPr>
              <a:t>POHDINTA</a:t>
            </a: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Calibri" panose="020F0502020204030204" pitchFamily="34" charset="0"/>
              </a:rPr>
              <a:t>Kehitystyön lähtökohdat syksyllä 2024 olivat erittäin hyvät. Hoidon jatkuvuus pitkäaikaissairailla ja moniongelmaisilla oli lähtökohtaisesti kelvollinen, kun Valkeakoskella kaikki työpari-virat olivat täynnä ja sote-asemalla toteutuivat pitkäaikaiset hoitosuhteet varsin hyvin. Kuitenkin yhteistoimintaneuvottelut hyvinvointialueella toivat muutoksia henkilöstöön Valkeakosken sote-asemalla lisäten työn kuormitusta ja resurssipulaa huomattavasti. Tämän seurauksena hoidon jatkuvuuden toteutuminen ylipäänsä muuttui erittäin haastavaksi alkuvuodesta 2025. Kehittämistyölle itselleen ei myöskään jäänyt juuri resursseja tämän seurauksena. </a:t>
            </a:r>
            <a:endParaRPr lang="fi-FI"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Calibri" panose="020F0502020204030204" pitchFamily="34" charset="0"/>
              </a:rPr>
              <a:t>Päivystyspotilaiden hoito on seurantajakson aikana ollut ostopalvelulääkärin toteuttamaa ja siten tutkimustulokset eivät ole voineet ohjautua jatkohoidossa hoidon aloittaneelle lääkärille. Pikapolilta kontrollit ovat pääosin toteutuneet hoidon aloittaneella ammattilaiselle. </a:t>
            </a:r>
            <a:endParaRPr lang="fi-FI"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Calibri" panose="020F0502020204030204" pitchFamily="34" charset="0"/>
              </a:rPr>
              <a:t>Haavahoidot on seurantajaksolla pyritty varaamaan kahdelle tai kolmelle hoitajalle. Sairastapausten vuoksi seurantajaksolla hoidonjatkuvuus on toteutunut vain osalla asiakkaista. Varausten suhteen suunta on kuitenkin oikea ja pidemmällä aikavälillä tilanne toivottavasti entisestään paranee. </a:t>
            </a:r>
            <a:endParaRPr lang="fi-FI"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kstin paikkamerkki 8">
            <a:extLst>
              <a:ext uri="{FF2B5EF4-FFF2-40B4-BE49-F238E27FC236}">
                <a16:creationId xmlns:a16="http://schemas.microsoft.com/office/drawing/2014/main" id="{DD2BD348-3A16-DC39-5739-252E52C7A455}"/>
              </a:ext>
            </a:extLst>
          </p:cNvPr>
          <p:cNvSpPr txBox="1">
            <a:spLocks/>
          </p:cNvSpPr>
          <p:nvPr/>
        </p:nvSpPr>
        <p:spPr>
          <a:xfrm>
            <a:off x="1021738" y="22793162"/>
            <a:ext cx="28010829" cy="7436604"/>
          </a:xfrm>
          <a:prstGeom prst="rect">
            <a:avLst/>
          </a:prstGeom>
          <a:solidFill>
            <a:schemeClr val="accent2">
              <a:lumMod val="60000"/>
              <a:lumOff val="40000"/>
            </a:schemeClr>
          </a:solidFill>
        </p:spPr>
        <p:txBody>
          <a:bodyPr vert="horz" lIns="180000" tIns="180000" rIns="180000" bIns="180000" rtlCol="0">
            <a:noAutofit/>
          </a:bodyPr>
          <a:lstStyle>
            <a:lvl1pPr marL="407664" indent="-407664"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1pPr>
            <a:lvl2pPr marL="815328" indent="-407664"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2pPr>
            <a:lvl3pPr marL="135891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3pPr>
            <a:lvl4pPr marL="1811885"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4pPr>
            <a:lvl5pPr marL="2264857"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lang="fi-FI" sz="4026" kern="1200" dirty="0" smtClean="0">
                <a:solidFill>
                  <a:schemeClr val="tx1"/>
                </a:solidFill>
                <a:latin typeface="+mn-lt"/>
                <a:ea typeface="Inter" panose="02000503000000020004" pitchFamily="2" charset="0"/>
                <a:cs typeface="+mn-cs"/>
              </a:defRPr>
            </a:lvl5pPr>
            <a:lvl6pPr marL="632801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6pPr>
            <a:lvl7pPr marL="7478559"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7pPr>
            <a:lvl8pPr marL="8629106"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8pPr>
            <a:lvl9pPr marL="977965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9pPr>
          </a:lstStyle>
          <a:p>
            <a:pPr marL="0" indent="0">
              <a:lnSpc>
                <a:spcPct val="115000"/>
              </a:lnSpc>
              <a:spcAft>
                <a:spcPts val="1000"/>
              </a:spcAft>
              <a:buNone/>
            </a:pPr>
            <a:r>
              <a:rPr lang="fi-FI" sz="3600" b="1" dirty="0">
                <a:effectLst/>
                <a:latin typeface="Calibri" panose="020F0502020204030204" pitchFamily="34" charset="0"/>
                <a:ea typeface="Calibri" panose="020F0502020204030204" pitchFamily="34" charset="0"/>
                <a:cs typeface="Times New Roman" panose="02020603050405020304" pitchFamily="18" charset="0"/>
              </a:rPr>
              <a:t>TULOKSET</a:t>
            </a: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Times New Roman" panose="02020603050405020304" pitchFamily="18" charset="0"/>
              </a:rPr>
              <a:t>Tuloksia analysoitiin laskemalla tilastoja omien (Elinan ja Maaritin) episodiasiakkaiden käyntimäärien suhteen maaliskuussa ja huhtikuussa 2025. Ennen uutta toimintaohjeistusta XXX</a:t>
            </a:r>
          </a:p>
          <a:p>
            <a:pPr marL="0" indent="0">
              <a:lnSpc>
                <a:spcPct val="115000"/>
              </a:lnSpc>
              <a:spcAft>
                <a:spcPts val="1000"/>
              </a:spcAft>
              <a:buNone/>
            </a:pPr>
            <a:r>
              <a:rPr lang="fi-FI" sz="3600" dirty="0">
                <a:effectLst/>
                <a:latin typeface="Calibri" panose="020F0502020204030204" pitchFamily="34" charset="0"/>
                <a:ea typeface="Calibri" panose="020F0502020204030204" pitchFamily="34" charset="0"/>
                <a:cs typeface="Times New Roman" panose="02020603050405020304" pitchFamily="18" charset="0"/>
              </a:rPr>
              <a:t>Toimintaohjeistuksen käyttöön oton jälkeen analysoitiin 14:n episodiasiakkaan (TULE-vaivoja, paise, haavahoitoja, unettomuus, ihottuma, gynekologiset asiat) hoidon jatkuvuutta. Käyntejä per potilas oli 2-9. Eri ammattilaisia per potilas oli 1-8. Käynnit samalla ammattilaisella toteutuivat 12,5 - 100 %:</a:t>
            </a:r>
            <a:r>
              <a:rPr lang="fi-FI" sz="3600" dirty="0" err="1">
                <a:effectLst/>
                <a:latin typeface="Calibri" panose="020F0502020204030204" pitchFamily="34" charset="0"/>
                <a:ea typeface="Calibri" panose="020F0502020204030204" pitchFamily="34" charset="0"/>
                <a:cs typeface="Times New Roman" panose="02020603050405020304" pitchFamily="18" charset="0"/>
              </a:rPr>
              <a:t>sti</a:t>
            </a:r>
            <a:r>
              <a:rPr lang="fi-FI" sz="3600" dirty="0">
                <a:effectLst/>
                <a:latin typeface="Calibri" panose="020F0502020204030204" pitchFamily="34" charset="0"/>
                <a:ea typeface="Calibri" panose="020F0502020204030204" pitchFamily="34" charset="0"/>
                <a:cs typeface="Times New Roman" panose="02020603050405020304" pitchFamily="18" charset="0"/>
              </a:rPr>
              <a:t> ja keskimäärin 56 %:</a:t>
            </a:r>
            <a:r>
              <a:rPr lang="fi-FI" sz="3600" dirty="0" err="1">
                <a:effectLst/>
                <a:latin typeface="Calibri" panose="020F0502020204030204" pitchFamily="34" charset="0"/>
                <a:ea typeface="Calibri" panose="020F0502020204030204" pitchFamily="34" charset="0"/>
                <a:cs typeface="Times New Roman" panose="02020603050405020304" pitchFamily="18" charset="0"/>
              </a:rPr>
              <a:t>sti</a:t>
            </a:r>
            <a:r>
              <a:rPr lang="fi-FI" sz="36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fi-FI" sz="3600" dirty="0">
                <a:effectLst/>
                <a:latin typeface="Calibri" panose="020F0502020204030204" pitchFamily="34" charset="0"/>
                <a:ea typeface="Calibri" panose="020F0502020204030204" pitchFamily="34" charset="0"/>
                <a:cs typeface="Times New Roman" panose="02020603050405020304" pitchFamily="18" charset="0"/>
              </a:rPr>
              <a:t>Ohjeistuksen ja uusien toimintatapojen sisäistämistä tutkittiin teettämällä kyselytutkimus henkilökunnalle 10.4.2025. Vastaajista 90 % prosenttia oli pyrkinyt muuttamaan omaa toimintaansa ohjeistuksen mukaisesti (eli haavahoidot varattu samoille työntekijöille ja esim. pikapolilta ohjattu kontrolleja samalle lääkärille). Kehitteillä on vielä toimintamalli, jossa haavojen hoidot jaetaan ”hoitoringeille”, jotka koostuvat 2-3 hoitajasta. Tätä ei vielä ole ehditty kehittää. Pieni osa kyselyyn vastanneista ei muistanut saaneensa informointia uusista toimintatavoista lainkaan.</a:t>
            </a:r>
            <a:endParaRPr lang="fi-FI" sz="3600" dirty="0"/>
          </a:p>
        </p:txBody>
      </p:sp>
    </p:spTree>
    <p:extLst>
      <p:ext uri="{BB962C8B-B14F-4D97-AF65-F5344CB8AC3E}">
        <p14:creationId xmlns:p14="http://schemas.microsoft.com/office/powerpoint/2010/main" val="787511567"/>
      </p:ext>
    </p:extLst>
  </p:cSld>
  <p:clrMapOvr>
    <a:masterClrMapping/>
  </p:clrMapOvr>
</p:sld>
</file>

<file path=ppt/theme/theme1.xml><?xml version="1.0" encoding="utf-8"?>
<a:theme xmlns:a="http://schemas.openxmlformats.org/drawingml/2006/main" name="Posteri_A0_841x1189mm">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steri_A0_841x1189mm.potx" id="{CB7E6911-3B42-428E-880A-3E65EA5E77EB}" vid="{65D01059-2666-410C-BB08-45400F320E42}"/>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06D4295B86B1654081A9A66A4DBC7273" ma:contentTypeVersion="8" ma:contentTypeDescription="Luo uusi asiakirja." ma:contentTypeScope="" ma:versionID="30de03c4bfdd0fbe1638edc626426246">
  <xsd:schema xmlns:xsd="http://www.w3.org/2001/XMLSchema" xmlns:xs="http://www.w3.org/2001/XMLSchema" xmlns:p="http://schemas.microsoft.com/office/2006/metadata/properties" xmlns:ns3="ad3a0134-5672-47d7-b35d-93da055eb864" xmlns:ns4="c3308045-f92c-44a0-9069-21e25f01c89b" targetNamespace="http://schemas.microsoft.com/office/2006/metadata/properties" ma:root="true" ma:fieldsID="8e241b253571b38222ceba4cc55d1afe" ns3:_="" ns4:_="">
    <xsd:import namespace="ad3a0134-5672-47d7-b35d-93da055eb864"/>
    <xsd:import namespace="c3308045-f92c-44a0-9069-21e25f01c89b"/>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3a0134-5672-47d7-b35d-93da055eb8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_activity" ma:index="1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308045-f92c-44a0-9069-21e25f01c89b" elementFormDefault="qualified">
    <xsd:import namespace="http://schemas.microsoft.com/office/2006/documentManagement/types"/>
    <xsd:import namespace="http://schemas.microsoft.com/office/infopath/2007/PartnerControls"/>
    <xsd:element name="SharedWithUsers" ma:index="13"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Jakamisen tiedot" ma:internalName="SharedWithDetails" ma:readOnly="true">
      <xsd:simpleType>
        <xsd:restriction base="dms:Note">
          <xsd:maxLength value="255"/>
        </xsd:restriction>
      </xsd:simpleType>
    </xsd:element>
    <xsd:element name="SharingHintHash" ma:index="15"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ad3a0134-5672-47d7-b35d-93da055eb864" xsi:nil="true"/>
  </documentManagement>
</p:properties>
</file>

<file path=customXml/itemProps1.xml><?xml version="1.0" encoding="utf-8"?>
<ds:datastoreItem xmlns:ds="http://schemas.openxmlformats.org/officeDocument/2006/customXml" ds:itemID="{A97A5FB5-D544-4DB8-8466-73AB9B95A8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3a0134-5672-47d7-b35d-93da055eb864"/>
    <ds:schemaRef ds:uri="c3308045-f92c-44a0-9069-21e25f01c8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DAAFBE-1AB2-4810-AF4B-2AFE32B66FEA}">
  <ds:schemaRefs>
    <ds:schemaRef ds:uri="http://schemas.microsoft.com/sharepoint/v3/contenttype/forms"/>
  </ds:schemaRefs>
</ds:datastoreItem>
</file>

<file path=customXml/itemProps3.xml><?xml version="1.0" encoding="utf-8"?>
<ds:datastoreItem xmlns:ds="http://schemas.openxmlformats.org/officeDocument/2006/customXml" ds:itemID="{53C59DE2-985C-4D16-937E-55B8E23B1233}">
  <ds:schemaRefs>
    <ds:schemaRef ds:uri="http://purl.org/dc/terms/"/>
    <ds:schemaRef ds:uri="http://schemas.openxmlformats.org/package/2006/metadata/core-properties"/>
    <ds:schemaRef ds:uri="c3308045-f92c-44a0-9069-21e25f01c89b"/>
    <ds:schemaRef ds:uri="http://schemas.microsoft.com/office/2006/documentManagement/types"/>
    <ds:schemaRef ds:uri="ad3a0134-5672-47d7-b35d-93da055eb864"/>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Posteri_A0_841x1189mm</Template>
  <TotalTime>9</TotalTime>
  <Words>558</Words>
  <Application>Microsoft Office PowerPoint</Application>
  <PresentationFormat>Mukautettu</PresentationFormat>
  <Paragraphs>17</Paragraphs>
  <Slides>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vt:i4>
      </vt:variant>
    </vt:vector>
  </HeadingPairs>
  <TitlesOfParts>
    <vt:vector size="4" baseType="lpstr">
      <vt:lpstr>Arial</vt:lpstr>
      <vt:lpstr>Calibri</vt:lpstr>
      <vt:lpstr>Posteri_A0_841x1189mm</vt:lpstr>
      <vt:lpstr>Aina sama naama Hoidon jatkuvuus episodiasiakkailla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Jokiniitty Elina</dc:creator>
  <cp:keywords/>
  <cp:lastModifiedBy>Jokiniitty Elina</cp:lastModifiedBy>
  <cp:revision>1</cp:revision>
  <dcterms:created xsi:type="dcterms:W3CDTF">2025-04-10T09:39:11Z</dcterms:created>
  <dcterms:modified xsi:type="dcterms:W3CDTF">2025-04-10T09:48:43Z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0x01010006D4295B86B1654081A9A66A4DBC7273</vt:lpwstr>
  </property>
</Properties>
</file>