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14719574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F4E50-81E0-42B3-93C8-E7CE87DE3703}" type="datetimeFigureOut">
              <a:rPr lang="fi-FI" smtClean="0"/>
              <a:t>20.5.2025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9AB46D-8E24-4707-B75E-32569C2EBE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6987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F8F1A8-63B0-43FA-B06A-70BBE21BA316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4007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nsi_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in paikkamerkki 7"/>
          <p:cNvSpPr>
            <a:spLocks noGrp="1"/>
          </p:cNvSpPr>
          <p:nvPr>
            <p:ph type="body" sz="quarter" idx="12"/>
          </p:nvPr>
        </p:nvSpPr>
        <p:spPr>
          <a:xfrm>
            <a:off x="2207568" y="4962525"/>
            <a:ext cx="4032895" cy="727076"/>
          </a:xfrm>
          <a:noFill/>
        </p:spPr>
        <p:txBody>
          <a:bodyPr anchor="ctr" anchorCtr="0"/>
          <a:lstStyle>
            <a:lvl1pPr marL="360000" indent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7" name="Kuva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8381" y="332867"/>
            <a:ext cx="4827170" cy="6264274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057275" y="1122363"/>
            <a:ext cx="5936191" cy="2126617"/>
          </a:xfrm>
        </p:spPr>
        <p:txBody>
          <a:bodyPr anchor="b">
            <a:noAutofit/>
          </a:bodyPr>
          <a:lstStyle>
            <a:lvl1pPr algn="l">
              <a:defRPr sz="4400" b="1"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057276" y="3439604"/>
            <a:ext cx="5183188" cy="828092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accent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pic>
        <p:nvPicPr>
          <p:cNvPr id="5" name="Kuva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72575" y="6237288"/>
            <a:ext cx="1440000" cy="425694"/>
          </a:xfrm>
          <a:prstGeom prst="rect">
            <a:avLst/>
          </a:prstGeom>
        </p:spPr>
      </p:pic>
      <p:sp>
        <p:nvSpPr>
          <p:cNvPr id="9" name="Kuvan paikkamerkki 7"/>
          <p:cNvSpPr>
            <a:spLocks noGrp="1" noChangeAspect="1"/>
          </p:cNvSpPr>
          <p:nvPr>
            <p:ph type="pic" sz="quarter" idx="11"/>
          </p:nvPr>
        </p:nvSpPr>
        <p:spPr>
          <a:xfrm>
            <a:off x="1055580" y="4689280"/>
            <a:ext cx="1260000" cy="126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sz="1200">
                <a:latin typeface="+mn-lt"/>
              </a:defRPr>
            </a:lvl1pPr>
          </a:lstStyle>
          <a:p>
            <a:r>
              <a:rPr lang="fi-FI" dirty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652465029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79425" y="333375"/>
            <a:ext cx="11233150" cy="935039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79425" y="1633538"/>
            <a:ext cx="5472113" cy="679338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n-lt"/>
                <a:ea typeface="Inter SemiBold" panose="02000503000000020004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79425" y="2505075"/>
            <a:ext cx="5472113" cy="34448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240463" y="1633538"/>
            <a:ext cx="5472112" cy="679338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n-lt"/>
                <a:ea typeface="Inter SemiBold" panose="02000503000000020004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240463" y="2505075"/>
            <a:ext cx="5472112" cy="34448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998504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739713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2411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Loppudia_val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959414" y="1270000"/>
            <a:ext cx="5753161" cy="1150887"/>
          </a:xfrm>
        </p:spPr>
        <p:txBody>
          <a:bodyPr anchor="b">
            <a:noAutofit/>
          </a:bodyPr>
          <a:lstStyle>
            <a:lvl1pPr algn="l">
              <a:defRPr sz="4400" b="1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5959414" y="2636912"/>
            <a:ext cx="5753161" cy="3005364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accent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pic>
        <p:nvPicPr>
          <p:cNvPr id="20" name="Kuva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2624" y="1270000"/>
            <a:ext cx="3369220" cy="4372276"/>
          </a:xfrm>
          <a:prstGeom prst="rect">
            <a:avLst/>
          </a:prstGeom>
        </p:spPr>
      </p:pic>
      <p:pic>
        <p:nvPicPr>
          <p:cNvPr id="32" name="Kuva 3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72575" y="6237288"/>
            <a:ext cx="1440000" cy="425694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DB37A8E0-51C7-42D4-AA59-2ED69BF982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1538" y="6237288"/>
            <a:ext cx="2150530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304713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13"/>
          </p:nvPr>
        </p:nvSpPr>
        <p:spPr>
          <a:xfrm>
            <a:off x="515937" y="1989137"/>
            <a:ext cx="11155387" cy="4049713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917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nsi_kuvapaik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951538" y="1122363"/>
            <a:ext cx="5758805" cy="2126617"/>
          </a:xfrm>
        </p:spPr>
        <p:txBody>
          <a:bodyPr anchor="b">
            <a:noAutofit/>
          </a:bodyPr>
          <a:lstStyle>
            <a:lvl1pPr algn="l">
              <a:defRPr sz="4400" b="1"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5951538" y="3429000"/>
            <a:ext cx="5758805" cy="684076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accent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8" name="Kuvan paikkamerkki 19"/>
          <p:cNvSpPr>
            <a:spLocks noGrp="1"/>
          </p:cNvSpPr>
          <p:nvPr>
            <p:ph type="pic" sz="quarter" idx="13"/>
          </p:nvPr>
        </p:nvSpPr>
        <p:spPr>
          <a:xfrm>
            <a:off x="-9291" y="0"/>
            <a:ext cx="5490303" cy="6858000"/>
          </a:xfrm>
          <a:custGeom>
            <a:avLst/>
            <a:gdLst>
              <a:gd name="connsiteX0" fmla="*/ 0 w 6853504"/>
              <a:gd name="connsiteY0" fmla="*/ 0 h 6853504"/>
              <a:gd name="connsiteX1" fmla="*/ 3426752 w 6853504"/>
              <a:gd name="connsiteY1" fmla="*/ 0 h 6853504"/>
              <a:gd name="connsiteX2" fmla="*/ 6853504 w 6853504"/>
              <a:gd name="connsiteY2" fmla="*/ 3426752 h 6853504"/>
              <a:gd name="connsiteX3" fmla="*/ 3426752 w 6853504"/>
              <a:gd name="connsiteY3" fmla="*/ 6853504 h 6853504"/>
              <a:gd name="connsiteX4" fmla="*/ 0 w 6853504"/>
              <a:gd name="connsiteY4" fmla="*/ 6853504 h 6853504"/>
              <a:gd name="connsiteX5" fmla="*/ 0 w 6853504"/>
              <a:gd name="connsiteY5" fmla="*/ 0 h 6853504"/>
              <a:gd name="connsiteX0" fmla="*/ 1347537 w 6853504"/>
              <a:gd name="connsiteY0" fmla="*/ 0 h 6865535"/>
              <a:gd name="connsiteX1" fmla="*/ 3426752 w 6853504"/>
              <a:gd name="connsiteY1" fmla="*/ 12031 h 6865535"/>
              <a:gd name="connsiteX2" fmla="*/ 6853504 w 6853504"/>
              <a:gd name="connsiteY2" fmla="*/ 3438783 h 6865535"/>
              <a:gd name="connsiteX3" fmla="*/ 3426752 w 6853504"/>
              <a:gd name="connsiteY3" fmla="*/ 6865535 h 6865535"/>
              <a:gd name="connsiteX4" fmla="*/ 0 w 6853504"/>
              <a:gd name="connsiteY4" fmla="*/ 6865535 h 6865535"/>
              <a:gd name="connsiteX5" fmla="*/ 1347537 w 6853504"/>
              <a:gd name="connsiteY5" fmla="*/ 0 h 6865535"/>
              <a:gd name="connsiteX0" fmla="*/ 0 w 5505967"/>
              <a:gd name="connsiteY0" fmla="*/ 0 h 6877567"/>
              <a:gd name="connsiteX1" fmla="*/ 2079215 w 5505967"/>
              <a:gd name="connsiteY1" fmla="*/ 12031 h 6877567"/>
              <a:gd name="connsiteX2" fmla="*/ 5505967 w 5505967"/>
              <a:gd name="connsiteY2" fmla="*/ 3438783 h 6877567"/>
              <a:gd name="connsiteX3" fmla="*/ 2079215 w 5505967"/>
              <a:gd name="connsiteY3" fmla="*/ 6865535 h 6877567"/>
              <a:gd name="connsiteX4" fmla="*/ 12031 w 5505967"/>
              <a:gd name="connsiteY4" fmla="*/ 6877567 h 6877567"/>
              <a:gd name="connsiteX5" fmla="*/ 0 w 5505967"/>
              <a:gd name="connsiteY5" fmla="*/ 0 h 6877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05967" h="6877567">
                <a:moveTo>
                  <a:pt x="0" y="0"/>
                </a:moveTo>
                <a:lnTo>
                  <a:pt x="2079215" y="12031"/>
                </a:lnTo>
                <a:cubicBezTo>
                  <a:pt x="3971758" y="12031"/>
                  <a:pt x="5505967" y="1546240"/>
                  <a:pt x="5505967" y="3438783"/>
                </a:cubicBezTo>
                <a:cubicBezTo>
                  <a:pt x="5505967" y="5331326"/>
                  <a:pt x="3971758" y="6865535"/>
                  <a:pt x="2079215" y="6865535"/>
                </a:cubicBezTo>
                <a:lnTo>
                  <a:pt x="12031" y="6877567"/>
                </a:lnTo>
                <a:cubicBezTo>
                  <a:pt x="8021" y="4585045"/>
                  <a:pt x="4010" y="2292522"/>
                  <a:pt x="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 dirty="0"/>
              <a:t>Lisää kuva napsauttamalla kuvaketta</a:t>
            </a:r>
          </a:p>
        </p:txBody>
      </p:sp>
      <p:pic>
        <p:nvPicPr>
          <p:cNvPr id="9" name="Kuva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2575" y="6237288"/>
            <a:ext cx="1440000" cy="42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60935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_1pal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13"/>
          </p:nvPr>
        </p:nvSpPr>
        <p:spPr>
          <a:xfrm>
            <a:off x="479424" y="1628800"/>
            <a:ext cx="11233151" cy="4321175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>
                <a:latin typeface="+mn-lt"/>
              </a:defRPr>
            </a:lvl1pPr>
            <a:lvl2pPr>
              <a:spcBef>
                <a:spcPts val="0"/>
              </a:spcBef>
              <a:spcAft>
                <a:spcPts val="1200"/>
              </a:spcAft>
              <a:defRPr>
                <a:latin typeface="+mn-lt"/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latin typeface="+mn-lt"/>
              </a:defRPr>
            </a:lvl3pPr>
            <a:lvl4pPr>
              <a:spcAft>
                <a:spcPts val="1200"/>
              </a:spcAft>
              <a:defRPr>
                <a:latin typeface="+mn-lt"/>
              </a:defRPr>
            </a:lvl4pPr>
            <a:lvl5pPr>
              <a:spcAft>
                <a:spcPts val="1200"/>
              </a:spcAft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20151201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_2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9425" y="1628775"/>
            <a:ext cx="11233150" cy="4321175"/>
          </a:xfrm>
        </p:spPr>
        <p:txBody>
          <a:bodyPr numCol="2" spcCol="720000"/>
          <a:lstStyle>
            <a:lvl1pPr marL="216000" indent="-216000">
              <a:defRPr>
                <a:latin typeface="+mn-lt"/>
              </a:defRPr>
            </a:lvl1pPr>
            <a:lvl2pPr indent="-216000">
              <a:defRPr>
                <a:latin typeface="+mn-lt"/>
              </a:defRPr>
            </a:lvl2pPr>
            <a:lvl3pPr indent="-216000">
              <a:defRPr>
                <a:latin typeface="+mn-lt"/>
              </a:defRPr>
            </a:lvl3pPr>
            <a:lvl4pPr indent="-216000">
              <a:defRPr>
                <a:latin typeface="+mn-lt"/>
              </a:defRPr>
            </a:lvl4pPr>
            <a:lvl5pPr indent="-216000"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28083877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_4 kuvapaikk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79425" y="333375"/>
            <a:ext cx="5472113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8" name="Kuvan paikkamerkki 7"/>
          <p:cNvSpPr>
            <a:spLocks noGrp="1" noChangeAspect="1"/>
          </p:cNvSpPr>
          <p:nvPr>
            <p:ph type="pic" sz="quarter" idx="13"/>
          </p:nvPr>
        </p:nvSpPr>
        <p:spPr>
          <a:xfrm>
            <a:off x="6240462" y="332656"/>
            <a:ext cx="2628000" cy="262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 dirty="0"/>
              <a:t>Lisää kuva napsauttamalla kuvaketta</a:t>
            </a:r>
          </a:p>
        </p:txBody>
      </p:sp>
      <p:sp>
        <p:nvSpPr>
          <p:cNvPr id="10" name="Kuvan paikkamerkki 7"/>
          <p:cNvSpPr>
            <a:spLocks noGrp="1" noChangeAspect="1"/>
          </p:cNvSpPr>
          <p:nvPr>
            <p:ph type="pic" sz="quarter" idx="14"/>
          </p:nvPr>
        </p:nvSpPr>
        <p:spPr>
          <a:xfrm>
            <a:off x="9192636" y="332656"/>
            <a:ext cx="2628000" cy="262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 dirty="0"/>
              <a:t>Lisää kuva napsauttamalla kuvaketta</a:t>
            </a:r>
          </a:p>
        </p:txBody>
      </p:sp>
      <p:sp>
        <p:nvSpPr>
          <p:cNvPr id="11" name="Kuvan paikkamerkki 7"/>
          <p:cNvSpPr>
            <a:spLocks noGrp="1" noChangeAspect="1"/>
          </p:cNvSpPr>
          <p:nvPr>
            <p:ph type="pic" sz="quarter" idx="15"/>
          </p:nvPr>
        </p:nvSpPr>
        <p:spPr>
          <a:xfrm>
            <a:off x="6240462" y="3312596"/>
            <a:ext cx="2628000" cy="262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 dirty="0"/>
              <a:t>Lisää kuva napsauttamalla kuvaketta</a:t>
            </a:r>
          </a:p>
        </p:txBody>
      </p:sp>
      <p:sp>
        <p:nvSpPr>
          <p:cNvPr id="12" name="Kuvan paikkamerkki 7"/>
          <p:cNvSpPr>
            <a:spLocks noGrp="1" noChangeAspect="1"/>
          </p:cNvSpPr>
          <p:nvPr>
            <p:ph type="pic" sz="quarter" idx="16"/>
          </p:nvPr>
        </p:nvSpPr>
        <p:spPr>
          <a:xfrm>
            <a:off x="9192636" y="3312596"/>
            <a:ext cx="2628000" cy="262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 dirty="0"/>
              <a:t>Lisää kuva napsauttamalla kuvaketta</a:t>
            </a:r>
          </a:p>
        </p:txBody>
      </p:sp>
      <p:sp>
        <p:nvSpPr>
          <p:cNvPr id="15" name="Tekstin paikkamerkki 14"/>
          <p:cNvSpPr>
            <a:spLocks noGrp="1"/>
          </p:cNvSpPr>
          <p:nvPr>
            <p:ph type="body" sz="quarter" idx="17"/>
          </p:nvPr>
        </p:nvSpPr>
        <p:spPr>
          <a:xfrm>
            <a:off x="479425" y="1628775"/>
            <a:ext cx="5472113" cy="4311650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8276894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5_Otsikko ja sisältö_1pal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79424" y="333375"/>
            <a:ext cx="5472113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>
          <a:xfrm>
            <a:off x="479424" y="1628775"/>
            <a:ext cx="5472114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Kuvan paikkamerkki 3"/>
          <p:cNvSpPr>
            <a:spLocks noGrp="1"/>
          </p:cNvSpPr>
          <p:nvPr>
            <p:ph type="pic" sz="quarter" idx="16"/>
          </p:nvPr>
        </p:nvSpPr>
        <p:spPr>
          <a:xfrm>
            <a:off x="6240463" y="0"/>
            <a:ext cx="5951536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/>
            </a:lvl1pPr>
          </a:lstStyle>
          <a:p>
            <a:r>
              <a:rPr lang="fi-FI" dirty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17443025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sisältö_1kuvapaik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19"/>
          <p:cNvSpPr>
            <a:spLocks noGrp="1"/>
          </p:cNvSpPr>
          <p:nvPr>
            <p:ph type="pic" sz="quarter" idx="13"/>
          </p:nvPr>
        </p:nvSpPr>
        <p:spPr>
          <a:xfrm>
            <a:off x="0" y="4497"/>
            <a:ext cx="6853504" cy="6853504"/>
          </a:xfrm>
          <a:prstGeom prst="flowChartDelay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 dirty="0"/>
              <a:t>Lisää kuva napsauttamalla kuvaketta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48130" y="333375"/>
            <a:ext cx="4464446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pic>
        <p:nvPicPr>
          <p:cNvPr id="10" name="Kuva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2575" y="6237288"/>
            <a:ext cx="1440000" cy="425694"/>
          </a:xfrm>
          <a:prstGeom prst="rect">
            <a:avLst/>
          </a:prstGeom>
        </p:spPr>
      </p:pic>
      <p:sp>
        <p:nvSpPr>
          <p:cNvPr id="11" name="Tekstin paikkamerkki 10"/>
          <p:cNvSpPr>
            <a:spLocks noGrp="1"/>
          </p:cNvSpPr>
          <p:nvPr>
            <p:ph type="body" sz="quarter" idx="14"/>
          </p:nvPr>
        </p:nvSpPr>
        <p:spPr>
          <a:xfrm>
            <a:off x="7248130" y="1628775"/>
            <a:ext cx="4464445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69859420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_pattern-kuvapaikka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79425" y="333375"/>
            <a:ext cx="7524750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7" name="Kuvan paikkamerkki 58"/>
          <p:cNvSpPr>
            <a:spLocks noGrp="1"/>
          </p:cNvSpPr>
          <p:nvPr>
            <p:ph type="pic" sz="quarter" idx="13"/>
          </p:nvPr>
        </p:nvSpPr>
        <p:spPr>
          <a:xfrm>
            <a:off x="6646461" y="-538"/>
            <a:ext cx="5546031" cy="6864730"/>
          </a:xfrm>
          <a:custGeom>
            <a:avLst/>
            <a:gdLst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2617891 w 5545537"/>
              <a:gd name="connsiteY17" fmla="*/ 6876000 h 6876000"/>
              <a:gd name="connsiteX18" fmla="*/ 1609779 w 5545537"/>
              <a:gd name="connsiteY18" fmla="*/ 6876000 h 6876000"/>
              <a:gd name="connsiteX19" fmla="*/ 1609779 w 5545537"/>
              <a:gd name="connsiteY19" fmla="*/ 6858537 h 6876000"/>
              <a:gd name="connsiteX20" fmla="*/ 1069719 w 5545537"/>
              <a:gd name="connsiteY20" fmla="*/ 6858537 h 6876000"/>
              <a:gd name="connsiteX21" fmla="*/ 1069719 w 5545537"/>
              <a:gd name="connsiteY21" fmla="*/ 6318334 h 6876000"/>
              <a:gd name="connsiteX22" fmla="*/ 1069720 w 5545537"/>
              <a:gd name="connsiteY22" fmla="*/ 6318321 h 6876000"/>
              <a:gd name="connsiteX23" fmla="*/ 1069719 w 5545537"/>
              <a:gd name="connsiteY23" fmla="*/ 6318310 h 6876000"/>
              <a:gd name="connsiteX24" fmla="*/ 1069719 w 5545537"/>
              <a:gd name="connsiteY24" fmla="*/ 6237825 h 6876000"/>
              <a:gd name="connsiteX25" fmla="*/ 1062618 w 5545537"/>
              <a:gd name="connsiteY25" fmla="*/ 6237825 h 6876000"/>
              <a:gd name="connsiteX26" fmla="*/ 1061010 w 5545537"/>
              <a:gd name="connsiteY26" fmla="*/ 6219603 h 6876000"/>
              <a:gd name="connsiteX27" fmla="*/ 624433 w 5545537"/>
              <a:gd name="connsiteY27" fmla="*/ 5771972 h 6876000"/>
              <a:gd name="connsiteX28" fmla="*/ 529659 w 5545537"/>
              <a:gd name="connsiteY28" fmla="*/ 5762418 h 6876000"/>
              <a:gd name="connsiteX29" fmla="*/ 529659 w 5545537"/>
              <a:gd name="connsiteY29" fmla="*/ 5760642 h 6876000"/>
              <a:gd name="connsiteX30" fmla="*/ 512040 w 5545537"/>
              <a:gd name="connsiteY30" fmla="*/ 5760642 h 6876000"/>
              <a:gd name="connsiteX31" fmla="*/ 512040 w 5545537"/>
              <a:gd name="connsiteY31" fmla="*/ 5743975 h 6876000"/>
              <a:gd name="connsiteX32" fmla="*/ 426816 w 5545537"/>
              <a:gd name="connsiteY32" fmla="*/ 5735384 h 6876000"/>
              <a:gd name="connsiteX33" fmla="*/ 9971 w 5545537"/>
              <a:gd name="connsiteY33" fmla="*/ 5223932 h 6876000"/>
              <a:gd name="connsiteX34" fmla="*/ 426816 w 5545537"/>
              <a:gd name="connsiteY34" fmla="*/ 4712481 h 6876000"/>
              <a:gd name="connsiteX35" fmla="*/ 512040 w 5545537"/>
              <a:gd name="connsiteY35" fmla="*/ 4703889 h 6876000"/>
              <a:gd name="connsiteX36" fmla="*/ 512040 w 5545537"/>
              <a:gd name="connsiteY36" fmla="*/ 4703511 h 6876000"/>
              <a:gd name="connsiteX37" fmla="*/ 423086 w 5545537"/>
              <a:gd name="connsiteY37" fmla="*/ 4694544 h 6876000"/>
              <a:gd name="connsiteX38" fmla="*/ 0 w 5545537"/>
              <a:gd name="connsiteY38" fmla="*/ 4175435 h 6876000"/>
              <a:gd name="connsiteX39" fmla="*/ 529874 w 5545537"/>
              <a:gd name="connsiteY39" fmla="*/ 3645561 h 6876000"/>
              <a:gd name="connsiteX40" fmla="*/ 1048983 w 5545537"/>
              <a:gd name="connsiteY40" fmla="*/ 4068647 h 6876000"/>
              <a:gd name="connsiteX41" fmla="*/ 1057146 w 5545537"/>
              <a:gd name="connsiteY41" fmla="*/ 4149617 h 6876000"/>
              <a:gd name="connsiteX42" fmla="*/ 1069719 w 5545537"/>
              <a:gd name="connsiteY42" fmla="*/ 4149617 h 6876000"/>
              <a:gd name="connsiteX43" fmla="*/ 1069719 w 5545537"/>
              <a:gd name="connsiteY43" fmla="*/ 4620012 h 6876000"/>
              <a:gd name="connsiteX44" fmla="*/ 1095113 w 5545537"/>
              <a:gd name="connsiteY44" fmla="*/ 4538207 h 6876000"/>
              <a:gd name="connsiteX45" fmla="*/ 1576145 w 5545537"/>
              <a:gd name="connsiteY45" fmla="*/ 4219357 h 6876000"/>
              <a:gd name="connsiteX46" fmla="*/ 1609779 w 5545537"/>
              <a:gd name="connsiteY46" fmla="*/ 4222748 h 6876000"/>
              <a:gd name="connsiteX47" fmla="*/ 1609779 w 5545537"/>
              <a:gd name="connsiteY47" fmla="*/ 4205666 h 6876000"/>
              <a:gd name="connsiteX48" fmla="*/ 1577115 w 5545537"/>
              <a:gd name="connsiteY48" fmla="*/ 4208959 h 6876000"/>
              <a:gd name="connsiteX49" fmla="*/ 1055057 w 5545537"/>
              <a:gd name="connsiteY49" fmla="*/ 3686901 h 6876000"/>
              <a:gd name="connsiteX50" fmla="*/ 1577115 w 5545537"/>
              <a:gd name="connsiteY50" fmla="*/ 3164843 h 6876000"/>
              <a:gd name="connsiteX51" fmla="*/ 2088567 w 5545537"/>
              <a:gd name="connsiteY51" fmla="*/ 3581688 h 6876000"/>
              <a:gd name="connsiteX52" fmla="*/ 2098635 w 5545537"/>
              <a:gd name="connsiteY52" fmla="*/ 3681565 h 6876000"/>
              <a:gd name="connsiteX53" fmla="*/ 2113837 w 5545537"/>
              <a:gd name="connsiteY53" fmla="*/ 3681565 h 6876000"/>
              <a:gd name="connsiteX54" fmla="*/ 2113837 w 5545537"/>
              <a:gd name="connsiteY54" fmla="*/ 2637449 h 6876000"/>
              <a:gd name="connsiteX55" fmla="*/ 2114775 w 5545537"/>
              <a:gd name="connsiteY55" fmla="*/ 2637449 h 6876000"/>
              <a:gd name="connsiteX56" fmla="*/ 2113835 w 5545537"/>
              <a:gd name="connsiteY56" fmla="*/ 2628122 h 6876000"/>
              <a:gd name="connsiteX57" fmla="*/ 2635893 w 5545537"/>
              <a:gd name="connsiteY57" fmla="*/ 2106064 h 6876000"/>
              <a:gd name="connsiteX58" fmla="*/ 2649648 w 5545537"/>
              <a:gd name="connsiteY58" fmla="*/ 2107451 h 6876000"/>
              <a:gd name="connsiteX59" fmla="*/ 2649648 w 5545537"/>
              <a:gd name="connsiteY59" fmla="*/ 2090015 h 6876000"/>
              <a:gd name="connsiteX60" fmla="*/ 2635894 w 5545537"/>
              <a:gd name="connsiteY60" fmla="*/ 2091401 h 6876000"/>
              <a:gd name="connsiteX61" fmla="*/ 2113836 w 5545537"/>
              <a:gd name="connsiteY61" fmla="*/ 1569343 h 6876000"/>
              <a:gd name="connsiteX62" fmla="*/ 2635894 w 5545537"/>
              <a:gd name="connsiteY62" fmla="*/ 1047285 h 6876000"/>
              <a:gd name="connsiteX63" fmla="*/ 2649648 w 5545537"/>
              <a:gd name="connsiteY63" fmla="*/ 1048672 h 6876000"/>
              <a:gd name="connsiteX64" fmla="*/ 2649648 w 5545537"/>
              <a:gd name="connsiteY64" fmla="*/ 1043268 h 6876000"/>
              <a:gd name="connsiteX65" fmla="*/ 2689899 w 5545537"/>
              <a:gd name="connsiteY65" fmla="*/ 1039210 h 6876000"/>
              <a:gd name="connsiteX66" fmla="*/ 2689899 w 5545537"/>
              <a:gd name="connsiteY66" fmla="*/ 1038672 h 6876000"/>
              <a:gd name="connsiteX67" fmla="*/ 2635893 w 5545537"/>
              <a:gd name="connsiteY67" fmla="*/ 1044116 h 6876000"/>
              <a:gd name="connsiteX68" fmla="*/ 2113835 w 5545537"/>
              <a:gd name="connsiteY68" fmla="*/ 522058 h 6876000"/>
              <a:gd name="connsiteX69" fmla="*/ 2635893 w 5545537"/>
              <a:gd name="connsiteY69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2617891 w 5545537"/>
              <a:gd name="connsiteY17" fmla="*/ 6876000 h 6876000"/>
              <a:gd name="connsiteX18" fmla="*/ 1609779 w 5545537"/>
              <a:gd name="connsiteY18" fmla="*/ 6876000 h 6876000"/>
              <a:gd name="connsiteX19" fmla="*/ 1609779 w 5545537"/>
              <a:gd name="connsiteY19" fmla="*/ 6858537 h 6876000"/>
              <a:gd name="connsiteX20" fmla="*/ 1069719 w 5545537"/>
              <a:gd name="connsiteY20" fmla="*/ 6858537 h 6876000"/>
              <a:gd name="connsiteX21" fmla="*/ 1069719 w 5545537"/>
              <a:gd name="connsiteY21" fmla="*/ 6318334 h 6876000"/>
              <a:gd name="connsiteX22" fmla="*/ 1069720 w 5545537"/>
              <a:gd name="connsiteY22" fmla="*/ 6318321 h 6876000"/>
              <a:gd name="connsiteX23" fmla="*/ 1069719 w 5545537"/>
              <a:gd name="connsiteY23" fmla="*/ 6318310 h 6876000"/>
              <a:gd name="connsiteX24" fmla="*/ 1069719 w 5545537"/>
              <a:gd name="connsiteY24" fmla="*/ 6237825 h 6876000"/>
              <a:gd name="connsiteX25" fmla="*/ 1062618 w 5545537"/>
              <a:gd name="connsiteY25" fmla="*/ 6237825 h 6876000"/>
              <a:gd name="connsiteX26" fmla="*/ 1061010 w 5545537"/>
              <a:gd name="connsiteY26" fmla="*/ 6219603 h 6876000"/>
              <a:gd name="connsiteX27" fmla="*/ 624433 w 5545537"/>
              <a:gd name="connsiteY27" fmla="*/ 5771972 h 6876000"/>
              <a:gd name="connsiteX28" fmla="*/ 529659 w 5545537"/>
              <a:gd name="connsiteY28" fmla="*/ 5762418 h 6876000"/>
              <a:gd name="connsiteX29" fmla="*/ 529659 w 5545537"/>
              <a:gd name="connsiteY29" fmla="*/ 5760642 h 6876000"/>
              <a:gd name="connsiteX30" fmla="*/ 512040 w 5545537"/>
              <a:gd name="connsiteY30" fmla="*/ 5760642 h 6876000"/>
              <a:gd name="connsiteX31" fmla="*/ 512040 w 5545537"/>
              <a:gd name="connsiteY31" fmla="*/ 5743975 h 6876000"/>
              <a:gd name="connsiteX32" fmla="*/ 426816 w 5545537"/>
              <a:gd name="connsiteY32" fmla="*/ 5735384 h 6876000"/>
              <a:gd name="connsiteX33" fmla="*/ 9971 w 5545537"/>
              <a:gd name="connsiteY33" fmla="*/ 5223932 h 6876000"/>
              <a:gd name="connsiteX34" fmla="*/ 426816 w 5545537"/>
              <a:gd name="connsiteY34" fmla="*/ 4712481 h 6876000"/>
              <a:gd name="connsiteX35" fmla="*/ 512040 w 5545537"/>
              <a:gd name="connsiteY35" fmla="*/ 4703889 h 6876000"/>
              <a:gd name="connsiteX36" fmla="*/ 512040 w 5545537"/>
              <a:gd name="connsiteY36" fmla="*/ 4703511 h 6876000"/>
              <a:gd name="connsiteX37" fmla="*/ 423086 w 5545537"/>
              <a:gd name="connsiteY37" fmla="*/ 4694544 h 6876000"/>
              <a:gd name="connsiteX38" fmla="*/ 0 w 5545537"/>
              <a:gd name="connsiteY38" fmla="*/ 4175435 h 6876000"/>
              <a:gd name="connsiteX39" fmla="*/ 529874 w 5545537"/>
              <a:gd name="connsiteY39" fmla="*/ 3645561 h 6876000"/>
              <a:gd name="connsiteX40" fmla="*/ 1048983 w 5545537"/>
              <a:gd name="connsiteY40" fmla="*/ 4068647 h 6876000"/>
              <a:gd name="connsiteX41" fmla="*/ 1057146 w 5545537"/>
              <a:gd name="connsiteY41" fmla="*/ 4149617 h 6876000"/>
              <a:gd name="connsiteX42" fmla="*/ 1066307 w 5545537"/>
              <a:gd name="connsiteY42" fmla="*/ 4347509 h 6876000"/>
              <a:gd name="connsiteX43" fmla="*/ 1069719 w 5545537"/>
              <a:gd name="connsiteY43" fmla="*/ 4620012 h 6876000"/>
              <a:gd name="connsiteX44" fmla="*/ 1095113 w 5545537"/>
              <a:gd name="connsiteY44" fmla="*/ 4538207 h 6876000"/>
              <a:gd name="connsiteX45" fmla="*/ 1576145 w 5545537"/>
              <a:gd name="connsiteY45" fmla="*/ 4219357 h 6876000"/>
              <a:gd name="connsiteX46" fmla="*/ 1609779 w 5545537"/>
              <a:gd name="connsiteY46" fmla="*/ 4222748 h 6876000"/>
              <a:gd name="connsiteX47" fmla="*/ 1609779 w 5545537"/>
              <a:gd name="connsiteY47" fmla="*/ 4205666 h 6876000"/>
              <a:gd name="connsiteX48" fmla="*/ 1577115 w 5545537"/>
              <a:gd name="connsiteY48" fmla="*/ 4208959 h 6876000"/>
              <a:gd name="connsiteX49" fmla="*/ 1055057 w 5545537"/>
              <a:gd name="connsiteY49" fmla="*/ 3686901 h 6876000"/>
              <a:gd name="connsiteX50" fmla="*/ 1577115 w 5545537"/>
              <a:gd name="connsiteY50" fmla="*/ 3164843 h 6876000"/>
              <a:gd name="connsiteX51" fmla="*/ 2088567 w 5545537"/>
              <a:gd name="connsiteY51" fmla="*/ 3581688 h 6876000"/>
              <a:gd name="connsiteX52" fmla="*/ 2098635 w 5545537"/>
              <a:gd name="connsiteY52" fmla="*/ 3681565 h 6876000"/>
              <a:gd name="connsiteX53" fmla="*/ 2113837 w 5545537"/>
              <a:gd name="connsiteY53" fmla="*/ 3681565 h 6876000"/>
              <a:gd name="connsiteX54" fmla="*/ 2113837 w 5545537"/>
              <a:gd name="connsiteY54" fmla="*/ 2637449 h 6876000"/>
              <a:gd name="connsiteX55" fmla="*/ 2114775 w 5545537"/>
              <a:gd name="connsiteY55" fmla="*/ 2637449 h 6876000"/>
              <a:gd name="connsiteX56" fmla="*/ 2113835 w 5545537"/>
              <a:gd name="connsiteY56" fmla="*/ 2628122 h 6876000"/>
              <a:gd name="connsiteX57" fmla="*/ 2635893 w 5545537"/>
              <a:gd name="connsiteY57" fmla="*/ 2106064 h 6876000"/>
              <a:gd name="connsiteX58" fmla="*/ 2649648 w 5545537"/>
              <a:gd name="connsiteY58" fmla="*/ 2107451 h 6876000"/>
              <a:gd name="connsiteX59" fmla="*/ 2649648 w 5545537"/>
              <a:gd name="connsiteY59" fmla="*/ 2090015 h 6876000"/>
              <a:gd name="connsiteX60" fmla="*/ 2635894 w 5545537"/>
              <a:gd name="connsiteY60" fmla="*/ 2091401 h 6876000"/>
              <a:gd name="connsiteX61" fmla="*/ 2113836 w 5545537"/>
              <a:gd name="connsiteY61" fmla="*/ 1569343 h 6876000"/>
              <a:gd name="connsiteX62" fmla="*/ 2635894 w 5545537"/>
              <a:gd name="connsiteY62" fmla="*/ 1047285 h 6876000"/>
              <a:gd name="connsiteX63" fmla="*/ 2649648 w 5545537"/>
              <a:gd name="connsiteY63" fmla="*/ 1048672 h 6876000"/>
              <a:gd name="connsiteX64" fmla="*/ 2649648 w 5545537"/>
              <a:gd name="connsiteY64" fmla="*/ 1043268 h 6876000"/>
              <a:gd name="connsiteX65" fmla="*/ 2689899 w 5545537"/>
              <a:gd name="connsiteY65" fmla="*/ 1039210 h 6876000"/>
              <a:gd name="connsiteX66" fmla="*/ 2689899 w 5545537"/>
              <a:gd name="connsiteY66" fmla="*/ 1038672 h 6876000"/>
              <a:gd name="connsiteX67" fmla="*/ 2635893 w 5545537"/>
              <a:gd name="connsiteY67" fmla="*/ 1044116 h 6876000"/>
              <a:gd name="connsiteX68" fmla="*/ 2113835 w 5545537"/>
              <a:gd name="connsiteY68" fmla="*/ 522058 h 6876000"/>
              <a:gd name="connsiteX69" fmla="*/ 2635893 w 5545537"/>
              <a:gd name="connsiteY69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2617891 w 5545537"/>
              <a:gd name="connsiteY17" fmla="*/ 6876000 h 6876000"/>
              <a:gd name="connsiteX18" fmla="*/ 1609779 w 5545537"/>
              <a:gd name="connsiteY18" fmla="*/ 6876000 h 6876000"/>
              <a:gd name="connsiteX19" fmla="*/ 1609779 w 5545537"/>
              <a:gd name="connsiteY19" fmla="*/ 6858537 h 6876000"/>
              <a:gd name="connsiteX20" fmla="*/ 1069719 w 5545537"/>
              <a:gd name="connsiteY20" fmla="*/ 6858537 h 6876000"/>
              <a:gd name="connsiteX21" fmla="*/ 1069719 w 5545537"/>
              <a:gd name="connsiteY21" fmla="*/ 6318334 h 6876000"/>
              <a:gd name="connsiteX22" fmla="*/ 1069720 w 5545537"/>
              <a:gd name="connsiteY22" fmla="*/ 6318321 h 6876000"/>
              <a:gd name="connsiteX23" fmla="*/ 1069719 w 5545537"/>
              <a:gd name="connsiteY23" fmla="*/ 6318310 h 6876000"/>
              <a:gd name="connsiteX24" fmla="*/ 1069719 w 5545537"/>
              <a:gd name="connsiteY24" fmla="*/ 6237825 h 6876000"/>
              <a:gd name="connsiteX25" fmla="*/ 1062618 w 5545537"/>
              <a:gd name="connsiteY25" fmla="*/ 6237825 h 6876000"/>
              <a:gd name="connsiteX26" fmla="*/ 1061010 w 5545537"/>
              <a:gd name="connsiteY26" fmla="*/ 6219603 h 6876000"/>
              <a:gd name="connsiteX27" fmla="*/ 624433 w 5545537"/>
              <a:gd name="connsiteY27" fmla="*/ 5771972 h 6876000"/>
              <a:gd name="connsiteX28" fmla="*/ 529659 w 5545537"/>
              <a:gd name="connsiteY28" fmla="*/ 5762418 h 6876000"/>
              <a:gd name="connsiteX29" fmla="*/ 529659 w 5545537"/>
              <a:gd name="connsiteY29" fmla="*/ 5760642 h 6876000"/>
              <a:gd name="connsiteX30" fmla="*/ 512040 w 5545537"/>
              <a:gd name="connsiteY30" fmla="*/ 5760642 h 6876000"/>
              <a:gd name="connsiteX31" fmla="*/ 512040 w 5545537"/>
              <a:gd name="connsiteY31" fmla="*/ 5743975 h 6876000"/>
              <a:gd name="connsiteX32" fmla="*/ 426816 w 5545537"/>
              <a:gd name="connsiteY32" fmla="*/ 5735384 h 6876000"/>
              <a:gd name="connsiteX33" fmla="*/ 9971 w 5545537"/>
              <a:gd name="connsiteY33" fmla="*/ 5223932 h 6876000"/>
              <a:gd name="connsiteX34" fmla="*/ 426816 w 5545537"/>
              <a:gd name="connsiteY34" fmla="*/ 4712481 h 6876000"/>
              <a:gd name="connsiteX35" fmla="*/ 512040 w 5545537"/>
              <a:gd name="connsiteY35" fmla="*/ 4703889 h 6876000"/>
              <a:gd name="connsiteX36" fmla="*/ 512040 w 5545537"/>
              <a:gd name="connsiteY36" fmla="*/ 4703511 h 6876000"/>
              <a:gd name="connsiteX37" fmla="*/ 423086 w 5545537"/>
              <a:gd name="connsiteY37" fmla="*/ 4694544 h 6876000"/>
              <a:gd name="connsiteX38" fmla="*/ 0 w 5545537"/>
              <a:gd name="connsiteY38" fmla="*/ 4175435 h 6876000"/>
              <a:gd name="connsiteX39" fmla="*/ 529874 w 5545537"/>
              <a:gd name="connsiteY39" fmla="*/ 3645561 h 6876000"/>
              <a:gd name="connsiteX40" fmla="*/ 1048983 w 5545537"/>
              <a:gd name="connsiteY40" fmla="*/ 4068647 h 6876000"/>
              <a:gd name="connsiteX41" fmla="*/ 1057146 w 5545537"/>
              <a:gd name="connsiteY41" fmla="*/ 4149617 h 6876000"/>
              <a:gd name="connsiteX42" fmla="*/ 1066307 w 5545537"/>
              <a:gd name="connsiteY42" fmla="*/ 4347509 h 6876000"/>
              <a:gd name="connsiteX43" fmla="*/ 1069719 w 5545537"/>
              <a:gd name="connsiteY43" fmla="*/ 4620012 h 6876000"/>
              <a:gd name="connsiteX44" fmla="*/ 1095113 w 5545537"/>
              <a:gd name="connsiteY44" fmla="*/ 4538207 h 6876000"/>
              <a:gd name="connsiteX45" fmla="*/ 1576145 w 5545537"/>
              <a:gd name="connsiteY45" fmla="*/ 4219357 h 6876000"/>
              <a:gd name="connsiteX46" fmla="*/ 1609779 w 5545537"/>
              <a:gd name="connsiteY46" fmla="*/ 4222748 h 6876000"/>
              <a:gd name="connsiteX47" fmla="*/ 1609779 w 5545537"/>
              <a:gd name="connsiteY47" fmla="*/ 4205666 h 6876000"/>
              <a:gd name="connsiteX48" fmla="*/ 1577115 w 5545537"/>
              <a:gd name="connsiteY48" fmla="*/ 4208959 h 6876000"/>
              <a:gd name="connsiteX49" fmla="*/ 1055057 w 5545537"/>
              <a:gd name="connsiteY49" fmla="*/ 3686901 h 6876000"/>
              <a:gd name="connsiteX50" fmla="*/ 1577115 w 5545537"/>
              <a:gd name="connsiteY50" fmla="*/ 3164843 h 6876000"/>
              <a:gd name="connsiteX51" fmla="*/ 2088567 w 5545537"/>
              <a:gd name="connsiteY51" fmla="*/ 3581688 h 6876000"/>
              <a:gd name="connsiteX52" fmla="*/ 2098635 w 5545537"/>
              <a:gd name="connsiteY52" fmla="*/ 3681565 h 6876000"/>
              <a:gd name="connsiteX53" fmla="*/ 2113837 w 5545537"/>
              <a:gd name="connsiteY53" fmla="*/ 3681565 h 6876000"/>
              <a:gd name="connsiteX54" fmla="*/ 2113837 w 5545537"/>
              <a:gd name="connsiteY54" fmla="*/ 2637449 h 6876000"/>
              <a:gd name="connsiteX55" fmla="*/ 2114775 w 5545537"/>
              <a:gd name="connsiteY55" fmla="*/ 2637449 h 6876000"/>
              <a:gd name="connsiteX56" fmla="*/ 2113835 w 5545537"/>
              <a:gd name="connsiteY56" fmla="*/ 2628122 h 6876000"/>
              <a:gd name="connsiteX57" fmla="*/ 2635893 w 5545537"/>
              <a:gd name="connsiteY57" fmla="*/ 2106064 h 6876000"/>
              <a:gd name="connsiteX58" fmla="*/ 2649648 w 5545537"/>
              <a:gd name="connsiteY58" fmla="*/ 2107451 h 6876000"/>
              <a:gd name="connsiteX59" fmla="*/ 2649648 w 5545537"/>
              <a:gd name="connsiteY59" fmla="*/ 2090015 h 6876000"/>
              <a:gd name="connsiteX60" fmla="*/ 2635894 w 5545537"/>
              <a:gd name="connsiteY60" fmla="*/ 2091401 h 6876000"/>
              <a:gd name="connsiteX61" fmla="*/ 2113836 w 5545537"/>
              <a:gd name="connsiteY61" fmla="*/ 1569343 h 6876000"/>
              <a:gd name="connsiteX62" fmla="*/ 2635894 w 5545537"/>
              <a:gd name="connsiteY62" fmla="*/ 1047285 h 6876000"/>
              <a:gd name="connsiteX63" fmla="*/ 2649648 w 5545537"/>
              <a:gd name="connsiteY63" fmla="*/ 1048672 h 6876000"/>
              <a:gd name="connsiteX64" fmla="*/ 2649648 w 5545537"/>
              <a:gd name="connsiteY64" fmla="*/ 1043268 h 6876000"/>
              <a:gd name="connsiteX65" fmla="*/ 2689899 w 5545537"/>
              <a:gd name="connsiteY65" fmla="*/ 1039210 h 6876000"/>
              <a:gd name="connsiteX66" fmla="*/ 2689899 w 5545537"/>
              <a:gd name="connsiteY66" fmla="*/ 1038672 h 6876000"/>
              <a:gd name="connsiteX67" fmla="*/ 2635893 w 5545537"/>
              <a:gd name="connsiteY67" fmla="*/ 1044116 h 6876000"/>
              <a:gd name="connsiteX68" fmla="*/ 2113835 w 5545537"/>
              <a:gd name="connsiteY68" fmla="*/ 522058 h 6876000"/>
              <a:gd name="connsiteX69" fmla="*/ 2635893 w 5545537"/>
              <a:gd name="connsiteY69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2617891 w 5545537"/>
              <a:gd name="connsiteY17" fmla="*/ 6876000 h 6876000"/>
              <a:gd name="connsiteX18" fmla="*/ 1609779 w 5545537"/>
              <a:gd name="connsiteY18" fmla="*/ 6858537 h 6876000"/>
              <a:gd name="connsiteX19" fmla="*/ 1069719 w 5545537"/>
              <a:gd name="connsiteY19" fmla="*/ 6858537 h 6876000"/>
              <a:gd name="connsiteX20" fmla="*/ 1069719 w 5545537"/>
              <a:gd name="connsiteY20" fmla="*/ 6318334 h 6876000"/>
              <a:gd name="connsiteX21" fmla="*/ 1069720 w 5545537"/>
              <a:gd name="connsiteY21" fmla="*/ 6318321 h 6876000"/>
              <a:gd name="connsiteX22" fmla="*/ 1069719 w 5545537"/>
              <a:gd name="connsiteY22" fmla="*/ 6318310 h 6876000"/>
              <a:gd name="connsiteX23" fmla="*/ 1069719 w 5545537"/>
              <a:gd name="connsiteY23" fmla="*/ 6237825 h 6876000"/>
              <a:gd name="connsiteX24" fmla="*/ 1062618 w 5545537"/>
              <a:gd name="connsiteY24" fmla="*/ 6237825 h 6876000"/>
              <a:gd name="connsiteX25" fmla="*/ 1061010 w 5545537"/>
              <a:gd name="connsiteY25" fmla="*/ 6219603 h 6876000"/>
              <a:gd name="connsiteX26" fmla="*/ 624433 w 5545537"/>
              <a:gd name="connsiteY26" fmla="*/ 5771972 h 6876000"/>
              <a:gd name="connsiteX27" fmla="*/ 529659 w 5545537"/>
              <a:gd name="connsiteY27" fmla="*/ 5762418 h 6876000"/>
              <a:gd name="connsiteX28" fmla="*/ 529659 w 5545537"/>
              <a:gd name="connsiteY28" fmla="*/ 5760642 h 6876000"/>
              <a:gd name="connsiteX29" fmla="*/ 512040 w 5545537"/>
              <a:gd name="connsiteY29" fmla="*/ 5760642 h 6876000"/>
              <a:gd name="connsiteX30" fmla="*/ 512040 w 5545537"/>
              <a:gd name="connsiteY30" fmla="*/ 5743975 h 6876000"/>
              <a:gd name="connsiteX31" fmla="*/ 426816 w 5545537"/>
              <a:gd name="connsiteY31" fmla="*/ 5735384 h 6876000"/>
              <a:gd name="connsiteX32" fmla="*/ 9971 w 5545537"/>
              <a:gd name="connsiteY32" fmla="*/ 5223932 h 6876000"/>
              <a:gd name="connsiteX33" fmla="*/ 426816 w 5545537"/>
              <a:gd name="connsiteY33" fmla="*/ 4712481 h 6876000"/>
              <a:gd name="connsiteX34" fmla="*/ 512040 w 5545537"/>
              <a:gd name="connsiteY34" fmla="*/ 4703889 h 6876000"/>
              <a:gd name="connsiteX35" fmla="*/ 512040 w 5545537"/>
              <a:gd name="connsiteY35" fmla="*/ 4703511 h 6876000"/>
              <a:gd name="connsiteX36" fmla="*/ 423086 w 5545537"/>
              <a:gd name="connsiteY36" fmla="*/ 4694544 h 6876000"/>
              <a:gd name="connsiteX37" fmla="*/ 0 w 5545537"/>
              <a:gd name="connsiteY37" fmla="*/ 4175435 h 6876000"/>
              <a:gd name="connsiteX38" fmla="*/ 529874 w 5545537"/>
              <a:gd name="connsiteY38" fmla="*/ 3645561 h 6876000"/>
              <a:gd name="connsiteX39" fmla="*/ 1048983 w 5545537"/>
              <a:gd name="connsiteY39" fmla="*/ 4068647 h 6876000"/>
              <a:gd name="connsiteX40" fmla="*/ 1057146 w 5545537"/>
              <a:gd name="connsiteY40" fmla="*/ 4149617 h 6876000"/>
              <a:gd name="connsiteX41" fmla="*/ 1066307 w 5545537"/>
              <a:gd name="connsiteY41" fmla="*/ 4347509 h 6876000"/>
              <a:gd name="connsiteX42" fmla="*/ 1069719 w 5545537"/>
              <a:gd name="connsiteY42" fmla="*/ 4620012 h 6876000"/>
              <a:gd name="connsiteX43" fmla="*/ 1095113 w 5545537"/>
              <a:gd name="connsiteY43" fmla="*/ 4538207 h 6876000"/>
              <a:gd name="connsiteX44" fmla="*/ 1576145 w 5545537"/>
              <a:gd name="connsiteY44" fmla="*/ 4219357 h 6876000"/>
              <a:gd name="connsiteX45" fmla="*/ 1609779 w 5545537"/>
              <a:gd name="connsiteY45" fmla="*/ 4222748 h 6876000"/>
              <a:gd name="connsiteX46" fmla="*/ 1609779 w 5545537"/>
              <a:gd name="connsiteY46" fmla="*/ 4205666 h 6876000"/>
              <a:gd name="connsiteX47" fmla="*/ 1577115 w 5545537"/>
              <a:gd name="connsiteY47" fmla="*/ 4208959 h 6876000"/>
              <a:gd name="connsiteX48" fmla="*/ 1055057 w 5545537"/>
              <a:gd name="connsiteY48" fmla="*/ 3686901 h 6876000"/>
              <a:gd name="connsiteX49" fmla="*/ 1577115 w 5545537"/>
              <a:gd name="connsiteY49" fmla="*/ 3164843 h 6876000"/>
              <a:gd name="connsiteX50" fmla="*/ 2088567 w 5545537"/>
              <a:gd name="connsiteY50" fmla="*/ 3581688 h 6876000"/>
              <a:gd name="connsiteX51" fmla="*/ 2098635 w 5545537"/>
              <a:gd name="connsiteY51" fmla="*/ 3681565 h 6876000"/>
              <a:gd name="connsiteX52" fmla="*/ 2113837 w 5545537"/>
              <a:gd name="connsiteY52" fmla="*/ 3681565 h 6876000"/>
              <a:gd name="connsiteX53" fmla="*/ 2113837 w 5545537"/>
              <a:gd name="connsiteY53" fmla="*/ 2637449 h 6876000"/>
              <a:gd name="connsiteX54" fmla="*/ 2114775 w 5545537"/>
              <a:gd name="connsiteY54" fmla="*/ 2637449 h 6876000"/>
              <a:gd name="connsiteX55" fmla="*/ 2113835 w 5545537"/>
              <a:gd name="connsiteY55" fmla="*/ 2628122 h 6876000"/>
              <a:gd name="connsiteX56" fmla="*/ 2635893 w 5545537"/>
              <a:gd name="connsiteY56" fmla="*/ 2106064 h 6876000"/>
              <a:gd name="connsiteX57" fmla="*/ 2649648 w 5545537"/>
              <a:gd name="connsiteY57" fmla="*/ 2107451 h 6876000"/>
              <a:gd name="connsiteX58" fmla="*/ 2649648 w 5545537"/>
              <a:gd name="connsiteY58" fmla="*/ 2090015 h 6876000"/>
              <a:gd name="connsiteX59" fmla="*/ 2635894 w 5545537"/>
              <a:gd name="connsiteY59" fmla="*/ 2091401 h 6876000"/>
              <a:gd name="connsiteX60" fmla="*/ 2113836 w 5545537"/>
              <a:gd name="connsiteY60" fmla="*/ 1569343 h 6876000"/>
              <a:gd name="connsiteX61" fmla="*/ 2635894 w 5545537"/>
              <a:gd name="connsiteY61" fmla="*/ 1047285 h 6876000"/>
              <a:gd name="connsiteX62" fmla="*/ 2649648 w 5545537"/>
              <a:gd name="connsiteY62" fmla="*/ 1048672 h 6876000"/>
              <a:gd name="connsiteX63" fmla="*/ 2649648 w 5545537"/>
              <a:gd name="connsiteY63" fmla="*/ 1043268 h 6876000"/>
              <a:gd name="connsiteX64" fmla="*/ 2689899 w 5545537"/>
              <a:gd name="connsiteY64" fmla="*/ 1039210 h 6876000"/>
              <a:gd name="connsiteX65" fmla="*/ 2689899 w 5545537"/>
              <a:gd name="connsiteY65" fmla="*/ 1038672 h 6876000"/>
              <a:gd name="connsiteX66" fmla="*/ 2635893 w 5545537"/>
              <a:gd name="connsiteY66" fmla="*/ 1044116 h 6876000"/>
              <a:gd name="connsiteX67" fmla="*/ 2113835 w 5545537"/>
              <a:gd name="connsiteY67" fmla="*/ 522058 h 6876000"/>
              <a:gd name="connsiteX68" fmla="*/ 2635893 w 5545537"/>
              <a:gd name="connsiteY68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1609779 w 5545537"/>
              <a:gd name="connsiteY17" fmla="*/ 6858537 h 6876000"/>
              <a:gd name="connsiteX18" fmla="*/ 1069719 w 5545537"/>
              <a:gd name="connsiteY18" fmla="*/ 6858537 h 6876000"/>
              <a:gd name="connsiteX19" fmla="*/ 1069719 w 5545537"/>
              <a:gd name="connsiteY19" fmla="*/ 6318334 h 6876000"/>
              <a:gd name="connsiteX20" fmla="*/ 1069720 w 5545537"/>
              <a:gd name="connsiteY20" fmla="*/ 6318321 h 6876000"/>
              <a:gd name="connsiteX21" fmla="*/ 1069719 w 5545537"/>
              <a:gd name="connsiteY21" fmla="*/ 6318310 h 6876000"/>
              <a:gd name="connsiteX22" fmla="*/ 1069719 w 5545537"/>
              <a:gd name="connsiteY22" fmla="*/ 6237825 h 6876000"/>
              <a:gd name="connsiteX23" fmla="*/ 1062618 w 5545537"/>
              <a:gd name="connsiteY23" fmla="*/ 6237825 h 6876000"/>
              <a:gd name="connsiteX24" fmla="*/ 1061010 w 5545537"/>
              <a:gd name="connsiteY24" fmla="*/ 6219603 h 6876000"/>
              <a:gd name="connsiteX25" fmla="*/ 624433 w 5545537"/>
              <a:gd name="connsiteY25" fmla="*/ 5771972 h 6876000"/>
              <a:gd name="connsiteX26" fmla="*/ 529659 w 5545537"/>
              <a:gd name="connsiteY26" fmla="*/ 5762418 h 6876000"/>
              <a:gd name="connsiteX27" fmla="*/ 529659 w 5545537"/>
              <a:gd name="connsiteY27" fmla="*/ 5760642 h 6876000"/>
              <a:gd name="connsiteX28" fmla="*/ 512040 w 5545537"/>
              <a:gd name="connsiteY28" fmla="*/ 5760642 h 6876000"/>
              <a:gd name="connsiteX29" fmla="*/ 512040 w 5545537"/>
              <a:gd name="connsiteY29" fmla="*/ 5743975 h 6876000"/>
              <a:gd name="connsiteX30" fmla="*/ 426816 w 5545537"/>
              <a:gd name="connsiteY30" fmla="*/ 5735384 h 6876000"/>
              <a:gd name="connsiteX31" fmla="*/ 9971 w 5545537"/>
              <a:gd name="connsiteY31" fmla="*/ 5223932 h 6876000"/>
              <a:gd name="connsiteX32" fmla="*/ 426816 w 5545537"/>
              <a:gd name="connsiteY32" fmla="*/ 4712481 h 6876000"/>
              <a:gd name="connsiteX33" fmla="*/ 512040 w 5545537"/>
              <a:gd name="connsiteY33" fmla="*/ 4703889 h 6876000"/>
              <a:gd name="connsiteX34" fmla="*/ 512040 w 5545537"/>
              <a:gd name="connsiteY34" fmla="*/ 4703511 h 6876000"/>
              <a:gd name="connsiteX35" fmla="*/ 423086 w 5545537"/>
              <a:gd name="connsiteY35" fmla="*/ 4694544 h 6876000"/>
              <a:gd name="connsiteX36" fmla="*/ 0 w 5545537"/>
              <a:gd name="connsiteY36" fmla="*/ 4175435 h 6876000"/>
              <a:gd name="connsiteX37" fmla="*/ 529874 w 5545537"/>
              <a:gd name="connsiteY37" fmla="*/ 3645561 h 6876000"/>
              <a:gd name="connsiteX38" fmla="*/ 1048983 w 5545537"/>
              <a:gd name="connsiteY38" fmla="*/ 4068647 h 6876000"/>
              <a:gd name="connsiteX39" fmla="*/ 1057146 w 5545537"/>
              <a:gd name="connsiteY39" fmla="*/ 4149617 h 6876000"/>
              <a:gd name="connsiteX40" fmla="*/ 1066307 w 5545537"/>
              <a:gd name="connsiteY40" fmla="*/ 4347509 h 6876000"/>
              <a:gd name="connsiteX41" fmla="*/ 1069719 w 5545537"/>
              <a:gd name="connsiteY41" fmla="*/ 4620012 h 6876000"/>
              <a:gd name="connsiteX42" fmla="*/ 1095113 w 5545537"/>
              <a:gd name="connsiteY42" fmla="*/ 4538207 h 6876000"/>
              <a:gd name="connsiteX43" fmla="*/ 1576145 w 5545537"/>
              <a:gd name="connsiteY43" fmla="*/ 4219357 h 6876000"/>
              <a:gd name="connsiteX44" fmla="*/ 1609779 w 5545537"/>
              <a:gd name="connsiteY44" fmla="*/ 4222748 h 6876000"/>
              <a:gd name="connsiteX45" fmla="*/ 1609779 w 5545537"/>
              <a:gd name="connsiteY45" fmla="*/ 4205666 h 6876000"/>
              <a:gd name="connsiteX46" fmla="*/ 1577115 w 5545537"/>
              <a:gd name="connsiteY46" fmla="*/ 4208959 h 6876000"/>
              <a:gd name="connsiteX47" fmla="*/ 1055057 w 5545537"/>
              <a:gd name="connsiteY47" fmla="*/ 3686901 h 6876000"/>
              <a:gd name="connsiteX48" fmla="*/ 1577115 w 5545537"/>
              <a:gd name="connsiteY48" fmla="*/ 3164843 h 6876000"/>
              <a:gd name="connsiteX49" fmla="*/ 2088567 w 5545537"/>
              <a:gd name="connsiteY49" fmla="*/ 3581688 h 6876000"/>
              <a:gd name="connsiteX50" fmla="*/ 2098635 w 5545537"/>
              <a:gd name="connsiteY50" fmla="*/ 3681565 h 6876000"/>
              <a:gd name="connsiteX51" fmla="*/ 2113837 w 5545537"/>
              <a:gd name="connsiteY51" fmla="*/ 3681565 h 6876000"/>
              <a:gd name="connsiteX52" fmla="*/ 2113837 w 5545537"/>
              <a:gd name="connsiteY52" fmla="*/ 2637449 h 6876000"/>
              <a:gd name="connsiteX53" fmla="*/ 2114775 w 5545537"/>
              <a:gd name="connsiteY53" fmla="*/ 2637449 h 6876000"/>
              <a:gd name="connsiteX54" fmla="*/ 2113835 w 5545537"/>
              <a:gd name="connsiteY54" fmla="*/ 2628122 h 6876000"/>
              <a:gd name="connsiteX55" fmla="*/ 2635893 w 5545537"/>
              <a:gd name="connsiteY55" fmla="*/ 2106064 h 6876000"/>
              <a:gd name="connsiteX56" fmla="*/ 2649648 w 5545537"/>
              <a:gd name="connsiteY56" fmla="*/ 2107451 h 6876000"/>
              <a:gd name="connsiteX57" fmla="*/ 2649648 w 5545537"/>
              <a:gd name="connsiteY57" fmla="*/ 2090015 h 6876000"/>
              <a:gd name="connsiteX58" fmla="*/ 2635894 w 5545537"/>
              <a:gd name="connsiteY58" fmla="*/ 2091401 h 6876000"/>
              <a:gd name="connsiteX59" fmla="*/ 2113836 w 5545537"/>
              <a:gd name="connsiteY59" fmla="*/ 1569343 h 6876000"/>
              <a:gd name="connsiteX60" fmla="*/ 2635894 w 5545537"/>
              <a:gd name="connsiteY60" fmla="*/ 1047285 h 6876000"/>
              <a:gd name="connsiteX61" fmla="*/ 2649648 w 5545537"/>
              <a:gd name="connsiteY61" fmla="*/ 1048672 h 6876000"/>
              <a:gd name="connsiteX62" fmla="*/ 2649648 w 5545537"/>
              <a:gd name="connsiteY62" fmla="*/ 1043268 h 6876000"/>
              <a:gd name="connsiteX63" fmla="*/ 2689899 w 5545537"/>
              <a:gd name="connsiteY63" fmla="*/ 1039210 h 6876000"/>
              <a:gd name="connsiteX64" fmla="*/ 2689899 w 5545537"/>
              <a:gd name="connsiteY64" fmla="*/ 1038672 h 6876000"/>
              <a:gd name="connsiteX65" fmla="*/ 2635893 w 5545537"/>
              <a:gd name="connsiteY65" fmla="*/ 1044116 h 6876000"/>
              <a:gd name="connsiteX66" fmla="*/ 2113835 w 5545537"/>
              <a:gd name="connsiteY66" fmla="*/ 522058 h 6876000"/>
              <a:gd name="connsiteX67" fmla="*/ 2635893 w 5545537"/>
              <a:gd name="connsiteY67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9719 w 5545537"/>
              <a:gd name="connsiteY21" fmla="*/ 6237825 h 6876000"/>
              <a:gd name="connsiteX22" fmla="*/ 1062618 w 5545537"/>
              <a:gd name="connsiteY22" fmla="*/ 6237825 h 6876000"/>
              <a:gd name="connsiteX23" fmla="*/ 1061010 w 5545537"/>
              <a:gd name="connsiteY23" fmla="*/ 6219603 h 6876000"/>
              <a:gd name="connsiteX24" fmla="*/ 624433 w 5545537"/>
              <a:gd name="connsiteY24" fmla="*/ 5771972 h 6876000"/>
              <a:gd name="connsiteX25" fmla="*/ 529659 w 5545537"/>
              <a:gd name="connsiteY25" fmla="*/ 5762418 h 6876000"/>
              <a:gd name="connsiteX26" fmla="*/ 529659 w 5545537"/>
              <a:gd name="connsiteY26" fmla="*/ 5760642 h 6876000"/>
              <a:gd name="connsiteX27" fmla="*/ 512040 w 5545537"/>
              <a:gd name="connsiteY27" fmla="*/ 5760642 h 6876000"/>
              <a:gd name="connsiteX28" fmla="*/ 512040 w 5545537"/>
              <a:gd name="connsiteY28" fmla="*/ 5743975 h 6876000"/>
              <a:gd name="connsiteX29" fmla="*/ 426816 w 5545537"/>
              <a:gd name="connsiteY29" fmla="*/ 5735384 h 6876000"/>
              <a:gd name="connsiteX30" fmla="*/ 9971 w 5545537"/>
              <a:gd name="connsiteY30" fmla="*/ 5223932 h 6876000"/>
              <a:gd name="connsiteX31" fmla="*/ 426816 w 5545537"/>
              <a:gd name="connsiteY31" fmla="*/ 4712481 h 6876000"/>
              <a:gd name="connsiteX32" fmla="*/ 512040 w 5545537"/>
              <a:gd name="connsiteY32" fmla="*/ 4703889 h 6876000"/>
              <a:gd name="connsiteX33" fmla="*/ 512040 w 5545537"/>
              <a:gd name="connsiteY33" fmla="*/ 4703511 h 6876000"/>
              <a:gd name="connsiteX34" fmla="*/ 423086 w 5545537"/>
              <a:gd name="connsiteY34" fmla="*/ 4694544 h 6876000"/>
              <a:gd name="connsiteX35" fmla="*/ 0 w 5545537"/>
              <a:gd name="connsiteY35" fmla="*/ 4175435 h 6876000"/>
              <a:gd name="connsiteX36" fmla="*/ 529874 w 5545537"/>
              <a:gd name="connsiteY36" fmla="*/ 3645561 h 6876000"/>
              <a:gd name="connsiteX37" fmla="*/ 1048983 w 5545537"/>
              <a:gd name="connsiteY37" fmla="*/ 4068647 h 6876000"/>
              <a:gd name="connsiteX38" fmla="*/ 1057146 w 5545537"/>
              <a:gd name="connsiteY38" fmla="*/ 4149617 h 6876000"/>
              <a:gd name="connsiteX39" fmla="*/ 1066307 w 5545537"/>
              <a:gd name="connsiteY39" fmla="*/ 4347509 h 6876000"/>
              <a:gd name="connsiteX40" fmla="*/ 1069719 w 5545537"/>
              <a:gd name="connsiteY40" fmla="*/ 4620012 h 6876000"/>
              <a:gd name="connsiteX41" fmla="*/ 1095113 w 5545537"/>
              <a:gd name="connsiteY41" fmla="*/ 4538207 h 6876000"/>
              <a:gd name="connsiteX42" fmla="*/ 1576145 w 5545537"/>
              <a:gd name="connsiteY42" fmla="*/ 4219357 h 6876000"/>
              <a:gd name="connsiteX43" fmla="*/ 1609779 w 5545537"/>
              <a:gd name="connsiteY43" fmla="*/ 4222748 h 6876000"/>
              <a:gd name="connsiteX44" fmla="*/ 1609779 w 5545537"/>
              <a:gd name="connsiteY44" fmla="*/ 4205666 h 6876000"/>
              <a:gd name="connsiteX45" fmla="*/ 1577115 w 5545537"/>
              <a:gd name="connsiteY45" fmla="*/ 4208959 h 6876000"/>
              <a:gd name="connsiteX46" fmla="*/ 1055057 w 5545537"/>
              <a:gd name="connsiteY46" fmla="*/ 3686901 h 6876000"/>
              <a:gd name="connsiteX47" fmla="*/ 1577115 w 5545537"/>
              <a:gd name="connsiteY47" fmla="*/ 3164843 h 6876000"/>
              <a:gd name="connsiteX48" fmla="*/ 2088567 w 5545537"/>
              <a:gd name="connsiteY48" fmla="*/ 3581688 h 6876000"/>
              <a:gd name="connsiteX49" fmla="*/ 2098635 w 5545537"/>
              <a:gd name="connsiteY49" fmla="*/ 3681565 h 6876000"/>
              <a:gd name="connsiteX50" fmla="*/ 2113837 w 5545537"/>
              <a:gd name="connsiteY50" fmla="*/ 3681565 h 6876000"/>
              <a:gd name="connsiteX51" fmla="*/ 2113837 w 5545537"/>
              <a:gd name="connsiteY51" fmla="*/ 2637449 h 6876000"/>
              <a:gd name="connsiteX52" fmla="*/ 2114775 w 5545537"/>
              <a:gd name="connsiteY52" fmla="*/ 2637449 h 6876000"/>
              <a:gd name="connsiteX53" fmla="*/ 2113835 w 5545537"/>
              <a:gd name="connsiteY53" fmla="*/ 2628122 h 6876000"/>
              <a:gd name="connsiteX54" fmla="*/ 2635893 w 5545537"/>
              <a:gd name="connsiteY54" fmla="*/ 2106064 h 6876000"/>
              <a:gd name="connsiteX55" fmla="*/ 2649648 w 5545537"/>
              <a:gd name="connsiteY55" fmla="*/ 2107451 h 6876000"/>
              <a:gd name="connsiteX56" fmla="*/ 2649648 w 5545537"/>
              <a:gd name="connsiteY56" fmla="*/ 2090015 h 6876000"/>
              <a:gd name="connsiteX57" fmla="*/ 2635894 w 5545537"/>
              <a:gd name="connsiteY57" fmla="*/ 2091401 h 6876000"/>
              <a:gd name="connsiteX58" fmla="*/ 2113836 w 5545537"/>
              <a:gd name="connsiteY58" fmla="*/ 1569343 h 6876000"/>
              <a:gd name="connsiteX59" fmla="*/ 2635894 w 5545537"/>
              <a:gd name="connsiteY59" fmla="*/ 1047285 h 6876000"/>
              <a:gd name="connsiteX60" fmla="*/ 2649648 w 5545537"/>
              <a:gd name="connsiteY60" fmla="*/ 1048672 h 6876000"/>
              <a:gd name="connsiteX61" fmla="*/ 2649648 w 5545537"/>
              <a:gd name="connsiteY61" fmla="*/ 1043268 h 6876000"/>
              <a:gd name="connsiteX62" fmla="*/ 2689899 w 5545537"/>
              <a:gd name="connsiteY62" fmla="*/ 1039210 h 6876000"/>
              <a:gd name="connsiteX63" fmla="*/ 2689899 w 5545537"/>
              <a:gd name="connsiteY63" fmla="*/ 1038672 h 6876000"/>
              <a:gd name="connsiteX64" fmla="*/ 2635893 w 5545537"/>
              <a:gd name="connsiteY64" fmla="*/ 1044116 h 6876000"/>
              <a:gd name="connsiteX65" fmla="*/ 2113835 w 5545537"/>
              <a:gd name="connsiteY65" fmla="*/ 522058 h 6876000"/>
              <a:gd name="connsiteX66" fmla="*/ 2635893 w 5545537"/>
              <a:gd name="connsiteY6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9719 w 5545537"/>
              <a:gd name="connsiteY21" fmla="*/ 6237825 h 6876000"/>
              <a:gd name="connsiteX22" fmla="*/ 1061010 w 5545537"/>
              <a:gd name="connsiteY22" fmla="*/ 6219603 h 6876000"/>
              <a:gd name="connsiteX23" fmla="*/ 624433 w 5545537"/>
              <a:gd name="connsiteY23" fmla="*/ 5771972 h 6876000"/>
              <a:gd name="connsiteX24" fmla="*/ 529659 w 5545537"/>
              <a:gd name="connsiteY24" fmla="*/ 5762418 h 6876000"/>
              <a:gd name="connsiteX25" fmla="*/ 529659 w 5545537"/>
              <a:gd name="connsiteY25" fmla="*/ 5760642 h 6876000"/>
              <a:gd name="connsiteX26" fmla="*/ 512040 w 5545537"/>
              <a:gd name="connsiteY26" fmla="*/ 5760642 h 6876000"/>
              <a:gd name="connsiteX27" fmla="*/ 512040 w 5545537"/>
              <a:gd name="connsiteY27" fmla="*/ 5743975 h 6876000"/>
              <a:gd name="connsiteX28" fmla="*/ 426816 w 5545537"/>
              <a:gd name="connsiteY28" fmla="*/ 5735384 h 6876000"/>
              <a:gd name="connsiteX29" fmla="*/ 9971 w 5545537"/>
              <a:gd name="connsiteY29" fmla="*/ 5223932 h 6876000"/>
              <a:gd name="connsiteX30" fmla="*/ 426816 w 5545537"/>
              <a:gd name="connsiteY30" fmla="*/ 4712481 h 6876000"/>
              <a:gd name="connsiteX31" fmla="*/ 512040 w 5545537"/>
              <a:gd name="connsiteY31" fmla="*/ 4703889 h 6876000"/>
              <a:gd name="connsiteX32" fmla="*/ 512040 w 5545537"/>
              <a:gd name="connsiteY32" fmla="*/ 4703511 h 6876000"/>
              <a:gd name="connsiteX33" fmla="*/ 423086 w 5545537"/>
              <a:gd name="connsiteY33" fmla="*/ 4694544 h 6876000"/>
              <a:gd name="connsiteX34" fmla="*/ 0 w 5545537"/>
              <a:gd name="connsiteY34" fmla="*/ 4175435 h 6876000"/>
              <a:gd name="connsiteX35" fmla="*/ 529874 w 5545537"/>
              <a:gd name="connsiteY35" fmla="*/ 3645561 h 6876000"/>
              <a:gd name="connsiteX36" fmla="*/ 1048983 w 5545537"/>
              <a:gd name="connsiteY36" fmla="*/ 4068647 h 6876000"/>
              <a:gd name="connsiteX37" fmla="*/ 1057146 w 5545537"/>
              <a:gd name="connsiteY37" fmla="*/ 4149617 h 6876000"/>
              <a:gd name="connsiteX38" fmla="*/ 1066307 w 5545537"/>
              <a:gd name="connsiteY38" fmla="*/ 4347509 h 6876000"/>
              <a:gd name="connsiteX39" fmla="*/ 1069719 w 5545537"/>
              <a:gd name="connsiteY39" fmla="*/ 4620012 h 6876000"/>
              <a:gd name="connsiteX40" fmla="*/ 1095113 w 5545537"/>
              <a:gd name="connsiteY40" fmla="*/ 4538207 h 6876000"/>
              <a:gd name="connsiteX41" fmla="*/ 1576145 w 5545537"/>
              <a:gd name="connsiteY41" fmla="*/ 4219357 h 6876000"/>
              <a:gd name="connsiteX42" fmla="*/ 1609779 w 5545537"/>
              <a:gd name="connsiteY42" fmla="*/ 4222748 h 6876000"/>
              <a:gd name="connsiteX43" fmla="*/ 1609779 w 5545537"/>
              <a:gd name="connsiteY43" fmla="*/ 4205666 h 6876000"/>
              <a:gd name="connsiteX44" fmla="*/ 1577115 w 5545537"/>
              <a:gd name="connsiteY44" fmla="*/ 4208959 h 6876000"/>
              <a:gd name="connsiteX45" fmla="*/ 1055057 w 5545537"/>
              <a:gd name="connsiteY45" fmla="*/ 3686901 h 6876000"/>
              <a:gd name="connsiteX46" fmla="*/ 1577115 w 5545537"/>
              <a:gd name="connsiteY46" fmla="*/ 3164843 h 6876000"/>
              <a:gd name="connsiteX47" fmla="*/ 2088567 w 5545537"/>
              <a:gd name="connsiteY47" fmla="*/ 3581688 h 6876000"/>
              <a:gd name="connsiteX48" fmla="*/ 2098635 w 5545537"/>
              <a:gd name="connsiteY48" fmla="*/ 3681565 h 6876000"/>
              <a:gd name="connsiteX49" fmla="*/ 2113837 w 5545537"/>
              <a:gd name="connsiteY49" fmla="*/ 3681565 h 6876000"/>
              <a:gd name="connsiteX50" fmla="*/ 2113837 w 5545537"/>
              <a:gd name="connsiteY50" fmla="*/ 2637449 h 6876000"/>
              <a:gd name="connsiteX51" fmla="*/ 2114775 w 5545537"/>
              <a:gd name="connsiteY51" fmla="*/ 2637449 h 6876000"/>
              <a:gd name="connsiteX52" fmla="*/ 2113835 w 5545537"/>
              <a:gd name="connsiteY52" fmla="*/ 2628122 h 6876000"/>
              <a:gd name="connsiteX53" fmla="*/ 2635893 w 5545537"/>
              <a:gd name="connsiteY53" fmla="*/ 2106064 h 6876000"/>
              <a:gd name="connsiteX54" fmla="*/ 2649648 w 5545537"/>
              <a:gd name="connsiteY54" fmla="*/ 2107451 h 6876000"/>
              <a:gd name="connsiteX55" fmla="*/ 2649648 w 5545537"/>
              <a:gd name="connsiteY55" fmla="*/ 2090015 h 6876000"/>
              <a:gd name="connsiteX56" fmla="*/ 2635894 w 5545537"/>
              <a:gd name="connsiteY56" fmla="*/ 2091401 h 6876000"/>
              <a:gd name="connsiteX57" fmla="*/ 2113836 w 5545537"/>
              <a:gd name="connsiteY57" fmla="*/ 1569343 h 6876000"/>
              <a:gd name="connsiteX58" fmla="*/ 2635894 w 5545537"/>
              <a:gd name="connsiteY58" fmla="*/ 1047285 h 6876000"/>
              <a:gd name="connsiteX59" fmla="*/ 2649648 w 5545537"/>
              <a:gd name="connsiteY59" fmla="*/ 1048672 h 6876000"/>
              <a:gd name="connsiteX60" fmla="*/ 2649648 w 5545537"/>
              <a:gd name="connsiteY60" fmla="*/ 1043268 h 6876000"/>
              <a:gd name="connsiteX61" fmla="*/ 2689899 w 5545537"/>
              <a:gd name="connsiteY61" fmla="*/ 1039210 h 6876000"/>
              <a:gd name="connsiteX62" fmla="*/ 2689899 w 5545537"/>
              <a:gd name="connsiteY62" fmla="*/ 1038672 h 6876000"/>
              <a:gd name="connsiteX63" fmla="*/ 2635893 w 5545537"/>
              <a:gd name="connsiteY63" fmla="*/ 1044116 h 6876000"/>
              <a:gd name="connsiteX64" fmla="*/ 2113835 w 5545537"/>
              <a:gd name="connsiteY64" fmla="*/ 522058 h 6876000"/>
              <a:gd name="connsiteX65" fmla="*/ 2635893 w 5545537"/>
              <a:gd name="connsiteY65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9719 w 5545537"/>
              <a:gd name="connsiteY21" fmla="*/ 6237825 h 6876000"/>
              <a:gd name="connsiteX22" fmla="*/ 1061010 w 5545537"/>
              <a:gd name="connsiteY22" fmla="*/ 6219603 h 6876000"/>
              <a:gd name="connsiteX23" fmla="*/ 624433 w 5545537"/>
              <a:gd name="connsiteY23" fmla="*/ 5771972 h 6876000"/>
              <a:gd name="connsiteX24" fmla="*/ 529659 w 5545537"/>
              <a:gd name="connsiteY24" fmla="*/ 5762418 h 6876000"/>
              <a:gd name="connsiteX25" fmla="*/ 529659 w 5545537"/>
              <a:gd name="connsiteY25" fmla="*/ 5760642 h 6876000"/>
              <a:gd name="connsiteX26" fmla="*/ 512040 w 5545537"/>
              <a:gd name="connsiteY26" fmla="*/ 5760642 h 6876000"/>
              <a:gd name="connsiteX27" fmla="*/ 512040 w 5545537"/>
              <a:gd name="connsiteY27" fmla="*/ 5743975 h 6876000"/>
              <a:gd name="connsiteX28" fmla="*/ 426816 w 5545537"/>
              <a:gd name="connsiteY28" fmla="*/ 5735384 h 6876000"/>
              <a:gd name="connsiteX29" fmla="*/ 9971 w 5545537"/>
              <a:gd name="connsiteY29" fmla="*/ 5223932 h 6876000"/>
              <a:gd name="connsiteX30" fmla="*/ 426816 w 5545537"/>
              <a:gd name="connsiteY30" fmla="*/ 4712481 h 6876000"/>
              <a:gd name="connsiteX31" fmla="*/ 512040 w 5545537"/>
              <a:gd name="connsiteY31" fmla="*/ 4703889 h 6876000"/>
              <a:gd name="connsiteX32" fmla="*/ 512040 w 5545537"/>
              <a:gd name="connsiteY32" fmla="*/ 4703511 h 6876000"/>
              <a:gd name="connsiteX33" fmla="*/ 423086 w 5545537"/>
              <a:gd name="connsiteY33" fmla="*/ 4694544 h 6876000"/>
              <a:gd name="connsiteX34" fmla="*/ 0 w 5545537"/>
              <a:gd name="connsiteY34" fmla="*/ 4175435 h 6876000"/>
              <a:gd name="connsiteX35" fmla="*/ 529874 w 5545537"/>
              <a:gd name="connsiteY35" fmla="*/ 3645561 h 6876000"/>
              <a:gd name="connsiteX36" fmla="*/ 1048983 w 5545537"/>
              <a:gd name="connsiteY36" fmla="*/ 4068647 h 6876000"/>
              <a:gd name="connsiteX37" fmla="*/ 1057146 w 5545537"/>
              <a:gd name="connsiteY37" fmla="*/ 4149617 h 6876000"/>
              <a:gd name="connsiteX38" fmla="*/ 1066307 w 5545537"/>
              <a:gd name="connsiteY38" fmla="*/ 4347509 h 6876000"/>
              <a:gd name="connsiteX39" fmla="*/ 1069719 w 5545537"/>
              <a:gd name="connsiteY39" fmla="*/ 4620012 h 6876000"/>
              <a:gd name="connsiteX40" fmla="*/ 1095113 w 5545537"/>
              <a:gd name="connsiteY40" fmla="*/ 4538207 h 6876000"/>
              <a:gd name="connsiteX41" fmla="*/ 1576145 w 5545537"/>
              <a:gd name="connsiteY41" fmla="*/ 4219357 h 6876000"/>
              <a:gd name="connsiteX42" fmla="*/ 1609779 w 5545537"/>
              <a:gd name="connsiteY42" fmla="*/ 4222748 h 6876000"/>
              <a:gd name="connsiteX43" fmla="*/ 1609779 w 5545537"/>
              <a:gd name="connsiteY43" fmla="*/ 4205666 h 6876000"/>
              <a:gd name="connsiteX44" fmla="*/ 1577115 w 5545537"/>
              <a:gd name="connsiteY44" fmla="*/ 4208959 h 6876000"/>
              <a:gd name="connsiteX45" fmla="*/ 1055057 w 5545537"/>
              <a:gd name="connsiteY45" fmla="*/ 3686901 h 6876000"/>
              <a:gd name="connsiteX46" fmla="*/ 1577115 w 5545537"/>
              <a:gd name="connsiteY46" fmla="*/ 3164843 h 6876000"/>
              <a:gd name="connsiteX47" fmla="*/ 2088567 w 5545537"/>
              <a:gd name="connsiteY47" fmla="*/ 3581688 h 6876000"/>
              <a:gd name="connsiteX48" fmla="*/ 2098635 w 5545537"/>
              <a:gd name="connsiteY48" fmla="*/ 3681565 h 6876000"/>
              <a:gd name="connsiteX49" fmla="*/ 2113837 w 5545537"/>
              <a:gd name="connsiteY49" fmla="*/ 3681565 h 6876000"/>
              <a:gd name="connsiteX50" fmla="*/ 2113837 w 5545537"/>
              <a:gd name="connsiteY50" fmla="*/ 2637449 h 6876000"/>
              <a:gd name="connsiteX51" fmla="*/ 2114775 w 5545537"/>
              <a:gd name="connsiteY51" fmla="*/ 2637449 h 6876000"/>
              <a:gd name="connsiteX52" fmla="*/ 2113835 w 5545537"/>
              <a:gd name="connsiteY52" fmla="*/ 2628122 h 6876000"/>
              <a:gd name="connsiteX53" fmla="*/ 2635893 w 5545537"/>
              <a:gd name="connsiteY53" fmla="*/ 2106064 h 6876000"/>
              <a:gd name="connsiteX54" fmla="*/ 2649648 w 5545537"/>
              <a:gd name="connsiteY54" fmla="*/ 2107451 h 6876000"/>
              <a:gd name="connsiteX55" fmla="*/ 2649648 w 5545537"/>
              <a:gd name="connsiteY55" fmla="*/ 2090015 h 6876000"/>
              <a:gd name="connsiteX56" fmla="*/ 2635894 w 5545537"/>
              <a:gd name="connsiteY56" fmla="*/ 2091401 h 6876000"/>
              <a:gd name="connsiteX57" fmla="*/ 2113836 w 5545537"/>
              <a:gd name="connsiteY57" fmla="*/ 1569343 h 6876000"/>
              <a:gd name="connsiteX58" fmla="*/ 2635894 w 5545537"/>
              <a:gd name="connsiteY58" fmla="*/ 1047285 h 6876000"/>
              <a:gd name="connsiteX59" fmla="*/ 2649648 w 5545537"/>
              <a:gd name="connsiteY59" fmla="*/ 1048672 h 6876000"/>
              <a:gd name="connsiteX60" fmla="*/ 2649648 w 5545537"/>
              <a:gd name="connsiteY60" fmla="*/ 1043268 h 6876000"/>
              <a:gd name="connsiteX61" fmla="*/ 2689899 w 5545537"/>
              <a:gd name="connsiteY61" fmla="*/ 1039210 h 6876000"/>
              <a:gd name="connsiteX62" fmla="*/ 2689899 w 5545537"/>
              <a:gd name="connsiteY62" fmla="*/ 1038672 h 6876000"/>
              <a:gd name="connsiteX63" fmla="*/ 2635893 w 5545537"/>
              <a:gd name="connsiteY63" fmla="*/ 1044116 h 6876000"/>
              <a:gd name="connsiteX64" fmla="*/ 2113835 w 5545537"/>
              <a:gd name="connsiteY64" fmla="*/ 522058 h 6876000"/>
              <a:gd name="connsiteX65" fmla="*/ 2635893 w 5545537"/>
              <a:gd name="connsiteY65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529659 w 5545537"/>
              <a:gd name="connsiteY24" fmla="*/ 5760642 h 6876000"/>
              <a:gd name="connsiteX25" fmla="*/ 512040 w 5545537"/>
              <a:gd name="connsiteY25" fmla="*/ 5760642 h 6876000"/>
              <a:gd name="connsiteX26" fmla="*/ 512040 w 5545537"/>
              <a:gd name="connsiteY26" fmla="*/ 5743975 h 6876000"/>
              <a:gd name="connsiteX27" fmla="*/ 426816 w 5545537"/>
              <a:gd name="connsiteY27" fmla="*/ 5735384 h 6876000"/>
              <a:gd name="connsiteX28" fmla="*/ 9971 w 5545537"/>
              <a:gd name="connsiteY28" fmla="*/ 5223932 h 6876000"/>
              <a:gd name="connsiteX29" fmla="*/ 426816 w 5545537"/>
              <a:gd name="connsiteY29" fmla="*/ 4712481 h 6876000"/>
              <a:gd name="connsiteX30" fmla="*/ 512040 w 5545537"/>
              <a:gd name="connsiteY30" fmla="*/ 4703889 h 6876000"/>
              <a:gd name="connsiteX31" fmla="*/ 512040 w 5545537"/>
              <a:gd name="connsiteY31" fmla="*/ 4703511 h 6876000"/>
              <a:gd name="connsiteX32" fmla="*/ 423086 w 5545537"/>
              <a:gd name="connsiteY32" fmla="*/ 4694544 h 6876000"/>
              <a:gd name="connsiteX33" fmla="*/ 0 w 5545537"/>
              <a:gd name="connsiteY33" fmla="*/ 4175435 h 6876000"/>
              <a:gd name="connsiteX34" fmla="*/ 529874 w 5545537"/>
              <a:gd name="connsiteY34" fmla="*/ 3645561 h 6876000"/>
              <a:gd name="connsiteX35" fmla="*/ 1048983 w 5545537"/>
              <a:gd name="connsiteY35" fmla="*/ 4068647 h 6876000"/>
              <a:gd name="connsiteX36" fmla="*/ 1057146 w 5545537"/>
              <a:gd name="connsiteY36" fmla="*/ 4149617 h 6876000"/>
              <a:gd name="connsiteX37" fmla="*/ 1066307 w 5545537"/>
              <a:gd name="connsiteY37" fmla="*/ 4347509 h 6876000"/>
              <a:gd name="connsiteX38" fmla="*/ 1069719 w 5545537"/>
              <a:gd name="connsiteY38" fmla="*/ 4620012 h 6876000"/>
              <a:gd name="connsiteX39" fmla="*/ 1095113 w 5545537"/>
              <a:gd name="connsiteY39" fmla="*/ 4538207 h 6876000"/>
              <a:gd name="connsiteX40" fmla="*/ 1576145 w 5545537"/>
              <a:gd name="connsiteY40" fmla="*/ 4219357 h 6876000"/>
              <a:gd name="connsiteX41" fmla="*/ 1609779 w 5545537"/>
              <a:gd name="connsiteY41" fmla="*/ 4222748 h 6876000"/>
              <a:gd name="connsiteX42" fmla="*/ 1609779 w 5545537"/>
              <a:gd name="connsiteY42" fmla="*/ 4205666 h 6876000"/>
              <a:gd name="connsiteX43" fmla="*/ 1577115 w 5545537"/>
              <a:gd name="connsiteY43" fmla="*/ 4208959 h 6876000"/>
              <a:gd name="connsiteX44" fmla="*/ 1055057 w 5545537"/>
              <a:gd name="connsiteY44" fmla="*/ 3686901 h 6876000"/>
              <a:gd name="connsiteX45" fmla="*/ 1577115 w 5545537"/>
              <a:gd name="connsiteY45" fmla="*/ 3164843 h 6876000"/>
              <a:gd name="connsiteX46" fmla="*/ 2088567 w 5545537"/>
              <a:gd name="connsiteY46" fmla="*/ 3581688 h 6876000"/>
              <a:gd name="connsiteX47" fmla="*/ 2098635 w 5545537"/>
              <a:gd name="connsiteY47" fmla="*/ 3681565 h 6876000"/>
              <a:gd name="connsiteX48" fmla="*/ 2113837 w 5545537"/>
              <a:gd name="connsiteY48" fmla="*/ 3681565 h 6876000"/>
              <a:gd name="connsiteX49" fmla="*/ 2113837 w 5545537"/>
              <a:gd name="connsiteY49" fmla="*/ 2637449 h 6876000"/>
              <a:gd name="connsiteX50" fmla="*/ 2114775 w 5545537"/>
              <a:gd name="connsiteY50" fmla="*/ 2637449 h 6876000"/>
              <a:gd name="connsiteX51" fmla="*/ 2113835 w 5545537"/>
              <a:gd name="connsiteY51" fmla="*/ 2628122 h 6876000"/>
              <a:gd name="connsiteX52" fmla="*/ 2635893 w 5545537"/>
              <a:gd name="connsiteY52" fmla="*/ 2106064 h 6876000"/>
              <a:gd name="connsiteX53" fmla="*/ 2649648 w 5545537"/>
              <a:gd name="connsiteY53" fmla="*/ 2107451 h 6876000"/>
              <a:gd name="connsiteX54" fmla="*/ 2649648 w 5545537"/>
              <a:gd name="connsiteY54" fmla="*/ 2090015 h 6876000"/>
              <a:gd name="connsiteX55" fmla="*/ 2635894 w 5545537"/>
              <a:gd name="connsiteY55" fmla="*/ 2091401 h 6876000"/>
              <a:gd name="connsiteX56" fmla="*/ 2113836 w 5545537"/>
              <a:gd name="connsiteY56" fmla="*/ 1569343 h 6876000"/>
              <a:gd name="connsiteX57" fmla="*/ 2635894 w 5545537"/>
              <a:gd name="connsiteY57" fmla="*/ 1047285 h 6876000"/>
              <a:gd name="connsiteX58" fmla="*/ 2649648 w 5545537"/>
              <a:gd name="connsiteY58" fmla="*/ 1048672 h 6876000"/>
              <a:gd name="connsiteX59" fmla="*/ 2649648 w 5545537"/>
              <a:gd name="connsiteY59" fmla="*/ 1043268 h 6876000"/>
              <a:gd name="connsiteX60" fmla="*/ 2689899 w 5545537"/>
              <a:gd name="connsiteY60" fmla="*/ 1039210 h 6876000"/>
              <a:gd name="connsiteX61" fmla="*/ 2689899 w 5545537"/>
              <a:gd name="connsiteY61" fmla="*/ 1038672 h 6876000"/>
              <a:gd name="connsiteX62" fmla="*/ 2635893 w 5545537"/>
              <a:gd name="connsiteY62" fmla="*/ 1044116 h 6876000"/>
              <a:gd name="connsiteX63" fmla="*/ 2113835 w 5545537"/>
              <a:gd name="connsiteY63" fmla="*/ 522058 h 6876000"/>
              <a:gd name="connsiteX64" fmla="*/ 2635893 w 5545537"/>
              <a:gd name="connsiteY64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529659 w 5545537"/>
              <a:gd name="connsiteY24" fmla="*/ 5760642 h 6876000"/>
              <a:gd name="connsiteX25" fmla="*/ 512040 w 5545537"/>
              <a:gd name="connsiteY25" fmla="*/ 5743975 h 6876000"/>
              <a:gd name="connsiteX26" fmla="*/ 426816 w 5545537"/>
              <a:gd name="connsiteY26" fmla="*/ 5735384 h 6876000"/>
              <a:gd name="connsiteX27" fmla="*/ 9971 w 5545537"/>
              <a:gd name="connsiteY27" fmla="*/ 5223932 h 6876000"/>
              <a:gd name="connsiteX28" fmla="*/ 426816 w 5545537"/>
              <a:gd name="connsiteY28" fmla="*/ 4712481 h 6876000"/>
              <a:gd name="connsiteX29" fmla="*/ 512040 w 5545537"/>
              <a:gd name="connsiteY29" fmla="*/ 4703889 h 6876000"/>
              <a:gd name="connsiteX30" fmla="*/ 512040 w 5545537"/>
              <a:gd name="connsiteY30" fmla="*/ 4703511 h 6876000"/>
              <a:gd name="connsiteX31" fmla="*/ 423086 w 5545537"/>
              <a:gd name="connsiteY31" fmla="*/ 4694544 h 6876000"/>
              <a:gd name="connsiteX32" fmla="*/ 0 w 5545537"/>
              <a:gd name="connsiteY32" fmla="*/ 4175435 h 6876000"/>
              <a:gd name="connsiteX33" fmla="*/ 529874 w 5545537"/>
              <a:gd name="connsiteY33" fmla="*/ 3645561 h 6876000"/>
              <a:gd name="connsiteX34" fmla="*/ 1048983 w 5545537"/>
              <a:gd name="connsiteY34" fmla="*/ 4068647 h 6876000"/>
              <a:gd name="connsiteX35" fmla="*/ 1057146 w 5545537"/>
              <a:gd name="connsiteY35" fmla="*/ 4149617 h 6876000"/>
              <a:gd name="connsiteX36" fmla="*/ 1066307 w 5545537"/>
              <a:gd name="connsiteY36" fmla="*/ 4347509 h 6876000"/>
              <a:gd name="connsiteX37" fmla="*/ 1069719 w 5545537"/>
              <a:gd name="connsiteY37" fmla="*/ 4620012 h 6876000"/>
              <a:gd name="connsiteX38" fmla="*/ 1095113 w 5545537"/>
              <a:gd name="connsiteY38" fmla="*/ 4538207 h 6876000"/>
              <a:gd name="connsiteX39" fmla="*/ 1576145 w 5545537"/>
              <a:gd name="connsiteY39" fmla="*/ 4219357 h 6876000"/>
              <a:gd name="connsiteX40" fmla="*/ 1609779 w 5545537"/>
              <a:gd name="connsiteY40" fmla="*/ 4222748 h 6876000"/>
              <a:gd name="connsiteX41" fmla="*/ 1609779 w 5545537"/>
              <a:gd name="connsiteY41" fmla="*/ 4205666 h 6876000"/>
              <a:gd name="connsiteX42" fmla="*/ 1577115 w 5545537"/>
              <a:gd name="connsiteY42" fmla="*/ 4208959 h 6876000"/>
              <a:gd name="connsiteX43" fmla="*/ 1055057 w 5545537"/>
              <a:gd name="connsiteY43" fmla="*/ 3686901 h 6876000"/>
              <a:gd name="connsiteX44" fmla="*/ 1577115 w 5545537"/>
              <a:gd name="connsiteY44" fmla="*/ 3164843 h 6876000"/>
              <a:gd name="connsiteX45" fmla="*/ 2088567 w 5545537"/>
              <a:gd name="connsiteY45" fmla="*/ 3581688 h 6876000"/>
              <a:gd name="connsiteX46" fmla="*/ 2098635 w 5545537"/>
              <a:gd name="connsiteY46" fmla="*/ 3681565 h 6876000"/>
              <a:gd name="connsiteX47" fmla="*/ 2113837 w 5545537"/>
              <a:gd name="connsiteY47" fmla="*/ 3681565 h 6876000"/>
              <a:gd name="connsiteX48" fmla="*/ 2113837 w 5545537"/>
              <a:gd name="connsiteY48" fmla="*/ 2637449 h 6876000"/>
              <a:gd name="connsiteX49" fmla="*/ 2114775 w 5545537"/>
              <a:gd name="connsiteY49" fmla="*/ 2637449 h 6876000"/>
              <a:gd name="connsiteX50" fmla="*/ 2113835 w 5545537"/>
              <a:gd name="connsiteY50" fmla="*/ 2628122 h 6876000"/>
              <a:gd name="connsiteX51" fmla="*/ 2635893 w 5545537"/>
              <a:gd name="connsiteY51" fmla="*/ 2106064 h 6876000"/>
              <a:gd name="connsiteX52" fmla="*/ 2649648 w 5545537"/>
              <a:gd name="connsiteY52" fmla="*/ 2107451 h 6876000"/>
              <a:gd name="connsiteX53" fmla="*/ 2649648 w 5545537"/>
              <a:gd name="connsiteY53" fmla="*/ 2090015 h 6876000"/>
              <a:gd name="connsiteX54" fmla="*/ 2635894 w 5545537"/>
              <a:gd name="connsiteY54" fmla="*/ 2091401 h 6876000"/>
              <a:gd name="connsiteX55" fmla="*/ 2113836 w 5545537"/>
              <a:gd name="connsiteY55" fmla="*/ 1569343 h 6876000"/>
              <a:gd name="connsiteX56" fmla="*/ 2635894 w 5545537"/>
              <a:gd name="connsiteY56" fmla="*/ 1047285 h 6876000"/>
              <a:gd name="connsiteX57" fmla="*/ 2649648 w 5545537"/>
              <a:gd name="connsiteY57" fmla="*/ 1048672 h 6876000"/>
              <a:gd name="connsiteX58" fmla="*/ 2649648 w 5545537"/>
              <a:gd name="connsiteY58" fmla="*/ 1043268 h 6876000"/>
              <a:gd name="connsiteX59" fmla="*/ 2689899 w 5545537"/>
              <a:gd name="connsiteY59" fmla="*/ 1039210 h 6876000"/>
              <a:gd name="connsiteX60" fmla="*/ 2689899 w 5545537"/>
              <a:gd name="connsiteY60" fmla="*/ 1038672 h 6876000"/>
              <a:gd name="connsiteX61" fmla="*/ 2635893 w 5545537"/>
              <a:gd name="connsiteY61" fmla="*/ 1044116 h 6876000"/>
              <a:gd name="connsiteX62" fmla="*/ 2113835 w 5545537"/>
              <a:gd name="connsiteY62" fmla="*/ 522058 h 6876000"/>
              <a:gd name="connsiteX63" fmla="*/ 2635893 w 5545537"/>
              <a:gd name="connsiteY63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512040 w 5545537"/>
              <a:gd name="connsiteY24" fmla="*/ 5743975 h 6876000"/>
              <a:gd name="connsiteX25" fmla="*/ 426816 w 5545537"/>
              <a:gd name="connsiteY25" fmla="*/ 5735384 h 6876000"/>
              <a:gd name="connsiteX26" fmla="*/ 9971 w 5545537"/>
              <a:gd name="connsiteY26" fmla="*/ 5223932 h 6876000"/>
              <a:gd name="connsiteX27" fmla="*/ 426816 w 5545537"/>
              <a:gd name="connsiteY27" fmla="*/ 4712481 h 6876000"/>
              <a:gd name="connsiteX28" fmla="*/ 512040 w 5545537"/>
              <a:gd name="connsiteY28" fmla="*/ 4703889 h 6876000"/>
              <a:gd name="connsiteX29" fmla="*/ 512040 w 5545537"/>
              <a:gd name="connsiteY29" fmla="*/ 4703511 h 6876000"/>
              <a:gd name="connsiteX30" fmla="*/ 423086 w 5545537"/>
              <a:gd name="connsiteY30" fmla="*/ 4694544 h 6876000"/>
              <a:gd name="connsiteX31" fmla="*/ 0 w 5545537"/>
              <a:gd name="connsiteY31" fmla="*/ 4175435 h 6876000"/>
              <a:gd name="connsiteX32" fmla="*/ 529874 w 5545537"/>
              <a:gd name="connsiteY32" fmla="*/ 3645561 h 6876000"/>
              <a:gd name="connsiteX33" fmla="*/ 1048983 w 5545537"/>
              <a:gd name="connsiteY33" fmla="*/ 4068647 h 6876000"/>
              <a:gd name="connsiteX34" fmla="*/ 1057146 w 5545537"/>
              <a:gd name="connsiteY34" fmla="*/ 4149617 h 6876000"/>
              <a:gd name="connsiteX35" fmla="*/ 1066307 w 5545537"/>
              <a:gd name="connsiteY35" fmla="*/ 4347509 h 6876000"/>
              <a:gd name="connsiteX36" fmla="*/ 1069719 w 5545537"/>
              <a:gd name="connsiteY36" fmla="*/ 4620012 h 6876000"/>
              <a:gd name="connsiteX37" fmla="*/ 1095113 w 5545537"/>
              <a:gd name="connsiteY37" fmla="*/ 4538207 h 6876000"/>
              <a:gd name="connsiteX38" fmla="*/ 1576145 w 5545537"/>
              <a:gd name="connsiteY38" fmla="*/ 4219357 h 6876000"/>
              <a:gd name="connsiteX39" fmla="*/ 1609779 w 5545537"/>
              <a:gd name="connsiteY39" fmla="*/ 4222748 h 6876000"/>
              <a:gd name="connsiteX40" fmla="*/ 1609779 w 5545537"/>
              <a:gd name="connsiteY40" fmla="*/ 4205666 h 6876000"/>
              <a:gd name="connsiteX41" fmla="*/ 1577115 w 5545537"/>
              <a:gd name="connsiteY41" fmla="*/ 4208959 h 6876000"/>
              <a:gd name="connsiteX42" fmla="*/ 1055057 w 5545537"/>
              <a:gd name="connsiteY42" fmla="*/ 3686901 h 6876000"/>
              <a:gd name="connsiteX43" fmla="*/ 1577115 w 5545537"/>
              <a:gd name="connsiteY43" fmla="*/ 3164843 h 6876000"/>
              <a:gd name="connsiteX44" fmla="*/ 2088567 w 5545537"/>
              <a:gd name="connsiteY44" fmla="*/ 3581688 h 6876000"/>
              <a:gd name="connsiteX45" fmla="*/ 2098635 w 5545537"/>
              <a:gd name="connsiteY45" fmla="*/ 3681565 h 6876000"/>
              <a:gd name="connsiteX46" fmla="*/ 2113837 w 5545537"/>
              <a:gd name="connsiteY46" fmla="*/ 3681565 h 6876000"/>
              <a:gd name="connsiteX47" fmla="*/ 2113837 w 5545537"/>
              <a:gd name="connsiteY47" fmla="*/ 2637449 h 6876000"/>
              <a:gd name="connsiteX48" fmla="*/ 2114775 w 5545537"/>
              <a:gd name="connsiteY48" fmla="*/ 2637449 h 6876000"/>
              <a:gd name="connsiteX49" fmla="*/ 2113835 w 5545537"/>
              <a:gd name="connsiteY49" fmla="*/ 2628122 h 6876000"/>
              <a:gd name="connsiteX50" fmla="*/ 2635893 w 5545537"/>
              <a:gd name="connsiteY50" fmla="*/ 2106064 h 6876000"/>
              <a:gd name="connsiteX51" fmla="*/ 2649648 w 5545537"/>
              <a:gd name="connsiteY51" fmla="*/ 2107451 h 6876000"/>
              <a:gd name="connsiteX52" fmla="*/ 2649648 w 5545537"/>
              <a:gd name="connsiteY52" fmla="*/ 2090015 h 6876000"/>
              <a:gd name="connsiteX53" fmla="*/ 2635894 w 5545537"/>
              <a:gd name="connsiteY53" fmla="*/ 2091401 h 6876000"/>
              <a:gd name="connsiteX54" fmla="*/ 2113836 w 5545537"/>
              <a:gd name="connsiteY54" fmla="*/ 1569343 h 6876000"/>
              <a:gd name="connsiteX55" fmla="*/ 2635894 w 5545537"/>
              <a:gd name="connsiteY55" fmla="*/ 1047285 h 6876000"/>
              <a:gd name="connsiteX56" fmla="*/ 2649648 w 5545537"/>
              <a:gd name="connsiteY56" fmla="*/ 1048672 h 6876000"/>
              <a:gd name="connsiteX57" fmla="*/ 2649648 w 5545537"/>
              <a:gd name="connsiteY57" fmla="*/ 1043268 h 6876000"/>
              <a:gd name="connsiteX58" fmla="*/ 2689899 w 5545537"/>
              <a:gd name="connsiteY58" fmla="*/ 1039210 h 6876000"/>
              <a:gd name="connsiteX59" fmla="*/ 2689899 w 5545537"/>
              <a:gd name="connsiteY59" fmla="*/ 1038672 h 6876000"/>
              <a:gd name="connsiteX60" fmla="*/ 2635893 w 5545537"/>
              <a:gd name="connsiteY60" fmla="*/ 1044116 h 6876000"/>
              <a:gd name="connsiteX61" fmla="*/ 2113835 w 5545537"/>
              <a:gd name="connsiteY61" fmla="*/ 522058 h 6876000"/>
              <a:gd name="connsiteX62" fmla="*/ 2635893 w 5545537"/>
              <a:gd name="connsiteY62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426816 w 5545537"/>
              <a:gd name="connsiteY24" fmla="*/ 5735384 h 6876000"/>
              <a:gd name="connsiteX25" fmla="*/ 9971 w 5545537"/>
              <a:gd name="connsiteY25" fmla="*/ 5223932 h 6876000"/>
              <a:gd name="connsiteX26" fmla="*/ 426816 w 5545537"/>
              <a:gd name="connsiteY26" fmla="*/ 4712481 h 6876000"/>
              <a:gd name="connsiteX27" fmla="*/ 512040 w 5545537"/>
              <a:gd name="connsiteY27" fmla="*/ 4703889 h 6876000"/>
              <a:gd name="connsiteX28" fmla="*/ 512040 w 5545537"/>
              <a:gd name="connsiteY28" fmla="*/ 4703511 h 6876000"/>
              <a:gd name="connsiteX29" fmla="*/ 423086 w 5545537"/>
              <a:gd name="connsiteY29" fmla="*/ 4694544 h 6876000"/>
              <a:gd name="connsiteX30" fmla="*/ 0 w 5545537"/>
              <a:gd name="connsiteY30" fmla="*/ 4175435 h 6876000"/>
              <a:gd name="connsiteX31" fmla="*/ 529874 w 5545537"/>
              <a:gd name="connsiteY31" fmla="*/ 3645561 h 6876000"/>
              <a:gd name="connsiteX32" fmla="*/ 1048983 w 5545537"/>
              <a:gd name="connsiteY32" fmla="*/ 4068647 h 6876000"/>
              <a:gd name="connsiteX33" fmla="*/ 1057146 w 5545537"/>
              <a:gd name="connsiteY33" fmla="*/ 4149617 h 6876000"/>
              <a:gd name="connsiteX34" fmla="*/ 1066307 w 5545537"/>
              <a:gd name="connsiteY34" fmla="*/ 4347509 h 6876000"/>
              <a:gd name="connsiteX35" fmla="*/ 1069719 w 5545537"/>
              <a:gd name="connsiteY35" fmla="*/ 4620012 h 6876000"/>
              <a:gd name="connsiteX36" fmla="*/ 1095113 w 5545537"/>
              <a:gd name="connsiteY36" fmla="*/ 4538207 h 6876000"/>
              <a:gd name="connsiteX37" fmla="*/ 1576145 w 5545537"/>
              <a:gd name="connsiteY37" fmla="*/ 4219357 h 6876000"/>
              <a:gd name="connsiteX38" fmla="*/ 1609779 w 5545537"/>
              <a:gd name="connsiteY38" fmla="*/ 4222748 h 6876000"/>
              <a:gd name="connsiteX39" fmla="*/ 1609779 w 5545537"/>
              <a:gd name="connsiteY39" fmla="*/ 4205666 h 6876000"/>
              <a:gd name="connsiteX40" fmla="*/ 1577115 w 5545537"/>
              <a:gd name="connsiteY40" fmla="*/ 4208959 h 6876000"/>
              <a:gd name="connsiteX41" fmla="*/ 1055057 w 5545537"/>
              <a:gd name="connsiteY41" fmla="*/ 3686901 h 6876000"/>
              <a:gd name="connsiteX42" fmla="*/ 1577115 w 5545537"/>
              <a:gd name="connsiteY42" fmla="*/ 3164843 h 6876000"/>
              <a:gd name="connsiteX43" fmla="*/ 2088567 w 5545537"/>
              <a:gd name="connsiteY43" fmla="*/ 3581688 h 6876000"/>
              <a:gd name="connsiteX44" fmla="*/ 2098635 w 5545537"/>
              <a:gd name="connsiteY44" fmla="*/ 3681565 h 6876000"/>
              <a:gd name="connsiteX45" fmla="*/ 2113837 w 5545537"/>
              <a:gd name="connsiteY45" fmla="*/ 3681565 h 6876000"/>
              <a:gd name="connsiteX46" fmla="*/ 2113837 w 5545537"/>
              <a:gd name="connsiteY46" fmla="*/ 2637449 h 6876000"/>
              <a:gd name="connsiteX47" fmla="*/ 2114775 w 5545537"/>
              <a:gd name="connsiteY47" fmla="*/ 2637449 h 6876000"/>
              <a:gd name="connsiteX48" fmla="*/ 2113835 w 5545537"/>
              <a:gd name="connsiteY48" fmla="*/ 2628122 h 6876000"/>
              <a:gd name="connsiteX49" fmla="*/ 2635893 w 5545537"/>
              <a:gd name="connsiteY49" fmla="*/ 2106064 h 6876000"/>
              <a:gd name="connsiteX50" fmla="*/ 2649648 w 5545537"/>
              <a:gd name="connsiteY50" fmla="*/ 2107451 h 6876000"/>
              <a:gd name="connsiteX51" fmla="*/ 2649648 w 5545537"/>
              <a:gd name="connsiteY51" fmla="*/ 2090015 h 6876000"/>
              <a:gd name="connsiteX52" fmla="*/ 2635894 w 5545537"/>
              <a:gd name="connsiteY52" fmla="*/ 2091401 h 6876000"/>
              <a:gd name="connsiteX53" fmla="*/ 2113836 w 5545537"/>
              <a:gd name="connsiteY53" fmla="*/ 1569343 h 6876000"/>
              <a:gd name="connsiteX54" fmla="*/ 2635894 w 5545537"/>
              <a:gd name="connsiteY54" fmla="*/ 1047285 h 6876000"/>
              <a:gd name="connsiteX55" fmla="*/ 2649648 w 5545537"/>
              <a:gd name="connsiteY55" fmla="*/ 1048672 h 6876000"/>
              <a:gd name="connsiteX56" fmla="*/ 2649648 w 5545537"/>
              <a:gd name="connsiteY56" fmla="*/ 1043268 h 6876000"/>
              <a:gd name="connsiteX57" fmla="*/ 2689899 w 5545537"/>
              <a:gd name="connsiteY57" fmla="*/ 1039210 h 6876000"/>
              <a:gd name="connsiteX58" fmla="*/ 2689899 w 5545537"/>
              <a:gd name="connsiteY58" fmla="*/ 1038672 h 6876000"/>
              <a:gd name="connsiteX59" fmla="*/ 2635893 w 5545537"/>
              <a:gd name="connsiteY59" fmla="*/ 1044116 h 6876000"/>
              <a:gd name="connsiteX60" fmla="*/ 2113835 w 5545537"/>
              <a:gd name="connsiteY60" fmla="*/ 522058 h 6876000"/>
              <a:gd name="connsiteX61" fmla="*/ 2635893 w 5545537"/>
              <a:gd name="connsiteY61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426816 w 5545537"/>
              <a:gd name="connsiteY24" fmla="*/ 5735384 h 6876000"/>
              <a:gd name="connsiteX25" fmla="*/ 9971 w 5545537"/>
              <a:gd name="connsiteY25" fmla="*/ 5223932 h 6876000"/>
              <a:gd name="connsiteX26" fmla="*/ 426816 w 5545537"/>
              <a:gd name="connsiteY26" fmla="*/ 4712481 h 6876000"/>
              <a:gd name="connsiteX27" fmla="*/ 512040 w 5545537"/>
              <a:gd name="connsiteY27" fmla="*/ 4703889 h 6876000"/>
              <a:gd name="connsiteX28" fmla="*/ 512040 w 5545537"/>
              <a:gd name="connsiteY28" fmla="*/ 4703511 h 6876000"/>
              <a:gd name="connsiteX29" fmla="*/ 423086 w 5545537"/>
              <a:gd name="connsiteY29" fmla="*/ 4694544 h 6876000"/>
              <a:gd name="connsiteX30" fmla="*/ 0 w 5545537"/>
              <a:gd name="connsiteY30" fmla="*/ 4175435 h 6876000"/>
              <a:gd name="connsiteX31" fmla="*/ 529874 w 5545537"/>
              <a:gd name="connsiteY31" fmla="*/ 3645561 h 6876000"/>
              <a:gd name="connsiteX32" fmla="*/ 1048983 w 5545537"/>
              <a:gd name="connsiteY32" fmla="*/ 4068647 h 6876000"/>
              <a:gd name="connsiteX33" fmla="*/ 1057146 w 5545537"/>
              <a:gd name="connsiteY33" fmla="*/ 4149617 h 6876000"/>
              <a:gd name="connsiteX34" fmla="*/ 1069719 w 5545537"/>
              <a:gd name="connsiteY34" fmla="*/ 4620012 h 6876000"/>
              <a:gd name="connsiteX35" fmla="*/ 1095113 w 5545537"/>
              <a:gd name="connsiteY35" fmla="*/ 4538207 h 6876000"/>
              <a:gd name="connsiteX36" fmla="*/ 1576145 w 5545537"/>
              <a:gd name="connsiteY36" fmla="*/ 4219357 h 6876000"/>
              <a:gd name="connsiteX37" fmla="*/ 1609779 w 5545537"/>
              <a:gd name="connsiteY37" fmla="*/ 4222748 h 6876000"/>
              <a:gd name="connsiteX38" fmla="*/ 1609779 w 5545537"/>
              <a:gd name="connsiteY38" fmla="*/ 4205666 h 6876000"/>
              <a:gd name="connsiteX39" fmla="*/ 1577115 w 5545537"/>
              <a:gd name="connsiteY39" fmla="*/ 4208959 h 6876000"/>
              <a:gd name="connsiteX40" fmla="*/ 1055057 w 5545537"/>
              <a:gd name="connsiteY40" fmla="*/ 3686901 h 6876000"/>
              <a:gd name="connsiteX41" fmla="*/ 1577115 w 5545537"/>
              <a:gd name="connsiteY41" fmla="*/ 3164843 h 6876000"/>
              <a:gd name="connsiteX42" fmla="*/ 2088567 w 5545537"/>
              <a:gd name="connsiteY42" fmla="*/ 3581688 h 6876000"/>
              <a:gd name="connsiteX43" fmla="*/ 2098635 w 5545537"/>
              <a:gd name="connsiteY43" fmla="*/ 3681565 h 6876000"/>
              <a:gd name="connsiteX44" fmla="*/ 2113837 w 5545537"/>
              <a:gd name="connsiteY44" fmla="*/ 3681565 h 6876000"/>
              <a:gd name="connsiteX45" fmla="*/ 2113837 w 5545537"/>
              <a:gd name="connsiteY45" fmla="*/ 2637449 h 6876000"/>
              <a:gd name="connsiteX46" fmla="*/ 2114775 w 5545537"/>
              <a:gd name="connsiteY46" fmla="*/ 2637449 h 6876000"/>
              <a:gd name="connsiteX47" fmla="*/ 2113835 w 5545537"/>
              <a:gd name="connsiteY47" fmla="*/ 2628122 h 6876000"/>
              <a:gd name="connsiteX48" fmla="*/ 2635893 w 5545537"/>
              <a:gd name="connsiteY48" fmla="*/ 2106064 h 6876000"/>
              <a:gd name="connsiteX49" fmla="*/ 2649648 w 5545537"/>
              <a:gd name="connsiteY49" fmla="*/ 2107451 h 6876000"/>
              <a:gd name="connsiteX50" fmla="*/ 2649648 w 5545537"/>
              <a:gd name="connsiteY50" fmla="*/ 2090015 h 6876000"/>
              <a:gd name="connsiteX51" fmla="*/ 2635894 w 5545537"/>
              <a:gd name="connsiteY51" fmla="*/ 2091401 h 6876000"/>
              <a:gd name="connsiteX52" fmla="*/ 2113836 w 5545537"/>
              <a:gd name="connsiteY52" fmla="*/ 1569343 h 6876000"/>
              <a:gd name="connsiteX53" fmla="*/ 2635894 w 5545537"/>
              <a:gd name="connsiteY53" fmla="*/ 1047285 h 6876000"/>
              <a:gd name="connsiteX54" fmla="*/ 2649648 w 5545537"/>
              <a:gd name="connsiteY54" fmla="*/ 1048672 h 6876000"/>
              <a:gd name="connsiteX55" fmla="*/ 2649648 w 5545537"/>
              <a:gd name="connsiteY55" fmla="*/ 1043268 h 6876000"/>
              <a:gd name="connsiteX56" fmla="*/ 2689899 w 5545537"/>
              <a:gd name="connsiteY56" fmla="*/ 1039210 h 6876000"/>
              <a:gd name="connsiteX57" fmla="*/ 2689899 w 5545537"/>
              <a:gd name="connsiteY57" fmla="*/ 1038672 h 6876000"/>
              <a:gd name="connsiteX58" fmla="*/ 2635893 w 5545537"/>
              <a:gd name="connsiteY58" fmla="*/ 1044116 h 6876000"/>
              <a:gd name="connsiteX59" fmla="*/ 2113835 w 5545537"/>
              <a:gd name="connsiteY59" fmla="*/ 522058 h 6876000"/>
              <a:gd name="connsiteX60" fmla="*/ 2635893 w 5545537"/>
              <a:gd name="connsiteY60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426816 w 5545537"/>
              <a:gd name="connsiteY23" fmla="*/ 5735384 h 6876000"/>
              <a:gd name="connsiteX24" fmla="*/ 9971 w 5545537"/>
              <a:gd name="connsiteY24" fmla="*/ 5223932 h 6876000"/>
              <a:gd name="connsiteX25" fmla="*/ 426816 w 5545537"/>
              <a:gd name="connsiteY25" fmla="*/ 4712481 h 6876000"/>
              <a:gd name="connsiteX26" fmla="*/ 512040 w 5545537"/>
              <a:gd name="connsiteY26" fmla="*/ 4703889 h 6876000"/>
              <a:gd name="connsiteX27" fmla="*/ 512040 w 5545537"/>
              <a:gd name="connsiteY27" fmla="*/ 4703511 h 6876000"/>
              <a:gd name="connsiteX28" fmla="*/ 423086 w 5545537"/>
              <a:gd name="connsiteY28" fmla="*/ 4694544 h 6876000"/>
              <a:gd name="connsiteX29" fmla="*/ 0 w 5545537"/>
              <a:gd name="connsiteY29" fmla="*/ 4175435 h 6876000"/>
              <a:gd name="connsiteX30" fmla="*/ 529874 w 5545537"/>
              <a:gd name="connsiteY30" fmla="*/ 3645561 h 6876000"/>
              <a:gd name="connsiteX31" fmla="*/ 1048983 w 5545537"/>
              <a:gd name="connsiteY31" fmla="*/ 4068647 h 6876000"/>
              <a:gd name="connsiteX32" fmla="*/ 1057146 w 5545537"/>
              <a:gd name="connsiteY32" fmla="*/ 4149617 h 6876000"/>
              <a:gd name="connsiteX33" fmla="*/ 1069719 w 5545537"/>
              <a:gd name="connsiteY33" fmla="*/ 4620012 h 6876000"/>
              <a:gd name="connsiteX34" fmla="*/ 1095113 w 5545537"/>
              <a:gd name="connsiteY34" fmla="*/ 4538207 h 6876000"/>
              <a:gd name="connsiteX35" fmla="*/ 1576145 w 5545537"/>
              <a:gd name="connsiteY35" fmla="*/ 4219357 h 6876000"/>
              <a:gd name="connsiteX36" fmla="*/ 1609779 w 5545537"/>
              <a:gd name="connsiteY36" fmla="*/ 4222748 h 6876000"/>
              <a:gd name="connsiteX37" fmla="*/ 1609779 w 5545537"/>
              <a:gd name="connsiteY37" fmla="*/ 4205666 h 6876000"/>
              <a:gd name="connsiteX38" fmla="*/ 1577115 w 5545537"/>
              <a:gd name="connsiteY38" fmla="*/ 4208959 h 6876000"/>
              <a:gd name="connsiteX39" fmla="*/ 1055057 w 5545537"/>
              <a:gd name="connsiteY39" fmla="*/ 3686901 h 6876000"/>
              <a:gd name="connsiteX40" fmla="*/ 1577115 w 5545537"/>
              <a:gd name="connsiteY40" fmla="*/ 3164843 h 6876000"/>
              <a:gd name="connsiteX41" fmla="*/ 2088567 w 5545537"/>
              <a:gd name="connsiteY41" fmla="*/ 3581688 h 6876000"/>
              <a:gd name="connsiteX42" fmla="*/ 2098635 w 5545537"/>
              <a:gd name="connsiteY42" fmla="*/ 3681565 h 6876000"/>
              <a:gd name="connsiteX43" fmla="*/ 2113837 w 5545537"/>
              <a:gd name="connsiteY43" fmla="*/ 3681565 h 6876000"/>
              <a:gd name="connsiteX44" fmla="*/ 2113837 w 5545537"/>
              <a:gd name="connsiteY44" fmla="*/ 2637449 h 6876000"/>
              <a:gd name="connsiteX45" fmla="*/ 2114775 w 5545537"/>
              <a:gd name="connsiteY45" fmla="*/ 2637449 h 6876000"/>
              <a:gd name="connsiteX46" fmla="*/ 2113835 w 5545537"/>
              <a:gd name="connsiteY46" fmla="*/ 2628122 h 6876000"/>
              <a:gd name="connsiteX47" fmla="*/ 2635893 w 5545537"/>
              <a:gd name="connsiteY47" fmla="*/ 2106064 h 6876000"/>
              <a:gd name="connsiteX48" fmla="*/ 2649648 w 5545537"/>
              <a:gd name="connsiteY48" fmla="*/ 2107451 h 6876000"/>
              <a:gd name="connsiteX49" fmla="*/ 2649648 w 5545537"/>
              <a:gd name="connsiteY49" fmla="*/ 2090015 h 6876000"/>
              <a:gd name="connsiteX50" fmla="*/ 2635894 w 5545537"/>
              <a:gd name="connsiteY50" fmla="*/ 2091401 h 6876000"/>
              <a:gd name="connsiteX51" fmla="*/ 2113836 w 5545537"/>
              <a:gd name="connsiteY51" fmla="*/ 1569343 h 6876000"/>
              <a:gd name="connsiteX52" fmla="*/ 2635894 w 5545537"/>
              <a:gd name="connsiteY52" fmla="*/ 1047285 h 6876000"/>
              <a:gd name="connsiteX53" fmla="*/ 2649648 w 5545537"/>
              <a:gd name="connsiteY53" fmla="*/ 1048672 h 6876000"/>
              <a:gd name="connsiteX54" fmla="*/ 2649648 w 5545537"/>
              <a:gd name="connsiteY54" fmla="*/ 1043268 h 6876000"/>
              <a:gd name="connsiteX55" fmla="*/ 2689899 w 5545537"/>
              <a:gd name="connsiteY55" fmla="*/ 1039210 h 6876000"/>
              <a:gd name="connsiteX56" fmla="*/ 2689899 w 5545537"/>
              <a:gd name="connsiteY56" fmla="*/ 1038672 h 6876000"/>
              <a:gd name="connsiteX57" fmla="*/ 2635893 w 5545537"/>
              <a:gd name="connsiteY57" fmla="*/ 1044116 h 6876000"/>
              <a:gd name="connsiteX58" fmla="*/ 2113835 w 5545537"/>
              <a:gd name="connsiteY58" fmla="*/ 522058 h 6876000"/>
              <a:gd name="connsiteX59" fmla="*/ 2635893 w 5545537"/>
              <a:gd name="connsiteY59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17891 w 5545537"/>
              <a:gd name="connsiteY14" fmla="*/ 6858537 h 6876000"/>
              <a:gd name="connsiteX15" fmla="*/ 1609779 w 5545537"/>
              <a:gd name="connsiteY15" fmla="*/ 6858537 h 6876000"/>
              <a:gd name="connsiteX16" fmla="*/ 1069719 w 5545537"/>
              <a:gd name="connsiteY16" fmla="*/ 6858537 h 6876000"/>
              <a:gd name="connsiteX17" fmla="*/ 1069719 w 5545537"/>
              <a:gd name="connsiteY17" fmla="*/ 6318334 h 6876000"/>
              <a:gd name="connsiteX18" fmla="*/ 1069720 w 5545537"/>
              <a:gd name="connsiteY18" fmla="*/ 6318321 h 6876000"/>
              <a:gd name="connsiteX19" fmla="*/ 1069719 w 5545537"/>
              <a:gd name="connsiteY19" fmla="*/ 6318310 h 6876000"/>
              <a:gd name="connsiteX20" fmla="*/ 1061010 w 5545537"/>
              <a:gd name="connsiteY20" fmla="*/ 6219603 h 6876000"/>
              <a:gd name="connsiteX21" fmla="*/ 624433 w 5545537"/>
              <a:gd name="connsiteY21" fmla="*/ 5771972 h 6876000"/>
              <a:gd name="connsiteX22" fmla="*/ 426816 w 5545537"/>
              <a:gd name="connsiteY22" fmla="*/ 5735384 h 6876000"/>
              <a:gd name="connsiteX23" fmla="*/ 9971 w 5545537"/>
              <a:gd name="connsiteY23" fmla="*/ 5223932 h 6876000"/>
              <a:gd name="connsiteX24" fmla="*/ 426816 w 5545537"/>
              <a:gd name="connsiteY24" fmla="*/ 4712481 h 6876000"/>
              <a:gd name="connsiteX25" fmla="*/ 512040 w 5545537"/>
              <a:gd name="connsiteY25" fmla="*/ 4703889 h 6876000"/>
              <a:gd name="connsiteX26" fmla="*/ 512040 w 5545537"/>
              <a:gd name="connsiteY26" fmla="*/ 4703511 h 6876000"/>
              <a:gd name="connsiteX27" fmla="*/ 423086 w 5545537"/>
              <a:gd name="connsiteY27" fmla="*/ 4694544 h 6876000"/>
              <a:gd name="connsiteX28" fmla="*/ 0 w 5545537"/>
              <a:gd name="connsiteY28" fmla="*/ 4175435 h 6876000"/>
              <a:gd name="connsiteX29" fmla="*/ 529874 w 5545537"/>
              <a:gd name="connsiteY29" fmla="*/ 3645561 h 6876000"/>
              <a:gd name="connsiteX30" fmla="*/ 1048983 w 5545537"/>
              <a:gd name="connsiteY30" fmla="*/ 4068647 h 6876000"/>
              <a:gd name="connsiteX31" fmla="*/ 1057146 w 5545537"/>
              <a:gd name="connsiteY31" fmla="*/ 4149617 h 6876000"/>
              <a:gd name="connsiteX32" fmla="*/ 1069719 w 5545537"/>
              <a:gd name="connsiteY32" fmla="*/ 4620012 h 6876000"/>
              <a:gd name="connsiteX33" fmla="*/ 1095113 w 5545537"/>
              <a:gd name="connsiteY33" fmla="*/ 4538207 h 6876000"/>
              <a:gd name="connsiteX34" fmla="*/ 1576145 w 5545537"/>
              <a:gd name="connsiteY34" fmla="*/ 4219357 h 6876000"/>
              <a:gd name="connsiteX35" fmla="*/ 1609779 w 5545537"/>
              <a:gd name="connsiteY35" fmla="*/ 4222748 h 6876000"/>
              <a:gd name="connsiteX36" fmla="*/ 1609779 w 5545537"/>
              <a:gd name="connsiteY36" fmla="*/ 4205666 h 6876000"/>
              <a:gd name="connsiteX37" fmla="*/ 1577115 w 5545537"/>
              <a:gd name="connsiteY37" fmla="*/ 4208959 h 6876000"/>
              <a:gd name="connsiteX38" fmla="*/ 1055057 w 5545537"/>
              <a:gd name="connsiteY38" fmla="*/ 3686901 h 6876000"/>
              <a:gd name="connsiteX39" fmla="*/ 1577115 w 5545537"/>
              <a:gd name="connsiteY39" fmla="*/ 3164843 h 6876000"/>
              <a:gd name="connsiteX40" fmla="*/ 2088567 w 5545537"/>
              <a:gd name="connsiteY40" fmla="*/ 3581688 h 6876000"/>
              <a:gd name="connsiteX41" fmla="*/ 2098635 w 5545537"/>
              <a:gd name="connsiteY41" fmla="*/ 3681565 h 6876000"/>
              <a:gd name="connsiteX42" fmla="*/ 2113837 w 5545537"/>
              <a:gd name="connsiteY42" fmla="*/ 3681565 h 6876000"/>
              <a:gd name="connsiteX43" fmla="*/ 2113837 w 5545537"/>
              <a:gd name="connsiteY43" fmla="*/ 2637449 h 6876000"/>
              <a:gd name="connsiteX44" fmla="*/ 2114775 w 5545537"/>
              <a:gd name="connsiteY44" fmla="*/ 2637449 h 6876000"/>
              <a:gd name="connsiteX45" fmla="*/ 2113835 w 5545537"/>
              <a:gd name="connsiteY45" fmla="*/ 2628122 h 6876000"/>
              <a:gd name="connsiteX46" fmla="*/ 2635893 w 5545537"/>
              <a:gd name="connsiteY46" fmla="*/ 2106064 h 6876000"/>
              <a:gd name="connsiteX47" fmla="*/ 2649648 w 5545537"/>
              <a:gd name="connsiteY47" fmla="*/ 2107451 h 6876000"/>
              <a:gd name="connsiteX48" fmla="*/ 2649648 w 5545537"/>
              <a:gd name="connsiteY48" fmla="*/ 2090015 h 6876000"/>
              <a:gd name="connsiteX49" fmla="*/ 2635894 w 5545537"/>
              <a:gd name="connsiteY49" fmla="*/ 2091401 h 6876000"/>
              <a:gd name="connsiteX50" fmla="*/ 2113836 w 5545537"/>
              <a:gd name="connsiteY50" fmla="*/ 1569343 h 6876000"/>
              <a:gd name="connsiteX51" fmla="*/ 2635894 w 5545537"/>
              <a:gd name="connsiteY51" fmla="*/ 1047285 h 6876000"/>
              <a:gd name="connsiteX52" fmla="*/ 2649648 w 5545537"/>
              <a:gd name="connsiteY52" fmla="*/ 1048672 h 6876000"/>
              <a:gd name="connsiteX53" fmla="*/ 2649648 w 5545537"/>
              <a:gd name="connsiteY53" fmla="*/ 1043268 h 6876000"/>
              <a:gd name="connsiteX54" fmla="*/ 2689899 w 5545537"/>
              <a:gd name="connsiteY54" fmla="*/ 1039210 h 6876000"/>
              <a:gd name="connsiteX55" fmla="*/ 2689899 w 5545537"/>
              <a:gd name="connsiteY55" fmla="*/ 1038672 h 6876000"/>
              <a:gd name="connsiteX56" fmla="*/ 2635893 w 5545537"/>
              <a:gd name="connsiteY56" fmla="*/ 1044116 h 6876000"/>
              <a:gd name="connsiteX57" fmla="*/ 2113835 w 5545537"/>
              <a:gd name="connsiteY57" fmla="*/ 522058 h 6876000"/>
              <a:gd name="connsiteX58" fmla="*/ 2635893 w 5545537"/>
              <a:gd name="connsiteY58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609779 w 5545537"/>
              <a:gd name="connsiteY14" fmla="*/ 6858537 h 6876000"/>
              <a:gd name="connsiteX15" fmla="*/ 1069719 w 5545537"/>
              <a:gd name="connsiteY15" fmla="*/ 6858537 h 6876000"/>
              <a:gd name="connsiteX16" fmla="*/ 1069719 w 5545537"/>
              <a:gd name="connsiteY16" fmla="*/ 6318334 h 6876000"/>
              <a:gd name="connsiteX17" fmla="*/ 1069720 w 5545537"/>
              <a:gd name="connsiteY17" fmla="*/ 6318321 h 6876000"/>
              <a:gd name="connsiteX18" fmla="*/ 1069719 w 5545537"/>
              <a:gd name="connsiteY18" fmla="*/ 6318310 h 6876000"/>
              <a:gd name="connsiteX19" fmla="*/ 1061010 w 5545537"/>
              <a:gd name="connsiteY19" fmla="*/ 6219603 h 6876000"/>
              <a:gd name="connsiteX20" fmla="*/ 624433 w 5545537"/>
              <a:gd name="connsiteY20" fmla="*/ 5771972 h 6876000"/>
              <a:gd name="connsiteX21" fmla="*/ 426816 w 5545537"/>
              <a:gd name="connsiteY21" fmla="*/ 5735384 h 6876000"/>
              <a:gd name="connsiteX22" fmla="*/ 9971 w 5545537"/>
              <a:gd name="connsiteY22" fmla="*/ 5223932 h 6876000"/>
              <a:gd name="connsiteX23" fmla="*/ 426816 w 5545537"/>
              <a:gd name="connsiteY23" fmla="*/ 4712481 h 6876000"/>
              <a:gd name="connsiteX24" fmla="*/ 512040 w 5545537"/>
              <a:gd name="connsiteY24" fmla="*/ 4703889 h 6876000"/>
              <a:gd name="connsiteX25" fmla="*/ 512040 w 5545537"/>
              <a:gd name="connsiteY25" fmla="*/ 4703511 h 6876000"/>
              <a:gd name="connsiteX26" fmla="*/ 423086 w 5545537"/>
              <a:gd name="connsiteY26" fmla="*/ 4694544 h 6876000"/>
              <a:gd name="connsiteX27" fmla="*/ 0 w 5545537"/>
              <a:gd name="connsiteY27" fmla="*/ 4175435 h 6876000"/>
              <a:gd name="connsiteX28" fmla="*/ 529874 w 5545537"/>
              <a:gd name="connsiteY28" fmla="*/ 3645561 h 6876000"/>
              <a:gd name="connsiteX29" fmla="*/ 1048983 w 5545537"/>
              <a:gd name="connsiteY29" fmla="*/ 4068647 h 6876000"/>
              <a:gd name="connsiteX30" fmla="*/ 1057146 w 5545537"/>
              <a:gd name="connsiteY30" fmla="*/ 4149617 h 6876000"/>
              <a:gd name="connsiteX31" fmla="*/ 1069719 w 5545537"/>
              <a:gd name="connsiteY31" fmla="*/ 4620012 h 6876000"/>
              <a:gd name="connsiteX32" fmla="*/ 1095113 w 5545537"/>
              <a:gd name="connsiteY32" fmla="*/ 4538207 h 6876000"/>
              <a:gd name="connsiteX33" fmla="*/ 1576145 w 5545537"/>
              <a:gd name="connsiteY33" fmla="*/ 4219357 h 6876000"/>
              <a:gd name="connsiteX34" fmla="*/ 1609779 w 5545537"/>
              <a:gd name="connsiteY34" fmla="*/ 4222748 h 6876000"/>
              <a:gd name="connsiteX35" fmla="*/ 1609779 w 5545537"/>
              <a:gd name="connsiteY35" fmla="*/ 4205666 h 6876000"/>
              <a:gd name="connsiteX36" fmla="*/ 1577115 w 5545537"/>
              <a:gd name="connsiteY36" fmla="*/ 4208959 h 6876000"/>
              <a:gd name="connsiteX37" fmla="*/ 1055057 w 5545537"/>
              <a:gd name="connsiteY37" fmla="*/ 3686901 h 6876000"/>
              <a:gd name="connsiteX38" fmla="*/ 1577115 w 5545537"/>
              <a:gd name="connsiteY38" fmla="*/ 3164843 h 6876000"/>
              <a:gd name="connsiteX39" fmla="*/ 2088567 w 5545537"/>
              <a:gd name="connsiteY39" fmla="*/ 3581688 h 6876000"/>
              <a:gd name="connsiteX40" fmla="*/ 2098635 w 5545537"/>
              <a:gd name="connsiteY40" fmla="*/ 3681565 h 6876000"/>
              <a:gd name="connsiteX41" fmla="*/ 2113837 w 5545537"/>
              <a:gd name="connsiteY41" fmla="*/ 3681565 h 6876000"/>
              <a:gd name="connsiteX42" fmla="*/ 2113837 w 5545537"/>
              <a:gd name="connsiteY42" fmla="*/ 2637449 h 6876000"/>
              <a:gd name="connsiteX43" fmla="*/ 2114775 w 5545537"/>
              <a:gd name="connsiteY43" fmla="*/ 2637449 h 6876000"/>
              <a:gd name="connsiteX44" fmla="*/ 2113835 w 5545537"/>
              <a:gd name="connsiteY44" fmla="*/ 2628122 h 6876000"/>
              <a:gd name="connsiteX45" fmla="*/ 2635893 w 5545537"/>
              <a:gd name="connsiteY45" fmla="*/ 2106064 h 6876000"/>
              <a:gd name="connsiteX46" fmla="*/ 2649648 w 5545537"/>
              <a:gd name="connsiteY46" fmla="*/ 2107451 h 6876000"/>
              <a:gd name="connsiteX47" fmla="*/ 2649648 w 5545537"/>
              <a:gd name="connsiteY47" fmla="*/ 2090015 h 6876000"/>
              <a:gd name="connsiteX48" fmla="*/ 2635894 w 5545537"/>
              <a:gd name="connsiteY48" fmla="*/ 2091401 h 6876000"/>
              <a:gd name="connsiteX49" fmla="*/ 2113836 w 5545537"/>
              <a:gd name="connsiteY49" fmla="*/ 1569343 h 6876000"/>
              <a:gd name="connsiteX50" fmla="*/ 2635894 w 5545537"/>
              <a:gd name="connsiteY50" fmla="*/ 1047285 h 6876000"/>
              <a:gd name="connsiteX51" fmla="*/ 2649648 w 5545537"/>
              <a:gd name="connsiteY51" fmla="*/ 1048672 h 6876000"/>
              <a:gd name="connsiteX52" fmla="*/ 2649648 w 5545537"/>
              <a:gd name="connsiteY52" fmla="*/ 1043268 h 6876000"/>
              <a:gd name="connsiteX53" fmla="*/ 2689899 w 5545537"/>
              <a:gd name="connsiteY53" fmla="*/ 1039210 h 6876000"/>
              <a:gd name="connsiteX54" fmla="*/ 2689899 w 5545537"/>
              <a:gd name="connsiteY54" fmla="*/ 1038672 h 6876000"/>
              <a:gd name="connsiteX55" fmla="*/ 2635893 w 5545537"/>
              <a:gd name="connsiteY55" fmla="*/ 1044116 h 6876000"/>
              <a:gd name="connsiteX56" fmla="*/ 2113835 w 5545537"/>
              <a:gd name="connsiteY56" fmla="*/ 522058 h 6876000"/>
              <a:gd name="connsiteX57" fmla="*/ 2635893 w 5545537"/>
              <a:gd name="connsiteY57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9719 w 5545537"/>
              <a:gd name="connsiteY14" fmla="*/ 6858537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922831"/>
              <a:gd name="connsiteX1" fmla="*/ 2099173 w 5545537"/>
              <a:gd name="connsiteY1" fmla="*/ 2628122 h 6922831"/>
              <a:gd name="connsiteX2" fmla="*/ 1577115 w 5545537"/>
              <a:gd name="connsiteY2" fmla="*/ 3150180 h 6922831"/>
              <a:gd name="connsiteX3" fmla="*/ 1055057 w 5545537"/>
              <a:gd name="connsiteY3" fmla="*/ 2628122 h 6922831"/>
              <a:gd name="connsiteX4" fmla="*/ 1577115 w 5545537"/>
              <a:gd name="connsiteY4" fmla="*/ 2106064 h 6922831"/>
              <a:gd name="connsiteX5" fmla="*/ 2635893 w 5545537"/>
              <a:gd name="connsiteY5" fmla="*/ 0 h 6922831"/>
              <a:gd name="connsiteX6" fmla="*/ 2649648 w 5545537"/>
              <a:gd name="connsiteY6" fmla="*/ 1387 h 6922831"/>
              <a:gd name="connsiteX7" fmla="*/ 2649648 w 5545537"/>
              <a:gd name="connsiteY7" fmla="*/ 537 h 6922831"/>
              <a:gd name="connsiteX8" fmla="*/ 2689899 w 5545537"/>
              <a:gd name="connsiteY8" fmla="*/ 537 h 6922831"/>
              <a:gd name="connsiteX9" fmla="*/ 2689899 w 5545537"/>
              <a:gd name="connsiteY9" fmla="*/ 0 h 6922831"/>
              <a:gd name="connsiteX10" fmla="*/ 3846766 w 5545537"/>
              <a:gd name="connsiteY10" fmla="*/ 0 h 6922831"/>
              <a:gd name="connsiteX11" fmla="*/ 3846766 w 5545537"/>
              <a:gd name="connsiteY11" fmla="*/ 537 h 6922831"/>
              <a:gd name="connsiteX12" fmla="*/ 5545537 w 5545537"/>
              <a:gd name="connsiteY12" fmla="*/ 537 h 6922831"/>
              <a:gd name="connsiteX13" fmla="*/ 5545537 w 5545537"/>
              <a:gd name="connsiteY13" fmla="*/ 6876000 h 6922831"/>
              <a:gd name="connsiteX14" fmla="*/ 1067337 w 5545537"/>
              <a:gd name="connsiteY14" fmla="*/ 6922831 h 6922831"/>
              <a:gd name="connsiteX15" fmla="*/ 1069719 w 5545537"/>
              <a:gd name="connsiteY15" fmla="*/ 6318334 h 6922831"/>
              <a:gd name="connsiteX16" fmla="*/ 1069720 w 5545537"/>
              <a:gd name="connsiteY16" fmla="*/ 6318321 h 6922831"/>
              <a:gd name="connsiteX17" fmla="*/ 1069719 w 5545537"/>
              <a:gd name="connsiteY17" fmla="*/ 6318310 h 6922831"/>
              <a:gd name="connsiteX18" fmla="*/ 1061010 w 5545537"/>
              <a:gd name="connsiteY18" fmla="*/ 6219603 h 6922831"/>
              <a:gd name="connsiteX19" fmla="*/ 624433 w 5545537"/>
              <a:gd name="connsiteY19" fmla="*/ 5771972 h 6922831"/>
              <a:gd name="connsiteX20" fmla="*/ 426816 w 5545537"/>
              <a:gd name="connsiteY20" fmla="*/ 5735384 h 6922831"/>
              <a:gd name="connsiteX21" fmla="*/ 9971 w 5545537"/>
              <a:gd name="connsiteY21" fmla="*/ 5223932 h 6922831"/>
              <a:gd name="connsiteX22" fmla="*/ 426816 w 5545537"/>
              <a:gd name="connsiteY22" fmla="*/ 4712481 h 6922831"/>
              <a:gd name="connsiteX23" fmla="*/ 512040 w 5545537"/>
              <a:gd name="connsiteY23" fmla="*/ 4703889 h 6922831"/>
              <a:gd name="connsiteX24" fmla="*/ 512040 w 5545537"/>
              <a:gd name="connsiteY24" fmla="*/ 4703511 h 6922831"/>
              <a:gd name="connsiteX25" fmla="*/ 423086 w 5545537"/>
              <a:gd name="connsiteY25" fmla="*/ 4694544 h 6922831"/>
              <a:gd name="connsiteX26" fmla="*/ 0 w 5545537"/>
              <a:gd name="connsiteY26" fmla="*/ 4175435 h 6922831"/>
              <a:gd name="connsiteX27" fmla="*/ 529874 w 5545537"/>
              <a:gd name="connsiteY27" fmla="*/ 3645561 h 6922831"/>
              <a:gd name="connsiteX28" fmla="*/ 1048983 w 5545537"/>
              <a:gd name="connsiteY28" fmla="*/ 4068647 h 6922831"/>
              <a:gd name="connsiteX29" fmla="*/ 1057146 w 5545537"/>
              <a:gd name="connsiteY29" fmla="*/ 4149617 h 6922831"/>
              <a:gd name="connsiteX30" fmla="*/ 1069719 w 5545537"/>
              <a:gd name="connsiteY30" fmla="*/ 4620012 h 6922831"/>
              <a:gd name="connsiteX31" fmla="*/ 1095113 w 5545537"/>
              <a:gd name="connsiteY31" fmla="*/ 4538207 h 6922831"/>
              <a:gd name="connsiteX32" fmla="*/ 1576145 w 5545537"/>
              <a:gd name="connsiteY32" fmla="*/ 4219357 h 6922831"/>
              <a:gd name="connsiteX33" fmla="*/ 1609779 w 5545537"/>
              <a:gd name="connsiteY33" fmla="*/ 4222748 h 6922831"/>
              <a:gd name="connsiteX34" fmla="*/ 1609779 w 5545537"/>
              <a:gd name="connsiteY34" fmla="*/ 4205666 h 6922831"/>
              <a:gd name="connsiteX35" fmla="*/ 1577115 w 5545537"/>
              <a:gd name="connsiteY35" fmla="*/ 4208959 h 6922831"/>
              <a:gd name="connsiteX36" fmla="*/ 1055057 w 5545537"/>
              <a:gd name="connsiteY36" fmla="*/ 3686901 h 6922831"/>
              <a:gd name="connsiteX37" fmla="*/ 1577115 w 5545537"/>
              <a:gd name="connsiteY37" fmla="*/ 3164843 h 6922831"/>
              <a:gd name="connsiteX38" fmla="*/ 2088567 w 5545537"/>
              <a:gd name="connsiteY38" fmla="*/ 3581688 h 6922831"/>
              <a:gd name="connsiteX39" fmla="*/ 2098635 w 5545537"/>
              <a:gd name="connsiteY39" fmla="*/ 3681565 h 6922831"/>
              <a:gd name="connsiteX40" fmla="*/ 2113837 w 5545537"/>
              <a:gd name="connsiteY40" fmla="*/ 3681565 h 6922831"/>
              <a:gd name="connsiteX41" fmla="*/ 2113837 w 5545537"/>
              <a:gd name="connsiteY41" fmla="*/ 2637449 h 6922831"/>
              <a:gd name="connsiteX42" fmla="*/ 2114775 w 5545537"/>
              <a:gd name="connsiteY42" fmla="*/ 2637449 h 6922831"/>
              <a:gd name="connsiteX43" fmla="*/ 2113835 w 5545537"/>
              <a:gd name="connsiteY43" fmla="*/ 2628122 h 6922831"/>
              <a:gd name="connsiteX44" fmla="*/ 2635893 w 5545537"/>
              <a:gd name="connsiteY44" fmla="*/ 2106064 h 6922831"/>
              <a:gd name="connsiteX45" fmla="*/ 2649648 w 5545537"/>
              <a:gd name="connsiteY45" fmla="*/ 2107451 h 6922831"/>
              <a:gd name="connsiteX46" fmla="*/ 2649648 w 5545537"/>
              <a:gd name="connsiteY46" fmla="*/ 2090015 h 6922831"/>
              <a:gd name="connsiteX47" fmla="*/ 2635894 w 5545537"/>
              <a:gd name="connsiteY47" fmla="*/ 2091401 h 6922831"/>
              <a:gd name="connsiteX48" fmla="*/ 2113836 w 5545537"/>
              <a:gd name="connsiteY48" fmla="*/ 1569343 h 6922831"/>
              <a:gd name="connsiteX49" fmla="*/ 2635894 w 5545537"/>
              <a:gd name="connsiteY49" fmla="*/ 1047285 h 6922831"/>
              <a:gd name="connsiteX50" fmla="*/ 2649648 w 5545537"/>
              <a:gd name="connsiteY50" fmla="*/ 1048672 h 6922831"/>
              <a:gd name="connsiteX51" fmla="*/ 2649648 w 5545537"/>
              <a:gd name="connsiteY51" fmla="*/ 1043268 h 6922831"/>
              <a:gd name="connsiteX52" fmla="*/ 2689899 w 5545537"/>
              <a:gd name="connsiteY52" fmla="*/ 1039210 h 6922831"/>
              <a:gd name="connsiteX53" fmla="*/ 2689899 w 5545537"/>
              <a:gd name="connsiteY53" fmla="*/ 1038672 h 6922831"/>
              <a:gd name="connsiteX54" fmla="*/ 2635893 w 5545537"/>
              <a:gd name="connsiteY54" fmla="*/ 1044116 h 6922831"/>
              <a:gd name="connsiteX55" fmla="*/ 2113835 w 5545537"/>
              <a:gd name="connsiteY55" fmla="*/ 522058 h 6922831"/>
              <a:gd name="connsiteX56" fmla="*/ 2635893 w 5545537"/>
              <a:gd name="connsiteY56" fmla="*/ 0 h 6922831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22"/>
              <a:gd name="connsiteX1" fmla="*/ 2099173 w 5545537"/>
              <a:gd name="connsiteY1" fmla="*/ 2628122 h 6876022"/>
              <a:gd name="connsiteX2" fmla="*/ 1577115 w 5545537"/>
              <a:gd name="connsiteY2" fmla="*/ 3150180 h 6876022"/>
              <a:gd name="connsiteX3" fmla="*/ 1055057 w 5545537"/>
              <a:gd name="connsiteY3" fmla="*/ 2628122 h 6876022"/>
              <a:gd name="connsiteX4" fmla="*/ 1577115 w 5545537"/>
              <a:gd name="connsiteY4" fmla="*/ 2106064 h 6876022"/>
              <a:gd name="connsiteX5" fmla="*/ 2635893 w 5545537"/>
              <a:gd name="connsiteY5" fmla="*/ 0 h 6876022"/>
              <a:gd name="connsiteX6" fmla="*/ 2649648 w 5545537"/>
              <a:gd name="connsiteY6" fmla="*/ 1387 h 6876022"/>
              <a:gd name="connsiteX7" fmla="*/ 2649648 w 5545537"/>
              <a:gd name="connsiteY7" fmla="*/ 537 h 6876022"/>
              <a:gd name="connsiteX8" fmla="*/ 2689899 w 5545537"/>
              <a:gd name="connsiteY8" fmla="*/ 537 h 6876022"/>
              <a:gd name="connsiteX9" fmla="*/ 2689899 w 5545537"/>
              <a:gd name="connsiteY9" fmla="*/ 0 h 6876022"/>
              <a:gd name="connsiteX10" fmla="*/ 3846766 w 5545537"/>
              <a:gd name="connsiteY10" fmla="*/ 0 h 6876022"/>
              <a:gd name="connsiteX11" fmla="*/ 3846766 w 5545537"/>
              <a:gd name="connsiteY11" fmla="*/ 537 h 6876022"/>
              <a:gd name="connsiteX12" fmla="*/ 5545537 w 5545537"/>
              <a:gd name="connsiteY12" fmla="*/ 537 h 6876022"/>
              <a:gd name="connsiteX13" fmla="*/ 5545537 w 5545537"/>
              <a:gd name="connsiteY13" fmla="*/ 6876000 h 6876022"/>
              <a:gd name="connsiteX14" fmla="*/ 1067337 w 5545537"/>
              <a:gd name="connsiteY14" fmla="*/ 6863300 h 6876022"/>
              <a:gd name="connsiteX15" fmla="*/ 1069719 w 5545537"/>
              <a:gd name="connsiteY15" fmla="*/ 6318334 h 6876022"/>
              <a:gd name="connsiteX16" fmla="*/ 1069720 w 5545537"/>
              <a:gd name="connsiteY16" fmla="*/ 6318321 h 6876022"/>
              <a:gd name="connsiteX17" fmla="*/ 1069719 w 5545537"/>
              <a:gd name="connsiteY17" fmla="*/ 6318310 h 6876022"/>
              <a:gd name="connsiteX18" fmla="*/ 1061010 w 5545537"/>
              <a:gd name="connsiteY18" fmla="*/ 6219603 h 6876022"/>
              <a:gd name="connsiteX19" fmla="*/ 624433 w 5545537"/>
              <a:gd name="connsiteY19" fmla="*/ 5771972 h 6876022"/>
              <a:gd name="connsiteX20" fmla="*/ 426816 w 5545537"/>
              <a:gd name="connsiteY20" fmla="*/ 5735384 h 6876022"/>
              <a:gd name="connsiteX21" fmla="*/ 9971 w 5545537"/>
              <a:gd name="connsiteY21" fmla="*/ 5223932 h 6876022"/>
              <a:gd name="connsiteX22" fmla="*/ 426816 w 5545537"/>
              <a:gd name="connsiteY22" fmla="*/ 4712481 h 6876022"/>
              <a:gd name="connsiteX23" fmla="*/ 512040 w 5545537"/>
              <a:gd name="connsiteY23" fmla="*/ 4703889 h 6876022"/>
              <a:gd name="connsiteX24" fmla="*/ 512040 w 5545537"/>
              <a:gd name="connsiteY24" fmla="*/ 4703511 h 6876022"/>
              <a:gd name="connsiteX25" fmla="*/ 423086 w 5545537"/>
              <a:gd name="connsiteY25" fmla="*/ 4694544 h 6876022"/>
              <a:gd name="connsiteX26" fmla="*/ 0 w 5545537"/>
              <a:gd name="connsiteY26" fmla="*/ 4175435 h 6876022"/>
              <a:gd name="connsiteX27" fmla="*/ 529874 w 5545537"/>
              <a:gd name="connsiteY27" fmla="*/ 3645561 h 6876022"/>
              <a:gd name="connsiteX28" fmla="*/ 1048983 w 5545537"/>
              <a:gd name="connsiteY28" fmla="*/ 4068647 h 6876022"/>
              <a:gd name="connsiteX29" fmla="*/ 1057146 w 5545537"/>
              <a:gd name="connsiteY29" fmla="*/ 4149617 h 6876022"/>
              <a:gd name="connsiteX30" fmla="*/ 1069719 w 5545537"/>
              <a:gd name="connsiteY30" fmla="*/ 4620012 h 6876022"/>
              <a:gd name="connsiteX31" fmla="*/ 1095113 w 5545537"/>
              <a:gd name="connsiteY31" fmla="*/ 4538207 h 6876022"/>
              <a:gd name="connsiteX32" fmla="*/ 1576145 w 5545537"/>
              <a:gd name="connsiteY32" fmla="*/ 4219357 h 6876022"/>
              <a:gd name="connsiteX33" fmla="*/ 1609779 w 5545537"/>
              <a:gd name="connsiteY33" fmla="*/ 4222748 h 6876022"/>
              <a:gd name="connsiteX34" fmla="*/ 1609779 w 5545537"/>
              <a:gd name="connsiteY34" fmla="*/ 4205666 h 6876022"/>
              <a:gd name="connsiteX35" fmla="*/ 1577115 w 5545537"/>
              <a:gd name="connsiteY35" fmla="*/ 4208959 h 6876022"/>
              <a:gd name="connsiteX36" fmla="*/ 1055057 w 5545537"/>
              <a:gd name="connsiteY36" fmla="*/ 3686901 h 6876022"/>
              <a:gd name="connsiteX37" fmla="*/ 1577115 w 5545537"/>
              <a:gd name="connsiteY37" fmla="*/ 3164843 h 6876022"/>
              <a:gd name="connsiteX38" fmla="*/ 2088567 w 5545537"/>
              <a:gd name="connsiteY38" fmla="*/ 3581688 h 6876022"/>
              <a:gd name="connsiteX39" fmla="*/ 2098635 w 5545537"/>
              <a:gd name="connsiteY39" fmla="*/ 3681565 h 6876022"/>
              <a:gd name="connsiteX40" fmla="*/ 2113837 w 5545537"/>
              <a:gd name="connsiteY40" fmla="*/ 3681565 h 6876022"/>
              <a:gd name="connsiteX41" fmla="*/ 2113837 w 5545537"/>
              <a:gd name="connsiteY41" fmla="*/ 2637449 h 6876022"/>
              <a:gd name="connsiteX42" fmla="*/ 2114775 w 5545537"/>
              <a:gd name="connsiteY42" fmla="*/ 2637449 h 6876022"/>
              <a:gd name="connsiteX43" fmla="*/ 2113835 w 5545537"/>
              <a:gd name="connsiteY43" fmla="*/ 2628122 h 6876022"/>
              <a:gd name="connsiteX44" fmla="*/ 2635893 w 5545537"/>
              <a:gd name="connsiteY44" fmla="*/ 2106064 h 6876022"/>
              <a:gd name="connsiteX45" fmla="*/ 2649648 w 5545537"/>
              <a:gd name="connsiteY45" fmla="*/ 2107451 h 6876022"/>
              <a:gd name="connsiteX46" fmla="*/ 2649648 w 5545537"/>
              <a:gd name="connsiteY46" fmla="*/ 2090015 h 6876022"/>
              <a:gd name="connsiteX47" fmla="*/ 2635894 w 5545537"/>
              <a:gd name="connsiteY47" fmla="*/ 2091401 h 6876022"/>
              <a:gd name="connsiteX48" fmla="*/ 2113836 w 5545537"/>
              <a:gd name="connsiteY48" fmla="*/ 1569343 h 6876022"/>
              <a:gd name="connsiteX49" fmla="*/ 2635894 w 5545537"/>
              <a:gd name="connsiteY49" fmla="*/ 1047285 h 6876022"/>
              <a:gd name="connsiteX50" fmla="*/ 2649648 w 5545537"/>
              <a:gd name="connsiteY50" fmla="*/ 1048672 h 6876022"/>
              <a:gd name="connsiteX51" fmla="*/ 2649648 w 5545537"/>
              <a:gd name="connsiteY51" fmla="*/ 1043268 h 6876022"/>
              <a:gd name="connsiteX52" fmla="*/ 2689899 w 5545537"/>
              <a:gd name="connsiteY52" fmla="*/ 1039210 h 6876022"/>
              <a:gd name="connsiteX53" fmla="*/ 2689899 w 5545537"/>
              <a:gd name="connsiteY53" fmla="*/ 1038672 h 6876022"/>
              <a:gd name="connsiteX54" fmla="*/ 2635893 w 5545537"/>
              <a:gd name="connsiteY54" fmla="*/ 1044116 h 6876022"/>
              <a:gd name="connsiteX55" fmla="*/ 2113835 w 5545537"/>
              <a:gd name="connsiteY55" fmla="*/ 522058 h 6876022"/>
              <a:gd name="connsiteX56" fmla="*/ 2635893 w 5545537"/>
              <a:gd name="connsiteY56" fmla="*/ 0 h 6876022"/>
              <a:gd name="connsiteX0" fmla="*/ 1577115 w 5545537"/>
              <a:gd name="connsiteY0" fmla="*/ 2106064 h 6876003"/>
              <a:gd name="connsiteX1" fmla="*/ 2099173 w 5545537"/>
              <a:gd name="connsiteY1" fmla="*/ 2628122 h 6876003"/>
              <a:gd name="connsiteX2" fmla="*/ 1577115 w 5545537"/>
              <a:gd name="connsiteY2" fmla="*/ 3150180 h 6876003"/>
              <a:gd name="connsiteX3" fmla="*/ 1055057 w 5545537"/>
              <a:gd name="connsiteY3" fmla="*/ 2628122 h 6876003"/>
              <a:gd name="connsiteX4" fmla="*/ 1577115 w 5545537"/>
              <a:gd name="connsiteY4" fmla="*/ 2106064 h 6876003"/>
              <a:gd name="connsiteX5" fmla="*/ 2635893 w 5545537"/>
              <a:gd name="connsiteY5" fmla="*/ 0 h 6876003"/>
              <a:gd name="connsiteX6" fmla="*/ 2649648 w 5545537"/>
              <a:gd name="connsiteY6" fmla="*/ 1387 h 6876003"/>
              <a:gd name="connsiteX7" fmla="*/ 2649648 w 5545537"/>
              <a:gd name="connsiteY7" fmla="*/ 537 h 6876003"/>
              <a:gd name="connsiteX8" fmla="*/ 2689899 w 5545537"/>
              <a:gd name="connsiteY8" fmla="*/ 537 h 6876003"/>
              <a:gd name="connsiteX9" fmla="*/ 2689899 w 5545537"/>
              <a:gd name="connsiteY9" fmla="*/ 0 h 6876003"/>
              <a:gd name="connsiteX10" fmla="*/ 3846766 w 5545537"/>
              <a:gd name="connsiteY10" fmla="*/ 0 h 6876003"/>
              <a:gd name="connsiteX11" fmla="*/ 3846766 w 5545537"/>
              <a:gd name="connsiteY11" fmla="*/ 537 h 6876003"/>
              <a:gd name="connsiteX12" fmla="*/ 5545537 w 5545537"/>
              <a:gd name="connsiteY12" fmla="*/ 537 h 6876003"/>
              <a:gd name="connsiteX13" fmla="*/ 5545537 w 5545537"/>
              <a:gd name="connsiteY13" fmla="*/ 6876000 h 6876003"/>
              <a:gd name="connsiteX14" fmla="*/ 1064761 w 5545537"/>
              <a:gd name="connsiteY14" fmla="*/ 6804058 h 6876003"/>
              <a:gd name="connsiteX15" fmla="*/ 1069719 w 5545537"/>
              <a:gd name="connsiteY15" fmla="*/ 6318334 h 6876003"/>
              <a:gd name="connsiteX16" fmla="*/ 1069720 w 5545537"/>
              <a:gd name="connsiteY16" fmla="*/ 6318321 h 6876003"/>
              <a:gd name="connsiteX17" fmla="*/ 1069719 w 5545537"/>
              <a:gd name="connsiteY17" fmla="*/ 6318310 h 6876003"/>
              <a:gd name="connsiteX18" fmla="*/ 1061010 w 5545537"/>
              <a:gd name="connsiteY18" fmla="*/ 6219603 h 6876003"/>
              <a:gd name="connsiteX19" fmla="*/ 624433 w 5545537"/>
              <a:gd name="connsiteY19" fmla="*/ 5771972 h 6876003"/>
              <a:gd name="connsiteX20" fmla="*/ 426816 w 5545537"/>
              <a:gd name="connsiteY20" fmla="*/ 5735384 h 6876003"/>
              <a:gd name="connsiteX21" fmla="*/ 9971 w 5545537"/>
              <a:gd name="connsiteY21" fmla="*/ 5223932 h 6876003"/>
              <a:gd name="connsiteX22" fmla="*/ 426816 w 5545537"/>
              <a:gd name="connsiteY22" fmla="*/ 4712481 h 6876003"/>
              <a:gd name="connsiteX23" fmla="*/ 512040 w 5545537"/>
              <a:gd name="connsiteY23" fmla="*/ 4703889 h 6876003"/>
              <a:gd name="connsiteX24" fmla="*/ 512040 w 5545537"/>
              <a:gd name="connsiteY24" fmla="*/ 4703511 h 6876003"/>
              <a:gd name="connsiteX25" fmla="*/ 423086 w 5545537"/>
              <a:gd name="connsiteY25" fmla="*/ 4694544 h 6876003"/>
              <a:gd name="connsiteX26" fmla="*/ 0 w 5545537"/>
              <a:gd name="connsiteY26" fmla="*/ 4175435 h 6876003"/>
              <a:gd name="connsiteX27" fmla="*/ 529874 w 5545537"/>
              <a:gd name="connsiteY27" fmla="*/ 3645561 h 6876003"/>
              <a:gd name="connsiteX28" fmla="*/ 1048983 w 5545537"/>
              <a:gd name="connsiteY28" fmla="*/ 4068647 h 6876003"/>
              <a:gd name="connsiteX29" fmla="*/ 1057146 w 5545537"/>
              <a:gd name="connsiteY29" fmla="*/ 4149617 h 6876003"/>
              <a:gd name="connsiteX30" fmla="*/ 1069719 w 5545537"/>
              <a:gd name="connsiteY30" fmla="*/ 4620012 h 6876003"/>
              <a:gd name="connsiteX31" fmla="*/ 1095113 w 5545537"/>
              <a:gd name="connsiteY31" fmla="*/ 4538207 h 6876003"/>
              <a:gd name="connsiteX32" fmla="*/ 1576145 w 5545537"/>
              <a:gd name="connsiteY32" fmla="*/ 4219357 h 6876003"/>
              <a:gd name="connsiteX33" fmla="*/ 1609779 w 5545537"/>
              <a:gd name="connsiteY33" fmla="*/ 4222748 h 6876003"/>
              <a:gd name="connsiteX34" fmla="*/ 1609779 w 5545537"/>
              <a:gd name="connsiteY34" fmla="*/ 4205666 h 6876003"/>
              <a:gd name="connsiteX35" fmla="*/ 1577115 w 5545537"/>
              <a:gd name="connsiteY35" fmla="*/ 4208959 h 6876003"/>
              <a:gd name="connsiteX36" fmla="*/ 1055057 w 5545537"/>
              <a:gd name="connsiteY36" fmla="*/ 3686901 h 6876003"/>
              <a:gd name="connsiteX37" fmla="*/ 1577115 w 5545537"/>
              <a:gd name="connsiteY37" fmla="*/ 3164843 h 6876003"/>
              <a:gd name="connsiteX38" fmla="*/ 2088567 w 5545537"/>
              <a:gd name="connsiteY38" fmla="*/ 3581688 h 6876003"/>
              <a:gd name="connsiteX39" fmla="*/ 2098635 w 5545537"/>
              <a:gd name="connsiteY39" fmla="*/ 3681565 h 6876003"/>
              <a:gd name="connsiteX40" fmla="*/ 2113837 w 5545537"/>
              <a:gd name="connsiteY40" fmla="*/ 3681565 h 6876003"/>
              <a:gd name="connsiteX41" fmla="*/ 2113837 w 5545537"/>
              <a:gd name="connsiteY41" fmla="*/ 2637449 h 6876003"/>
              <a:gd name="connsiteX42" fmla="*/ 2114775 w 5545537"/>
              <a:gd name="connsiteY42" fmla="*/ 2637449 h 6876003"/>
              <a:gd name="connsiteX43" fmla="*/ 2113835 w 5545537"/>
              <a:gd name="connsiteY43" fmla="*/ 2628122 h 6876003"/>
              <a:gd name="connsiteX44" fmla="*/ 2635893 w 5545537"/>
              <a:gd name="connsiteY44" fmla="*/ 2106064 h 6876003"/>
              <a:gd name="connsiteX45" fmla="*/ 2649648 w 5545537"/>
              <a:gd name="connsiteY45" fmla="*/ 2107451 h 6876003"/>
              <a:gd name="connsiteX46" fmla="*/ 2649648 w 5545537"/>
              <a:gd name="connsiteY46" fmla="*/ 2090015 h 6876003"/>
              <a:gd name="connsiteX47" fmla="*/ 2635894 w 5545537"/>
              <a:gd name="connsiteY47" fmla="*/ 2091401 h 6876003"/>
              <a:gd name="connsiteX48" fmla="*/ 2113836 w 5545537"/>
              <a:gd name="connsiteY48" fmla="*/ 1569343 h 6876003"/>
              <a:gd name="connsiteX49" fmla="*/ 2635894 w 5545537"/>
              <a:gd name="connsiteY49" fmla="*/ 1047285 h 6876003"/>
              <a:gd name="connsiteX50" fmla="*/ 2649648 w 5545537"/>
              <a:gd name="connsiteY50" fmla="*/ 1048672 h 6876003"/>
              <a:gd name="connsiteX51" fmla="*/ 2649648 w 5545537"/>
              <a:gd name="connsiteY51" fmla="*/ 1043268 h 6876003"/>
              <a:gd name="connsiteX52" fmla="*/ 2689899 w 5545537"/>
              <a:gd name="connsiteY52" fmla="*/ 1039210 h 6876003"/>
              <a:gd name="connsiteX53" fmla="*/ 2689899 w 5545537"/>
              <a:gd name="connsiteY53" fmla="*/ 1038672 h 6876003"/>
              <a:gd name="connsiteX54" fmla="*/ 2635893 w 5545537"/>
              <a:gd name="connsiteY54" fmla="*/ 1044116 h 6876003"/>
              <a:gd name="connsiteX55" fmla="*/ 2113835 w 5545537"/>
              <a:gd name="connsiteY55" fmla="*/ 522058 h 6876003"/>
              <a:gd name="connsiteX56" fmla="*/ 2635893 w 5545537"/>
              <a:gd name="connsiteY56" fmla="*/ 0 h 6876003"/>
              <a:gd name="connsiteX0" fmla="*/ 1577115 w 5545537"/>
              <a:gd name="connsiteY0" fmla="*/ 2106064 h 6876022"/>
              <a:gd name="connsiteX1" fmla="*/ 2099173 w 5545537"/>
              <a:gd name="connsiteY1" fmla="*/ 2628122 h 6876022"/>
              <a:gd name="connsiteX2" fmla="*/ 1577115 w 5545537"/>
              <a:gd name="connsiteY2" fmla="*/ 3150180 h 6876022"/>
              <a:gd name="connsiteX3" fmla="*/ 1055057 w 5545537"/>
              <a:gd name="connsiteY3" fmla="*/ 2628122 h 6876022"/>
              <a:gd name="connsiteX4" fmla="*/ 1577115 w 5545537"/>
              <a:gd name="connsiteY4" fmla="*/ 2106064 h 6876022"/>
              <a:gd name="connsiteX5" fmla="*/ 2635893 w 5545537"/>
              <a:gd name="connsiteY5" fmla="*/ 0 h 6876022"/>
              <a:gd name="connsiteX6" fmla="*/ 2649648 w 5545537"/>
              <a:gd name="connsiteY6" fmla="*/ 1387 h 6876022"/>
              <a:gd name="connsiteX7" fmla="*/ 2649648 w 5545537"/>
              <a:gd name="connsiteY7" fmla="*/ 537 h 6876022"/>
              <a:gd name="connsiteX8" fmla="*/ 2689899 w 5545537"/>
              <a:gd name="connsiteY8" fmla="*/ 537 h 6876022"/>
              <a:gd name="connsiteX9" fmla="*/ 2689899 w 5545537"/>
              <a:gd name="connsiteY9" fmla="*/ 0 h 6876022"/>
              <a:gd name="connsiteX10" fmla="*/ 3846766 w 5545537"/>
              <a:gd name="connsiteY10" fmla="*/ 0 h 6876022"/>
              <a:gd name="connsiteX11" fmla="*/ 3846766 w 5545537"/>
              <a:gd name="connsiteY11" fmla="*/ 537 h 6876022"/>
              <a:gd name="connsiteX12" fmla="*/ 5545537 w 5545537"/>
              <a:gd name="connsiteY12" fmla="*/ 537 h 6876022"/>
              <a:gd name="connsiteX13" fmla="*/ 5545537 w 5545537"/>
              <a:gd name="connsiteY13" fmla="*/ 6876000 h 6876022"/>
              <a:gd name="connsiteX14" fmla="*/ 1064761 w 5545537"/>
              <a:gd name="connsiteY14" fmla="*/ 6863300 h 6876022"/>
              <a:gd name="connsiteX15" fmla="*/ 1069719 w 5545537"/>
              <a:gd name="connsiteY15" fmla="*/ 6318334 h 6876022"/>
              <a:gd name="connsiteX16" fmla="*/ 1069720 w 5545537"/>
              <a:gd name="connsiteY16" fmla="*/ 6318321 h 6876022"/>
              <a:gd name="connsiteX17" fmla="*/ 1069719 w 5545537"/>
              <a:gd name="connsiteY17" fmla="*/ 6318310 h 6876022"/>
              <a:gd name="connsiteX18" fmla="*/ 1061010 w 5545537"/>
              <a:gd name="connsiteY18" fmla="*/ 6219603 h 6876022"/>
              <a:gd name="connsiteX19" fmla="*/ 624433 w 5545537"/>
              <a:gd name="connsiteY19" fmla="*/ 5771972 h 6876022"/>
              <a:gd name="connsiteX20" fmla="*/ 426816 w 5545537"/>
              <a:gd name="connsiteY20" fmla="*/ 5735384 h 6876022"/>
              <a:gd name="connsiteX21" fmla="*/ 9971 w 5545537"/>
              <a:gd name="connsiteY21" fmla="*/ 5223932 h 6876022"/>
              <a:gd name="connsiteX22" fmla="*/ 426816 w 5545537"/>
              <a:gd name="connsiteY22" fmla="*/ 4712481 h 6876022"/>
              <a:gd name="connsiteX23" fmla="*/ 512040 w 5545537"/>
              <a:gd name="connsiteY23" fmla="*/ 4703889 h 6876022"/>
              <a:gd name="connsiteX24" fmla="*/ 512040 w 5545537"/>
              <a:gd name="connsiteY24" fmla="*/ 4703511 h 6876022"/>
              <a:gd name="connsiteX25" fmla="*/ 423086 w 5545537"/>
              <a:gd name="connsiteY25" fmla="*/ 4694544 h 6876022"/>
              <a:gd name="connsiteX26" fmla="*/ 0 w 5545537"/>
              <a:gd name="connsiteY26" fmla="*/ 4175435 h 6876022"/>
              <a:gd name="connsiteX27" fmla="*/ 529874 w 5545537"/>
              <a:gd name="connsiteY27" fmla="*/ 3645561 h 6876022"/>
              <a:gd name="connsiteX28" fmla="*/ 1048983 w 5545537"/>
              <a:gd name="connsiteY28" fmla="*/ 4068647 h 6876022"/>
              <a:gd name="connsiteX29" fmla="*/ 1057146 w 5545537"/>
              <a:gd name="connsiteY29" fmla="*/ 4149617 h 6876022"/>
              <a:gd name="connsiteX30" fmla="*/ 1069719 w 5545537"/>
              <a:gd name="connsiteY30" fmla="*/ 4620012 h 6876022"/>
              <a:gd name="connsiteX31" fmla="*/ 1095113 w 5545537"/>
              <a:gd name="connsiteY31" fmla="*/ 4538207 h 6876022"/>
              <a:gd name="connsiteX32" fmla="*/ 1576145 w 5545537"/>
              <a:gd name="connsiteY32" fmla="*/ 4219357 h 6876022"/>
              <a:gd name="connsiteX33" fmla="*/ 1609779 w 5545537"/>
              <a:gd name="connsiteY33" fmla="*/ 4222748 h 6876022"/>
              <a:gd name="connsiteX34" fmla="*/ 1609779 w 5545537"/>
              <a:gd name="connsiteY34" fmla="*/ 4205666 h 6876022"/>
              <a:gd name="connsiteX35" fmla="*/ 1577115 w 5545537"/>
              <a:gd name="connsiteY35" fmla="*/ 4208959 h 6876022"/>
              <a:gd name="connsiteX36" fmla="*/ 1055057 w 5545537"/>
              <a:gd name="connsiteY36" fmla="*/ 3686901 h 6876022"/>
              <a:gd name="connsiteX37" fmla="*/ 1577115 w 5545537"/>
              <a:gd name="connsiteY37" fmla="*/ 3164843 h 6876022"/>
              <a:gd name="connsiteX38" fmla="*/ 2088567 w 5545537"/>
              <a:gd name="connsiteY38" fmla="*/ 3581688 h 6876022"/>
              <a:gd name="connsiteX39" fmla="*/ 2098635 w 5545537"/>
              <a:gd name="connsiteY39" fmla="*/ 3681565 h 6876022"/>
              <a:gd name="connsiteX40" fmla="*/ 2113837 w 5545537"/>
              <a:gd name="connsiteY40" fmla="*/ 3681565 h 6876022"/>
              <a:gd name="connsiteX41" fmla="*/ 2113837 w 5545537"/>
              <a:gd name="connsiteY41" fmla="*/ 2637449 h 6876022"/>
              <a:gd name="connsiteX42" fmla="*/ 2114775 w 5545537"/>
              <a:gd name="connsiteY42" fmla="*/ 2637449 h 6876022"/>
              <a:gd name="connsiteX43" fmla="*/ 2113835 w 5545537"/>
              <a:gd name="connsiteY43" fmla="*/ 2628122 h 6876022"/>
              <a:gd name="connsiteX44" fmla="*/ 2635893 w 5545537"/>
              <a:gd name="connsiteY44" fmla="*/ 2106064 h 6876022"/>
              <a:gd name="connsiteX45" fmla="*/ 2649648 w 5545537"/>
              <a:gd name="connsiteY45" fmla="*/ 2107451 h 6876022"/>
              <a:gd name="connsiteX46" fmla="*/ 2649648 w 5545537"/>
              <a:gd name="connsiteY46" fmla="*/ 2090015 h 6876022"/>
              <a:gd name="connsiteX47" fmla="*/ 2635894 w 5545537"/>
              <a:gd name="connsiteY47" fmla="*/ 2091401 h 6876022"/>
              <a:gd name="connsiteX48" fmla="*/ 2113836 w 5545537"/>
              <a:gd name="connsiteY48" fmla="*/ 1569343 h 6876022"/>
              <a:gd name="connsiteX49" fmla="*/ 2635894 w 5545537"/>
              <a:gd name="connsiteY49" fmla="*/ 1047285 h 6876022"/>
              <a:gd name="connsiteX50" fmla="*/ 2649648 w 5545537"/>
              <a:gd name="connsiteY50" fmla="*/ 1048672 h 6876022"/>
              <a:gd name="connsiteX51" fmla="*/ 2649648 w 5545537"/>
              <a:gd name="connsiteY51" fmla="*/ 1043268 h 6876022"/>
              <a:gd name="connsiteX52" fmla="*/ 2689899 w 5545537"/>
              <a:gd name="connsiteY52" fmla="*/ 1039210 h 6876022"/>
              <a:gd name="connsiteX53" fmla="*/ 2689899 w 5545537"/>
              <a:gd name="connsiteY53" fmla="*/ 1038672 h 6876022"/>
              <a:gd name="connsiteX54" fmla="*/ 2635893 w 5545537"/>
              <a:gd name="connsiteY54" fmla="*/ 1044116 h 6876022"/>
              <a:gd name="connsiteX55" fmla="*/ 2113835 w 5545537"/>
              <a:gd name="connsiteY55" fmla="*/ 522058 h 6876022"/>
              <a:gd name="connsiteX56" fmla="*/ 2635893 w 5545537"/>
              <a:gd name="connsiteY56" fmla="*/ 0 h 6876022"/>
              <a:gd name="connsiteX0" fmla="*/ 1577115 w 5545537"/>
              <a:gd name="connsiteY0" fmla="*/ 2106064 h 6876022"/>
              <a:gd name="connsiteX1" fmla="*/ 2099173 w 5545537"/>
              <a:gd name="connsiteY1" fmla="*/ 2628122 h 6876022"/>
              <a:gd name="connsiteX2" fmla="*/ 1577115 w 5545537"/>
              <a:gd name="connsiteY2" fmla="*/ 3150180 h 6876022"/>
              <a:gd name="connsiteX3" fmla="*/ 1055057 w 5545537"/>
              <a:gd name="connsiteY3" fmla="*/ 2628122 h 6876022"/>
              <a:gd name="connsiteX4" fmla="*/ 1577115 w 5545537"/>
              <a:gd name="connsiteY4" fmla="*/ 2106064 h 6876022"/>
              <a:gd name="connsiteX5" fmla="*/ 2635893 w 5545537"/>
              <a:gd name="connsiteY5" fmla="*/ 0 h 6876022"/>
              <a:gd name="connsiteX6" fmla="*/ 2649648 w 5545537"/>
              <a:gd name="connsiteY6" fmla="*/ 1387 h 6876022"/>
              <a:gd name="connsiteX7" fmla="*/ 2649648 w 5545537"/>
              <a:gd name="connsiteY7" fmla="*/ 537 h 6876022"/>
              <a:gd name="connsiteX8" fmla="*/ 2689899 w 5545537"/>
              <a:gd name="connsiteY8" fmla="*/ 537 h 6876022"/>
              <a:gd name="connsiteX9" fmla="*/ 2689899 w 5545537"/>
              <a:gd name="connsiteY9" fmla="*/ 0 h 6876022"/>
              <a:gd name="connsiteX10" fmla="*/ 3846766 w 5545537"/>
              <a:gd name="connsiteY10" fmla="*/ 0 h 6876022"/>
              <a:gd name="connsiteX11" fmla="*/ 3846766 w 5545537"/>
              <a:gd name="connsiteY11" fmla="*/ 537 h 6876022"/>
              <a:gd name="connsiteX12" fmla="*/ 5545537 w 5545537"/>
              <a:gd name="connsiteY12" fmla="*/ 537 h 6876022"/>
              <a:gd name="connsiteX13" fmla="*/ 5545537 w 5545537"/>
              <a:gd name="connsiteY13" fmla="*/ 6876000 h 6876022"/>
              <a:gd name="connsiteX14" fmla="*/ 1072488 w 5545537"/>
              <a:gd name="connsiteY14" fmla="*/ 6863300 h 6876022"/>
              <a:gd name="connsiteX15" fmla="*/ 1069719 w 5545537"/>
              <a:gd name="connsiteY15" fmla="*/ 6318334 h 6876022"/>
              <a:gd name="connsiteX16" fmla="*/ 1069720 w 5545537"/>
              <a:gd name="connsiteY16" fmla="*/ 6318321 h 6876022"/>
              <a:gd name="connsiteX17" fmla="*/ 1069719 w 5545537"/>
              <a:gd name="connsiteY17" fmla="*/ 6318310 h 6876022"/>
              <a:gd name="connsiteX18" fmla="*/ 1061010 w 5545537"/>
              <a:gd name="connsiteY18" fmla="*/ 6219603 h 6876022"/>
              <a:gd name="connsiteX19" fmla="*/ 624433 w 5545537"/>
              <a:gd name="connsiteY19" fmla="*/ 5771972 h 6876022"/>
              <a:gd name="connsiteX20" fmla="*/ 426816 w 5545537"/>
              <a:gd name="connsiteY20" fmla="*/ 5735384 h 6876022"/>
              <a:gd name="connsiteX21" fmla="*/ 9971 w 5545537"/>
              <a:gd name="connsiteY21" fmla="*/ 5223932 h 6876022"/>
              <a:gd name="connsiteX22" fmla="*/ 426816 w 5545537"/>
              <a:gd name="connsiteY22" fmla="*/ 4712481 h 6876022"/>
              <a:gd name="connsiteX23" fmla="*/ 512040 w 5545537"/>
              <a:gd name="connsiteY23" fmla="*/ 4703889 h 6876022"/>
              <a:gd name="connsiteX24" fmla="*/ 512040 w 5545537"/>
              <a:gd name="connsiteY24" fmla="*/ 4703511 h 6876022"/>
              <a:gd name="connsiteX25" fmla="*/ 423086 w 5545537"/>
              <a:gd name="connsiteY25" fmla="*/ 4694544 h 6876022"/>
              <a:gd name="connsiteX26" fmla="*/ 0 w 5545537"/>
              <a:gd name="connsiteY26" fmla="*/ 4175435 h 6876022"/>
              <a:gd name="connsiteX27" fmla="*/ 529874 w 5545537"/>
              <a:gd name="connsiteY27" fmla="*/ 3645561 h 6876022"/>
              <a:gd name="connsiteX28" fmla="*/ 1048983 w 5545537"/>
              <a:gd name="connsiteY28" fmla="*/ 4068647 h 6876022"/>
              <a:gd name="connsiteX29" fmla="*/ 1057146 w 5545537"/>
              <a:gd name="connsiteY29" fmla="*/ 4149617 h 6876022"/>
              <a:gd name="connsiteX30" fmla="*/ 1069719 w 5545537"/>
              <a:gd name="connsiteY30" fmla="*/ 4620012 h 6876022"/>
              <a:gd name="connsiteX31" fmla="*/ 1095113 w 5545537"/>
              <a:gd name="connsiteY31" fmla="*/ 4538207 h 6876022"/>
              <a:gd name="connsiteX32" fmla="*/ 1576145 w 5545537"/>
              <a:gd name="connsiteY32" fmla="*/ 4219357 h 6876022"/>
              <a:gd name="connsiteX33" fmla="*/ 1609779 w 5545537"/>
              <a:gd name="connsiteY33" fmla="*/ 4222748 h 6876022"/>
              <a:gd name="connsiteX34" fmla="*/ 1609779 w 5545537"/>
              <a:gd name="connsiteY34" fmla="*/ 4205666 h 6876022"/>
              <a:gd name="connsiteX35" fmla="*/ 1577115 w 5545537"/>
              <a:gd name="connsiteY35" fmla="*/ 4208959 h 6876022"/>
              <a:gd name="connsiteX36" fmla="*/ 1055057 w 5545537"/>
              <a:gd name="connsiteY36" fmla="*/ 3686901 h 6876022"/>
              <a:gd name="connsiteX37" fmla="*/ 1577115 w 5545537"/>
              <a:gd name="connsiteY37" fmla="*/ 3164843 h 6876022"/>
              <a:gd name="connsiteX38" fmla="*/ 2088567 w 5545537"/>
              <a:gd name="connsiteY38" fmla="*/ 3581688 h 6876022"/>
              <a:gd name="connsiteX39" fmla="*/ 2098635 w 5545537"/>
              <a:gd name="connsiteY39" fmla="*/ 3681565 h 6876022"/>
              <a:gd name="connsiteX40" fmla="*/ 2113837 w 5545537"/>
              <a:gd name="connsiteY40" fmla="*/ 3681565 h 6876022"/>
              <a:gd name="connsiteX41" fmla="*/ 2113837 w 5545537"/>
              <a:gd name="connsiteY41" fmla="*/ 2637449 h 6876022"/>
              <a:gd name="connsiteX42" fmla="*/ 2114775 w 5545537"/>
              <a:gd name="connsiteY42" fmla="*/ 2637449 h 6876022"/>
              <a:gd name="connsiteX43" fmla="*/ 2113835 w 5545537"/>
              <a:gd name="connsiteY43" fmla="*/ 2628122 h 6876022"/>
              <a:gd name="connsiteX44" fmla="*/ 2635893 w 5545537"/>
              <a:gd name="connsiteY44" fmla="*/ 2106064 h 6876022"/>
              <a:gd name="connsiteX45" fmla="*/ 2649648 w 5545537"/>
              <a:gd name="connsiteY45" fmla="*/ 2107451 h 6876022"/>
              <a:gd name="connsiteX46" fmla="*/ 2649648 w 5545537"/>
              <a:gd name="connsiteY46" fmla="*/ 2090015 h 6876022"/>
              <a:gd name="connsiteX47" fmla="*/ 2635894 w 5545537"/>
              <a:gd name="connsiteY47" fmla="*/ 2091401 h 6876022"/>
              <a:gd name="connsiteX48" fmla="*/ 2113836 w 5545537"/>
              <a:gd name="connsiteY48" fmla="*/ 1569343 h 6876022"/>
              <a:gd name="connsiteX49" fmla="*/ 2635894 w 5545537"/>
              <a:gd name="connsiteY49" fmla="*/ 1047285 h 6876022"/>
              <a:gd name="connsiteX50" fmla="*/ 2649648 w 5545537"/>
              <a:gd name="connsiteY50" fmla="*/ 1048672 h 6876022"/>
              <a:gd name="connsiteX51" fmla="*/ 2649648 w 5545537"/>
              <a:gd name="connsiteY51" fmla="*/ 1043268 h 6876022"/>
              <a:gd name="connsiteX52" fmla="*/ 2689899 w 5545537"/>
              <a:gd name="connsiteY52" fmla="*/ 1039210 h 6876022"/>
              <a:gd name="connsiteX53" fmla="*/ 2689899 w 5545537"/>
              <a:gd name="connsiteY53" fmla="*/ 1038672 h 6876022"/>
              <a:gd name="connsiteX54" fmla="*/ 2635893 w 5545537"/>
              <a:gd name="connsiteY54" fmla="*/ 1044116 h 6876022"/>
              <a:gd name="connsiteX55" fmla="*/ 2113835 w 5545537"/>
              <a:gd name="connsiteY55" fmla="*/ 522058 h 6876022"/>
              <a:gd name="connsiteX56" fmla="*/ 2635893 w 5545537"/>
              <a:gd name="connsiteY56" fmla="*/ 0 h 6876022"/>
              <a:gd name="connsiteX0" fmla="*/ 1577115 w 5545537"/>
              <a:gd name="connsiteY0" fmla="*/ 2106064 h 6876022"/>
              <a:gd name="connsiteX1" fmla="*/ 2099173 w 5545537"/>
              <a:gd name="connsiteY1" fmla="*/ 2628122 h 6876022"/>
              <a:gd name="connsiteX2" fmla="*/ 1577115 w 5545537"/>
              <a:gd name="connsiteY2" fmla="*/ 3150180 h 6876022"/>
              <a:gd name="connsiteX3" fmla="*/ 1055057 w 5545537"/>
              <a:gd name="connsiteY3" fmla="*/ 2628122 h 6876022"/>
              <a:gd name="connsiteX4" fmla="*/ 1577115 w 5545537"/>
              <a:gd name="connsiteY4" fmla="*/ 2106064 h 6876022"/>
              <a:gd name="connsiteX5" fmla="*/ 2635893 w 5545537"/>
              <a:gd name="connsiteY5" fmla="*/ 0 h 6876022"/>
              <a:gd name="connsiteX6" fmla="*/ 2649648 w 5545537"/>
              <a:gd name="connsiteY6" fmla="*/ 1387 h 6876022"/>
              <a:gd name="connsiteX7" fmla="*/ 2649648 w 5545537"/>
              <a:gd name="connsiteY7" fmla="*/ 537 h 6876022"/>
              <a:gd name="connsiteX8" fmla="*/ 2689899 w 5545537"/>
              <a:gd name="connsiteY8" fmla="*/ 537 h 6876022"/>
              <a:gd name="connsiteX9" fmla="*/ 2689899 w 5545537"/>
              <a:gd name="connsiteY9" fmla="*/ 0 h 6876022"/>
              <a:gd name="connsiteX10" fmla="*/ 3846766 w 5545537"/>
              <a:gd name="connsiteY10" fmla="*/ 0 h 6876022"/>
              <a:gd name="connsiteX11" fmla="*/ 3846766 w 5545537"/>
              <a:gd name="connsiteY11" fmla="*/ 537 h 6876022"/>
              <a:gd name="connsiteX12" fmla="*/ 5545537 w 5545537"/>
              <a:gd name="connsiteY12" fmla="*/ 537 h 6876022"/>
              <a:gd name="connsiteX13" fmla="*/ 5545537 w 5545537"/>
              <a:gd name="connsiteY13" fmla="*/ 6876000 h 6876022"/>
              <a:gd name="connsiteX14" fmla="*/ 1067337 w 5545537"/>
              <a:gd name="connsiteY14" fmla="*/ 6863300 h 6876022"/>
              <a:gd name="connsiteX15" fmla="*/ 1069719 w 5545537"/>
              <a:gd name="connsiteY15" fmla="*/ 6318334 h 6876022"/>
              <a:gd name="connsiteX16" fmla="*/ 1069720 w 5545537"/>
              <a:gd name="connsiteY16" fmla="*/ 6318321 h 6876022"/>
              <a:gd name="connsiteX17" fmla="*/ 1069719 w 5545537"/>
              <a:gd name="connsiteY17" fmla="*/ 6318310 h 6876022"/>
              <a:gd name="connsiteX18" fmla="*/ 1061010 w 5545537"/>
              <a:gd name="connsiteY18" fmla="*/ 6219603 h 6876022"/>
              <a:gd name="connsiteX19" fmla="*/ 624433 w 5545537"/>
              <a:gd name="connsiteY19" fmla="*/ 5771972 h 6876022"/>
              <a:gd name="connsiteX20" fmla="*/ 426816 w 5545537"/>
              <a:gd name="connsiteY20" fmla="*/ 5735384 h 6876022"/>
              <a:gd name="connsiteX21" fmla="*/ 9971 w 5545537"/>
              <a:gd name="connsiteY21" fmla="*/ 5223932 h 6876022"/>
              <a:gd name="connsiteX22" fmla="*/ 426816 w 5545537"/>
              <a:gd name="connsiteY22" fmla="*/ 4712481 h 6876022"/>
              <a:gd name="connsiteX23" fmla="*/ 512040 w 5545537"/>
              <a:gd name="connsiteY23" fmla="*/ 4703889 h 6876022"/>
              <a:gd name="connsiteX24" fmla="*/ 512040 w 5545537"/>
              <a:gd name="connsiteY24" fmla="*/ 4703511 h 6876022"/>
              <a:gd name="connsiteX25" fmla="*/ 423086 w 5545537"/>
              <a:gd name="connsiteY25" fmla="*/ 4694544 h 6876022"/>
              <a:gd name="connsiteX26" fmla="*/ 0 w 5545537"/>
              <a:gd name="connsiteY26" fmla="*/ 4175435 h 6876022"/>
              <a:gd name="connsiteX27" fmla="*/ 529874 w 5545537"/>
              <a:gd name="connsiteY27" fmla="*/ 3645561 h 6876022"/>
              <a:gd name="connsiteX28" fmla="*/ 1048983 w 5545537"/>
              <a:gd name="connsiteY28" fmla="*/ 4068647 h 6876022"/>
              <a:gd name="connsiteX29" fmla="*/ 1057146 w 5545537"/>
              <a:gd name="connsiteY29" fmla="*/ 4149617 h 6876022"/>
              <a:gd name="connsiteX30" fmla="*/ 1069719 w 5545537"/>
              <a:gd name="connsiteY30" fmla="*/ 4620012 h 6876022"/>
              <a:gd name="connsiteX31" fmla="*/ 1095113 w 5545537"/>
              <a:gd name="connsiteY31" fmla="*/ 4538207 h 6876022"/>
              <a:gd name="connsiteX32" fmla="*/ 1576145 w 5545537"/>
              <a:gd name="connsiteY32" fmla="*/ 4219357 h 6876022"/>
              <a:gd name="connsiteX33" fmla="*/ 1609779 w 5545537"/>
              <a:gd name="connsiteY33" fmla="*/ 4222748 h 6876022"/>
              <a:gd name="connsiteX34" fmla="*/ 1609779 w 5545537"/>
              <a:gd name="connsiteY34" fmla="*/ 4205666 h 6876022"/>
              <a:gd name="connsiteX35" fmla="*/ 1577115 w 5545537"/>
              <a:gd name="connsiteY35" fmla="*/ 4208959 h 6876022"/>
              <a:gd name="connsiteX36" fmla="*/ 1055057 w 5545537"/>
              <a:gd name="connsiteY36" fmla="*/ 3686901 h 6876022"/>
              <a:gd name="connsiteX37" fmla="*/ 1577115 w 5545537"/>
              <a:gd name="connsiteY37" fmla="*/ 3164843 h 6876022"/>
              <a:gd name="connsiteX38" fmla="*/ 2088567 w 5545537"/>
              <a:gd name="connsiteY38" fmla="*/ 3581688 h 6876022"/>
              <a:gd name="connsiteX39" fmla="*/ 2098635 w 5545537"/>
              <a:gd name="connsiteY39" fmla="*/ 3681565 h 6876022"/>
              <a:gd name="connsiteX40" fmla="*/ 2113837 w 5545537"/>
              <a:gd name="connsiteY40" fmla="*/ 3681565 h 6876022"/>
              <a:gd name="connsiteX41" fmla="*/ 2113837 w 5545537"/>
              <a:gd name="connsiteY41" fmla="*/ 2637449 h 6876022"/>
              <a:gd name="connsiteX42" fmla="*/ 2114775 w 5545537"/>
              <a:gd name="connsiteY42" fmla="*/ 2637449 h 6876022"/>
              <a:gd name="connsiteX43" fmla="*/ 2113835 w 5545537"/>
              <a:gd name="connsiteY43" fmla="*/ 2628122 h 6876022"/>
              <a:gd name="connsiteX44" fmla="*/ 2635893 w 5545537"/>
              <a:gd name="connsiteY44" fmla="*/ 2106064 h 6876022"/>
              <a:gd name="connsiteX45" fmla="*/ 2649648 w 5545537"/>
              <a:gd name="connsiteY45" fmla="*/ 2107451 h 6876022"/>
              <a:gd name="connsiteX46" fmla="*/ 2649648 w 5545537"/>
              <a:gd name="connsiteY46" fmla="*/ 2090015 h 6876022"/>
              <a:gd name="connsiteX47" fmla="*/ 2635894 w 5545537"/>
              <a:gd name="connsiteY47" fmla="*/ 2091401 h 6876022"/>
              <a:gd name="connsiteX48" fmla="*/ 2113836 w 5545537"/>
              <a:gd name="connsiteY48" fmla="*/ 1569343 h 6876022"/>
              <a:gd name="connsiteX49" fmla="*/ 2635894 w 5545537"/>
              <a:gd name="connsiteY49" fmla="*/ 1047285 h 6876022"/>
              <a:gd name="connsiteX50" fmla="*/ 2649648 w 5545537"/>
              <a:gd name="connsiteY50" fmla="*/ 1048672 h 6876022"/>
              <a:gd name="connsiteX51" fmla="*/ 2649648 w 5545537"/>
              <a:gd name="connsiteY51" fmla="*/ 1043268 h 6876022"/>
              <a:gd name="connsiteX52" fmla="*/ 2689899 w 5545537"/>
              <a:gd name="connsiteY52" fmla="*/ 1039210 h 6876022"/>
              <a:gd name="connsiteX53" fmla="*/ 2689899 w 5545537"/>
              <a:gd name="connsiteY53" fmla="*/ 1038672 h 6876022"/>
              <a:gd name="connsiteX54" fmla="*/ 2635893 w 5545537"/>
              <a:gd name="connsiteY54" fmla="*/ 1044116 h 6876022"/>
              <a:gd name="connsiteX55" fmla="*/ 2113835 w 5545537"/>
              <a:gd name="connsiteY55" fmla="*/ 522058 h 6876022"/>
              <a:gd name="connsiteX56" fmla="*/ 2635893 w 5545537"/>
              <a:gd name="connsiteY56" fmla="*/ 0 h 6876022"/>
              <a:gd name="connsiteX0" fmla="*/ 1577115 w 5545537"/>
              <a:gd name="connsiteY0" fmla="*/ 2106064 h 6942972"/>
              <a:gd name="connsiteX1" fmla="*/ 2099173 w 5545537"/>
              <a:gd name="connsiteY1" fmla="*/ 2628122 h 6942972"/>
              <a:gd name="connsiteX2" fmla="*/ 1577115 w 5545537"/>
              <a:gd name="connsiteY2" fmla="*/ 3150180 h 6942972"/>
              <a:gd name="connsiteX3" fmla="*/ 1055057 w 5545537"/>
              <a:gd name="connsiteY3" fmla="*/ 2628122 h 6942972"/>
              <a:gd name="connsiteX4" fmla="*/ 1577115 w 5545537"/>
              <a:gd name="connsiteY4" fmla="*/ 2106064 h 6942972"/>
              <a:gd name="connsiteX5" fmla="*/ 2635893 w 5545537"/>
              <a:gd name="connsiteY5" fmla="*/ 0 h 6942972"/>
              <a:gd name="connsiteX6" fmla="*/ 2649648 w 5545537"/>
              <a:gd name="connsiteY6" fmla="*/ 1387 h 6942972"/>
              <a:gd name="connsiteX7" fmla="*/ 2649648 w 5545537"/>
              <a:gd name="connsiteY7" fmla="*/ 537 h 6942972"/>
              <a:gd name="connsiteX8" fmla="*/ 2689899 w 5545537"/>
              <a:gd name="connsiteY8" fmla="*/ 537 h 6942972"/>
              <a:gd name="connsiteX9" fmla="*/ 2689899 w 5545537"/>
              <a:gd name="connsiteY9" fmla="*/ 0 h 6942972"/>
              <a:gd name="connsiteX10" fmla="*/ 3846766 w 5545537"/>
              <a:gd name="connsiteY10" fmla="*/ 0 h 6942972"/>
              <a:gd name="connsiteX11" fmla="*/ 3846766 w 5545537"/>
              <a:gd name="connsiteY11" fmla="*/ 537 h 6942972"/>
              <a:gd name="connsiteX12" fmla="*/ 5545537 w 5545537"/>
              <a:gd name="connsiteY12" fmla="*/ 537 h 6942972"/>
              <a:gd name="connsiteX13" fmla="*/ 5540385 w 5545537"/>
              <a:gd name="connsiteY13" fmla="*/ 6942970 h 6942972"/>
              <a:gd name="connsiteX14" fmla="*/ 1067337 w 5545537"/>
              <a:gd name="connsiteY14" fmla="*/ 6863300 h 6942972"/>
              <a:gd name="connsiteX15" fmla="*/ 1069719 w 5545537"/>
              <a:gd name="connsiteY15" fmla="*/ 6318334 h 6942972"/>
              <a:gd name="connsiteX16" fmla="*/ 1069720 w 5545537"/>
              <a:gd name="connsiteY16" fmla="*/ 6318321 h 6942972"/>
              <a:gd name="connsiteX17" fmla="*/ 1069719 w 5545537"/>
              <a:gd name="connsiteY17" fmla="*/ 6318310 h 6942972"/>
              <a:gd name="connsiteX18" fmla="*/ 1061010 w 5545537"/>
              <a:gd name="connsiteY18" fmla="*/ 6219603 h 6942972"/>
              <a:gd name="connsiteX19" fmla="*/ 624433 w 5545537"/>
              <a:gd name="connsiteY19" fmla="*/ 5771972 h 6942972"/>
              <a:gd name="connsiteX20" fmla="*/ 426816 w 5545537"/>
              <a:gd name="connsiteY20" fmla="*/ 5735384 h 6942972"/>
              <a:gd name="connsiteX21" fmla="*/ 9971 w 5545537"/>
              <a:gd name="connsiteY21" fmla="*/ 5223932 h 6942972"/>
              <a:gd name="connsiteX22" fmla="*/ 426816 w 5545537"/>
              <a:gd name="connsiteY22" fmla="*/ 4712481 h 6942972"/>
              <a:gd name="connsiteX23" fmla="*/ 512040 w 5545537"/>
              <a:gd name="connsiteY23" fmla="*/ 4703889 h 6942972"/>
              <a:gd name="connsiteX24" fmla="*/ 512040 w 5545537"/>
              <a:gd name="connsiteY24" fmla="*/ 4703511 h 6942972"/>
              <a:gd name="connsiteX25" fmla="*/ 423086 w 5545537"/>
              <a:gd name="connsiteY25" fmla="*/ 4694544 h 6942972"/>
              <a:gd name="connsiteX26" fmla="*/ 0 w 5545537"/>
              <a:gd name="connsiteY26" fmla="*/ 4175435 h 6942972"/>
              <a:gd name="connsiteX27" fmla="*/ 529874 w 5545537"/>
              <a:gd name="connsiteY27" fmla="*/ 3645561 h 6942972"/>
              <a:gd name="connsiteX28" fmla="*/ 1048983 w 5545537"/>
              <a:gd name="connsiteY28" fmla="*/ 4068647 h 6942972"/>
              <a:gd name="connsiteX29" fmla="*/ 1057146 w 5545537"/>
              <a:gd name="connsiteY29" fmla="*/ 4149617 h 6942972"/>
              <a:gd name="connsiteX30" fmla="*/ 1069719 w 5545537"/>
              <a:gd name="connsiteY30" fmla="*/ 4620012 h 6942972"/>
              <a:gd name="connsiteX31" fmla="*/ 1095113 w 5545537"/>
              <a:gd name="connsiteY31" fmla="*/ 4538207 h 6942972"/>
              <a:gd name="connsiteX32" fmla="*/ 1576145 w 5545537"/>
              <a:gd name="connsiteY32" fmla="*/ 4219357 h 6942972"/>
              <a:gd name="connsiteX33" fmla="*/ 1609779 w 5545537"/>
              <a:gd name="connsiteY33" fmla="*/ 4222748 h 6942972"/>
              <a:gd name="connsiteX34" fmla="*/ 1609779 w 5545537"/>
              <a:gd name="connsiteY34" fmla="*/ 4205666 h 6942972"/>
              <a:gd name="connsiteX35" fmla="*/ 1577115 w 5545537"/>
              <a:gd name="connsiteY35" fmla="*/ 4208959 h 6942972"/>
              <a:gd name="connsiteX36" fmla="*/ 1055057 w 5545537"/>
              <a:gd name="connsiteY36" fmla="*/ 3686901 h 6942972"/>
              <a:gd name="connsiteX37" fmla="*/ 1577115 w 5545537"/>
              <a:gd name="connsiteY37" fmla="*/ 3164843 h 6942972"/>
              <a:gd name="connsiteX38" fmla="*/ 2088567 w 5545537"/>
              <a:gd name="connsiteY38" fmla="*/ 3581688 h 6942972"/>
              <a:gd name="connsiteX39" fmla="*/ 2098635 w 5545537"/>
              <a:gd name="connsiteY39" fmla="*/ 3681565 h 6942972"/>
              <a:gd name="connsiteX40" fmla="*/ 2113837 w 5545537"/>
              <a:gd name="connsiteY40" fmla="*/ 3681565 h 6942972"/>
              <a:gd name="connsiteX41" fmla="*/ 2113837 w 5545537"/>
              <a:gd name="connsiteY41" fmla="*/ 2637449 h 6942972"/>
              <a:gd name="connsiteX42" fmla="*/ 2114775 w 5545537"/>
              <a:gd name="connsiteY42" fmla="*/ 2637449 h 6942972"/>
              <a:gd name="connsiteX43" fmla="*/ 2113835 w 5545537"/>
              <a:gd name="connsiteY43" fmla="*/ 2628122 h 6942972"/>
              <a:gd name="connsiteX44" fmla="*/ 2635893 w 5545537"/>
              <a:gd name="connsiteY44" fmla="*/ 2106064 h 6942972"/>
              <a:gd name="connsiteX45" fmla="*/ 2649648 w 5545537"/>
              <a:gd name="connsiteY45" fmla="*/ 2107451 h 6942972"/>
              <a:gd name="connsiteX46" fmla="*/ 2649648 w 5545537"/>
              <a:gd name="connsiteY46" fmla="*/ 2090015 h 6942972"/>
              <a:gd name="connsiteX47" fmla="*/ 2635894 w 5545537"/>
              <a:gd name="connsiteY47" fmla="*/ 2091401 h 6942972"/>
              <a:gd name="connsiteX48" fmla="*/ 2113836 w 5545537"/>
              <a:gd name="connsiteY48" fmla="*/ 1569343 h 6942972"/>
              <a:gd name="connsiteX49" fmla="*/ 2635894 w 5545537"/>
              <a:gd name="connsiteY49" fmla="*/ 1047285 h 6942972"/>
              <a:gd name="connsiteX50" fmla="*/ 2649648 w 5545537"/>
              <a:gd name="connsiteY50" fmla="*/ 1048672 h 6942972"/>
              <a:gd name="connsiteX51" fmla="*/ 2649648 w 5545537"/>
              <a:gd name="connsiteY51" fmla="*/ 1043268 h 6942972"/>
              <a:gd name="connsiteX52" fmla="*/ 2689899 w 5545537"/>
              <a:gd name="connsiteY52" fmla="*/ 1039210 h 6942972"/>
              <a:gd name="connsiteX53" fmla="*/ 2689899 w 5545537"/>
              <a:gd name="connsiteY53" fmla="*/ 1038672 h 6942972"/>
              <a:gd name="connsiteX54" fmla="*/ 2635893 w 5545537"/>
              <a:gd name="connsiteY54" fmla="*/ 1044116 h 6942972"/>
              <a:gd name="connsiteX55" fmla="*/ 2113835 w 5545537"/>
              <a:gd name="connsiteY55" fmla="*/ 522058 h 6942972"/>
              <a:gd name="connsiteX56" fmla="*/ 2635893 w 5545537"/>
              <a:gd name="connsiteY56" fmla="*/ 0 h 6942972"/>
              <a:gd name="connsiteX0" fmla="*/ 1577115 w 5545537"/>
              <a:gd name="connsiteY0" fmla="*/ 2106064 h 6863435"/>
              <a:gd name="connsiteX1" fmla="*/ 2099173 w 5545537"/>
              <a:gd name="connsiteY1" fmla="*/ 2628122 h 6863435"/>
              <a:gd name="connsiteX2" fmla="*/ 1577115 w 5545537"/>
              <a:gd name="connsiteY2" fmla="*/ 3150180 h 6863435"/>
              <a:gd name="connsiteX3" fmla="*/ 1055057 w 5545537"/>
              <a:gd name="connsiteY3" fmla="*/ 2628122 h 6863435"/>
              <a:gd name="connsiteX4" fmla="*/ 1577115 w 5545537"/>
              <a:gd name="connsiteY4" fmla="*/ 2106064 h 6863435"/>
              <a:gd name="connsiteX5" fmla="*/ 2635893 w 5545537"/>
              <a:gd name="connsiteY5" fmla="*/ 0 h 6863435"/>
              <a:gd name="connsiteX6" fmla="*/ 2649648 w 5545537"/>
              <a:gd name="connsiteY6" fmla="*/ 1387 h 6863435"/>
              <a:gd name="connsiteX7" fmla="*/ 2649648 w 5545537"/>
              <a:gd name="connsiteY7" fmla="*/ 537 h 6863435"/>
              <a:gd name="connsiteX8" fmla="*/ 2689899 w 5545537"/>
              <a:gd name="connsiteY8" fmla="*/ 537 h 6863435"/>
              <a:gd name="connsiteX9" fmla="*/ 2689899 w 5545537"/>
              <a:gd name="connsiteY9" fmla="*/ 0 h 6863435"/>
              <a:gd name="connsiteX10" fmla="*/ 3846766 w 5545537"/>
              <a:gd name="connsiteY10" fmla="*/ 0 h 6863435"/>
              <a:gd name="connsiteX11" fmla="*/ 3846766 w 5545537"/>
              <a:gd name="connsiteY11" fmla="*/ 537 h 6863435"/>
              <a:gd name="connsiteX12" fmla="*/ 5545537 w 5545537"/>
              <a:gd name="connsiteY12" fmla="*/ 537 h 6863435"/>
              <a:gd name="connsiteX13" fmla="*/ 5452809 w 5545537"/>
              <a:gd name="connsiteY13" fmla="*/ 6770393 h 6863435"/>
              <a:gd name="connsiteX14" fmla="*/ 1067337 w 5545537"/>
              <a:gd name="connsiteY14" fmla="*/ 6863300 h 6863435"/>
              <a:gd name="connsiteX15" fmla="*/ 1069719 w 5545537"/>
              <a:gd name="connsiteY15" fmla="*/ 6318334 h 6863435"/>
              <a:gd name="connsiteX16" fmla="*/ 1069720 w 5545537"/>
              <a:gd name="connsiteY16" fmla="*/ 6318321 h 6863435"/>
              <a:gd name="connsiteX17" fmla="*/ 1069719 w 5545537"/>
              <a:gd name="connsiteY17" fmla="*/ 6318310 h 6863435"/>
              <a:gd name="connsiteX18" fmla="*/ 1061010 w 5545537"/>
              <a:gd name="connsiteY18" fmla="*/ 6219603 h 6863435"/>
              <a:gd name="connsiteX19" fmla="*/ 624433 w 5545537"/>
              <a:gd name="connsiteY19" fmla="*/ 5771972 h 6863435"/>
              <a:gd name="connsiteX20" fmla="*/ 426816 w 5545537"/>
              <a:gd name="connsiteY20" fmla="*/ 5735384 h 6863435"/>
              <a:gd name="connsiteX21" fmla="*/ 9971 w 5545537"/>
              <a:gd name="connsiteY21" fmla="*/ 5223932 h 6863435"/>
              <a:gd name="connsiteX22" fmla="*/ 426816 w 5545537"/>
              <a:gd name="connsiteY22" fmla="*/ 4712481 h 6863435"/>
              <a:gd name="connsiteX23" fmla="*/ 512040 w 5545537"/>
              <a:gd name="connsiteY23" fmla="*/ 4703889 h 6863435"/>
              <a:gd name="connsiteX24" fmla="*/ 512040 w 5545537"/>
              <a:gd name="connsiteY24" fmla="*/ 4703511 h 6863435"/>
              <a:gd name="connsiteX25" fmla="*/ 423086 w 5545537"/>
              <a:gd name="connsiteY25" fmla="*/ 4694544 h 6863435"/>
              <a:gd name="connsiteX26" fmla="*/ 0 w 5545537"/>
              <a:gd name="connsiteY26" fmla="*/ 4175435 h 6863435"/>
              <a:gd name="connsiteX27" fmla="*/ 529874 w 5545537"/>
              <a:gd name="connsiteY27" fmla="*/ 3645561 h 6863435"/>
              <a:gd name="connsiteX28" fmla="*/ 1048983 w 5545537"/>
              <a:gd name="connsiteY28" fmla="*/ 4068647 h 6863435"/>
              <a:gd name="connsiteX29" fmla="*/ 1057146 w 5545537"/>
              <a:gd name="connsiteY29" fmla="*/ 4149617 h 6863435"/>
              <a:gd name="connsiteX30" fmla="*/ 1069719 w 5545537"/>
              <a:gd name="connsiteY30" fmla="*/ 4620012 h 6863435"/>
              <a:gd name="connsiteX31" fmla="*/ 1095113 w 5545537"/>
              <a:gd name="connsiteY31" fmla="*/ 4538207 h 6863435"/>
              <a:gd name="connsiteX32" fmla="*/ 1576145 w 5545537"/>
              <a:gd name="connsiteY32" fmla="*/ 4219357 h 6863435"/>
              <a:gd name="connsiteX33" fmla="*/ 1609779 w 5545537"/>
              <a:gd name="connsiteY33" fmla="*/ 4222748 h 6863435"/>
              <a:gd name="connsiteX34" fmla="*/ 1609779 w 5545537"/>
              <a:gd name="connsiteY34" fmla="*/ 4205666 h 6863435"/>
              <a:gd name="connsiteX35" fmla="*/ 1577115 w 5545537"/>
              <a:gd name="connsiteY35" fmla="*/ 4208959 h 6863435"/>
              <a:gd name="connsiteX36" fmla="*/ 1055057 w 5545537"/>
              <a:gd name="connsiteY36" fmla="*/ 3686901 h 6863435"/>
              <a:gd name="connsiteX37" fmla="*/ 1577115 w 5545537"/>
              <a:gd name="connsiteY37" fmla="*/ 3164843 h 6863435"/>
              <a:gd name="connsiteX38" fmla="*/ 2088567 w 5545537"/>
              <a:gd name="connsiteY38" fmla="*/ 3581688 h 6863435"/>
              <a:gd name="connsiteX39" fmla="*/ 2098635 w 5545537"/>
              <a:gd name="connsiteY39" fmla="*/ 3681565 h 6863435"/>
              <a:gd name="connsiteX40" fmla="*/ 2113837 w 5545537"/>
              <a:gd name="connsiteY40" fmla="*/ 3681565 h 6863435"/>
              <a:gd name="connsiteX41" fmla="*/ 2113837 w 5545537"/>
              <a:gd name="connsiteY41" fmla="*/ 2637449 h 6863435"/>
              <a:gd name="connsiteX42" fmla="*/ 2114775 w 5545537"/>
              <a:gd name="connsiteY42" fmla="*/ 2637449 h 6863435"/>
              <a:gd name="connsiteX43" fmla="*/ 2113835 w 5545537"/>
              <a:gd name="connsiteY43" fmla="*/ 2628122 h 6863435"/>
              <a:gd name="connsiteX44" fmla="*/ 2635893 w 5545537"/>
              <a:gd name="connsiteY44" fmla="*/ 2106064 h 6863435"/>
              <a:gd name="connsiteX45" fmla="*/ 2649648 w 5545537"/>
              <a:gd name="connsiteY45" fmla="*/ 2107451 h 6863435"/>
              <a:gd name="connsiteX46" fmla="*/ 2649648 w 5545537"/>
              <a:gd name="connsiteY46" fmla="*/ 2090015 h 6863435"/>
              <a:gd name="connsiteX47" fmla="*/ 2635894 w 5545537"/>
              <a:gd name="connsiteY47" fmla="*/ 2091401 h 6863435"/>
              <a:gd name="connsiteX48" fmla="*/ 2113836 w 5545537"/>
              <a:gd name="connsiteY48" fmla="*/ 1569343 h 6863435"/>
              <a:gd name="connsiteX49" fmla="*/ 2635894 w 5545537"/>
              <a:gd name="connsiteY49" fmla="*/ 1047285 h 6863435"/>
              <a:gd name="connsiteX50" fmla="*/ 2649648 w 5545537"/>
              <a:gd name="connsiteY50" fmla="*/ 1048672 h 6863435"/>
              <a:gd name="connsiteX51" fmla="*/ 2649648 w 5545537"/>
              <a:gd name="connsiteY51" fmla="*/ 1043268 h 6863435"/>
              <a:gd name="connsiteX52" fmla="*/ 2689899 w 5545537"/>
              <a:gd name="connsiteY52" fmla="*/ 1039210 h 6863435"/>
              <a:gd name="connsiteX53" fmla="*/ 2689899 w 5545537"/>
              <a:gd name="connsiteY53" fmla="*/ 1038672 h 6863435"/>
              <a:gd name="connsiteX54" fmla="*/ 2635893 w 5545537"/>
              <a:gd name="connsiteY54" fmla="*/ 1044116 h 6863435"/>
              <a:gd name="connsiteX55" fmla="*/ 2113835 w 5545537"/>
              <a:gd name="connsiteY55" fmla="*/ 522058 h 6863435"/>
              <a:gd name="connsiteX56" fmla="*/ 2635893 w 5545537"/>
              <a:gd name="connsiteY56" fmla="*/ 0 h 6863435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2689899 w 5546031"/>
              <a:gd name="connsiteY8" fmla="*/ 537 h 6864730"/>
              <a:gd name="connsiteX9" fmla="*/ 2689899 w 5546031"/>
              <a:gd name="connsiteY9" fmla="*/ 0 h 6864730"/>
              <a:gd name="connsiteX10" fmla="*/ 3846766 w 5546031"/>
              <a:gd name="connsiteY10" fmla="*/ 0 h 6864730"/>
              <a:gd name="connsiteX11" fmla="*/ 3846766 w 5546031"/>
              <a:gd name="connsiteY11" fmla="*/ 537 h 6864730"/>
              <a:gd name="connsiteX12" fmla="*/ 5545537 w 5546031"/>
              <a:gd name="connsiteY12" fmla="*/ 537 h 6864730"/>
              <a:gd name="connsiteX13" fmla="*/ 5545536 w 5546031"/>
              <a:gd name="connsiteY13" fmla="*/ 6860545 h 6864730"/>
              <a:gd name="connsiteX14" fmla="*/ 1067337 w 5546031"/>
              <a:gd name="connsiteY14" fmla="*/ 6863300 h 6864730"/>
              <a:gd name="connsiteX15" fmla="*/ 1069719 w 5546031"/>
              <a:gd name="connsiteY15" fmla="*/ 6318334 h 6864730"/>
              <a:gd name="connsiteX16" fmla="*/ 1069720 w 5546031"/>
              <a:gd name="connsiteY16" fmla="*/ 6318321 h 6864730"/>
              <a:gd name="connsiteX17" fmla="*/ 1069719 w 5546031"/>
              <a:gd name="connsiteY17" fmla="*/ 6318310 h 6864730"/>
              <a:gd name="connsiteX18" fmla="*/ 1061010 w 5546031"/>
              <a:gd name="connsiteY18" fmla="*/ 6219603 h 6864730"/>
              <a:gd name="connsiteX19" fmla="*/ 624433 w 5546031"/>
              <a:gd name="connsiteY19" fmla="*/ 5771972 h 6864730"/>
              <a:gd name="connsiteX20" fmla="*/ 426816 w 5546031"/>
              <a:gd name="connsiteY20" fmla="*/ 5735384 h 6864730"/>
              <a:gd name="connsiteX21" fmla="*/ 9971 w 5546031"/>
              <a:gd name="connsiteY21" fmla="*/ 5223932 h 6864730"/>
              <a:gd name="connsiteX22" fmla="*/ 426816 w 5546031"/>
              <a:gd name="connsiteY22" fmla="*/ 4712481 h 6864730"/>
              <a:gd name="connsiteX23" fmla="*/ 512040 w 5546031"/>
              <a:gd name="connsiteY23" fmla="*/ 4703889 h 6864730"/>
              <a:gd name="connsiteX24" fmla="*/ 512040 w 5546031"/>
              <a:gd name="connsiteY24" fmla="*/ 4703511 h 6864730"/>
              <a:gd name="connsiteX25" fmla="*/ 423086 w 5546031"/>
              <a:gd name="connsiteY25" fmla="*/ 4694544 h 6864730"/>
              <a:gd name="connsiteX26" fmla="*/ 0 w 5546031"/>
              <a:gd name="connsiteY26" fmla="*/ 4175435 h 6864730"/>
              <a:gd name="connsiteX27" fmla="*/ 529874 w 5546031"/>
              <a:gd name="connsiteY27" fmla="*/ 3645561 h 6864730"/>
              <a:gd name="connsiteX28" fmla="*/ 1048983 w 5546031"/>
              <a:gd name="connsiteY28" fmla="*/ 4068647 h 6864730"/>
              <a:gd name="connsiteX29" fmla="*/ 1057146 w 5546031"/>
              <a:gd name="connsiteY29" fmla="*/ 4149617 h 6864730"/>
              <a:gd name="connsiteX30" fmla="*/ 1069719 w 5546031"/>
              <a:gd name="connsiteY30" fmla="*/ 4620012 h 6864730"/>
              <a:gd name="connsiteX31" fmla="*/ 1095113 w 5546031"/>
              <a:gd name="connsiteY31" fmla="*/ 4538207 h 6864730"/>
              <a:gd name="connsiteX32" fmla="*/ 1576145 w 5546031"/>
              <a:gd name="connsiteY32" fmla="*/ 4219357 h 6864730"/>
              <a:gd name="connsiteX33" fmla="*/ 1609779 w 5546031"/>
              <a:gd name="connsiteY33" fmla="*/ 4222748 h 6864730"/>
              <a:gd name="connsiteX34" fmla="*/ 1609779 w 5546031"/>
              <a:gd name="connsiteY34" fmla="*/ 4205666 h 6864730"/>
              <a:gd name="connsiteX35" fmla="*/ 1577115 w 5546031"/>
              <a:gd name="connsiteY35" fmla="*/ 4208959 h 6864730"/>
              <a:gd name="connsiteX36" fmla="*/ 1055057 w 5546031"/>
              <a:gd name="connsiteY36" fmla="*/ 3686901 h 6864730"/>
              <a:gd name="connsiteX37" fmla="*/ 1577115 w 5546031"/>
              <a:gd name="connsiteY37" fmla="*/ 3164843 h 6864730"/>
              <a:gd name="connsiteX38" fmla="*/ 2088567 w 5546031"/>
              <a:gd name="connsiteY38" fmla="*/ 3581688 h 6864730"/>
              <a:gd name="connsiteX39" fmla="*/ 2098635 w 5546031"/>
              <a:gd name="connsiteY39" fmla="*/ 3681565 h 6864730"/>
              <a:gd name="connsiteX40" fmla="*/ 2113837 w 5546031"/>
              <a:gd name="connsiteY40" fmla="*/ 3681565 h 6864730"/>
              <a:gd name="connsiteX41" fmla="*/ 2113837 w 5546031"/>
              <a:gd name="connsiteY41" fmla="*/ 2637449 h 6864730"/>
              <a:gd name="connsiteX42" fmla="*/ 2114775 w 5546031"/>
              <a:gd name="connsiteY42" fmla="*/ 2637449 h 6864730"/>
              <a:gd name="connsiteX43" fmla="*/ 2113835 w 5546031"/>
              <a:gd name="connsiteY43" fmla="*/ 2628122 h 6864730"/>
              <a:gd name="connsiteX44" fmla="*/ 2635893 w 5546031"/>
              <a:gd name="connsiteY44" fmla="*/ 2106064 h 6864730"/>
              <a:gd name="connsiteX45" fmla="*/ 2649648 w 5546031"/>
              <a:gd name="connsiteY45" fmla="*/ 2107451 h 6864730"/>
              <a:gd name="connsiteX46" fmla="*/ 2649648 w 5546031"/>
              <a:gd name="connsiteY46" fmla="*/ 2090015 h 6864730"/>
              <a:gd name="connsiteX47" fmla="*/ 2635894 w 5546031"/>
              <a:gd name="connsiteY47" fmla="*/ 2091401 h 6864730"/>
              <a:gd name="connsiteX48" fmla="*/ 2113836 w 5546031"/>
              <a:gd name="connsiteY48" fmla="*/ 1569343 h 6864730"/>
              <a:gd name="connsiteX49" fmla="*/ 2635894 w 5546031"/>
              <a:gd name="connsiteY49" fmla="*/ 1047285 h 6864730"/>
              <a:gd name="connsiteX50" fmla="*/ 2649648 w 5546031"/>
              <a:gd name="connsiteY50" fmla="*/ 1048672 h 6864730"/>
              <a:gd name="connsiteX51" fmla="*/ 2649648 w 5546031"/>
              <a:gd name="connsiteY51" fmla="*/ 1043268 h 6864730"/>
              <a:gd name="connsiteX52" fmla="*/ 2689899 w 5546031"/>
              <a:gd name="connsiteY52" fmla="*/ 1039210 h 6864730"/>
              <a:gd name="connsiteX53" fmla="*/ 2689899 w 5546031"/>
              <a:gd name="connsiteY53" fmla="*/ 1038672 h 6864730"/>
              <a:gd name="connsiteX54" fmla="*/ 2635893 w 5546031"/>
              <a:gd name="connsiteY54" fmla="*/ 1044116 h 6864730"/>
              <a:gd name="connsiteX55" fmla="*/ 2113835 w 5546031"/>
              <a:gd name="connsiteY55" fmla="*/ 522058 h 6864730"/>
              <a:gd name="connsiteX56" fmla="*/ 2635893 w 5546031"/>
              <a:gd name="connsiteY56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2689899 w 5546031"/>
              <a:gd name="connsiteY8" fmla="*/ 537 h 6864730"/>
              <a:gd name="connsiteX9" fmla="*/ 3846766 w 5546031"/>
              <a:gd name="connsiteY9" fmla="*/ 0 h 6864730"/>
              <a:gd name="connsiteX10" fmla="*/ 3846766 w 5546031"/>
              <a:gd name="connsiteY10" fmla="*/ 537 h 6864730"/>
              <a:gd name="connsiteX11" fmla="*/ 5545537 w 5546031"/>
              <a:gd name="connsiteY11" fmla="*/ 537 h 6864730"/>
              <a:gd name="connsiteX12" fmla="*/ 5545536 w 5546031"/>
              <a:gd name="connsiteY12" fmla="*/ 6860545 h 6864730"/>
              <a:gd name="connsiteX13" fmla="*/ 1067337 w 5546031"/>
              <a:gd name="connsiteY13" fmla="*/ 6863300 h 6864730"/>
              <a:gd name="connsiteX14" fmla="*/ 1069719 w 5546031"/>
              <a:gd name="connsiteY14" fmla="*/ 6318334 h 6864730"/>
              <a:gd name="connsiteX15" fmla="*/ 1069720 w 5546031"/>
              <a:gd name="connsiteY15" fmla="*/ 6318321 h 6864730"/>
              <a:gd name="connsiteX16" fmla="*/ 1069719 w 5546031"/>
              <a:gd name="connsiteY16" fmla="*/ 6318310 h 6864730"/>
              <a:gd name="connsiteX17" fmla="*/ 1061010 w 5546031"/>
              <a:gd name="connsiteY17" fmla="*/ 6219603 h 6864730"/>
              <a:gd name="connsiteX18" fmla="*/ 624433 w 5546031"/>
              <a:gd name="connsiteY18" fmla="*/ 5771972 h 6864730"/>
              <a:gd name="connsiteX19" fmla="*/ 426816 w 5546031"/>
              <a:gd name="connsiteY19" fmla="*/ 5735384 h 6864730"/>
              <a:gd name="connsiteX20" fmla="*/ 9971 w 5546031"/>
              <a:gd name="connsiteY20" fmla="*/ 5223932 h 6864730"/>
              <a:gd name="connsiteX21" fmla="*/ 426816 w 5546031"/>
              <a:gd name="connsiteY21" fmla="*/ 4712481 h 6864730"/>
              <a:gd name="connsiteX22" fmla="*/ 512040 w 5546031"/>
              <a:gd name="connsiteY22" fmla="*/ 4703889 h 6864730"/>
              <a:gd name="connsiteX23" fmla="*/ 512040 w 5546031"/>
              <a:gd name="connsiteY23" fmla="*/ 4703511 h 6864730"/>
              <a:gd name="connsiteX24" fmla="*/ 423086 w 5546031"/>
              <a:gd name="connsiteY24" fmla="*/ 4694544 h 6864730"/>
              <a:gd name="connsiteX25" fmla="*/ 0 w 5546031"/>
              <a:gd name="connsiteY25" fmla="*/ 4175435 h 6864730"/>
              <a:gd name="connsiteX26" fmla="*/ 529874 w 5546031"/>
              <a:gd name="connsiteY26" fmla="*/ 3645561 h 6864730"/>
              <a:gd name="connsiteX27" fmla="*/ 1048983 w 5546031"/>
              <a:gd name="connsiteY27" fmla="*/ 4068647 h 6864730"/>
              <a:gd name="connsiteX28" fmla="*/ 1057146 w 5546031"/>
              <a:gd name="connsiteY28" fmla="*/ 4149617 h 6864730"/>
              <a:gd name="connsiteX29" fmla="*/ 1069719 w 5546031"/>
              <a:gd name="connsiteY29" fmla="*/ 4620012 h 6864730"/>
              <a:gd name="connsiteX30" fmla="*/ 1095113 w 5546031"/>
              <a:gd name="connsiteY30" fmla="*/ 4538207 h 6864730"/>
              <a:gd name="connsiteX31" fmla="*/ 1576145 w 5546031"/>
              <a:gd name="connsiteY31" fmla="*/ 4219357 h 6864730"/>
              <a:gd name="connsiteX32" fmla="*/ 1609779 w 5546031"/>
              <a:gd name="connsiteY32" fmla="*/ 4222748 h 6864730"/>
              <a:gd name="connsiteX33" fmla="*/ 1609779 w 5546031"/>
              <a:gd name="connsiteY33" fmla="*/ 4205666 h 6864730"/>
              <a:gd name="connsiteX34" fmla="*/ 1577115 w 5546031"/>
              <a:gd name="connsiteY34" fmla="*/ 4208959 h 6864730"/>
              <a:gd name="connsiteX35" fmla="*/ 1055057 w 5546031"/>
              <a:gd name="connsiteY35" fmla="*/ 3686901 h 6864730"/>
              <a:gd name="connsiteX36" fmla="*/ 1577115 w 5546031"/>
              <a:gd name="connsiteY36" fmla="*/ 3164843 h 6864730"/>
              <a:gd name="connsiteX37" fmla="*/ 2088567 w 5546031"/>
              <a:gd name="connsiteY37" fmla="*/ 3581688 h 6864730"/>
              <a:gd name="connsiteX38" fmla="*/ 2098635 w 5546031"/>
              <a:gd name="connsiteY38" fmla="*/ 3681565 h 6864730"/>
              <a:gd name="connsiteX39" fmla="*/ 2113837 w 5546031"/>
              <a:gd name="connsiteY39" fmla="*/ 3681565 h 6864730"/>
              <a:gd name="connsiteX40" fmla="*/ 2113837 w 5546031"/>
              <a:gd name="connsiteY40" fmla="*/ 2637449 h 6864730"/>
              <a:gd name="connsiteX41" fmla="*/ 2114775 w 5546031"/>
              <a:gd name="connsiteY41" fmla="*/ 2637449 h 6864730"/>
              <a:gd name="connsiteX42" fmla="*/ 2113835 w 5546031"/>
              <a:gd name="connsiteY42" fmla="*/ 2628122 h 6864730"/>
              <a:gd name="connsiteX43" fmla="*/ 2635893 w 5546031"/>
              <a:gd name="connsiteY43" fmla="*/ 2106064 h 6864730"/>
              <a:gd name="connsiteX44" fmla="*/ 2649648 w 5546031"/>
              <a:gd name="connsiteY44" fmla="*/ 2107451 h 6864730"/>
              <a:gd name="connsiteX45" fmla="*/ 2649648 w 5546031"/>
              <a:gd name="connsiteY45" fmla="*/ 2090015 h 6864730"/>
              <a:gd name="connsiteX46" fmla="*/ 2635894 w 5546031"/>
              <a:gd name="connsiteY46" fmla="*/ 2091401 h 6864730"/>
              <a:gd name="connsiteX47" fmla="*/ 2113836 w 5546031"/>
              <a:gd name="connsiteY47" fmla="*/ 1569343 h 6864730"/>
              <a:gd name="connsiteX48" fmla="*/ 2635894 w 5546031"/>
              <a:gd name="connsiteY48" fmla="*/ 1047285 h 6864730"/>
              <a:gd name="connsiteX49" fmla="*/ 2649648 w 5546031"/>
              <a:gd name="connsiteY49" fmla="*/ 1048672 h 6864730"/>
              <a:gd name="connsiteX50" fmla="*/ 2649648 w 5546031"/>
              <a:gd name="connsiteY50" fmla="*/ 1043268 h 6864730"/>
              <a:gd name="connsiteX51" fmla="*/ 2689899 w 5546031"/>
              <a:gd name="connsiteY51" fmla="*/ 1039210 h 6864730"/>
              <a:gd name="connsiteX52" fmla="*/ 2689899 w 5546031"/>
              <a:gd name="connsiteY52" fmla="*/ 1038672 h 6864730"/>
              <a:gd name="connsiteX53" fmla="*/ 2635893 w 5546031"/>
              <a:gd name="connsiteY53" fmla="*/ 1044116 h 6864730"/>
              <a:gd name="connsiteX54" fmla="*/ 2113835 w 5546031"/>
              <a:gd name="connsiteY54" fmla="*/ 522058 h 6864730"/>
              <a:gd name="connsiteX55" fmla="*/ 2635893 w 5546031"/>
              <a:gd name="connsiteY55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3846766 w 5546031"/>
              <a:gd name="connsiteY8" fmla="*/ 0 h 6864730"/>
              <a:gd name="connsiteX9" fmla="*/ 3846766 w 5546031"/>
              <a:gd name="connsiteY9" fmla="*/ 537 h 6864730"/>
              <a:gd name="connsiteX10" fmla="*/ 5545537 w 5546031"/>
              <a:gd name="connsiteY10" fmla="*/ 537 h 6864730"/>
              <a:gd name="connsiteX11" fmla="*/ 5545536 w 5546031"/>
              <a:gd name="connsiteY11" fmla="*/ 6860545 h 6864730"/>
              <a:gd name="connsiteX12" fmla="*/ 1067337 w 5546031"/>
              <a:gd name="connsiteY12" fmla="*/ 6863300 h 6864730"/>
              <a:gd name="connsiteX13" fmla="*/ 1069719 w 5546031"/>
              <a:gd name="connsiteY13" fmla="*/ 6318334 h 6864730"/>
              <a:gd name="connsiteX14" fmla="*/ 1069720 w 5546031"/>
              <a:gd name="connsiteY14" fmla="*/ 6318321 h 6864730"/>
              <a:gd name="connsiteX15" fmla="*/ 1069719 w 5546031"/>
              <a:gd name="connsiteY15" fmla="*/ 6318310 h 6864730"/>
              <a:gd name="connsiteX16" fmla="*/ 1061010 w 5546031"/>
              <a:gd name="connsiteY16" fmla="*/ 6219603 h 6864730"/>
              <a:gd name="connsiteX17" fmla="*/ 624433 w 5546031"/>
              <a:gd name="connsiteY17" fmla="*/ 5771972 h 6864730"/>
              <a:gd name="connsiteX18" fmla="*/ 426816 w 5546031"/>
              <a:gd name="connsiteY18" fmla="*/ 5735384 h 6864730"/>
              <a:gd name="connsiteX19" fmla="*/ 9971 w 5546031"/>
              <a:gd name="connsiteY19" fmla="*/ 5223932 h 6864730"/>
              <a:gd name="connsiteX20" fmla="*/ 426816 w 5546031"/>
              <a:gd name="connsiteY20" fmla="*/ 4712481 h 6864730"/>
              <a:gd name="connsiteX21" fmla="*/ 512040 w 5546031"/>
              <a:gd name="connsiteY21" fmla="*/ 4703889 h 6864730"/>
              <a:gd name="connsiteX22" fmla="*/ 512040 w 5546031"/>
              <a:gd name="connsiteY22" fmla="*/ 4703511 h 6864730"/>
              <a:gd name="connsiteX23" fmla="*/ 423086 w 5546031"/>
              <a:gd name="connsiteY23" fmla="*/ 4694544 h 6864730"/>
              <a:gd name="connsiteX24" fmla="*/ 0 w 5546031"/>
              <a:gd name="connsiteY24" fmla="*/ 4175435 h 6864730"/>
              <a:gd name="connsiteX25" fmla="*/ 529874 w 5546031"/>
              <a:gd name="connsiteY25" fmla="*/ 3645561 h 6864730"/>
              <a:gd name="connsiteX26" fmla="*/ 1048983 w 5546031"/>
              <a:gd name="connsiteY26" fmla="*/ 4068647 h 6864730"/>
              <a:gd name="connsiteX27" fmla="*/ 1057146 w 5546031"/>
              <a:gd name="connsiteY27" fmla="*/ 4149617 h 6864730"/>
              <a:gd name="connsiteX28" fmla="*/ 1069719 w 5546031"/>
              <a:gd name="connsiteY28" fmla="*/ 4620012 h 6864730"/>
              <a:gd name="connsiteX29" fmla="*/ 1095113 w 5546031"/>
              <a:gd name="connsiteY29" fmla="*/ 4538207 h 6864730"/>
              <a:gd name="connsiteX30" fmla="*/ 1576145 w 5546031"/>
              <a:gd name="connsiteY30" fmla="*/ 4219357 h 6864730"/>
              <a:gd name="connsiteX31" fmla="*/ 1609779 w 5546031"/>
              <a:gd name="connsiteY31" fmla="*/ 4222748 h 6864730"/>
              <a:gd name="connsiteX32" fmla="*/ 1609779 w 5546031"/>
              <a:gd name="connsiteY32" fmla="*/ 4205666 h 6864730"/>
              <a:gd name="connsiteX33" fmla="*/ 1577115 w 5546031"/>
              <a:gd name="connsiteY33" fmla="*/ 4208959 h 6864730"/>
              <a:gd name="connsiteX34" fmla="*/ 1055057 w 5546031"/>
              <a:gd name="connsiteY34" fmla="*/ 3686901 h 6864730"/>
              <a:gd name="connsiteX35" fmla="*/ 1577115 w 5546031"/>
              <a:gd name="connsiteY35" fmla="*/ 3164843 h 6864730"/>
              <a:gd name="connsiteX36" fmla="*/ 2088567 w 5546031"/>
              <a:gd name="connsiteY36" fmla="*/ 3581688 h 6864730"/>
              <a:gd name="connsiteX37" fmla="*/ 2098635 w 5546031"/>
              <a:gd name="connsiteY37" fmla="*/ 3681565 h 6864730"/>
              <a:gd name="connsiteX38" fmla="*/ 2113837 w 5546031"/>
              <a:gd name="connsiteY38" fmla="*/ 3681565 h 6864730"/>
              <a:gd name="connsiteX39" fmla="*/ 2113837 w 5546031"/>
              <a:gd name="connsiteY39" fmla="*/ 2637449 h 6864730"/>
              <a:gd name="connsiteX40" fmla="*/ 2114775 w 5546031"/>
              <a:gd name="connsiteY40" fmla="*/ 2637449 h 6864730"/>
              <a:gd name="connsiteX41" fmla="*/ 2113835 w 5546031"/>
              <a:gd name="connsiteY41" fmla="*/ 2628122 h 6864730"/>
              <a:gd name="connsiteX42" fmla="*/ 2635893 w 5546031"/>
              <a:gd name="connsiteY42" fmla="*/ 2106064 h 6864730"/>
              <a:gd name="connsiteX43" fmla="*/ 2649648 w 5546031"/>
              <a:gd name="connsiteY43" fmla="*/ 2107451 h 6864730"/>
              <a:gd name="connsiteX44" fmla="*/ 2649648 w 5546031"/>
              <a:gd name="connsiteY44" fmla="*/ 2090015 h 6864730"/>
              <a:gd name="connsiteX45" fmla="*/ 2635894 w 5546031"/>
              <a:gd name="connsiteY45" fmla="*/ 2091401 h 6864730"/>
              <a:gd name="connsiteX46" fmla="*/ 2113836 w 5546031"/>
              <a:gd name="connsiteY46" fmla="*/ 1569343 h 6864730"/>
              <a:gd name="connsiteX47" fmla="*/ 2635894 w 5546031"/>
              <a:gd name="connsiteY47" fmla="*/ 1047285 h 6864730"/>
              <a:gd name="connsiteX48" fmla="*/ 2649648 w 5546031"/>
              <a:gd name="connsiteY48" fmla="*/ 1048672 h 6864730"/>
              <a:gd name="connsiteX49" fmla="*/ 2649648 w 5546031"/>
              <a:gd name="connsiteY49" fmla="*/ 1043268 h 6864730"/>
              <a:gd name="connsiteX50" fmla="*/ 2689899 w 5546031"/>
              <a:gd name="connsiteY50" fmla="*/ 1039210 h 6864730"/>
              <a:gd name="connsiteX51" fmla="*/ 2689899 w 5546031"/>
              <a:gd name="connsiteY51" fmla="*/ 1038672 h 6864730"/>
              <a:gd name="connsiteX52" fmla="*/ 2635893 w 5546031"/>
              <a:gd name="connsiteY52" fmla="*/ 1044116 h 6864730"/>
              <a:gd name="connsiteX53" fmla="*/ 2113835 w 5546031"/>
              <a:gd name="connsiteY53" fmla="*/ 522058 h 6864730"/>
              <a:gd name="connsiteX54" fmla="*/ 2635893 w 5546031"/>
              <a:gd name="connsiteY54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3846766 w 5546031"/>
              <a:gd name="connsiteY8" fmla="*/ 0 h 6864730"/>
              <a:gd name="connsiteX9" fmla="*/ 3846766 w 5546031"/>
              <a:gd name="connsiteY9" fmla="*/ 537 h 6864730"/>
              <a:gd name="connsiteX10" fmla="*/ 5545537 w 5546031"/>
              <a:gd name="connsiteY10" fmla="*/ 537 h 6864730"/>
              <a:gd name="connsiteX11" fmla="*/ 5545536 w 5546031"/>
              <a:gd name="connsiteY11" fmla="*/ 6860545 h 6864730"/>
              <a:gd name="connsiteX12" fmla="*/ 1067337 w 5546031"/>
              <a:gd name="connsiteY12" fmla="*/ 6863300 h 6864730"/>
              <a:gd name="connsiteX13" fmla="*/ 1069719 w 5546031"/>
              <a:gd name="connsiteY13" fmla="*/ 6318334 h 6864730"/>
              <a:gd name="connsiteX14" fmla="*/ 1069720 w 5546031"/>
              <a:gd name="connsiteY14" fmla="*/ 6318321 h 6864730"/>
              <a:gd name="connsiteX15" fmla="*/ 1069719 w 5546031"/>
              <a:gd name="connsiteY15" fmla="*/ 6318310 h 6864730"/>
              <a:gd name="connsiteX16" fmla="*/ 1061010 w 5546031"/>
              <a:gd name="connsiteY16" fmla="*/ 6219603 h 6864730"/>
              <a:gd name="connsiteX17" fmla="*/ 624433 w 5546031"/>
              <a:gd name="connsiteY17" fmla="*/ 5771972 h 6864730"/>
              <a:gd name="connsiteX18" fmla="*/ 426816 w 5546031"/>
              <a:gd name="connsiteY18" fmla="*/ 5735384 h 6864730"/>
              <a:gd name="connsiteX19" fmla="*/ 9971 w 5546031"/>
              <a:gd name="connsiteY19" fmla="*/ 5223932 h 6864730"/>
              <a:gd name="connsiteX20" fmla="*/ 426816 w 5546031"/>
              <a:gd name="connsiteY20" fmla="*/ 4712481 h 6864730"/>
              <a:gd name="connsiteX21" fmla="*/ 512040 w 5546031"/>
              <a:gd name="connsiteY21" fmla="*/ 4703889 h 6864730"/>
              <a:gd name="connsiteX22" fmla="*/ 512040 w 5546031"/>
              <a:gd name="connsiteY22" fmla="*/ 4703511 h 6864730"/>
              <a:gd name="connsiteX23" fmla="*/ 423086 w 5546031"/>
              <a:gd name="connsiteY23" fmla="*/ 4694544 h 6864730"/>
              <a:gd name="connsiteX24" fmla="*/ 0 w 5546031"/>
              <a:gd name="connsiteY24" fmla="*/ 4175435 h 6864730"/>
              <a:gd name="connsiteX25" fmla="*/ 529874 w 5546031"/>
              <a:gd name="connsiteY25" fmla="*/ 3645561 h 6864730"/>
              <a:gd name="connsiteX26" fmla="*/ 1048983 w 5546031"/>
              <a:gd name="connsiteY26" fmla="*/ 4068647 h 6864730"/>
              <a:gd name="connsiteX27" fmla="*/ 1057146 w 5546031"/>
              <a:gd name="connsiteY27" fmla="*/ 4149617 h 6864730"/>
              <a:gd name="connsiteX28" fmla="*/ 1069719 w 5546031"/>
              <a:gd name="connsiteY28" fmla="*/ 4620012 h 6864730"/>
              <a:gd name="connsiteX29" fmla="*/ 1095113 w 5546031"/>
              <a:gd name="connsiteY29" fmla="*/ 4538207 h 6864730"/>
              <a:gd name="connsiteX30" fmla="*/ 1576145 w 5546031"/>
              <a:gd name="connsiteY30" fmla="*/ 4219357 h 6864730"/>
              <a:gd name="connsiteX31" fmla="*/ 1609779 w 5546031"/>
              <a:gd name="connsiteY31" fmla="*/ 4222748 h 6864730"/>
              <a:gd name="connsiteX32" fmla="*/ 1609779 w 5546031"/>
              <a:gd name="connsiteY32" fmla="*/ 4205666 h 6864730"/>
              <a:gd name="connsiteX33" fmla="*/ 1577115 w 5546031"/>
              <a:gd name="connsiteY33" fmla="*/ 4208959 h 6864730"/>
              <a:gd name="connsiteX34" fmla="*/ 1055057 w 5546031"/>
              <a:gd name="connsiteY34" fmla="*/ 3686901 h 6864730"/>
              <a:gd name="connsiteX35" fmla="*/ 1577115 w 5546031"/>
              <a:gd name="connsiteY35" fmla="*/ 3164843 h 6864730"/>
              <a:gd name="connsiteX36" fmla="*/ 2088567 w 5546031"/>
              <a:gd name="connsiteY36" fmla="*/ 3581688 h 6864730"/>
              <a:gd name="connsiteX37" fmla="*/ 2098635 w 5546031"/>
              <a:gd name="connsiteY37" fmla="*/ 3681565 h 6864730"/>
              <a:gd name="connsiteX38" fmla="*/ 2113837 w 5546031"/>
              <a:gd name="connsiteY38" fmla="*/ 3681565 h 6864730"/>
              <a:gd name="connsiteX39" fmla="*/ 2113837 w 5546031"/>
              <a:gd name="connsiteY39" fmla="*/ 2637449 h 6864730"/>
              <a:gd name="connsiteX40" fmla="*/ 2114775 w 5546031"/>
              <a:gd name="connsiteY40" fmla="*/ 2637449 h 6864730"/>
              <a:gd name="connsiteX41" fmla="*/ 2113835 w 5546031"/>
              <a:gd name="connsiteY41" fmla="*/ 2628122 h 6864730"/>
              <a:gd name="connsiteX42" fmla="*/ 2635893 w 5546031"/>
              <a:gd name="connsiteY42" fmla="*/ 2106064 h 6864730"/>
              <a:gd name="connsiteX43" fmla="*/ 2649648 w 5546031"/>
              <a:gd name="connsiteY43" fmla="*/ 2107451 h 6864730"/>
              <a:gd name="connsiteX44" fmla="*/ 2649648 w 5546031"/>
              <a:gd name="connsiteY44" fmla="*/ 2090015 h 6864730"/>
              <a:gd name="connsiteX45" fmla="*/ 2635894 w 5546031"/>
              <a:gd name="connsiteY45" fmla="*/ 2091401 h 6864730"/>
              <a:gd name="connsiteX46" fmla="*/ 2113836 w 5546031"/>
              <a:gd name="connsiteY46" fmla="*/ 1569343 h 6864730"/>
              <a:gd name="connsiteX47" fmla="*/ 2635894 w 5546031"/>
              <a:gd name="connsiteY47" fmla="*/ 1047285 h 6864730"/>
              <a:gd name="connsiteX48" fmla="*/ 2649648 w 5546031"/>
              <a:gd name="connsiteY48" fmla="*/ 1048672 h 6864730"/>
              <a:gd name="connsiteX49" fmla="*/ 2649648 w 5546031"/>
              <a:gd name="connsiteY49" fmla="*/ 1043268 h 6864730"/>
              <a:gd name="connsiteX50" fmla="*/ 2689899 w 5546031"/>
              <a:gd name="connsiteY50" fmla="*/ 1039210 h 6864730"/>
              <a:gd name="connsiteX51" fmla="*/ 2635893 w 5546031"/>
              <a:gd name="connsiteY51" fmla="*/ 1044116 h 6864730"/>
              <a:gd name="connsiteX52" fmla="*/ 2113835 w 5546031"/>
              <a:gd name="connsiteY52" fmla="*/ 522058 h 6864730"/>
              <a:gd name="connsiteX53" fmla="*/ 2635893 w 5546031"/>
              <a:gd name="connsiteY53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3846766 w 5546031"/>
              <a:gd name="connsiteY8" fmla="*/ 0 h 6864730"/>
              <a:gd name="connsiteX9" fmla="*/ 3846766 w 5546031"/>
              <a:gd name="connsiteY9" fmla="*/ 537 h 6864730"/>
              <a:gd name="connsiteX10" fmla="*/ 5545537 w 5546031"/>
              <a:gd name="connsiteY10" fmla="*/ 537 h 6864730"/>
              <a:gd name="connsiteX11" fmla="*/ 5545536 w 5546031"/>
              <a:gd name="connsiteY11" fmla="*/ 6860545 h 6864730"/>
              <a:gd name="connsiteX12" fmla="*/ 1067337 w 5546031"/>
              <a:gd name="connsiteY12" fmla="*/ 6863300 h 6864730"/>
              <a:gd name="connsiteX13" fmla="*/ 1069719 w 5546031"/>
              <a:gd name="connsiteY13" fmla="*/ 6318334 h 6864730"/>
              <a:gd name="connsiteX14" fmla="*/ 1069720 w 5546031"/>
              <a:gd name="connsiteY14" fmla="*/ 6318321 h 6864730"/>
              <a:gd name="connsiteX15" fmla="*/ 1069719 w 5546031"/>
              <a:gd name="connsiteY15" fmla="*/ 6318310 h 6864730"/>
              <a:gd name="connsiteX16" fmla="*/ 1061010 w 5546031"/>
              <a:gd name="connsiteY16" fmla="*/ 6219603 h 6864730"/>
              <a:gd name="connsiteX17" fmla="*/ 624433 w 5546031"/>
              <a:gd name="connsiteY17" fmla="*/ 5771972 h 6864730"/>
              <a:gd name="connsiteX18" fmla="*/ 426816 w 5546031"/>
              <a:gd name="connsiteY18" fmla="*/ 5735384 h 6864730"/>
              <a:gd name="connsiteX19" fmla="*/ 9971 w 5546031"/>
              <a:gd name="connsiteY19" fmla="*/ 5223932 h 6864730"/>
              <a:gd name="connsiteX20" fmla="*/ 426816 w 5546031"/>
              <a:gd name="connsiteY20" fmla="*/ 4712481 h 6864730"/>
              <a:gd name="connsiteX21" fmla="*/ 512040 w 5546031"/>
              <a:gd name="connsiteY21" fmla="*/ 4703889 h 6864730"/>
              <a:gd name="connsiteX22" fmla="*/ 512040 w 5546031"/>
              <a:gd name="connsiteY22" fmla="*/ 4703511 h 6864730"/>
              <a:gd name="connsiteX23" fmla="*/ 423086 w 5546031"/>
              <a:gd name="connsiteY23" fmla="*/ 4694544 h 6864730"/>
              <a:gd name="connsiteX24" fmla="*/ 0 w 5546031"/>
              <a:gd name="connsiteY24" fmla="*/ 4175435 h 6864730"/>
              <a:gd name="connsiteX25" fmla="*/ 529874 w 5546031"/>
              <a:gd name="connsiteY25" fmla="*/ 3645561 h 6864730"/>
              <a:gd name="connsiteX26" fmla="*/ 1048983 w 5546031"/>
              <a:gd name="connsiteY26" fmla="*/ 4068647 h 6864730"/>
              <a:gd name="connsiteX27" fmla="*/ 1057146 w 5546031"/>
              <a:gd name="connsiteY27" fmla="*/ 4149617 h 6864730"/>
              <a:gd name="connsiteX28" fmla="*/ 1069719 w 5546031"/>
              <a:gd name="connsiteY28" fmla="*/ 4620012 h 6864730"/>
              <a:gd name="connsiteX29" fmla="*/ 1095113 w 5546031"/>
              <a:gd name="connsiteY29" fmla="*/ 4538207 h 6864730"/>
              <a:gd name="connsiteX30" fmla="*/ 1576145 w 5546031"/>
              <a:gd name="connsiteY30" fmla="*/ 4219357 h 6864730"/>
              <a:gd name="connsiteX31" fmla="*/ 1609779 w 5546031"/>
              <a:gd name="connsiteY31" fmla="*/ 4222748 h 6864730"/>
              <a:gd name="connsiteX32" fmla="*/ 1609779 w 5546031"/>
              <a:gd name="connsiteY32" fmla="*/ 4205666 h 6864730"/>
              <a:gd name="connsiteX33" fmla="*/ 1577115 w 5546031"/>
              <a:gd name="connsiteY33" fmla="*/ 4208959 h 6864730"/>
              <a:gd name="connsiteX34" fmla="*/ 1055057 w 5546031"/>
              <a:gd name="connsiteY34" fmla="*/ 3686901 h 6864730"/>
              <a:gd name="connsiteX35" fmla="*/ 1577115 w 5546031"/>
              <a:gd name="connsiteY35" fmla="*/ 3164843 h 6864730"/>
              <a:gd name="connsiteX36" fmla="*/ 2088567 w 5546031"/>
              <a:gd name="connsiteY36" fmla="*/ 3581688 h 6864730"/>
              <a:gd name="connsiteX37" fmla="*/ 2098635 w 5546031"/>
              <a:gd name="connsiteY37" fmla="*/ 3681565 h 6864730"/>
              <a:gd name="connsiteX38" fmla="*/ 2113837 w 5546031"/>
              <a:gd name="connsiteY38" fmla="*/ 3681565 h 6864730"/>
              <a:gd name="connsiteX39" fmla="*/ 2113837 w 5546031"/>
              <a:gd name="connsiteY39" fmla="*/ 2637449 h 6864730"/>
              <a:gd name="connsiteX40" fmla="*/ 2114775 w 5546031"/>
              <a:gd name="connsiteY40" fmla="*/ 2637449 h 6864730"/>
              <a:gd name="connsiteX41" fmla="*/ 2113835 w 5546031"/>
              <a:gd name="connsiteY41" fmla="*/ 2628122 h 6864730"/>
              <a:gd name="connsiteX42" fmla="*/ 2635893 w 5546031"/>
              <a:gd name="connsiteY42" fmla="*/ 2106064 h 6864730"/>
              <a:gd name="connsiteX43" fmla="*/ 2649648 w 5546031"/>
              <a:gd name="connsiteY43" fmla="*/ 2107451 h 6864730"/>
              <a:gd name="connsiteX44" fmla="*/ 2649648 w 5546031"/>
              <a:gd name="connsiteY44" fmla="*/ 2090015 h 6864730"/>
              <a:gd name="connsiteX45" fmla="*/ 2635894 w 5546031"/>
              <a:gd name="connsiteY45" fmla="*/ 2091401 h 6864730"/>
              <a:gd name="connsiteX46" fmla="*/ 2113836 w 5546031"/>
              <a:gd name="connsiteY46" fmla="*/ 1569343 h 6864730"/>
              <a:gd name="connsiteX47" fmla="*/ 2635894 w 5546031"/>
              <a:gd name="connsiteY47" fmla="*/ 1047285 h 6864730"/>
              <a:gd name="connsiteX48" fmla="*/ 2649648 w 5546031"/>
              <a:gd name="connsiteY48" fmla="*/ 1048672 h 6864730"/>
              <a:gd name="connsiteX49" fmla="*/ 2649648 w 5546031"/>
              <a:gd name="connsiteY49" fmla="*/ 1043268 h 6864730"/>
              <a:gd name="connsiteX50" fmla="*/ 2635893 w 5546031"/>
              <a:gd name="connsiteY50" fmla="*/ 1044116 h 6864730"/>
              <a:gd name="connsiteX51" fmla="*/ 2113835 w 5546031"/>
              <a:gd name="connsiteY51" fmla="*/ 522058 h 6864730"/>
              <a:gd name="connsiteX52" fmla="*/ 2635893 w 5546031"/>
              <a:gd name="connsiteY52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3846766 w 5546031"/>
              <a:gd name="connsiteY8" fmla="*/ 0 h 6864730"/>
              <a:gd name="connsiteX9" fmla="*/ 5545537 w 5546031"/>
              <a:gd name="connsiteY9" fmla="*/ 537 h 6864730"/>
              <a:gd name="connsiteX10" fmla="*/ 5545536 w 5546031"/>
              <a:gd name="connsiteY10" fmla="*/ 6860545 h 6864730"/>
              <a:gd name="connsiteX11" fmla="*/ 1067337 w 5546031"/>
              <a:gd name="connsiteY11" fmla="*/ 6863300 h 6864730"/>
              <a:gd name="connsiteX12" fmla="*/ 1069719 w 5546031"/>
              <a:gd name="connsiteY12" fmla="*/ 6318334 h 6864730"/>
              <a:gd name="connsiteX13" fmla="*/ 1069720 w 5546031"/>
              <a:gd name="connsiteY13" fmla="*/ 6318321 h 6864730"/>
              <a:gd name="connsiteX14" fmla="*/ 1069719 w 5546031"/>
              <a:gd name="connsiteY14" fmla="*/ 6318310 h 6864730"/>
              <a:gd name="connsiteX15" fmla="*/ 1061010 w 5546031"/>
              <a:gd name="connsiteY15" fmla="*/ 6219603 h 6864730"/>
              <a:gd name="connsiteX16" fmla="*/ 624433 w 5546031"/>
              <a:gd name="connsiteY16" fmla="*/ 5771972 h 6864730"/>
              <a:gd name="connsiteX17" fmla="*/ 426816 w 5546031"/>
              <a:gd name="connsiteY17" fmla="*/ 5735384 h 6864730"/>
              <a:gd name="connsiteX18" fmla="*/ 9971 w 5546031"/>
              <a:gd name="connsiteY18" fmla="*/ 5223932 h 6864730"/>
              <a:gd name="connsiteX19" fmla="*/ 426816 w 5546031"/>
              <a:gd name="connsiteY19" fmla="*/ 4712481 h 6864730"/>
              <a:gd name="connsiteX20" fmla="*/ 512040 w 5546031"/>
              <a:gd name="connsiteY20" fmla="*/ 4703889 h 6864730"/>
              <a:gd name="connsiteX21" fmla="*/ 512040 w 5546031"/>
              <a:gd name="connsiteY21" fmla="*/ 4703511 h 6864730"/>
              <a:gd name="connsiteX22" fmla="*/ 423086 w 5546031"/>
              <a:gd name="connsiteY22" fmla="*/ 4694544 h 6864730"/>
              <a:gd name="connsiteX23" fmla="*/ 0 w 5546031"/>
              <a:gd name="connsiteY23" fmla="*/ 4175435 h 6864730"/>
              <a:gd name="connsiteX24" fmla="*/ 529874 w 5546031"/>
              <a:gd name="connsiteY24" fmla="*/ 3645561 h 6864730"/>
              <a:gd name="connsiteX25" fmla="*/ 1048983 w 5546031"/>
              <a:gd name="connsiteY25" fmla="*/ 4068647 h 6864730"/>
              <a:gd name="connsiteX26" fmla="*/ 1057146 w 5546031"/>
              <a:gd name="connsiteY26" fmla="*/ 4149617 h 6864730"/>
              <a:gd name="connsiteX27" fmla="*/ 1069719 w 5546031"/>
              <a:gd name="connsiteY27" fmla="*/ 4620012 h 6864730"/>
              <a:gd name="connsiteX28" fmla="*/ 1095113 w 5546031"/>
              <a:gd name="connsiteY28" fmla="*/ 4538207 h 6864730"/>
              <a:gd name="connsiteX29" fmla="*/ 1576145 w 5546031"/>
              <a:gd name="connsiteY29" fmla="*/ 4219357 h 6864730"/>
              <a:gd name="connsiteX30" fmla="*/ 1609779 w 5546031"/>
              <a:gd name="connsiteY30" fmla="*/ 4222748 h 6864730"/>
              <a:gd name="connsiteX31" fmla="*/ 1609779 w 5546031"/>
              <a:gd name="connsiteY31" fmla="*/ 4205666 h 6864730"/>
              <a:gd name="connsiteX32" fmla="*/ 1577115 w 5546031"/>
              <a:gd name="connsiteY32" fmla="*/ 4208959 h 6864730"/>
              <a:gd name="connsiteX33" fmla="*/ 1055057 w 5546031"/>
              <a:gd name="connsiteY33" fmla="*/ 3686901 h 6864730"/>
              <a:gd name="connsiteX34" fmla="*/ 1577115 w 5546031"/>
              <a:gd name="connsiteY34" fmla="*/ 3164843 h 6864730"/>
              <a:gd name="connsiteX35" fmla="*/ 2088567 w 5546031"/>
              <a:gd name="connsiteY35" fmla="*/ 3581688 h 6864730"/>
              <a:gd name="connsiteX36" fmla="*/ 2098635 w 5546031"/>
              <a:gd name="connsiteY36" fmla="*/ 3681565 h 6864730"/>
              <a:gd name="connsiteX37" fmla="*/ 2113837 w 5546031"/>
              <a:gd name="connsiteY37" fmla="*/ 3681565 h 6864730"/>
              <a:gd name="connsiteX38" fmla="*/ 2113837 w 5546031"/>
              <a:gd name="connsiteY38" fmla="*/ 2637449 h 6864730"/>
              <a:gd name="connsiteX39" fmla="*/ 2114775 w 5546031"/>
              <a:gd name="connsiteY39" fmla="*/ 2637449 h 6864730"/>
              <a:gd name="connsiteX40" fmla="*/ 2113835 w 5546031"/>
              <a:gd name="connsiteY40" fmla="*/ 2628122 h 6864730"/>
              <a:gd name="connsiteX41" fmla="*/ 2635893 w 5546031"/>
              <a:gd name="connsiteY41" fmla="*/ 2106064 h 6864730"/>
              <a:gd name="connsiteX42" fmla="*/ 2649648 w 5546031"/>
              <a:gd name="connsiteY42" fmla="*/ 2107451 h 6864730"/>
              <a:gd name="connsiteX43" fmla="*/ 2649648 w 5546031"/>
              <a:gd name="connsiteY43" fmla="*/ 2090015 h 6864730"/>
              <a:gd name="connsiteX44" fmla="*/ 2635894 w 5546031"/>
              <a:gd name="connsiteY44" fmla="*/ 2091401 h 6864730"/>
              <a:gd name="connsiteX45" fmla="*/ 2113836 w 5546031"/>
              <a:gd name="connsiteY45" fmla="*/ 1569343 h 6864730"/>
              <a:gd name="connsiteX46" fmla="*/ 2635894 w 5546031"/>
              <a:gd name="connsiteY46" fmla="*/ 1047285 h 6864730"/>
              <a:gd name="connsiteX47" fmla="*/ 2649648 w 5546031"/>
              <a:gd name="connsiteY47" fmla="*/ 1048672 h 6864730"/>
              <a:gd name="connsiteX48" fmla="*/ 2649648 w 5546031"/>
              <a:gd name="connsiteY48" fmla="*/ 1043268 h 6864730"/>
              <a:gd name="connsiteX49" fmla="*/ 2635893 w 5546031"/>
              <a:gd name="connsiteY49" fmla="*/ 1044116 h 6864730"/>
              <a:gd name="connsiteX50" fmla="*/ 2113835 w 5546031"/>
              <a:gd name="connsiteY50" fmla="*/ 522058 h 6864730"/>
              <a:gd name="connsiteX51" fmla="*/ 2635893 w 5546031"/>
              <a:gd name="connsiteY51" fmla="*/ 0 h 6864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5546031" h="6864730">
                <a:moveTo>
                  <a:pt x="1577115" y="2106064"/>
                </a:moveTo>
                <a:cubicBezTo>
                  <a:pt x="1865440" y="2106064"/>
                  <a:pt x="2099173" y="2339797"/>
                  <a:pt x="2099173" y="2628122"/>
                </a:cubicBezTo>
                <a:cubicBezTo>
                  <a:pt x="2099173" y="2916447"/>
                  <a:pt x="1865440" y="3150180"/>
                  <a:pt x="1577115" y="3150180"/>
                </a:cubicBezTo>
                <a:cubicBezTo>
                  <a:pt x="1288790" y="3150180"/>
                  <a:pt x="1055057" y="2916447"/>
                  <a:pt x="1055057" y="2628122"/>
                </a:cubicBezTo>
                <a:cubicBezTo>
                  <a:pt x="1055057" y="2339797"/>
                  <a:pt x="1288790" y="2106064"/>
                  <a:pt x="1577115" y="2106064"/>
                </a:cubicBezTo>
                <a:close/>
                <a:moveTo>
                  <a:pt x="2635893" y="0"/>
                </a:moveTo>
                <a:lnTo>
                  <a:pt x="2649648" y="1387"/>
                </a:lnTo>
                <a:lnTo>
                  <a:pt x="2649648" y="537"/>
                </a:lnTo>
                <a:lnTo>
                  <a:pt x="3846766" y="0"/>
                </a:lnTo>
                <a:lnTo>
                  <a:pt x="5545537" y="537"/>
                </a:lnTo>
                <a:cubicBezTo>
                  <a:pt x="5543820" y="2314681"/>
                  <a:pt x="5547253" y="4546401"/>
                  <a:pt x="5545536" y="6860545"/>
                </a:cubicBezTo>
                <a:cubicBezTo>
                  <a:pt x="5545847" y="6861075"/>
                  <a:pt x="2560070" y="6867533"/>
                  <a:pt x="1067337" y="6863300"/>
                </a:cubicBezTo>
                <a:cubicBezTo>
                  <a:pt x="1068990" y="6701392"/>
                  <a:pt x="1068066" y="6480242"/>
                  <a:pt x="1069719" y="6318334"/>
                </a:cubicBezTo>
                <a:cubicBezTo>
                  <a:pt x="1069719" y="6318330"/>
                  <a:pt x="1069720" y="6318325"/>
                  <a:pt x="1069720" y="6318321"/>
                </a:cubicBezTo>
                <a:cubicBezTo>
                  <a:pt x="1069720" y="6318317"/>
                  <a:pt x="1069719" y="6318314"/>
                  <a:pt x="1069719" y="6318310"/>
                </a:cubicBezTo>
                <a:lnTo>
                  <a:pt x="1061010" y="6219603"/>
                </a:lnTo>
                <a:cubicBezTo>
                  <a:pt x="1020946" y="5995312"/>
                  <a:pt x="846793" y="5817474"/>
                  <a:pt x="624433" y="5771972"/>
                </a:cubicBezTo>
                <a:lnTo>
                  <a:pt x="426816" y="5735384"/>
                </a:lnTo>
                <a:cubicBezTo>
                  <a:pt x="188923" y="5686704"/>
                  <a:pt x="9971" y="5476217"/>
                  <a:pt x="9971" y="5223932"/>
                </a:cubicBezTo>
                <a:cubicBezTo>
                  <a:pt x="9971" y="4971648"/>
                  <a:pt x="188923" y="4761160"/>
                  <a:pt x="426816" y="4712481"/>
                </a:cubicBezTo>
                <a:lnTo>
                  <a:pt x="512040" y="4703889"/>
                </a:lnTo>
                <a:lnTo>
                  <a:pt x="512040" y="4703511"/>
                </a:lnTo>
                <a:lnTo>
                  <a:pt x="423086" y="4694544"/>
                </a:lnTo>
                <a:cubicBezTo>
                  <a:pt x="181632" y="4645135"/>
                  <a:pt x="0" y="4431496"/>
                  <a:pt x="0" y="4175435"/>
                </a:cubicBezTo>
                <a:cubicBezTo>
                  <a:pt x="0" y="3882794"/>
                  <a:pt x="237233" y="3645561"/>
                  <a:pt x="529874" y="3645561"/>
                </a:cubicBezTo>
                <a:cubicBezTo>
                  <a:pt x="785935" y="3645561"/>
                  <a:pt x="999574" y="3827193"/>
                  <a:pt x="1048983" y="4068647"/>
                </a:cubicBezTo>
                <a:lnTo>
                  <a:pt x="1057146" y="4149617"/>
                </a:lnTo>
                <a:cubicBezTo>
                  <a:pt x="1060602" y="4241511"/>
                  <a:pt x="1063391" y="4555247"/>
                  <a:pt x="1069719" y="4620012"/>
                </a:cubicBezTo>
                <a:lnTo>
                  <a:pt x="1095113" y="4538207"/>
                </a:lnTo>
                <a:cubicBezTo>
                  <a:pt x="1174366" y="4350832"/>
                  <a:pt x="1359902" y="4219357"/>
                  <a:pt x="1576145" y="4219357"/>
                </a:cubicBezTo>
                <a:lnTo>
                  <a:pt x="1609779" y="4222748"/>
                </a:lnTo>
                <a:lnTo>
                  <a:pt x="1609779" y="4205666"/>
                </a:lnTo>
                <a:lnTo>
                  <a:pt x="1577115" y="4208959"/>
                </a:lnTo>
                <a:cubicBezTo>
                  <a:pt x="1288790" y="4208959"/>
                  <a:pt x="1055057" y="3975226"/>
                  <a:pt x="1055057" y="3686901"/>
                </a:cubicBezTo>
                <a:cubicBezTo>
                  <a:pt x="1055057" y="3398576"/>
                  <a:pt x="1288790" y="3164843"/>
                  <a:pt x="1577115" y="3164843"/>
                </a:cubicBezTo>
                <a:cubicBezTo>
                  <a:pt x="1829399" y="3164843"/>
                  <a:pt x="2039887" y="3343795"/>
                  <a:pt x="2088567" y="3581688"/>
                </a:cubicBezTo>
                <a:lnTo>
                  <a:pt x="2098635" y="3681565"/>
                </a:lnTo>
                <a:lnTo>
                  <a:pt x="2113837" y="3681565"/>
                </a:lnTo>
                <a:lnTo>
                  <a:pt x="2113837" y="2637449"/>
                </a:lnTo>
                <a:lnTo>
                  <a:pt x="2114775" y="2637449"/>
                </a:lnTo>
                <a:cubicBezTo>
                  <a:pt x="2114462" y="2634340"/>
                  <a:pt x="2114148" y="2631231"/>
                  <a:pt x="2113835" y="2628122"/>
                </a:cubicBezTo>
                <a:cubicBezTo>
                  <a:pt x="2113835" y="2339797"/>
                  <a:pt x="2347568" y="2106064"/>
                  <a:pt x="2635893" y="2106064"/>
                </a:cubicBezTo>
                <a:lnTo>
                  <a:pt x="2649648" y="2107451"/>
                </a:lnTo>
                <a:lnTo>
                  <a:pt x="2649648" y="2090015"/>
                </a:lnTo>
                <a:lnTo>
                  <a:pt x="2635894" y="2091401"/>
                </a:lnTo>
                <a:cubicBezTo>
                  <a:pt x="2347569" y="2091401"/>
                  <a:pt x="2113836" y="1857668"/>
                  <a:pt x="2113836" y="1569343"/>
                </a:cubicBezTo>
                <a:cubicBezTo>
                  <a:pt x="2113836" y="1281018"/>
                  <a:pt x="2347569" y="1047285"/>
                  <a:pt x="2635894" y="1047285"/>
                </a:cubicBezTo>
                <a:lnTo>
                  <a:pt x="2649648" y="1048672"/>
                </a:lnTo>
                <a:lnTo>
                  <a:pt x="2649648" y="1043268"/>
                </a:lnTo>
                <a:lnTo>
                  <a:pt x="2635893" y="1044116"/>
                </a:lnTo>
                <a:cubicBezTo>
                  <a:pt x="2347568" y="1044116"/>
                  <a:pt x="2113835" y="810383"/>
                  <a:pt x="2113835" y="522058"/>
                </a:cubicBezTo>
                <a:cubicBezTo>
                  <a:pt x="2113835" y="233733"/>
                  <a:pt x="2347568" y="0"/>
                  <a:pt x="2635893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 dirty="0"/>
              <a:t>Lisää kuva napsauttamalla kuvaketta</a:t>
            </a:r>
          </a:p>
        </p:txBody>
      </p:sp>
      <p:sp>
        <p:nvSpPr>
          <p:cNvPr id="9" name="Tekstin paikkamerkki 8"/>
          <p:cNvSpPr>
            <a:spLocks noGrp="1"/>
          </p:cNvSpPr>
          <p:nvPr>
            <p:ph type="body" sz="quarter" idx="14"/>
          </p:nvPr>
        </p:nvSpPr>
        <p:spPr>
          <a:xfrm>
            <a:off x="479425" y="1628775"/>
            <a:ext cx="5616575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99101451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9" name="Sisällön paikkamerkki 8"/>
          <p:cNvSpPr>
            <a:spLocks noGrp="1"/>
          </p:cNvSpPr>
          <p:nvPr>
            <p:ph sz="quarter" idx="13"/>
          </p:nvPr>
        </p:nvSpPr>
        <p:spPr>
          <a:xfrm>
            <a:off x="479425" y="1628775"/>
            <a:ext cx="5472113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14"/>
          </p:nvPr>
        </p:nvSpPr>
        <p:spPr>
          <a:xfrm>
            <a:off x="6240463" y="1628775"/>
            <a:ext cx="5472112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67797469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84188" y="333375"/>
            <a:ext cx="11228387" cy="9239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br>
              <a:rPr lang="fi-FI"/>
            </a:b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84188" y="1628775"/>
            <a:ext cx="11228388" cy="43211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2765592" y="6237288"/>
            <a:ext cx="1102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6D0B9357-9661-48F7-A1F2-C31C785BF849}" type="datetime1">
              <a:rPr lang="fi-FI" smtClean="0"/>
              <a:pPr/>
              <a:t>20.5.2025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588774" y="6238368"/>
            <a:ext cx="5364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674147" y="6237288"/>
            <a:ext cx="104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DDA031BE-C8CA-4014-A722-1AE23A86D36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2" name="Kuva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74799" y="6237288"/>
            <a:ext cx="1440000" cy="42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609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Inter SemiBold" panose="02000503000000020004" pitchFamily="2" charset="0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1pPr>
      <a:lvl2pPr marL="36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2pPr>
      <a:lvl3pPr marL="54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3pPr>
      <a:lvl4pPr marL="72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4pPr>
      <a:lvl5pPr marL="90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lang="fi-FI" sz="1600" kern="1200" dirty="0" smtClean="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5" pos="3749">
          <p15:clr>
            <a:srgbClr val="F26B43"/>
          </p15:clr>
        </p15:guide>
        <p15:guide id="16" orient="horz" pos="2160">
          <p15:clr>
            <a:srgbClr val="F26B43"/>
          </p15:clr>
        </p15:guide>
        <p15:guide id="17" pos="7378">
          <p15:clr>
            <a:srgbClr val="F26B43"/>
          </p15:clr>
        </p15:guide>
        <p15:guide id="19" orient="horz" pos="210">
          <p15:clr>
            <a:srgbClr val="F26B43"/>
          </p15:clr>
        </p15:guide>
        <p15:guide id="20" orient="horz" pos="3929">
          <p15:clr>
            <a:srgbClr val="F26B43"/>
          </p15:clr>
        </p15:guide>
        <p15:guide id="21" orient="horz" pos="799">
          <p15:clr>
            <a:srgbClr val="F26B43"/>
          </p15:clr>
        </p15:guide>
        <p15:guide id="22" orient="horz" pos="1026">
          <p15:clr>
            <a:srgbClr val="F26B43"/>
          </p15:clr>
        </p15:guide>
        <p15:guide id="23" pos="1436">
          <p15:clr>
            <a:srgbClr val="F26B43"/>
          </p15:clr>
        </p15:guide>
        <p15:guide id="24" orient="horz" pos="3748">
          <p15:clr>
            <a:srgbClr val="F26B43"/>
          </p15:clr>
        </p15:guide>
        <p15:guide id="25" orient="horz" pos="4156">
          <p15:clr>
            <a:srgbClr val="F26B43"/>
          </p15:clr>
        </p15:guide>
        <p15:guide id="26" pos="2638">
          <p15:clr>
            <a:srgbClr val="F26B43"/>
          </p15:clr>
        </p15:guide>
        <p15:guide id="27" pos="5042">
          <p15:clr>
            <a:srgbClr val="F26B43"/>
          </p15:clr>
        </p15:guide>
        <p15:guide id="28" pos="6244">
          <p15:clr>
            <a:srgbClr val="F26B43"/>
          </p15:clr>
        </p15:guide>
        <p15:guide id="29" pos="3931">
          <p15:clr>
            <a:srgbClr val="F26B43"/>
          </p15:clr>
        </p15:guide>
        <p15:guide id="30" pos="302">
          <p15:clr>
            <a:srgbClr val="F26B43"/>
          </p15:clr>
        </p15:guide>
        <p15:guide id="31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2">
            <a:extLst>
              <a:ext uri="{FF2B5EF4-FFF2-40B4-BE49-F238E27FC236}">
                <a16:creationId xmlns:a16="http://schemas.microsoft.com/office/drawing/2014/main" id="{6C8BCD19-8884-4BF1-AF95-87E1EC13068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210529" y="274557"/>
            <a:ext cx="6726754" cy="280842"/>
          </a:xfrm>
        </p:spPr>
        <p:txBody>
          <a:bodyPr/>
          <a:lstStyle/>
          <a:p>
            <a:r>
              <a:rPr lang="fi-FI" sz="1900" dirty="0">
                <a:solidFill>
                  <a:srgbClr val="10285E"/>
                </a:solidFill>
              </a:rPr>
              <a:t>Työikäisen päihdekuntoutujan palvelupolku </a:t>
            </a:r>
            <a:br>
              <a:rPr lang="fi-FI" sz="1900" dirty="0">
                <a:solidFill>
                  <a:srgbClr val="10285E"/>
                </a:solidFill>
              </a:rPr>
            </a:br>
            <a:r>
              <a:rPr lang="fi-FI" sz="1900" dirty="0">
                <a:solidFill>
                  <a:srgbClr val="10285E"/>
                </a:solidFill>
              </a:rPr>
              <a:t>sosiaalisena kuntoutuksena </a:t>
            </a:r>
          </a:p>
        </p:txBody>
      </p:sp>
      <p:sp>
        <p:nvSpPr>
          <p:cNvPr id="5" name="Freeform 226">
            <a:extLst>
              <a:ext uri="{FF2B5EF4-FFF2-40B4-BE49-F238E27FC236}">
                <a16:creationId xmlns:a16="http://schemas.microsoft.com/office/drawing/2014/main" id="{8E28CD08-1237-D8A4-DA45-46376A6E8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818547" y="1552617"/>
            <a:ext cx="9429323" cy="4325811"/>
          </a:xfrm>
          <a:custGeom>
            <a:avLst/>
            <a:gdLst>
              <a:gd name="T0" fmla="*/ 2147483647 w 3700"/>
              <a:gd name="T1" fmla="*/ 0 h 1904"/>
              <a:gd name="T2" fmla="*/ 2147483647 w 3700"/>
              <a:gd name="T3" fmla="*/ 12023315 h 1904"/>
              <a:gd name="T4" fmla="*/ 2147483647 w 3700"/>
              <a:gd name="T5" fmla="*/ 68132118 h 1904"/>
              <a:gd name="T6" fmla="*/ 2147483647 w 3700"/>
              <a:gd name="T7" fmla="*/ 164318637 h 1904"/>
              <a:gd name="T8" fmla="*/ 2147483647 w 3700"/>
              <a:gd name="T9" fmla="*/ 296575100 h 1904"/>
              <a:gd name="T10" fmla="*/ 2147483647 w 3700"/>
              <a:gd name="T11" fmla="*/ 464903510 h 1904"/>
              <a:gd name="T12" fmla="*/ 2147483647 w 3700"/>
              <a:gd name="T13" fmla="*/ 657276548 h 1904"/>
              <a:gd name="T14" fmla="*/ 2147483647 w 3700"/>
              <a:gd name="T15" fmla="*/ 873696216 h 1904"/>
              <a:gd name="T16" fmla="*/ 2147483647 w 3700"/>
              <a:gd name="T17" fmla="*/ 1114164516 h 1904"/>
              <a:gd name="T18" fmla="*/ 2147483647 w 3700"/>
              <a:gd name="T19" fmla="*/ 1362646356 h 1904"/>
              <a:gd name="T20" fmla="*/ 2147483647 w 3700"/>
              <a:gd name="T21" fmla="*/ 1623153514 h 1904"/>
              <a:gd name="T22" fmla="*/ 2147483647 w 3700"/>
              <a:gd name="T23" fmla="*/ 1887666441 h 1904"/>
              <a:gd name="T24" fmla="*/ 2147483647 w 3700"/>
              <a:gd name="T25" fmla="*/ 2147483647 h 1904"/>
              <a:gd name="T26" fmla="*/ 2147483647 w 3700"/>
              <a:gd name="T27" fmla="*/ 2147483647 h 1904"/>
              <a:gd name="T28" fmla="*/ 2147483647 w 3700"/>
              <a:gd name="T29" fmla="*/ 2147483647 h 1904"/>
              <a:gd name="T30" fmla="*/ 2147483647 w 3700"/>
              <a:gd name="T31" fmla="*/ 2147483647 h 1904"/>
              <a:gd name="T32" fmla="*/ 2147483647 w 3700"/>
              <a:gd name="T33" fmla="*/ 2147483647 h 1904"/>
              <a:gd name="T34" fmla="*/ 2147483647 w 3700"/>
              <a:gd name="T35" fmla="*/ 2147483647 h 1904"/>
              <a:gd name="T36" fmla="*/ 2147483647 w 3700"/>
              <a:gd name="T37" fmla="*/ 2147483647 h 1904"/>
              <a:gd name="T38" fmla="*/ 2147483647 w 3700"/>
              <a:gd name="T39" fmla="*/ 2147483647 h 1904"/>
              <a:gd name="T40" fmla="*/ 2147483647 w 3700"/>
              <a:gd name="T41" fmla="*/ 2147483647 h 1904"/>
              <a:gd name="T42" fmla="*/ 2147483647 w 3700"/>
              <a:gd name="T43" fmla="*/ 2147483647 h 1904"/>
              <a:gd name="T44" fmla="*/ 2147483647 w 3700"/>
              <a:gd name="T45" fmla="*/ 2147483647 h 1904"/>
              <a:gd name="T46" fmla="*/ 1715402770 w 3700"/>
              <a:gd name="T47" fmla="*/ 2147483647 h 1904"/>
              <a:gd name="T48" fmla="*/ 1402781732 w 3700"/>
              <a:gd name="T49" fmla="*/ 2147483647 h 1904"/>
              <a:gd name="T50" fmla="*/ 1114210313 w 3700"/>
              <a:gd name="T51" fmla="*/ 2147483647 h 1904"/>
              <a:gd name="T52" fmla="*/ 861708320 w 3700"/>
              <a:gd name="T53" fmla="*/ 2147483647 h 1904"/>
              <a:gd name="T54" fmla="*/ 645279757 w 3700"/>
              <a:gd name="T55" fmla="*/ 2147483647 h 1904"/>
              <a:gd name="T56" fmla="*/ 456906748 w 3700"/>
              <a:gd name="T57" fmla="*/ 2147483647 h 1904"/>
              <a:gd name="T58" fmla="*/ 304603164 w 3700"/>
              <a:gd name="T59" fmla="*/ 2147483647 h 1904"/>
              <a:gd name="T60" fmla="*/ 176349200 w 3700"/>
              <a:gd name="T61" fmla="*/ 2147483647 h 1904"/>
              <a:gd name="T62" fmla="*/ 84166664 w 3700"/>
              <a:gd name="T63" fmla="*/ 2147483647 h 1904"/>
              <a:gd name="T64" fmla="*/ 28055555 w 3700"/>
              <a:gd name="T65" fmla="*/ 2147483647 h 1904"/>
              <a:gd name="T66" fmla="*/ 0 w 3700"/>
              <a:gd name="T67" fmla="*/ 2147483647 h 1904"/>
              <a:gd name="T68" fmla="*/ 4007936 w 3700"/>
              <a:gd name="T69" fmla="*/ 2147483647 h 1904"/>
              <a:gd name="T70" fmla="*/ 40079364 w 3700"/>
              <a:gd name="T71" fmla="*/ 2147483647 h 1904"/>
              <a:gd name="T72" fmla="*/ 104206345 w 3700"/>
              <a:gd name="T73" fmla="*/ 2147483647 h 1904"/>
              <a:gd name="T74" fmla="*/ 204404755 w 3700"/>
              <a:gd name="T75" fmla="*/ 2147483647 h 1904"/>
              <a:gd name="T76" fmla="*/ 336668657 w 3700"/>
              <a:gd name="T77" fmla="*/ 2147483647 h 1904"/>
              <a:gd name="T78" fmla="*/ 496986111 w 3700"/>
              <a:gd name="T79" fmla="*/ 2147483647 h 1904"/>
              <a:gd name="T80" fmla="*/ 693374993 w 3700"/>
              <a:gd name="T81" fmla="*/ 2147483647 h 1904"/>
              <a:gd name="T82" fmla="*/ 913811493 w 3700"/>
              <a:gd name="T83" fmla="*/ 2147483647 h 1904"/>
              <a:gd name="T84" fmla="*/ 1174329359 w 3700"/>
              <a:gd name="T85" fmla="*/ 2147483647 h 1904"/>
              <a:gd name="T86" fmla="*/ 1458892841 w 3700"/>
              <a:gd name="T87" fmla="*/ 2147483647 h 1904"/>
              <a:gd name="T88" fmla="*/ 1779529752 w 3700"/>
              <a:gd name="T89" fmla="*/ 2147483647 h 190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3700" h="1904">
                <a:moveTo>
                  <a:pt x="437" y="0"/>
                </a:moveTo>
                <a:lnTo>
                  <a:pt x="437" y="0"/>
                </a:lnTo>
                <a:lnTo>
                  <a:pt x="3197" y="0"/>
                </a:lnTo>
                <a:lnTo>
                  <a:pt x="3226" y="1"/>
                </a:lnTo>
                <a:lnTo>
                  <a:pt x="3256" y="3"/>
                </a:lnTo>
                <a:lnTo>
                  <a:pt x="3283" y="6"/>
                </a:lnTo>
                <a:lnTo>
                  <a:pt x="3310" y="11"/>
                </a:lnTo>
                <a:lnTo>
                  <a:pt x="3337" y="17"/>
                </a:lnTo>
                <a:lnTo>
                  <a:pt x="3363" y="23"/>
                </a:lnTo>
                <a:lnTo>
                  <a:pt x="3387" y="31"/>
                </a:lnTo>
                <a:lnTo>
                  <a:pt x="3410" y="41"/>
                </a:lnTo>
                <a:lnTo>
                  <a:pt x="3433" y="51"/>
                </a:lnTo>
                <a:lnTo>
                  <a:pt x="3456" y="61"/>
                </a:lnTo>
                <a:lnTo>
                  <a:pt x="3476" y="74"/>
                </a:lnTo>
                <a:lnTo>
                  <a:pt x="3496" y="87"/>
                </a:lnTo>
                <a:lnTo>
                  <a:pt x="3516" y="101"/>
                </a:lnTo>
                <a:lnTo>
                  <a:pt x="3533" y="116"/>
                </a:lnTo>
                <a:lnTo>
                  <a:pt x="3551" y="131"/>
                </a:lnTo>
                <a:lnTo>
                  <a:pt x="3567" y="147"/>
                </a:lnTo>
                <a:lnTo>
                  <a:pt x="3583" y="164"/>
                </a:lnTo>
                <a:lnTo>
                  <a:pt x="3597" y="181"/>
                </a:lnTo>
                <a:lnTo>
                  <a:pt x="3610" y="200"/>
                </a:lnTo>
                <a:lnTo>
                  <a:pt x="3623" y="218"/>
                </a:lnTo>
                <a:lnTo>
                  <a:pt x="3636" y="238"/>
                </a:lnTo>
                <a:lnTo>
                  <a:pt x="3645" y="257"/>
                </a:lnTo>
                <a:lnTo>
                  <a:pt x="3655" y="278"/>
                </a:lnTo>
                <a:lnTo>
                  <a:pt x="3664" y="298"/>
                </a:lnTo>
                <a:lnTo>
                  <a:pt x="3673" y="320"/>
                </a:lnTo>
                <a:lnTo>
                  <a:pt x="3678" y="340"/>
                </a:lnTo>
                <a:lnTo>
                  <a:pt x="3685" y="361"/>
                </a:lnTo>
                <a:lnTo>
                  <a:pt x="3690" y="384"/>
                </a:lnTo>
                <a:lnTo>
                  <a:pt x="3694" y="405"/>
                </a:lnTo>
                <a:lnTo>
                  <a:pt x="3697" y="427"/>
                </a:lnTo>
                <a:lnTo>
                  <a:pt x="3698" y="450"/>
                </a:lnTo>
                <a:lnTo>
                  <a:pt x="3700" y="471"/>
                </a:lnTo>
                <a:lnTo>
                  <a:pt x="3700" y="494"/>
                </a:lnTo>
                <a:lnTo>
                  <a:pt x="3700" y="515"/>
                </a:lnTo>
                <a:lnTo>
                  <a:pt x="3697" y="537"/>
                </a:lnTo>
                <a:lnTo>
                  <a:pt x="3694" y="559"/>
                </a:lnTo>
                <a:lnTo>
                  <a:pt x="3691" y="581"/>
                </a:lnTo>
                <a:lnTo>
                  <a:pt x="3685" y="602"/>
                </a:lnTo>
                <a:lnTo>
                  <a:pt x="3680" y="624"/>
                </a:lnTo>
                <a:lnTo>
                  <a:pt x="3673" y="644"/>
                </a:lnTo>
                <a:lnTo>
                  <a:pt x="3665" y="665"/>
                </a:lnTo>
                <a:lnTo>
                  <a:pt x="3657" y="685"/>
                </a:lnTo>
                <a:lnTo>
                  <a:pt x="3647" y="705"/>
                </a:lnTo>
                <a:lnTo>
                  <a:pt x="3636" y="724"/>
                </a:lnTo>
                <a:lnTo>
                  <a:pt x="3624" y="742"/>
                </a:lnTo>
                <a:lnTo>
                  <a:pt x="3610" y="761"/>
                </a:lnTo>
                <a:lnTo>
                  <a:pt x="3597" y="778"/>
                </a:lnTo>
                <a:lnTo>
                  <a:pt x="3581" y="795"/>
                </a:lnTo>
                <a:lnTo>
                  <a:pt x="3566" y="811"/>
                </a:lnTo>
                <a:lnTo>
                  <a:pt x="3548" y="826"/>
                </a:lnTo>
                <a:lnTo>
                  <a:pt x="3530" y="841"/>
                </a:lnTo>
                <a:lnTo>
                  <a:pt x="3511" y="855"/>
                </a:lnTo>
                <a:lnTo>
                  <a:pt x="3490" y="868"/>
                </a:lnTo>
                <a:lnTo>
                  <a:pt x="3469" y="881"/>
                </a:lnTo>
                <a:lnTo>
                  <a:pt x="3447" y="892"/>
                </a:lnTo>
                <a:lnTo>
                  <a:pt x="3423" y="902"/>
                </a:lnTo>
                <a:lnTo>
                  <a:pt x="3399" y="910"/>
                </a:lnTo>
                <a:lnTo>
                  <a:pt x="3373" y="919"/>
                </a:lnTo>
                <a:lnTo>
                  <a:pt x="3346" y="926"/>
                </a:lnTo>
                <a:lnTo>
                  <a:pt x="3319" y="932"/>
                </a:lnTo>
                <a:lnTo>
                  <a:pt x="3290" y="936"/>
                </a:lnTo>
                <a:lnTo>
                  <a:pt x="3260" y="939"/>
                </a:lnTo>
                <a:lnTo>
                  <a:pt x="3229" y="942"/>
                </a:lnTo>
                <a:lnTo>
                  <a:pt x="3197" y="942"/>
                </a:lnTo>
                <a:lnTo>
                  <a:pt x="457" y="942"/>
                </a:lnTo>
                <a:lnTo>
                  <a:pt x="428" y="943"/>
                </a:lnTo>
                <a:lnTo>
                  <a:pt x="401" y="945"/>
                </a:lnTo>
                <a:lnTo>
                  <a:pt x="375" y="948"/>
                </a:lnTo>
                <a:lnTo>
                  <a:pt x="350" y="953"/>
                </a:lnTo>
                <a:lnTo>
                  <a:pt x="325" y="959"/>
                </a:lnTo>
                <a:lnTo>
                  <a:pt x="301" y="966"/>
                </a:lnTo>
                <a:lnTo>
                  <a:pt x="278" y="975"/>
                </a:lnTo>
                <a:lnTo>
                  <a:pt x="257" y="983"/>
                </a:lnTo>
                <a:lnTo>
                  <a:pt x="235" y="993"/>
                </a:lnTo>
                <a:lnTo>
                  <a:pt x="215" y="1005"/>
                </a:lnTo>
                <a:lnTo>
                  <a:pt x="197" y="1018"/>
                </a:lnTo>
                <a:lnTo>
                  <a:pt x="178" y="1030"/>
                </a:lnTo>
                <a:lnTo>
                  <a:pt x="161" y="1045"/>
                </a:lnTo>
                <a:lnTo>
                  <a:pt x="144" y="1060"/>
                </a:lnTo>
                <a:lnTo>
                  <a:pt x="128" y="1076"/>
                </a:lnTo>
                <a:lnTo>
                  <a:pt x="114" y="1092"/>
                </a:lnTo>
                <a:lnTo>
                  <a:pt x="101" y="1109"/>
                </a:lnTo>
                <a:lnTo>
                  <a:pt x="87" y="1127"/>
                </a:lnTo>
                <a:lnTo>
                  <a:pt x="76" y="1146"/>
                </a:lnTo>
                <a:lnTo>
                  <a:pt x="64" y="1165"/>
                </a:lnTo>
                <a:lnTo>
                  <a:pt x="54" y="1185"/>
                </a:lnTo>
                <a:lnTo>
                  <a:pt x="44" y="1204"/>
                </a:lnTo>
                <a:lnTo>
                  <a:pt x="36" y="1226"/>
                </a:lnTo>
                <a:lnTo>
                  <a:pt x="29" y="1246"/>
                </a:lnTo>
                <a:lnTo>
                  <a:pt x="21" y="1267"/>
                </a:lnTo>
                <a:lnTo>
                  <a:pt x="16" y="1289"/>
                </a:lnTo>
                <a:lnTo>
                  <a:pt x="11" y="1312"/>
                </a:lnTo>
                <a:lnTo>
                  <a:pt x="7" y="1333"/>
                </a:lnTo>
                <a:lnTo>
                  <a:pt x="4" y="1356"/>
                </a:lnTo>
                <a:lnTo>
                  <a:pt x="1" y="1379"/>
                </a:lnTo>
                <a:lnTo>
                  <a:pt x="0" y="1400"/>
                </a:lnTo>
                <a:lnTo>
                  <a:pt x="0" y="1423"/>
                </a:lnTo>
                <a:lnTo>
                  <a:pt x="0" y="1446"/>
                </a:lnTo>
                <a:lnTo>
                  <a:pt x="1" y="1469"/>
                </a:lnTo>
                <a:lnTo>
                  <a:pt x="3" y="1490"/>
                </a:lnTo>
                <a:lnTo>
                  <a:pt x="6" y="1513"/>
                </a:lnTo>
                <a:lnTo>
                  <a:pt x="10" y="1534"/>
                </a:lnTo>
                <a:lnTo>
                  <a:pt x="14" y="1557"/>
                </a:lnTo>
                <a:lnTo>
                  <a:pt x="20" y="1578"/>
                </a:lnTo>
                <a:lnTo>
                  <a:pt x="26" y="1600"/>
                </a:lnTo>
                <a:lnTo>
                  <a:pt x="34" y="1621"/>
                </a:lnTo>
                <a:lnTo>
                  <a:pt x="41" y="1641"/>
                </a:lnTo>
                <a:lnTo>
                  <a:pt x="51" y="1661"/>
                </a:lnTo>
                <a:lnTo>
                  <a:pt x="61" y="1681"/>
                </a:lnTo>
                <a:lnTo>
                  <a:pt x="71" y="1700"/>
                </a:lnTo>
                <a:lnTo>
                  <a:pt x="84" y="1718"/>
                </a:lnTo>
                <a:lnTo>
                  <a:pt x="96" y="1737"/>
                </a:lnTo>
                <a:lnTo>
                  <a:pt x="110" y="1754"/>
                </a:lnTo>
                <a:lnTo>
                  <a:pt x="124" y="1770"/>
                </a:lnTo>
                <a:lnTo>
                  <a:pt x="140" y="1785"/>
                </a:lnTo>
                <a:lnTo>
                  <a:pt x="156" y="1801"/>
                </a:lnTo>
                <a:lnTo>
                  <a:pt x="173" y="1815"/>
                </a:lnTo>
                <a:lnTo>
                  <a:pt x="190" y="1828"/>
                </a:lnTo>
                <a:lnTo>
                  <a:pt x="208" y="1841"/>
                </a:lnTo>
                <a:lnTo>
                  <a:pt x="228" y="1852"/>
                </a:lnTo>
                <a:lnTo>
                  <a:pt x="248" y="1862"/>
                </a:lnTo>
                <a:lnTo>
                  <a:pt x="270" y="1872"/>
                </a:lnTo>
                <a:lnTo>
                  <a:pt x="293" y="1880"/>
                </a:lnTo>
                <a:lnTo>
                  <a:pt x="315" y="1887"/>
                </a:lnTo>
                <a:lnTo>
                  <a:pt x="340" y="1894"/>
                </a:lnTo>
                <a:lnTo>
                  <a:pt x="364" y="1898"/>
                </a:lnTo>
                <a:lnTo>
                  <a:pt x="390" y="1901"/>
                </a:lnTo>
                <a:lnTo>
                  <a:pt x="417" y="1904"/>
                </a:lnTo>
                <a:lnTo>
                  <a:pt x="444" y="1904"/>
                </a:lnTo>
                <a:lnTo>
                  <a:pt x="3487" y="1904"/>
                </a:lnTo>
              </a:path>
            </a:pathLst>
          </a:custGeom>
          <a:noFill/>
          <a:ln w="381000">
            <a:solidFill>
              <a:srgbClr val="DDE5F9"/>
            </a:solidFill>
            <a:prstDash val="solid"/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defPPr>
              <a:defRPr lang="fi-FI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srgbClr val="203A7F"/>
              </a:solidFill>
              <a:effectLst/>
              <a:uLnTx/>
              <a:uFillTx/>
              <a:latin typeface="Arial" panose="020B0604020202020204"/>
              <a:ea typeface="+mn-ea"/>
              <a:cs typeface="Arial" charset="0"/>
            </a:endParaRPr>
          </a:p>
        </p:txBody>
      </p:sp>
      <p:grpSp>
        <p:nvGrpSpPr>
          <p:cNvPr id="224" name="Ryhmä 223">
            <a:extLst>
              <a:ext uri="{FF2B5EF4-FFF2-40B4-BE49-F238E27FC236}">
                <a16:creationId xmlns:a16="http://schemas.microsoft.com/office/drawing/2014/main" id="{A8A56673-2D95-53B0-1C40-4DFF608389D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341913" y="1121273"/>
            <a:ext cx="2045905" cy="1587429"/>
            <a:chOff x="341913" y="1121273"/>
            <a:chExt cx="2045905" cy="1587429"/>
          </a:xfrm>
        </p:grpSpPr>
        <p:sp>
          <p:nvSpPr>
            <p:cNvPr id="7" name="Line 313">
              <a:extLst>
                <a:ext uri="{FF2B5EF4-FFF2-40B4-BE49-F238E27FC236}">
                  <a16:creationId xmlns:a16="http://schemas.microsoft.com/office/drawing/2014/main" id="{2A534729-807F-62EA-A54F-E6E8D66686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 bwMode="auto">
            <a:xfrm>
              <a:off x="1157214" y="1534559"/>
              <a:ext cx="1230604" cy="2639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i-FI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37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203A7F"/>
                </a:solidFill>
                <a:effectLst/>
                <a:uLnTx/>
                <a:uFillTx/>
                <a:latin typeface="Arial" panose="020B0604020202020204"/>
                <a:ea typeface="+mn-ea"/>
                <a:cs typeface="Arial" charset="0"/>
              </a:endParaRPr>
            </a:p>
          </p:txBody>
        </p:sp>
        <p:sp>
          <p:nvSpPr>
            <p:cNvPr id="9" name="Freeform 261">
              <a:extLst>
                <a:ext uri="{FF2B5EF4-FFF2-40B4-BE49-F238E27FC236}">
                  <a16:creationId xmlns:a16="http://schemas.microsoft.com/office/drawing/2014/main" id="{CD164B37-ED20-43B3-AD24-ED3BAC84A25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 bwMode="auto">
            <a:xfrm>
              <a:off x="341913" y="1121273"/>
              <a:ext cx="1591329" cy="1587429"/>
            </a:xfrm>
            <a:custGeom>
              <a:avLst/>
              <a:gdLst>
                <a:gd name="T0" fmla="*/ 75604688 w 932"/>
                <a:gd name="T1" fmla="*/ 1794351250 h 712"/>
                <a:gd name="T2" fmla="*/ 75604688 w 932"/>
                <a:gd name="T3" fmla="*/ 1794351250 h 712"/>
                <a:gd name="T4" fmla="*/ 60483750 w 932"/>
                <a:gd name="T5" fmla="*/ 1791831888 h 712"/>
                <a:gd name="T6" fmla="*/ 47883763 w 932"/>
                <a:gd name="T7" fmla="*/ 1786791575 h 712"/>
                <a:gd name="T8" fmla="*/ 32762825 w 932"/>
                <a:gd name="T9" fmla="*/ 1779230313 h 712"/>
                <a:gd name="T10" fmla="*/ 22682200 w 932"/>
                <a:gd name="T11" fmla="*/ 1769149688 h 712"/>
                <a:gd name="T12" fmla="*/ 15120938 w 932"/>
                <a:gd name="T13" fmla="*/ 1759069063 h 712"/>
                <a:gd name="T14" fmla="*/ 7561263 w 932"/>
                <a:gd name="T15" fmla="*/ 1743948125 h 712"/>
                <a:gd name="T16" fmla="*/ 0 w 932"/>
                <a:gd name="T17" fmla="*/ 1728827188 h 712"/>
                <a:gd name="T18" fmla="*/ 0 w 932"/>
                <a:gd name="T19" fmla="*/ 1716227200 h 712"/>
                <a:gd name="T20" fmla="*/ 0 w 932"/>
                <a:gd name="T21" fmla="*/ 75604688 h 712"/>
                <a:gd name="T22" fmla="*/ 0 w 932"/>
                <a:gd name="T23" fmla="*/ 75604688 h 712"/>
                <a:gd name="T24" fmla="*/ 0 w 932"/>
                <a:gd name="T25" fmla="*/ 60483750 h 712"/>
                <a:gd name="T26" fmla="*/ 7561263 w 932"/>
                <a:gd name="T27" fmla="*/ 45362813 h 712"/>
                <a:gd name="T28" fmla="*/ 15120938 w 932"/>
                <a:gd name="T29" fmla="*/ 35282188 h 712"/>
                <a:gd name="T30" fmla="*/ 22682200 w 932"/>
                <a:gd name="T31" fmla="*/ 20161250 h 712"/>
                <a:gd name="T32" fmla="*/ 32762825 w 932"/>
                <a:gd name="T33" fmla="*/ 15120938 h 712"/>
                <a:gd name="T34" fmla="*/ 47883763 w 932"/>
                <a:gd name="T35" fmla="*/ 7561263 h 712"/>
                <a:gd name="T36" fmla="*/ 60483750 w 932"/>
                <a:gd name="T37" fmla="*/ 2520950 h 712"/>
                <a:gd name="T38" fmla="*/ 75604688 w 932"/>
                <a:gd name="T39" fmla="*/ 0 h 712"/>
                <a:gd name="T40" fmla="*/ 2147483647 w 932"/>
                <a:gd name="T41" fmla="*/ 0 h 712"/>
                <a:gd name="T42" fmla="*/ 2147483647 w 932"/>
                <a:gd name="T43" fmla="*/ 0 h 712"/>
                <a:gd name="T44" fmla="*/ 2147483647 w 932"/>
                <a:gd name="T45" fmla="*/ 2520950 h 712"/>
                <a:gd name="T46" fmla="*/ 2147483647 w 932"/>
                <a:gd name="T47" fmla="*/ 7561263 h 712"/>
                <a:gd name="T48" fmla="*/ 2147483647 w 932"/>
                <a:gd name="T49" fmla="*/ 15120938 h 712"/>
                <a:gd name="T50" fmla="*/ 2147483647 w 932"/>
                <a:gd name="T51" fmla="*/ 20161250 h 712"/>
                <a:gd name="T52" fmla="*/ 2147483647 w 932"/>
                <a:gd name="T53" fmla="*/ 35282188 h 712"/>
                <a:gd name="T54" fmla="*/ 2147483647 w 932"/>
                <a:gd name="T55" fmla="*/ 45362813 h 712"/>
                <a:gd name="T56" fmla="*/ 2147483647 w 932"/>
                <a:gd name="T57" fmla="*/ 60483750 h 712"/>
                <a:gd name="T58" fmla="*/ 2147483647 w 932"/>
                <a:gd name="T59" fmla="*/ 75604688 h 712"/>
                <a:gd name="T60" fmla="*/ 2147483647 w 932"/>
                <a:gd name="T61" fmla="*/ 1716227200 h 712"/>
                <a:gd name="T62" fmla="*/ 2147483647 w 932"/>
                <a:gd name="T63" fmla="*/ 1716227200 h 712"/>
                <a:gd name="T64" fmla="*/ 2147483647 w 932"/>
                <a:gd name="T65" fmla="*/ 1728827188 h 712"/>
                <a:gd name="T66" fmla="*/ 2147483647 w 932"/>
                <a:gd name="T67" fmla="*/ 1743948125 h 712"/>
                <a:gd name="T68" fmla="*/ 2147483647 w 932"/>
                <a:gd name="T69" fmla="*/ 1759069063 h 712"/>
                <a:gd name="T70" fmla="*/ 2147483647 w 932"/>
                <a:gd name="T71" fmla="*/ 1769149688 h 712"/>
                <a:gd name="T72" fmla="*/ 2147483647 w 932"/>
                <a:gd name="T73" fmla="*/ 1779230313 h 712"/>
                <a:gd name="T74" fmla="*/ 2147483647 w 932"/>
                <a:gd name="T75" fmla="*/ 1786791575 h 712"/>
                <a:gd name="T76" fmla="*/ 2147483647 w 932"/>
                <a:gd name="T77" fmla="*/ 1791831888 h 712"/>
                <a:gd name="T78" fmla="*/ 2147483647 w 932"/>
                <a:gd name="T79" fmla="*/ 1794351250 h 712"/>
                <a:gd name="T80" fmla="*/ 75604688 w 932"/>
                <a:gd name="T81" fmla="*/ 1794351250 h 71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932" h="712">
                  <a:moveTo>
                    <a:pt x="30" y="712"/>
                  </a:moveTo>
                  <a:lnTo>
                    <a:pt x="30" y="712"/>
                  </a:lnTo>
                  <a:lnTo>
                    <a:pt x="24" y="711"/>
                  </a:lnTo>
                  <a:lnTo>
                    <a:pt x="19" y="709"/>
                  </a:lnTo>
                  <a:lnTo>
                    <a:pt x="13" y="706"/>
                  </a:lnTo>
                  <a:lnTo>
                    <a:pt x="9" y="702"/>
                  </a:lnTo>
                  <a:lnTo>
                    <a:pt x="6" y="698"/>
                  </a:lnTo>
                  <a:lnTo>
                    <a:pt x="3" y="692"/>
                  </a:lnTo>
                  <a:lnTo>
                    <a:pt x="0" y="686"/>
                  </a:lnTo>
                  <a:lnTo>
                    <a:pt x="0" y="681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3" y="18"/>
                  </a:lnTo>
                  <a:lnTo>
                    <a:pt x="6" y="14"/>
                  </a:lnTo>
                  <a:lnTo>
                    <a:pt x="9" y="8"/>
                  </a:lnTo>
                  <a:lnTo>
                    <a:pt x="13" y="6"/>
                  </a:lnTo>
                  <a:lnTo>
                    <a:pt x="19" y="3"/>
                  </a:lnTo>
                  <a:lnTo>
                    <a:pt x="24" y="1"/>
                  </a:lnTo>
                  <a:lnTo>
                    <a:pt x="30" y="0"/>
                  </a:lnTo>
                  <a:lnTo>
                    <a:pt x="902" y="0"/>
                  </a:lnTo>
                  <a:lnTo>
                    <a:pt x="908" y="1"/>
                  </a:lnTo>
                  <a:lnTo>
                    <a:pt x="914" y="3"/>
                  </a:lnTo>
                  <a:lnTo>
                    <a:pt x="918" y="6"/>
                  </a:lnTo>
                  <a:lnTo>
                    <a:pt x="924" y="8"/>
                  </a:lnTo>
                  <a:lnTo>
                    <a:pt x="927" y="14"/>
                  </a:lnTo>
                  <a:lnTo>
                    <a:pt x="929" y="18"/>
                  </a:lnTo>
                  <a:lnTo>
                    <a:pt x="931" y="24"/>
                  </a:lnTo>
                  <a:lnTo>
                    <a:pt x="932" y="30"/>
                  </a:lnTo>
                  <a:lnTo>
                    <a:pt x="932" y="681"/>
                  </a:lnTo>
                  <a:lnTo>
                    <a:pt x="931" y="686"/>
                  </a:lnTo>
                  <a:lnTo>
                    <a:pt x="929" y="692"/>
                  </a:lnTo>
                  <a:lnTo>
                    <a:pt x="927" y="698"/>
                  </a:lnTo>
                  <a:lnTo>
                    <a:pt x="924" y="702"/>
                  </a:lnTo>
                  <a:lnTo>
                    <a:pt x="918" y="706"/>
                  </a:lnTo>
                  <a:lnTo>
                    <a:pt x="914" y="709"/>
                  </a:lnTo>
                  <a:lnTo>
                    <a:pt x="908" y="711"/>
                  </a:lnTo>
                  <a:lnTo>
                    <a:pt x="902" y="712"/>
                  </a:lnTo>
                  <a:lnTo>
                    <a:pt x="30" y="712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accent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108000" tIns="108000" rIns="108000" bIns="72000" anchor="t"/>
            <a:lstStyle/>
            <a:p>
              <a:pPr marL="0" marR="0" lvl="0" indent="0" algn="l" defTabSz="914377" rtl="0" eaLnBrk="1" fontAlgn="base" latinLnBrk="0" hangingPunct="1">
                <a:lnSpc>
                  <a:spcPts val="1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05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  <a:sym typeface="Wingdings" panose="05000000000000000000" pitchFamily="2" charset="2"/>
                </a:rPr>
                <a:t>Tuen tarve päihteettömyyteen</a:t>
              </a:r>
            </a:p>
            <a:p>
              <a:pPr marL="0" marR="0" lvl="0" indent="0" algn="l" defTabSz="914377" rtl="0" eaLnBrk="1" fontAlgn="base" latinLnBrk="0" hangingPunct="1">
                <a:lnSpc>
                  <a:spcPts val="1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 pitchFamily="34" charset="0"/>
                </a:rPr>
                <a:t>Huoli päihdekäytöstä voi herätä asiakkaalla, läheisellä tai ammattilaisella. Yhteyttä voi ottaa omalle sosiaali- ja terveysasemalle tai omaan työntekijään. Myös huoli-ilmoitus on mahdollinen.</a:t>
              </a:r>
            </a:p>
          </p:txBody>
        </p:sp>
      </p:grpSp>
      <p:grpSp>
        <p:nvGrpSpPr>
          <p:cNvPr id="23" name="Ryhmä 22">
            <a:extLst>
              <a:ext uri="{FF2B5EF4-FFF2-40B4-BE49-F238E27FC236}">
                <a16:creationId xmlns:a16="http://schemas.microsoft.com/office/drawing/2014/main" id="{33C3FCAD-CBC1-AA96-4886-4F01794B01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6196578" y="534992"/>
            <a:ext cx="2875348" cy="2094480"/>
            <a:chOff x="4991770" y="618905"/>
            <a:chExt cx="3024068" cy="2024704"/>
          </a:xfrm>
        </p:grpSpPr>
        <p:sp>
          <p:nvSpPr>
            <p:cNvPr id="21" name="Vapaamuotoinen: Muoto 20" descr="Palvelupolun toistuva vaihe">
              <a:extLst>
                <a:ext uri="{FF2B5EF4-FFF2-40B4-BE49-F238E27FC236}">
                  <a16:creationId xmlns:a16="http://schemas.microsoft.com/office/drawing/2014/main" id="{F90DF756-39CC-446E-B1DD-6806FE50528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086370" y="618905"/>
              <a:ext cx="2858443" cy="1842738"/>
            </a:xfrm>
            <a:custGeom>
              <a:avLst/>
              <a:gdLst>
                <a:gd name="connsiteX0" fmla="*/ 2055019 w 2247900"/>
                <a:gd name="connsiteY0" fmla="*/ 1030224 h 2133600"/>
                <a:gd name="connsiteX1" fmla="*/ 2052923 w 2247900"/>
                <a:gd name="connsiteY1" fmla="*/ 987743 h 2133600"/>
                <a:gd name="connsiteX2" fmla="*/ 2047398 w 2247900"/>
                <a:gd name="connsiteY2" fmla="*/ 946595 h 2133600"/>
                <a:gd name="connsiteX3" fmla="*/ 2039874 w 2247900"/>
                <a:gd name="connsiteY3" fmla="*/ 907637 h 2133600"/>
                <a:gd name="connsiteX4" fmla="*/ 2030253 w 2247900"/>
                <a:gd name="connsiteY4" fmla="*/ 864775 h 2133600"/>
                <a:gd name="connsiteX5" fmla="*/ 2017871 w 2247900"/>
                <a:gd name="connsiteY5" fmla="*/ 825818 h 2133600"/>
                <a:gd name="connsiteX6" fmla="*/ 2008251 w 2247900"/>
                <a:gd name="connsiteY6" fmla="*/ 788575 h 2133600"/>
                <a:gd name="connsiteX7" fmla="*/ 1991773 w 2247900"/>
                <a:gd name="connsiteY7" fmla="*/ 747427 h 2133600"/>
                <a:gd name="connsiteX8" fmla="*/ 1974532 w 2247900"/>
                <a:gd name="connsiteY8" fmla="*/ 710184 h 2133600"/>
                <a:gd name="connsiteX9" fmla="*/ 1955959 w 2247900"/>
                <a:gd name="connsiteY9" fmla="*/ 671227 h 2133600"/>
                <a:gd name="connsiteX10" fmla="*/ 1939481 w 2247900"/>
                <a:gd name="connsiteY10" fmla="*/ 635794 h 2133600"/>
                <a:gd name="connsiteX11" fmla="*/ 1915382 w 2247900"/>
                <a:gd name="connsiteY11" fmla="*/ 598551 h 2133600"/>
                <a:gd name="connsiteX12" fmla="*/ 1891284 w 2247900"/>
                <a:gd name="connsiteY12" fmla="*/ 564928 h 2133600"/>
                <a:gd name="connsiteX13" fmla="*/ 1867186 w 2247900"/>
                <a:gd name="connsiteY13" fmla="*/ 529876 h 2133600"/>
                <a:gd name="connsiteX14" fmla="*/ 1840992 w 2247900"/>
                <a:gd name="connsiteY14" fmla="*/ 497967 h 2133600"/>
                <a:gd name="connsiteX15" fmla="*/ 1811369 w 2247900"/>
                <a:gd name="connsiteY15" fmla="*/ 466439 h 2133600"/>
                <a:gd name="connsiteX16" fmla="*/ 1781080 w 2247900"/>
                <a:gd name="connsiteY16" fmla="*/ 436721 h 2133600"/>
                <a:gd name="connsiteX17" fmla="*/ 1748028 w 2247900"/>
                <a:gd name="connsiteY17" fmla="*/ 408718 h 2133600"/>
                <a:gd name="connsiteX18" fmla="*/ 1716405 w 2247900"/>
                <a:gd name="connsiteY18" fmla="*/ 380714 h 2133600"/>
                <a:gd name="connsiteX19" fmla="*/ 1679257 w 2247900"/>
                <a:gd name="connsiteY19" fmla="*/ 354806 h 2133600"/>
                <a:gd name="connsiteX20" fmla="*/ 1642110 w 2247900"/>
                <a:gd name="connsiteY20" fmla="*/ 330708 h 2133600"/>
                <a:gd name="connsiteX21" fmla="*/ 1604963 w 2247900"/>
                <a:gd name="connsiteY21" fmla="*/ 306229 h 2133600"/>
                <a:gd name="connsiteX22" fmla="*/ 1561623 w 2247900"/>
                <a:gd name="connsiteY22" fmla="*/ 287846 h 2133600"/>
                <a:gd name="connsiteX23" fmla="*/ 1518952 w 2247900"/>
                <a:gd name="connsiteY23" fmla="*/ 269081 h 2133600"/>
                <a:gd name="connsiteX24" fmla="*/ 1476280 w 2247900"/>
                <a:gd name="connsiteY24" fmla="*/ 250698 h 2133600"/>
                <a:gd name="connsiteX25" fmla="*/ 1431512 w 2247900"/>
                <a:gd name="connsiteY25" fmla="*/ 235839 h 2133600"/>
                <a:gd name="connsiteX26" fmla="*/ 1383316 w 2247900"/>
                <a:gd name="connsiteY26" fmla="*/ 224504 h 2133600"/>
                <a:gd name="connsiteX27" fmla="*/ 1333023 w 2247900"/>
                <a:gd name="connsiteY27" fmla="*/ 213551 h 2133600"/>
                <a:gd name="connsiteX28" fmla="*/ 1282732 w 2247900"/>
                <a:gd name="connsiteY28" fmla="*/ 204311 h 2133600"/>
                <a:gd name="connsiteX29" fmla="*/ 1232439 w 2247900"/>
                <a:gd name="connsiteY29" fmla="*/ 198596 h 2133600"/>
                <a:gd name="connsiteX30" fmla="*/ 1176718 w 2247900"/>
                <a:gd name="connsiteY30" fmla="*/ 194691 h 2133600"/>
                <a:gd name="connsiteX31" fmla="*/ 1128617 w 2247900"/>
                <a:gd name="connsiteY31" fmla="*/ 193072 h 2133600"/>
                <a:gd name="connsiteX32" fmla="*/ 1128617 w 2247900"/>
                <a:gd name="connsiteY32" fmla="*/ 192881 h 2133600"/>
                <a:gd name="connsiteX33" fmla="*/ 1069467 w 2247900"/>
                <a:gd name="connsiteY33" fmla="*/ 192881 h 2133600"/>
                <a:gd name="connsiteX34" fmla="*/ 1011650 w 2247900"/>
                <a:gd name="connsiteY34" fmla="*/ 198215 h 2133600"/>
                <a:gd name="connsiteX35" fmla="*/ 955929 w 2247900"/>
                <a:gd name="connsiteY35" fmla="*/ 203930 h 2133600"/>
                <a:gd name="connsiteX36" fmla="*/ 902208 w 2247900"/>
                <a:gd name="connsiteY36" fmla="*/ 211360 h 2133600"/>
                <a:gd name="connsiteX37" fmla="*/ 851916 w 2247900"/>
                <a:gd name="connsiteY37" fmla="*/ 222695 h 2133600"/>
                <a:gd name="connsiteX38" fmla="*/ 801624 w 2247900"/>
                <a:gd name="connsiteY38" fmla="*/ 235458 h 2133600"/>
                <a:gd name="connsiteX39" fmla="*/ 753427 w 2247900"/>
                <a:gd name="connsiteY39" fmla="*/ 252508 h 2133600"/>
                <a:gd name="connsiteX40" fmla="*/ 708660 w 2247900"/>
                <a:gd name="connsiteY40" fmla="*/ 267367 h 2133600"/>
                <a:gd name="connsiteX41" fmla="*/ 663892 w 2247900"/>
                <a:gd name="connsiteY41" fmla="*/ 285750 h 2133600"/>
                <a:gd name="connsiteX42" fmla="*/ 622554 w 2247900"/>
                <a:gd name="connsiteY42" fmla="*/ 306324 h 2133600"/>
                <a:gd name="connsiteX43" fmla="*/ 583978 w 2247900"/>
                <a:gd name="connsiteY43" fmla="*/ 330422 h 2133600"/>
                <a:gd name="connsiteX44" fmla="*/ 544735 w 2247900"/>
                <a:gd name="connsiteY44" fmla="*/ 354521 h 2133600"/>
                <a:gd name="connsiteX45" fmla="*/ 508921 w 2247900"/>
                <a:gd name="connsiteY45" fmla="*/ 380714 h 2133600"/>
                <a:gd name="connsiteX46" fmla="*/ 475869 w 2247900"/>
                <a:gd name="connsiteY46" fmla="*/ 408718 h 2133600"/>
                <a:gd name="connsiteX47" fmla="*/ 442150 w 2247900"/>
                <a:gd name="connsiteY47" fmla="*/ 436721 h 2133600"/>
                <a:gd name="connsiteX48" fmla="*/ 414623 w 2247900"/>
                <a:gd name="connsiteY48" fmla="*/ 466439 h 2133600"/>
                <a:gd name="connsiteX49" fmla="*/ 384334 w 2247900"/>
                <a:gd name="connsiteY49" fmla="*/ 497967 h 2133600"/>
                <a:gd name="connsiteX50" fmla="*/ 360235 w 2247900"/>
                <a:gd name="connsiteY50" fmla="*/ 529495 h 2133600"/>
                <a:gd name="connsiteX51" fmla="*/ 334041 w 2247900"/>
                <a:gd name="connsiteY51" fmla="*/ 564928 h 2133600"/>
                <a:gd name="connsiteX52" fmla="*/ 312039 w 2247900"/>
                <a:gd name="connsiteY52" fmla="*/ 598265 h 2133600"/>
                <a:gd name="connsiteX53" fmla="*/ 291369 w 2247900"/>
                <a:gd name="connsiteY53" fmla="*/ 633698 h 2133600"/>
                <a:gd name="connsiteX54" fmla="*/ 272796 w 2247900"/>
                <a:gd name="connsiteY54" fmla="*/ 670941 h 2133600"/>
                <a:gd name="connsiteX55" fmla="*/ 258318 w 2247900"/>
                <a:gd name="connsiteY55" fmla="*/ 708184 h 2133600"/>
                <a:gd name="connsiteX56" fmla="*/ 243173 w 2247900"/>
                <a:gd name="connsiteY56" fmla="*/ 747522 h 2133600"/>
                <a:gd name="connsiteX57" fmla="*/ 230124 w 2247900"/>
                <a:gd name="connsiteY57" fmla="*/ 784765 h 2133600"/>
                <a:gd name="connsiteX58" fmla="*/ 221170 w 2247900"/>
                <a:gd name="connsiteY58" fmla="*/ 825532 h 2133600"/>
                <a:gd name="connsiteX59" fmla="*/ 209455 w 2247900"/>
                <a:gd name="connsiteY59" fmla="*/ 864870 h 2133600"/>
                <a:gd name="connsiteX60" fmla="*/ 203930 w 2247900"/>
                <a:gd name="connsiteY60" fmla="*/ 905637 h 2133600"/>
                <a:gd name="connsiteX61" fmla="*/ 198405 w 2247900"/>
                <a:gd name="connsiteY61" fmla="*/ 946785 h 2133600"/>
                <a:gd name="connsiteX62" fmla="*/ 192881 w 2247900"/>
                <a:gd name="connsiteY62" fmla="*/ 987552 h 2133600"/>
                <a:gd name="connsiteX63" fmla="*/ 192881 w 2247900"/>
                <a:gd name="connsiteY63" fmla="*/ 1026509 h 2133600"/>
                <a:gd name="connsiteX64" fmla="*/ 192881 w 2247900"/>
                <a:gd name="connsiteY64" fmla="*/ 1069372 h 2133600"/>
                <a:gd name="connsiteX65" fmla="*/ 196310 w 2247900"/>
                <a:gd name="connsiteY65" fmla="*/ 1108710 h 2133600"/>
                <a:gd name="connsiteX66" fmla="*/ 198405 w 2247900"/>
                <a:gd name="connsiteY66" fmla="*/ 1151191 h 2133600"/>
                <a:gd name="connsiteX67" fmla="*/ 203930 w 2247900"/>
                <a:gd name="connsiteY67" fmla="*/ 1192339 h 2133600"/>
                <a:gd name="connsiteX68" fmla="*/ 211455 w 2247900"/>
                <a:gd name="connsiteY68" fmla="*/ 1231297 h 2133600"/>
                <a:gd name="connsiteX69" fmla="*/ 221075 w 2247900"/>
                <a:gd name="connsiteY69" fmla="*/ 1274159 h 2133600"/>
                <a:gd name="connsiteX70" fmla="*/ 233457 w 2247900"/>
                <a:gd name="connsiteY70" fmla="*/ 1313116 h 2133600"/>
                <a:gd name="connsiteX71" fmla="*/ 243078 w 2247900"/>
                <a:gd name="connsiteY71" fmla="*/ 1350359 h 2133600"/>
                <a:gd name="connsiteX72" fmla="*/ 259556 w 2247900"/>
                <a:gd name="connsiteY72" fmla="*/ 1391507 h 2133600"/>
                <a:gd name="connsiteX73" fmla="*/ 276796 w 2247900"/>
                <a:gd name="connsiteY73" fmla="*/ 1428750 h 2133600"/>
                <a:gd name="connsiteX74" fmla="*/ 295370 w 2247900"/>
                <a:gd name="connsiteY74" fmla="*/ 1467707 h 2133600"/>
                <a:gd name="connsiteX75" fmla="*/ 311848 w 2247900"/>
                <a:gd name="connsiteY75" fmla="*/ 1503140 h 2133600"/>
                <a:gd name="connsiteX76" fmla="*/ 335946 w 2247900"/>
                <a:gd name="connsiteY76" fmla="*/ 1540383 h 2133600"/>
                <a:gd name="connsiteX77" fmla="*/ 360045 w 2247900"/>
                <a:gd name="connsiteY77" fmla="*/ 1574006 h 2133600"/>
                <a:gd name="connsiteX78" fmla="*/ 384143 w 2247900"/>
                <a:gd name="connsiteY78" fmla="*/ 1609058 h 2133600"/>
                <a:gd name="connsiteX79" fmla="*/ 410337 w 2247900"/>
                <a:gd name="connsiteY79" fmla="*/ 1640967 h 2133600"/>
                <a:gd name="connsiteX80" fmla="*/ 439960 w 2247900"/>
                <a:gd name="connsiteY80" fmla="*/ 1672495 h 2133600"/>
                <a:gd name="connsiteX81" fmla="*/ 470249 w 2247900"/>
                <a:gd name="connsiteY81" fmla="*/ 1702213 h 2133600"/>
                <a:gd name="connsiteX82" fmla="*/ 503301 w 2247900"/>
                <a:gd name="connsiteY82" fmla="*/ 1730216 h 2133600"/>
                <a:gd name="connsiteX83" fmla="*/ 534924 w 2247900"/>
                <a:gd name="connsiteY83" fmla="*/ 1758220 h 2133600"/>
                <a:gd name="connsiteX84" fmla="*/ 572072 w 2247900"/>
                <a:gd name="connsiteY84" fmla="*/ 1784128 h 2133600"/>
                <a:gd name="connsiteX85" fmla="*/ 609219 w 2247900"/>
                <a:gd name="connsiteY85" fmla="*/ 1808226 h 2133600"/>
                <a:gd name="connsiteX86" fmla="*/ 646366 w 2247900"/>
                <a:gd name="connsiteY86" fmla="*/ 1832705 h 2133600"/>
                <a:gd name="connsiteX87" fmla="*/ 689705 w 2247900"/>
                <a:gd name="connsiteY87" fmla="*/ 1851089 h 2133600"/>
                <a:gd name="connsiteX88" fmla="*/ 732377 w 2247900"/>
                <a:gd name="connsiteY88" fmla="*/ 1869853 h 2133600"/>
                <a:gd name="connsiteX89" fmla="*/ 775049 w 2247900"/>
                <a:gd name="connsiteY89" fmla="*/ 1888236 h 2133600"/>
                <a:gd name="connsiteX90" fmla="*/ 819816 w 2247900"/>
                <a:gd name="connsiteY90" fmla="*/ 1903095 h 2133600"/>
                <a:gd name="connsiteX91" fmla="*/ 868013 w 2247900"/>
                <a:gd name="connsiteY91" fmla="*/ 1914430 h 2133600"/>
                <a:gd name="connsiteX92" fmla="*/ 918305 w 2247900"/>
                <a:gd name="connsiteY92" fmla="*/ 1925384 h 2133600"/>
                <a:gd name="connsiteX93" fmla="*/ 968597 w 2247900"/>
                <a:gd name="connsiteY93" fmla="*/ 1934623 h 2133600"/>
                <a:gd name="connsiteX94" fmla="*/ 1018889 w 2247900"/>
                <a:gd name="connsiteY94" fmla="*/ 1940338 h 2133600"/>
                <a:gd name="connsiteX95" fmla="*/ 1074610 w 2247900"/>
                <a:gd name="connsiteY95" fmla="*/ 1944243 h 2133600"/>
                <a:gd name="connsiteX96" fmla="*/ 1122712 w 2247900"/>
                <a:gd name="connsiteY96" fmla="*/ 1945862 h 2133600"/>
                <a:gd name="connsiteX97" fmla="*/ 1122712 w 2247900"/>
                <a:gd name="connsiteY97" fmla="*/ 1946053 h 2133600"/>
                <a:gd name="connsiteX98" fmla="*/ 1181862 w 2247900"/>
                <a:gd name="connsiteY98" fmla="*/ 1946053 h 2133600"/>
                <a:gd name="connsiteX99" fmla="*/ 1239678 w 2247900"/>
                <a:gd name="connsiteY99" fmla="*/ 1940719 h 2133600"/>
                <a:gd name="connsiteX100" fmla="*/ 1295400 w 2247900"/>
                <a:gd name="connsiteY100" fmla="*/ 1935004 h 2133600"/>
                <a:gd name="connsiteX101" fmla="*/ 1349121 w 2247900"/>
                <a:gd name="connsiteY101" fmla="*/ 1927574 h 2133600"/>
                <a:gd name="connsiteX102" fmla="*/ 1399413 w 2247900"/>
                <a:gd name="connsiteY102" fmla="*/ 1916239 h 2133600"/>
                <a:gd name="connsiteX103" fmla="*/ 1449705 w 2247900"/>
                <a:gd name="connsiteY103" fmla="*/ 1903476 h 2133600"/>
                <a:gd name="connsiteX104" fmla="*/ 1497901 w 2247900"/>
                <a:gd name="connsiteY104" fmla="*/ 1886426 h 2133600"/>
                <a:gd name="connsiteX105" fmla="*/ 1542669 w 2247900"/>
                <a:gd name="connsiteY105" fmla="*/ 1871567 h 2133600"/>
                <a:gd name="connsiteX106" fmla="*/ 1587436 w 2247900"/>
                <a:gd name="connsiteY106" fmla="*/ 1853184 h 2133600"/>
                <a:gd name="connsiteX107" fmla="*/ 1628775 w 2247900"/>
                <a:gd name="connsiteY107" fmla="*/ 1832610 h 2133600"/>
                <a:gd name="connsiteX108" fmla="*/ 1667351 w 2247900"/>
                <a:gd name="connsiteY108" fmla="*/ 1808512 h 2133600"/>
                <a:gd name="connsiteX109" fmla="*/ 1706594 w 2247900"/>
                <a:gd name="connsiteY109" fmla="*/ 1784414 h 2133600"/>
                <a:gd name="connsiteX110" fmla="*/ 1742408 w 2247900"/>
                <a:gd name="connsiteY110" fmla="*/ 1758220 h 2133600"/>
                <a:gd name="connsiteX111" fmla="*/ 1775460 w 2247900"/>
                <a:gd name="connsiteY111" fmla="*/ 1730216 h 2133600"/>
                <a:gd name="connsiteX112" fmla="*/ 1809179 w 2247900"/>
                <a:gd name="connsiteY112" fmla="*/ 1702213 h 2133600"/>
                <a:gd name="connsiteX113" fmla="*/ 1836705 w 2247900"/>
                <a:gd name="connsiteY113" fmla="*/ 1672495 h 2133600"/>
                <a:gd name="connsiteX114" fmla="*/ 1866995 w 2247900"/>
                <a:gd name="connsiteY114" fmla="*/ 1640967 h 2133600"/>
                <a:gd name="connsiteX115" fmla="*/ 1891093 w 2247900"/>
                <a:gd name="connsiteY115" fmla="*/ 1609439 h 2133600"/>
                <a:gd name="connsiteX116" fmla="*/ 1917287 w 2247900"/>
                <a:gd name="connsiteY116" fmla="*/ 1574006 h 2133600"/>
                <a:gd name="connsiteX117" fmla="*/ 1939290 w 2247900"/>
                <a:gd name="connsiteY117" fmla="*/ 1540669 h 2133600"/>
                <a:gd name="connsiteX118" fmla="*/ 1959959 w 2247900"/>
                <a:gd name="connsiteY118" fmla="*/ 1505236 h 2133600"/>
                <a:gd name="connsiteX119" fmla="*/ 1978533 w 2247900"/>
                <a:gd name="connsiteY119" fmla="*/ 1467993 h 2133600"/>
                <a:gd name="connsiteX120" fmla="*/ 1993011 w 2247900"/>
                <a:gd name="connsiteY120" fmla="*/ 1430750 h 2133600"/>
                <a:gd name="connsiteX121" fmla="*/ 2008155 w 2247900"/>
                <a:gd name="connsiteY121" fmla="*/ 1391412 h 2133600"/>
                <a:gd name="connsiteX122" fmla="*/ 2021205 w 2247900"/>
                <a:gd name="connsiteY122" fmla="*/ 1354169 h 2133600"/>
                <a:gd name="connsiteX123" fmla="*/ 2030158 w 2247900"/>
                <a:gd name="connsiteY123" fmla="*/ 1313402 h 2133600"/>
                <a:gd name="connsiteX124" fmla="*/ 2041874 w 2247900"/>
                <a:gd name="connsiteY124" fmla="*/ 1274064 h 2133600"/>
                <a:gd name="connsiteX125" fmla="*/ 2047398 w 2247900"/>
                <a:gd name="connsiteY125" fmla="*/ 1233297 h 2133600"/>
                <a:gd name="connsiteX126" fmla="*/ 2052923 w 2247900"/>
                <a:gd name="connsiteY126" fmla="*/ 1192149 h 2133600"/>
                <a:gd name="connsiteX127" fmla="*/ 2058448 w 2247900"/>
                <a:gd name="connsiteY127" fmla="*/ 1151382 h 2133600"/>
                <a:gd name="connsiteX128" fmla="*/ 2058448 w 2247900"/>
                <a:gd name="connsiteY128" fmla="*/ 1112425 h 2133600"/>
                <a:gd name="connsiteX129" fmla="*/ 2058448 w 2247900"/>
                <a:gd name="connsiteY129" fmla="*/ 1069562 h 2133600"/>
                <a:gd name="connsiteX130" fmla="*/ 2055019 w 2247900"/>
                <a:gd name="connsiteY130" fmla="*/ 1030224 h 21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</a:cxnLst>
              <a:rect l="l" t="t" r="r" b="b"/>
              <a:pathLst>
                <a:path w="2247900" h="2133600">
                  <a:moveTo>
                    <a:pt x="2055019" y="1030224"/>
                  </a:moveTo>
                  <a:lnTo>
                    <a:pt x="2052923" y="987743"/>
                  </a:lnTo>
                  <a:cubicBezTo>
                    <a:pt x="2050828" y="973931"/>
                    <a:pt x="2049494" y="960501"/>
                    <a:pt x="2047398" y="946595"/>
                  </a:cubicBezTo>
                  <a:cubicBezTo>
                    <a:pt x="2044636" y="933450"/>
                    <a:pt x="2042541" y="920687"/>
                    <a:pt x="2039874" y="907637"/>
                  </a:cubicBezTo>
                  <a:cubicBezTo>
                    <a:pt x="2036445" y="893445"/>
                    <a:pt x="2033682" y="878967"/>
                    <a:pt x="2030253" y="864775"/>
                  </a:cubicBezTo>
                  <a:cubicBezTo>
                    <a:pt x="2026158" y="851630"/>
                    <a:pt x="2021967" y="838867"/>
                    <a:pt x="2017871" y="825818"/>
                  </a:cubicBezTo>
                  <a:cubicBezTo>
                    <a:pt x="2014442" y="813435"/>
                    <a:pt x="2011680" y="801053"/>
                    <a:pt x="2008251" y="788575"/>
                  </a:cubicBezTo>
                  <a:cubicBezTo>
                    <a:pt x="2002726" y="774763"/>
                    <a:pt x="1997202" y="761333"/>
                    <a:pt x="1991773" y="747427"/>
                  </a:cubicBezTo>
                  <a:cubicBezTo>
                    <a:pt x="1986248" y="735044"/>
                    <a:pt x="1980057" y="722662"/>
                    <a:pt x="1974532" y="710184"/>
                  </a:cubicBezTo>
                  <a:cubicBezTo>
                    <a:pt x="1968341" y="697039"/>
                    <a:pt x="1962150" y="684276"/>
                    <a:pt x="1955959" y="671227"/>
                  </a:cubicBezTo>
                  <a:cubicBezTo>
                    <a:pt x="1950434" y="659511"/>
                    <a:pt x="1944910" y="647510"/>
                    <a:pt x="1939481" y="635794"/>
                  </a:cubicBezTo>
                  <a:cubicBezTo>
                    <a:pt x="1931194" y="623411"/>
                    <a:pt x="1923669" y="611029"/>
                    <a:pt x="1915382" y="598551"/>
                  </a:cubicBezTo>
                  <a:cubicBezTo>
                    <a:pt x="1907095" y="587216"/>
                    <a:pt x="1899571" y="576263"/>
                    <a:pt x="1891284" y="564928"/>
                  </a:cubicBezTo>
                  <a:cubicBezTo>
                    <a:pt x="1882997" y="553212"/>
                    <a:pt x="1875472" y="541496"/>
                    <a:pt x="1867186" y="529876"/>
                  </a:cubicBezTo>
                  <a:cubicBezTo>
                    <a:pt x="1858232" y="519208"/>
                    <a:pt x="1849945" y="508635"/>
                    <a:pt x="1840992" y="497967"/>
                  </a:cubicBezTo>
                  <a:cubicBezTo>
                    <a:pt x="1831371" y="487299"/>
                    <a:pt x="1820989" y="477107"/>
                    <a:pt x="1811369" y="466439"/>
                  </a:cubicBezTo>
                  <a:cubicBezTo>
                    <a:pt x="1801082" y="456533"/>
                    <a:pt x="1791366" y="446627"/>
                    <a:pt x="1781080" y="436721"/>
                  </a:cubicBezTo>
                  <a:cubicBezTo>
                    <a:pt x="1770030" y="427482"/>
                    <a:pt x="1759077" y="417957"/>
                    <a:pt x="1748028" y="408718"/>
                  </a:cubicBezTo>
                  <a:cubicBezTo>
                    <a:pt x="1737741" y="399479"/>
                    <a:pt x="1726692" y="389954"/>
                    <a:pt x="1716405" y="380714"/>
                  </a:cubicBezTo>
                  <a:cubicBezTo>
                    <a:pt x="1704022" y="372237"/>
                    <a:pt x="1691640" y="363379"/>
                    <a:pt x="1679257" y="354806"/>
                  </a:cubicBezTo>
                  <a:cubicBezTo>
                    <a:pt x="1666875" y="346615"/>
                    <a:pt x="1654492" y="338899"/>
                    <a:pt x="1642110" y="330708"/>
                  </a:cubicBezTo>
                  <a:lnTo>
                    <a:pt x="1604963" y="306229"/>
                  </a:lnTo>
                  <a:cubicBezTo>
                    <a:pt x="1590484" y="300228"/>
                    <a:pt x="1576006" y="293846"/>
                    <a:pt x="1561623" y="287846"/>
                  </a:cubicBezTo>
                  <a:lnTo>
                    <a:pt x="1518952" y="269081"/>
                  </a:lnTo>
                  <a:cubicBezTo>
                    <a:pt x="1504473" y="263080"/>
                    <a:pt x="1490757" y="256699"/>
                    <a:pt x="1476280" y="250698"/>
                  </a:cubicBezTo>
                  <a:lnTo>
                    <a:pt x="1431512" y="235839"/>
                  </a:lnTo>
                  <a:cubicBezTo>
                    <a:pt x="1415701" y="231934"/>
                    <a:pt x="1399127" y="228410"/>
                    <a:pt x="1383316" y="224504"/>
                  </a:cubicBezTo>
                  <a:lnTo>
                    <a:pt x="1333023" y="213551"/>
                  </a:lnTo>
                  <a:cubicBezTo>
                    <a:pt x="1316545" y="210407"/>
                    <a:pt x="1299305" y="207550"/>
                    <a:pt x="1282732" y="204311"/>
                  </a:cubicBezTo>
                  <a:cubicBezTo>
                    <a:pt x="1266254" y="202502"/>
                    <a:pt x="1249013" y="200406"/>
                    <a:pt x="1232439" y="198596"/>
                  </a:cubicBezTo>
                  <a:cubicBezTo>
                    <a:pt x="1213866" y="197168"/>
                    <a:pt x="1195292" y="196120"/>
                    <a:pt x="1176718" y="194691"/>
                  </a:cubicBezTo>
                  <a:cubicBezTo>
                    <a:pt x="1160716" y="194024"/>
                    <a:pt x="1144619" y="193643"/>
                    <a:pt x="1128617" y="193072"/>
                  </a:cubicBezTo>
                  <a:lnTo>
                    <a:pt x="1128617" y="192881"/>
                  </a:lnTo>
                  <a:lnTo>
                    <a:pt x="1069467" y="192881"/>
                  </a:lnTo>
                  <a:lnTo>
                    <a:pt x="1011650" y="198215"/>
                  </a:lnTo>
                  <a:cubicBezTo>
                    <a:pt x="993076" y="200025"/>
                    <a:pt x="974503" y="202121"/>
                    <a:pt x="955929" y="203930"/>
                  </a:cubicBezTo>
                  <a:lnTo>
                    <a:pt x="902208" y="211360"/>
                  </a:lnTo>
                  <a:cubicBezTo>
                    <a:pt x="885730" y="215265"/>
                    <a:pt x="868489" y="218789"/>
                    <a:pt x="851916" y="222695"/>
                  </a:cubicBezTo>
                  <a:lnTo>
                    <a:pt x="801624" y="235458"/>
                  </a:lnTo>
                  <a:lnTo>
                    <a:pt x="753427" y="252508"/>
                  </a:lnTo>
                  <a:lnTo>
                    <a:pt x="708660" y="267367"/>
                  </a:lnTo>
                  <a:cubicBezTo>
                    <a:pt x="693515" y="273368"/>
                    <a:pt x="679037" y="279749"/>
                    <a:pt x="663892" y="285750"/>
                  </a:cubicBezTo>
                  <a:cubicBezTo>
                    <a:pt x="650081" y="292513"/>
                    <a:pt x="636365" y="299561"/>
                    <a:pt x="622554" y="306324"/>
                  </a:cubicBezTo>
                  <a:lnTo>
                    <a:pt x="583978" y="330422"/>
                  </a:lnTo>
                  <a:cubicBezTo>
                    <a:pt x="570929" y="338614"/>
                    <a:pt x="557784" y="346329"/>
                    <a:pt x="544735" y="354521"/>
                  </a:cubicBezTo>
                  <a:cubicBezTo>
                    <a:pt x="533019" y="363379"/>
                    <a:pt x="520636" y="371856"/>
                    <a:pt x="508921" y="380714"/>
                  </a:cubicBezTo>
                  <a:cubicBezTo>
                    <a:pt x="497871" y="389954"/>
                    <a:pt x="486918" y="399479"/>
                    <a:pt x="475869" y="408718"/>
                  </a:cubicBezTo>
                  <a:cubicBezTo>
                    <a:pt x="464820" y="417957"/>
                    <a:pt x="453199" y="427482"/>
                    <a:pt x="442150" y="436721"/>
                  </a:cubicBezTo>
                  <a:cubicBezTo>
                    <a:pt x="433197" y="446627"/>
                    <a:pt x="423576" y="456533"/>
                    <a:pt x="414623" y="466439"/>
                  </a:cubicBezTo>
                  <a:cubicBezTo>
                    <a:pt x="404336" y="477107"/>
                    <a:pt x="394621" y="487299"/>
                    <a:pt x="384334" y="497967"/>
                  </a:cubicBezTo>
                  <a:cubicBezTo>
                    <a:pt x="376047" y="508635"/>
                    <a:pt x="368522" y="518827"/>
                    <a:pt x="360235" y="529495"/>
                  </a:cubicBezTo>
                  <a:cubicBezTo>
                    <a:pt x="351282" y="541211"/>
                    <a:pt x="342995" y="553212"/>
                    <a:pt x="334041" y="564928"/>
                  </a:cubicBezTo>
                  <a:cubicBezTo>
                    <a:pt x="326517" y="575881"/>
                    <a:pt x="319564" y="587216"/>
                    <a:pt x="312039" y="598265"/>
                  </a:cubicBezTo>
                  <a:cubicBezTo>
                    <a:pt x="305181" y="609981"/>
                    <a:pt x="298228" y="621982"/>
                    <a:pt x="291369" y="633698"/>
                  </a:cubicBezTo>
                  <a:lnTo>
                    <a:pt x="272796" y="670941"/>
                  </a:lnTo>
                  <a:lnTo>
                    <a:pt x="258318" y="708184"/>
                  </a:lnTo>
                  <a:cubicBezTo>
                    <a:pt x="253460" y="721328"/>
                    <a:pt x="248031" y="734378"/>
                    <a:pt x="243173" y="747522"/>
                  </a:cubicBezTo>
                  <a:cubicBezTo>
                    <a:pt x="239077" y="759905"/>
                    <a:pt x="234219" y="772287"/>
                    <a:pt x="230124" y="784765"/>
                  </a:cubicBezTo>
                  <a:cubicBezTo>
                    <a:pt x="227362" y="798195"/>
                    <a:pt x="223932" y="812006"/>
                    <a:pt x="221170" y="825532"/>
                  </a:cubicBezTo>
                  <a:cubicBezTo>
                    <a:pt x="217075" y="838676"/>
                    <a:pt x="213646" y="851726"/>
                    <a:pt x="209455" y="864870"/>
                  </a:cubicBezTo>
                  <a:cubicBezTo>
                    <a:pt x="207359" y="878300"/>
                    <a:pt x="206026" y="892112"/>
                    <a:pt x="203930" y="905637"/>
                  </a:cubicBezTo>
                  <a:cubicBezTo>
                    <a:pt x="201835" y="919448"/>
                    <a:pt x="200501" y="932879"/>
                    <a:pt x="198405" y="946785"/>
                  </a:cubicBezTo>
                  <a:cubicBezTo>
                    <a:pt x="196310" y="960215"/>
                    <a:pt x="194976" y="974027"/>
                    <a:pt x="192881" y="987552"/>
                  </a:cubicBezTo>
                  <a:lnTo>
                    <a:pt x="192881" y="1026509"/>
                  </a:lnTo>
                  <a:lnTo>
                    <a:pt x="192881" y="1069372"/>
                  </a:lnTo>
                  <a:cubicBezTo>
                    <a:pt x="194214" y="1082516"/>
                    <a:pt x="194976" y="1095565"/>
                    <a:pt x="196310" y="1108710"/>
                  </a:cubicBezTo>
                  <a:lnTo>
                    <a:pt x="198405" y="1151191"/>
                  </a:lnTo>
                  <a:cubicBezTo>
                    <a:pt x="200501" y="1165003"/>
                    <a:pt x="201835" y="1178433"/>
                    <a:pt x="203930" y="1192339"/>
                  </a:cubicBezTo>
                  <a:cubicBezTo>
                    <a:pt x="206692" y="1205484"/>
                    <a:pt x="208788" y="1218248"/>
                    <a:pt x="211455" y="1231297"/>
                  </a:cubicBezTo>
                  <a:cubicBezTo>
                    <a:pt x="214884" y="1245489"/>
                    <a:pt x="217646" y="1259967"/>
                    <a:pt x="221075" y="1274159"/>
                  </a:cubicBezTo>
                  <a:cubicBezTo>
                    <a:pt x="225171" y="1287304"/>
                    <a:pt x="229362" y="1300067"/>
                    <a:pt x="233457" y="1313116"/>
                  </a:cubicBezTo>
                  <a:cubicBezTo>
                    <a:pt x="236887" y="1325499"/>
                    <a:pt x="239649" y="1337881"/>
                    <a:pt x="243078" y="1350359"/>
                  </a:cubicBezTo>
                  <a:cubicBezTo>
                    <a:pt x="248602" y="1364171"/>
                    <a:pt x="254127" y="1377601"/>
                    <a:pt x="259556" y="1391507"/>
                  </a:cubicBezTo>
                  <a:cubicBezTo>
                    <a:pt x="265080" y="1403890"/>
                    <a:pt x="271272" y="1416272"/>
                    <a:pt x="276796" y="1428750"/>
                  </a:cubicBezTo>
                  <a:cubicBezTo>
                    <a:pt x="282987" y="1441895"/>
                    <a:pt x="289179" y="1454658"/>
                    <a:pt x="295370" y="1467707"/>
                  </a:cubicBezTo>
                  <a:cubicBezTo>
                    <a:pt x="300894" y="1479423"/>
                    <a:pt x="306419" y="1491424"/>
                    <a:pt x="311848" y="1503140"/>
                  </a:cubicBezTo>
                  <a:cubicBezTo>
                    <a:pt x="320135" y="1515523"/>
                    <a:pt x="327660" y="1527905"/>
                    <a:pt x="335946" y="1540383"/>
                  </a:cubicBezTo>
                  <a:cubicBezTo>
                    <a:pt x="344233" y="1551718"/>
                    <a:pt x="351758" y="1562672"/>
                    <a:pt x="360045" y="1574006"/>
                  </a:cubicBezTo>
                  <a:cubicBezTo>
                    <a:pt x="368332" y="1585722"/>
                    <a:pt x="375856" y="1597438"/>
                    <a:pt x="384143" y="1609058"/>
                  </a:cubicBezTo>
                  <a:cubicBezTo>
                    <a:pt x="393096" y="1619726"/>
                    <a:pt x="401383" y="1630299"/>
                    <a:pt x="410337" y="1640967"/>
                  </a:cubicBezTo>
                  <a:cubicBezTo>
                    <a:pt x="419957" y="1651635"/>
                    <a:pt x="430339" y="1661827"/>
                    <a:pt x="439960" y="1672495"/>
                  </a:cubicBezTo>
                  <a:cubicBezTo>
                    <a:pt x="450246" y="1682401"/>
                    <a:pt x="459962" y="1692307"/>
                    <a:pt x="470249" y="1702213"/>
                  </a:cubicBezTo>
                  <a:cubicBezTo>
                    <a:pt x="481298" y="1711452"/>
                    <a:pt x="492252" y="1720977"/>
                    <a:pt x="503301" y="1730216"/>
                  </a:cubicBezTo>
                  <a:cubicBezTo>
                    <a:pt x="513588" y="1739456"/>
                    <a:pt x="524637" y="1748981"/>
                    <a:pt x="534924" y="1758220"/>
                  </a:cubicBezTo>
                  <a:cubicBezTo>
                    <a:pt x="547306" y="1766697"/>
                    <a:pt x="559689" y="1775555"/>
                    <a:pt x="572072" y="1784128"/>
                  </a:cubicBezTo>
                  <a:cubicBezTo>
                    <a:pt x="584454" y="1792319"/>
                    <a:pt x="596836" y="1800035"/>
                    <a:pt x="609219" y="1808226"/>
                  </a:cubicBezTo>
                  <a:lnTo>
                    <a:pt x="646366" y="1832705"/>
                  </a:lnTo>
                  <a:cubicBezTo>
                    <a:pt x="660845" y="1838706"/>
                    <a:pt x="675322" y="1845088"/>
                    <a:pt x="689705" y="1851089"/>
                  </a:cubicBezTo>
                  <a:lnTo>
                    <a:pt x="732377" y="1869853"/>
                  </a:lnTo>
                  <a:cubicBezTo>
                    <a:pt x="746855" y="1875854"/>
                    <a:pt x="760571" y="1882235"/>
                    <a:pt x="775049" y="1888236"/>
                  </a:cubicBezTo>
                  <a:lnTo>
                    <a:pt x="819816" y="1903095"/>
                  </a:lnTo>
                  <a:cubicBezTo>
                    <a:pt x="835628" y="1907000"/>
                    <a:pt x="852202" y="1910524"/>
                    <a:pt x="868013" y="1914430"/>
                  </a:cubicBezTo>
                  <a:lnTo>
                    <a:pt x="918305" y="1925384"/>
                  </a:lnTo>
                  <a:cubicBezTo>
                    <a:pt x="934783" y="1928527"/>
                    <a:pt x="952023" y="1931384"/>
                    <a:pt x="968597" y="1934623"/>
                  </a:cubicBezTo>
                  <a:cubicBezTo>
                    <a:pt x="985075" y="1936432"/>
                    <a:pt x="1002316" y="1938528"/>
                    <a:pt x="1018889" y="1940338"/>
                  </a:cubicBezTo>
                  <a:cubicBezTo>
                    <a:pt x="1037463" y="1941766"/>
                    <a:pt x="1056037" y="1942814"/>
                    <a:pt x="1074610" y="1944243"/>
                  </a:cubicBezTo>
                  <a:cubicBezTo>
                    <a:pt x="1090613" y="1944910"/>
                    <a:pt x="1106710" y="1945291"/>
                    <a:pt x="1122712" y="1945862"/>
                  </a:cubicBezTo>
                  <a:lnTo>
                    <a:pt x="1122712" y="1946053"/>
                  </a:lnTo>
                  <a:lnTo>
                    <a:pt x="1181862" y="1946053"/>
                  </a:lnTo>
                  <a:lnTo>
                    <a:pt x="1239678" y="1940719"/>
                  </a:lnTo>
                  <a:cubicBezTo>
                    <a:pt x="1258252" y="1938909"/>
                    <a:pt x="1276826" y="1936814"/>
                    <a:pt x="1295400" y="1935004"/>
                  </a:cubicBezTo>
                  <a:lnTo>
                    <a:pt x="1349121" y="1927574"/>
                  </a:lnTo>
                  <a:cubicBezTo>
                    <a:pt x="1365599" y="1923669"/>
                    <a:pt x="1382839" y="1920145"/>
                    <a:pt x="1399413" y="1916239"/>
                  </a:cubicBezTo>
                  <a:lnTo>
                    <a:pt x="1449705" y="1903476"/>
                  </a:lnTo>
                  <a:lnTo>
                    <a:pt x="1497901" y="1886426"/>
                  </a:lnTo>
                  <a:lnTo>
                    <a:pt x="1542669" y="1871567"/>
                  </a:lnTo>
                  <a:cubicBezTo>
                    <a:pt x="1557814" y="1865566"/>
                    <a:pt x="1572291" y="1859185"/>
                    <a:pt x="1587436" y="1853184"/>
                  </a:cubicBezTo>
                  <a:cubicBezTo>
                    <a:pt x="1601248" y="1846421"/>
                    <a:pt x="1614964" y="1839373"/>
                    <a:pt x="1628775" y="1832610"/>
                  </a:cubicBezTo>
                  <a:lnTo>
                    <a:pt x="1667351" y="1808512"/>
                  </a:lnTo>
                  <a:cubicBezTo>
                    <a:pt x="1680400" y="1800320"/>
                    <a:pt x="1693545" y="1792605"/>
                    <a:pt x="1706594" y="1784414"/>
                  </a:cubicBezTo>
                  <a:cubicBezTo>
                    <a:pt x="1718310" y="1775555"/>
                    <a:pt x="1730692" y="1767078"/>
                    <a:pt x="1742408" y="1758220"/>
                  </a:cubicBezTo>
                  <a:cubicBezTo>
                    <a:pt x="1753457" y="1748981"/>
                    <a:pt x="1764411" y="1739456"/>
                    <a:pt x="1775460" y="1730216"/>
                  </a:cubicBezTo>
                  <a:cubicBezTo>
                    <a:pt x="1786509" y="1720977"/>
                    <a:pt x="1798129" y="1711452"/>
                    <a:pt x="1809179" y="1702213"/>
                  </a:cubicBezTo>
                  <a:cubicBezTo>
                    <a:pt x="1818132" y="1692307"/>
                    <a:pt x="1827752" y="1682401"/>
                    <a:pt x="1836705" y="1672495"/>
                  </a:cubicBezTo>
                  <a:cubicBezTo>
                    <a:pt x="1846993" y="1661827"/>
                    <a:pt x="1856708" y="1651635"/>
                    <a:pt x="1866995" y="1640967"/>
                  </a:cubicBezTo>
                  <a:cubicBezTo>
                    <a:pt x="1875282" y="1630299"/>
                    <a:pt x="1882807" y="1620107"/>
                    <a:pt x="1891093" y="1609439"/>
                  </a:cubicBezTo>
                  <a:cubicBezTo>
                    <a:pt x="1900047" y="1597723"/>
                    <a:pt x="1908334" y="1585722"/>
                    <a:pt x="1917287" y="1574006"/>
                  </a:cubicBezTo>
                  <a:cubicBezTo>
                    <a:pt x="1924812" y="1563053"/>
                    <a:pt x="1931765" y="1551718"/>
                    <a:pt x="1939290" y="1540669"/>
                  </a:cubicBezTo>
                  <a:cubicBezTo>
                    <a:pt x="1946148" y="1528953"/>
                    <a:pt x="1953101" y="1516952"/>
                    <a:pt x="1959959" y="1505236"/>
                  </a:cubicBezTo>
                  <a:lnTo>
                    <a:pt x="1978533" y="1467993"/>
                  </a:lnTo>
                  <a:lnTo>
                    <a:pt x="1993011" y="1430750"/>
                  </a:lnTo>
                  <a:cubicBezTo>
                    <a:pt x="1997869" y="1417606"/>
                    <a:pt x="2003298" y="1404556"/>
                    <a:pt x="2008155" y="1391412"/>
                  </a:cubicBezTo>
                  <a:cubicBezTo>
                    <a:pt x="2012251" y="1379030"/>
                    <a:pt x="2017109" y="1366647"/>
                    <a:pt x="2021205" y="1354169"/>
                  </a:cubicBezTo>
                  <a:cubicBezTo>
                    <a:pt x="2023967" y="1340739"/>
                    <a:pt x="2027396" y="1326928"/>
                    <a:pt x="2030158" y="1313402"/>
                  </a:cubicBezTo>
                  <a:cubicBezTo>
                    <a:pt x="2034254" y="1300258"/>
                    <a:pt x="2037683" y="1287209"/>
                    <a:pt x="2041874" y="1274064"/>
                  </a:cubicBezTo>
                  <a:cubicBezTo>
                    <a:pt x="2043969" y="1260634"/>
                    <a:pt x="2045303" y="1246823"/>
                    <a:pt x="2047398" y="1233297"/>
                  </a:cubicBezTo>
                  <a:cubicBezTo>
                    <a:pt x="2049494" y="1219486"/>
                    <a:pt x="2050828" y="1206056"/>
                    <a:pt x="2052923" y="1192149"/>
                  </a:cubicBezTo>
                  <a:cubicBezTo>
                    <a:pt x="2055019" y="1178719"/>
                    <a:pt x="2056352" y="1164907"/>
                    <a:pt x="2058448" y="1151382"/>
                  </a:cubicBezTo>
                  <a:lnTo>
                    <a:pt x="2058448" y="1112425"/>
                  </a:lnTo>
                  <a:lnTo>
                    <a:pt x="2058448" y="1069562"/>
                  </a:lnTo>
                  <a:cubicBezTo>
                    <a:pt x="2057114" y="1056418"/>
                    <a:pt x="2056447" y="1043369"/>
                    <a:pt x="2055019" y="1030224"/>
                  </a:cubicBezTo>
                  <a:close/>
                </a:path>
              </a:pathLst>
            </a:custGeom>
            <a:noFill/>
            <a:ln w="381000" cap="flat">
              <a:solidFill>
                <a:srgbClr val="DDE5F9"/>
              </a:solidFill>
              <a:prstDash val="solid"/>
              <a:round/>
            </a:ln>
            <a:effectLst/>
          </p:spPr>
          <p:txBody>
            <a:bodyPr rtlCol="0" anchor="ctr"/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2" name="Suorakulmio 21">
              <a:extLst>
                <a:ext uri="{FF2B5EF4-FFF2-40B4-BE49-F238E27FC236}">
                  <a16:creationId xmlns:a16="http://schemas.microsoft.com/office/drawing/2014/main" id="{55F2F265-E776-773F-F482-F55254BDDBA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991770" y="1785328"/>
              <a:ext cx="3024068" cy="85828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2" name="Ryhmä 1">
            <a:extLst>
              <a:ext uri="{FF2B5EF4-FFF2-40B4-BE49-F238E27FC236}">
                <a16:creationId xmlns:a16="http://schemas.microsoft.com/office/drawing/2014/main" id="{58E931C2-FB74-3DBC-15A6-025A02260AD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2694159" y="1132124"/>
            <a:ext cx="1917889" cy="1598135"/>
            <a:chOff x="2533808" y="930537"/>
            <a:chExt cx="1917889" cy="1598135"/>
          </a:xfrm>
        </p:grpSpPr>
        <p:sp>
          <p:nvSpPr>
            <p:cNvPr id="3" name="Freeform 261">
              <a:extLst>
                <a:ext uri="{FF2B5EF4-FFF2-40B4-BE49-F238E27FC236}">
                  <a16:creationId xmlns:a16="http://schemas.microsoft.com/office/drawing/2014/main" id="{BD99A380-8B28-38D2-9866-36CD5D48BE4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 bwMode="auto">
            <a:xfrm>
              <a:off x="2533808" y="1355059"/>
              <a:ext cx="1826529" cy="1173613"/>
            </a:xfrm>
            <a:custGeom>
              <a:avLst/>
              <a:gdLst>
                <a:gd name="T0" fmla="*/ 75604688 w 932"/>
                <a:gd name="T1" fmla="*/ 1794351250 h 712"/>
                <a:gd name="T2" fmla="*/ 75604688 w 932"/>
                <a:gd name="T3" fmla="*/ 1794351250 h 712"/>
                <a:gd name="T4" fmla="*/ 60483750 w 932"/>
                <a:gd name="T5" fmla="*/ 1791831888 h 712"/>
                <a:gd name="T6" fmla="*/ 47883763 w 932"/>
                <a:gd name="T7" fmla="*/ 1786791575 h 712"/>
                <a:gd name="T8" fmla="*/ 32762825 w 932"/>
                <a:gd name="T9" fmla="*/ 1779230313 h 712"/>
                <a:gd name="T10" fmla="*/ 22682200 w 932"/>
                <a:gd name="T11" fmla="*/ 1769149688 h 712"/>
                <a:gd name="T12" fmla="*/ 15120938 w 932"/>
                <a:gd name="T13" fmla="*/ 1759069063 h 712"/>
                <a:gd name="T14" fmla="*/ 7561263 w 932"/>
                <a:gd name="T15" fmla="*/ 1743948125 h 712"/>
                <a:gd name="T16" fmla="*/ 0 w 932"/>
                <a:gd name="T17" fmla="*/ 1728827188 h 712"/>
                <a:gd name="T18" fmla="*/ 0 w 932"/>
                <a:gd name="T19" fmla="*/ 1716227200 h 712"/>
                <a:gd name="T20" fmla="*/ 0 w 932"/>
                <a:gd name="T21" fmla="*/ 75604688 h 712"/>
                <a:gd name="T22" fmla="*/ 0 w 932"/>
                <a:gd name="T23" fmla="*/ 75604688 h 712"/>
                <a:gd name="T24" fmla="*/ 0 w 932"/>
                <a:gd name="T25" fmla="*/ 60483750 h 712"/>
                <a:gd name="T26" fmla="*/ 7561263 w 932"/>
                <a:gd name="T27" fmla="*/ 45362813 h 712"/>
                <a:gd name="T28" fmla="*/ 15120938 w 932"/>
                <a:gd name="T29" fmla="*/ 35282188 h 712"/>
                <a:gd name="T30" fmla="*/ 22682200 w 932"/>
                <a:gd name="T31" fmla="*/ 20161250 h 712"/>
                <a:gd name="T32" fmla="*/ 32762825 w 932"/>
                <a:gd name="T33" fmla="*/ 15120938 h 712"/>
                <a:gd name="T34" fmla="*/ 47883763 w 932"/>
                <a:gd name="T35" fmla="*/ 7561263 h 712"/>
                <a:gd name="T36" fmla="*/ 60483750 w 932"/>
                <a:gd name="T37" fmla="*/ 2520950 h 712"/>
                <a:gd name="T38" fmla="*/ 75604688 w 932"/>
                <a:gd name="T39" fmla="*/ 0 h 712"/>
                <a:gd name="T40" fmla="*/ 2147483647 w 932"/>
                <a:gd name="T41" fmla="*/ 0 h 712"/>
                <a:gd name="T42" fmla="*/ 2147483647 w 932"/>
                <a:gd name="T43" fmla="*/ 0 h 712"/>
                <a:gd name="T44" fmla="*/ 2147483647 w 932"/>
                <a:gd name="T45" fmla="*/ 2520950 h 712"/>
                <a:gd name="T46" fmla="*/ 2147483647 w 932"/>
                <a:gd name="T47" fmla="*/ 7561263 h 712"/>
                <a:gd name="T48" fmla="*/ 2147483647 w 932"/>
                <a:gd name="T49" fmla="*/ 15120938 h 712"/>
                <a:gd name="T50" fmla="*/ 2147483647 w 932"/>
                <a:gd name="T51" fmla="*/ 20161250 h 712"/>
                <a:gd name="T52" fmla="*/ 2147483647 w 932"/>
                <a:gd name="T53" fmla="*/ 35282188 h 712"/>
                <a:gd name="T54" fmla="*/ 2147483647 w 932"/>
                <a:gd name="T55" fmla="*/ 45362813 h 712"/>
                <a:gd name="T56" fmla="*/ 2147483647 w 932"/>
                <a:gd name="T57" fmla="*/ 60483750 h 712"/>
                <a:gd name="T58" fmla="*/ 2147483647 w 932"/>
                <a:gd name="T59" fmla="*/ 75604688 h 712"/>
                <a:gd name="T60" fmla="*/ 2147483647 w 932"/>
                <a:gd name="T61" fmla="*/ 1716227200 h 712"/>
                <a:gd name="T62" fmla="*/ 2147483647 w 932"/>
                <a:gd name="T63" fmla="*/ 1716227200 h 712"/>
                <a:gd name="T64" fmla="*/ 2147483647 w 932"/>
                <a:gd name="T65" fmla="*/ 1728827188 h 712"/>
                <a:gd name="T66" fmla="*/ 2147483647 w 932"/>
                <a:gd name="T67" fmla="*/ 1743948125 h 712"/>
                <a:gd name="T68" fmla="*/ 2147483647 w 932"/>
                <a:gd name="T69" fmla="*/ 1759069063 h 712"/>
                <a:gd name="T70" fmla="*/ 2147483647 w 932"/>
                <a:gd name="T71" fmla="*/ 1769149688 h 712"/>
                <a:gd name="T72" fmla="*/ 2147483647 w 932"/>
                <a:gd name="T73" fmla="*/ 1779230313 h 712"/>
                <a:gd name="T74" fmla="*/ 2147483647 w 932"/>
                <a:gd name="T75" fmla="*/ 1786791575 h 712"/>
                <a:gd name="T76" fmla="*/ 2147483647 w 932"/>
                <a:gd name="T77" fmla="*/ 1791831888 h 712"/>
                <a:gd name="T78" fmla="*/ 2147483647 w 932"/>
                <a:gd name="T79" fmla="*/ 1794351250 h 712"/>
                <a:gd name="T80" fmla="*/ 75604688 w 932"/>
                <a:gd name="T81" fmla="*/ 1794351250 h 71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932" h="712">
                  <a:moveTo>
                    <a:pt x="30" y="712"/>
                  </a:moveTo>
                  <a:lnTo>
                    <a:pt x="30" y="712"/>
                  </a:lnTo>
                  <a:lnTo>
                    <a:pt x="24" y="711"/>
                  </a:lnTo>
                  <a:lnTo>
                    <a:pt x="19" y="709"/>
                  </a:lnTo>
                  <a:lnTo>
                    <a:pt x="13" y="706"/>
                  </a:lnTo>
                  <a:lnTo>
                    <a:pt x="9" y="702"/>
                  </a:lnTo>
                  <a:lnTo>
                    <a:pt x="6" y="698"/>
                  </a:lnTo>
                  <a:lnTo>
                    <a:pt x="3" y="692"/>
                  </a:lnTo>
                  <a:lnTo>
                    <a:pt x="0" y="686"/>
                  </a:lnTo>
                  <a:lnTo>
                    <a:pt x="0" y="681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3" y="18"/>
                  </a:lnTo>
                  <a:lnTo>
                    <a:pt x="6" y="14"/>
                  </a:lnTo>
                  <a:lnTo>
                    <a:pt x="9" y="8"/>
                  </a:lnTo>
                  <a:lnTo>
                    <a:pt x="13" y="6"/>
                  </a:lnTo>
                  <a:lnTo>
                    <a:pt x="19" y="3"/>
                  </a:lnTo>
                  <a:lnTo>
                    <a:pt x="24" y="1"/>
                  </a:lnTo>
                  <a:lnTo>
                    <a:pt x="30" y="0"/>
                  </a:lnTo>
                  <a:lnTo>
                    <a:pt x="902" y="0"/>
                  </a:lnTo>
                  <a:lnTo>
                    <a:pt x="908" y="1"/>
                  </a:lnTo>
                  <a:lnTo>
                    <a:pt x="914" y="3"/>
                  </a:lnTo>
                  <a:lnTo>
                    <a:pt x="918" y="6"/>
                  </a:lnTo>
                  <a:lnTo>
                    <a:pt x="924" y="8"/>
                  </a:lnTo>
                  <a:lnTo>
                    <a:pt x="927" y="14"/>
                  </a:lnTo>
                  <a:lnTo>
                    <a:pt x="929" y="18"/>
                  </a:lnTo>
                  <a:lnTo>
                    <a:pt x="931" y="24"/>
                  </a:lnTo>
                  <a:lnTo>
                    <a:pt x="932" y="30"/>
                  </a:lnTo>
                  <a:lnTo>
                    <a:pt x="932" y="681"/>
                  </a:lnTo>
                  <a:lnTo>
                    <a:pt x="931" y="686"/>
                  </a:lnTo>
                  <a:lnTo>
                    <a:pt x="929" y="692"/>
                  </a:lnTo>
                  <a:lnTo>
                    <a:pt x="927" y="698"/>
                  </a:lnTo>
                  <a:lnTo>
                    <a:pt x="924" y="702"/>
                  </a:lnTo>
                  <a:lnTo>
                    <a:pt x="918" y="706"/>
                  </a:lnTo>
                  <a:lnTo>
                    <a:pt x="914" y="709"/>
                  </a:lnTo>
                  <a:lnTo>
                    <a:pt x="908" y="711"/>
                  </a:lnTo>
                  <a:lnTo>
                    <a:pt x="902" y="712"/>
                  </a:lnTo>
                  <a:lnTo>
                    <a:pt x="30" y="712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8100">
              <a:solidFill>
                <a:schemeClr val="bg1">
                  <a:lumMod val="95000"/>
                </a:schemeClr>
              </a:solidFill>
            </a:ln>
          </p:spPr>
          <p:txBody>
            <a:bodyPr tIns="468000"/>
            <a:lstStyle/>
            <a:p>
              <a:pPr marL="0" marR="0" lvl="0" indent="0" algn="l" defTabSz="914377" rtl="0" eaLnBrk="1" fontAlgn="base" latinLnBrk="0" hangingPunct="1">
                <a:lnSpc>
                  <a:spcPts val="1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9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  <a:sym typeface="Wingdings" panose="05000000000000000000" pitchFamily="2" charset="2"/>
                </a:rPr>
                <a:t>Taustalla on usein päihde- ja riippuvuussairaus, jota terveydenhuollon ammattilaiset tutkivat ja hoitavat. </a:t>
              </a:r>
            </a:p>
          </p:txBody>
        </p:sp>
        <p:sp>
          <p:nvSpPr>
            <p:cNvPr id="8" name="Line 313">
              <a:extLst>
                <a:ext uri="{FF2B5EF4-FFF2-40B4-BE49-F238E27FC236}">
                  <a16:creationId xmlns:a16="http://schemas.microsoft.com/office/drawing/2014/main" id="{5DB25AF1-5EC6-A4E7-A529-436925143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 bwMode="auto">
            <a:xfrm>
              <a:off x="2952082" y="1343824"/>
              <a:ext cx="1499615" cy="2897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i-FI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37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203A7F"/>
                </a:solidFill>
                <a:effectLst/>
                <a:uLnTx/>
                <a:uFillTx/>
                <a:latin typeface="Arial" panose="020B0604020202020204"/>
                <a:ea typeface="+mn-ea"/>
                <a:cs typeface="Arial" charset="0"/>
              </a:endParaRPr>
            </a:p>
          </p:txBody>
        </p:sp>
        <p:sp>
          <p:nvSpPr>
            <p:cNvPr id="10" name="Freeform 315">
              <a:extLst>
                <a:ext uri="{FF2B5EF4-FFF2-40B4-BE49-F238E27FC236}">
                  <a16:creationId xmlns:a16="http://schemas.microsoft.com/office/drawing/2014/main" id="{A4AD2CA1-B600-A9C8-C169-B114E34EAB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Grp="1" noRot="1" noChangeAspect="1" noMove="1" noResize="1" noEditPoints="1" noAdjustHandles="1" noChangeArrowheads="1" noChangeShapeType="1"/>
            </p:cNvSpPr>
            <p:nvPr/>
          </p:nvSpPr>
          <p:spPr bwMode="auto">
            <a:xfrm>
              <a:off x="2538822" y="930537"/>
              <a:ext cx="827428" cy="828000"/>
            </a:xfrm>
            <a:custGeom>
              <a:avLst/>
              <a:gdLst>
                <a:gd name="T0" fmla="*/ 342 w 342"/>
                <a:gd name="T1" fmla="*/ 171 h 342"/>
                <a:gd name="T2" fmla="*/ 338 w 342"/>
                <a:gd name="T3" fmla="*/ 205 h 342"/>
                <a:gd name="T4" fmla="*/ 328 w 342"/>
                <a:gd name="T5" fmla="*/ 238 h 342"/>
                <a:gd name="T6" fmla="*/ 312 w 342"/>
                <a:gd name="T7" fmla="*/ 267 h 342"/>
                <a:gd name="T8" fmla="*/ 292 w 342"/>
                <a:gd name="T9" fmla="*/ 292 h 342"/>
                <a:gd name="T10" fmla="*/ 267 w 342"/>
                <a:gd name="T11" fmla="*/ 314 h 342"/>
                <a:gd name="T12" fmla="*/ 238 w 342"/>
                <a:gd name="T13" fmla="*/ 329 h 342"/>
                <a:gd name="T14" fmla="*/ 205 w 342"/>
                <a:gd name="T15" fmla="*/ 339 h 342"/>
                <a:gd name="T16" fmla="*/ 171 w 342"/>
                <a:gd name="T17" fmla="*/ 342 h 342"/>
                <a:gd name="T18" fmla="*/ 154 w 342"/>
                <a:gd name="T19" fmla="*/ 342 h 342"/>
                <a:gd name="T20" fmla="*/ 120 w 342"/>
                <a:gd name="T21" fmla="*/ 335 h 342"/>
                <a:gd name="T22" fmla="*/ 90 w 342"/>
                <a:gd name="T23" fmla="*/ 322 h 342"/>
                <a:gd name="T24" fmla="*/ 63 w 342"/>
                <a:gd name="T25" fmla="*/ 304 h 342"/>
                <a:gd name="T26" fmla="*/ 38 w 342"/>
                <a:gd name="T27" fmla="*/ 279 h 342"/>
                <a:gd name="T28" fmla="*/ 20 w 342"/>
                <a:gd name="T29" fmla="*/ 252 h 342"/>
                <a:gd name="T30" fmla="*/ 7 w 342"/>
                <a:gd name="T31" fmla="*/ 222 h 342"/>
                <a:gd name="T32" fmla="*/ 0 w 342"/>
                <a:gd name="T33" fmla="*/ 188 h 342"/>
                <a:gd name="T34" fmla="*/ 0 w 342"/>
                <a:gd name="T35" fmla="*/ 171 h 342"/>
                <a:gd name="T36" fmla="*/ 3 w 342"/>
                <a:gd name="T37" fmla="*/ 137 h 342"/>
                <a:gd name="T38" fmla="*/ 13 w 342"/>
                <a:gd name="T39" fmla="*/ 104 h 342"/>
                <a:gd name="T40" fmla="*/ 28 w 342"/>
                <a:gd name="T41" fmla="*/ 75 h 342"/>
                <a:gd name="T42" fmla="*/ 50 w 342"/>
                <a:gd name="T43" fmla="*/ 50 h 342"/>
                <a:gd name="T44" fmla="*/ 75 w 342"/>
                <a:gd name="T45" fmla="*/ 30 h 342"/>
                <a:gd name="T46" fmla="*/ 104 w 342"/>
                <a:gd name="T47" fmla="*/ 14 h 342"/>
                <a:gd name="T48" fmla="*/ 137 w 342"/>
                <a:gd name="T49" fmla="*/ 4 h 342"/>
                <a:gd name="T50" fmla="*/ 171 w 342"/>
                <a:gd name="T51" fmla="*/ 0 h 342"/>
                <a:gd name="T52" fmla="*/ 188 w 342"/>
                <a:gd name="T53" fmla="*/ 1 h 342"/>
                <a:gd name="T54" fmla="*/ 222 w 342"/>
                <a:gd name="T55" fmla="*/ 8 h 342"/>
                <a:gd name="T56" fmla="*/ 252 w 342"/>
                <a:gd name="T57" fmla="*/ 21 h 342"/>
                <a:gd name="T58" fmla="*/ 280 w 342"/>
                <a:gd name="T59" fmla="*/ 40 h 342"/>
                <a:gd name="T60" fmla="*/ 302 w 342"/>
                <a:gd name="T61" fmla="*/ 63 h 342"/>
                <a:gd name="T62" fmla="*/ 321 w 342"/>
                <a:gd name="T63" fmla="*/ 90 h 342"/>
                <a:gd name="T64" fmla="*/ 334 w 342"/>
                <a:gd name="T65" fmla="*/ 120 h 342"/>
                <a:gd name="T66" fmla="*/ 341 w 342"/>
                <a:gd name="T67" fmla="*/ 154 h 342"/>
                <a:gd name="T68" fmla="*/ 342 w 342"/>
                <a:gd name="T69" fmla="*/ 171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42" h="342">
                  <a:moveTo>
                    <a:pt x="342" y="171"/>
                  </a:moveTo>
                  <a:lnTo>
                    <a:pt x="342" y="171"/>
                  </a:lnTo>
                  <a:lnTo>
                    <a:pt x="341" y="188"/>
                  </a:lnTo>
                  <a:lnTo>
                    <a:pt x="338" y="205"/>
                  </a:lnTo>
                  <a:lnTo>
                    <a:pt x="334" y="222"/>
                  </a:lnTo>
                  <a:lnTo>
                    <a:pt x="328" y="238"/>
                  </a:lnTo>
                  <a:lnTo>
                    <a:pt x="321" y="252"/>
                  </a:lnTo>
                  <a:lnTo>
                    <a:pt x="312" y="267"/>
                  </a:lnTo>
                  <a:lnTo>
                    <a:pt x="302" y="279"/>
                  </a:lnTo>
                  <a:lnTo>
                    <a:pt x="292" y="292"/>
                  </a:lnTo>
                  <a:lnTo>
                    <a:pt x="280" y="304"/>
                  </a:lnTo>
                  <a:lnTo>
                    <a:pt x="267" y="314"/>
                  </a:lnTo>
                  <a:lnTo>
                    <a:pt x="252" y="322"/>
                  </a:lnTo>
                  <a:lnTo>
                    <a:pt x="238" y="329"/>
                  </a:lnTo>
                  <a:lnTo>
                    <a:pt x="222" y="335"/>
                  </a:lnTo>
                  <a:lnTo>
                    <a:pt x="205" y="339"/>
                  </a:lnTo>
                  <a:lnTo>
                    <a:pt x="188" y="342"/>
                  </a:lnTo>
                  <a:lnTo>
                    <a:pt x="171" y="342"/>
                  </a:lnTo>
                  <a:lnTo>
                    <a:pt x="171" y="342"/>
                  </a:lnTo>
                  <a:lnTo>
                    <a:pt x="154" y="342"/>
                  </a:lnTo>
                  <a:lnTo>
                    <a:pt x="137" y="339"/>
                  </a:lnTo>
                  <a:lnTo>
                    <a:pt x="120" y="335"/>
                  </a:lnTo>
                  <a:lnTo>
                    <a:pt x="104" y="329"/>
                  </a:lnTo>
                  <a:lnTo>
                    <a:pt x="90" y="322"/>
                  </a:lnTo>
                  <a:lnTo>
                    <a:pt x="75" y="314"/>
                  </a:lnTo>
                  <a:lnTo>
                    <a:pt x="63" y="304"/>
                  </a:lnTo>
                  <a:lnTo>
                    <a:pt x="50" y="292"/>
                  </a:lnTo>
                  <a:lnTo>
                    <a:pt x="38" y="279"/>
                  </a:lnTo>
                  <a:lnTo>
                    <a:pt x="28" y="267"/>
                  </a:lnTo>
                  <a:lnTo>
                    <a:pt x="20" y="252"/>
                  </a:lnTo>
                  <a:lnTo>
                    <a:pt x="13" y="238"/>
                  </a:lnTo>
                  <a:lnTo>
                    <a:pt x="7" y="222"/>
                  </a:lnTo>
                  <a:lnTo>
                    <a:pt x="3" y="205"/>
                  </a:lnTo>
                  <a:lnTo>
                    <a:pt x="0" y="188"/>
                  </a:lnTo>
                  <a:lnTo>
                    <a:pt x="0" y="171"/>
                  </a:lnTo>
                  <a:lnTo>
                    <a:pt x="0" y="171"/>
                  </a:lnTo>
                  <a:lnTo>
                    <a:pt x="0" y="154"/>
                  </a:lnTo>
                  <a:lnTo>
                    <a:pt x="3" y="137"/>
                  </a:lnTo>
                  <a:lnTo>
                    <a:pt x="7" y="120"/>
                  </a:lnTo>
                  <a:lnTo>
                    <a:pt x="13" y="104"/>
                  </a:lnTo>
                  <a:lnTo>
                    <a:pt x="20" y="90"/>
                  </a:lnTo>
                  <a:lnTo>
                    <a:pt x="28" y="75"/>
                  </a:lnTo>
                  <a:lnTo>
                    <a:pt x="38" y="63"/>
                  </a:lnTo>
                  <a:lnTo>
                    <a:pt x="50" y="50"/>
                  </a:lnTo>
                  <a:lnTo>
                    <a:pt x="63" y="40"/>
                  </a:lnTo>
                  <a:lnTo>
                    <a:pt x="75" y="30"/>
                  </a:lnTo>
                  <a:lnTo>
                    <a:pt x="90" y="21"/>
                  </a:lnTo>
                  <a:lnTo>
                    <a:pt x="104" y="14"/>
                  </a:lnTo>
                  <a:lnTo>
                    <a:pt x="120" y="8"/>
                  </a:lnTo>
                  <a:lnTo>
                    <a:pt x="137" y="4"/>
                  </a:lnTo>
                  <a:lnTo>
                    <a:pt x="154" y="1"/>
                  </a:lnTo>
                  <a:lnTo>
                    <a:pt x="171" y="0"/>
                  </a:lnTo>
                  <a:lnTo>
                    <a:pt x="171" y="0"/>
                  </a:lnTo>
                  <a:lnTo>
                    <a:pt x="188" y="1"/>
                  </a:lnTo>
                  <a:lnTo>
                    <a:pt x="205" y="4"/>
                  </a:lnTo>
                  <a:lnTo>
                    <a:pt x="222" y="8"/>
                  </a:lnTo>
                  <a:lnTo>
                    <a:pt x="238" y="14"/>
                  </a:lnTo>
                  <a:lnTo>
                    <a:pt x="252" y="21"/>
                  </a:lnTo>
                  <a:lnTo>
                    <a:pt x="267" y="30"/>
                  </a:lnTo>
                  <a:lnTo>
                    <a:pt x="280" y="40"/>
                  </a:lnTo>
                  <a:lnTo>
                    <a:pt x="292" y="50"/>
                  </a:lnTo>
                  <a:lnTo>
                    <a:pt x="302" y="63"/>
                  </a:lnTo>
                  <a:lnTo>
                    <a:pt x="312" y="75"/>
                  </a:lnTo>
                  <a:lnTo>
                    <a:pt x="321" y="90"/>
                  </a:lnTo>
                  <a:lnTo>
                    <a:pt x="328" y="104"/>
                  </a:lnTo>
                  <a:lnTo>
                    <a:pt x="334" y="120"/>
                  </a:lnTo>
                  <a:lnTo>
                    <a:pt x="338" y="137"/>
                  </a:lnTo>
                  <a:lnTo>
                    <a:pt x="341" y="154"/>
                  </a:lnTo>
                  <a:lnTo>
                    <a:pt x="342" y="171"/>
                  </a:lnTo>
                  <a:lnTo>
                    <a:pt x="342" y="171"/>
                  </a:lnTo>
                  <a:close/>
                </a:path>
              </a:pathLst>
            </a:custGeom>
            <a:solidFill>
              <a:schemeClr val="bg1"/>
            </a:solidFill>
            <a:ln w="28575" cap="rnd">
              <a:solidFill>
                <a:srgbClr val="721465"/>
              </a:solidFill>
              <a:prstDash val="sysDot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tIns="48000" rIns="0" bIns="0" anchor="ctr"/>
            <a:lstStyle>
              <a:defPPr>
                <a:defRPr lang="fi-FI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377" rtl="0" eaLnBrk="1" fontAlgn="base" latinLnBrk="0" hangingPunct="1">
                <a:lnSpc>
                  <a:spcPts val="1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721465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rPr>
                <a:t>Päihdehoito</a:t>
              </a:r>
            </a:p>
          </p:txBody>
        </p:sp>
      </p:grpSp>
      <p:grpSp>
        <p:nvGrpSpPr>
          <p:cNvPr id="15" name="Ryhmä 14" descr="Arvio palvelusta: Sosiaalialan ammattilaisen kanssa käydään läpi tilanne ja pohditaan vaihtoehtoja ja tukitoimia.  Jos palvelulle on tarve, tehdään palvelupyyntö ja mietitään muuta tukea, joka voi liittyä taloudellisiin, sosiaalisiin tai terveyteen liittyviin haasteisiin.">
            <a:extLst>
              <a:ext uri="{FF2B5EF4-FFF2-40B4-BE49-F238E27FC236}">
                <a16:creationId xmlns:a16="http://schemas.microsoft.com/office/drawing/2014/main" id="{64C0B83A-B0FC-2A11-833D-F754656D9D69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5255627" y="1132124"/>
            <a:ext cx="3765900" cy="1559884"/>
            <a:chOff x="6094427" y="457189"/>
            <a:chExt cx="3765900" cy="1559884"/>
          </a:xfrm>
        </p:grpSpPr>
        <p:sp>
          <p:nvSpPr>
            <p:cNvPr id="236" name="Freeform 261">
              <a:extLst>
                <a:ext uri="{FF2B5EF4-FFF2-40B4-BE49-F238E27FC236}">
                  <a16:creationId xmlns:a16="http://schemas.microsoft.com/office/drawing/2014/main" id="{432BCD63-0AD1-DE5B-A718-A4419EB8537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 bwMode="auto">
            <a:xfrm>
              <a:off x="6094427" y="871023"/>
              <a:ext cx="3638202" cy="1146050"/>
            </a:xfrm>
            <a:custGeom>
              <a:avLst/>
              <a:gdLst>
                <a:gd name="T0" fmla="*/ 75604688 w 932"/>
                <a:gd name="T1" fmla="*/ 1794351250 h 712"/>
                <a:gd name="T2" fmla="*/ 75604688 w 932"/>
                <a:gd name="T3" fmla="*/ 1794351250 h 712"/>
                <a:gd name="T4" fmla="*/ 60483750 w 932"/>
                <a:gd name="T5" fmla="*/ 1791831888 h 712"/>
                <a:gd name="T6" fmla="*/ 47883763 w 932"/>
                <a:gd name="T7" fmla="*/ 1786791575 h 712"/>
                <a:gd name="T8" fmla="*/ 32762825 w 932"/>
                <a:gd name="T9" fmla="*/ 1779230313 h 712"/>
                <a:gd name="T10" fmla="*/ 22682200 w 932"/>
                <a:gd name="T11" fmla="*/ 1769149688 h 712"/>
                <a:gd name="T12" fmla="*/ 15120938 w 932"/>
                <a:gd name="T13" fmla="*/ 1759069063 h 712"/>
                <a:gd name="T14" fmla="*/ 7561263 w 932"/>
                <a:gd name="T15" fmla="*/ 1743948125 h 712"/>
                <a:gd name="T16" fmla="*/ 0 w 932"/>
                <a:gd name="T17" fmla="*/ 1728827188 h 712"/>
                <a:gd name="T18" fmla="*/ 0 w 932"/>
                <a:gd name="T19" fmla="*/ 1716227200 h 712"/>
                <a:gd name="T20" fmla="*/ 0 w 932"/>
                <a:gd name="T21" fmla="*/ 75604688 h 712"/>
                <a:gd name="T22" fmla="*/ 0 w 932"/>
                <a:gd name="T23" fmla="*/ 75604688 h 712"/>
                <a:gd name="T24" fmla="*/ 0 w 932"/>
                <a:gd name="T25" fmla="*/ 60483750 h 712"/>
                <a:gd name="T26" fmla="*/ 7561263 w 932"/>
                <a:gd name="T27" fmla="*/ 45362813 h 712"/>
                <a:gd name="T28" fmla="*/ 15120938 w 932"/>
                <a:gd name="T29" fmla="*/ 35282188 h 712"/>
                <a:gd name="T30" fmla="*/ 22682200 w 932"/>
                <a:gd name="T31" fmla="*/ 20161250 h 712"/>
                <a:gd name="T32" fmla="*/ 32762825 w 932"/>
                <a:gd name="T33" fmla="*/ 15120938 h 712"/>
                <a:gd name="T34" fmla="*/ 47883763 w 932"/>
                <a:gd name="T35" fmla="*/ 7561263 h 712"/>
                <a:gd name="T36" fmla="*/ 60483750 w 932"/>
                <a:gd name="T37" fmla="*/ 2520950 h 712"/>
                <a:gd name="T38" fmla="*/ 75604688 w 932"/>
                <a:gd name="T39" fmla="*/ 0 h 712"/>
                <a:gd name="T40" fmla="*/ 2147483647 w 932"/>
                <a:gd name="T41" fmla="*/ 0 h 712"/>
                <a:gd name="T42" fmla="*/ 2147483647 w 932"/>
                <a:gd name="T43" fmla="*/ 0 h 712"/>
                <a:gd name="T44" fmla="*/ 2147483647 w 932"/>
                <a:gd name="T45" fmla="*/ 2520950 h 712"/>
                <a:gd name="T46" fmla="*/ 2147483647 w 932"/>
                <a:gd name="T47" fmla="*/ 7561263 h 712"/>
                <a:gd name="T48" fmla="*/ 2147483647 w 932"/>
                <a:gd name="T49" fmla="*/ 15120938 h 712"/>
                <a:gd name="T50" fmla="*/ 2147483647 w 932"/>
                <a:gd name="T51" fmla="*/ 20161250 h 712"/>
                <a:gd name="T52" fmla="*/ 2147483647 w 932"/>
                <a:gd name="T53" fmla="*/ 35282188 h 712"/>
                <a:gd name="T54" fmla="*/ 2147483647 w 932"/>
                <a:gd name="T55" fmla="*/ 45362813 h 712"/>
                <a:gd name="T56" fmla="*/ 2147483647 w 932"/>
                <a:gd name="T57" fmla="*/ 60483750 h 712"/>
                <a:gd name="T58" fmla="*/ 2147483647 w 932"/>
                <a:gd name="T59" fmla="*/ 75604688 h 712"/>
                <a:gd name="T60" fmla="*/ 2147483647 w 932"/>
                <a:gd name="T61" fmla="*/ 1716227200 h 712"/>
                <a:gd name="T62" fmla="*/ 2147483647 w 932"/>
                <a:gd name="T63" fmla="*/ 1716227200 h 712"/>
                <a:gd name="T64" fmla="*/ 2147483647 w 932"/>
                <a:gd name="T65" fmla="*/ 1728827188 h 712"/>
                <a:gd name="T66" fmla="*/ 2147483647 w 932"/>
                <a:gd name="T67" fmla="*/ 1743948125 h 712"/>
                <a:gd name="T68" fmla="*/ 2147483647 w 932"/>
                <a:gd name="T69" fmla="*/ 1759069063 h 712"/>
                <a:gd name="T70" fmla="*/ 2147483647 w 932"/>
                <a:gd name="T71" fmla="*/ 1769149688 h 712"/>
                <a:gd name="T72" fmla="*/ 2147483647 w 932"/>
                <a:gd name="T73" fmla="*/ 1779230313 h 712"/>
                <a:gd name="T74" fmla="*/ 2147483647 w 932"/>
                <a:gd name="T75" fmla="*/ 1786791575 h 712"/>
                <a:gd name="T76" fmla="*/ 2147483647 w 932"/>
                <a:gd name="T77" fmla="*/ 1791831888 h 712"/>
                <a:gd name="T78" fmla="*/ 2147483647 w 932"/>
                <a:gd name="T79" fmla="*/ 1794351250 h 712"/>
                <a:gd name="T80" fmla="*/ 75604688 w 932"/>
                <a:gd name="T81" fmla="*/ 1794351250 h 71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932" h="712">
                  <a:moveTo>
                    <a:pt x="30" y="712"/>
                  </a:moveTo>
                  <a:lnTo>
                    <a:pt x="30" y="712"/>
                  </a:lnTo>
                  <a:lnTo>
                    <a:pt x="24" y="711"/>
                  </a:lnTo>
                  <a:lnTo>
                    <a:pt x="19" y="709"/>
                  </a:lnTo>
                  <a:lnTo>
                    <a:pt x="13" y="706"/>
                  </a:lnTo>
                  <a:lnTo>
                    <a:pt x="9" y="702"/>
                  </a:lnTo>
                  <a:lnTo>
                    <a:pt x="6" y="698"/>
                  </a:lnTo>
                  <a:lnTo>
                    <a:pt x="3" y="692"/>
                  </a:lnTo>
                  <a:lnTo>
                    <a:pt x="0" y="686"/>
                  </a:lnTo>
                  <a:lnTo>
                    <a:pt x="0" y="681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3" y="18"/>
                  </a:lnTo>
                  <a:lnTo>
                    <a:pt x="6" y="14"/>
                  </a:lnTo>
                  <a:lnTo>
                    <a:pt x="9" y="8"/>
                  </a:lnTo>
                  <a:lnTo>
                    <a:pt x="13" y="6"/>
                  </a:lnTo>
                  <a:lnTo>
                    <a:pt x="19" y="3"/>
                  </a:lnTo>
                  <a:lnTo>
                    <a:pt x="24" y="1"/>
                  </a:lnTo>
                  <a:lnTo>
                    <a:pt x="30" y="0"/>
                  </a:lnTo>
                  <a:lnTo>
                    <a:pt x="902" y="0"/>
                  </a:lnTo>
                  <a:lnTo>
                    <a:pt x="908" y="1"/>
                  </a:lnTo>
                  <a:lnTo>
                    <a:pt x="914" y="3"/>
                  </a:lnTo>
                  <a:lnTo>
                    <a:pt x="918" y="6"/>
                  </a:lnTo>
                  <a:lnTo>
                    <a:pt x="924" y="8"/>
                  </a:lnTo>
                  <a:lnTo>
                    <a:pt x="927" y="14"/>
                  </a:lnTo>
                  <a:lnTo>
                    <a:pt x="929" y="18"/>
                  </a:lnTo>
                  <a:lnTo>
                    <a:pt x="931" y="24"/>
                  </a:lnTo>
                  <a:lnTo>
                    <a:pt x="932" y="30"/>
                  </a:lnTo>
                  <a:lnTo>
                    <a:pt x="932" y="681"/>
                  </a:lnTo>
                  <a:lnTo>
                    <a:pt x="931" y="686"/>
                  </a:lnTo>
                  <a:lnTo>
                    <a:pt x="929" y="692"/>
                  </a:lnTo>
                  <a:lnTo>
                    <a:pt x="927" y="698"/>
                  </a:lnTo>
                  <a:lnTo>
                    <a:pt x="924" y="702"/>
                  </a:lnTo>
                  <a:lnTo>
                    <a:pt x="918" y="706"/>
                  </a:lnTo>
                  <a:lnTo>
                    <a:pt x="914" y="709"/>
                  </a:lnTo>
                  <a:lnTo>
                    <a:pt x="908" y="711"/>
                  </a:lnTo>
                  <a:lnTo>
                    <a:pt x="902" y="712"/>
                  </a:lnTo>
                  <a:lnTo>
                    <a:pt x="30" y="712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8100">
              <a:solidFill>
                <a:schemeClr val="bg1">
                  <a:lumMod val="95000"/>
                </a:schemeClr>
              </a:solidFill>
            </a:ln>
          </p:spPr>
          <p:txBody>
            <a:bodyPr tIns="50400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9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rPr>
                <a:t>Sosiaalihuollon ammattihenkilö ja asiakas käyvät läpi tilannetta ja pohtivat vaihtoehtoja ja tukitoimia. Jos päihdekuntoutukselle on tarve, tehdään yhteinen suunnitelma päihdehoidon kanssa tai hakemus eli palvelupyyntö päihdekuntoutukseen.</a:t>
              </a:r>
            </a:p>
          </p:txBody>
        </p:sp>
        <p:grpSp>
          <p:nvGrpSpPr>
            <p:cNvPr id="237" name="Ryhmä 236">
              <a:extLst>
                <a:ext uri="{FF2B5EF4-FFF2-40B4-BE49-F238E27FC236}">
                  <a16:creationId xmlns:a16="http://schemas.microsoft.com/office/drawing/2014/main" id="{A0F4CCF6-194C-7F3A-5E10-6B81EFDC7F74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6095497" y="457189"/>
              <a:ext cx="3764830" cy="864000"/>
              <a:chOff x="7301441" y="476160"/>
              <a:chExt cx="3764830" cy="864000"/>
            </a:xfrm>
          </p:grpSpPr>
          <p:sp>
            <p:nvSpPr>
              <p:cNvPr id="239" name="Line 313">
                <a:extLst>
                  <a:ext uri="{FF2B5EF4-FFF2-40B4-BE49-F238E27FC236}">
                    <a16:creationId xmlns:a16="http://schemas.microsoft.com/office/drawing/2014/main" id="{3B678430-1F46-3448-EE6C-215F6EEDB11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7358271" y="878395"/>
                <a:ext cx="3708000" cy="15037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prstDash val="solid"/>
                <a:round/>
                <a:headEnd type="non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defPPr>
                  <a:defRPr lang="fi-FI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377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i-FI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03A7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endParaRPr>
              </a:p>
            </p:txBody>
          </p:sp>
          <p:sp>
            <p:nvSpPr>
              <p:cNvPr id="238" name="Freeform 315">
                <a:extLst>
                  <a:ext uri="{FF2B5EF4-FFF2-40B4-BE49-F238E27FC236}">
                    <a16:creationId xmlns:a16="http://schemas.microsoft.com/office/drawing/2014/main" id="{02EE75D1-8A23-8404-9A86-701A996FCEA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/>
              </p:cNvSpPr>
              <p:nvPr/>
            </p:nvSpPr>
            <p:spPr bwMode="auto">
              <a:xfrm>
                <a:off x="7301441" y="476160"/>
                <a:ext cx="864000" cy="864000"/>
              </a:xfrm>
              <a:custGeom>
                <a:avLst/>
                <a:gdLst>
                  <a:gd name="T0" fmla="*/ 342 w 342"/>
                  <a:gd name="T1" fmla="*/ 171 h 342"/>
                  <a:gd name="T2" fmla="*/ 338 w 342"/>
                  <a:gd name="T3" fmla="*/ 205 h 342"/>
                  <a:gd name="T4" fmla="*/ 328 w 342"/>
                  <a:gd name="T5" fmla="*/ 238 h 342"/>
                  <a:gd name="T6" fmla="*/ 312 w 342"/>
                  <a:gd name="T7" fmla="*/ 267 h 342"/>
                  <a:gd name="T8" fmla="*/ 292 w 342"/>
                  <a:gd name="T9" fmla="*/ 292 h 342"/>
                  <a:gd name="T10" fmla="*/ 267 w 342"/>
                  <a:gd name="T11" fmla="*/ 314 h 342"/>
                  <a:gd name="T12" fmla="*/ 238 w 342"/>
                  <a:gd name="T13" fmla="*/ 329 h 342"/>
                  <a:gd name="T14" fmla="*/ 205 w 342"/>
                  <a:gd name="T15" fmla="*/ 339 h 342"/>
                  <a:gd name="T16" fmla="*/ 171 w 342"/>
                  <a:gd name="T17" fmla="*/ 342 h 342"/>
                  <a:gd name="T18" fmla="*/ 154 w 342"/>
                  <a:gd name="T19" fmla="*/ 342 h 342"/>
                  <a:gd name="T20" fmla="*/ 120 w 342"/>
                  <a:gd name="T21" fmla="*/ 335 h 342"/>
                  <a:gd name="T22" fmla="*/ 90 w 342"/>
                  <a:gd name="T23" fmla="*/ 322 h 342"/>
                  <a:gd name="T24" fmla="*/ 63 w 342"/>
                  <a:gd name="T25" fmla="*/ 304 h 342"/>
                  <a:gd name="T26" fmla="*/ 38 w 342"/>
                  <a:gd name="T27" fmla="*/ 279 h 342"/>
                  <a:gd name="T28" fmla="*/ 20 w 342"/>
                  <a:gd name="T29" fmla="*/ 252 h 342"/>
                  <a:gd name="T30" fmla="*/ 7 w 342"/>
                  <a:gd name="T31" fmla="*/ 222 h 342"/>
                  <a:gd name="T32" fmla="*/ 0 w 342"/>
                  <a:gd name="T33" fmla="*/ 188 h 342"/>
                  <a:gd name="T34" fmla="*/ 0 w 342"/>
                  <a:gd name="T35" fmla="*/ 171 h 342"/>
                  <a:gd name="T36" fmla="*/ 3 w 342"/>
                  <a:gd name="T37" fmla="*/ 137 h 342"/>
                  <a:gd name="T38" fmla="*/ 13 w 342"/>
                  <a:gd name="T39" fmla="*/ 104 h 342"/>
                  <a:gd name="T40" fmla="*/ 28 w 342"/>
                  <a:gd name="T41" fmla="*/ 75 h 342"/>
                  <a:gd name="T42" fmla="*/ 50 w 342"/>
                  <a:gd name="T43" fmla="*/ 50 h 342"/>
                  <a:gd name="T44" fmla="*/ 75 w 342"/>
                  <a:gd name="T45" fmla="*/ 30 h 342"/>
                  <a:gd name="T46" fmla="*/ 104 w 342"/>
                  <a:gd name="T47" fmla="*/ 14 h 342"/>
                  <a:gd name="T48" fmla="*/ 137 w 342"/>
                  <a:gd name="T49" fmla="*/ 4 h 342"/>
                  <a:gd name="T50" fmla="*/ 171 w 342"/>
                  <a:gd name="T51" fmla="*/ 0 h 342"/>
                  <a:gd name="T52" fmla="*/ 188 w 342"/>
                  <a:gd name="T53" fmla="*/ 1 h 342"/>
                  <a:gd name="T54" fmla="*/ 222 w 342"/>
                  <a:gd name="T55" fmla="*/ 8 h 342"/>
                  <a:gd name="T56" fmla="*/ 252 w 342"/>
                  <a:gd name="T57" fmla="*/ 21 h 342"/>
                  <a:gd name="T58" fmla="*/ 280 w 342"/>
                  <a:gd name="T59" fmla="*/ 40 h 342"/>
                  <a:gd name="T60" fmla="*/ 302 w 342"/>
                  <a:gd name="T61" fmla="*/ 63 h 342"/>
                  <a:gd name="T62" fmla="*/ 321 w 342"/>
                  <a:gd name="T63" fmla="*/ 90 h 342"/>
                  <a:gd name="T64" fmla="*/ 334 w 342"/>
                  <a:gd name="T65" fmla="*/ 120 h 342"/>
                  <a:gd name="T66" fmla="*/ 341 w 342"/>
                  <a:gd name="T67" fmla="*/ 154 h 342"/>
                  <a:gd name="T68" fmla="*/ 342 w 342"/>
                  <a:gd name="T69" fmla="*/ 171 h 3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342" h="342">
                    <a:moveTo>
                      <a:pt x="342" y="171"/>
                    </a:moveTo>
                    <a:lnTo>
                      <a:pt x="342" y="171"/>
                    </a:lnTo>
                    <a:lnTo>
                      <a:pt x="341" y="188"/>
                    </a:lnTo>
                    <a:lnTo>
                      <a:pt x="338" y="205"/>
                    </a:lnTo>
                    <a:lnTo>
                      <a:pt x="334" y="222"/>
                    </a:lnTo>
                    <a:lnTo>
                      <a:pt x="328" y="238"/>
                    </a:lnTo>
                    <a:lnTo>
                      <a:pt x="321" y="252"/>
                    </a:lnTo>
                    <a:lnTo>
                      <a:pt x="312" y="267"/>
                    </a:lnTo>
                    <a:lnTo>
                      <a:pt x="302" y="279"/>
                    </a:lnTo>
                    <a:lnTo>
                      <a:pt x="292" y="292"/>
                    </a:lnTo>
                    <a:lnTo>
                      <a:pt x="280" y="304"/>
                    </a:lnTo>
                    <a:lnTo>
                      <a:pt x="267" y="314"/>
                    </a:lnTo>
                    <a:lnTo>
                      <a:pt x="252" y="322"/>
                    </a:lnTo>
                    <a:lnTo>
                      <a:pt x="238" y="329"/>
                    </a:lnTo>
                    <a:lnTo>
                      <a:pt x="222" y="335"/>
                    </a:lnTo>
                    <a:lnTo>
                      <a:pt x="205" y="339"/>
                    </a:lnTo>
                    <a:lnTo>
                      <a:pt x="188" y="342"/>
                    </a:lnTo>
                    <a:lnTo>
                      <a:pt x="171" y="342"/>
                    </a:lnTo>
                    <a:lnTo>
                      <a:pt x="171" y="342"/>
                    </a:lnTo>
                    <a:lnTo>
                      <a:pt x="154" y="342"/>
                    </a:lnTo>
                    <a:lnTo>
                      <a:pt x="137" y="339"/>
                    </a:lnTo>
                    <a:lnTo>
                      <a:pt x="120" y="335"/>
                    </a:lnTo>
                    <a:lnTo>
                      <a:pt x="104" y="329"/>
                    </a:lnTo>
                    <a:lnTo>
                      <a:pt x="90" y="322"/>
                    </a:lnTo>
                    <a:lnTo>
                      <a:pt x="75" y="314"/>
                    </a:lnTo>
                    <a:lnTo>
                      <a:pt x="63" y="304"/>
                    </a:lnTo>
                    <a:lnTo>
                      <a:pt x="50" y="292"/>
                    </a:lnTo>
                    <a:lnTo>
                      <a:pt x="38" y="279"/>
                    </a:lnTo>
                    <a:lnTo>
                      <a:pt x="28" y="267"/>
                    </a:lnTo>
                    <a:lnTo>
                      <a:pt x="20" y="252"/>
                    </a:lnTo>
                    <a:lnTo>
                      <a:pt x="13" y="238"/>
                    </a:lnTo>
                    <a:lnTo>
                      <a:pt x="7" y="222"/>
                    </a:lnTo>
                    <a:lnTo>
                      <a:pt x="3" y="205"/>
                    </a:lnTo>
                    <a:lnTo>
                      <a:pt x="0" y="188"/>
                    </a:lnTo>
                    <a:lnTo>
                      <a:pt x="0" y="171"/>
                    </a:lnTo>
                    <a:lnTo>
                      <a:pt x="0" y="171"/>
                    </a:lnTo>
                    <a:lnTo>
                      <a:pt x="0" y="154"/>
                    </a:lnTo>
                    <a:lnTo>
                      <a:pt x="3" y="137"/>
                    </a:lnTo>
                    <a:lnTo>
                      <a:pt x="7" y="120"/>
                    </a:lnTo>
                    <a:lnTo>
                      <a:pt x="13" y="104"/>
                    </a:lnTo>
                    <a:lnTo>
                      <a:pt x="20" y="90"/>
                    </a:lnTo>
                    <a:lnTo>
                      <a:pt x="28" y="75"/>
                    </a:lnTo>
                    <a:lnTo>
                      <a:pt x="38" y="63"/>
                    </a:lnTo>
                    <a:lnTo>
                      <a:pt x="50" y="50"/>
                    </a:lnTo>
                    <a:lnTo>
                      <a:pt x="63" y="40"/>
                    </a:lnTo>
                    <a:lnTo>
                      <a:pt x="75" y="30"/>
                    </a:lnTo>
                    <a:lnTo>
                      <a:pt x="90" y="21"/>
                    </a:lnTo>
                    <a:lnTo>
                      <a:pt x="104" y="14"/>
                    </a:lnTo>
                    <a:lnTo>
                      <a:pt x="120" y="8"/>
                    </a:lnTo>
                    <a:lnTo>
                      <a:pt x="137" y="4"/>
                    </a:lnTo>
                    <a:lnTo>
                      <a:pt x="154" y="1"/>
                    </a:lnTo>
                    <a:lnTo>
                      <a:pt x="171" y="0"/>
                    </a:lnTo>
                    <a:lnTo>
                      <a:pt x="171" y="0"/>
                    </a:lnTo>
                    <a:lnTo>
                      <a:pt x="188" y="1"/>
                    </a:lnTo>
                    <a:lnTo>
                      <a:pt x="205" y="4"/>
                    </a:lnTo>
                    <a:lnTo>
                      <a:pt x="222" y="8"/>
                    </a:lnTo>
                    <a:lnTo>
                      <a:pt x="238" y="14"/>
                    </a:lnTo>
                    <a:lnTo>
                      <a:pt x="252" y="21"/>
                    </a:lnTo>
                    <a:lnTo>
                      <a:pt x="267" y="30"/>
                    </a:lnTo>
                    <a:lnTo>
                      <a:pt x="280" y="40"/>
                    </a:lnTo>
                    <a:lnTo>
                      <a:pt x="292" y="50"/>
                    </a:lnTo>
                    <a:lnTo>
                      <a:pt x="302" y="63"/>
                    </a:lnTo>
                    <a:lnTo>
                      <a:pt x="312" y="75"/>
                    </a:lnTo>
                    <a:lnTo>
                      <a:pt x="321" y="90"/>
                    </a:lnTo>
                    <a:lnTo>
                      <a:pt x="328" y="104"/>
                    </a:lnTo>
                    <a:lnTo>
                      <a:pt x="334" y="120"/>
                    </a:lnTo>
                    <a:lnTo>
                      <a:pt x="338" y="137"/>
                    </a:lnTo>
                    <a:lnTo>
                      <a:pt x="341" y="154"/>
                    </a:lnTo>
                    <a:lnTo>
                      <a:pt x="342" y="171"/>
                    </a:lnTo>
                    <a:lnTo>
                      <a:pt x="342" y="171"/>
                    </a:lnTo>
                    <a:close/>
                  </a:path>
                </a:pathLst>
              </a:custGeom>
              <a:solidFill>
                <a:schemeClr val="tx2"/>
              </a:solidFill>
              <a:ln w="25400">
                <a:solidFill>
                  <a:schemeClr val="tx2"/>
                </a:solidFill>
                <a:prstDash val="solid"/>
                <a:round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>
                <a:defPPr>
                  <a:defRPr lang="fi-FI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ctr" defTabSz="914377" rtl="0" eaLnBrk="1" fontAlgn="base" latinLnBrk="0" hangingPunct="1">
                  <a:lnSpc>
                    <a:spcPts val="1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i-FI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Arial" charset="0"/>
                  </a:rPr>
                  <a:t>Arvio palvelusta</a:t>
                </a:r>
              </a:p>
            </p:txBody>
          </p:sp>
        </p:grpSp>
      </p:grpSp>
      <p:sp>
        <p:nvSpPr>
          <p:cNvPr id="49" name="Suorakulmio: Taitettu kulma 48">
            <a:extLst>
              <a:ext uri="{FF2B5EF4-FFF2-40B4-BE49-F238E27FC236}">
                <a16:creationId xmlns:a16="http://schemas.microsoft.com/office/drawing/2014/main" id="{5DFA8E86-176C-6C87-3E0C-13890321975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83005" y="2703593"/>
            <a:ext cx="2407475" cy="231430"/>
          </a:xfrm>
          <a:prstGeom prst="foldedCorner">
            <a:avLst>
              <a:gd name="adj" fmla="val 23222"/>
            </a:avLst>
          </a:prstGeom>
          <a:solidFill>
            <a:schemeClr val="bg1"/>
          </a:solidFill>
          <a:ln w="12700">
            <a:solidFill>
              <a:schemeClr val="accent1"/>
            </a:solidFill>
          </a:ln>
          <a:effectLst>
            <a:outerShdw blurRad="50800" dist="38100" dir="2700000" sx="99000" sy="99000" algn="tl" rotWithShape="0">
              <a:prstClr val="black">
                <a:alpha val="40000"/>
              </a:prstClr>
            </a:outerShdw>
          </a:effectLst>
        </p:spPr>
        <p:txBody>
          <a:bodyPr tIns="36000" anchor="t"/>
          <a:lstStyle/>
          <a:p>
            <a:pPr marL="0" marR="0" lvl="0" indent="0" algn="l" defTabSz="914377" rtl="0" eaLnBrk="1" fontAlgn="base" latinLnBrk="0" hangingPunct="1">
              <a:lnSpc>
                <a:spcPts val="11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fi-FI" sz="1000" b="1" i="0" u="none" strike="noStrike" kern="1200" cap="none" spc="0" normalizeH="0" baseline="0" noProof="0" dirty="0">
                <a:ln>
                  <a:noFill/>
                </a:ln>
                <a:solidFill>
                  <a:srgbClr val="10285E"/>
                </a:solidFill>
                <a:effectLst/>
                <a:uLnTx/>
                <a:uFillTx/>
                <a:latin typeface="Arial" panose="020B0604020202020204"/>
                <a:ea typeface="+mn-ea"/>
                <a:cs typeface="Arial" charset="0"/>
              </a:rPr>
              <a:t>Palvelupyyntö päihdekuntoutukseen </a:t>
            </a:r>
          </a:p>
        </p:txBody>
      </p:sp>
      <p:sp>
        <p:nvSpPr>
          <p:cNvPr id="248" name="Freeform 322">
            <a:extLst>
              <a:ext uri="{FF2B5EF4-FFF2-40B4-BE49-F238E27FC236}">
                <a16:creationId xmlns:a16="http://schemas.microsoft.com/office/drawing/2014/main" id="{8F61A7B1-ADDE-0C0A-95CD-8C304E3705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 rot="9103396">
            <a:off x="6384658" y="1171208"/>
            <a:ext cx="413263" cy="282322"/>
          </a:xfrm>
          <a:custGeom>
            <a:avLst/>
            <a:gdLst>
              <a:gd name="T0" fmla="*/ 1442889448 w 360"/>
              <a:gd name="T1" fmla="*/ 0 h 274"/>
              <a:gd name="T2" fmla="*/ 1442889448 w 360"/>
              <a:gd name="T3" fmla="*/ 0 h 274"/>
              <a:gd name="T4" fmla="*/ 1398801282 w 360"/>
              <a:gd name="T5" fmla="*/ 112224521 h 274"/>
              <a:gd name="T6" fmla="*/ 1346697085 w 360"/>
              <a:gd name="T7" fmla="*/ 212424986 h 274"/>
              <a:gd name="T8" fmla="*/ 1290584873 w 360"/>
              <a:gd name="T9" fmla="*/ 312627454 h 274"/>
              <a:gd name="T10" fmla="*/ 1226456631 w 360"/>
              <a:gd name="T11" fmla="*/ 408819901 h 274"/>
              <a:gd name="T12" fmla="*/ 1158320374 w 360"/>
              <a:gd name="T13" fmla="*/ 501004329 h 274"/>
              <a:gd name="T14" fmla="*/ 1082168087 w 360"/>
              <a:gd name="T15" fmla="*/ 585172720 h 274"/>
              <a:gd name="T16" fmla="*/ 1002005783 w 360"/>
              <a:gd name="T17" fmla="*/ 665333092 h 274"/>
              <a:gd name="T18" fmla="*/ 917837465 w 360"/>
              <a:gd name="T19" fmla="*/ 741485445 h 274"/>
              <a:gd name="T20" fmla="*/ 825653117 w 360"/>
              <a:gd name="T21" fmla="*/ 809621762 h 274"/>
              <a:gd name="T22" fmla="*/ 729460754 w 360"/>
              <a:gd name="T23" fmla="*/ 869744043 h 274"/>
              <a:gd name="T24" fmla="*/ 625252361 w 360"/>
              <a:gd name="T25" fmla="*/ 929864322 h 274"/>
              <a:gd name="T26" fmla="*/ 509019923 w 360"/>
              <a:gd name="T27" fmla="*/ 973952527 h 274"/>
              <a:gd name="T28" fmla="*/ 396795499 w 360"/>
              <a:gd name="T29" fmla="*/ 1018040732 h 274"/>
              <a:gd name="T30" fmla="*/ 268537013 w 360"/>
              <a:gd name="T31" fmla="*/ 1054112899 h 274"/>
              <a:gd name="T32" fmla="*/ 140280529 w 360"/>
              <a:gd name="T33" fmla="*/ 1082169030 h 274"/>
              <a:gd name="T34" fmla="*/ 0 w 360"/>
              <a:gd name="T35" fmla="*/ 1098201104 h 27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360" h="274">
                <a:moveTo>
                  <a:pt x="360" y="0"/>
                </a:moveTo>
                <a:lnTo>
                  <a:pt x="360" y="0"/>
                </a:lnTo>
                <a:lnTo>
                  <a:pt x="349" y="28"/>
                </a:lnTo>
                <a:lnTo>
                  <a:pt x="336" y="53"/>
                </a:lnTo>
                <a:lnTo>
                  <a:pt x="322" y="78"/>
                </a:lnTo>
                <a:lnTo>
                  <a:pt x="306" y="102"/>
                </a:lnTo>
                <a:lnTo>
                  <a:pt x="289" y="125"/>
                </a:lnTo>
                <a:lnTo>
                  <a:pt x="270" y="146"/>
                </a:lnTo>
                <a:lnTo>
                  <a:pt x="250" y="166"/>
                </a:lnTo>
                <a:lnTo>
                  <a:pt x="229" y="185"/>
                </a:lnTo>
                <a:lnTo>
                  <a:pt x="206" y="202"/>
                </a:lnTo>
                <a:lnTo>
                  <a:pt x="182" y="217"/>
                </a:lnTo>
                <a:lnTo>
                  <a:pt x="156" y="232"/>
                </a:lnTo>
                <a:lnTo>
                  <a:pt x="127" y="243"/>
                </a:lnTo>
                <a:lnTo>
                  <a:pt x="99" y="254"/>
                </a:lnTo>
                <a:lnTo>
                  <a:pt x="67" y="263"/>
                </a:lnTo>
                <a:lnTo>
                  <a:pt x="35" y="270"/>
                </a:lnTo>
                <a:lnTo>
                  <a:pt x="0" y="274"/>
                </a:lnTo>
              </a:path>
            </a:pathLst>
          </a:custGeom>
          <a:noFill/>
          <a:ln w="38100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srgbClr val="721465"/>
              </a:solidFill>
              <a:effectLst/>
              <a:uLnTx/>
              <a:uFillTx/>
              <a:latin typeface="Arial" panose="020B0604020202020204"/>
              <a:ea typeface="+mn-ea"/>
              <a:cs typeface="Arial" charset="0"/>
            </a:endParaRPr>
          </a:p>
        </p:txBody>
      </p:sp>
      <p:grpSp>
        <p:nvGrpSpPr>
          <p:cNvPr id="243" name="Ryhmä 242" descr="Muu tuki ja uusi arvio palvelusta tarvittaessa.">
            <a:extLst>
              <a:ext uri="{FF2B5EF4-FFF2-40B4-BE49-F238E27FC236}">
                <a16:creationId xmlns:a16="http://schemas.microsoft.com/office/drawing/2014/main" id="{E016701A-56F9-50C8-F469-CE7079FB96E7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6893573" y="302900"/>
            <a:ext cx="1768174" cy="1050862"/>
            <a:chOff x="6240354" y="324309"/>
            <a:chExt cx="1768174" cy="1050862"/>
          </a:xfrm>
        </p:grpSpPr>
        <p:sp>
          <p:nvSpPr>
            <p:cNvPr id="244" name="Freeform 322">
              <a:extLst>
                <a:ext uri="{FF2B5EF4-FFF2-40B4-BE49-F238E27FC236}">
                  <a16:creationId xmlns:a16="http://schemas.microsoft.com/office/drawing/2014/main" id="{E055119E-792F-5F7D-0A06-71E1F8FBDF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 bwMode="auto">
            <a:xfrm rot="15534785">
              <a:off x="7358078" y="724720"/>
              <a:ext cx="642694" cy="658207"/>
            </a:xfrm>
            <a:custGeom>
              <a:avLst/>
              <a:gdLst>
                <a:gd name="T0" fmla="*/ 1442889448 w 360"/>
                <a:gd name="T1" fmla="*/ 0 h 274"/>
                <a:gd name="T2" fmla="*/ 1442889448 w 360"/>
                <a:gd name="T3" fmla="*/ 0 h 274"/>
                <a:gd name="T4" fmla="*/ 1398801282 w 360"/>
                <a:gd name="T5" fmla="*/ 112224521 h 274"/>
                <a:gd name="T6" fmla="*/ 1346697085 w 360"/>
                <a:gd name="T7" fmla="*/ 212424986 h 274"/>
                <a:gd name="T8" fmla="*/ 1290584873 w 360"/>
                <a:gd name="T9" fmla="*/ 312627454 h 274"/>
                <a:gd name="T10" fmla="*/ 1226456631 w 360"/>
                <a:gd name="T11" fmla="*/ 408819901 h 274"/>
                <a:gd name="T12" fmla="*/ 1158320374 w 360"/>
                <a:gd name="T13" fmla="*/ 501004329 h 274"/>
                <a:gd name="T14" fmla="*/ 1082168087 w 360"/>
                <a:gd name="T15" fmla="*/ 585172720 h 274"/>
                <a:gd name="T16" fmla="*/ 1002005783 w 360"/>
                <a:gd name="T17" fmla="*/ 665333092 h 274"/>
                <a:gd name="T18" fmla="*/ 917837465 w 360"/>
                <a:gd name="T19" fmla="*/ 741485445 h 274"/>
                <a:gd name="T20" fmla="*/ 825653117 w 360"/>
                <a:gd name="T21" fmla="*/ 809621762 h 274"/>
                <a:gd name="T22" fmla="*/ 729460754 w 360"/>
                <a:gd name="T23" fmla="*/ 869744043 h 274"/>
                <a:gd name="T24" fmla="*/ 625252361 w 360"/>
                <a:gd name="T25" fmla="*/ 929864322 h 274"/>
                <a:gd name="T26" fmla="*/ 509019923 w 360"/>
                <a:gd name="T27" fmla="*/ 973952527 h 274"/>
                <a:gd name="T28" fmla="*/ 396795499 w 360"/>
                <a:gd name="T29" fmla="*/ 1018040732 h 274"/>
                <a:gd name="T30" fmla="*/ 268537013 w 360"/>
                <a:gd name="T31" fmla="*/ 1054112899 h 274"/>
                <a:gd name="T32" fmla="*/ 140280529 w 360"/>
                <a:gd name="T33" fmla="*/ 1082169030 h 274"/>
                <a:gd name="T34" fmla="*/ 0 w 360"/>
                <a:gd name="T35" fmla="*/ 1098201104 h 27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60" h="274">
                  <a:moveTo>
                    <a:pt x="360" y="0"/>
                  </a:moveTo>
                  <a:lnTo>
                    <a:pt x="360" y="0"/>
                  </a:lnTo>
                  <a:lnTo>
                    <a:pt x="349" y="28"/>
                  </a:lnTo>
                  <a:lnTo>
                    <a:pt x="336" y="53"/>
                  </a:lnTo>
                  <a:lnTo>
                    <a:pt x="322" y="78"/>
                  </a:lnTo>
                  <a:lnTo>
                    <a:pt x="306" y="102"/>
                  </a:lnTo>
                  <a:lnTo>
                    <a:pt x="289" y="125"/>
                  </a:lnTo>
                  <a:lnTo>
                    <a:pt x="270" y="146"/>
                  </a:lnTo>
                  <a:lnTo>
                    <a:pt x="250" y="166"/>
                  </a:lnTo>
                  <a:lnTo>
                    <a:pt x="229" y="185"/>
                  </a:lnTo>
                  <a:lnTo>
                    <a:pt x="206" y="202"/>
                  </a:lnTo>
                  <a:lnTo>
                    <a:pt x="182" y="217"/>
                  </a:lnTo>
                  <a:lnTo>
                    <a:pt x="156" y="232"/>
                  </a:lnTo>
                  <a:lnTo>
                    <a:pt x="127" y="243"/>
                  </a:lnTo>
                  <a:lnTo>
                    <a:pt x="99" y="254"/>
                  </a:lnTo>
                  <a:lnTo>
                    <a:pt x="67" y="263"/>
                  </a:lnTo>
                  <a:lnTo>
                    <a:pt x="35" y="270"/>
                  </a:lnTo>
                  <a:lnTo>
                    <a:pt x="0" y="274"/>
                  </a:lnTo>
                </a:path>
              </a:pathLst>
            </a:custGeom>
            <a:noFill/>
            <a:ln w="38100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7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721465"/>
                </a:solidFill>
                <a:effectLst/>
                <a:uLnTx/>
                <a:uFillTx/>
                <a:latin typeface="Arial" panose="020B0604020202020204"/>
                <a:ea typeface="+mn-ea"/>
                <a:cs typeface="Arial" charset="0"/>
              </a:endParaRPr>
            </a:p>
          </p:txBody>
        </p:sp>
        <p:sp>
          <p:nvSpPr>
            <p:cNvPr id="247" name="Freeform 315">
              <a:extLst>
                <a:ext uri="{FF2B5EF4-FFF2-40B4-BE49-F238E27FC236}">
                  <a16:creationId xmlns:a16="http://schemas.microsoft.com/office/drawing/2014/main" id="{4EFBDA82-B189-BD3B-C33B-BC58420D13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Grp="1" noRot="1" noChangeAspect="1" noMove="1" noResize="1" noEditPoints="1" noAdjustHandles="1" noChangeArrowheads="1" noChangeShapeType="1"/>
            </p:cNvSpPr>
            <p:nvPr/>
          </p:nvSpPr>
          <p:spPr bwMode="auto">
            <a:xfrm>
              <a:off x="6240354" y="324309"/>
              <a:ext cx="827428" cy="828000"/>
            </a:xfrm>
            <a:custGeom>
              <a:avLst/>
              <a:gdLst>
                <a:gd name="T0" fmla="*/ 342 w 342"/>
                <a:gd name="T1" fmla="*/ 171 h 342"/>
                <a:gd name="T2" fmla="*/ 338 w 342"/>
                <a:gd name="T3" fmla="*/ 205 h 342"/>
                <a:gd name="T4" fmla="*/ 328 w 342"/>
                <a:gd name="T5" fmla="*/ 238 h 342"/>
                <a:gd name="T6" fmla="*/ 312 w 342"/>
                <a:gd name="T7" fmla="*/ 267 h 342"/>
                <a:gd name="T8" fmla="*/ 292 w 342"/>
                <a:gd name="T9" fmla="*/ 292 h 342"/>
                <a:gd name="T10" fmla="*/ 267 w 342"/>
                <a:gd name="T11" fmla="*/ 314 h 342"/>
                <a:gd name="T12" fmla="*/ 238 w 342"/>
                <a:gd name="T13" fmla="*/ 329 h 342"/>
                <a:gd name="T14" fmla="*/ 205 w 342"/>
                <a:gd name="T15" fmla="*/ 339 h 342"/>
                <a:gd name="T16" fmla="*/ 171 w 342"/>
                <a:gd name="T17" fmla="*/ 342 h 342"/>
                <a:gd name="T18" fmla="*/ 154 w 342"/>
                <a:gd name="T19" fmla="*/ 342 h 342"/>
                <a:gd name="T20" fmla="*/ 120 w 342"/>
                <a:gd name="T21" fmla="*/ 335 h 342"/>
                <a:gd name="T22" fmla="*/ 90 w 342"/>
                <a:gd name="T23" fmla="*/ 322 h 342"/>
                <a:gd name="T24" fmla="*/ 63 w 342"/>
                <a:gd name="T25" fmla="*/ 304 h 342"/>
                <a:gd name="T26" fmla="*/ 38 w 342"/>
                <a:gd name="T27" fmla="*/ 279 h 342"/>
                <a:gd name="T28" fmla="*/ 20 w 342"/>
                <a:gd name="T29" fmla="*/ 252 h 342"/>
                <a:gd name="T30" fmla="*/ 7 w 342"/>
                <a:gd name="T31" fmla="*/ 222 h 342"/>
                <a:gd name="T32" fmla="*/ 0 w 342"/>
                <a:gd name="T33" fmla="*/ 188 h 342"/>
                <a:gd name="T34" fmla="*/ 0 w 342"/>
                <a:gd name="T35" fmla="*/ 171 h 342"/>
                <a:gd name="T36" fmla="*/ 3 w 342"/>
                <a:gd name="T37" fmla="*/ 137 h 342"/>
                <a:gd name="T38" fmla="*/ 13 w 342"/>
                <a:gd name="T39" fmla="*/ 104 h 342"/>
                <a:gd name="T40" fmla="*/ 28 w 342"/>
                <a:gd name="T41" fmla="*/ 75 h 342"/>
                <a:gd name="T42" fmla="*/ 50 w 342"/>
                <a:gd name="T43" fmla="*/ 50 h 342"/>
                <a:gd name="T44" fmla="*/ 75 w 342"/>
                <a:gd name="T45" fmla="*/ 30 h 342"/>
                <a:gd name="T46" fmla="*/ 104 w 342"/>
                <a:gd name="T47" fmla="*/ 14 h 342"/>
                <a:gd name="T48" fmla="*/ 137 w 342"/>
                <a:gd name="T49" fmla="*/ 4 h 342"/>
                <a:gd name="T50" fmla="*/ 171 w 342"/>
                <a:gd name="T51" fmla="*/ 0 h 342"/>
                <a:gd name="T52" fmla="*/ 188 w 342"/>
                <a:gd name="T53" fmla="*/ 1 h 342"/>
                <a:gd name="T54" fmla="*/ 222 w 342"/>
                <a:gd name="T55" fmla="*/ 8 h 342"/>
                <a:gd name="T56" fmla="*/ 252 w 342"/>
                <a:gd name="T57" fmla="*/ 21 h 342"/>
                <a:gd name="T58" fmla="*/ 280 w 342"/>
                <a:gd name="T59" fmla="*/ 40 h 342"/>
                <a:gd name="T60" fmla="*/ 302 w 342"/>
                <a:gd name="T61" fmla="*/ 63 h 342"/>
                <a:gd name="T62" fmla="*/ 321 w 342"/>
                <a:gd name="T63" fmla="*/ 90 h 342"/>
                <a:gd name="T64" fmla="*/ 334 w 342"/>
                <a:gd name="T65" fmla="*/ 120 h 342"/>
                <a:gd name="T66" fmla="*/ 341 w 342"/>
                <a:gd name="T67" fmla="*/ 154 h 342"/>
                <a:gd name="T68" fmla="*/ 342 w 342"/>
                <a:gd name="T69" fmla="*/ 171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42" h="342">
                  <a:moveTo>
                    <a:pt x="342" y="171"/>
                  </a:moveTo>
                  <a:lnTo>
                    <a:pt x="342" y="171"/>
                  </a:lnTo>
                  <a:lnTo>
                    <a:pt x="341" y="188"/>
                  </a:lnTo>
                  <a:lnTo>
                    <a:pt x="338" y="205"/>
                  </a:lnTo>
                  <a:lnTo>
                    <a:pt x="334" y="222"/>
                  </a:lnTo>
                  <a:lnTo>
                    <a:pt x="328" y="238"/>
                  </a:lnTo>
                  <a:lnTo>
                    <a:pt x="321" y="252"/>
                  </a:lnTo>
                  <a:lnTo>
                    <a:pt x="312" y="267"/>
                  </a:lnTo>
                  <a:lnTo>
                    <a:pt x="302" y="279"/>
                  </a:lnTo>
                  <a:lnTo>
                    <a:pt x="292" y="292"/>
                  </a:lnTo>
                  <a:lnTo>
                    <a:pt x="280" y="304"/>
                  </a:lnTo>
                  <a:lnTo>
                    <a:pt x="267" y="314"/>
                  </a:lnTo>
                  <a:lnTo>
                    <a:pt x="252" y="322"/>
                  </a:lnTo>
                  <a:lnTo>
                    <a:pt x="238" y="329"/>
                  </a:lnTo>
                  <a:lnTo>
                    <a:pt x="222" y="335"/>
                  </a:lnTo>
                  <a:lnTo>
                    <a:pt x="205" y="339"/>
                  </a:lnTo>
                  <a:lnTo>
                    <a:pt x="188" y="342"/>
                  </a:lnTo>
                  <a:lnTo>
                    <a:pt x="171" y="342"/>
                  </a:lnTo>
                  <a:lnTo>
                    <a:pt x="171" y="342"/>
                  </a:lnTo>
                  <a:lnTo>
                    <a:pt x="154" y="342"/>
                  </a:lnTo>
                  <a:lnTo>
                    <a:pt x="137" y="339"/>
                  </a:lnTo>
                  <a:lnTo>
                    <a:pt x="120" y="335"/>
                  </a:lnTo>
                  <a:lnTo>
                    <a:pt x="104" y="329"/>
                  </a:lnTo>
                  <a:lnTo>
                    <a:pt x="90" y="322"/>
                  </a:lnTo>
                  <a:lnTo>
                    <a:pt x="75" y="314"/>
                  </a:lnTo>
                  <a:lnTo>
                    <a:pt x="63" y="304"/>
                  </a:lnTo>
                  <a:lnTo>
                    <a:pt x="50" y="292"/>
                  </a:lnTo>
                  <a:lnTo>
                    <a:pt x="38" y="279"/>
                  </a:lnTo>
                  <a:lnTo>
                    <a:pt x="28" y="267"/>
                  </a:lnTo>
                  <a:lnTo>
                    <a:pt x="20" y="252"/>
                  </a:lnTo>
                  <a:lnTo>
                    <a:pt x="13" y="238"/>
                  </a:lnTo>
                  <a:lnTo>
                    <a:pt x="7" y="222"/>
                  </a:lnTo>
                  <a:lnTo>
                    <a:pt x="3" y="205"/>
                  </a:lnTo>
                  <a:lnTo>
                    <a:pt x="0" y="188"/>
                  </a:lnTo>
                  <a:lnTo>
                    <a:pt x="0" y="171"/>
                  </a:lnTo>
                  <a:lnTo>
                    <a:pt x="0" y="171"/>
                  </a:lnTo>
                  <a:lnTo>
                    <a:pt x="0" y="154"/>
                  </a:lnTo>
                  <a:lnTo>
                    <a:pt x="3" y="137"/>
                  </a:lnTo>
                  <a:lnTo>
                    <a:pt x="7" y="120"/>
                  </a:lnTo>
                  <a:lnTo>
                    <a:pt x="13" y="104"/>
                  </a:lnTo>
                  <a:lnTo>
                    <a:pt x="20" y="90"/>
                  </a:lnTo>
                  <a:lnTo>
                    <a:pt x="28" y="75"/>
                  </a:lnTo>
                  <a:lnTo>
                    <a:pt x="38" y="63"/>
                  </a:lnTo>
                  <a:lnTo>
                    <a:pt x="50" y="50"/>
                  </a:lnTo>
                  <a:lnTo>
                    <a:pt x="63" y="40"/>
                  </a:lnTo>
                  <a:lnTo>
                    <a:pt x="75" y="30"/>
                  </a:lnTo>
                  <a:lnTo>
                    <a:pt x="90" y="21"/>
                  </a:lnTo>
                  <a:lnTo>
                    <a:pt x="104" y="14"/>
                  </a:lnTo>
                  <a:lnTo>
                    <a:pt x="120" y="8"/>
                  </a:lnTo>
                  <a:lnTo>
                    <a:pt x="137" y="4"/>
                  </a:lnTo>
                  <a:lnTo>
                    <a:pt x="154" y="1"/>
                  </a:lnTo>
                  <a:lnTo>
                    <a:pt x="171" y="0"/>
                  </a:lnTo>
                  <a:lnTo>
                    <a:pt x="171" y="0"/>
                  </a:lnTo>
                  <a:lnTo>
                    <a:pt x="188" y="1"/>
                  </a:lnTo>
                  <a:lnTo>
                    <a:pt x="205" y="4"/>
                  </a:lnTo>
                  <a:lnTo>
                    <a:pt x="222" y="8"/>
                  </a:lnTo>
                  <a:lnTo>
                    <a:pt x="238" y="14"/>
                  </a:lnTo>
                  <a:lnTo>
                    <a:pt x="252" y="21"/>
                  </a:lnTo>
                  <a:lnTo>
                    <a:pt x="267" y="30"/>
                  </a:lnTo>
                  <a:lnTo>
                    <a:pt x="280" y="40"/>
                  </a:lnTo>
                  <a:lnTo>
                    <a:pt x="292" y="50"/>
                  </a:lnTo>
                  <a:lnTo>
                    <a:pt x="302" y="63"/>
                  </a:lnTo>
                  <a:lnTo>
                    <a:pt x="312" y="75"/>
                  </a:lnTo>
                  <a:lnTo>
                    <a:pt x="321" y="90"/>
                  </a:lnTo>
                  <a:lnTo>
                    <a:pt x="328" y="104"/>
                  </a:lnTo>
                  <a:lnTo>
                    <a:pt x="334" y="120"/>
                  </a:lnTo>
                  <a:lnTo>
                    <a:pt x="338" y="137"/>
                  </a:lnTo>
                  <a:lnTo>
                    <a:pt x="341" y="154"/>
                  </a:lnTo>
                  <a:lnTo>
                    <a:pt x="342" y="171"/>
                  </a:lnTo>
                  <a:lnTo>
                    <a:pt x="342" y="171"/>
                  </a:lnTo>
                  <a:close/>
                </a:path>
              </a:pathLst>
            </a:custGeom>
            <a:solidFill>
              <a:schemeClr val="bg1"/>
            </a:solidFill>
            <a:ln w="28575" cap="rnd">
              <a:solidFill>
                <a:srgbClr val="721465"/>
              </a:solidFill>
              <a:prstDash val="sysDot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tIns="48000" rIns="0" bIns="0" anchor="ctr"/>
            <a:lstStyle>
              <a:defPPr>
                <a:defRPr lang="fi-FI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377" rtl="0" eaLnBrk="1" fontAlgn="base" latinLnBrk="0" hangingPunct="1">
                <a:lnSpc>
                  <a:spcPts val="1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721465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rPr>
                <a:t>Muu tuki</a:t>
              </a:r>
            </a:p>
          </p:txBody>
        </p:sp>
      </p:grpSp>
      <p:grpSp>
        <p:nvGrpSpPr>
          <p:cNvPr id="242" name="Ryhmä 241" descr="Jos muut tukitoimet ">
            <a:extLst>
              <a:ext uri="{FF2B5EF4-FFF2-40B4-BE49-F238E27FC236}">
                <a16:creationId xmlns:a16="http://schemas.microsoft.com/office/drawing/2014/main" id="{C6FFF7A7-A5C8-22A7-A3F2-0A71F052B375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7647911" y="283439"/>
            <a:ext cx="2464235" cy="864000"/>
            <a:chOff x="6751561" y="1831911"/>
            <a:chExt cx="2464235" cy="864000"/>
          </a:xfrm>
        </p:grpSpPr>
        <p:sp>
          <p:nvSpPr>
            <p:cNvPr id="241" name="Freeform 261" descr="Jos muu tuki ei riitä, tehdään hakemus sopivaan asumispalveluun.&#10;">
              <a:extLst>
                <a:ext uri="{FF2B5EF4-FFF2-40B4-BE49-F238E27FC236}">
                  <a16:creationId xmlns:a16="http://schemas.microsoft.com/office/drawing/2014/main" id="{4126BF25-AB3F-6AB4-4743-E2C75FC39AD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 bwMode="auto">
            <a:xfrm>
              <a:off x="7246653" y="1831911"/>
              <a:ext cx="1969143" cy="642258"/>
            </a:xfrm>
            <a:custGeom>
              <a:avLst/>
              <a:gdLst>
                <a:gd name="T0" fmla="*/ 75604688 w 932"/>
                <a:gd name="T1" fmla="*/ 1794351250 h 712"/>
                <a:gd name="T2" fmla="*/ 75604688 w 932"/>
                <a:gd name="T3" fmla="*/ 1794351250 h 712"/>
                <a:gd name="T4" fmla="*/ 60483750 w 932"/>
                <a:gd name="T5" fmla="*/ 1791831888 h 712"/>
                <a:gd name="T6" fmla="*/ 47883763 w 932"/>
                <a:gd name="T7" fmla="*/ 1786791575 h 712"/>
                <a:gd name="T8" fmla="*/ 32762825 w 932"/>
                <a:gd name="T9" fmla="*/ 1779230313 h 712"/>
                <a:gd name="T10" fmla="*/ 22682200 w 932"/>
                <a:gd name="T11" fmla="*/ 1769149688 h 712"/>
                <a:gd name="T12" fmla="*/ 15120938 w 932"/>
                <a:gd name="T13" fmla="*/ 1759069063 h 712"/>
                <a:gd name="T14" fmla="*/ 7561263 w 932"/>
                <a:gd name="T15" fmla="*/ 1743948125 h 712"/>
                <a:gd name="T16" fmla="*/ 0 w 932"/>
                <a:gd name="T17" fmla="*/ 1728827188 h 712"/>
                <a:gd name="T18" fmla="*/ 0 w 932"/>
                <a:gd name="T19" fmla="*/ 1716227200 h 712"/>
                <a:gd name="T20" fmla="*/ 0 w 932"/>
                <a:gd name="T21" fmla="*/ 75604688 h 712"/>
                <a:gd name="T22" fmla="*/ 0 w 932"/>
                <a:gd name="T23" fmla="*/ 75604688 h 712"/>
                <a:gd name="T24" fmla="*/ 0 w 932"/>
                <a:gd name="T25" fmla="*/ 60483750 h 712"/>
                <a:gd name="T26" fmla="*/ 7561263 w 932"/>
                <a:gd name="T27" fmla="*/ 45362813 h 712"/>
                <a:gd name="T28" fmla="*/ 15120938 w 932"/>
                <a:gd name="T29" fmla="*/ 35282188 h 712"/>
                <a:gd name="T30" fmla="*/ 22682200 w 932"/>
                <a:gd name="T31" fmla="*/ 20161250 h 712"/>
                <a:gd name="T32" fmla="*/ 32762825 w 932"/>
                <a:gd name="T33" fmla="*/ 15120938 h 712"/>
                <a:gd name="T34" fmla="*/ 47883763 w 932"/>
                <a:gd name="T35" fmla="*/ 7561263 h 712"/>
                <a:gd name="T36" fmla="*/ 60483750 w 932"/>
                <a:gd name="T37" fmla="*/ 2520950 h 712"/>
                <a:gd name="T38" fmla="*/ 75604688 w 932"/>
                <a:gd name="T39" fmla="*/ 0 h 712"/>
                <a:gd name="T40" fmla="*/ 2147483647 w 932"/>
                <a:gd name="T41" fmla="*/ 0 h 712"/>
                <a:gd name="T42" fmla="*/ 2147483647 w 932"/>
                <a:gd name="T43" fmla="*/ 0 h 712"/>
                <a:gd name="T44" fmla="*/ 2147483647 w 932"/>
                <a:gd name="T45" fmla="*/ 2520950 h 712"/>
                <a:gd name="T46" fmla="*/ 2147483647 w 932"/>
                <a:gd name="T47" fmla="*/ 7561263 h 712"/>
                <a:gd name="T48" fmla="*/ 2147483647 w 932"/>
                <a:gd name="T49" fmla="*/ 15120938 h 712"/>
                <a:gd name="T50" fmla="*/ 2147483647 w 932"/>
                <a:gd name="T51" fmla="*/ 20161250 h 712"/>
                <a:gd name="T52" fmla="*/ 2147483647 w 932"/>
                <a:gd name="T53" fmla="*/ 35282188 h 712"/>
                <a:gd name="T54" fmla="*/ 2147483647 w 932"/>
                <a:gd name="T55" fmla="*/ 45362813 h 712"/>
                <a:gd name="T56" fmla="*/ 2147483647 w 932"/>
                <a:gd name="T57" fmla="*/ 60483750 h 712"/>
                <a:gd name="T58" fmla="*/ 2147483647 w 932"/>
                <a:gd name="T59" fmla="*/ 75604688 h 712"/>
                <a:gd name="T60" fmla="*/ 2147483647 w 932"/>
                <a:gd name="T61" fmla="*/ 1716227200 h 712"/>
                <a:gd name="T62" fmla="*/ 2147483647 w 932"/>
                <a:gd name="T63" fmla="*/ 1716227200 h 712"/>
                <a:gd name="T64" fmla="*/ 2147483647 w 932"/>
                <a:gd name="T65" fmla="*/ 1728827188 h 712"/>
                <a:gd name="T66" fmla="*/ 2147483647 w 932"/>
                <a:gd name="T67" fmla="*/ 1743948125 h 712"/>
                <a:gd name="T68" fmla="*/ 2147483647 w 932"/>
                <a:gd name="T69" fmla="*/ 1759069063 h 712"/>
                <a:gd name="T70" fmla="*/ 2147483647 w 932"/>
                <a:gd name="T71" fmla="*/ 1769149688 h 712"/>
                <a:gd name="T72" fmla="*/ 2147483647 w 932"/>
                <a:gd name="T73" fmla="*/ 1779230313 h 712"/>
                <a:gd name="T74" fmla="*/ 2147483647 w 932"/>
                <a:gd name="T75" fmla="*/ 1786791575 h 712"/>
                <a:gd name="T76" fmla="*/ 2147483647 w 932"/>
                <a:gd name="T77" fmla="*/ 1791831888 h 712"/>
                <a:gd name="T78" fmla="*/ 2147483647 w 932"/>
                <a:gd name="T79" fmla="*/ 1794351250 h 712"/>
                <a:gd name="T80" fmla="*/ 75604688 w 932"/>
                <a:gd name="T81" fmla="*/ 1794351250 h 71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932" h="712">
                  <a:moveTo>
                    <a:pt x="30" y="712"/>
                  </a:moveTo>
                  <a:lnTo>
                    <a:pt x="30" y="712"/>
                  </a:lnTo>
                  <a:lnTo>
                    <a:pt x="24" y="711"/>
                  </a:lnTo>
                  <a:lnTo>
                    <a:pt x="19" y="709"/>
                  </a:lnTo>
                  <a:lnTo>
                    <a:pt x="13" y="706"/>
                  </a:lnTo>
                  <a:lnTo>
                    <a:pt x="9" y="702"/>
                  </a:lnTo>
                  <a:lnTo>
                    <a:pt x="6" y="698"/>
                  </a:lnTo>
                  <a:lnTo>
                    <a:pt x="3" y="692"/>
                  </a:lnTo>
                  <a:lnTo>
                    <a:pt x="0" y="686"/>
                  </a:lnTo>
                  <a:lnTo>
                    <a:pt x="0" y="681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3" y="18"/>
                  </a:lnTo>
                  <a:lnTo>
                    <a:pt x="6" y="14"/>
                  </a:lnTo>
                  <a:lnTo>
                    <a:pt x="9" y="8"/>
                  </a:lnTo>
                  <a:lnTo>
                    <a:pt x="13" y="6"/>
                  </a:lnTo>
                  <a:lnTo>
                    <a:pt x="19" y="3"/>
                  </a:lnTo>
                  <a:lnTo>
                    <a:pt x="24" y="1"/>
                  </a:lnTo>
                  <a:lnTo>
                    <a:pt x="30" y="0"/>
                  </a:lnTo>
                  <a:lnTo>
                    <a:pt x="902" y="0"/>
                  </a:lnTo>
                  <a:lnTo>
                    <a:pt x="908" y="1"/>
                  </a:lnTo>
                  <a:lnTo>
                    <a:pt x="914" y="3"/>
                  </a:lnTo>
                  <a:lnTo>
                    <a:pt x="918" y="6"/>
                  </a:lnTo>
                  <a:lnTo>
                    <a:pt x="924" y="8"/>
                  </a:lnTo>
                  <a:lnTo>
                    <a:pt x="927" y="14"/>
                  </a:lnTo>
                  <a:lnTo>
                    <a:pt x="929" y="18"/>
                  </a:lnTo>
                  <a:lnTo>
                    <a:pt x="931" y="24"/>
                  </a:lnTo>
                  <a:lnTo>
                    <a:pt x="932" y="30"/>
                  </a:lnTo>
                  <a:lnTo>
                    <a:pt x="932" y="681"/>
                  </a:lnTo>
                  <a:lnTo>
                    <a:pt x="931" y="686"/>
                  </a:lnTo>
                  <a:lnTo>
                    <a:pt x="929" y="692"/>
                  </a:lnTo>
                  <a:lnTo>
                    <a:pt x="927" y="698"/>
                  </a:lnTo>
                  <a:lnTo>
                    <a:pt x="924" y="702"/>
                  </a:lnTo>
                  <a:lnTo>
                    <a:pt x="918" y="706"/>
                  </a:lnTo>
                  <a:lnTo>
                    <a:pt x="914" y="709"/>
                  </a:lnTo>
                  <a:lnTo>
                    <a:pt x="908" y="711"/>
                  </a:lnTo>
                  <a:lnTo>
                    <a:pt x="902" y="712"/>
                  </a:lnTo>
                  <a:lnTo>
                    <a:pt x="30" y="712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8100">
              <a:solidFill>
                <a:schemeClr val="bg1">
                  <a:lumMod val="95000"/>
                </a:schemeClr>
              </a:solidFill>
            </a:ln>
          </p:spPr>
          <p:txBody>
            <a:bodyPr lIns="432000" tIns="46800" rIns="72000" anchor="ctr"/>
            <a:lstStyle/>
            <a:p>
              <a:pPr marL="0" marR="0" lvl="0" indent="0" algn="l" defTabSz="914377" rtl="0" eaLnBrk="1" fontAlgn="base" latinLnBrk="0" hangingPunct="1">
                <a:lnSpc>
                  <a:spcPts val="1067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9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rPr>
                <a:t>Jos muu tuki ei riitä, tehdään hakemus eli palvelupyyntö päihdekuntoutukseen</a:t>
              </a:r>
            </a:p>
          </p:txBody>
        </p:sp>
        <p:sp>
          <p:nvSpPr>
            <p:cNvPr id="240" name="Freeform 315">
              <a:extLst>
                <a:ext uri="{FF2B5EF4-FFF2-40B4-BE49-F238E27FC236}">
                  <a16:creationId xmlns:a16="http://schemas.microsoft.com/office/drawing/2014/main" id="{3E41E605-5060-2718-CD14-B918C71435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Grp="1" noRot="1" noChangeAspect="1" noMove="1" noResize="1" noEditPoints="1" noAdjustHandles="1" noChangeArrowheads="1" noChangeShapeType="1"/>
            </p:cNvSpPr>
            <p:nvPr/>
          </p:nvSpPr>
          <p:spPr bwMode="auto">
            <a:xfrm>
              <a:off x="6751561" y="1831911"/>
              <a:ext cx="864000" cy="864000"/>
            </a:xfrm>
            <a:custGeom>
              <a:avLst/>
              <a:gdLst>
                <a:gd name="T0" fmla="*/ 342 w 342"/>
                <a:gd name="T1" fmla="*/ 171 h 342"/>
                <a:gd name="T2" fmla="*/ 338 w 342"/>
                <a:gd name="T3" fmla="*/ 205 h 342"/>
                <a:gd name="T4" fmla="*/ 328 w 342"/>
                <a:gd name="T5" fmla="*/ 238 h 342"/>
                <a:gd name="T6" fmla="*/ 312 w 342"/>
                <a:gd name="T7" fmla="*/ 267 h 342"/>
                <a:gd name="T8" fmla="*/ 292 w 342"/>
                <a:gd name="T9" fmla="*/ 292 h 342"/>
                <a:gd name="T10" fmla="*/ 267 w 342"/>
                <a:gd name="T11" fmla="*/ 314 h 342"/>
                <a:gd name="T12" fmla="*/ 238 w 342"/>
                <a:gd name="T13" fmla="*/ 329 h 342"/>
                <a:gd name="T14" fmla="*/ 205 w 342"/>
                <a:gd name="T15" fmla="*/ 339 h 342"/>
                <a:gd name="T16" fmla="*/ 171 w 342"/>
                <a:gd name="T17" fmla="*/ 342 h 342"/>
                <a:gd name="T18" fmla="*/ 154 w 342"/>
                <a:gd name="T19" fmla="*/ 342 h 342"/>
                <a:gd name="T20" fmla="*/ 120 w 342"/>
                <a:gd name="T21" fmla="*/ 335 h 342"/>
                <a:gd name="T22" fmla="*/ 90 w 342"/>
                <a:gd name="T23" fmla="*/ 322 h 342"/>
                <a:gd name="T24" fmla="*/ 63 w 342"/>
                <a:gd name="T25" fmla="*/ 304 h 342"/>
                <a:gd name="T26" fmla="*/ 38 w 342"/>
                <a:gd name="T27" fmla="*/ 279 h 342"/>
                <a:gd name="T28" fmla="*/ 20 w 342"/>
                <a:gd name="T29" fmla="*/ 252 h 342"/>
                <a:gd name="T30" fmla="*/ 7 w 342"/>
                <a:gd name="T31" fmla="*/ 222 h 342"/>
                <a:gd name="T32" fmla="*/ 0 w 342"/>
                <a:gd name="T33" fmla="*/ 188 h 342"/>
                <a:gd name="T34" fmla="*/ 0 w 342"/>
                <a:gd name="T35" fmla="*/ 171 h 342"/>
                <a:gd name="T36" fmla="*/ 3 w 342"/>
                <a:gd name="T37" fmla="*/ 137 h 342"/>
                <a:gd name="T38" fmla="*/ 13 w 342"/>
                <a:gd name="T39" fmla="*/ 104 h 342"/>
                <a:gd name="T40" fmla="*/ 28 w 342"/>
                <a:gd name="T41" fmla="*/ 75 h 342"/>
                <a:gd name="T42" fmla="*/ 50 w 342"/>
                <a:gd name="T43" fmla="*/ 50 h 342"/>
                <a:gd name="T44" fmla="*/ 75 w 342"/>
                <a:gd name="T45" fmla="*/ 30 h 342"/>
                <a:gd name="T46" fmla="*/ 104 w 342"/>
                <a:gd name="T47" fmla="*/ 14 h 342"/>
                <a:gd name="T48" fmla="*/ 137 w 342"/>
                <a:gd name="T49" fmla="*/ 4 h 342"/>
                <a:gd name="T50" fmla="*/ 171 w 342"/>
                <a:gd name="T51" fmla="*/ 0 h 342"/>
                <a:gd name="T52" fmla="*/ 188 w 342"/>
                <a:gd name="T53" fmla="*/ 1 h 342"/>
                <a:gd name="T54" fmla="*/ 222 w 342"/>
                <a:gd name="T55" fmla="*/ 8 h 342"/>
                <a:gd name="T56" fmla="*/ 252 w 342"/>
                <a:gd name="T57" fmla="*/ 21 h 342"/>
                <a:gd name="T58" fmla="*/ 280 w 342"/>
                <a:gd name="T59" fmla="*/ 40 h 342"/>
                <a:gd name="T60" fmla="*/ 302 w 342"/>
                <a:gd name="T61" fmla="*/ 63 h 342"/>
                <a:gd name="T62" fmla="*/ 321 w 342"/>
                <a:gd name="T63" fmla="*/ 90 h 342"/>
                <a:gd name="T64" fmla="*/ 334 w 342"/>
                <a:gd name="T65" fmla="*/ 120 h 342"/>
                <a:gd name="T66" fmla="*/ 341 w 342"/>
                <a:gd name="T67" fmla="*/ 154 h 342"/>
                <a:gd name="T68" fmla="*/ 342 w 342"/>
                <a:gd name="T69" fmla="*/ 171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42" h="342">
                  <a:moveTo>
                    <a:pt x="342" y="171"/>
                  </a:moveTo>
                  <a:lnTo>
                    <a:pt x="342" y="171"/>
                  </a:lnTo>
                  <a:lnTo>
                    <a:pt x="341" y="188"/>
                  </a:lnTo>
                  <a:lnTo>
                    <a:pt x="338" y="205"/>
                  </a:lnTo>
                  <a:lnTo>
                    <a:pt x="334" y="222"/>
                  </a:lnTo>
                  <a:lnTo>
                    <a:pt x="328" y="238"/>
                  </a:lnTo>
                  <a:lnTo>
                    <a:pt x="321" y="252"/>
                  </a:lnTo>
                  <a:lnTo>
                    <a:pt x="312" y="267"/>
                  </a:lnTo>
                  <a:lnTo>
                    <a:pt x="302" y="279"/>
                  </a:lnTo>
                  <a:lnTo>
                    <a:pt x="292" y="292"/>
                  </a:lnTo>
                  <a:lnTo>
                    <a:pt x="280" y="304"/>
                  </a:lnTo>
                  <a:lnTo>
                    <a:pt x="267" y="314"/>
                  </a:lnTo>
                  <a:lnTo>
                    <a:pt x="252" y="322"/>
                  </a:lnTo>
                  <a:lnTo>
                    <a:pt x="238" y="329"/>
                  </a:lnTo>
                  <a:lnTo>
                    <a:pt x="222" y="335"/>
                  </a:lnTo>
                  <a:lnTo>
                    <a:pt x="205" y="339"/>
                  </a:lnTo>
                  <a:lnTo>
                    <a:pt x="188" y="342"/>
                  </a:lnTo>
                  <a:lnTo>
                    <a:pt x="171" y="342"/>
                  </a:lnTo>
                  <a:lnTo>
                    <a:pt x="171" y="342"/>
                  </a:lnTo>
                  <a:lnTo>
                    <a:pt x="154" y="342"/>
                  </a:lnTo>
                  <a:lnTo>
                    <a:pt x="137" y="339"/>
                  </a:lnTo>
                  <a:lnTo>
                    <a:pt x="120" y="335"/>
                  </a:lnTo>
                  <a:lnTo>
                    <a:pt x="104" y="329"/>
                  </a:lnTo>
                  <a:lnTo>
                    <a:pt x="90" y="322"/>
                  </a:lnTo>
                  <a:lnTo>
                    <a:pt x="75" y="314"/>
                  </a:lnTo>
                  <a:lnTo>
                    <a:pt x="63" y="304"/>
                  </a:lnTo>
                  <a:lnTo>
                    <a:pt x="50" y="292"/>
                  </a:lnTo>
                  <a:lnTo>
                    <a:pt x="38" y="279"/>
                  </a:lnTo>
                  <a:lnTo>
                    <a:pt x="28" y="267"/>
                  </a:lnTo>
                  <a:lnTo>
                    <a:pt x="20" y="252"/>
                  </a:lnTo>
                  <a:lnTo>
                    <a:pt x="13" y="238"/>
                  </a:lnTo>
                  <a:lnTo>
                    <a:pt x="7" y="222"/>
                  </a:lnTo>
                  <a:lnTo>
                    <a:pt x="3" y="205"/>
                  </a:lnTo>
                  <a:lnTo>
                    <a:pt x="0" y="188"/>
                  </a:lnTo>
                  <a:lnTo>
                    <a:pt x="0" y="171"/>
                  </a:lnTo>
                  <a:lnTo>
                    <a:pt x="0" y="171"/>
                  </a:lnTo>
                  <a:lnTo>
                    <a:pt x="0" y="154"/>
                  </a:lnTo>
                  <a:lnTo>
                    <a:pt x="3" y="137"/>
                  </a:lnTo>
                  <a:lnTo>
                    <a:pt x="7" y="120"/>
                  </a:lnTo>
                  <a:lnTo>
                    <a:pt x="13" y="104"/>
                  </a:lnTo>
                  <a:lnTo>
                    <a:pt x="20" y="90"/>
                  </a:lnTo>
                  <a:lnTo>
                    <a:pt x="28" y="75"/>
                  </a:lnTo>
                  <a:lnTo>
                    <a:pt x="38" y="63"/>
                  </a:lnTo>
                  <a:lnTo>
                    <a:pt x="50" y="50"/>
                  </a:lnTo>
                  <a:lnTo>
                    <a:pt x="63" y="40"/>
                  </a:lnTo>
                  <a:lnTo>
                    <a:pt x="75" y="30"/>
                  </a:lnTo>
                  <a:lnTo>
                    <a:pt x="90" y="21"/>
                  </a:lnTo>
                  <a:lnTo>
                    <a:pt x="104" y="14"/>
                  </a:lnTo>
                  <a:lnTo>
                    <a:pt x="120" y="8"/>
                  </a:lnTo>
                  <a:lnTo>
                    <a:pt x="137" y="4"/>
                  </a:lnTo>
                  <a:lnTo>
                    <a:pt x="154" y="1"/>
                  </a:lnTo>
                  <a:lnTo>
                    <a:pt x="171" y="0"/>
                  </a:lnTo>
                  <a:lnTo>
                    <a:pt x="171" y="0"/>
                  </a:lnTo>
                  <a:lnTo>
                    <a:pt x="188" y="1"/>
                  </a:lnTo>
                  <a:lnTo>
                    <a:pt x="205" y="4"/>
                  </a:lnTo>
                  <a:lnTo>
                    <a:pt x="222" y="8"/>
                  </a:lnTo>
                  <a:lnTo>
                    <a:pt x="238" y="14"/>
                  </a:lnTo>
                  <a:lnTo>
                    <a:pt x="252" y="21"/>
                  </a:lnTo>
                  <a:lnTo>
                    <a:pt x="267" y="30"/>
                  </a:lnTo>
                  <a:lnTo>
                    <a:pt x="280" y="40"/>
                  </a:lnTo>
                  <a:lnTo>
                    <a:pt x="292" y="50"/>
                  </a:lnTo>
                  <a:lnTo>
                    <a:pt x="302" y="63"/>
                  </a:lnTo>
                  <a:lnTo>
                    <a:pt x="312" y="75"/>
                  </a:lnTo>
                  <a:lnTo>
                    <a:pt x="321" y="90"/>
                  </a:lnTo>
                  <a:lnTo>
                    <a:pt x="328" y="104"/>
                  </a:lnTo>
                  <a:lnTo>
                    <a:pt x="334" y="120"/>
                  </a:lnTo>
                  <a:lnTo>
                    <a:pt x="338" y="137"/>
                  </a:lnTo>
                  <a:lnTo>
                    <a:pt x="341" y="154"/>
                  </a:lnTo>
                  <a:lnTo>
                    <a:pt x="342" y="171"/>
                  </a:lnTo>
                  <a:lnTo>
                    <a:pt x="342" y="171"/>
                  </a:lnTo>
                  <a:close/>
                </a:path>
              </a:pathLst>
            </a:custGeom>
            <a:solidFill>
              <a:schemeClr val="bg1"/>
            </a:solidFill>
            <a:ln w="28575" cap="rnd">
              <a:solidFill>
                <a:srgbClr val="721465"/>
              </a:solidFill>
              <a:prstDash val="sysDot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tIns="48000" rIns="0" bIns="0" anchor="ctr"/>
            <a:lstStyle>
              <a:defPPr>
                <a:defRPr lang="fi-FI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377" rtl="0" eaLnBrk="1" fontAlgn="base" latinLnBrk="0" hangingPunct="1">
                <a:lnSpc>
                  <a:spcPts val="1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721465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rPr>
                <a:t>Uusi arvio palvelusta</a:t>
              </a:r>
            </a:p>
          </p:txBody>
        </p:sp>
      </p:grpSp>
      <p:grpSp>
        <p:nvGrpSpPr>
          <p:cNvPr id="53" name="Ryhmä 52" descr="Moniammatillisen työryhmän arvio&#10;Sopivan asumispalvelun arviointi ammattilaisten kanssa. &#10;">
            <a:extLst>
              <a:ext uri="{FF2B5EF4-FFF2-40B4-BE49-F238E27FC236}">
                <a16:creationId xmlns:a16="http://schemas.microsoft.com/office/drawing/2014/main" id="{35818146-F9F7-1C14-B366-B1186EB7924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9407968" y="1944934"/>
            <a:ext cx="1744368" cy="1019022"/>
            <a:chOff x="9414087" y="1964408"/>
            <a:chExt cx="1744368" cy="1019022"/>
          </a:xfrm>
        </p:grpSpPr>
        <p:sp>
          <p:nvSpPr>
            <p:cNvPr id="52" name="Freeform 322">
              <a:extLst>
                <a:ext uri="{FF2B5EF4-FFF2-40B4-BE49-F238E27FC236}">
                  <a16:creationId xmlns:a16="http://schemas.microsoft.com/office/drawing/2014/main" id="{DDC66DE7-B74C-D52C-5413-1A1F1FD45F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 bwMode="auto">
            <a:xfrm rot="19197199">
              <a:off x="9850532" y="2325223"/>
              <a:ext cx="642694" cy="658207"/>
            </a:xfrm>
            <a:custGeom>
              <a:avLst/>
              <a:gdLst>
                <a:gd name="T0" fmla="*/ 1442889448 w 360"/>
                <a:gd name="T1" fmla="*/ 0 h 274"/>
                <a:gd name="T2" fmla="*/ 1442889448 w 360"/>
                <a:gd name="T3" fmla="*/ 0 h 274"/>
                <a:gd name="T4" fmla="*/ 1398801282 w 360"/>
                <a:gd name="T5" fmla="*/ 112224521 h 274"/>
                <a:gd name="T6" fmla="*/ 1346697085 w 360"/>
                <a:gd name="T7" fmla="*/ 212424986 h 274"/>
                <a:gd name="T8" fmla="*/ 1290584873 w 360"/>
                <a:gd name="T9" fmla="*/ 312627454 h 274"/>
                <a:gd name="T10" fmla="*/ 1226456631 w 360"/>
                <a:gd name="T11" fmla="*/ 408819901 h 274"/>
                <a:gd name="T12" fmla="*/ 1158320374 w 360"/>
                <a:gd name="T13" fmla="*/ 501004329 h 274"/>
                <a:gd name="T14" fmla="*/ 1082168087 w 360"/>
                <a:gd name="T15" fmla="*/ 585172720 h 274"/>
                <a:gd name="T16" fmla="*/ 1002005783 w 360"/>
                <a:gd name="T17" fmla="*/ 665333092 h 274"/>
                <a:gd name="T18" fmla="*/ 917837465 w 360"/>
                <a:gd name="T19" fmla="*/ 741485445 h 274"/>
                <a:gd name="T20" fmla="*/ 825653117 w 360"/>
                <a:gd name="T21" fmla="*/ 809621762 h 274"/>
                <a:gd name="T22" fmla="*/ 729460754 w 360"/>
                <a:gd name="T23" fmla="*/ 869744043 h 274"/>
                <a:gd name="T24" fmla="*/ 625252361 w 360"/>
                <a:gd name="T25" fmla="*/ 929864322 h 274"/>
                <a:gd name="T26" fmla="*/ 509019923 w 360"/>
                <a:gd name="T27" fmla="*/ 973952527 h 274"/>
                <a:gd name="T28" fmla="*/ 396795499 w 360"/>
                <a:gd name="T29" fmla="*/ 1018040732 h 274"/>
                <a:gd name="T30" fmla="*/ 268537013 w 360"/>
                <a:gd name="T31" fmla="*/ 1054112899 h 274"/>
                <a:gd name="T32" fmla="*/ 140280529 w 360"/>
                <a:gd name="T33" fmla="*/ 1082169030 h 274"/>
                <a:gd name="T34" fmla="*/ 0 w 360"/>
                <a:gd name="T35" fmla="*/ 1098201104 h 27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60" h="274">
                  <a:moveTo>
                    <a:pt x="360" y="0"/>
                  </a:moveTo>
                  <a:lnTo>
                    <a:pt x="360" y="0"/>
                  </a:lnTo>
                  <a:lnTo>
                    <a:pt x="349" y="28"/>
                  </a:lnTo>
                  <a:lnTo>
                    <a:pt x="336" y="53"/>
                  </a:lnTo>
                  <a:lnTo>
                    <a:pt x="322" y="78"/>
                  </a:lnTo>
                  <a:lnTo>
                    <a:pt x="306" y="102"/>
                  </a:lnTo>
                  <a:lnTo>
                    <a:pt x="289" y="125"/>
                  </a:lnTo>
                  <a:lnTo>
                    <a:pt x="270" y="146"/>
                  </a:lnTo>
                  <a:lnTo>
                    <a:pt x="250" y="166"/>
                  </a:lnTo>
                  <a:lnTo>
                    <a:pt x="229" y="185"/>
                  </a:lnTo>
                  <a:lnTo>
                    <a:pt x="206" y="202"/>
                  </a:lnTo>
                  <a:lnTo>
                    <a:pt x="182" y="217"/>
                  </a:lnTo>
                  <a:lnTo>
                    <a:pt x="156" y="232"/>
                  </a:lnTo>
                  <a:lnTo>
                    <a:pt x="127" y="243"/>
                  </a:lnTo>
                  <a:lnTo>
                    <a:pt x="99" y="254"/>
                  </a:lnTo>
                  <a:lnTo>
                    <a:pt x="67" y="263"/>
                  </a:lnTo>
                  <a:lnTo>
                    <a:pt x="35" y="270"/>
                  </a:lnTo>
                  <a:lnTo>
                    <a:pt x="0" y="274"/>
                  </a:lnTo>
                </a:path>
              </a:pathLst>
            </a:custGeom>
            <a:noFill/>
            <a:ln w="38100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7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721465"/>
                </a:solidFill>
                <a:effectLst/>
                <a:uLnTx/>
                <a:uFillTx/>
                <a:latin typeface="Arial" panose="020B0604020202020204"/>
                <a:ea typeface="+mn-ea"/>
                <a:cs typeface="Arial" charset="0"/>
              </a:endParaRPr>
            </a:p>
          </p:txBody>
        </p:sp>
        <p:sp>
          <p:nvSpPr>
            <p:cNvPr id="51" name="Suorakulmio: Pyöristetyt kulmat 50">
              <a:extLst>
                <a:ext uri="{FF2B5EF4-FFF2-40B4-BE49-F238E27FC236}">
                  <a16:creationId xmlns:a16="http://schemas.microsoft.com/office/drawing/2014/main" id="{C8AB3BC6-DF61-A38A-CCD4-4F418CD0437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414087" y="1964408"/>
              <a:ext cx="1744368" cy="835925"/>
            </a:xfrm>
            <a:prstGeom prst="roundRect">
              <a:avLst>
                <a:gd name="adj" fmla="val 5919"/>
              </a:avLst>
            </a:prstGeom>
            <a:solidFill>
              <a:schemeClr val="bg1"/>
            </a:solidFill>
            <a:ln w="12700">
              <a:solidFill>
                <a:schemeClr val="accent1"/>
              </a:solidFill>
              <a:prstDash val="dash"/>
            </a:ln>
            <a:effectLst>
              <a:outerShdw blurRad="50800" dist="38100" dir="2700000" sx="99000" sy="99000" algn="tl" rotWithShape="0">
                <a:prstClr val="black">
                  <a:alpha val="40000"/>
                </a:prstClr>
              </a:outerShdw>
            </a:effectLst>
          </p:spPr>
          <p:txBody>
            <a:bodyPr lIns="108000" tIns="0" rIns="108000" bIns="0" anchor="ctr"/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77" rtl="0" eaLnBrk="1" fontAlgn="base" latinLnBrk="0" hangingPunct="1">
                <a:lnSpc>
                  <a:spcPts val="9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altLang="fi-FI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10285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rPr>
                <a:t>Monialaisen työryhmän arvio</a:t>
              </a:r>
            </a:p>
            <a:p>
              <a:pPr marL="0" marR="0" lvl="0" indent="0" algn="l" defTabSz="914400" rtl="0" eaLnBrk="1" fontAlgn="base" latinLnBrk="0" hangingPunct="1">
                <a:lnSpc>
                  <a:spcPts val="9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9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rPr>
                <a:t>Sopivaa päihdekuntoutusta  arvioidaan ammattilaisten kanssa. </a:t>
              </a:r>
            </a:p>
          </p:txBody>
        </p:sp>
      </p:grpSp>
      <p:grpSp>
        <p:nvGrpSpPr>
          <p:cNvPr id="277" name="Ryhmä 276" descr="Muutos palveluun">
            <a:extLst>
              <a:ext uri="{FF2B5EF4-FFF2-40B4-BE49-F238E27FC236}">
                <a16:creationId xmlns:a16="http://schemas.microsoft.com/office/drawing/2014/main" id="{0C6BDB6D-30C4-14D4-10B6-2CBE43E5DB13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2878781" y="5458189"/>
            <a:ext cx="1607786" cy="828000"/>
            <a:chOff x="2699173" y="5458189"/>
            <a:chExt cx="1607786" cy="828000"/>
          </a:xfrm>
        </p:grpSpPr>
        <p:sp>
          <p:nvSpPr>
            <p:cNvPr id="276" name="Line 313">
              <a:extLst>
                <a:ext uri="{FF2B5EF4-FFF2-40B4-BE49-F238E27FC236}">
                  <a16:creationId xmlns:a16="http://schemas.microsoft.com/office/drawing/2014/main" id="{9EA75BDA-BAC3-1227-9F7A-2031DDBFA4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 bwMode="auto">
            <a:xfrm>
              <a:off x="3076355" y="5888495"/>
              <a:ext cx="1230604" cy="2639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i-FI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37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203A7F"/>
                </a:solidFill>
                <a:effectLst/>
                <a:uLnTx/>
                <a:uFillTx/>
                <a:latin typeface="Arial" panose="020B0604020202020204"/>
                <a:ea typeface="+mn-ea"/>
                <a:cs typeface="Arial" charset="0"/>
              </a:endParaRPr>
            </a:p>
          </p:txBody>
        </p:sp>
        <p:sp>
          <p:nvSpPr>
            <p:cNvPr id="272" name="Freeform 315">
              <a:extLst>
                <a:ext uri="{FF2B5EF4-FFF2-40B4-BE49-F238E27FC236}">
                  <a16:creationId xmlns:a16="http://schemas.microsoft.com/office/drawing/2014/main" id="{DF69C29A-2A39-81B8-49A3-CFFC581E5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Grp="1" noRot="1" noChangeAspect="1" noMove="1" noResize="1" noEditPoints="1" noAdjustHandles="1" noChangeArrowheads="1" noChangeShapeType="1"/>
            </p:cNvSpPr>
            <p:nvPr/>
          </p:nvSpPr>
          <p:spPr bwMode="auto">
            <a:xfrm>
              <a:off x="2699173" y="5458189"/>
              <a:ext cx="827428" cy="828000"/>
            </a:xfrm>
            <a:custGeom>
              <a:avLst/>
              <a:gdLst>
                <a:gd name="T0" fmla="*/ 342 w 342"/>
                <a:gd name="T1" fmla="*/ 171 h 342"/>
                <a:gd name="T2" fmla="*/ 338 w 342"/>
                <a:gd name="T3" fmla="*/ 205 h 342"/>
                <a:gd name="T4" fmla="*/ 328 w 342"/>
                <a:gd name="T5" fmla="*/ 238 h 342"/>
                <a:gd name="T6" fmla="*/ 312 w 342"/>
                <a:gd name="T7" fmla="*/ 267 h 342"/>
                <a:gd name="T8" fmla="*/ 292 w 342"/>
                <a:gd name="T9" fmla="*/ 292 h 342"/>
                <a:gd name="T10" fmla="*/ 267 w 342"/>
                <a:gd name="T11" fmla="*/ 314 h 342"/>
                <a:gd name="T12" fmla="*/ 238 w 342"/>
                <a:gd name="T13" fmla="*/ 329 h 342"/>
                <a:gd name="T14" fmla="*/ 205 w 342"/>
                <a:gd name="T15" fmla="*/ 339 h 342"/>
                <a:gd name="T16" fmla="*/ 171 w 342"/>
                <a:gd name="T17" fmla="*/ 342 h 342"/>
                <a:gd name="T18" fmla="*/ 154 w 342"/>
                <a:gd name="T19" fmla="*/ 342 h 342"/>
                <a:gd name="T20" fmla="*/ 120 w 342"/>
                <a:gd name="T21" fmla="*/ 335 h 342"/>
                <a:gd name="T22" fmla="*/ 90 w 342"/>
                <a:gd name="T23" fmla="*/ 322 h 342"/>
                <a:gd name="T24" fmla="*/ 63 w 342"/>
                <a:gd name="T25" fmla="*/ 304 h 342"/>
                <a:gd name="T26" fmla="*/ 38 w 342"/>
                <a:gd name="T27" fmla="*/ 279 h 342"/>
                <a:gd name="T28" fmla="*/ 20 w 342"/>
                <a:gd name="T29" fmla="*/ 252 h 342"/>
                <a:gd name="T30" fmla="*/ 7 w 342"/>
                <a:gd name="T31" fmla="*/ 222 h 342"/>
                <a:gd name="T32" fmla="*/ 0 w 342"/>
                <a:gd name="T33" fmla="*/ 188 h 342"/>
                <a:gd name="T34" fmla="*/ 0 w 342"/>
                <a:gd name="T35" fmla="*/ 171 h 342"/>
                <a:gd name="T36" fmla="*/ 3 w 342"/>
                <a:gd name="T37" fmla="*/ 137 h 342"/>
                <a:gd name="T38" fmla="*/ 13 w 342"/>
                <a:gd name="T39" fmla="*/ 104 h 342"/>
                <a:gd name="T40" fmla="*/ 28 w 342"/>
                <a:gd name="T41" fmla="*/ 75 h 342"/>
                <a:gd name="T42" fmla="*/ 50 w 342"/>
                <a:gd name="T43" fmla="*/ 50 h 342"/>
                <a:gd name="T44" fmla="*/ 75 w 342"/>
                <a:gd name="T45" fmla="*/ 30 h 342"/>
                <a:gd name="T46" fmla="*/ 104 w 342"/>
                <a:gd name="T47" fmla="*/ 14 h 342"/>
                <a:gd name="T48" fmla="*/ 137 w 342"/>
                <a:gd name="T49" fmla="*/ 4 h 342"/>
                <a:gd name="T50" fmla="*/ 171 w 342"/>
                <a:gd name="T51" fmla="*/ 0 h 342"/>
                <a:gd name="T52" fmla="*/ 188 w 342"/>
                <a:gd name="T53" fmla="*/ 1 h 342"/>
                <a:gd name="T54" fmla="*/ 222 w 342"/>
                <a:gd name="T55" fmla="*/ 8 h 342"/>
                <a:gd name="T56" fmla="*/ 252 w 342"/>
                <a:gd name="T57" fmla="*/ 21 h 342"/>
                <a:gd name="T58" fmla="*/ 280 w 342"/>
                <a:gd name="T59" fmla="*/ 40 h 342"/>
                <a:gd name="T60" fmla="*/ 302 w 342"/>
                <a:gd name="T61" fmla="*/ 63 h 342"/>
                <a:gd name="T62" fmla="*/ 321 w 342"/>
                <a:gd name="T63" fmla="*/ 90 h 342"/>
                <a:gd name="T64" fmla="*/ 334 w 342"/>
                <a:gd name="T65" fmla="*/ 120 h 342"/>
                <a:gd name="T66" fmla="*/ 341 w 342"/>
                <a:gd name="T67" fmla="*/ 154 h 342"/>
                <a:gd name="T68" fmla="*/ 342 w 342"/>
                <a:gd name="T69" fmla="*/ 171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42" h="342">
                  <a:moveTo>
                    <a:pt x="342" y="171"/>
                  </a:moveTo>
                  <a:lnTo>
                    <a:pt x="342" y="171"/>
                  </a:lnTo>
                  <a:lnTo>
                    <a:pt x="341" y="188"/>
                  </a:lnTo>
                  <a:lnTo>
                    <a:pt x="338" y="205"/>
                  </a:lnTo>
                  <a:lnTo>
                    <a:pt x="334" y="222"/>
                  </a:lnTo>
                  <a:lnTo>
                    <a:pt x="328" y="238"/>
                  </a:lnTo>
                  <a:lnTo>
                    <a:pt x="321" y="252"/>
                  </a:lnTo>
                  <a:lnTo>
                    <a:pt x="312" y="267"/>
                  </a:lnTo>
                  <a:lnTo>
                    <a:pt x="302" y="279"/>
                  </a:lnTo>
                  <a:lnTo>
                    <a:pt x="292" y="292"/>
                  </a:lnTo>
                  <a:lnTo>
                    <a:pt x="280" y="304"/>
                  </a:lnTo>
                  <a:lnTo>
                    <a:pt x="267" y="314"/>
                  </a:lnTo>
                  <a:lnTo>
                    <a:pt x="252" y="322"/>
                  </a:lnTo>
                  <a:lnTo>
                    <a:pt x="238" y="329"/>
                  </a:lnTo>
                  <a:lnTo>
                    <a:pt x="222" y="335"/>
                  </a:lnTo>
                  <a:lnTo>
                    <a:pt x="205" y="339"/>
                  </a:lnTo>
                  <a:lnTo>
                    <a:pt x="188" y="342"/>
                  </a:lnTo>
                  <a:lnTo>
                    <a:pt x="171" y="342"/>
                  </a:lnTo>
                  <a:lnTo>
                    <a:pt x="171" y="342"/>
                  </a:lnTo>
                  <a:lnTo>
                    <a:pt x="154" y="342"/>
                  </a:lnTo>
                  <a:lnTo>
                    <a:pt x="137" y="339"/>
                  </a:lnTo>
                  <a:lnTo>
                    <a:pt x="120" y="335"/>
                  </a:lnTo>
                  <a:lnTo>
                    <a:pt x="104" y="329"/>
                  </a:lnTo>
                  <a:lnTo>
                    <a:pt x="90" y="322"/>
                  </a:lnTo>
                  <a:lnTo>
                    <a:pt x="75" y="314"/>
                  </a:lnTo>
                  <a:lnTo>
                    <a:pt x="63" y="304"/>
                  </a:lnTo>
                  <a:lnTo>
                    <a:pt x="50" y="292"/>
                  </a:lnTo>
                  <a:lnTo>
                    <a:pt x="38" y="279"/>
                  </a:lnTo>
                  <a:lnTo>
                    <a:pt x="28" y="267"/>
                  </a:lnTo>
                  <a:lnTo>
                    <a:pt x="20" y="252"/>
                  </a:lnTo>
                  <a:lnTo>
                    <a:pt x="13" y="238"/>
                  </a:lnTo>
                  <a:lnTo>
                    <a:pt x="7" y="222"/>
                  </a:lnTo>
                  <a:lnTo>
                    <a:pt x="3" y="205"/>
                  </a:lnTo>
                  <a:lnTo>
                    <a:pt x="0" y="188"/>
                  </a:lnTo>
                  <a:lnTo>
                    <a:pt x="0" y="171"/>
                  </a:lnTo>
                  <a:lnTo>
                    <a:pt x="0" y="171"/>
                  </a:lnTo>
                  <a:lnTo>
                    <a:pt x="0" y="154"/>
                  </a:lnTo>
                  <a:lnTo>
                    <a:pt x="3" y="137"/>
                  </a:lnTo>
                  <a:lnTo>
                    <a:pt x="7" y="120"/>
                  </a:lnTo>
                  <a:lnTo>
                    <a:pt x="13" y="104"/>
                  </a:lnTo>
                  <a:lnTo>
                    <a:pt x="20" y="90"/>
                  </a:lnTo>
                  <a:lnTo>
                    <a:pt x="28" y="75"/>
                  </a:lnTo>
                  <a:lnTo>
                    <a:pt x="38" y="63"/>
                  </a:lnTo>
                  <a:lnTo>
                    <a:pt x="50" y="50"/>
                  </a:lnTo>
                  <a:lnTo>
                    <a:pt x="63" y="40"/>
                  </a:lnTo>
                  <a:lnTo>
                    <a:pt x="75" y="30"/>
                  </a:lnTo>
                  <a:lnTo>
                    <a:pt x="90" y="21"/>
                  </a:lnTo>
                  <a:lnTo>
                    <a:pt x="104" y="14"/>
                  </a:lnTo>
                  <a:lnTo>
                    <a:pt x="120" y="8"/>
                  </a:lnTo>
                  <a:lnTo>
                    <a:pt x="137" y="4"/>
                  </a:lnTo>
                  <a:lnTo>
                    <a:pt x="154" y="1"/>
                  </a:lnTo>
                  <a:lnTo>
                    <a:pt x="171" y="0"/>
                  </a:lnTo>
                  <a:lnTo>
                    <a:pt x="171" y="0"/>
                  </a:lnTo>
                  <a:lnTo>
                    <a:pt x="188" y="1"/>
                  </a:lnTo>
                  <a:lnTo>
                    <a:pt x="205" y="4"/>
                  </a:lnTo>
                  <a:lnTo>
                    <a:pt x="222" y="8"/>
                  </a:lnTo>
                  <a:lnTo>
                    <a:pt x="238" y="14"/>
                  </a:lnTo>
                  <a:lnTo>
                    <a:pt x="252" y="21"/>
                  </a:lnTo>
                  <a:lnTo>
                    <a:pt x="267" y="30"/>
                  </a:lnTo>
                  <a:lnTo>
                    <a:pt x="280" y="40"/>
                  </a:lnTo>
                  <a:lnTo>
                    <a:pt x="292" y="50"/>
                  </a:lnTo>
                  <a:lnTo>
                    <a:pt x="302" y="63"/>
                  </a:lnTo>
                  <a:lnTo>
                    <a:pt x="312" y="75"/>
                  </a:lnTo>
                  <a:lnTo>
                    <a:pt x="321" y="90"/>
                  </a:lnTo>
                  <a:lnTo>
                    <a:pt x="328" y="104"/>
                  </a:lnTo>
                  <a:lnTo>
                    <a:pt x="334" y="120"/>
                  </a:lnTo>
                  <a:lnTo>
                    <a:pt x="338" y="137"/>
                  </a:lnTo>
                  <a:lnTo>
                    <a:pt x="341" y="154"/>
                  </a:lnTo>
                  <a:lnTo>
                    <a:pt x="342" y="171"/>
                  </a:lnTo>
                  <a:lnTo>
                    <a:pt x="342" y="171"/>
                  </a:lnTo>
                  <a:close/>
                </a:path>
              </a:pathLst>
            </a:custGeom>
            <a:solidFill>
              <a:schemeClr val="bg1"/>
            </a:solidFill>
            <a:ln w="28575" cap="rnd">
              <a:solidFill>
                <a:srgbClr val="721465"/>
              </a:solidFill>
              <a:prstDash val="sysDot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tIns="48000" rIns="0" bIns="0" anchor="ctr"/>
            <a:lstStyle>
              <a:defPPr>
                <a:defRPr lang="fi-FI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377" rtl="0" eaLnBrk="1" fontAlgn="base" latinLnBrk="0" hangingPunct="1">
                <a:lnSpc>
                  <a:spcPts val="1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721465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rPr>
                <a:t>Muutos palveluun</a:t>
              </a:r>
            </a:p>
          </p:txBody>
        </p:sp>
      </p:grpSp>
      <p:sp>
        <p:nvSpPr>
          <p:cNvPr id="278" name="Suorakulmio: Taitettu kulma 277">
            <a:extLst>
              <a:ext uri="{FF2B5EF4-FFF2-40B4-BE49-F238E27FC236}">
                <a16:creationId xmlns:a16="http://schemas.microsoft.com/office/drawing/2014/main" id="{A6295469-CEAA-BB39-2A8C-1317B1F0828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961052" y="6352514"/>
            <a:ext cx="1261618" cy="243228"/>
          </a:xfrm>
          <a:prstGeom prst="foldedCorner">
            <a:avLst>
              <a:gd name="adj" fmla="val 23222"/>
            </a:avLst>
          </a:prstGeom>
          <a:solidFill>
            <a:schemeClr val="bg1"/>
          </a:solidFill>
          <a:ln w="12700">
            <a:solidFill>
              <a:schemeClr val="accent1"/>
            </a:solidFill>
          </a:ln>
          <a:effectLst>
            <a:outerShdw blurRad="50800" dist="38100" dir="2700000" sx="99000" sy="99000" algn="tl" rotWithShape="0">
              <a:prstClr val="black">
                <a:alpha val="40000"/>
              </a:prstClr>
            </a:outerShdw>
          </a:effectLst>
        </p:spPr>
        <p:txBody>
          <a:bodyPr tIns="36000" anchor="t"/>
          <a:lstStyle/>
          <a:p>
            <a:pPr marL="0" marR="0" lvl="0" indent="0" algn="l" defTabSz="914377" rtl="0" eaLnBrk="1" fontAlgn="base" latinLnBrk="0" hangingPunct="1">
              <a:lnSpc>
                <a:spcPts val="11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fi-FI" sz="1000" b="1" i="0" u="none" strike="noStrike" kern="1200" cap="none" spc="0" normalizeH="0" baseline="0" noProof="0" dirty="0">
                <a:ln>
                  <a:noFill/>
                </a:ln>
                <a:solidFill>
                  <a:srgbClr val="10285E"/>
                </a:solidFill>
                <a:effectLst/>
                <a:uLnTx/>
                <a:uFillTx/>
                <a:latin typeface="Arial" panose="020B0604020202020204"/>
                <a:ea typeface="+mn-ea"/>
                <a:cs typeface="Arial" charset="0"/>
              </a:rPr>
              <a:t>Päätös palvelusta</a:t>
            </a:r>
          </a:p>
        </p:txBody>
      </p:sp>
      <p:grpSp>
        <p:nvGrpSpPr>
          <p:cNvPr id="283" name="Ryhmä 282" descr="Arjen ja itsenäisen asumisen sujuessa palvelu päättyy. Tarvittaessa otetaan käyttöön muita tukipalveluita.&#10;">
            <a:extLst>
              <a:ext uri="{FF2B5EF4-FFF2-40B4-BE49-F238E27FC236}">
                <a16:creationId xmlns:a16="http://schemas.microsoft.com/office/drawing/2014/main" id="{8953EAC8-FE71-645C-A2E5-4A361ACF3AFF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5078327" y="5458189"/>
            <a:ext cx="2392284" cy="1333246"/>
            <a:chOff x="5255627" y="5456495"/>
            <a:chExt cx="2392284" cy="1333246"/>
          </a:xfrm>
        </p:grpSpPr>
        <p:grpSp>
          <p:nvGrpSpPr>
            <p:cNvPr id="279" name="Ryhmä 278" descr="Lapsen suojelun arviointi">
              <a:extLst>
                <a:ext uri="{FF2B5EF4-FFF2-40B4-BE49-F238E27FC236}">
                  <a16:creationId xmlns:a16="http://schemas.microsoft.com/office/drawing/2014/main" id="{9DD5BE3B-28FD-A9F7-2F84-8B17280C5B98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5255627" y="5456495"/>
              <a:ext cx="2312655" cy="1333246"/>
              <a:chOff x="5604202" y="367215"/>
              <a:chExt cx="2312655" cy="1333246"/>
            </a:xfrm>
          </p:grpSpPr>
          <p:sp>
            <p:nvSpPr>
              <p:cNvPr id="280" name="Freeform 261">
                <a:extLst>
                  <a:ext uri="{FF2B5EF4-FFF2-40B4-BE49-F238E27FC236}">
                    <a16:creationId xmlns:a16="http://schemas.microsoft.com/office/drawing/2014/main" id="{F829DFA6-A669-03CB-F34C-221597D880EE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5610594" y="800461"/>
                <a:ext cx="2306263" cy="900000"/>
              </a:xfrm>
              <a:custGeom>
                <a:avLst/>
                <a:gdLst>
                  <a:gd name="T0" fmla="*/ 75604688 w 932"/>
                  <a:gd name="T1" fmla="*/ 1794351250 h 712"/>
                  <a:gd name="T2" fmla="*/ 75604688 w 932"/>
                  <a:gd name="T3" fmla="*/ 1794351250 h 712"/>
                  <a:gd name="T4" fmla="*/ 60483750 w 932"/>
                  <a:gd name="T5" fmla="*/ 1791831888 h 712"/>
                  <a:gd name="T6" fmla="*/ 47883763 w 932"/>
                  <a:gd name="T7" fmla="*/ 1786791575 h 712"/>
                  <a:gd name="T8" fmla="*/ 32762825 w 932"/>
                  <a:gd name="T9" fmla="*/ 1779230313 h 712"/>
                  <a:gd name="T10" fmla="*/ 22682200 w 932"/>
                  <a:gd name="T11" fmla="*/ 1769149688 h 712"/>
                  <a:gd name="T12" fmla="*/ 15120938 w 932"/>
                  <a:gd name="T13" fmla="*/ 1759069063 h 712"/>
                  <a:gd name="T14" fmla="*/ 7561263 w 932"/>
                  <a:gd name="T15" fmla="*/ 1743948125 h 712"/>
                  <a:gd name="T16" fmla="*/ 0 w 932"/>
                  <a:gd name="T17" fmla="*/ 1728827188 h 712"/>
                  <a:gd name="T18" fmla="*/ 0 w 932"/>
                  <a:gd name="T19" fmla="*/ 1716227200 h 712"/>
                  <a:gd name="T20" fmla="*/ 0 w 932"/>
                  <a:gd name="T21" fmla="*/ 75604688 h 712"/>
                  <a:gd name="T22" fmla="*/ 0 w 932"/>
                  <a:gd name="T23" fmla="*/ 75604688 h 712"/>
                  <a:gd name="T24" fmla="*/ 0 w 932"/>
                  <a:gd name="T25" fmla="*/ 60483750 h 712"/>
                  <a:gd name="T26" fmla="*/ 7561263 w 932"/>
                  <a:gd name="T27" fmla="*/ 45362813 h 712"/>
                  <a:gd name="T28" fmla="*/ 15120938 w 932"/>
                  <a:gd name="T29" fmla="*/ 35282188 h 712"/>
                  <a:gd name="T30" fmla="*/ 22682200 w 932"/>
                  <a:gd name="T31" fmla="*/ 20161250 h 712"/>
                  <a:gd name="T32" fmla="*/ 32762825 w 932"/>
                  <a:gd name="T33" fmla="*/ 15120938 h 712"/>
                  <a:gd name="T34" fmla="*/ 47883763 w 932"/>
                  <a:gd name="T35" fmla="*/ 7561263 h 712"/>
                  <a:gd name="T36" fmla="*/ 60483750 w 932"/>
                  <a:gd name="T37" fmla="*/ 2520950 h 712"/>
                  <a:gd name="T38" fmla="*/ 75604688 w 932"/>
                  <a:gd name="T39" fmla="*/ 0 h 712"/>
                  <a:gd name="T40" fmla="*/ 2147483647 w 932"/>
                  <a:gd name="T41" fmla="*/ 0 h 712"/>
                  <a:gd name="T42" fmla="*/ 2147483647 w 932"/>
                  <a:gd name="T43" fmla="*/ 0 h 712"/>
                  <a:gd name="T44" fmla="*/ 2147483647 w 932"/>
                  <a:gd name="T45" fmla="*/ 2520950 h 712"/>
                  <a:gd name="T46" fmla="*/ 2147483647 w 932"/>
                  <a:gd name="T47" fmla="*/ 7561263 h 712"/>
                  <a:gd name="T48" fmla="*/ 2147483647 w 932"/>
                  <a:gd name="T49" fmla="*/ 15120938 h 712"/>
                  <a:gd name="T50" fmla="*/ 2147483647 w 932"/>
                  <a:gd name="T51" fmla="*/ 20161250 h 712"/>
                  <a:gd name="T52" fmla="*/ 2147483647 w 932"/>
                  <a:gd name="T53" fmla="*/ 35282188 h 712"/>
                  <a:gd name="T54" fmla="*/ 2147483647 w 932"/>
                  <a:gd name="T55" fmla="*/ 45362813 h 712"/>
                  <a:gd name="T56" fmla="*/ 2147483647 w 932"/>
                  <a:gd name="T57" fmla="*/ 60483750 h 712"/>
                  <a:gd name="T58" fmla="*/ 2147483647 w 932"/>
                  <a:gd name="T59" fmla="*/ 75604688 h 712"/>
                  <a:gd name="T60" fmla="*/ 2147483647 w 932"/>
                  <a:gd name="T61" fmla="*/ 1716227200 h 712"/>
                  <a:gd name="T62" fmla="*/ 2147483647 w 932"/>
                  <a:gd name="T63" fmla="*/ 1716227200 h 712"/>
                  <a:gd name="T64" fmla="*/ 2147483647 w 932"/>
                  <a:gd name="T65" fmla="*/ 1728827188 h 712"/>
                  <a:gd name="T66" fmla="*/ 2147483647 w 932"/>
                  <a:gd name="T67" fmla="*/ 1743948125 h 712"/>
                  <a:gd name="T68" fmla="*/ 2147483647 w 932"/>
                  <a:gd name="T69" fmla="*/ 1759069063 h 712"/>
                  <a:gd name="T70" fmla="*/ 2147483647 w 932"/>
                  <a:gd name="T71" fmla="*/ 1769149688 h 712"/>
                  <a:gd name="T72" fmla="*/ 2147483647 w 932"/>
                  <a:gd name="T73" fmla="*/ 1779230313 h 712"/>
                  <a:gd name="T74" fmla="*/ 2147483647 w 932"/>
                  <a:gd name="T75" fmla="*/ 1786791575 h 712"/>
                  <a:gd name="T76" fmla="*/ 2147483647 w 932"/>
                  <a:gd name="T77" fmla="*/ 1791831888 h 712"/>
                  <a:gd name="T78" fmla="*/ 2147483647 w 932"/>
                  <a:gd name="T79" fmla="*/ 1794351250 h 712"/>
                  <a:gd name="T80" fmla="*/ 75604688 w 932"/>
                  <a:gd name="T81" fmla="*/ 1794351250 h 71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932" h="712">
                    <a:moveTo>
                      <a:pt x="30" y="712"/>
                    </a:moveTo>
                    <a:lnTo>
                      <a:pt x="30" y="712"/>
                    </a:lnTo>
                    <a:lnTo>
                      <a:pt x="24" y="711"/>
                    </a:lnTo>
                    <a:lnTo>
                      <a:pt x="19" y="709"/>
                    </a:lnTo>
                    <a:lnTo>
                      <a:pt x="13" y="706"/>
                    </a:lnTo>
                    <a:lnTo>
                      <a:pt x="9" y="702"/>
                    </a:lnTo>
                    <a:lnTo>
                      <a:pt x="6" y="698"/>
                    </a:lnTo>
                    <a:lnTo>
                      <a:pt x="3" y="692"/>
                    </a:lnTo>
                    <a:lnTo>
                      <a:pt x="0" y="686"/>
                    </a:lnTo>
                    <a:lnTo>
                      <a:pt x="0" y="681"/>
                    </a:lnTo>
                    <a:lnTo>
                      <a:pt x="0" y="30"/>
                    </a:lnTo>
                    <a:lnTo>
                      <a:pt x="0" y="24"/>
                    </a:lnTo>
                    <a:lnTo>
                      <a:pt x="3" y="18"/>
                    </a:lnTo>
                    <a:lnTo>
                      <a:pt x="6" y="14"/>
                    </a:lnTo>
                    <a:lnTo>
                      <a:pt x="9" y="8"/>
                    </a:lnTo>
                    <a:lnTo>
                      <a:pt x="13" y="6"/>
                    </a:lnTo>
                    <a:lnTo>
                      <a:pt x="19" y="3"/>
                    </a:lnTo>
                    <a:lnTo>
                      <a:pt x="24" y="1"/>
                    </a:lnTo>
                    <a:lnTo>
                      <a:pt x="30" y="0"/>
                    </a:lnTo>
                    <a:lnTo>
                      <a:pt x="902" y="0"/>
                    </a:lnTo>
                    <a:lnTo>
                      <a:pt x="908" y="1"/>
                    </a:lnTo>
                    <a:lnTo>
                      <a:pt x="914" y="3"/>
                    </a:lnTo>
                    <a:lnTo>
                      <a:pt x="918" y="6"/>
                    </a:lnTo>
                    <a:lnTo>
                      <a:pt x="924" y="8"/>
                    </a:lnTo>
                    <a:lnTo>
                      <a:pt x="927" y="14"/>
                    </a:lnTo>
                    <a:lnTo>
                      <a:pt x="929" y="18"/>
                    </a:lnTo>
                    <a:lnTo>
                      <a:pt x="931" y="24"/>
                    </a:lnTo>
                    <a:lnTo>
                      <a:pt x="932" y="30"/>
                    </a:lnTo>
                    <a:lnTo>
                      <a:pt x="932" y="681"/>
                    </a:lnTo>
                    <a:lnTo>
                      <a:pt x="931" y="686"/>
                    </a:lnTo>
                    <a:lnTo>
                      <a:pt x="929" y="692"/>
                    </a:lnTo>
                    <a:lnTo>
                      <a:pt x="927" y="698"/>
                    </a:lnTo>
                    <a:lnTo>
                      <a:pt x="924" y="702"/>
                    </a:lnTo>
                    <a:lnTo>
                      <a:pt x="918" y="706"/>
                    </a:lnTo>
                    <a:lnTo>
                      <a:pt x="914" y="709"/>
                    </a:lnTo>
                    <a:lnTo>
                      <a:pt x="908" y="711"/>
                    </a:lnTo>
                    <a:lnTo>
                      <a:pt x="902" y="712"/>
                    </a:lnTo>
                    <a:lnTo>
                      <a:pt x="30" y="712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8100">
                <a:solidFill>
                  <a:schemeClr val="bg1">
                    <a:lumMod val="95000"/>
                  </a:schemeClr>
                </a:solidFill>
              </a:ln>
            </p:spPr>
            <p:txBody>
              <a:bodyPr tIns="504000"/>
              <a:lstStyle/>
              <a:p>
                <a:pPr marL="0" marR="0" lvl="0" indent="0" algn="l" defTabSz="914377" rtl="0" eaLnBrk="1" fontAlgn="base" latinLnBrk="0" hangingPunct="1">
                  <a:lnSpc>
                    <a:spcPts val="9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i-FI" sz="9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Arial" panose="020B0604020202020204" pitchFamily="34" charset="0"/>
                  </a:rPr>
                  <a:t>Asiakkaalla on riittävät keinot päihteettömyyteen itsenäisesti tai muun tuen avulla. Päihdekuntoutus päättyy.</a:t>
                </a:r>
              </a:p>
            </p:txBody>
          </p:sp>
          <p:sp>
            <p:nvSpPr>
              <p:cNvPr id="281" name="Freeform 315">
                <a:extLst>
                  <a:ext uri="{FF2B5EF4-FFF2-40B4-BE49-F238E27FC236}">
                    <a16:creationId xmlns:a16="http://schemas.microsoft.com/office/drawing/2014/main" id="{E748AD53-C3CB-BC75-46B3-1AC15549EC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/>
              </p:cNvSpPr>
              <p:nvPr/>
            </p:nvSpPr>
            <p:spPr bwMode="auto">
              <a:xfrm>
                <a:off x="5604202" y="367215"/>
                <a:ext cx="864000" cy="864000"/>
              </a:xfrm>
              <a:custGeom>
                <a:avLst/>
                <a:gdLst>
                  <a:gd name="T0" fmla="*/ 342 w 342"/>
                  <a:gd name="T1" fmla="*/ 171 h 342"/>
                  <a:gd name="T2" fmla="*/ 338 w 342"/>
                  <a:gd name="T3" fmla="*/ 205 h 342"/>
                  <a:gd name="T4" fmla="*/ 328 w 342"/>
                  <a:gd name="T5" fmla="*/ 238 h 342"/>
                  <a:gd name="T6" fmla="*/ 312 w 342"/>
                  <a:gd name="T7" fmla="*/ 267 h 342"/>
                  <a:gd name="T8" fmla="*/ 292 w 342"/>
                  <a:gd name="T9" fmla="*/ 292 h 342"/>
                  <a:gd name="T10" fmla="*/ 267 w 342"/>
                  <a:gd name="T11" fmla="*/ 314 h 342"/>
                  <a:gd name="T12" fmla="*/ 238 w 342"/>
                  <a:gd name="T13" fmla="*/ 329 h 342"/>
                  <a:gd name="T14" fmla="*/ 205 w 342"/>
                  <a:gd name="T15" fmla="*/ 339 h 342"/>
                  <a:gd name="T16" fmla="*/ 171 w 342"/>
                  <a:gd name="T17" fmla="*/ 342 h 342"/>
                  <a:gd name="T18" fmla="*/ 154 w 342"/>
                  <a:gd name="T19" fmla="*/ 342 h 342"/>
                  <a:gd name="T20" fmla="*/ 120 w 342"/>
                  <a:gd name="T21" fmla="*/ 335 h 342"/>
                  <a:gd name="T22" fmla="*/ 90 w 342"/>
                  <a:gd name="T23" fmla="*/ 322 h 342"/>
                  <a:gd name="T24" fmla="*/ 63 w 342"/>
                  <a:gd name="T25" fmla="*/ 304 h 342"/>
                  <a:gd name="T26" fmla="*/ 38 w 342"/>
                  <a:gd name="T27" fmla="*/ 279 h 342"/>
                  <a:gd name="T28" fmla="*/ 20 w 342"/>
                  <a:gd name="T29" fmla="*/ 252 h 342"/>
                  <a:gd name="T30" fmla="*/ 7 w 342"/>
                  <a:gd name="T31" fmla="*/ 222 h 342"/>
                  <a:gd name="T32" fmla="*/ 0 w 342"/>
                  <a:gd name="T33" fmla="*/ 188 h 342"/>
                  <a:gd name="T34" fmla="*/ 0 w 342"/>
                  <a:gd name="T35" fmla="*/ 171 h 342"/>
                  <a:gd name="T36" fmla="*/ 3 w 342"/>
                  <a:gd name="T37" fmla="*/ 137 h 342"/>
                  <a:gd name="T38" fmla="*/ 13 w 342"/>
                  <a:gd name="T39" fmla="*/ 104 h 342"/>
                  <a:gd name="T40" fmla="*/ 28 w 342"/>
                  <a:gd name="T41" fmla="*/ 75 h 342"/>
                  <a:gd name="T42" fmla="*/ 50 w 342"/>
                  <a:gd name="T43" fmla="*/ 50 h 342"/>
                  <a:gd name="T44" fmla="*/ 75 w 342"/>
                  <a:gd name="T45" fmla="*/ 30 h 342"/>
                  <a:gd name="T46" fmla="*/ 104 w 342"/>
                  <a:gd name="T47" fmla="*/ 14 h 342"/>
                  <a:gd name="T48" fmla="*/ 137 w 342"/>
                  <a:gd name="T49" fmla="*/ 4 h 342"/>
                  <a:gd name="T50" fmla="*/ 171 w 342"/>
                  <a:gd name="T51" fmla="*/ 0 h 342"/>
                  <a:gd name="T52" fmla="*/ 188 w 342"/>
                  <a:gd name="T53" fmla="*/ 1 h 342"/>
                  <a:gd name="T54" fmla="*/ 222 w 342"/>
                  <a:gd name="T55" fmla="*/ 8 h 342"/>
                  <a:gd name="T56" fmla="*/ 252 w 342"/>
                  <a:gd name="T57" fmla="*/ 21 h 342"/>
                  <a:gd name="T58" fmla="*/ 280 w 342"/>
                  <a:gd name="T59" fmla="*/ 40 h 342"/>
                  <a:gd name="T60" fmla="*/ 302 w 342"/>
                  <a:gd name="T61" fmla="*/ 63 h 342"/>
                  <a:gd name="T62" fmla="*/ 321 w 342"/>
                  <a:gd name="T63" fmla="*/ 90 h 342"/>
                  <a:gd name="T64" fmla="*/ 334 w 342"/>
                  <a:gd name="T65" fmla="*/ 120 h 342"/>
                  <a:gd name="T66" fmla="*/ 341 w 342"/>
                  <a:gd name="T67" fmla="*/ 154 h 342"/>
                  <a:gd name="T68" fmla="*/ 342 w 342"/>
                  <a:gd name="T69" fmla="*/ 171 h 3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342" h="342">
                    <a:moveTo>
                      <a:pt x="342" y="171"/>
                    </a:moveTo>
                    <a:lnTo>
                      <a:pt x="342" y="171"/>
                    </a:lnTo>
                    <a:lnTo>
                      <a:pt x="341" y="188"/>
                    </a:lnTo>
                    <a:lnTo>
                      <a:pt x="338" y="205"/>
                    </a:lnTo>
                    <a:lnTo>
                      <a:pt x="334" y="222"/>
                    </a:lnTo>
                    <a:lnTo>
                      <a:pt x="328" y="238"/>
                    </a:lnTo>
                    <a:lnTo>
                      <a:pt x="321" y="252"/>
                    </a:lnTo>
                    <a:lnTo>
                      <a:pt x="312" y="267"/>
                    </a:lnTo>
                    <a:lnTo>
                      <a:pt x="302" y="279"/>
                    </a:lnTo>
                    <a:lnTo>
                      <a:pt x="292" y="292"/>
                    </a:lnTo>
                    <a:lnTo>
                      <a:pt x="280" y="304"/>
                    </a:lnTo>
                    <a:lnTo>
                      <a:pt x="267" y="314"/>
                    </a:lnTo>
                    <a:lnTo>
                      <a:pt x="252" y="322"/>
                    </a:lnTo>
                    <a:lnTo>
                      <a:pt x="238" y="329"/>
                    </a:lnTo>
                    <a:lnTo>
                      <a:pt x="222" y="335"/>
                    </a:lnTo>
                    <a:lnTo>
                      <a:pt x="205" y="339"/>
                    </a:lnTo>
                    <a:lnTo>
                      <a:pt x="188" y="342"/>
                    </a:lnTo>
                    <a:lnTo>
                      <a:pt x="171" y="342"/>
                    </a:lnTo>
                    <a:lnTo>
                      <a:pt x="171" y="342"/>
                    </a:lnTo>
                    <a:lnTo>
                      <a:pt x="154" y="342"/>
                    </a:lnTo>
                    <a:lnTo>
                      <a:pt x="137" y="339"/>
                    </a:lnTo>
                    <a:lnTo>
                      <a:pt x="120" y="335"/>
                    </a:lnTo>
                    <a:lnTo>
                      <a:pt x="104" y="329"/>
                    </a:lnTo>
                    <a:lnTo>
                      <a:pt x="90" y="322"/>
                    </a:lnTo>
                    <a:lnTo>
                      <a:pt x="75" y="314"/>
                    </a:lnTo>
                    <a:lnTo>
                      <a:pt x="63" y="304"/>
                    </a:lnTo>
                    <a:lnTo>
                      <a:pt x="50" y="292"/>
                    </a:lnTo>
                    <a:lnTo>
                      <a:pt x="38" y="279"/>
                    </a:lnTo>
                    <a:lnTo>
                      <a:pt x="28" y="267"/>
                    </a:lnTo>
                    <a:lnTo>
                      <a:pt x="20" y="252"/>
                    </a:lnTo>
                    <a:lnTo>
                      <a:pt x="13" y="238"/>
                    </a:lnTo>
                    <a:lnTo>
                      <a:pt x="7" y="222"/>
                    </a:lnTo>
                    <a:lnTo>
                      <a:pt x="3" y="205"/>
                    </a:lnTo>
                    <a:lnTo>
                      <a:pt x="0" y="188"/>
                    </a:lnTo>
                    <a:lnTo>
                      <a:pt x="0" y="171"/>
                    </a:lnTo>
                    <a:lnTo>
                      <a:pt x="0" y="171"/>
                    </a:lnTo>
                    <a:lnTo>
                      <a:pt x="0" y="154"/>
                    </a:lnTo>
                    <a:lnTo>
                      <a:pt x="3" y="137"/>
                    </a:lnTo>
                    <a:lnTo>
                      <a:pt x="7" y="120"/>
                    </a:lnTo>
                    <a:lnTo>
                      <a:pt x="13" y="104"/>
                    </a:lnTo>
                    <a:lnTo>
                      <a:pt x="20" y="90"/>
                    </a:lnTo>
                    <a:lnTo>
                      <a:pt x="28" y="75"/>
                    </a:lnTo>
                    <a:lnTo>
                      <a:pt x="38" y="63"/>
                    </a:lnTo>
                    <a:lnTo>
                      <a:pt x="50" y="50"/>
                    </a:lnTo>
                    <a:lnTo>
                      <a:pt x="63" y="40"/>
                    </a:lnTo>
                    <a:lnTo>
                      <a:pt x="75" y="30"/>
                    </a:lnTo>
                    <a:lnTo>
                      <a:pt x="90" y="21"/>
                    </a:lnTo>
                    <a:lnTo>
                      <a:pt x="104" y="14"/>
                    </a:lnTo>
                    <a:lnTo>
                      <a:pt x="120" y="8"/>
                    </a:lnTo>
                    <a:lnTo>
                      <a:pt x="137" y="4"/>
                    </a:lnTo>
                    <a:lnTo>
                      <a:pt x="154" y="1"/>
                    </a:lnTo>
                    <a:lnTo>
                      <a:pt x="171" y="0"/>
                    </a:lnTo>
                    <a:lnTo>
                      <a:pt x="171" y="0"/>
                    </a:lnTo>
                    <a:lnTo>
                      <a:pt x="188" y="1"/>
                    </a:lnTo>
                    <a:lnTo>
                      <a:pt x="205" y="4"/>
                    </a:lnTo>
                    <a:lnTo>
                      <a:pt x="222" y="8"/>
                    </a:lnTo>
                    <a:lnTo>
                      <a:pt x="238" y="14"/>
                    </a:lnTo>
                    <a:lnTo>
                      <a:pt x="252" y="21"/>
                    </a:lnTo>
                    <a:lnTo>
                      <a:pt x="267" y="30"/>
                    </a:lnTo>
                    <a:lnTo>
                      <a:pt x="280" y="40"/>
                    </a:lnTo>
                    <a:lnTo>
                      <a:pt x="292" y="50"/>
                    </a:lnTo>
                    <a:lnTo>
                      <a:pt x="302" y="63"/>
                    </a:lnTo>
                    <a:lnTo>
                      <a:pt x="312" y="75"/>
                    </a:lnTo>
                    <a:lnTo>
                      <a:pt x="321" y="90"/>
                    </a:lnTo>
                    <a:lnTo>
                      <a:pt x="328" y="104"/>
                    </a:lnTo>
                    <a:lnTo>
                      <a:pt x="334" y="120"/>
                    </a:lnTo>
                    <a:lnTo>
                      <a:pt x="338" y="137"/>
                    </a:lnTo>
                    <a:lnTo>
                      <a:pt x="341" y="154"/>
                    </a:lnTo>
                    <a:lnTo>
                      <a:pt x="342" y="171"/>
                    </a:lnTo>
                    <a:lnTo>
                      <a:pt x="342" y="171"/>
                    </a:lnTo>
                    <a:close/>
                  </a:path>
                </a:pathLst>
              </a:custGeom>
              <a:solidFill>
                <a:schemeClr val="tx2"/>
              </a:solidFill>
              <a:ln w="25400">
                <a:solidFill>
                  <a:schemeClr val="tx2"/>
                </a:solidFill>
                <a:prstDash val="solid"/>
                <a:round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>
                <a:defPPr>
                  <a:defRPr lang="fi-FI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ctr" defTabSz="914377" rtl="0" eaLnBrk="1" fontAlgn="base" latinLnBrk="0" hangingPunct="1">
                  <a:lnSpc>
                    <a:spcPts val="1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i-FI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Arial" charset="0"/>
                  </a:rPr>
                  <a:t>Palvelu päättyy</a:t>
                </a:r>
              </a:p>
            </p:txBody>
          </p:sp>
        </p:grpSp>
        <p:sp>
          <p:nvSpPr>
            <p:cNvPr id="282" name="Line 313">
              <a:extLst>
                <a:ext uri="{FF2B5EF4-FFF2-40B4-BE49-F238E27FC236}">
                  <a16:creationId xmlns:a16="http://schemas.microsoft.com/office/drawing/2014/main" id="{E3C7F0E1-CA27-3E3B-80BD-2138D69D5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 bwMode="auto">
            <a:xfrm flipH="1">
              <a:off x="6027911" y="5888495"/>
              <a:ext cx="1620000" cy="0"/>
            </a:xfrm>
            <a:prstGeom prst="line">
              <a:avLst/>
            </a:prstGeom>
            <a:noFill/>
            <a:ln w="38100" cap="sq">
              <a:solidFill>
                <a:schemeClr val="tx2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fi-FI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37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203A7F"/>
                </a:solidFill>
                <a:effectLst/>
                <a:uLnTx/>
                <a:uFillTx/>
                <a:latin typeface="Arial" panose="020B0604020202020204"/>
                <a:ea typeface="+mn-ea"/>
                <a:cs typeface="Arial" charset="0"/>
              </a:endParaRPr>
            </a:p>
          </p:txBody>
        </p:sp>
      </p:grpSp>
      <p:grpSp>
        <p:nvGrpSpPr>
          <p:cNvPr id="17" name="Ryhmä 16" descr="Muu tuki tarvittaessa">
            <a:extLst>
              <a:ext uri="{FF2B5EF4-FFF2-40B4-BE49-F238E27FC236}">
                <a16:creationId xmlns:a16="http://schemas.microsoft.com/office/drawing/2014/main" id="{7ADCA1EE-D862-0300-D5B4-A9ED854BD1AF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8080493" y="5458189"/>
            <a:ext cx="1433276" cy="828000"/>
            <a:chOff x="8197154" y="5458189"/>
            <a:chExt cx="1433276" cy="828000"/>
          </a:xfrm>
        </p:grpSpPr>
        <p:sp>
          <p:nvSpPr>
            <p:cNvPr id="16" name="Line 313">
              <a:extLst>
                <a:ext uri="{FF2B5EF4-FFF2-40B4-BE49-F238E27FC236}">
                  <a16:creationId xmlns:a16="http://schemas.microsoft.com/office/drawing/2014/main" id="{DF0924A4-5126-4B28-0B41-9CF85FE5B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 bwMode="auto">
            <a:xfrm flipV="1">
              <a:off x="8982430" y="5888495"/>
              <a:ext cx="648000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i-FI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37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203A7F"/>
                </a:solidFill>
                <a:effectLst/>
                <a:uLnTx/>
                <a:uFillTx/>
                <a:latin typeface="Arial" panose="020B0604020202020204"/>
                <a:ea typeface="+mn-ea"/>
                <a:cs typeface="Arial" charset="0"/>
              </a:endParaRPr>
            </a:p>
          </p:txBody>
        </p:sp>
        <p:sp>
          <p:nvSpPr>
            <p:cNvPr id="285" name="Freeform 315">
              <a:extLst>
                <a:ext uri="{FF2B5EF4-FFF2-40B4-BE49-F238E27FC236}">
                  <a16:creationId xmlns:a16="http://schemas.microsoft.com/office/drawing/2014/main" id="{FBADAD5B-8737-8F6D-BF9C-D7C6BF4F3D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Grp="1" noRot="1" noChangeAspect="1" noMove="1" noResize="1" noEditPoints="1" noAdjustHandles="1" noChangeArrowheads="1" noChangeShapeType="1"/>
            </p:cNvSpPr>
            <p:nvPr/>
          </p:nvSpPr>
          <p:spPr bwMode="auto">
            <a:xfrm>
              <a:off x="8197154" y="5458189"/>
              <a:ext cx="827428" cy="828000"/>
            </a:xfrm>
            <a:custGeom>
              <a:avLst/>
              <a:gdLst>
                <a:gd name="T0" fmla="*/ 342 w 342"/>
                <a:gd name="T1" fmla="*/ 171 h 342"/>
                <a:gd name="T2" fmla="*/ 338 w 342"/>
                <a:gd name="T3" fmla="*/ 205 h 342"/>
                <a:gd name="T4" fmla="*/ 328 w 342"/>
                <a:gd name="T5" fmla="*/ 238 h 342"/>
                <a:gd name="T6" fmla="*/ 312 w 342"/>
                <a:gd name="T7" fmla="*/ 267 h 342"/>
                <a:gd name="T8" fmla="*/ 292 w 342"/>
                <a:gd name="T9" fmla="*/ 292 h 342"/>
                <a:gd name="T10" fmla="*/ 267 w 342"/>
                <a:gd name="T11" fmla="*/ 314 h 342"/>
                <a:gd name="T12" fmla="*/ 238 w 342"/>
                <a:gd name="T13" fmla="*/ 329 h 342"/>
                <a:gd name="T14" fmla="*/ 205 w 342"/>
                <a:gd name="T15" fmla="*/ 339 h 342"/>
                <a:gd name="T16" fmla="*/ 171 w 342"/>
                <a:gd name="T17" fmla="*/ 342 h 342"/>
                <a:gd name="T18" fmla="*/ 154 w 342"/>
                <a:gd name="T19" fmla="*/ 342 h 342"/>
                <a:gd name="T20" fmla="*/ 120 w 342"/>
                <a:gd name="T21" fmla="*/ 335 h 342"/>
                <a:gd name="T22" fmla="*/ 90 w 342"/>
                <a:gd name="T23" fmla="*/ 322 h 342"/>
                <a:gd name="T24" fmla="*/ 63 w 342"/>
                <a:gd name="T25" fmla="*/ 304 h 342"/>
                <a:gd name="T26" fmla="*/ 38 w 342"/>
                <a:gd name="T27" fmla="*/ 279 h 342"/>
                <a:gd name="T28" fmla="*/ 20 w 342"/>
                <a:gd name="T29" fmla="*/ 252 h 342"/>
                <a:gd name="T30" fmla="*/ 7 w 342"/>
                <a:gd name="T31" fmla="*/ 222 h 342"/>
                <a:gd name="T32" fmla="*/ 0 w 342"/>
                <a:gd name="T33" fmla="*/ 188 h 342"/>
                <a:gd name="T34" fmla="*/ 0 w 342"/>
                <a:gd name="T35" fmla="*/ 171 h 342"/>
                <a:gd name="T36" fmla="*/ 3 w 342"/>
                <a:gd name="T37" fmla="*/ 137 h 342"/>
                <a:gd name="T38" fmla="*/ 13 w 342"/>
                <a:gd name="T39" fmla="*/ 104 h 342"/>
                <a:gd name="T40" fmla="*/ 28 w 342"/>
                <a:gd name="T41" fmla="*/ 75 h 342"/>
                <a:gd name="T42" fmla="*/ 50 w 342"/>
                <a:gd name="T43" fmla="*/ 50 h 342"/>
                <a:gd name="T44" fmla="*/ 75 w 342"/>
                <a:gd name="T45" fmla="*/ 30 h 342"/>
                <a:gd name="T46" fmla="*/ 104 w 342"/>
                <a:gd name="T47" fmla="*/ 14 h 342"/>
                <a:gd name="T48" fmla="*/ 137 w 342"/>
                <a:gd name="T49" fmla="*/ 4 h 342"/>
                <a:gd name="T50" fmla="*/ 171 w 342"/>
                <a:gd name="T51" fmla="*/ 0 h 342"/>
                <a:gd name="T52" fmla="*/ 188 w 342"/>
                <a:gd name="T53" fmla="*/ 1 h 342"/>
                <a:gd name="T54" fmla="*/ 222 w 342"/>
                <a:gd name="T55" fmla="*/ 8 h 342"/>
                <a:gd name="T56" fmla="*/ 252 w 342"/>
                <a:gd name="T57" fmla="*/ 21 h 342"/>
                <a:gd name="T58" fmla="*/ 280 w 342"/>
                <a:gd name="T59" fmla="*/ 40 h 342"/>
                <a:gd name="T60" fmla="*/ 302 w 342"/>
                <a:gd name="T61" fmla="*/ 63 h 342"/>
                <a:gd name="T62" fmla="*/ 321 w 342"/>
                <a:gd name="T63" fmla="*/ 90 h 342"/>
                <a:gd name="T64" fmla="*/ 334 w 342"/>
                <a:gd name="T65" fmla="*/ 120 h 342"/>
                <a:gd name="T66" fmla="*/ 341 w 342"/>
                <a:gd name="T67" fmla="*/ 154 h 342"/>
                <a:gd name="T68" fmla="*/ 342 w 342"/>
                <a:gd name="T69" fmla="*/ 171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42" h="342">
                  <a:moveTo>
                    <a:pt x="342" y="171"/>
                  </a:moveTo>
                  <a:lnTo>
                    <a:pt x="342" y="171"/>
                  </a:lnTo>
                  <a:lnTo>
                    <a:pt x="341" y="188"/>
                  </a:lnTo>
                  <a:lnTo>
                    <a:pt x="338" y="205"/>
                  </a:lnTo>
                  <a:lnTo>
                    <a:pt x="334" y="222"/>
                  </a:lnTo>
                  <a:lnTo>
                    <a:pt x="328" y="238"/>
                  </a:lnTo>
                  <a:lnTo>
                    <a:pt x="321" y="252"/>
                  </a:lnTo>
                  <a:lnTo>
                    <a:pt x="312" y="267"/>
                  </a:lnTo>
                  <a:lnTo>
                    <a:pt x="302" y="279"/>
                  </a:lnTo>
                  <a:lnTo>
                    <a:pt x="292" y="292"/>
                  </a:lnTo>
                  <a:lnTo>
                    <a:pt x="280" y="304"/>
                  </a:lnTo>
                  <a:lnTo>
                    <a:pt x="267" y="314"/>
                  </a:lnTo>
                  <a:lnTo>
                    <a:pt x="252" y="322"/>
                  </a:lnTo>
                  <a:lnTo>
                    <a:pt x="238" y="329"/>
                  </a:lnTo>
                  <a:lnTo>
                    <a:pt x="222" y="335"/>
                  </a:lnTo>
                  <a:lnTo>
                    <a:pt x="205" y="339"/>
                  </a:lnTo>
                  <a:lnTo>
                    <a:pt x="188" y="342"/>
                  </a:lnTo>
                  <a:lnTo>
                    <a:pt x="171" y="342"/>
                  </a:lnTo>
                  <a:lnTo>
                    <a:pt x="171" y="342"/>
                  </a:lnTo>
                  <a:lnTo>
                    <a:pt x="154" y="342"/>
                  </a:lnTo>
                  <a:lnTo>
                    <a:pt x="137" y="339"/>
                  </a:lnTo>
                  <a:lnTo>
                    <a:pt x="120" y="335"/>
                  </a:lnTo>
                  <a:lnTo>
                    <a:pt x="104" y="329"/>
                  </a:lnTo>
                  <a:lnTo>
                    <a:pt x="90" y="322"/>
                  </a:lnTo>
                  <a:lnTo>
                    <a:pt x="75" y="314"/>
                  </a:lnTo>
                  <a:lnTo>
                    <a:pt x="63" y="304"/>
                  </a:lnTo>
                  <a:lnTo>
                    <a:pt x="50" y="292"/>
                  </a:lnTo>
                  <a:lnTo>
                    <a:pt x="38" y="279"/>
                  </a:lnTo>
                  <a:lnTo>
                    <a:pt x="28" y="267"/>
                  </a:lnTo>
                  <a:lnTo>
                    <a:pt x="20" y="252"/>
                  </a:lnTo>
                  <a:lnTo>
                    <a:pt x="13" y="238"/>
                  </a:lnTo>
                  <a:lnTo>
                    <a:pt x="7" y="222"/>
                  </a:lnTo>
                  <a:lnTo>
                    <a:pt x="3" y="205"/>
                  </a:lnTo>
                  <a:lnTo>
                    <a:pt x="0" y="188"/>
                  </a:lnTo>
                  <a:lnTo>
                    <a:pt x="0" y="171"/>
                  </a:lnTo>
                  <a:lnTo>
                    <a:pt x="0" y="171"/>
                  </a:lnTo>
                  <a:lnTo>
                    <a:pt x="0" y="154"/>
                  </a:lnTo>
                  <a:lnTo>
                    <a:pt x="3" y="137"/>
                  </a:lnTo>
                  <a:lnTo>
                    <a:pt x="7" y="120"/>
                  </a:lnTo>
                  <a:lnTo>
                    <a:pt x="13" y="104"/>
                  </a:lnTo>
                  <a:lnTo>
                    <a:pt x="20" y="90"/>
                  </a:lnTo>
                  <a:lnTo>
                    <a:pt x="28" y="75"/>
                  </a:lnTo>
                  <a:lnTo>
                    <a:pt x="38" y="63"/>
                  </a:lnTo>
                  <a:lnTo>
                    <a:pt x="50" y="50"/>
                  </a:lnTo>
                  <a:lnTo>
                    <a:pt x="63" y="40"/>
                  </a:lnTo>
                  <a:lnTo>
                    <a:pt x="75" y="30"/>
                  </a:lnTo>
                  <a:lnTo>
                    <a:pt x="90" y="21"/>
                  </a:lnTo>
                  <a:lnTo>
                    <a:pt x="104" y="14"/>
                  </a:lnTo>
                  <a:lnTo>
                    <a:pt x="120" y="8"/>
                  </a:lnTo>
                  <a:lnTo>
                    <a:pt x="137" y="4"/>
                  </a:lnTo>
                  <a:lnTo>
                    <a:pt x="154" y="1"/>
                  </a:lnTo>
                  <a:lnTo>
                    <a:pt x="171" y="0"/>
                  </a:lnTo>
                  <a:lnTo>
                    <a:pt x="171" y="0"/>
                  </a:lnTo>
                  <a:lnTo>
                    <a:pt x="188" y="1"/>
                  </a:lnTo>
                  <a:lnTo>
                    <a:pt x="205" y="4"/>
                  </a:lnTo>
                  <a:lnTo>
                    <a:pt x="222" y="8"/>
                  </a:lnTo>
                  <a:lnTo>
                    <a:pt x="238" y="14"/>
                  </a:lnTo>
                  <a:lnTo>
                    <a:pt x="252" y="21"/>
                  </a:lnTo>
                  <a:lnTo>
                    <a:pt x="267" y="30"/>
                  </a:lnTo>
                  <a:lnTo>
                    <a:pt x="280" y="40"/>
                  </a:lnTo>
                  <a:lnTo>
                    <a:pt x="292" y="50"/>
                  </a:lnTo>
                  <a:lnTo>
                    <a:pt x="302" y="63"/>
                  </a:lnTo>
                  <a:lnTo>
                    <a:pt x="312" y="75"/>
                  </a:lnTo>
                  <a:lnTo>
                    <a:pt x="321" y="90"/>
                  </a:lnTo>
                  <a:lnTo>
                    <a:pt x="328" y="104"/>
                  </a:lnTo>
                  <a:lnTo>
                    <a:pt x="334" y="120"/>
                  </a:lnTo>
                  <a:lnTo>
                    <a:pt x="338" y="137"/>
                  </a:lnTo>
                  <a:lnTo>
                    <a:pt x="341" y="154"/>
                  </a:lnTo>
                  <a:lnTo>
                    <a:pt x="342" y="171"/>
                  </a:lnTo>
                  <a:lnTo>
                    <a:pt x="342" y="171"/>
                  </a:lnTo>
                  <a:close/>
                </a:path>
              </a:pathLst>
            </a:custGeom>
            <a:solidFill>
              <a:schemeClr val="bg1"/>
            </a:solidFill>
            <a:ln w="28575" cap="rnd">
              <a:solidFill>
                <a:srgbClr val="721465"/>
              </a:solidFill>
              <a:prstDash val="sysDot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tIns="48000" rIns="0" bIns="0" anchor="ctr"/>
            <a:lstStyle>
              <a:defPPr>
                <a:defRPr lang="fi-FI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9pPr>
            </a:lstStyle>
            <a:p>
              <a:pPr marL="0" marR="0" lvl="0" indent="0" algn="ctr" defTabSz="914377" rtl="0" eaLnBrk="1" fontAlgn="base" latinLnBrk="0" hangingPunct="1">
                <a:lnSpc>
                  <a:spcPts val="1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721465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rPr>
                <a:t>Muu tuki</a:t>
              </a:r>
            </a:p>
          </p:txBody>
        </p:sp>
      </p:grpSp>
      <p:pic>
        <p:nvPicPr>
          <p:cNvPr id="286" name="Kuva 285">
            <a:extLst>
              <a:ext uri="{FF2B5EF4-FFF2-40B4-BE49-F238E27FC236}">
                <a16:creationId xmlns:a16="http://schemas.microsoft.com/office/drawing/2014/main" id="{A94457F1-9510-7135-1ADA-285896773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628035" y="5585066"/>
            <a:ext cx="270687" cy="586723"/>
          </a:xfrm>
          <a:prstGeom prst="rect">
            <a:avLst/>
          </a:prstGeom>
          <a:effectLst/>
        </p:spPr>
      </p:pic>
      <p:grpSp>
        <p:nvGrpSpPr>
          <p:cNvPr id="57" name="Ryhmä 56" descr="Selitteet elementeille">
            <a:extLst>
              <a:ext uri="{FF2B5EF4-FFF2-40B4-BE49-F238E27FC236}">
                <a16:creationId xmlns:a16="http://schemas.microsoft.com/office/drawing/2014/main" id="{FF833AB1-91D6-C334-3477-23626989DDAF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0785754" y="4102134"/>
            <a:ext cx="1404000" cy="2755866"/>
            <a:chOff x="10785754" y="4102134"/>
            <a:chExt cx="1404000" cy="2755866"/>
          </a:xfrm>
        </p:grpSpPr>
        <p:sp>
          <p:nvSpPr>
            <p:cNvPr id="254" name="Suorakulmio 253">
              <a:extLst>
                <a:ext uri="{FF2B5EF4-FFF2-40B4-BE49-F238E27FC236}">
                  <a16:creationId xmlns:a16="http://schemas.microsoft.com/office/drawing/2014/main" id="{B33C5680-7FD9-B534-D71D-F23DF2C0BC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0785754" y="4102134"/>
              <a:ext cx="1404000" cy="27558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grpSp>
          <p:nvGrpSpPr>
            <p:cNvPr id="255" name="Ryhmä 254">
              <a:extLst>
                <a:ext uri="{FF2B5EF4-FFF2-40B4-BE49-F238E27FC236}">
                  <a16:creationId xmlns:a16="http://schemas.microsoft.com/office/drawing/2014/main" id="{57328107-BA07-6D4F-30A5-053769CA2AAE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10906389" y="4837359"/>
              <a:ext cx="1254649" cy="695494"/>
              <a:chOff x="10561236" y="5552624"/>
              <a:chExt cx="1543901" cy="695494"/>
            </a:xfrm>
          </p:grpSpPr>
          <p:grpSp>
            <p:nvGrpSpPr>
              <p:cNvPr id="32" name="Ryhmä 31">
                <a:extLst>
                  <a:ext uri="{FF2B5EF4-FFF2-40B4-BE49-F238E27FC236}">
                    <a16:creationId xmlns:a16="http://schemas.microsoft.com/office/drawing/2014/main" id="{C240F183-0DD2-5CAF-4BF7-C8A97E30D785}"/>
                  </a:ext>
                </a:extLst>
              </p:cNvPr>
              <p:cNvGrpSpPr>
                <a:grpSpLocks noGrp="1" noUngrp="1" noRot="1" noMove="1" noResize="1"/>
              </p:cNvGrpSpPr>
              <p:nvPr/>
            </p:nvGrpSpPr>
            <p:grpSpPr>
              <a:xfrm>
                <a:off x="10568002" y="5908543"/>
                <a:ext cx="1444174" cy="339575"/>
                <a:chOff x="10571328" y="5036888"/>
                <a:chExt cx="1444174" cy="339575"/>
              </a:xfrm>
            </p:grpSpPr>
            <p:sp>
              <p:nvSpPr>
                <p:cNvPr id="44" name="Freeform 315">
                  <a:extLst>
                    <a:ext uri="{FF2B5EF4-FFF2-40B4-BE49-F238E27FC236}">
                      <a16:creationId xmlns:a16="http://schemas.microsoft.com/office/drawing/2014/main" id="{4FA22EFD-86DD-5051-D2BB-7307D2D681D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 bwMode="auto">
                <a:xfrm>
                  <a:off x="10571328" y="5070551"/>
                  <a:ext cx="310097" cy="252000"/>
                </a:xfrm>
                <a:custGeom>
                  <a:avLst/>
                  <a:gdLst>
                    <a:gd name="T0" fmla="*/ 342 w 342"/>
                    <a:gd name="T1" fmla="*/ 171 h 342"/>
                    <a:gd name="T2" fmla="*/ 338 w 342"/>
                    <a:gd name="T3" fmla="*/ 205 h 342"/>
                    <a:gd name="T4" fmla="*/ 328 w 342"/>
                    <a:gd name="T5" fmla="*/ 238 h 342"/>
                    <a:gd name="T6" fmla="*/ 312 w 342"/>
                    <a:gd name="T7" fmla="*/ 267 h 342"/>
                    <a:gd name="T8" fmla="*/ 292 w 342"/>
                    <a:gd name="T9" fmla="*/ 292 h 342"/>
                    <a:gd name="T10" fmla="*/ 267 w 342"/>
                    <a:gd name="T11" fmla="*/ 314 h 342"/>
                    <a:gd name="T12" fmla="*/ 238 w 342"/>
                    <a:gd name="T13" fmla="*/ 329 h 342"/>
                    <a:gd name="T14" fmla="*/ 205 w 342"/>
                    <a:gd name="T15" fmla="*/ 339 h 342"/>
                    <a:gd name="T16" fmla="*/ 171 w 342"/>
                    <a:gd name="T17" fmla="*/ 342 h 342"/>
                    <a:gd name="T18" fmla="*/ 154 w 342"/>
                    <a:gd name="T19" fmla="*/ 342 h 342"/>
                    <a:gd name="T20" fmla="*/ 120 w 342"/>
                    <a:gd name="T21" fmla="*/ 335 h 342"/>
                    <a:gd name="T22" fmla="*/ 90 w 342"/>
                    <a:gd name="T23" fmla="*/ 322 h 342"/>
                    <a:gd name="T24" fmla="*/ 63 w 342"/>
                    <a:gd name="T25" fmla="*/ 304 h 342"/>
                    <a:gd name="T26" fmla="*/ 38 w 342"/>
                    <a:gd name="T27" fmla="*/ 279 h 342"/>
                    <a:gd name="T28" fmla="*/ 20 w 342"/>
                    <a:gd name="T29" fmla="*/ 252 h 342"/>
                    <a:gd name="T30" fmla="*/ 7 w 342"/>
                    <a:gd name="T31" fmla="*/ 222 h 342"/>
                    <a:gd name="T32" fmla="*/ 0 w 342"/>
                    <a:gd name="T33" fmla="*/ 188 h 342"/>
                    <a:gd name="T34" fmla="*/ 0 w 342"/>
                    <a:gd name="T35" fmla="*/ 171 h 342"/>
                    <a:gd name="T36" fmla="*/ 3 w 342"/>
                    <a:gd name="T37" fmla="*/ 137 h 342"/>
                    <a:gd name="T38" fmla="*/ 13 w 342"/>
                    <a:gd name="T39" fmla="*/ 104 h 342"/>
                    <a:gd name="T40" fmla="*/ 28 w 342"/>
                    <a:gd name="T41" fmla="*/ 75 h 342"/>
                    <a:gd name="T42" fmla="*/ 50 w 342"/>
                    <a:gd name="T43" fmla="*/ 50 h 342"/>
                    <a:gd name="T44" fmla="*/ 75 w 342"/>
                    <a:gd name="T45" fmla="*/ 30 h 342"/>
                    <a:gd name="T46" fmla="*/ 104 w 342"/>
                    <a:gd name="T47" fmla="*/ 14 h 342"/>
                    <a:gd name="T48" fmla="*/ 137 w 342"/>
                    <a:gd name="T49" fmla="*/ 4 h 342"/>
                    <a:gd name="T50" fmla="*/ 171 w 342"/>
                    <a:gd name="T51" fmla="*/ 0 h 342"/>
                    <a:gd name="T52" fmla="*/ 188 w 342"/>
                    <a:gd name="T53" fmla="*/ 1 h 342"/>
                    <a:gd name="T54" fmla="*/ 222 w 342"/>
                    <a:gd name="T55" fmla="*/ 8 h 342"/>
                    <a:gd name="T56" fmla="*/ 252 w 342"/>
                    <a:gd name="T57" fmla="*/ 21 h 342"/>
                    <a:gd name="T58" fmla="*/ 280 w 342"/>
                    <a:gd name="T59" fmla="*/ 40 h 342"/>
                    <a:gd name="T60" fmla="*/ 302 w 342"/>
                    <a:gd name="T61" fmla="*/ 63 h 342"/>
                    <a:gd name="T62" fmla="*/ 321 w 342"/>
                    <a:gd name="T63" fmla="*/ 90 h 342"/>
                    <a:gd name="T64" fmla="*/ 334 w 342"/>
                    <a:gd name="T65" fmla="*/ 120 h 342"/>
                    <a:gd name="T66" fmla="*/ 341 w 342"/>
                    <a:gd name="T67" fmla="*/ 154 h 342"/>
                    <a:gd name="T68" fmla="*/ 342 w 342"/>
                    <a:gd name="T69" fmla="*/ 171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342" h="342">
                      <a:moveTo>
                        <a:pt x="342" y="171"/>
                      </a:moveTo>
                      <a:lnTo>
                        <a:pt x="342" y="171"/>
                      </a:lnTo>
                      <a:lnTo>
                        <a:pt x="341" y="188"/>
                      </a:lnTo>
                      <a:lnTo>
                        <a:pt x="338" y="205"/>
                      </a:lnTo>
                      <a:lnTo>
                        <a:pt x="334" y="222"/>
                      </a:lnTo>
                      <a:lnTo>
                        <a:pt x="328" y="238"/>
                      </a:lnTo>
                      <a:lnTo>
                        <a:pt x="321" y="252"/>
                      </a:lnTo>
                      <a:lnTo>
                        <a:pt x="312" y="267"/>
                      </a:lnTo>
                      <a:lnTo>
                        <a:pt x="302" y="279"/>
                      </a:lnTo>
                      <a:lnTo>
                        <a:pt x="292" y="292"/>
                      </a:lnTo>
                      <a:lnTo>
                        <a:pt x="280" y="304"/>
                      </a:lnTo>
                      <a:lnTo>
                        <a:pt x="267" y="314"/>
                      </a:lnTo>
                      <a:lnTo>
                        <a:pt x="252" y="322"/>
                      </a:lnTo>
                      <a:lnTo>
                        <a:pt x="238" y="329"/>
                      </a:lnTo>
                      <a:lnTo>
                        <a:pt x="222" y="335"/>
                      </a:lnTo>
                      <a:lnTo>
                        <a:pt x="205" y="339"/>
                      </a:lnTo>
                      <a:lnTo>
                        <a:pt x="188" y="342"/>
                      </a:lnTo>
                      <a:lnTo>
                        <a:pt x="171" y="342"/>
                      </a:lnTo>
                      <a:lnTo>
                        <a:pt x="171" y="342"/>
                      </a:lnTo>
                      <a:lnTo>
                        <a:pt x="154" y="342"/>
                      </a:lnTo>
                      <a:lnTo>
                        <a:pt x="137" y="339"/>
                      </a:lnTo>
                      <a:lnTo>
                        <a:pt x="120" y="335"/>
                      </a:lnTo>
                      <a:lnTo>
                        <a:pt x="104" y="329"/>
                      </a:lnTo>
                      <a:lnTo>
                        <a:pt x="90" y="322"/>
                      </a:lnTo>
                      <a:lnTo>
                        <a:pt x="75" y="314"/>
                      </a:lnTo>
                      <a:lnTo>
                        <a:pt x="63" y="304"/>
                      </a:lnTo>
                      <a:lnTo>
                        <a:pt x="50" y="292"/>
                      </a:lnTo>
                      <a:lnTo>
                        <a:pt x="38" y="279"/>
                      </a:lnTo>
                      <a:lnTo>
                        <a:pt x="28" y="267"/>
                      </a:lnTo>
                      <a:lnTo>
                        <a:pt x="20" y="252"/>
                      </a:lnTo>
                      <a:lnTo>
                        <a:pt x="13" y="238"/>
                      </a:lnTo>
                      <a:lnTo>
                        <a:pt x="7" y="222"/>
                      </a:lnTo>
                      <a:lnTo>
                        <a:pt x="3" y="205"/>
                      </a:lnTo>
                      <a:lnTo>
                        <a:pt x="0" y="188"/>
                      </a:lnTo>
                      <a:lnTo>
                        <a:pt x="0" y="171"/>
                      </a:lnTo>
                      <a:lnTo>
                        <a:pt x="0" y="171"/>
                      </a:lnTo>
                      <a:lnTo>
                        <a:pt x="0" y="154"/>
                      </a:lnTo>
                      <a:lnTo>
                        <a:pt x="3" y="137"/>
                      </a:lnTo>
                      <a:lnTo>
                        <a:pt x="7" y="120"/>
                      </a:lnTo>
                      <a:lnTo>
                        <a:pt x="13" y="104"/>
                      </a:lnTo>
                      <a:lnTo>
                        <a:pt x="20" y="90"/>
                      </a:lnTo>
                      <a:lnTo>
                        <a:pt x="28" y="75"/>
                      </a:lnTo>
                      <a:lnTo>
                        <a:pt x="38" y="63"/>
                      </a:lnTo>
                      <a:lnTo>
                        <a:pt x="50" y="50"/>
                      </a:lnTo>
                      <a:lnTo>
                        <a:pt x="63" y="40"/>
                      </a:lnTo>
                      <a:lnTo>
                        <a:pt x="75" y="30"/>
                      </a:lnTo>
                      <a:lnTo>
                        <a:pt x="90" y="21"/>
                      </a:lnTo>
                      <a:lnTo>
                        <a:pt x="104" y="14"/>
                      </a:lnTo>
                      <a:lnTo>
                        <a:pt x="120" y="8"/>
                      </a:lnTo>
                      <a:lnTo>
                        <a:pt x="137" y="4"/>
                      </a:lnTo>
                      <a:lnTo>
                        <a:pt x="154" y="1"/>
                      </a:lnTo>
                      <a:lnTo>
                        <a:pt x="171" y="0"/>
                      </a:lnTo>
                      <a:lnTo>
                        <a:pt x="171" y="0"/>
                      </a:lnTo>
                      <a:lnTo>
                        <a:pt x="188" y="1"/>
                      </a:lnTo>
                      <a:lnTo>
                        <a:pt x="205" y="4"/>
                      </a:lnTo>
                      <a:lnTo>
                        <a:pt x="222" y="8"/>
                      </a:lnTo>
                      <a:lnTo>
                        <a:pt x="238" y="14"/>
                      </a:lnTo>
                      <a:lnTo>
                        <a:pt x="252" y="21"/>
                      </a:lnTo>
                      <a:lnTo>
                        <a:pt x="267" y="30"/>
                      </a:lnTo>
                      <a:lnTo>
                        <a:pt x="280" y="40"/>
                      </a:lnTo>
                      <a:lnTo>
                        <a:pt x="292" y="50"/>
                      </a:lnTo>
                      <a:lnTo>
                        <a:pt x="302" y="63"/>
                      </a:lnTo>
                      <a:lnTo>
                        <a:pt x="312" y="75"/>
                      </a:lnTo>
                      <a:lnTo>
                        <a:pt x="321" y="90"/>
                      </a:lnTo>
                      <a:lnTo>
                        <a:pt x="328" y="104"/>
                      </a:lnTo>
                      <a:lnTo>
                        <a:pt x="334" y="120"/>
                      </a:lnTo>
                      <a:lnTo>
                        <a:pt x="338" y="137"/>
                      </a:lnTo>
                      <a:lnTo>
                        <a:pt x="341" y="154"/>
                      </a:lnTo>
                      <a:lnTo>
                        <a:pt x="342" y="171"/>
                      </a:lnTo>
                      <a:lnTo>
                        <a:pt x="342" y="171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 cap="rnd">
                  <a:solidFill>
                    <a:srgbClr val="721465"/>
                  </a:solidFill>
                  <a:prstDash val="sysDot"/>
                  <a:round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lIns="0" tIns="48000" rIns="0" bIns="0" anchor="ctr"/>
                <a:lstStyle>
                  <a:defPPr>
                    <a:defRPr lang="fi-FI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9pPr>
                </a:lstStyle>
                <a:p>
                  <a:pPr marL="0" marR="0" lvl="0" indent="0" algn="ctr" defTabSz="914377" rtl="0" eaLnBrk="1" fontAlgn="base" latinLnBrk="0" hangingPunct="1">
                    <a:lnSpc>
                      <a:spcPts val="12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i-FI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21465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7" name="Freeform 261">
                  <a:extLst>
                    <a:ext uri="{FF2B5EF4-FFF2-40B4-BE49-F238E27FC236}">
                      <a16:creationId xmlns:a16="http://schemas.microsoft.com/office/drawing/2014/main" id="{231AAAE2-1B78-F5AC-4434-EA2716167A8E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 bwMode="auto">
                <a:xfrm>
                  <a:off x="10870637" y="5036888"/>
                  <a:ext cx="1144865" cy="339575"/>
                </a:xfrm>
                <a:custGeom>
                  <a:avLst/>
                  <a:gdLst>
                    <a:gd name="T0" fmla="*/ 75604688 w 932"/>
                    <a:gd name="T1" fmla="*/ 1794351250 h 712"/>
                    <a:gd name="T2" fmla="*/ 75604688 w 932"/>
                    <a:gd name="T3" fmla="*/ 1794351250 h 712"/>
                    <a:gd name="T4" fmla="*/ 60483750 w 932"/>
                    <a:gd name="T5" fmla="*/ 1791831888 h 712"/>
                    <a:gd name="T6" fmla="*/ 47883763 w 932"/>
                    <a:gd name="T7" fmla="*/ 1786791575 h 712"/>
                    <a:gd name="T8" fmla="*/ 32762825 w 932"/>
                    <a:gd name="T9" fmla="*/ 1779230313 h 712"/>
                    <a:gd name="T10" fmla="*/ 22682200 w 932"/>
                    <a:gd name="T11" fmla="*/ 1769149688 h 712"/>
                    <a:gd name="T12" fmla="*/ 15120938 w 932"/>
                    <a:gd name="T13" fmla="*/ 1759069063 h 712"/>
                    <a:gd name="T14" fmla="*/ 7561263 w 932"/>
                    <a:gd name="T15" fmla="*/ 1743948125 h 712"/>
                    <a:gd name="T16" fmla="*/ 0 w 932"/>
                    <a:gd name="T17" fmla="*/ 1728827188 h 712"/>
                    <a:gd name="T18" fmla="*/ 0 w 932"/>
                    <a:gd name="T19" fmla="*/ 1716227200 h 712"/>
                    <a:gd name="T20" fmla="*/ 0 w 932"/>
                    <a:gd name="T21" fmla="*/ 75604688 h 712"/>
                    <a:gd name="T22" fmla="*/ 0 w 932"/>
                    <a:gd name="T23" fmla="*/ 75604688 h 712"/>
                    <a:gd name="T24" fmla="*/ 0 w 932"/>
                    <a:gd name="T25" fmla="*/ 60483750 h 712"/>
                    <a:gd name="T26" fmla="*/ 7561263 w 932"/>
                    <a:gd name="T27" fmla="*/ 45362813 h 712"/>
                    <a:gd name="T28" fmla="*/ 15120938 w 932"/>
                    <a:gd name="T29" fmla="*/ 35282188 h 712"/>
                    <a:gd name="T30" fmla="*/ 22682200 w 932"/>
                    <a:gd name="T31" fmla="*/ 20161250 h 712"/>
                    <a:gd name="T32" fmla="*/ 32762825 w 932"/>
                    <a:gd name="T33" fmla="*/ 15120938 h 712"/>
                    <a:gd name="T34" fmla="*/ 47883763 w 932"/>
                    <a:gd name="T35" fmla="*/ 7561263 h 712"/>
                    <a:gd name="T36" fmla="*/ 60483750 w 932"/>
                    <a:gd name="T37" fmla="*/ 2520950 h 712"/>
                    <a:gd name="T38" fmla="*/ 75604688 w 932"/>
                    <a:gd name="T39" fmla="*/ 0 h 712"/>
                    <a:gd name="T40" fmla="*/ 2147483647 w 932"/>
                    <a:gd name="T41" fmla="*/ 0 h 712"/>
                    <a:gd name="T42" fmla="*/ 2147483647 w 932"/>
                    <a:gd name="T43" fmla="*/ 0 h 712"/>
                    <a:gd name="T44" fmla="*/ 2147483647 w 932"/>
                    <a:gd name="T45" fmla="*/ 2520950 h 712"/>
                    <a:gd name="T46" fmla="*/ 2147483647 w 932"/>
                    <a:gd name="T47" fmla="*/ 7561263 h 712"/>
                    <a:gd name="T48" fmla="*/ 2147483647 w 932"/>
                    <a:gd name="T49" fmla="*/ 15120938 h 712"/>
                    <a:gd name="T50" fmla="*/ 2147483647 w 932"/>
                    <a:gd name="T51" fmla="*/ 20161250 h 712"/>
                    <a:gd name="T52" fmla="*/ 2147483647 w 932"/>
                    <a:gd name="T53" fmla="*/ 35282188 h 712"/>
                    <a:gd name="T54" fmla="*/ 2147483647 w 932"/>
                    <a:gd name="T55" fmla="*/ 45362813 h 712"/>
                    <a:gd name="T56" fmla="*/ 2147483647 w 932"/>
                    <a:gd name="T57" fmla="*/ 60483750 h 712"/>
                    <a:gd name="T58" fmla="*/ 2147483647 w 932"/>
                    <a:gd name="T59" fmla="*/ 75604688 h 712"/>
                    <a:gd name="T60" fmla="*/ 2147483647 w 932"/>
                    <a:gd name="T61" fmla="*/ 1716227200 h 712"/>
                    <a:gd name="T62" fmla="*/ 2147483647 w 932"/>
                    <a:gd name="T63" fmla="*/ 1716227200 h 712"/>
                    <a:gd name="T64" fmla="*/ 2147483647 w 932"/>
                    <a:gd name="T65" fmla="*/ 1728827188 h 712"/>
                    <a:gd name="T66" fmla="*/ 2147483647 w 932"/>
                    <a:gd name="T67" fmla="*/ 1743948125 h 712"/>
                    <a:gd name="T68" fmla="*/ 2147483647 w 932"/>
                    <a:gd name="T69" fmla="*/ 1759069063 h 712"/>
                    <a:gd name="T70" fmla="*/ 2147483647 w 932"/>
                    <a:gd name="T71" fmla="*/ 1769149688 h 712"/>
                    <a:gd name="T72" fmla="*/ 2147483647 w 932"/>
                    <a:gd name="T73" fmla="*/ 1779230313 h 712"/>
                    <a:gd name="T74" fmla="*/ 2147483647 w 932"/>
                    <a:gd name="T75" fmla="*/ 1786791575 h 712"/>
                    <a:gd name="T76" fmla="*/ 2147483647 w 932"/>
                    <a:gd name="T77" fmla="*/ 1791831888 h 712"/>
                    <a:gd name="T78" fmla="*/ 2147483647 w 932"/>
                    <a:gd name="T79" fmla="*/ 1794351250 h 712"/>
                    <a:gd name="T80" fmla="*/ 75604688 w 932"/>
                    <a:gd name="T81" fmla="*/ 1794351250 h 712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932" h="712">
                      <a:moveTo>
                        <a:pt x="30" y="712"/>
                      </a:moveTo>
                      <a:lnTo>
                        <a:pt x="30" y="712"/>
                      </a:lnTo>
                      <a:lnTo>
                        <a:pt x="24" y="711"/>
                      </a:lnTo>
                      <a:lnTo>
                        <a:pt x="19" y="709"/>
                      </a:lnTo>
                      <a:lnTo>
                        <a:pt x="13" y="706"/>
                      </a:lnTo>
                      <a:lnTo>
                        <a:pt x="9" y="702"/>
                      </a:lnTo>
                      <a:lnTo>
                        <a:pt x="6" y="698"/>
                      </a:lnTo>
                      <a:lnTo>
                        <a:pt x="3" y="692"/>
                      </a:lnTo>
                      <a:lnTo>
                        <a:pt x="0" y="686"/>
                      </a:lnTo>
                      <a:lnTo>
                        <a:pt x="0" y="681"/>
                      </a:lnTo>
                      <a:lnTo>
                        <a:pt x="0" y="30"/>
                      </a:lnTo>
                      <a:lnTo>
                        <a:pt x="0" y="24"/>
                      </a:lnTo>
                      <a:lnTo>
                        <a:pt x="3" y="18"/>
                      </a:lnTo>
                      <a:lnTo>
                        <a:pt x="6" y="14"/>
                      </a:lnTo>
                      <a:lnTo>
                        <a:pt x="9" y="8"/>
                      </a:lnTo>
                      <a:lnTo>
                        <a:pt x="13" y="6"/>
                      </a:lnTo>
                      <a:lnTo>
                        <a:pt x="19" y="3"/>
                      </a:lnTo>
                      <a:lnTo>
                        <a:pt x="24" y="1"/>
                      </a:lnTo>
                      <a:lnTo>
                        <a:pt x="30" y="0"/>
                      </a:lnTo>
                      <a:lnTo>
                        <a:pt x="902" y="0"/>
                      </a:lnTo>
                      <a:lnTo>
                        <a:pt x="908" y="1"/>
                      </a:lnTo>
                      <a:lnTo>
                        <a:pt x="914" y="3"/>
                      </a:lnTo>
                      <a:lnTo>
                        <a:pt x="918" y="6"/>
                      </a:lnTo>
                      <a:lnTo>
                        <a:pt x="924" y="8"/>
                      </a:lnTo>
                      <a:lnTo>
                        <a:pt x="927" y="14"/>
                      </a:lnTo>
                      <a:lnTo>
                        <a:pt x="929" y="18"/>
                      </a:lnTo>
                      <a:lnTo>
                        <a:pt x="931" y="24"/>
                      </a:lnTo>
                      <a:lnTo>
                        <a:pt x="932" y="30"/>
                      </a:lnTo>
                      <a:lnTo>
                        <a:pt x="932" y="681"/>
                      </a:lnTo>
                      <a:lnTo>
                        <a:pt x="931" y="686"/>
                      </a:lnTo>
                      <a:lnTo>
                        <a:pt x="929" y="692"/>
                      </a:lnTo>
                      <a:lnTo>
                        <a:pt x="927" y="698"/>
                      </a:lnTo>
                      <a:lnTo>
                        <a:pt x="924" y="702"/>
                      </a:lnTo>
                      <a:lnTo>
                        <a:pt x="918" y="706"/>
                      </a:lnTo>
                      <a:lnTo>
                        <a:pt x="914" y="709"/>
                      </a:lnTo>
                      <a:lnTo>
                        <a:pt x="908" y="711"/>
                      </a:lnTo>
                      <a:lnTo>
                        <a:pt x="902" y="712"/>
                      </a:lnTo>
                      <a:lnTo>
                        <a:pt x="30" y="712"/>
                      </a:lnTo>
                      <a:close/>
                    </a:path>
                  </a:pathLst>
                </a:custGeom>
                <a:noFill/>
                <a:ln w="9525">
                  <a:noFill/>
                </a:ln>
                <a:effectLst/>
              </p:spPr>
              <p:txBody>
                <a:bodyPr tIns="0" bIns="0" anchor="ctr"/>
                <a:lstStyle/>
                <a:p>
                  <a:pPr marL="0" marR="0" lvl="0" indent="0" algn="l" defTabSz="914377" rtl="0" eaLnBrk="1" fontAlgn="base" latinLnBrk="0" hangingPunct="1">
                    <a:lnSpc>
                      <a:spcPts val="9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i-FI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10285E"/>
                      </a:solidFill>
                      <a:effectLst/>
                      <a:uLnTx/>
                      <a:uFillTx/>
                      <a:latin typeface="Arial" panose="020B0604020202020204"/>
                      <a:ea typeface="+mn-ea"/>
                      <a:cs typeface="Arial" charset="0"/>
                    </a:rPr>
                    <a:t>Palvelutuokio tarvittaessa</a:t>
                  </a:r>
                </a:p>
              </p:txBody>
            </p:sp>
          </p:grpSp>
          <p:grpSp>
            <p:nvGrpSpPr>
              <p:cNvPr id="39" name="Ryhmä 38">
                <a:extLst>
                  <a:ext uri="{FF2B5EF4-FFF2-40B4-BE49-F238E27FC236}">
                    <a16:creationId xmlns:a16="http://schemas.microsoft.com/office/drawing/2014/main" id="{EC013D92-FF66-EDBC-930A-9E1353768BCE}"/>
                  </a:ext>
                </a:extLst>
              </p:cNvPr>
              <p:cNvGrpSpPr>
                <a:grpSpLocks noGrp="1" noUngrp="1" noRot="1" noMove="1" noResize="1"/>
              </p:cNvGrpSpPr>
              <p:nvPr/>
            </p:nvGrpSpPr>
            <p:grpSpPr>
              <a:xfrm>
                <a:off x="10561236" y="5552624"/>
                <a:ext cx="1543901" cy="341407"/>
                <a:chOff x="10565063" y="6103917"/>
                <a:chExt cx="1543901" cy="341407"/>
              </a:xfrm>
            </p:grpSpPr>
            <p:sp>
              <p:nvSpPr>
                <p:cNvPr id="42" name="Freeform 315">
                  <a:extLst>
                    <a:ext uri="{FF2B5EF4-FFF2-40B4-BE49-F238E27FC236}">
                      <a16:creationId xmlns:a16="http://schemas.microsoft.com/office/drawing/2014/main" id="{7BE6275C-7A0B-A155-3258-77F3258FEED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 bwMode="auto">
                <a:xfrm>
                  <a:off x="10565063" y="6148339"/>
                  <a:ext cx="310097" cy="252000"/>
                </a:xfrm>
                <a:custGeom>
                  <a:avLst/>
                  <a:gdLst>
                    <a:gd name="T0" fmla="*/ 342 w 342"/>
                    <a:gd name="T1" fmla="*/ 171 h 342"/>
                    <a:gd name="T2" fmla="*/ 338 w 342"/>
                    <a:gd name="T3" fmla="*/ 205 h 342"/>
                    <a:gd name="T4" fmla="*/ 328 w 342"/>
                    <a:gd name="T5" fmla="*/ 238 h 342"/>
                    <a:gd name="T6" fmla="*/ 312 w 342"/>
                    <a:gd name="T7" fmla="*/ 267 h 342"/>
                    <a:gd name="T8" fmla="*/ 292 w 342"/>
                    <a:gd name="T9" fmla="*/ 292 h 342"/>
                    <a:gd name="T10" fmla="*/ 267 w 342"/>
                    <a:gd name="T11" fmla="*/ 314 h 342"/>
                    <a:gd name="T12" fmla="*/ 238 w 342"/>
                    <a:gd name="T13" fmla="*/ 329 h 342"/>
                    <a:gd name="T14" fmla="*/ 205 w 342"/>
                    <a:gd name="T15" fmla="*/ 339 h 342"/>
                    <a:gd name="T16" fmla="*/ 171 w 342"/>
                    <a:gd name="T17" fmla="*/ 342 h 342"/>
                    <a:gd name="T18" fmla="*/ 154 w 342"/>
                    <a:gd name="T19" fmla="*/ 342 h 342"/>
                    <a:gd name="T20" fmla="*/ 120 w 342"/>
                    <a:gd name="T21" fmla="*/ 335 h 342"/>
                    <a:gd name="T22" fmla="*/ 90 w 342"/>
                    <a:gd name="T23" fmla="*/ 322 h 342"/>
                    <a:gd name="T24" fmla="*/ 63 w 342"/>
                    <a:gd name="T25" fmla="*/ 304 h 342"/>
                    <a:gd name="T26" fmla="*/ 38 w 342"/>
                    <a:gd name="T27" fmla="*/ 279 h 342"/>
                    <a:gd name="T28" fmla="*/ 20 w 342"/>
                    <a:gd name="T29" fmla="*/ 252 h 342"/>
                    <a:gd name="T30" fmla="*/ 7 w 342"/>
                    <a:gd name="T31" fmla="*/ 222 h 342"/>
                    <a:gd name="T32" fmla="*/ 0 w 342"/>
                    <a:gd name="T33" fmla="*/ 188 h 342"/>
                    <a:gd name="T34" fmla="*/ 0 w 342"/>
                    <a:gd name="T35" fmla="*/ 171 h 342"/>
                    <a:gd name="T36" fmla="*/ 3 w 342"/>
                    <a:gd name="T37" fmla="*/ 137 h 342"/>
                    <a:gd name="T38" fmla="*/ 13 w 342"/>
                    <a:gd name="T39" fmla="*/ 104 h 342"/>
                    <a:gd name="T40" fmla="*/ 28 w 342"/>
                    <a:gd name="T41" fmla="*/ 75 h 342"/>
                    <a:gd name="T42" fmla="*/ 50 w 342"/>
                    <a:gd name="T43" fmla="*/ 50 h 342"/>
                    <a:gd name="T44" fmla="*/ 75 w 342"/>
                    <a:gd name="T45" fmla="*/ 30 h 342"/>
                    <a:gd name="T46" fmla="*/ 104 w 342"/>
                    <a:gd name="T47" fmla="*/ 14 h 342"/>
                    <a:gd name="T48" fmla="*/ 137 w 342"/>
                    <a:gd name="T49" fmla="*/ 4 h 342"/>
                    <a:gd name="T50" fmla="*/ 171 w 342"/>
                    <a:gd name="T51" fmla="*/ 0 h 342"/>
                    <a:gd name="T52" fmla="*/ 188 w 342"/>
                    <a:gd name="T53" fmla="*/ 1 h 342"/>
                    <a:gd name="T54" fmla="*/ 222 w 342"/>
                    <a:gd name="T55" fmla="*/ 8 h 342"/>
                    <a:gd name="T56" fmla="*/ 252 w 342"/>
                    <a:gd name="T57" fmla="*/ 21 h 342"/>
                    <a:gd name="T58" fmla="*/ 280 w 342"/>
                    <a:gd name="T59" fmla="*/ 40 h 342"/>
                    <a:gd name="T60" fmla="*/ 302 w 342"/>
                    <a:gd name="T61" fmla="*/ 63 h 342"/>
                    <a:gd name="T62" fmla="*/ 321 w 342"/>
                    <a:gd name="T63" fmla="*/ 90 h 342"/>
                    <a:gd name="T64" fmla="*/ 334 w 342"/>
                    <a:gd name="T65" fmla="*/ 120 h 342"/>
                    <a:gd name="T66" fmla="*/ 341 w 342"/>
                    <a:gd name="T67" fmla="*/ 154 h 342"/>
                    <a:gd name="T68" fmla="*/ 342 w 342"/>
                    <a:gd name="T69" fmla="*/ 171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342" h="342">
                      <a:moveTo>
                        <a:pt x="342" y="171"/>
                      </a:moveTo>
                      <a:lnTo>
                        <a:pt x="342" y="171"/>
                      </a:lnTo>
                      <a:lnTo>
                        <a:pt x="341" y="188"/>
                      </a:lnTo>
                      <a:lnTo>
                        <a:pt x="338" y="205"/>
                      </a:lnTo>
                      <a:lnTo>
                        <a:pt x="334" y="222"/>
                      </a:lnTo>
                      <a:lnTo>
                        <a:pt x="328" y="238"/>
                      </a:lnTo>
                      <a:lnTo>
                        <a:pt x="321" y="252"/>
                      </a:lnTo>
                      <a:lnTo>
                        <a:pt x="312" y="267"/>
                      </a:lnTo>
                      <a:lnTo>
                        <a:pt x="302" y="279"/>
                      </a:lnTo>
                      <a:lnTo>
                        <a:pt x="292" y="292"/>
                      </a:lnTo>
                      <a:lnTo>
                        <a:pt x="280" y="304"/>
                      </a:lnTo>
                      <a:lnTo>
                        <a:pt x="267" y="314"/>
                      </a:lnTo>
                      <a:lnTo>
                        <a:pt x="252" y="322"/>
                      </a:lnTo>
                      <a:lnTo>
                        <a:pt x="238" y="329"/>
                      </a:lnTo>
                      <a:lnTo>
                        <a:pt x="222" y="335"/>
                      </a:lnTo>
                      <a:lnTo>
                        <a:pt x="205" y="339"/>
                      </a:lnTo>
                      <a:lnTo>
                        <a:pt x="188" y="342"/>
                      </a:lnTo>
                      <a:lnTo>
                        <a:pt x="171" y="342"/>
                      </a:lnTo>
                      <a:lnTo>
                        <a:pt x="171" y="342"/>
                      </a:lnTo>
                      <a:lnTo>
                        <a:pt x="154" y="342"/>
                      </a:lnTo>
                      <a:lnTo>
                        <a:pt x="137" y="339"/>
                      </a:lnTo>
                      <a:lnTo>
                        <a:pt x="120" y="335"/>
                      </a:lnTo>
                      <a:lnTo>
                        <a:pt x="104" y="329"/>
                      </a:lnTo>
                      <a:lnTo>
                        <a:pt x="90" y="322"/>
                      </a:lnTo>
                      <a:lnTo>
                        <a:pt x="75" y="314"/>
                      </a:lnTo>
                      <a:lnTo>
                        <a:pt x="63" y="304"/>
                      </a:lnTo>
                      <a:lnTo>
                        <a:pt x="50" y="292"/>
                      </a:lnTo>
                      <a:lnTo>
                        <a:pt x="38" y="279"/>
                      </a:lnTo>
                      <a:lnTo>
                        <a:pt x="28" y="267"/>
                      </a:lnTo>
                      <a:lnTo>
                        <a:pt x="20" y="252"/>
                      </a:lnTo>
                      <a:lnTo>
                        <a:pt x="13" y="238"/>
                      </a:lnTo>
                      <a:lnTo>
                        <a:pt x="7" y="222"/>
                      </a:lnTo>
                      <a:lnTo>
                        <a:pt x="3" y="205"/>
                      </a:lnTo>
                      <a:lnTo>
                        <a:pt x="0" y="188"/>
                      </a:lnTo>
                      <a:lnTo>
                        <a:pt x="0" y="171"/>
                      </a:lnTo>
                      <a:lnTo>
                        <a:pt x="0" y="171"/>
                      </a:lnTo>
                      <a:lnTo>
                        <a:pt x="0" y="154"/>
                      </a:lnTo>
                      <a:lnTo>
                        <a:pt x="3" y="137"/>
                      </a:lnTo>
                      <a:lnTo>
                        <a:pt x="7" y="120"/>
                      </a:lnTo>
                      <a:lnTo>
                        <a:pt x="13" y="104"/>
                      </a:lnTo>
                      <a:lnTo>
                        <a:pt x="20" y="90"/>
                      </a:lnTo>
                      <a:lnTo>
                        <a:pt x="28" y="75"/>
                      </a:lnTo>
                      <a:lnTo>
                        <a:pt x="38" y="63"/>
                      </a:lnTo>
                      <a:lnTo>
                        <a:pt x="50" y="50"/>
                      </a:lnTo>
                      <a:lnTo>
                        <a:pt x="63" y="40"/>
                      </a:lnTo>
                      <a:lnTo>
                        <a:pt x="75" y="30"/>
                      </a:lnTo>
                      <a:lnTo>
                        <a:pt x="90" y="21"/>
                      </a:lnTo>
                      <a:lnTo>
                        <a:pt x="104" y="14"/>
                      </a:lnTo>
                      <a:lnTo>
                        <a:pt x="120" y="8"/>
                      </a:lnTo>
                      <a:lnTo>
                        <a:pt x="137" y="4"/>
                      </a:lnTo>
                      <a:lnTo>
                        <a:pt x="154" y="1"/>
                      </a:lnTo>
                      <a:lnTo>
                        <a:pt x="171" y="0"/>
                      </a:lnTo>
                      <a:lnTo>
                        <a:pt x="171" y="0"/>
                      </a:lnTo>
                      <a:lnTo>
                        <a:pt x="188" y="1"/>
                      </a:lnTo>
                      <a:lnTo>
                        <a:pt x="205" y="4"/>
                      </a:lnTo>
                      <a:lnTo>
                        <a:pt x="222" y="8"/>
                      </a:lnTo>
                      <a:lnTo>
                        <a:pt x="238" y="14"/>
                      </a:lnTo>
                      <a:lnTo>
                        <a:pt x="252" y="21"/>
                      </a:lnTo>
                      <a:lnTo>
                        <a:pt x="267" y="30"/>
                      </a:lnTo>
                      <a:lnTo>
                        <a:pt x="280" y="40"/>
                      </a:lnTo>
                      <a:lnTo>
                        <a:pt x="292" y="50"/>
                      </a:lnTo>
                      <a:lnTo>
                        <a:pt x="302" y="63"/>
                      </a:lnTo>
                      <a:lnTo>
                        <a:pt x="312" y="75"/>
                      </a:lnTo>
                      <a:lnTo>
                        <a:pt x="321" y="90"/>
                      </a:lnTo>
                      <a:lnTo>
                        <a:pt x="328" y="104"/>
                      </a:lnTo>
                      <a:lnTo>
                        <a:pt x="334" y="120"/>
                      </a:lnTo>
                      <a:lnTo>
                        <a:pt x="338" y="137"/>
                      </a:lnTo>
                      <a:lnTo>
                        <a:pt x="341" y="154"/>
                      </a:lnTo>
                      <a:lnTo>
                        <a:pt x="342" y="171"/>
                      </a:lnTo>
                      <a:lnTo>
                        <a:pt x="342" y="171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25400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anchor="ctr"/>
                <a:lstStyle>
                  <a:defPPr>
                    <a:defRPr lang="fi-FI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9pPr>
                </a:lstStyle>
                <a:p>
                  <a:pPr marL="0" marR="0" lvl="0" indent="0" algn="ctr" defTabSz="914377" rtl="0" eaLnBrk="1" fontAlgn="base" latinLnBrk="0" hangingPunct="1">
                    <a:lnSpc>
                      <a:spcPts val="12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i-FI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3" name="Freeform 261">
                  <a:extLst>
                    <a:ext uri="{FF2B5EF4-FFF2-40B4-BE49-F238E27FC236}">
                      <a16:creationId xmlns:a16="http://schemas.microsoft.com/office/drawing/2014/main" id="{E355C25F-6915-ECED-1FA2-3847548F374B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 bwMode="auto">
                <a:xfrm>
                  <a:off x="10858328" y="6103917"/>
                  <a:ext cx="1250636" cy="341407"/>
                </a:xfrm>
                <a:custGeom>
                  <a:avLst/>
                  <a:gdLst>
                    <a:gd name="T0" fmla="*/ 75604688 w 932"/>
                    <a:gd name="T1" fmla="*/ 1794351250 h 712"/>
                    <a:gd name="T2" fmla="*/ 75604688 w 932"/>
                    <a:gd name="T3" fmla="*/ 1794351250 h 712"/>
                    <a:gd name="T4" fmla="*/ 60483750 w 932"/>
                    <a:gd name="T5" fmla="*/ 1791831888 h 712"/>
                    <a:gd name="T6" fmla="*/ 47883763 w 932"/>
                    <a:gd name="T7" fmla="*/ 1786791575 h 712"/>
                    <a:gd name="T8" fmla="*/ 32762825 w 932"/>
                    <a:gd name="T9" fmla="*/ 1779230313 h 712"/>
                    <a:gd name="T10" fmla="*/ 22682200 w 932"/>
                    <a:gd name="T11" fmla="*/ 1769149688 h 712"/>
                    <a:gd name="T12" fmla="*/ 15120938 w 932"/>
                    <a:gd name="T13" fmla="*/ 1759069063 h 712"/>
                    <a:gd name="T14" fmla="*/ 7561263 w 932"/>
                    <a:gd name="T15" fmla="*/ 1743948125 h 712"/>
                    <a:gd name="T16" fmla="*/ 0 w 932"/>
                    <a:gd name="T17" fmla="*/ 1728827188 h 712"/>
                    <a:gd name="T18" fmla="*/ 0 w 932"/>
                    <a:gd name="T19" fmla="*/ 1716227200 h 712"/>
                    <a:gd name="T20" fmla="*/ 0 w 932"/>
                    <a:gd name="T21" fmla="*/ 75604688 h 712"/>
                    <a:gd name="T22" fmla="*/ 0 w 932"/>
                    <a:gd name="T23" fmla="*/ 75604688 h 712"/>
                    <a:gd name="T24" fmla="*/ 0 w 932"/>
                    <a:gd name="T25" fmla="*/ 60483750 h 712"/>
                    <a:gd name="T26" fmla="*/ 7561263 w 932"/>
                    <a:gd name="T27" fmla="*/ 45362813 h 712"/>
                    <a:gd name="T28" fmla="*/ 15120938 w 932"/>
                    <a:gd name="T29" fmla="*/ 35282188 h 712"/>
                    <a:gd name="T30" fmla="*/ 22682200 w 932"/>
                    <a:gd name="T31" fmla="*/ 20161250 h 712"/>
                    <a:gd name="T32" fmla="*/ 32762825 w 932"/>
                    <a:gd name="T33" fmla="*/ 15120938 h 712"/>
                    <a:gd name="T34" fmla="*/ 47883763 w 932"/>
                    <a:gd name="T35" fmla="*/ 7561263 h 712"/>
                    <a:gd name="T36" fmla="*/ 60483750 w 932"/>
                    <a:gd name="T37" fmla="*/ 2520950 h 712"/>
                    <a:gd name="T38" fmla="*/ 75604688 w 932"/>
                    <a:gd name="T39" fmla="*/ 0 h 712"/>
                    <a:gd name="T40" fmla="*/ 2147483647 w 932"/>
                    <a:gd name="T41" fmla="*/ 0 h 712"/>
                    <a:gd name="T42" fmla="*/ 2147483647 w 932"/>
                    <a:gd name="T43" fmla="*/ 0 h 712"/>
                    <a:gd name="T44" fmla="*/ 2147483647 w 932"/>
                    <a:gd name="T45" fmla="*/ 2520950 h 712"/>
                    <a:gd name="T46" fmla="*/ 2147483647 w 932"/>
                    <a:gd name="T47" fmla="*/ 7561263 h 712"/>
                    <a:gd name="T48" fmla="*/ 2147483647 w 932"/>
                    <a:gd name="T49" fmla="*/ 15120938 h 712"/>
                    <a:gd name="T50" fmla="*/ 2147483647 w 932"/>
                    <a:gd name="T51" fmla="*/ 20161250 h 712"/>
                    <a:gd name="T52" fmla="*/ 2147483647 w 932"/>
                    <a:gd name="T53" fmla="*/ 35282188 h 712"/>
                    <a:gd name="T54" fmla="*/ 2147483647 w 932"/>
                    <a:gd name="T55" fmla="*/ 45362813 h 712"/>
                    <a:gd name="T56" fmla="*/ 2147483647 w 932"/>
                    <a:gd name="T57" fmla="*/ 60483750 h 712"/>
                    <a:gd name="T58" fmla="*/ 2147483647 w 932"/>
                    <a:gd name="T59" fmla="*/ 75604688 h 712"/>
                    <a:gd name="T60" fmla="*/ 2147483647 w 932"/>
                    <a:gd name="T61" fmla="*/ 1716227200 h 712"/>
                    <a:gd name="T62" fmla="*/ 2147483647 w 932"/>
                    <a:gd name="T63" fmla="*/ 1716227200 h 712"/>
                    <a:gd name="T64" fmla="*/ 2147483647 w 932"/>
                    <a:gd name="T65" fmla="*/ 1728827188 h 712"/>
                    <a:gd name="T66" fmla="*/ 2147483647 w 932"/>
                    <a:gd name="T67" fmla="*/ 1743948125 h 712"/>
                    <a:gd name="T68" fmla="*/ 2147483647 w 932"/>
                    <a:gd name="T69" fmla="*/ 1759069063 h 712"/>
                    <a:gd name="T70" fmla="*/ 2147483647 w 932"/>
                    <a:gd name="T71" fmla="*/ 1769149688 h 712"/>
                    <a:gd name="T72" fmla="*/ 2147483647 w 932"/>
                    <a:gd name="T73" fmla="*/ 1779230313 h 712"/>
                    <a:gd name="T74" fmla="*/ 2147483647 w 932"/>
                    <a:gd name="T75" fmla="*/ 1786791575 h 712"/>
                    <a:gd name="T76" fmla="*/ 2147483647 w 932"/>
                    <a:gd name="T77" fmla="*/ 1791831888 h 712"/>
                    <a:gd name="T78" fmla="*/ 2147483647 w 932"/>
                    <a:gd name="T79" fmla="*/ 1794351250 h 712"/>
                    <a:gd name="T80" fmla="*/ 75604688 w 932"/>
                    <a:gd name="T81" fmla="*/ 1794351250 h 712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932" h="712">
                      <a:moveTo>
                        <a:pt x="30" y="712"/>
                      </a:moveTo>
                      <a:lnTo>
                        <a:pt x="30" y="712"/>
                      </a:lnTo>
                      <a:lnTo>
                        <a:pt x="24" y="711"/>
                      </a:lnTo>
                      <a:lnTo>
                        <a:pt x="19" y="709"/>
                      </a:lnTo>
                      <a:lnTo>
                        <a:pt x="13" y="706"/>
                      </a:lnTo>
                      <a:lnTo>
                        <a:pt x="9" y="702"/>
                      </a:lnTo>
                      <a:lnTo>
                        <a:pt x="6" y="698"/>
                      </a:lnTo>
                      <a:lnTo>
                        <a:pt x="3" y="692"/>
                      </a:lnTo>
                      <a:lnTo>
                        <a:pt x="0" y="686"/>
                      </a:lnTo>
                      <a:lnTo>
                        <a:pt x="0" y="681"/>
                      </a:lnTo>
                      <a:lnTo>
                        <a:pt x="0" y="30"/>
                      </a:lnTo>
                      <a:lnTo>
                        <a:pt x="0" y="24"/>
                      </a:lnTo>
                      <a:lnTo>
                        <a:pt x="3" y="18"/>
                      </a:lnTo>
                      <a:lnTo>
                        <a:pt x="6" y="14"/>
                      </a:lnTo>
                      <a:lnTo>
                        <a:pt x="9" y="8"/>
                      </a:lnTo>
                      <a:lnTo>
                        <a:pt x="13" y="6"/>
                      </a:lnTo>
                      <a:lnTo>
                        <a:pt x="19" y="3"/>
                      </a:lnTo>
                      <a:lnTo>
                        <a:pt x="24" y="1"/>
                      </a:lnTo>
                      <a:lnTo>
                        <a:pt x="30" y="0"/>
                      </a:lnTo>
                      <a:lnTo>
                        <a:pt x="902" y="0"/>
                      </a:lnTo>
                      <a:lnTo>
                        <a:pt x="908" y="1"/>
                      </a:lnTo>
                      <a:lnTo>
                        <a:pt x="914" y="3"/>
                      </a:lnTo>
                      <a:lnTo>
                        <a:pt x="918" y="6"/>
                      </a:lnTo>
                      <a:lnTo>
                        <a:pt x="924" y="8"/>
                      </a:lnTo>
                      <a:lnTo>
                        <a:pt x="927" y="14"/>
                      </a:lnTo>
                      <a:lnTo>
                        <a:pt x="929" y="18"/>
                      </a:lnTo>
                      <a:lnTo>
                        <a:pt x="931" y="24"/>
                      </a:lnTo>
                      <a:lnTo>
                        <a:pt x="932" y="30"/>
                      </a:lnTo>
                      <a:lnTo>
                        <a:pt x="932" y="681"/>
                      </a:lnTo>
                      <a:lnTo>
                        <a:pt x="931" y="686"/>
                      </a:lnTo>
                      <a:lnTo>
                        <a:pt x="929" y="692"/>
                      </a:lnTo>
                      <a:lnTo>
                        <a:pt x="927" y="698"/>
                      </a:lnTo>
                      <a:lnTo>
                        <a:pt x="924" y="702"/>
                      </a:lnTo>
                      <a:lnTo>
                        <a:pt x="918" y="706"/>
                      </a:lnTo>
                      <a:lnTo>
                        <a:pt x="914" y="709"/>
                      </a:lnTo>
                      <a:lnTo>
                        <a:pt x="908" y="711"/>
                      </a:lnTo>
                      <a:lnTo>
                        <a:pt x="902" y="712"/>
                      </a:lnTo>
                      <a:lnTo>
                        <a:pt x="30" y="712"/>
                      </a:lnTo>
                      <a:close/>
                    </a:path>
                  </a:pathLst>
                </a:custGeom>
                <a:noFill/>
                <a:ln w="9525">
                  <a:noFill/>
                </a:ln>
                <a:effectLst/>
              </p:spPr>
              <p:txBody>
                <a:bodyPr tIns="0" bIns="0" anchor="ctr"/>
                <a:lstStyle/>
                <a:p>
                  <a:pPr marL="0" marR="0" lvl="0" indent="0" algn="l" defTabSz="914377" rtl="0" eaLnBrk="1" fontAlgn="base" latinLnBrk="0" hangingPunct="1">
                    <a:lnSpc>
                      <a:spcPts val="1100"/>
                    </a:lnSpc>
                    <a:spcBef>
                      <a:spcPct val="0"/>
                    </a:spcBef>
                    <a:spcAft>
                      <a:spcPts val="6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i-FI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10285E"/>
                      </a:solidFill>
                      <a:effectLst/>
                      <a:uLnTx/>
                      <a:uFillTx/>
                      <a:latin typeface="Arial" panose="020B0604020202020204"/>
                      <a:ea typeface="+mn-ea"/>
                      <a:cs typeface="Arial" charset="0"/>
                    </a:rPr>
                    <a:t>Palvelutuokio</a:t>
                  </a:r>
                </a:p>
              </p:txBody>
            </p:sp>
          </p:grpSp>
        </p:grpSp>
        <p:sp>
          <p:nvSpPr>
            <p:cNvPr id="48" name="Tekstiruutu 47">
              <a:extLst>
                <a:ext uri="{FF2B5EF4-FFF2-40B4-BE49-F238E27FC236}">
                  <a16:creationId xmlns:a16="http://schemas.microsoft.com/office/drawing/2014/main" id="{58982B7B-7579-4744-9763-A7465A9133E3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0815348" y="4152898"/>
              <a:ext cx="1374406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altLang="fi-FI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721465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rPr>
                <a:t>Selitteet</a:t>
              </a:r>
              <a:endParaRPr kumimoji="0" lang="fi-FI" sz="1000" b="1" i="0" u="none" strike="noStrike" kern="1200" cap="none" spc="0" normalizeH="0" baseline="0" noProof="0" dirty="0">
                <a:ln>
                  <a:noFill/>
                </a:ln>
                <a:solidFill>
                  <a:srgbClr val="721465"/>
                </a:solidFill>
                <a:effectLst/>
                <a:uLnTx/>
                <a:uFillTx/>
                <a:latin typeface="Arial" panose="020B0604020202020204"/>
                <a:ea typeface="+mn-ea"/>
                <a:cs typeface="Arial" charset="0"/>
              </a:endParaRPr>
            </a:p>
          </p:txBody>
        </p:sp>
        <p:sp>
          <p:nvSpPr>
            <p:cNvPr id="50" name="Suorakulmio: Pyöristetyt kulmat 49">
              <a:extLst>
                <a:ext uri="{FF2B5EF4-FFF2-40B4-BE49-F238E27FC236}">
                  <a16:creationId xmlns:a16="http://schemas.microsoft.com/office/drawing/2014/main" id="{41545F7B-C531-1798-FEC8-86F43BCDEE9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0909634" y="4427982"/>
              <a:ext cx="1183125" cy="360639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accent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108000" tIns="0" rIns="108000" bIns="0" anchor="ctr"/>
            <a:lstStyle/>
            <a:p>
              <a:pPr marL="0" marR="0" lvl="0" indent="0" algn="l" defTabSz="914377" rtl="0" eaLnBrk="1" fontAlgn="base" latinLnBrk="0" hangingPunct="1">
                <a:lnSpc>
                  <a:spcPts val="9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rPr>
                <a:t>Palvelupolun alkutilanne</a:t>
              </a:r>
            </a:p>
          </p:txBody>
        </p:sp>
        <p:sp>
          <p:nvSpPr>
            <p:cNvPr id="54" name="Suorakulmio: Pyöristetyt kulmat 53">
              <a:extLst>
                <a:ext uri="{FF2B5EF4-FFF2-40B4-BE49-F238E27FC236}">
                  <a16:creationId xmlns:a16="http://schemas.microsoft.com/office/drawing/2014/main" id="{862F5DE0-0850-6CCF-50EC-C94B012305F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0906067" y="5572101"/>
              <a:ext cx="1183125" cy="324000"/>
            </a:xfrm>
            <a:prstGeom prst="roundRect">
              <a:avLst>
                <a:gd name="adj" fmla="val 16668"/>
              </a:avLst>
            </a:prstGeom>
            <a:solidFill>
              <a:schemeClr val="bg1">
                <a:lumMod val="95000"/>
              </a:schemeClr>
            </a:solidFill>
            <a:ln w="38100">
              <a:solidFill>
                <a:schemeClr val="bg1">
                  <a:lumMod val="95000"/>
                </a:schemeClr>
              </a:solidFill>
            </a:ln>
          </p:spPr>
          <p:txBody>
            <a:bodyPr tIns="0" bIns="0" anchor="ctr"/>
            <a:lstStyle/>
            <a:p>
              <a:pPr marL="0" marR="0" lvl="0" indent="0" algn="l" defTabSz="914377" rtl="0" eaLnBrk="1" fontAlgn="base" latinLnBrk="0" hangingPunct="1">
                <a:lnSpc>
                  <a:spcPts val="9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 pitchFamily="34" charset="0"/>
                </a:rPr>
                <a:t>Palvelutuokion kuvaus</a:t>
              </a:r>
            </a:p>
          </p:txBody>
        </p:sp>
        <p:sp>
          <p:nvSpPr>
            <p:cNvPr id="56" name="Suorakulmio: Pyöristetyt kulmat 55">
              <a:extLst>
                <a:ext uri="{FF2B5EF4-FFF2-40B4-BE49-F238E27FC236}">
                  <a16:creationId xmlns:a16="http://schemas.microsoft.com/office/drawing/2014/main" id="{0F59A32F-09C7-129B-F80F-8B031F087EC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0880649" y="6009110"/>
              <a:ext cx="1183125" cy="733391"/>
            </a:xfrm>
            <a:prstGeom prst="roundRect">
              <a:avLst>
                <a:gd name="adj" fmla="val 5919"/>
              </a:avLst>
            </a:prstGeom>
            <a:solidFill>
              <a:schemeClr val="bg1"/>
            </a:solidFill>
            <a:ln w="12700">
              <a:solidFill>
                <a:schemeClr val="accent1"/>
              </a:solidFill>
              <a:prstDash val="dash"/>
            </a:ln>
            <a:effectLst>
              <a:outerShdw blurRad="50800" dist="38100" dir="2700000" sx="99000" sy="99000" algn="tl" rotWithShape="0">
                <a:prstClr val="black">
                  <a:alpha val="40000"/>
                </a:prstClr>
              </a:outerShdw>
            </a:effectLst>
          </p:spPr>
          <p:txBody>
            <a:bodyPr lIns="108000" tIns="0" rIns="108000" bIns="0" anchor="ctr"/>
            <a:lstStyle/>
            <a:p>
              <a:pPr marL="0" marR="0" lvl="0" indent="0" algn="l" defTabSz="914377" rtl="0" eaLnBrk="1" fontAlgn="base" latinLnBrk="0" hangingPunct="1">
                <a:lnSpc>
                  <a:spcPts val="9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altLang="fi-FI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10285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rPr>
                <a:t>Oleellinen vaihe</a:t>
              </a:r>
            </a:p>
            <a:p>
              <a:pPr marL="0" marR="0" lvl="0" indent="0" algn="l" defTabSz="914377" rtl="0" eaLnBrk="1" fontAlgn="base" latinLnBrk="0" hangingPunct="1">
                <a:lnSpc>
                  <a:spcPts val="9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 pitchFamily="34" charset="0"/>
                </a:rPr>
                <a:t>Oleellinen palvelupolun vaihe, jossa asiakas ei ole mukana. </a:t>
              </a:r>
            </a:p>
          </p:txBody>
        </p:sp>
      </p:grpSp>
      <p:grpSp>
        <p:nvGrpSpPr>
          <p:cNvPr id="263" name="Ryhmä 262">
            <a:extLst>
              <a:ext uri="{FF2B5EF4-FFF2-40B4-BE49-F238E27FC236}">
                <a16:creationId xmlns:a16="http://schemas.microsoft.com/office/drawing/2014/main" id="{6F7A1FD6-F709-0022-9FBE-56CA39752BC6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3773813" y="1367032"/>
            <a:ext cx="458844" cy="444662"/>
            <a:chOff x="8572129" y="25951"/>
            <a:chExt cx="458844" cy="444662"/>
          </a:xfrm>
        </p:grpSpPr>
        <p:sp>
          <p:nvSpPr>
            <p:cNvPr id="264" name="Ellipsi 263">
              <a:extLst>
                <a:ext uri="{FF2B5EF4-FFF2-40B4-BE49-F238E27FC236}">
                  <a16:creationId xmlns:a16="http://schemas.microsoft.com/office/drawing/2014/main" id="{F0C83554-5D19-B3C7-2E13-5524C404F15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639551" y="67962"/>
              <a:ext cx="324000" cy="32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pic>
          <p:nvPicPr>
            <p:cNvPr id="265" name="Kuva 264" descr="Kuva, joka sisältää kohteen kuvakaappaus, ympyrä, Värikkyys, Grafiikka&#10;&#10;Tekoälyn generoima sisältö voi olla virheellistä.">
              <a:extLst>
                <a:ext uri="{FF2B5EF4-FFF2-40B4-BE49-F238E27FC236}">
                  <a16:creationId xmlns:a16="http://schemas.microsoft.com/office/drawing/2014/main" id="{CDDC8C4C-E25F-9316-FD1C-ECEDC9BDC51A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507" t="2701" r="67274" b="81417"/>
            <a:stretch/>
          </p:blipFill>
          <p:spPr>
            <a:xfrm>
              <a:off x="8572129" y="25951"/>
              <a:ext cx="458844" cy="444662"/>
            </a:xfrm>
            <a:prstGeom prst="rect">
              <a:avLst/>
            </a:prstGeom>
          </p:spPr>
        </p:pic>
      </p:grpSp>
      <p:grpSp>
        <p:nvGrpSpPr>
          <p:cNvPr id="266" name="Ryhmä 265">
            <a:extLst>
              <a:ext uri="{FF2B5EF4-FFF2-40B4-BE49-F238E27FC236}">
                <a16:creationId xmlns:a16="http://schemas.microsoft.com/office/drawing/2014/main" id="{6B66322B-F342-6F44-7632-95EFDE4FE8C3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6702683" y="1337098"/>
            <a:ext cx="465451" cy="467890"/>
            <a:chOff x="8055100" y="2723"/>
            <a:chExt cx="465451" cy="467890"/>
          </a:xfrm>
        </p:grpSpPr>
        <p:sp>
          <p:nvSpPr>
            <p:cNvPr id="267" name="Ellipsi 266">
              <a:extLst>
                <a:ext uri="{FF2B5EF4-FFF2-40B4-BE49-F238E27FC236}">
                  <a16:creationId xmlns:a16="http://schemas.microsoft.com/office/drawing/2014/main" id="{466FE768-C074-7C22-DF03-514B8E1F449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109736" y="80664"/>
              <a:ext cx="324000" cy="32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pic>
          <p:nvPicPr>
            <p:cNvPr id="270" name="Kuva 269" descr="Kuva, joka sisältää kohteen kuvakaappaus, ympyrä, Värikkyys, Grafiikka&#10;&#10;Tekoälyn generoima sisältö voi olla virheellistä.">
              <a:extLst>
                <a:ext uri="{FF2B5EF4-FFF2-40B4-BE49-F238E27FC236}">
                  <a16:creationId xmlns:a16="http://schemas.microsoft.com/office/drawing/2014/main" id="{0E70EF6A-2DFF-26B1-6BB7-C03EC7418245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056" t="1918" r="44593" b="81371"/>
            <a:stretch/>
          </p:blipFill>
          <p:spPr>
            <a:xfrm>
              <a:off x="8055100" y="2723"/>
              <a:ext cx="465451" cy="467890"/>
            </a:xfrm>
            <a:prstGeom prst="rect">
              <a:avLst/>
            </a:prstGeom>
          </p:spPr>
        </p:pic>
      </p:grpSp>
      <p:grpSp>
        <p:nvGrpSpPr>
          <p:cNvPr id="287" name="Ryhmä 286">
            <a:extLst>
              <a:ext uri="{FF2B5EF4-FFF2-40B4-BE49-F238E27FC236}">
                <a16:creationId xmlns:a16="http://schemas.microsoft.com/office/drawing/2014/main" id="{A64F6E5F-4E76-FA45-4834-364A01A35634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9796209" y="136678"/>
            <a:ext cx="465451" cy="467890"/>
            <a:chOff x="8055100" y="2723"/>
            <a:chExt cx="465451" cy="467890"/>
          </a:xfrm>
        </p:grpSpPr>
        <p:sp>
          <p:nvSpPr>
            <p:cNvPr id="100" name="Ellipsi 99">
              <a:extLst>
                <a:ext uri="{FF2B5EF4-FFF2-40B4-BE49-F238E27FC236}">
                  <a16:creationId xmlns:a16="http://schemas.microsoft.com/office/drawing/2014/main" id="{46BF5DC6-3564-ECBE-448F-F5C457F7C70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109736" y="80664"/>
              <a:ext cx="324000" cy="32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pic>
          <p:nvPicPr>
            <p:cNvPr id="101" name="Kuva 100" descr="Kuva, joka sisältää kohteen kuvakaappaus, ympyrä, Värikkyys, Grafiikka&#10;&#10;Tekoälyn generoima sisältö voi olla virheellistä.">
              <a:extLst>
                <a:ext uri="{FF2B5EF4-FFF2-40B4-BE49-F238E27FC236}">
                  <a16:creationId xmlns:a16="http://schemas.microsoft.com/office/drawing/2014/main" id="{CB79060A-5C67-A9DB-BFB8-7BCDF6126FB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056" t="1918" r="44593" b="81371"/>
            <a:stretch/>
          </p:blipFill>
          <p:spPr>
            <a:xfrm>
              <a:off x="8055100" y="2723"/>
              <a:ext cx="465451" cy="467890"/>
            </a:xfrm>
            <a:prstGeom prst="rect">
              <a:avLst/>
            </a:prstGeom>
          </p:spPr>
        </p:pic>
      </p:grpSp>
      <p:grpSp>
        <p:nvGrpSpPr>
          <p:cNvPr id="225" name="Ryhmä 224">
            <a:extLst>
              <a:ext uri="{FF2B5EF4-FFF2-40B4-BE49-F238E27FC236}">
                <a16:creationId xmlns:a16="http://schemas.microsoft.com/office/drawing/2014/main" id="{8222C9A4-CFBB-D46A-B26F-859B8624A10B}"/>
              </a:ext>
            </a:extLst>
          </p:cNvPr>
          <p:cNvGrpSpPr>
            <a:grpSpLocks/>
          </p:cNvGrpSpPr>
          <p:nvPr/>
        </p:nvGrpSpPr>
        <p:grpSpPr>
          <a:xfrm>
            <a:off x="7619968" y="3238134"/>
            <a:ext cx="1885636" cy="1472454"/>
            <a:chOff x="7456342" y="3238134"/>
            <a:chExt cx="1885636" cy="1472454"/>
          </a:xfrm>
        </p:grpSpPr>
        <p:grpSp>
          <p:nvGrpSpPr>
            <p:cNvPr id="63" name="Ryhmä 62" descr="Ilmoitus vapaasta paikasta: asumisen asiakasohjaus ilmoittaa sopivan paikan löytymisestä.">
              <a:extLst>
                <a:ext uri="{FF2B5EF4-FFF2-40B4-BE49-F238E27FC236}">
                  <a16:creationId xmlns:a16="http://schemas.microsoft.com/office/drawing/2014/main" id="{768973EE-F9E3-9AC9-0D42-3070F8800169}"/>
                </a:ext>
              </a:extLst>
            </p:cNvPr>
            <p:cNvGrpSpPr>
              <a:grpSpLocks/>
            </p:cNvGrpSpPr>
            <p:nvPr/>
          </p:nvGrpSpPr>
          <p:grpSpPr>
            <a:xfrm>
              <a:off x="7456342" y="3238134"/>
              <a:ext cx="1885636" cy="1246374"/>
              <a:chOff x="7619999" y="3226925"/>
              <a:chExt cx="1885636" cy="1246374"/>
            </a:xfrm>
          </p:grpSpPr>
          <p:sp>
            <p:nvSpPr>
              <p:cNvPr id="58" name="Freeform 241">
                <a:extLst>
                  <a:ext uri="{FF2B5EF4-FFF2-40B4-BE49-F238E27FC236}">
                    <a16:creationId xmlns:a16="http://schemas.microsoft.com/office/drawing/2014/main" id="{179B4763-E4A1-90E0-9646-C7CC5A12E7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45752" y="3677558"/>
                <a:ext cx="1759883" cy="795741"/>
              </a:xfrm>
              <a:custGeom>
                <a:avLst/>
                <a:gdLst>
                  <a:gd name="T0" fmla="*/ 0 w 542"/>
                  <a:gd name="T1" fmla="*/ 437 h 462"/>
                  <a:gd name="T2" fmla="*/ 0 w 542"/>
                  <a:gd name="T3" fmla="*/ 437 h 462"/>
                  <a:gd name="T4" fmla="*/ 1 w 542"/>
                  <a:gd name="T5" fmla="*/ 442 h 462"/>
                  <a:gd name="T6" fmla="*/ 3 w 542"/>
                  <a:gd name="T7" fmla="*/ 447 h 462"/>
                  <a:gd name="T8" fmla="*/ 4 w 542"/>
                  <a:gd name="T9" fmla="*/ 451 h 462"/>
                  <a:gd name="T10" fmla="*/ 7 w 542"/>
                  <a:gd name="T11" fmla="*/ 455 h 462"/>
                  <a:gd name="T12" fmla="*/ 11 w 542"/>
                  <a:gd name="T13" fmla="*/ 458 h 462"/>
                  <a:gd name="T14" fmla="*/ 16 w 542"/>
                  <a:gd name="T15" fmla="*/ 461 h 462"/>
                  <a:gd name="T16" fmla="*/ 21 w 542"/>
                  <a:gd name="T17" fmla="*/ 462 h 462"/>
                  <a:gd name="T18" fmla="*/ 26 w 542"/>
                  <a:gd name="T19" fmla="*/ 462 h 462"/>
                  <a:gd name="T20" fmla="*/ 517 w 542"/>
                  <a:gd name="T21" fmla="*/ 462 h 462"/>
                  <a:gd name="T22" fmla="*/ 517 w 542"/>
                  <a:gd name="T23" fmla="*/ 462 h 462"/>
                  <a:gd name="T24" fmla="*/ 521 w 542"/>
                  <a:gd name="T25" fmla="*/ 462 h 462"/>
                  <a:gd name="T26" fmla="*/ 527 w 542"/>
                  <a:gd name="T27" fmla="*/ 461 h 462"/>
                  <a:gd name="T28" fmla="*/ 531 w 542"/>
                  <a:gd name="T29" fmla="*/ 458 h 462"/>
                  <a:gd name="T30" fmla="*/ 534 w 542"/>
                  <a:gd name="T31" fmla="*/ 455 h 462"/>
                  <a:gd name="T32" fmla="*/ 538 w 542"/>
                  <a:gd name="T33" fmla="*/ 451 h 462"/>
                  <a:gd name="T34" fmla="*/ 539 w 542"/>
                  <a:gd name="T35" fmla="*/ 447 h 462"/>
                  <a:gd name="T36" fmla="*/ 541 w 542"/>
                  <a:gd name="T37" fmla="*/ 442 h 462"/>
                  <a:gd name="T38" fmla="*/ 542 w 542"/>
                  <a:gd name="T39" fmla="*/ 437 h 462"/>
                  <a:gd name="T40" fmla="*/ 542 w 542"/>
                  <a:gd name="T41" fmla="*/ 26 h 462"/>
                  <a:gd name="T42" fmla="*/ 542 w 542"/>
                  <a:gd name="T43" fmla="*/ 26 h 462"/>
                  <a:gd name="T44" fmla="*/ 541 w 542"/>
                  <a:gd name="T45" fmla="*/ 20 h 462"/>
                  <a:gd name="T46" fmla="*/ 539 w 542"/>
                  <a:gd name="T47" fmla="*/ 16 h 462"/>
                  <a:gd name="T48" fmla="*/ 538 w 542"/>
                  <a:gd name="T49" fmla="*/ 11 h 462"/>
                  <a:gd name="T50" fmla="*/ 534 w 542"/>
                  <a:gd name="T51" fmla="*/ 7 h 462"/>
                  <a:gd name="T52" fmla="*/ 531 w 542"/>
                  <a:gd name="T53" fmla="*/ 4 h 462"/>
                  <a:gd name="T54" fmla="*/ 527 w 542"/>
                  <a:gd name="T55" fmla="*/ 1 h 462"/>
                  <a:gd name="T56" fmla="*/ 521 w 542"/>
                  <a:gd name="T57" fmla="*/ 0 h 462"/>
                  <a:gd name="T58" fmla="*/ 517 w 542"/>
                  <a:gd name="T59" fmla="*/ 0 h 462"/>
                  <a:gd name="T60" fmla="*/ 26 w 542"/>
                  <a:gd name="T61" fmla="*/ 0 h 462"/>
                  <a:gd name="T62" fmla="*/ 26 w 542"/>
                  <a:gd name="T63" fmla="*/ 0 h 462"/>
                  <a:gd name="T64" fmla="*/ 21 w 542"/>
                  <a:gd name="T65" fmla="*/ 0 h 462"/>
                  <a:gd name="T66" fmla="*/ 16 w 542"/>
                  <a:gd name="T67" fmla="*/ 1 h 462"/>
                  <a:gd name="T68" fmla="*/ 11 w 542"/>
                  <a:gd name="T69" fmla="*/ 4 h 462"/>
                  <a:gd name="T70" fmla="*/ 7 w 542"/>
                  <a:gd name="T71" fmla="*/ 7 h 462"/>
                  <a:gd name="T72" fmla="*/ 4 w 542"/>
                  <a:gd name="T73" fmla="*/ 11 h 462"/>
                  <a:gd name="T74" fmla="*/ 3 w 542"/>
                  <a:gd name="T75" fmla="*/ 16 h 462"/>
                  <a:gd name="T76" fmla="*/ 1 w 542"/>
                  <a:gd name="T77" fmla="*/ 20 h 462"/>
                  <a:gd name="T78" fmla="*/ 0 w 542"/>
                  <a:gd name="T79" fmla="*/ 26 h 462"/>
                  <a:gd name="T80" fmla="*/ 0 w 542"/>
                  <a:gd name="T81" fmla="*/ 437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42" h="462">
                    <a:moveTo>
                      <a:pt x="0" y="437"/>
                    </a:moveTo>
                    <a:lnTo>
                      <a:pt x="0" y="437"/>
                    </a:lnTo>
                    <a:lnTo>
                      <a:pt x="1" y="442"/>
                    </a:lnTo>
                    <a:lnTo>
                      <a:pt x="3" y="447"/>
                    </a:lnTo>
                    <a:lnTo>
                      <a:pt x="4" y="451"/>
                    </a:lnTo>
                    <a:lnTo>
                      <a:pt x="7" y="455"/>
                    </a:lnTo>
                    <a:lnTo>
                      <a:pt x="11" y="458"/>
                    </a:lnTo>
                    <a:lnTo>
                      <a:pt x="16" y="461"/>
                    </a:lnTo>
                    <a:lnTo>
                      <a:pt x="21" y="462"/>
                    </a:lnTo>
                    <a:lnTo>
                      <a:pt x="26" y="462"/>
                    </a:lnTo>
                    <a:lnTo>
                      <a:pt x="517" y="462"/>
                    </a:lnTo>
                    <a:lnTo>
                      <a:pt x="517" y="462"/>
                    </a:lnTo>
                    <a:lnTo>
                      <a:pt x="521" y="462"/>
                    </a:lnTo>
                    <a:lnTo>
                      <a:pt x="527" y="461"/>
                    </a:lnTo>
                    <a:lnTo>
                      <a:pt x="531" y="458"/>
                    </a:lnTo>
                    <a:lnTo>
                      <a:pt x="534" y="455"/>
                    </a:lnTo>
                    <a:lnTo>
                      <a:pt x="538" y="451"/>
                    </a:lnTo>
                    <a:lnTo>
                      <a:pt x="539" y="447"/>
                    </a:lnTo>
                    <a:lnTo>
                      <a:pt x="541" y="442"/>
                    </a:lnTo>
                    <a:lnTo>
                      <a:pt x="542" y="437"/>
                    </a:lnTo>
                    <a:lnTo>
                      <a:pt x="542" y="26"/>
                    </a:lnTo>
                    <a:lnTo>
                      <a:pt x="542" y="26"/>
                    </a:lnTo>
                    <a:lnTo>
                      <a:pt x="541" y="20"/>
                    </a:lnTo>
                    <a:lnTo>
                      <a:pt x="539" y="16"/>
                    </a:lnTo>
                    <a:lnTo>
                      <a:pt x="538" y="11"/>
                    </a:lnTo>
                    <a:lnTo>
                      <a:pt x="534" y="7"/>
                    </a:lnTo>
                    <a:lnTo>
                      <a:pt x="531" y="4"/>
                    </a:lnTo>
                    <a:lnTo>
                      <a:pt x="527" y="1"/>
                    </a:lnTo>
                    <a:lnTo>
                      <a:pt x="521" y="0"/>
                    </a:lnTo>
                    <a:lnTo>
                      <a:pt x="517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1" y="0"/>
                    </a:lnTo>
                    <a:lnTo>
                      <a:pt x="16" y="1"/>
                    </a:lnTo>
                    <a:lnTo>
                      <a:pt x="11" y="4"/>
                    </a:lnTo>
                    <a:lnTo>
                      <a:pt x="7" y="7"/>
                    </a:lnTo>
                    <a:lnTo>
                      <a:pt x="4" y="11"/>
                    </a:lnTo>
                    <a:lnTo>
                      <a:pt x="3" y="16"/>
                    </a:lnTo>
                    <a:lnTo>
                      <a:pt x="1" y="20"/>
                    </a:lnTo>
                    <a:lnTo>
                      <a:pt x="0" y="26"/>
                    </a:lnTo>
                    <a:lnTo>
                      <a:pt x="0" y="437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8100">
                <a:solidFill>
                  <a:schemeClr val="bg1">
                    <a:lumMod val="95000"/>
                  </a:schemeClr>
                </a:solidFill>
              </a:ln>
            </p:spPr>
            <p:txBody>
              <a:bodyPr tIns="432000"/>
              <a:lstStyle>
                <a:defPPr>
                  <a:defRPr lang="fi-FI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377" rtl="0" eaLnBrk="1" fontAlgn="base" latinLnBrk="0" hangingPunct="1">
                  <a:lnSpc>
                    <a:spcPts val="1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i-FI" altLang="fi-FI" sz="9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Arial" charset="0"/>
                  </a:rPr>
                  <a:t>Asiakas saa tiedon </a:t>
                </a:r>
                <a:br>
                  <a:rPr kumimoji="0" lang="fi-FI" altLang="fi-FI" sz="9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Arial" charset="0"/>
                  </a:rPr>
                </a:br>
                <a:r>
                  <a:rPr kumimoji="0" lang="fi-FI" altLang="fi-FI" sz="9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Arial" charset="0"/>
                  </a:rPr>
                  <a:t>kuntoutuspaikasta. </a:t>
                </a:r>
              </a:p>
            </p:txBody>
          </p:sp>
          <p:grpSp>
            <p:nvGrpSpPr>
              <p:cNvPr id="62" name="Ryhmä 61">
                <a:extLst>
                  <a:ext uri="{FF2B5EF4-FFF2-40B4-BE49-F238E27FC236}">
                    <a16:creationId xmlns:a16="http://schemas.microsoft.com/office/drawing/2014/main" id="{FA97252A-DA46-641B-CAB5-B58BA80ABE9D}"/>
                  </a:ext>
                </a:extLst>
              </p:cNvPr>
              <p:cNvGrpSpPr>
                <a:grpSpLocks/>
              </p:cNvGrpSpPr>
              <p:nvPr/>
            </p:nvGrpSpPr>
            <p:grpSpPr>
              <a:xfrm>
                <a:off x="7619999" y="3226925"/>
                <a:ext cx="1885636" cy="864000"/>
                <a:chOff x="7619999" y="3226925"/>
                <a:chExt cx="1885636" cy="864000"/>
              </a:xfrm>
            </p:grpSpPr>
            <p:sp>
              <p:nvSpPr>
                <p:cNvPr id="61" name="Line 313">
                  <a:extLst>
                    <a:ext uri="{FF2B5EF4-FFF2-40B4-BE49-F238E27FC236}">
                      <a16:creationId xmlns:a16="http://schemas.microsoft.com/office/drawing/2014/main" id="{247B62FD-0DC6-6CB8-06E3-0FF1FFBDC58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 flipV="1">
                  <a:off x="7619999" y="3677557"/>
                  <a:ext cx="1154267" cy="0"/>
                </a:xfrm>
                <a:prstGeom prst="line">
                  <a:avLst/>
                </a:prstGeom>
                <a:noFill/>
                <a:ln w="38100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defPPr>
                    <a:defRPr lang="fi-FI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9pPr>
                </a:lstStyle>
                <a:p>
                  <a:pPr marL="0" marR="0" lvl="0" indent="0" algn="l" defTabSz="914377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i-FI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03A7F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Arial" charset="0"/>
                  </a:endParaRPr>
                </a:p>
              </p:txBody>
            </p:sp>
            <p:sp>
              <p:nvSpPr>
                <p:cNvPr id="59" name="Freeform 315">
                  <a:extLst>
                    <a:ext uri="{FF2B5EF4-FFF2-40B4-BE49-F238E27FC236}">
                      <a16:creationId xmlns:a16="http://schemas.microsoft.com/office/drawing/2014/main" id="{28F6BEE2-BFEF-1531-DEDD-03BFEE75047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8641635" y="3226925"/>
                  <a:ext cx="864000" cy="864000"/>
                </a:xfrm>
                <a:custGeom>
                  <a:avLst/>
                  <a:gdLst>
                    <a:gd name="T0" fmla="*/ 342 w 342"/>
                    <a:gd name="T1" fmla="*/ 171 h 342"/>
                    <a:gd name="T2" fmla="*/ 338 w 342"/>
                    <a:gd name="T3" fmla="*/ 205 h 342"/>
                    <a:gd name="T4" fmla="*/ 328 w 342"/>
                    <a:gd name="T5" fmla="*/ 238 h 342"/>
                    <a:gd name="T6" fmla="*/ 312 w 342"/>
                    <a:gd name="T7" fmla="*/ 267 h 342"/>
                    <a:gd name="T8" fmla="*/ 292 w 342"/>
                    <a:gd name="T9" fmla="*/ 292 h 342"/>
                    <a:gd name="T10" fmla="*/ 267 w 342"/>
                    <a:gd name="T11" fmla="*/ 314 h 342"/>
                    <a:gd name="T12" fmla="*/ 238 w 342"/>
                    <a:gd name="T13" fmla="*/ 329 h 342"/>
                    <a:gd name="T14" fmla="*/ 205 w 342"/>
                    <a:gd name="T15" fmla="*/ 339 h 342"/>
                    <a:gd name="T16" fmla="*/ 171 w 342"/>
                    <a:gd name="T17" fmla="*/ 342 h 342"/>
                    <a:gd name="T18" fmla="*/ 154 w 342"/>
                    <a:gd name="T19" fmla="*/ 342 h 342"/>
                    <a:gd name="T20" fmla="*/ 120 w 342"/>
                    <a:gd name="T21" fmla="*/ 335 h 342"/>
                    <a:gd name="T22" fmla="*/ 90 w 342"/>
                    <a:gd name="T23" fmla="*/ 322 h 342"/>
                    <a:gd name="T24" fmla="*/ 63 w 342"/>
                    <a:gd name="T25" fmla="*/ 304 h 342"/>
                    <a:gd name="T26" fmla="*/ 38 w 342"/>
                    <a:gd name="T27" fmla="*/ 279 h 342"/>
                    <a:gd name="T28" fmla="*/ 20 w 342"/>
                    <a:gd name="T29" fmla="*/ 252 h 342"/>
                    <a:gd name="T30" fmla="*/ 7 w 342"/>
                    <a:gd name="T31" fmla="*/ 222 h 342"/>
                    <a:gd name="T32" fmla="*/ 0 w 342"/>
                    <a:gd name="T33" fmla="*/ 188 h 342"/>
                    <a:gd name="T34" fmla="*/ 0 w 342"/>
                    <a:gd name="T35" fmla="*/ 171 h 342"/>
                    <a:gd name="T36" fmla="*/ 3 w 342"/>
                    <a:gd name="T37" fmla="*/ 137 h 342"/>
                    <a:gd name="T38" fmla="*/ 13 w 342"/>
                    <a:gd name="T39" fmla="*/ 104 h 342"/>
                    <a:gd name="T40" fmla="*/ 28 w 342"/>
                    <a:gd name="T41" fmla="*/ 75 h 342"/>
                    <a:gd name="T42" fmla="*/ 50 w 342"/>
                    <a:gd name="T43" fmla="*/ 50 h 342"/>
                    <a:gd name="T44" fmla="*/ 75 w 342"/>
                    <a:gd name="T45" fmla="*/ 30 h 342"/>
                    <a:gd name="T46" fmla="*/ 104 w 342"/>
                    <a:gd name="T47" fmla="*/ 14 h 342"/>
                    <a:gd name="T48" fmla="*/ 137 w 342"/>
                    <a:gd name="T49" fmla="*/ 4 h 342"/>
                    <a:gd name="T50" fmla="*/ 171 w 342"/>
                    <a:gd name="T51" fmla="*/ 0 h 342"/>
                    <a:gd name="T52" fmla="*/ 188 w 342"/>
                    <a:gd name="T53" fmla="*/ 1 h 342"/>
                    <a:gd name="T54" fmla="*/ 222 w 342"/>
                    <a:gd name="T55" fmla="*/ 8 h 342"/>
                    <a:gd name="T56" fmla="*/ 252 w 342"/>
                    <a:gd name="T57" fmla="*/ 21 h 342"/>
                    <a:gd name="T58" fmla="*/ 280 w 342"/>
                    <a:gd name="T59" fmla="*/ 40 h 342"/>
                    <a:gd name="T60" fmla="*/ 302 w 342"/>
                    <a:gd name="T61" fmla="*/ 63 h 342"/>
                    <a:gd name="T62" fmla="*/ 321 w 342"/>
                    <a:gd name="T63" fmla="*/ 90 h 342"/>
                    <a:gd name="T64" fmla="*/ 334 w 342"/>
                    <a:gd name="T65" fmla="*/ 120 h 342"/>
                    <a:gd name="T66" fmla="*/ 341 w 342"/>
                    <a:gd name="T67" fmla="*/ 154 h 342"/>
                    <a:gd name="T68" fmla="*/ 342 w 342"/>
                    <a:gd name="T69" fmla="*/ 171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342" h="342">
                      <a:moveTo>
                        <a:pt x="342" y="171"/>
                      </a:moveTo>
                      <a:lnTo>
                        <a:pt x="342" y="171"/>
                      </a:lnTo>
                      <a:lnTo>
                        <a:pt x="341" y="188"/>
                      </a:lnTo>
                      <a:lnTo>
                        <a:pt x="338" y="205"/>
                      </a:lnTo>
                      <a:lnTo>
                        <a:pt x="334" y="222"/>
                      </a:lnTo>
                      <a:lnTo>
                        <a:pt x="328" y="238"/>
                      </a:lnTo>
                      <a:lnTo>
                        <a:pt x="321" y="252"/>
                      </a:lnTo>
                      <a:lnTo>
                        <a:pt x="312" y="267"/>
                      </a:lnTo>
                      <a:lnTo>
                        <a:pt x="302" y="279"/>
                      </a:lnTo>
                      <a:lnTo>
                        <a:pt x="292" y="292"/>
                      </a:lnTo>
                      <a:lnTo>
                        <a:pt x="280" y="304"/>
                      </a:lnTo>
                      <a:lnTo>
                        <a:pt x="267" y="314"/>
                      </a:lnTo>
                      <a:lnTo>
                        <a:pt x="252" y="322"/>
                      </a:lnTo>
                      <a:lnTo>
                        <a:pt x="238" y="329"/>
                      </a:lnTo>
                      <a:lnTo>
                        <a:pt x="222" y="335"/>
                      </a:lnTo>
                      <a:lnTo>
                        <a:pt x="205" y="339"/>
                      </a:lnTo>
                      <a:lnTo>
                        <a:pt x="188" y="342"/>
                      </a:lnTo>
                      <a:lnTo>
                        <a:pt x="171" y="342"/>
                      </a:lnTo>
                      <a:lnTo>
                        <a:pt x="171" y="342"/>
                      </a:lnTo>
                      <a:lnTo>
                        <a:pt x="154" y="342"/>
                      </a:lnTo>
                      <a:lnTo>
                        <a:pt x="137" y="339"/>
                      </a:lnTo>
                      <a:lnTo>
                        <a:pt x="120" y="335"/>
                      </a:lnTo>
                      <a:lnTo>
                        <a:pt x="104" y="329"/>
                      </a:lnTo>
                      <a:lnTo>
                        <a:pt x="90" y="322"/>
                      </a:lnTo>
                      <a:lnTo>
                        <a:pt x="75" y="314"/>
                      </a:lnTo>
                      <a:lnTo>
                        <a:pt x="63" y="304"/>
                      </a:lnTo>
                      <a:lnTo>
                        <a:pt x="50" y="292"/>
                      </a:lnTo>
                      <a:lnTo>
                        <a:pt x="38" y="279"/>
                      </a:lnTo>
                      <a:lnTo>
                        <a:pt x="28" y="267"/>
                      </a:lnTo>
                      <a:lnTo>
                        <a:pt x="20" y="252"/>
                      </a:lnTo>
                      <a:lnTo>
                        <a:pt x="13" y="238"/>
                      </a:lnTo>
                      <a:lnTo>
                        <a:pt x="7" y="222"/>
                      </a:lnTo>
                      <a:lnTo>
                        <a:pt x="3" y="205"/>
                      </a:lnTo>
                      <a:lnTo>
                        <a:pt x="0" y="188"/>
                      </a:lnTo>
                      <a:lnTo>
                        <a:pt x="0" y="171"/>
                      </a:lnTo>
                      <a:lnTo>
                        <a:pt x="0" y="171"/>
                      </a:lnTo>
                      <a:lnTo>
                        <a:pt x="0" y="154"/>
                      </a:lnTo>
                      <a:lnTo>
                        <a:pt x="3" y="137"/>
                      </a:lnTo>
                      <a:lnTo>
                        <a:pt x="7" y="120"/>
                      </a:lnTo>
                      <a:lnTo>
                        <a:pt x="13" y="104"/>
                      </a:lnTo>
                      <a:lnTo>
                        <a:pt x="20" y="90"/>
                      </a:lnTo>
                      <a:lnTo>
                        <a:pt x="28" y="75"/>
                      </a:lnTo>
                      <a:lnTo>
                        <a:pt x="38" y="63"/>
                      </a:lnTo>
                      <a:lnTo>
                        <a:pt x="50" y="50"/>
                      </a:lnTo>
                      <a:lnTo>
                        <a:pt x="63" y="40"/>
                      </a:lnTo>
                      <a:lnTo>
                        <a:pt x="75" y="30"/>
                      </a:lnTo>
                      <a:lnTo>
                        <a:pt x="90" y="21"/>
                      </a:lnTo>
                      <a:lnTo>
                        <a:pt x="104" y="14"/>
                      </a:lnTo>
                      <a:lnTo>
                        <a:pt x="120" y="8"/>
                      </a:lnTo>
                      <a:lnTo>
                        <a:pt x="137" y="4"/>
                      </a:lnTo>
                      <a:lnTo>
                        <a:pt x="154" y="1"/>
                      </a:lnTo>
                      <a:lnTo>
                        <a:pt x="171" y="0"/>
                      </a:lnTo>
                      <a:lnTo>
                        <a:pt x="171" y="0"/>
                      </a:lnTo>
                      <a:lnTo>
                        <a:pt x="188" y="1"/>
                      </a:lnTo>
                      <a:lnTo>
                        <a:pt x="205" y="4"/>
                      </a:lnTo>
                      <a:lnTo>
                        <a:pt x="222" y="8"/>
                      </a:lnTo>
                      <a:lnTo>
                        <a:pt x="238" y="14"/>
                      </a:lnTo>
                      <a:lnTo>
                        <a:pt x="252" y="21"/>
                      </a:lnTo>
                      <a:lnTo>
                        <a:pt x="267" y="30"/>
                      </a:lnTo>
                      <a:lnTo>
                        <a:pt x="280" y="40"/>
                      </a:lnTo>
                      <a:lnTo>
                        <a:pt x="292" y="50"/>
                      </a:lnTo>
                      <a:lnTo>
                        <a:pt x="302" y="63"/>
                      </a:lnTo>
                      <a:lnTo>
                        <a:pt x="312" y="75"/>
                      </a:lnTo>
                      <a:lnTo>
                        <a:pt x="321" y="90"/>
                      </a:lnTo>
                      <a:lnTo>
                        <a:pt x="328" y="104"/>
                      </a:lnTo>
                      <a:lnTo>
                        <a:pt x="334" y="120"/>
                      </a:lnTo>
                      <a:lnTo>
                        <a:pt x="338" y="137"/>
                      </a:lnTo>
                      <a:lnTo>
                        <a:pt x="341" y="154"/>
                      </a:lnTo>
                      <a:lnTo>
                        <a:pt x="342" y="171"/>
                      </a:lnTo>
                      <a:lnTo>
                        <a:pt x="342" y="171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25400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bIns="0" anchor="ctr"/>
                <a:lstStyle>
                  <a:defPPr>
                    <a:defRPr lang="fi-FI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Calibri" pitchFamily="34" charset="0"/>
                      <a:ea typeface="+mn-ea"/>
                      <a:cs typeface="Arial" charset="0"/>
                    </a:defRPr>
                  </a:lvl9pPr>
                </a:lstStyle>
                <a:p>
                  <a:pPr marL="0" marR="0" lvl="0" indent="0" algn="ctr" defTabSz="914377" rtl="0" eaLnBrk="1" fontAlgn="base" latinLnBrk="0" hangingPunct="1">
                    <a:lnSpc>
                      <a:spcPts val="1000"/>
                    </a:lnSpc>
                    <a:spcBef>
                      <a:spcPct val="0"/>
                    </a:spcBef>
                    <a:spcAft>
                      <a:spcPts val="6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i-FI" sz="1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panose="020B0604020202020204"/>
                      <a:ea typeface="+mn-ea"/>
                      <a:cs typeface="Arial" charset="0"/>
                    </a:rPr>
                    <a:t>Ilmoitus kuntoutus- paikasta</a:t>
                  </a:r>
                </a:p>
              </p:txBody>
            </p:sp>
          </p:grpSp>
        </p:grpSp>
        <p:sp>
          <p:nvSpPr>
            <p:cNvPr id="102" name="Suorakulmio: Taitettu kulma 101">
              <a:extLst>
                <a:ext uri="{FF2B5EF4-FFF2-40B4-BE49-F238E27FC236}">
                  <a16:creationId xmlns:a16="http://schemas.microsoft.com/office/drawing/2014/main" id="{C3F64807-EB8F-A295-AC6E-45CFD7142C1C}"/>
                </a:ext>
              </a:extLst>
            </p:cNvPr>
            <p:cNvSpPr>
              <a:spLocks/>
            </p:cNvSpPr>
            <p:nvPr/>
          </p:nvSpPr>
          <p:spPr>
            <a:xfrm>
              <a:off x="7636064" y="4467360"/>
              <a:ext cx="1261618" cy="243228"/>
            </a:xfrm>
            <a:prstGeom prst="foldedCorner">
              <a:avLst>
                <a:gd name="adj" fmla="val 23222"/>
              </a:avLst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  <a:effectLst>
              <a:outerShdw blurRad="50800" dist="38100" dir="2700000" sx="99000" sy="99000" algn="tl" rotWithShape="0">
                <a:prstClr val="black">
                  <a:alpha val="40000"/>
                </a:prstClr>
              </a:outerShdw>
            </a:effectLst>
          </p:spPr>
          <p:txBody>
            <a:bodyPr tIns="36000" anchor="t"/>
            <a:lstStyle/>
            <a:p>
              <a:pPr marL="0" marR="0" lvl="0" indent="0" algn="l" defTabSz="914377" rtl="0" eaLnBrk="1" fontAlgn="base" latinLnBrk="0" hangingPunct="1">
                <a:lnSpc>
                  <a:spcPts val="11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altLang="fi-FI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10285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rPr>
                <a:t>Päätös palvelusta</a:t>
              </a:r>
            </a:p>
          </p:txBody>
        </p:sp>
        <p:grpSp>
          <p:nvGrpSpPr>
            <p:cNvPr id="103" name="Ryhmä 102">
              <a:extLst>
                <a:ext uri="{FF2B5EF4-FFF2-40B4-BE49-F238E27FC236}">
                  <a16:creationId xmlns:a16="http://schemas.microsoft.com/office/drawing/2014/main" id="{ECC0AFE3-2A3C-1425-E644-ED8C165C1EDB}"/>
                </a:ext>
              </a:extLst>
            </p:cNvPr>
            <p:cNvGrpSpPr>
              <a:grpSpLocks/>
            </p:cNvGrpSpPr>
            <p:nvPr/>
          </p:nvGrpSpPr>
          <p:grpSpPr>
            <a:xfrm>
              <a:off x="7801422" y="3481571"/>
              <a:ext cx="465451" cy="467890"/>
              <a:chOff x="8055100" y="2723"/>
              <a:chExt cx="465451" cy="467890"/>
            </a:xfrm>
          </p:grpSpPr>
          <p:sp>
            <p:nvSpPr>
              <p:cNvPr id="104" name="Ellipsi 103">
                <a:extLst>
                  <a:ext uri="{FF2B5EF4-FFF2-40B4-BE49-F238E27FC236}">
                    <a16:creationId xmlns:a16="http://schemas.microsoft.com/office/drawing/2014/main" id="{BE6040C0-D832-FB57-CF4F-C62FD9C0BA96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8109736" y="80664"/>
                <a:ext cx="324000" cy="324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i-FI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pic>
            <p:nvPicPr>
              <p:cNvPr id="106" name="Kuva 105" descr="Kuva, joka sisältää kohteen kuvakaappaus, ympyrä, Värikkyys, Grafiikka&#10;&#10;Tekoälyn generoima sisältö voi olla virheellistä.">
                <a:extLst>
                  <a:ext uri="{FF2B5EF4-FFF2-40B4-BE49-F238E27FC236}">
                    <a16:creationId xmlns:a16="http://schemas.microsoft.com/office/drawing/2014/main" id="{278D0E73-A87C-C813-6C19-6B25812FE0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6056" t="1918" r="44593" b="81371"/>
              <a:stretch/>
            </p:blipFill>
            <p:spPr>
              <a:xfrm>
                <a:off x="8055100" y="2723"/>
                <a:ext cx="465451" cy="467890"/>
              </a:xfrm>
              <a:prstGeom prst="rect">
                <a:avLst/>
              </a:prstGeom>
            </p:spPr>
          </p:pic>
        </p:grpSp>
      </p:grpSp>
      <p:grpSp>
        <p:nvGrpSpPr>
          <p:cNvPr id="115" name="Ryhmä 114">
            <a:extLst>
              <a:ext uri="{FF2B5EF4-FFF2-40B4-BE49-F238E27FC236}">
                <a16:creationId xmlns:a16="http://schemas.microsoft.com/office/drawing/2014/main" id="{0CC737EC-C561-6E1D-9FE7-FA6BB6FCC55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3818849" y="5658989"/>
            <a:ext cx="465451" cy="467890"/>
            <a:chOff x="8055100" y="2723"/>
            <a:chExt cx="465451" cy="467890"/>
          </a:xfrm>
        </p:grpSpPr>
        <p:sp>
          <p:nvSpPr>
            <p:cNvPr id="116" name="Ellipsi 115">
              <a:extLst>
                <a:ext uri="{FF2B5EF4-FFF2-40B4-BE49-F238E27FC236}">
                  <a16:creationId xmlns:a16="http://schemas.microsoft.com/office/drawing/2014/main" id="{221554B0-3B24-B7AE-D0C9-648F179F3C9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109736" y="80664"/>
              <a:ext cx="324000" cy="32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pic>
          <p:nvPicPr>
            <p:cNvPr id="117" name="Kuva 116" descr="Kuva, joka sisältää kohteen kuvakaappaus, ympyrä, Värikkyys, Grafiikka&#10;&#10;Tekoälyn generoima sisältö voi olla virheellistä.">
              <a:extLst>
                <a:ext uri="{FF2B5EF4-FFF2-40B4-BE49-F238E27FC236}">
                  <a16:creationId xmlns:a16="http://schemas.microsoft.com/office/drawing/2014/main" id="{542CDA5D-E8C1-FF77-2809-20ED51C2B65E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056" t="1918" r="44593" b="81371"/>
            <a:stretch/>
          </p:blipFill>
          <p:spPr>
            <a:xfrm>
              <a:off x="8055100" y="2723"/>
              <a:ext cx="465451" cy="467890"/>
            </a:xfrm>
            <a:prstGeom prst="rect">
              <a:avLst/>
            </a:prstGeom>
          </p:spPr>
        </p:pic>
      </p:grpSp>
      <p:pic>
        <p:nvPicPr>
          <p:cNvPr id="14" name="Kuva 13" descr="Kuva, joka sisältää kohteen ympyrä, Grafiikka, Meripihka, Fontti&#10;&#10;Tekoälyn generoima sisältö voi olla virheellistä.">
            <a:extLst>
              <a:ext uri="{FF2B5EF4-FFF2-40B4-BE49-F238E27FC236}">
                <a16:creationId xmlns:a16="http://schemas.microsoft.com/office/drawing/2014/main" id="{DD071CAC-4AC0-FE8D-A034-2DDF2F9BA37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125" y="1050938"/>
            <a:ext cx="396000" cy="396000"/>
          </a:xfrm>
          <a:prstGeom prst="rect">
            <a:avLst/>
          </a:prstGeom>
        </p:spPr>
      </p:pic>
      <p:sp>
        <p:nvSpPr>
          <p:cNvPr id="25" name="Suorakulmio: Taitettu kulma 24">
            <a:extLst>
              <a:ext uri="{FF2B5EF4-FFF2-40B4-BE49-F238E27FC236}">
                <a16:creationId xmlns:a16="http://schemas.microsoft.com/office/drawing/2014/main" id="{7DD861C7-3314-DFFD-E8DA-3117111B014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508259" y="2978536"/>
            <a:ext cx="2163055" cy="231430"/>
          </a:xfrm>
          <a:prstGeom prst="foldedCorner">
            <a:avLst>
              <a:gd name="adj" fmla="val 23222"/>
            </a:avLst>
          </a:prstGeom>
          <a:solidFill>
            <a:schemeClr val="bg1"/>
          </a:solidFill>
          <a:ln w="12700">
            <a:solidFill>
              <a:schemeClr val="accent1"/>
            </a:solidFill>
          </a:ln>
          <a:effectLst>
            <a:outerShdw blurRad="50800" dist="38100" dir="2700000" sx="99000" sy="99000" algn="tl" rotWithShape="0">
              <a:prstClr val="black">
                <a:alpha val="40000"/>
              </a:prstClr>
            </a:outerShdw>
          </a:effectLst>
        </p:spPr>
        <p:txBody>
          <a:bodyPr tIns="36000" anchor="t"/>
          <a:lstStyle/>
          <a:p>
            <a:pPr marL="0" marR="0" lvl="0" indent="0" algn="l" defTabSz="914377" rtl="0" eaLnBrk="1" fontAlgn="base" latinLnBrk="0" hangingPunct="1">
              <a:lnSpc>
                <a:spcPts val="11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fi-FI" sz="1000" b="1" i="0" u="none" strike="noStrike" kern="1200" cap="none" spc="0" normalizeH="0" baseline="0" noProof="0" dirty="0">
                <a:ln>
                  <a:noFill/>
                </a:ln>
                <a:solidFill>
                  <a:srgbClr val="10285E"/>
                </a:solidFill>
                <a:effectLst/>
                <a:uLnTx/>
                <a:uFillTx/>
                <a:latin typeface="Arial" panose="020B0604020202020204"/>
                <a:ea typeface="+mn-ea"/>
                <a:cs typeface="Arial" charset="0"/>
              </a:rPr>
              <a:t>Palvelupyyntö asumispalveluun </a:t>
            </a:r>
          </a:p>
        </p:txBody>
      </p:sp>
      <p:sp>
        <p:nvSpPr>
          <p:cNvPr id="27" name="Line 313">
            <a:extLst>
              <a:ext uri="{FF2B5EF4-FFF2-40B4-BE49-F238E27FC236}">
                <a16:creationId xmlns:a16="http://schemas.microsoft.com/office/drawing/2014/main" id="{8F9518C7-203F-3169-6ABF-1C7EAC1D8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278472" y="5878291"/>
            <a:ext cx="1230604" cy="2639"/>
          </a:xfrm>
          <a:prstGeom prst="line">
            <a:avLst/>
          </a:prstGeom>
          <a:noFill/>
          <a:ln w="38100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defPPr>
              <a:defRPr lang="fi-FI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srgbClr val="203A7F"/>
              </a:solidFill>
              <a:effectLst/>
              <a:uLnTx/>
              <a:uFillTx/>
              <a:latin typeface="Arial" panose="020B0604020202020204"/>
              <a:ea typeface="+mn-ea"/>
              <a:cs typeface="Arial" charset="0"/>
            </a:endParaRPr>
          </a:p>
        </p:txBody>
      </p:sp>
      <p:grpSp>
        <p:nvGrpSpPr>
          <p:cNvPr id="31" name="Ryhmä 30">
            <a:extLst>
              <a:ext uri="{FF2B5EF4-FFF2-40B4-BE49-F238E27FC236}">
                <a16:creationId xmlns:a16="http://schemas.microsoft.com/office/drawing/2014/main" id="{66D44146-6072-DA00-E001-605ED0152F68}"/>
              </a:ext>
            </a:extLst>
          </p:cNvPr>
          <p:cNvGrpSpPr>
            <a:grpSpLocks/>
          </p:cNvGrpSpPr>
          <p:nvPr/>
        </p:nvGrpSpPr>
        <p:grpSpPr>
          <a:xfrm>
            <a:off x="4543365" y="3241903"/>
            <a:ext cx="2288906" cy="1814107"/>
            <a:chOff x="4312358" y="3241903"/>
            <a:chExt cx="2288906" cy="1814107"/>
          </a:xfrm>
        </p:grpSpPr>
        <p:grpSp>
          <p:nvGrpSpPr>
            <p:cNvPr id="269" name="Ryhmä 268" descr="Palvelun aloitus: Palvelun aloitus voi tarkoittaa muuttoa asumisyksikköön tai säännöllisiä tapaamisia asumisen ohjaajan kanssa. Alussa pidetään aloituspalaveri. &#10;">
              <a:extLst>
                <a:ext uri="{FF2B5EF4-FFF2-40B4-BE49-F238E27FC236}">
                  <a16:creationId xmlns:a16="http://schemas.microsoft.com/office/drawing/2014/main" id="{60157B64-036A-FCD4-7932-04446379EE3B}"/>
                </a:ext>
              </a:extLst>
            </p:cNvPr>
            <p:cNvGrpSpPr>
              <a:grpSpLocks/>
            </p:cNvGrpSpPr>
            <p:nvPr/>
          </p:nvGrpSpPr>
          <p:grpSpPr>
            <a:xfrm>
              <a:off x="4312358" y="3241903"/>
              <a:ext cx="2288906" cy="1595456"/>
              <a:chOff x="1880003" y="3279682"/>
              <a:chExt cx="2288906" cy="1595456"/>
            </a:xfrm>
          </p:grpSpPr>
          <p:sp>
            <p:nvSpPr>
              <p:cNvPr id="105" name="Freeform 261">
                <a:extLst>
                  <a:ext uri="{FF2B5EF4-FFF2-40B4-BE49-F238E27FC236}">
                    <a16:creationId xmlns:a16="http://schemas.microsoft.com/office/drawing/2014/main" id="{80FA0BCE-B9BB-34CC-3710-85462C31F7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2285" y="3709786"/>
                <a:ext cx="2196624" cy="1165352"/>
              </a:xfrm>
              <a:custGeom>
                <a:avLst/>
                <a:gdLst>
                  <a:gd name="T0" fmla="*/ 75604688 w 932"/>
                  <a:gd name="T1" fmla="*/ 1794351250 h 712"/>
                  <a:gd name="T2" fmla="*/ 75604688 w 932"/>
                  <a:gd name="T3" fmla="*/ 1794351250 h 712"/>
                  <a:gd name="T4" fmla="*/ 60483750 w 932"/>
                  <a:gd name="T5" fmla="*/ 1791831888 h 712"/>
                  <a:gd name="T6" fmla="*/ 47883763 w 932"/>
                  <a:gd name="T7" fmla="*/ 1786791575 h 712"/>
                  <a:gd name="T8" fmla="*/ 32762825 w 932"/>
                  <a:gd name="T9" fmla="*/ 1779230313 h 712"/>
                  <a:gd name="T10" fmla="*/ 22682200 w 932"/>
                  <a:gd name="T11" fmla="*/ 1769149688 h 712"/>
                  <a:gd name="T12" fmla="*/ 15120938 w 932"/>
                  <a:gd name="T13" fmla="*/ 1759069063 h 712"/>
                  <a:gd name="T14" fmla="*/ 7561263 w 932"/>
                  <a:gd name="T15" fmla="*/ 1743948125 h 712"/>
                  <a:gd name="T16" fmla="*/ 0 w 932"/>
                  <a:gd name="T17" fmla="*/ 1728827188 h 712"/>
                  <a:gd name="T18" fmla="*/ 0 w 932"/>
                  <a:gd name="T19" fmla="*/ 1716227200 h 712"/>
                  <a:gd name="T20" fmla="*/ 0 w 932"/>
                  <a:gd name="T21" fmla="*/ 75604688 h 712"/>
                  <a:gd name="T22" fmla="*/ 0 w 932"/>
                  <a:gd name="T23" fmla="*/ 75604688 h 712"/>
                  <a:gd name="T24" fmla="*/ 0 w 932"/>
                  <a:gd name="T25" fmla="*/ 60483750 h 712"/>
                  <a:gd name="T26" fmla="*/ 7561263 w 932"/>
                  <a:gd name="T27" fmla="*/ 45362813 h 712"/>
                  <a:gd name="T28" fmla="*/ 15120938 w 932"/>
                  <a:gd name="T29" fmla="*/ 35282188 h 712"/>
                  <a:gd name="T30" fmla="*/ 22682200 w 932"/>
                  <a:gd name="T31" fmla="*/ 20161250 h 712"/>
                  <a:gd name="T32" fmla="*/ 32762825 w 932"/>
                  <a:gd name="T33" fmla="*/ 15120938 h 712"/>
                  <a:gd name="T34" fmla="*/ 47883763 w 932"/>
                  <a:gd name="T35" fmla="*/ 7561263 h 712"/>
                  <a:gd name="T36" fmla="*/ 60483750 w 932"/>
                  <a:gd name="T37" fmla="*/ 2520950 h 712"/>
                  <a:gd name="T38" fmla="*/ 75604688 w 932"/>
                  <a:gd name="T39" fmla="*/ 0 h 712"/>
                  <a:gd name="T40" fmla="*/ 2147483647 w 932"/>
                  <a:gd name="T41" fmla="*/ 0 h 712"/>
                  <a:gd name="T42" fmla="*/ 2147483647 w 932"/>
                  <a:gd name="T43" fmla="*/ 0 h 712"/>
                  <a:gd name="T44" fmla="*/ 2147483647 w 932"/>
                  <a:gd name="T45" fmla="*/ 2520950 h 712"/>
                  <a:gd name="T46" fmla="*/ 2147483647 w 932"/>
                  <a:gd name="T47" fmla="*/ 7561263 h 712"/>
                  <a:gd name="T48" fmla="*/ 2147483647 w 932"/>
                  <a:gd name="T49" fmla="*/ 15120938 h 712"/>
                  <a:gd name="T50" fmla="*/ 2147483647 w 932"/>
                  <a:gd name="T51" fmla="*/ 20161250 h 712"/>
                  <a:gd name="T52" fmla="*/ 2147483647 w 932"/>
                  <a:gd name="T53" fmla="*/ 35282188 h 712"/>
                  <a:gd name="T54" fmla="*/ 2147483647 w 932"/>
                  <a:gd name="T55" fmla="*/ 45362813 h 712"/>
                  <a:gd name="T56" fmla="*/ 2147483647 w 932"/>
                  <a:gd name="T57" fmla="*/ 60483750 h 712"/>
                  <a:gd name="T58" fmla="*/ 2147483647 w 932"/>
                  <a:gd name="T59" fmla="*/ 75604688 h 712"/>
                  <a:gd name="T60" fmla="*/ 2147483647 w 932"/>
                  <a:gd name="T61" fmla="*/ 1716227200 h 712"/>
                  <a:gd name="T62" fmla="*/ 2147483647 w 932"/>
                  <a:gd name="T63" fmla="*/ 1716227200 h 712"/>
                  <a:gd name="T64" fmla="*/ 2147483647 w 932"/>
                  <a:gd name="T65" fmla="*/ 1728827188 h 712"/>
                  <a:gd name="T66" fmla="*/ 2147483647 w 932"/>
                  <a:gd name="T67" fmla="*/ 1743948125 h 712"/>
                  <a:gd name="T68" fmla="*/ 2147483647 w 932"/>
                  <a:gd name="T69" fmla="*/ 1759069063 h 712"/>
                  <a:gd name="T70" fmla="*/ 2147483647 w 932"/>
                  <a:gd name="T71" fmla="*/ 1769149688 h 712"/>
                  <a:gd name="T72" fmla="*/ 2147483647 w 932"/>
                  <a:gd name="T73" fmla="*/ 1779230313 h 712"/>
                  <a:gd name="T74" fmla="*/ 2147483647 w 932"/>
                  <a:gd name="T75" fmla="*/ 1786791575 h 712"/>
                  <a:gd name="T76" fmla="*/ 2147483647 w 932"/>
                  <a:gd name="T77" fmla="*/ 1791831888 h 712"/>
                  <a:gd name="T78" fmla="*/ 2147483647 w 932"/>
                  <a:gd name="T79" fmla="*/ 1794351250 h 712"/>
                  <a:gd name="T80" fmla="*/ 75604688 w 932"/>
                  <a:gd name="T81" fmla="*/ 1794351250 h 71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932" h="712">
                    <a:moveTo>
                      <a:pt x="30" y="712"/>
                    </a:moveTo>
                    <a:lnTo>
                      <a:pt x="30" y="712"/>
                    </a:lnTo>
                    <a:lnTo>
                      <a:pt x="24" y="711"/>
                    </a:lnTo>
                    <a:lnTo>
                      <a:pt x="19" y="709"/>
                    </a:lnTo>
                    <a:lnTo>
                      <a:pt x="13" y="706"/>
                    </a:lnTo>
                    <a:lnTo>
                      <a:pt x="9" y="702"/>
                    </a:lnTo>
                    <a:lnTo>
                      <a:pt x="6" y="698"/>
                    </a:lnTo>
                    <a:lnTo>
                      <a:pt x="3" y="692"/>
                    </a:lnTo>
                    <a:lnTo>
                      <a:pt x="0" y="686"/>
                    </a:lnTo>
                    <a:lnTo>
                      <a:pt x="0" y="681"/>
                    </a:lnTo>
                    <a:lnTo>
                      <a:pt x="0" y="30"/>
                    </a:lnTo>
                    <a:lnTo>
                      <a:pt x="0" y="24"/>
                    </a:lnTo>
                    <a:lnTo>
                      <a:pt x="3" y="18"/>
                    </a:lnTo>
                    <a:lnTo>
                      <a:pt x="6" y="14"/>
                    </a:lnTo>
                    <a:lnTo>
                      <a:pt x="9" y="8"/>
                    </a:lnTo>
                    <a:lnTo>
                      <a:pt x="13" y="6"/>
                    </a:lnTo>
                    <a:lnTo>
                      <a:pt x="19" y="3"/>
                    </a:lnTo>
                    <a:lnTo>
                      <a:pt x="24" y="1"/>
                    </a:lnTo>
                    <a:lnTo>
                      <a:pt x="30" y="0"/>
                    </a:lnTo>
                    <a:lnTo>
                      <a:pt x="902" y="0"/>
                    </a:lnTo>
                    <a:lnTo>
                      <a:pt x="908" y="1"/>
                    </a:lnTo>
                    <a:lnTo>
                      <a:pt x="914" y="3"/>
                    </a:lnTo>
                    <a:lnTo>
                      <a:pt x="918" y="6"/>
                    </a:lnTo>
                    <a:lnTo>
                      <a:pt x="924" y="8"/>
                    </a:lnTo>
                    <a:lnTo>
                      <a:pt x="927" y="14"/>
                    </a:lnTo>
                    <a:lnTo>
                      <a:pt x="929" y="18"/>
                    </a:lnTo>
                    <a:lnTo>
                      <a:pt x="931" y="24"/>
                    </a:lnTo>
                    <a:lnTo>
                      <a:pt x="932" y="30"/>
                    </a:lnTo>
                    <a:lnTo>
                      <a:pt x="932" y="681"/>
                    </a:lnTo>
                    <a:lnTo>
                      <a:pt x="931" y="686"/>
                    </a:lnTo>
                    <a:lnTo>
                      <a:pt x="929" y="692"/>
                    </a:lnTo>
                    <a:lnTo>
                      <a:pt x="927" y="698"/>
                    </a:lnTo>
                    <a:lnTo>
                      <a:pt x="924" y="702"/>
                    </a:lnTo>
                    <a:lnTo>
                      <a:pt x="918" y="706"/>
                    </a:lnTo>
                    <a:lnTo>
                      <a:pt x="914" y="709"/>
                    </a:lnTo>
                    <a:lnTo>
                      <a:pt x="908" y="711"/>
                    </a:lnTo>
                    <a:lnTo>
                      <a:pt x="902" y="712"/>
                    </a:lnTo>
                    <a:lnTo>
                      <a:pt x="30" y="712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8100">
                <a:solidFill>
                  <a:schemeClr val="bg1">
                    <a:lumMod val="95000"/>
                  </a:schemeClr>
                </a:solidFill>
              </a:ln>
            </p:spPr>
            <p:txBody>
              <a:bodyPr tIns="432000"/>
              <a:lstStyle/>
              <a:p>
                <a:pPr marL="0" marR="0" lvl="0" indent="0" algn="l" defTabSz="914377" rtl="0" eaLnBrk="1" fontAlgn="base" latinLnBrk="0" hangingPunct="1">
                  <a:lnSpc>
                    <a:spcPts val="1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i-FI" altLang="fi-FI" sz="9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Arial" charset="0"/>
                  </a:rPr>
                  <a:t>Palvelun aloitus voi </a:t>
                </a:r>
                <a:br>
                  <a:rPr kumimoji="0" lang="fi-FI" altLang="fi-FI" sz="9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Arial" charset="0"/>
                  </a:rPr>
                </a:br>
                <a:r>
                  <a:rPr kumimoji="0" lang="fi-FI" altLang="fi-FI" sz="9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Arial" charset="0"/>
                  </a:rPr>
                  <a:t>tarkoittaa useampaa viikkoa laitospalvelussa tai säännöllisiä tapaamisia tai päiväkäyntejä palvelutuottajan toimipisteessä.</a:t>
                </a:r>
              </a:p>
            </p:txBody>
          </p:sp>
          <p:sp>
            <p:nvSpPr>
              <p:cNvPr id="268" name="Line 313">
                <a:extLst>
                  <a:ext uri="{FF2B5EF4-FFF2-40B4-BE49-F238E27FC236}">
                    <a16:creationId xmlns:a16="http://schemas.microsoft.com/office/drawing/2014/main" id="{30B86E92-0EEA-D180-F2D7-7F0165CCE3E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1880003" y="3694926"/>
                <a:ext cx="1440000" cy="0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prstDash val="solid"/>
                <a:round/>
                <a:headEnd type="non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defPPr>
                  <a:defRPr lang="fi-FI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377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i-FI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03A7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endParaRPr>
              </a:p>
            </p:txBody>
          </p:sp>
          <p:sp>
            <p:nvSpPr>
              <p:cNvPr id="107" name="Vapaamuotoinen: Muoto 106">
                <a:extLst>
                  <a:ext uri="{FF2B5EF4-FFF2-40B4-BE49-F238E27FC236}">
                    <a16:creationId xmlns:a16="http://schemas.microsoft.com/office/drawing/2014/main" id="{90D54BBC-3C30-4749-4F34-76129920B32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04286" y="3279682"/>
                <a:ext cx="864000" cy="864000"/>
              </a:xfrm>
              <a:custGeom>
                <a:avLst/>
                <a:gdLst>
                  <a:gd name="connsiteX0" fmla="*/ 1761152 w 1761151"/>
                  <a:gd name="connsiteY0" fmla="*/ 880977 h 1761954"/>
                  <a:gd name="connsiteX1" fmla="*/ 880174 w 1761151"/>
                  <a:gd name="connsiteY1" fmla="*/ 1761955 h 1761954"/>
                  <a:gd name="connsiteX2" fmla="*/ 0 w 1761151"/>
                  <a:gd name="connsiteY2" fmla="*/ 880977 h 1761954"/>
                  <a:gd name="connsiteX3" fmla="*/ 880174 w 1761151"/>
                  <a:gd name="connsiteY3" fmla="*/ 0 h 1761954"/>
                  <a:gd name="connsiteX4" fmla="*/ 1761152 w 1761151"/>
                  <a:gd name="connsiteY4" fmla="*/ 880977 h 1761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61151" h="1761954">
                    <a:moveTo>
                      <a:pt x="1761152" y="880977"/>
                    </a:moveTo>
                    <a:cubicBezTo>
                      <a:pt x="1761152" y="1367643"/>
                      <a:pt x="1366840" y="1761955"/>
                      <a:pt x="880174" y="1761955"/>
                    </a:cubicBezTo>
                    <a:cubicBezTo>
                      <a:pt x="393509" y="1761955"/>
                      <a:pt x="0" y="1367643"/>
                      <a:pt x="0" y="880977"/>
                    </a:cubicBezTo>
                    <a:cubicBezTo>
                      <a:pt x="0" y="394312"/>
                      <a:pt x="394312" y="0"/>
                      <a:pt x="880174" y="0"/>
                    </a:cubicBezTo>
                    <a:cubicBezTo>
                      <a:pt x="1366037" y="0"/>
                      <a:pt x="1761152" y="394312"/>
                      <a:pt x="1761152" y="880977"/>
                    </a:cubicBezTo>
                    <a:close/>
                  </a:path>
                </a:pathLst>
              </a:custGeom>
              <a:solidFill>
                <a:schemeClr val="tx2"/>
              </a:solidFill>
              <a:ln w="25400">
                <a:solidFill>
                  <a:schemeClr val="tx2"/>
                </a:solidFill>
                <a:prstDash val="solid"/>
                <a:round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377" rtl="0" eaLnBrk="1" fontAlgn="base" latinLnBrk="0" hangingPunct="1">
                  <a:lnSpc>
                    <a:spcPts val="1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i-FI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Arial" charset="0"/>
                  </a:rPr>
                  <a:t>Palvelun aloitus</a:t>
                </a:r>
              </a:p>
            </p:txBody>
          </p:sp>
        </p:grpSp>
        <p:sp>
          <p:nvSpPr>
            <p:cNvPr id="110" name="Suorakulmio: Taitettu kulma 109">
              <a:extLst>
                <a:ext uri="{FF2B5EF4-FFF2-40B4-BE49-F238E27FC236}">
                  <a16:creationId xmlns:a16="http://schemas.microsoft.com/office/drawing/2014/main" id="{EF59BE95-6C4E-8F51-BEED-F6EEDC65F683}"/>
                </a:ext>
              </a:extLst>
            </p:cNvPr>
            <p:cNvSpPr>
              <a:spLocks/>
            </p:cNvSpPr>
            <p:nvPr/>
          </p:nvSpPr>
          <p:spPr>
            <a:xfrm>
              <a:off x="4663606" y="4812782"/>
              <a:ext cx="1658229" cy="243228"/>
            </a:xfrm>
            <a:prstGeom prst="foldedCorner">
              <a:avLst>
                <a:gd name="adj" fmla="val 23222"/>
              </a:avLst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  <a:effectLst>
              <a:outerShdw blurRad="50800" dist="38100" dir="2700000" sx="99000" sy="99000" algn="tl" rotWithShape="0">
                <a:prstClr val="black">
                  <a:alpha val="40000"/>
                </a:prstClr>
              </a:outerShdw>
            </a:effectLst>
          </p:spPr>
          <p:txBody>
            <a:bodyPr tIns="36000" anchor="t"/>
            <a:lstStyle/>
            <a:p>
              <a:pPr marL="0" marR="0" lvl="0" indent="0" algn="l" defTabSz="914377" rtl="0" eaLnBrk="1" fontAlgn="base" latinLnBrk="0" hangingPunct="1">
                <a:lnSpc>
                  <a:spcPts val="11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altLang="fi-FI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10285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rPr>
                <a:t>Kuntoutussuunnitelma</a:t>
              </a:r>
            </a:p>
          </p:txBody>
        </p:sp>
        <p:pic>
          <p:nvPicPr>
            <p:cNvPr id="6" name="Kuva 5" descr="Kuva, joka sisältää kohteen ympyrä, Grafiikka, Meripihka, Fontti&#10;&#10;Tekoälyn generoima sisältö voi olla virheellistä.">
              <a:extLst>
                <a:ext uri="{FF2B5EF4-FFF2-40B4-BE49-F238E27FC236}">
                  <a16:creationId xmlns:a16="http://schemas.microsoft.com/office/drawing/2014/main" id="{531CF294-8A61-D5AC-93CD-67E57A5626E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73810" y="3467218"/>
              <a:ext cx="396000" cy="396000"/>
            </a:xfrm>
            <a:prstGeom prst="rect">
              <a:avLst/>
            </a:prstGeom>
          </p:spPr>
        </p:pic>
      </p:grpSp>
      <p:sp>
        <p:nvSpPr>
          <p:cNvPr id="13" name="Suorakulmio: Pyöristetyt kulmat 12">
            <a:extLst>
              <a:ext uri="{FF2B5EF4-FFF2-40B4-BE49-F238E27FC236}">
                <a16:creationId xmlns:a16="http://schemas.microsoft.com/office/drawing/2014/main" id="{C0C77A9F-4B8A-656B-AB3E-63C725846257}"/>
              </a:ext>
            </a:extLst>
          </p:cNvPr>
          <p:cNvSpPr>
            <a:spLocks/>
          </p:cNvSpPr>
          <p:nvPr/>
        </p:nvSpPr>
        <p:spPr>
          <a:xfrm>
            <a:off x="296848" y="5232952"/>
            <a:ext cx="1727113" cy="864000"/>
          </a:xfrm>
          <a:prstGeom prst="roundRect">
            <a:avLst>
              <a:gd name="adj" fmla="val 5919"/>
            </a:avLst>
          </a:prstGeom>
          <a:solidFill>
            <a:schemeClr val="bg1"/>
          </a:solidFill>
          <a:ln w="12700">
            <a:solidFill>
              <a:schemeClr val="accent1"/>
            </a:solidFill>
            <a:prstDash val="dash"/>
          </a:ln>
          <a:effectLst>
            <a:outerShdw blurRad="50800" dist="38100" dir="2700000" sx="99000" sy="99000" algn="tl" rotWithShape="0">
              <a:prstClr val="black">
                <a:alpha val="40000"/>
              </a:prstClr>
            </a:outerShdw>
          </a:effectLst>
        </p:spPr>
        <p:txBody>
          <a:bodyPr lIns="108000" tIns="0" rIns="108000" bIns="0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ts val="9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fi-FI" sz="1000" b="1" i="0" u="none" strike="noStrike" kern="1200" cap="none" spc="0" normalizeH="0" baseline="0" noProof="0" dirty="0">
                <a:ln>
                  <a:noFill/>
                </a:ln>
                <a:solidFill>
                  <a:srgbClr val="10285E"/>
                </a:solidFill>
                <a:effectLst/>
                <a:uLnTx/>
                <a:uFillTx/>
                <a:latin typeface="Arial" panose="020B0604020202020204"/>
                <a:ea typeface="+mn-ea"/>
                <a:cs typeface="Arial" charset="0"/>
              </a:rPr>
              <a:t>Monialaisen työryhmän arvio</a:t>
            </a:r>
          </a:p>
          <a:p>
            <a:pPr marL="0" marR="0" lvl="0" indent="0" algn="l" defTabSz="914400" rtl="0" eaLnBrk="1" fontAlgn="base" latinLnBrk="0" hangingPunct="1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charset="0"/>
              </a:rPr>
              <a:t>Sopivaa päihdekuntoutusta  arvioidaan ammattilaisten kanssa uudestaan.</a:t>
            </a:r>
          </a:p>
        </p:txBody>
      </p:sp>
      <p:grpSp>
        <p:nvGrpSpPr>
          <p:cNvPr id="30" name="Ryhmä 29">
            <a:extLst>
              <a:ext uri="{FF2B5EF4-FFF2-40B4-BE49-F238E27FC236}">
                <a16:creationId xmlns:a16="http://schemas.microsoft.com/office/drawing/2014/main" id="{203BB6C7-BC63-FF33-FC98-07FACE37F81C}"/>
              </a:ext>
            </a:extLst>
          </p:cNvPr>
          <p:cNvGrpSpPr>
            <a:grpSpLocks/>
          </p:cNvGrpSpPr>
          <p:nvPr/>
        </p:nvGrpSpPr>
        <p:grpSpPr>
          <a:xfrm>
            <a:off x="1680517" y="3233709"/>
            <a:ext cx="2023198" cy="1595456"/>
            <a:chOff x="1488013" y="3233709"/>
            <a:chExt cx="2023198" cy="1595456"/>
          </a:xfrm>
        </p:grpSpPr>
        <p:grpSp>
          <p:nvGrpSpPr>
            <p:cNvPr id="18" name="Ryhmä 17" descr="Palvelun aloitus: Palvelun aloitus voi tarkoittaa muuttoa asumisyksikköön tai säännöllisiä tapaamisia asumisen ohjaajan kanssa. Alussa pidetään aloituspalaveri. &#10;">
              <a:extLst>
                <a:ext uri="{FF2B5EF4-FFF2-40B4-BE49-F238E27FC236}">
                  <a16:creationId xmlns:a16="http://schemas.microsoft.com/office/drawing/2014/main" id="{081DA3CC-5599-3D7E-EB23-78BA64239D31}"/>
                </a:ext>
              </a:extLst>
            </p:cNvPr>
            <p:cNvGrpSpPr>
              <a:grpSpLocks/>
            </p:cNvGrpSpPr>
            <p:nvPr/>
          </p:nvGrpSpPr>
          <p:grpSpPr>
            <a:xfrm>
              <a:off x="1610473" y="3233709"/>
              <a:ext cx="1900738" cy="1595456"/>
              <a:chOff x="2268171" y="3279682"/>
              <a:chExt cx="1900738" cy="1595456"/>
            </a:xfrm>
          </p:grpSpPr>
          <p:sp>
            <p:nvSpPr>
              <p:cNvPr id="19" name="Freeform 261">
                <a:extLst>
                  <a:ext uri="{FF2B5EF4-FFF2-40B4-BE49-F238E27FC236}">
                    <a16:creationId xmlns:a16="http://schemas.microsoft.com/office/drawing/2014/main" id="{90980EE1-3443-B2D0-B4AA-94BC7D86AE53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2268171" y="3709786"/>
                <a:ext cx="1900738" cy="1165352"/>
              </a:xfrm>
              <a:custGeom>
                <a:avLst/>
                <a:gdLst>
                  <a:gd name="T0" fmla="*/ 75604688 w 932"/>
                  <a:gd name="T1" fmla="*/ 1794351250 h 712"/>
                  <a:gd name="T2" fmla="*/ 75604688 w 932"/>
                  <a:gd name="T3" fmla="*/ 1794351250 h 712"/>
                  <a:gd name="T4" fmla="*/ 60483750 w 932"/>
                  <a:gd name="T5" fmla="*/ 1791831888 h 712"/>
                  <a:gd name="T6" fmla="*/ 47883763 w 932"/>
                  <a:gd name="T7" fmla="*/ 1786791575 h 712"/>
                  <a:gd name="T8" fmla="*/ 32762825 w 932"/>
                  <a:gd name="T9" fmla="*/ 1779230313 h 712"/>
                  <a:gd name="T10" fmla="*/ 22682200 w 932"/>
                  <a:gd name="T11" fmla="*/ 1769149688 h 712"/>
                  <a:gd name="T12" fmla="*/ 15120938 w 932"/>
                  <a:gd name="T13" fmla="*/ 1759069063 h 712"/>
                  <a:gd name="T14" fmla="*/ 7561263 w 932"/>
                  <a:gd name="T15" fmla="*/ 1743948125 h 712"/>
                  <a:gd name="T16" fmla="*/ 0 w 932"/>
                  <a:gd name="T17" fmla="*/ 1728827188 h 712"/>
                  <a:gd name="T18" fmla="*/ 0 w 932"/>
                  <a:gd name="T19" fmla="*/ 1716227200 h 712"/>
                  <a:gd name="T20" fmla="*/ 0 w 932"/>
                  <a:gd name="T21" fmla="*/ 75604688 h 712"/>
                  <a:gd name="T22" fmla="*/ 0 w 932"/>
                  <a:gd name="T23" fmla="*/ 75604688 h 712"/>
                  <a:gd name="T24" fmla="*/ 0 w 932"/>
                  <a:gd name="T25" fmla="*/ 60483750 h 712"/>
                  <a:gd name="T26" fmla="*/ 7561263 w 932"/>
                  <a:gd name="T27" fmla="*/ 45362813 h 712"/>
                  <a:gd name="T28" fmla="*/ 15120938 w 932"/>
                  <a:gd name="T29" fmla="*/ 35282188 h 712"/>
                  <a:gd name="T30" fmla="*/ 22682200 w 932"/>
                  <a:gd name="T31" fmla="*/ 20161250 h 712"/>
                  <a:gd name="T32" fmla="*/ 32762825 w 932"/>
                  <a:gd name="T33" fmla="*/ 15120938 h 712"/>
                  <a:gd name="T34" fmla="*/ 47883763 w 932"/>
                  <a:gd name="T35" fmla="*/ 7561263 h 712"/>
                  <a:gd name="T36" fmla="*/ 60483750 w 932"/>
                  <a:gd name="T37" fmla="*/ 2520950 h 712"/>
                  <a:gd name="T38" fmla="*/ 75604688 w 932"/>
                  <a:gd name="T39" fmla="*/ 0 h 712"/>
                  <a:gd name="T40" fmla="*/ 2147483647 w 932"/>
                  <a:gd name="T41" fmla="*/ 0 h 712"/>
                  <a:gd name="T42" fmla="*/ 2147483647 w 932"/>
                  <a:gd name="T43" fmla="*/ 0 h 712"/>
                  <a:gd name="T44" fmla="*/ 2147483647 w 932"/>
                  <a:gd name="T45" fmla="*/ 2520950 h 712"/>
                  <a:gd name="T46" fmla="*/ 2147483647 w 932"/>
                  <a:gd name="T47" fmla="*/ 7561263 h 712"/>
                  <a:gd name="T48" fmla="*/ 2147483647 w 932"/>
                  <a:gd name="T49" fmla="*/ 15120938 h 712"/>
                  <a:gd name="T50" fmla="*/ 2147483647 w 932"/>
                  <a:gd name="T51" fmla="*/ 20161250 h 712"/>
                  <a:gd name="T52" fmla="*/ 2147483647 w 932"/>
                  <a:gd name="T53" fmla="*/ 35282188 h 712"/>
                  <a:gd name="T54" fmla="*/ 2147483647 w 932"/>
                  <a:gd name="T55" fmla="*/ 45362813 h 712"/>
                  <a:gd name="T56" fmla="*/ 2147483647 w 932"/>
                  <a:gd name="T57" fmla="*/ 60483750 h 712"/>
                  <a:gd name="T58" fmla="*/ 2147483647 w 932"/>
                  <a:gd name="T59" fmla="*/ 75604688 h 712"/>
                  <a:gd name="T60" fmla="*/ 2147483647 w 932"/>
                  <a:gd name="T61" fmla="*/ 1716227200 h 712"/>
                  <a:gd name="T62" fmla="*/ 2147483647 w 932"/>
                  <a:gd name="T63" fmla="*/ 1716227200 h 712"/>
                  <a:gd name="T64" fmla="*/ 2147483647 w 932"/>
                  <a:gd name="T65" fmla="*/ 1728827188 h 712"/>
                  <a:gd name="T66" fmla="*/ 2147483647 w 932"/>
                  <a:gd name="T67" fmla="*/ 1743948125 h 712"/>
                  <a:gd name="T68" fmla="*/ 2147483647 w 932"/>
                  <a:gd name="T69" fmla="*/ 1759069063 h 712"/>
                  <a:gd name="T70" fmla="*/ 2147483647 w 932"/>
                  <a:gd name="T71" fmla="*/ 1769149688 h 712"/>
                  <a:gd name="T72" fmla="*/ 2147483647 w 932"/>
                  <a:gd name="T73" fmla="*/ 1779230313 h 712"/>
                  <a:gd name="T74" fmla="*/ 2147483647 w 932"/>
                  <a:gd name="T75" fmla="*/ 1786791575 h 712"/>
                  <a:gd name="T76" fmla="*/ 2147483647 w 932"/>
                  <a:gd name="T77" fmla="*/ 1791831888 h 712"/>
                  <a:gd name="T78" fmla="*/ 2147483647 w 932"/>
                  <a:gd name="T79" fmla="*/ 1794351250 h 712"/>
                  <a:gd name="T80" fmla="*/ 75604688 w 932"/>
                  <a:gd name="T81" fmla="*/ 1794351250 h 71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932" h="712">
                    <a:moveTo>
                      <a:pt x="30" y="712"/>
                    </a:moveTo>
                    <a:lnTo>
                      <a:pt x="30" y="712"/>
                    </a:lnTo>
                    <a:lnTo>
                      <a:pt x="24" y="711"/>
                    </a:lnTo>
                    <a:lnTo>
                      <a:pt x="19" y="709"/>
                    </a:lnTo>
                    <a:lnTo>
                      <a:pt x="13" y="706"/>
                    </a:lnTo>
                    <a:lnTo>
                      <a:pt x="9" y="702"/>
                    </a:lnTo>
                    <a:lnTo>
                      <a:pt x="6" y="698"/>
                    </a:lnTo>
                    <a:lnTo>
                      <a:pt x="3" y="692"/>
                    </a:lnTo>
                    <a:lnTo>
                      <a:pt x="0" y="686"/>
                    </a:lnTo>
                    <a:lnTo>
                      <a:pt x="0" y="681"/>
                    </a:lnTo>
                    <a:lnTo>
                      <a:pt x="0" y="30"/>
                    </a:lnTo>
                    <a:lnTo>
                      <a:pt x="0" y="24"/>
                    </a:lnTo>
                    <a:lnTo>
                      <a:pt x="3" y="18"/>
                    </a:lnTo>
                    <a:lnTo>
                      <a:pt x="6" y="14"/>
                    </a:lnTo>
                    <a:lnTo>
                      <a:pt x="9" y="8"/>
                    </a:lnTo>
                    <a:lnTo>
                      <a:pt x="13" y="6"/>
                    </a:lnTo>
                    <a:lnTo>
                      <a:pt x="19" y="3"/>
                    </a:lnTo>
                    <a:lnTo>
                      <a:pt x="24" y="1"/>
                    </a:lnTo>
                    <a:lnTo>
                      <a:pt x="30" y="0"/>
                    </a:lnTo>
                    <a:lnTo>
                      <a:pt x="902" y="0"/>
                    </a:lnTo>
                    <a:lnTo>
                      <a:pt x="908" y="1"/>
                    </a:lnTo>
                    <a:lnTo>
                      <a:pt x="914" y="3"/>
                    </a:lnTo>
                    <a:lnTo>
                      <a:pt x="918" y="6"/>
                    </a:lnTo>
                    <a:lnTo>
                      <a:pt x="924" y="8"/>
                    </a:lnTo>
                    <a:lnTo>
                      <a:pt x="927" y="14"/>
                    </a:lnTo>
                    <a:lnTo>
                      <a:pt x="929" y="18"/>
                    </a:lnTo>
                    <a:lnTo>
                      <a:pt x="931" y="24"/>
                    </a:lnTo>
                    <a:lnTo>
                      <a:pt x="932" y="30"/>
                    </a:lnTo>
                    <a:lnTo>
                      <a:pt x="932" y="681"/>
                    </a:lnTo>
                    <a:lnTo>
                      <a:pt x="931" y="686"/>
                    </a:lnTo>
                    <a:lnTo>
                      <a:pt x="929" y="692"/>
                    </a:lnTo>
                    <a:lnTo>
                      <a:pt x="927" y="698"/>
                    </a:lnTo>
                    <a:lnTo>
                      <a:pt x="924" y="702"/>
                    </a:lnTo>
                    <a:lnTo>
                      <a:pt x="918" y="706"/>
                    </a:lnTo>
                    <a:lnTo>
                      <a:pt x="914" y="709"/>
                    </a:lnTo>
                    <a:lnTo>
                      <a:pt x="908" y="711"/>
                    </a:lnTo>
                    <a:lnTo>
                      <a:pt x="902" y="712"/>
                    </a:lnTo>
                    <a:lnTo>
                      <a:pt x="30" y="712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8100">
                <a:solidFill>
                  <a:schemeClr val="bg1">
                    <a:lumMod val="95000"/>
                  </a:schemeClr>
                </a:solidFill>
              </a:ln>
            </p:spPr>
            <p:txBody>
              <a:bodyPr tIns="432000"/>
              <a:lstStyle/>
              <a:p>
                <a:pPr marL="0" marR="0" lvl="0" indent="0" algn="l" defTabSz="914377" rtl="0" eaLnBrk="1" fontAlgn="base" latinLnBrk="0" hangingPunct="1">
                  <a:lnSpc>
                    <a:spcPts val="1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i-FI" altLang="fi-FI" sz="9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Arial" charset="0"/>
                  </a:rPr>
                  <a:t>Yhteistyössä palveluntuottajan ja oman  verkoston kanssa tehdään arviota palvelun ja hoidon jatkosta sekä opetellaan päihteettömyyden keinoja </a:t>
                </a:r>
              </a:p>
            </p:txBody>
          </p:sp>
          <p:sp>
            <p:nvSpPr>
              <p:cNvPr id="24" name="Vapaamuotoinen: Muoto 23">
                <a:extLst>
                  <a:ext uri="{FF2B5EF4-FFF2-40B4-BE49-F238E27FC236}">
                    <a16:creationId xmlns:a16="http://schemas.microsoft.com/office/drawing/2014/main" id="{A4150010-4EFE-F44F-489C-C2F75FFE504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04286" y="3279682"/>
                <a:ext cx="864000" cy="864000"/>
              </a:xfrm>
              <a:custGeom>
                <a:avLst/>
                <a:gdLst>
                  <a:gd name="connsiteX0" fmla="*/ 1761152 w 1761151"/>
                  <a:gd name="connsiteY0" fmla="*/ 880977 h 1761954"/>
                  <a:gd name="connsiteX1" fmla="*/ 880174 w 1761151"/>
                  <a:gd name="connsiteY1" fmla="*/ 1761955 h 1761954"/>
                  <a:gd name="connsiteX2" fmla="*/ 0 w 1761151"/>
                  <a:gd name="connsiteY2" fmla="*/ 880977 h 1761954"/>
                  <a:gd name="connsiteX3" fmla="*/ 880174 w 1761151"/>
                  <a:gd name="connsiteY3" fmla="*/ 0 h 1761954"/>
                  <a:gd name="connsiteX4" fmla="*/ 1761152 w 1761151"/>
                  <a:gd name="connsiteY4" fmla="*/ 880977 h 1761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61151" h="1761954">
                    <a:moveTo>
                      <a:pt x="1761152" y="880977"/>
                    </a:moveTo>
                    <a:cubicBezTo>
                      <a:pt x="1761152" y="1367643"/>
                      <a:pt x="1366840" y="1761955"/>
                      <a:pt x="880174" y="1761955"/>
                    </a:cubicBezTo>
                    <a:cubicBezTo>
                      <a:pt x="393509" y="1761955"/>
                      <a:pt x="0" y="1367643"/>
                      <a:pt x="0" y="880977"/>
                    </a:cubicBezTo>
                    <a:cubicBezTo>
                      <a:pt x="0" y="394312"/>
                      <a:pt x="394312" y="0"/>
                      <a:pt x="880174" y="0"/>
                    </a:cubicBezTo>
                    <a:cubicBezTo>
                      <a:pt x="1366037" y="0"/>
                      <a:pt x="1761152" y="394312"/>
                      <a:pt x="1761152" y="880977"/>
                    </a:cubicBezTo>
                    <a:close/>
                  </a:path>
                </a:pathLst>
              </a:custGeom>
              <a:solidFill>
                <a:schemeClr val="tx2"/>
              </a:solidFill>
              <a:ln w="25400">
                <a:solidFill>
                  <a:schemeClr val="tx2"/>
                </a:solidFill>
                <a:prstDash val="solid"/>
                <a:round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377" rtl="0" eaLnBrk="1" fontAlgn="base" latinLnBrk="0" hangingPunct="1">
                  <a:lnSpc>
                    <a:spcPts val="1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i-FI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Arial" charset="0"/>
                  </a:rPr>
                  <a:t>Yhteistyö oman verkoston kanssa</a:t>
                </a:r>
              </a:p>
            </p:txBody>
          </p:sp>
        </p:grpSp>
        <p:sp>
          <p:nvSpPr>
            <p:cNvPr id="29" name="Line 313">
              <a:extLst>
                <a:ext uri="{FF2B5EF4-FFF2-40B4-BE49-F238E27FC236}">
                  <a16:creationId xmlns:a16="http://schemas.microsoft.com/office/drawing/2014/main" id="{8577497A-03A1-BB9E-B195-2216720CC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1488013" y="3656751"/>
              <a:ext cx="1289933" cy="706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i-FI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37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203A7F"/>
                </a:solidFill>
                <a:effectLst/>
                <a:uLnTx/>
                <a:uFillTx/>
                <a:latin typeface="Arial" panose="020B0604020202020204"/>
                <a:ea typeface="+mn-ea"/>
                <a:cs typeface="Arial" charset="0"/>
              </a:endParaRPr>
            </a:p>
          </p:txBody>
        </p:sp>
        <p:pic>
          <p:nvPicPr>
            <p:cNvPr id="28" name="Kuva 27" descr="Kuva, joka sisältää kohteen ympyrä, Fontti, symboli, Grafiikka&#10;&#10;Tekoälyn generoima sisältö voi olla virheellistä.">
              <a:extLst>
                <a:ext uri="{FF2B5EF4-FFF2-40B4-BE49-F238E27FC236}">
                  <a16:creationId xmlns:a16="http://schemas.microsoft.com/office/drawing/2014/main" id="{D9646CD1-7B6A-FCAB-FD4D-FA3A737CBEE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19046" y="3476594"/>
              <a:ext cx="396000" cy="396000"/>
            </a:xfrm>
            <a:prstGeom prst="rect">
              <a:avLst/>
            </a:prstGeom>
          </p:spPr>
        </p:pic>
      </p:grpSp>
      <p:pic>
        <p:nvPicPr>
          <p:cNvPr id="226" name="Kuva 225" descr="Kuva, joka sisältää kohteen ympyrä, Grafiikka, Meripihka, Fontti&#10;&#10;Tekoälyn generoima sisältö voi olla virheellistä.">
            <a:extLst>
              <a:ext uri="{FF2B5EF4-FFF2-40B4-BE49-F238E27FC236}">
                <a16:creationId xmlns:a16="http://schemas.microsoft.com/office/drawing/2014/main" id="{4A2AF443-4E1A-2545-698D-5698927E325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6478" y="5692813"/>
            <a:ext cx="396000" cy="396000"/>
          </a:xfrm>
          <a:prstGeom prst="rect">
            <a:avLst/>
          </a:prstGeom>
        </p:spPr>
      </p:pic>
      <p:grpSp>
        <p:nvGrpSpPr>
          <p:cNvPr id="11" name="Ryhmä 10">
            <a:extLst>
              <a:ext uri="{FF2B5EF4-FFF2-40B4-BE49-F238E27FC236}">
                <a16:creationId xmlns:a16="http://schemas.microsoft.com/office/drawing/2014/main" id="{391FF81E-8B31-9697-747A-90895D29D3D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8885985" y="5658989"/>
            <a:ext cx="465451" cy="467890"/>
            <a:chOff x="8055100" y="2723"/>
            <a:chExt cx="465451" cy="467890"/>
          </a:xfrm>
        </p:grpSpPr>
        <p:sp>
          <p:nvSpPr>
            <p:cNvPr id="12" name="Ellipsi 11">
              <a:extLst>
                <a:ext uri="{FF2B5EF4-FFF2-40B4-BE49-F238E27FC236}">
                  <a16:creationId xmlns:a16="http://schemas.microsoft.com/office/drawing/2014/main" id="{6A3BD3BD-8DD0-BC35-E213-103F9789FD7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109736" y="80664"/>
              <a:ext cx="324000" cy="32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pic>
          <p:nvPicPr>
            <p:cNvPr id="20" name="Kuva 19" descr="Kuva, joka sisältää kohteen kuvakaappaus, ympyrä, Värikkyys, Grafiikka&#10;&#10;Tekoälyn generoima sisältö voi olla virheellistä.">
              <a:extLst>
                <a:ext uri="{FF2B5EF4-FFF2-40B4-BE49-F238E27FC236}">
                  <a16:creationId xmlns:a16="http://schemas.microsoft.com/office/drawing/2014/main" id="{29F6EE52-0304-7A23-E54A-6BDEF02D3EC5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056" t="1918" r="44593" b="81371"/>
            <a:stretch/>
          </p:blipFill>
          <p:spPr>
            <a:xfrm>
              <a:off x="8055100" y="2723"/>
              <a:ext cx="465451" cy="467890"/>
            </a:xfrm>
            <a:prstGeom prst="rect">
              <a:avLst/>
            </a:prstGeom>
          </p:spPr>
        </p:pic>
      </p:grpSp>
      <p:pic>
        <p:nvPicPr>
          <p:cNvPr id="26" name="Kuva 25" descr="Kuva, joka sisältää kohteen ympyrä, Fontti, symboli, Grafiikka&#10;&#10;Tekoälyn generoima sisältö voi olla virheellistä.">
            <a:extLst>
              <a:ext uri="{FF2B5EF4-FFF2-40B4-BE49-F238E27FC236}">
                <a16:creationId xmlns:a16="http://schemas.microsoft.com/office/drawing/2014/main" id="{93F08E2B-89A4-5598-3F8A-79018006E7F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9888" y="1851774"/>
            <a:ext cx="396000" cy="396000"/>
          </a:xfrm>
          <a:prstGeom prst="rect">
            <a:avLst/>
          </a:prstGeom>
        </p:spPr>
      </p:pic>
      <p:pic>
        <p:nvPicPr>
          <p:cNvPr id="227" name="Kuva 226" descr="Kuva, joka sisältää kohteen ympyrä, Fontti, symboli, Grafiikka&#10;&#10;Tekoälyn generoima sisältö voi olla virheellistä.">
            <a:extLst>
              <a:ext uri="{FF2B5EF4-FFF2-40B4-BE49-F238E27FC236}">
                <a16:creationId xmlns:a16="http://schemas.microsoft.com/office/drawing/2014/main" id="{5223726A-3130-88EB-DBEB-CD2CAE88F9D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578" y="5173559"/>
            <a:ext cx="396000" cy="396000"/>
          </a:xfrm>
          <a:prstGeom prst="rect">
            <a:avLst/>
          </a:prstGeom>
        </p:spPr>
      </p:pic>
      <p:sp>
        <p:nvSpPr>
          <p:cNvPr id="228" name="Suorakulmio: Taitettu kulma 227">
            <a:extLst>
              <a:ext uri="{FF2B5EF4-FFF2-40B4-BE49-F238E27FC236}">
                <a16:creationId xmlns:a16="http://schemas.microsoft.com/office/drawing/2014/main" id="{D93F313B-DB3B-B40E-C3D1-2B02FFEE0BBB}"/>
              </a:ext>
            </a:extLst>
          </p:cNvPr>
          <p:cNvSpPr/>
          <p:nvPr/>
        </p:nvSpPr>
        <p:spPr>
          <a:xfrm>
            <a:off x="2435082" y="4808241"/>
            <a:ext cx="1527599" cy="354059"/>
          </a:xfrm>
          <a:prstGeom prst="foldedCorner">
            <a:avLst>
              <a:gd name="adj" fmla="val 23222"/>
            </a:avLst>
          </a:prstGeom>
          <a:solidFill>
            <a:schemeClr val="bg1"/>
          </a:solidFill>
          <a:ln w="12700">
            <a:solidFill>
              <a:schemeClr val="accent1"/>
            </a:solidFill>
          </a:ln>
          <a:effectLst>
            <a:outerShdw blurRad="50800" dist="38100" dir="2700000" sx="99000" sy="99000" algn="tl" rotWithShape="0">
              <a:prstClr val="black">
                <a:alpha val="40000"/>
              </a:prstClr>
            </a:outerShdw>
          </a:effectLst>
        </p:spPr>
        <p:txBody>
          <a:bodyPr tIns="36000" anchor="t"/>
          <a:lstStyle/>
          <a:p>
            <a:pPr marL="0" marR="0" lvl="0" indent="0" algn="l" defTabSz="914377" rtl="0" eaLnBrk="1" fontAlgn="base" latinLnBrk="0" hangingPunct="1">
              <a:lnSpc>
                <a:spcPts val="11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fi-FI" sz="1000" b="1" i="0" u="none" strike="noStrike" kern="1200" cap="none" spc="0" normalizeH="0" baseline="0" noProof="0" dirty="0">
                <a:ln>
                  <a:noFill/>
                </a:ln>
                <a:solidFill>
                  <a:srgbClr val="10285E"/>
                </a:solidFill>
                <a:effectLst/>
                <a:uLnTx/>
                <a:uFillTx/>
                <a:latin typeface="Arial" panose="020B0604020202020204"/>
                <a:ea typeface="+mn-ea"/>
                <a:cs typeface="Arial" charset="0"/>
              </a:rPr>
              <a:t>Palvelupyyntö päihdekuntoutukseen </a:t>
            </a:r>
          </a:p>
        </p:txBody>
      </p:sp>
    </p:spTree>
    <p:extLst>
      <p:ext uri="{BB962C8B-B14F-4D97-AF65-F5344CB8AC3E}">
        <p14:creationId xmlns:p14="http://schemas.microsoft.com/office/powerpoint/2010/main" val="1418222640"/>
      </p:ext>
    </p:extLst>
  </p:cSld>
  <p:clrMapOvr>
    <a:masterClrMapping/>
  </p:clrMapOvr>
</p:sld>
</file>

<file path=ppt/theme/theme1.xml><?xml version="1.0" encoding="utf-8"?>
<a:theme xmlns:a="http://schemas.openxmlformats.org/drawingml/2006/main" name="PHA_Arial_31102022">
  <a:themeElements>
    <a:clrScheme name="PHA_2022">
      <a:dk1>
        <a:srgbClr val="000000"/>
      </a:dk1>
      <a:lt1>
        <a:srgbClr val="FFFFFF"/>
      </a:lt1>
      <a:dk2>
        <a:srgbClr val="721465"/>
      </a:dk2>
      <a:lt2>
        <a:srgbClr val="FFDEE6"/>
      </a:lt2>
      <a:accent1>
        <a:srgbClr val="10285E"/>
      </a:accent1>
      <a:accent2>
        <a:srgbClr val="FF8C00"/>
      </a:accent2>
      <a:accent3>
        <a:srgbClr val="F4D11F"/>
      </a:accent3>
      <a:accent4>
        <a:srgbClr val="FF5982"/>
      </a:accent4>
      <a:accent5>
        <a:srgbClr val="9F93D8"/>
      </a:accent5>
      <a:accent6>
        <a:srgbClr val="31A7D7"/>
      </a:accent6>
      <a:hlink>
        <a:srgbClr val="284A96"/>
      </a:hlink>
      <a:folHlink>
        <a:srgbClr val="284A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ienovaraisen yhtenäinen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HA_Arial_31102022" id="{5EE06C0C-4081-47A5-BE71-7ADF6FF7D4EC}" vid="{4DD71CDF-F4FE-464A-B29C-7A07C23EE1A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215</Words>
  <Application>Microsoft Office PowerPoint</Application>
  <PresentationFormat>Laajakuva</PresentationFormat>
  <Paragraphs>38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PHA_Arial_31102022</vt:lpstr>
      <vt:lpstr>Työikäisen päihdekuntoutujan palvelupolku  sosiaalisena kuntoutuksena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Vitikka Katja</dc:creator>
  <cp:lastModifiedBy>Vitikka Katja</cp:lastModifiedBy>
  <cp:revision>1</cp:revision>
  <dcterms:created xsi:type="dcterms:W3CDTF">2025-05-20T08:15:46Z</dcterms:created>
  <dcterms:modified xsi:type="dcterms:W3CDTF">2025-05-20T08:18:43Z</dcterms:modified>
</cp:coreProperties>
</file>