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
  </p:notesMasterIdLst>
  <p:sldIdLst>
    <p:sldId id="259" r:id="rId2"/>
  </p:sldIdLst>
  <p:sldSz cx="30275213" cy="42803763"/>
  <p:notesSz cx="6794500" cy="9931400"/>
  <p:defaultTextStyle>
    <a:defPPr>
      <a:defRPr lang="fi-FI"/>
    </a:defPPr>
    <a:lvl1pPr marL="0" algn="l" defTabSz="3507429" rtl="0" eaLnBrk="1" latinLnBrk="0" hangingPunct="1">
      <a:defRPr sz="6906" kern="1200">
        <a:solidFill>
          <a:schemeClr val="tx1"/>
        </a:solidFill>
        <a:latin typeface="+mn-lt"/>
        <a:ea typeface="+mn-ea"/>
        <a:cs typeface="+mn-cs"/>
      </a:defRPr>
    </a:lvl1pPr>
    <a:lvl2pPr marL="1753714" algn="l" defTabSz="3507429" rtl="0" eaLnBrk="1" latinLnBrk="0" hangingPunct="1">
      <a:defRPr sz="6906" kern="1200">
        <a:solidFill>
          <a:schemeClr val="tx1"/>
        </a:solidFill>
        <a:latin typeface="+mn-lt"/>
        <a:ea typeface="+mn-ea"/>
        <a:cs typeface="+mn-cs"/>
      </a:defRPr>
    </a:lvl2pPr>
    <a:lvl3pPr marL="3507429" algn="l" defTabSz="3507429" rtl="0" eaLnBrk="1" latinLnBrk="0" hangingPunct="1">
      <a:defRPr sz="6906" kern="1200">
        <a:solidFill>
          <a:schemeClr val="tx1"/>
        </a:solidFill>
        <a:latin typeface="+mn-lt"/>
        <a:ea typeface="+mn-ea"/>
        <a:cs typeface="+mn-cs"/>
      </a:defRPr>
    </a:lvl3pPr>
    <a:lvl4pPr marL="5261145" algn="l" defTabSz="3507429" rtl="0" eaLnBrk="1" latinLnBrk="0" hangingPunct="1">
      <a:defRPr sz="6906" kern="1200">
        <a:solidFill>
          <a:schemeClr val="tx1"/>
        </a:solidFill>
        <a:latin typeface="+mn-lt"/>
        <a:ea typeface="+mn-ea"/>
        <a:cs typeface="+mn-cs"/>
      </a:defRPr>
    </a:lvl4pPr>
    <a:lvl5pPr marL="7014859" algn="l" defTabSz="3507429" rtl="0" eaLnBrk="1" latinLnBrk="0" hangingPunct="1">
      <a:defRPr sz="6906" kern="1200">
        <a:solidFill>
          <a:schemeClr val="tx1"/>
        </a:solidFill>
        <a:latin typeface="+mn-lt"/>
        <a:ea typeface="+mn-ea"/>
        <a:cs typeface="+mn-cs"/>
      </a:defRPr>
    </a:lvl5pPr>
    <a:lvl6pPr marL="8768574" algn="l" defTabSz="3507429" rtl="0" eaLnBrk="1" latinLnBrk="0" hangingPunct="1">
      <a:defRPr sz="6906" kern="1200">
        <a:solidFill>
          <a:schemeClr val="tx1"/>
        </a:solidFill>
        <a:latin typeface="+mn-lt"/>
        <a:ea typeface="+mn-ea"/>
        <a:cs typeface="+mn-cs"/>
      </a:defRPr>
    </a:lvl6pPr>
    <a:lvl7pPr marL="10522288" algn="l" defTabSz="3507429" rtl="0" eaLnBrk="1" latinLnBrk="0" hangingPunct="1">
      <a:defRPr sz="6906" kern="1200">
        <a:solidFill>
          <a:schemeClr val="tx1"/>
        </a:solidFill>
        <a:latin typeface="+mn-lt"/>
        <a:ea typeface="+mn-ea"/>
        <a:cs typeface="+mn-cs"/>
      </a:defRPr>
    </a:lvl7pPr>
    <a:lvl8pPr marL="12276004" algn="l" defTabSz="3507429" rtl="0" eaLnBrk="1" latinLnBrk="0" hangingPunct="1">
      <a:defRPr sz="6906" kern="1200">
        <a:solidFill>
          <a:schemeClr val="tx1"/>
        </a:solidFill>
        <a:latin typeface="+mn-lt"/>
        <a:ea typeface="+mn-ea"/>
        <a:cs typeface="+mn-cs"/>
      </a:defRPr>
    </a:lvl8pPr>
    <a:lvl9pPr marL="14029719" algn="l" defTabSz="3507429" rtl="0" eaLnBrk="1" latinLnBrk="0" hangingPunct="1">
      <a:defRPr sz="69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2" userDrawn="1">
          <p15:clr>
            <a:srgbClr val="A4A3A4"/>
          </p15:clr>
        </p15:guide>
        <p15:guide id="2" pos="9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EE6"/>
    <a:srgbClr val="40537E"/>
    <a:srgbClr val="FF5982"/>
    <a:srgbClr val="E7E9EF"/>
    <a:srgbClr val="E3D0E0"/>
    <a:srgbClr val="721465"/>
    <a:srgbClr val="AA72A3"/>
    <a:srgbClr val="8E4384"/>
    <a:srgbClr val="CFD4DF"/>
    <a:srgbClr val="707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E944A8-8E98-0177-99D4-B52163DE87DF}" v="3567" dt="2025-04-15T13:24:47.326"/>
    <p1510:client id="{291B74BF-07D6-4209-BD27-91A64A427C88}" v="2" dt="2025-04-16T11:01:44.715"/>
  </p1510:revLst>
</p1510:revInfo>
</file>

<file path=ppt/tableStyles.xml><?xml version="1.0" encoding="utf-8"?>
<a:tblStyleLst xmlns:a="http://schemas.openxmlformats.org/drawingml/2006/main" def="{5C22544A-7EE6-4342-B048-85BDC9FD1C3A}">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1020" y="-3774"/>
      </p:cViewPr>
      <p:guideLst>
        <p:guide orient="horz" pos="13482"/>
        <p:guide pos="95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rhonen Katariina Sini" userId="af9fe227-4f31-4828-95ed-8f6fa1a1df76" providerId="ADAL" clId="{B3854D3F-6374-49D1-8A59-0A41C0D47FE6}"/>
    <pc:docChg chg="undo redo custSel addSld modSld">
      <pc:chgData name="Korhonen Katariina Sini" userId="af9fe227-4f31-4828-95ed-8f6fa1a1df76" providerId="ADAL" clId="{B3854D3F-6374-49D1-8A59-0A41C0D47FE6}" dt="2025-04-14T09:42:11.726" v="3511" actId="14100"/>
      <pc:docMkLst>
        <pc:docMk/>
      </pc:docMkLst>
      <pc:sldChg chg="addSp delSp modSp new mod">
        <pc:chgData name="Korhonen Katariina Sini" userId="af9fe227-4f31-4828-95ed-8f6fa1a1df76" providerId="ADAL" clId="{B3854D3F-6374-49D1-8A59-0A41C0D47FE6}" dt="2025-04-14T09:42:11.726" v="3511" actId="14100"/>
        <pc:sldMkLst>
          <pc:docMk/>
          <pc:sldMk cId="2415057988" sldId="259"/>
        </pc:sldMkLst>
        <pc:spChg chg="mod">
          <ac:chgData name="Korhonen Katariina Sini" userId="af9fe227-4f31-4828-95ed-8f6fa1a1df76" providerId="ADAL" clId="{B3854D3F-6374-49D1-8A59-0A41C0D47FE6}" dt="2025-04-04T11:42:43.846" v="3501" actId="20577"/>
          <ac:spMkLst>
            <pc:docMk/>
            <pc:sldMk cId="2415057988" sldId="259"/>
            <ac:spMk id="2" creationId="{EFEE3866-A0AF-8F31-4F51-2DB2B6FE78D0}"/>
          </ac:spMkLst>
        </pc:spChg>
        <pc:spChg chg="add del mod">
          <ac:chgData name="Korhonen Katariina Sini" userId="af9fe227-4f31-4828-95ed-8f6fa1a1df76" providerId="ADAL" clId="{B3854D3F-6374-49D1-8A59-0A41C0D47FE6}" dt="2025-04-04T11:43:19.055" v="3503" actId="1076"/>
          <ac:spMkLst>
            <pc:docMk/>
            <pc:sldMk cId="2415057988" sldId="259"/>
            <ac:spMk id="3" creationId="{FD50103B-9DAB-D2BA-673D-63DBDC930246}"/>
          </ac:spMkLst>
        </pc:spChg>
        <pc:spChg chg="mod">
          <ac:chgData name="Korhonen Katariina Sini" userId="af9fe227-4f31-4828-95ed-8f6fa1a1df76" providerId="ADAL" clId="{B3854D3F-6374-49D1-8A59-0A41C0D47FE6}" dt="2025-04-04T09:45:39.767" v="263" actId="20577"/>
          <ac:spMkLst>
            <pc:docMk/>
            <pc:sldMk cId="2415057988" sldId="259"/>
            <ac:spMk id="4" creationId="{3777BF43-28C0-19F9-FF76-5D7BCC126620}"/>
          </ac:spMkLst>
        </pc:spChg>
        <pc:spChg chg="mod">
          <ac:chgData name="Korhonen Katariina Sini" userId="af9fe227-4f31-4828-95ed-8f6fa1a1df76" providerId="ADAL" clId="{B3854D3F-6374-49D1-8A59-0A41C0D47FE6}" dt="2025-04-04T09:27:04.021" v="9" actId="1076"/>
          <ac:spMkLst>
            <pc:docMk/>
            <pc:sldMk cId="2415057988" sldId="259"/>
            <ac:spMk id="5" creationId="{CE41045C-F146-4985-5D87-A2394C86EF40}"/>
          </ac:spMkLst>
        </pc:spChg>
        <pc:spChg chg="del mod">
          <ac:chgData name="Korhonen Katariina Sini" userId="af9fe227-4f31-4828-95ed-8f6fa1a1df76" providerId="ADAL" clId="{B3854D3F-6374-49D1-8A59-0A41C0D47FE6}" dt="2025-04-04T09:34:59.764" v="32" actId="478"/>
          <ac:spMkLst>
            <pc:docMk/>
            <pc:sldMk cId="2415057988" sldId="259"/>
            <ac:spMk id="6" creationId="{97283DF6-B172-EC0D-0195-BE6EE8FB8012}"/>
          </ac:spMkLst>
        </pc:spChg>
        <pc:spChg chg="del mod">
          <ac:chgData name="Korhonen Katariina Sini" userId="af9fe227-4f31-4828-95ed-8f6fa1a1df76" providerId="ADAL" clId="{B3854D3F-6374-49D1-8A59-0A41C0D47FE6}" dt="2025-04-04T09:35:57.142" v="37" actId="478"/>
          <ac:spMkLst>
            <pc:docMk/>
            <pc:sldMk cId="2415057988" sldId="259"/>
            <ac:spMk id="7" creationId="{4CAF2F05-0EE4-ECD2-6175-9332DA0979B4}"/>
          </ac:spMkLst>
        </pc:spChg>
        <pc:spChg chg="del mod">
          <ac:chgData name="Korhonen Katariina Sini" userId="af9fe227-4f31-4828-95ed-8f6fa1a1df76" providerId="ADAL" clId="{B3854D3F-6374-49D1-8A59-0A41C0D47FE6}" dt="2025-04-04T09:36:03.113" v="38" actId="478"/>
          <ac:spMkLst>
            <pc:docMk/>
            <pc:sldMk cId="2415057988" sldId="259"/>
            <ac:spMk id="8" creationId="{745C2C51-E52F-7029-CB8E-063EE5D68DA9}"/>
          </ac:spMkLst>
        </pc:spChg>
        <pc:spChg chg="mod">
          <ac:chgData name="Korhonen Katariina Sini" userId="af9fe227-4f31-4828-95ed-8f6fa1a1df76" providerId="ADAL" clId="{B3854D3F-6374-49D1-8A59-0A41C0D47FE6}" dt="2025-04-04T10:03:13.806" v="400" actId="1076"/>
          <ac:spMkLst>
            <pc:docMk/>
            <pc:sldMk cId="2415057988" sldId="259"/>
            <ac:spMk id="9" creationId="{647477FE-D3F9-A768-18B6-40DA0014BC5D}"/>
          </ac:spMkLst>
        </pc:spChg>
        <pc:spChg chg="add del mod">
          <ac:chgData name="Korhonen Katariina Sini" userId="af9fe227-4f31-4828-95ed-8f6fa1a1df76" providerId="ADAL" clId="{B3854D3F-6374-49D1-8A59-0A41C0D47FE6}" dt="2025-04-04T09:32:43.754" v="30"/>
          <ac:spMkLst>
            <pc:docMk/>
            <pc:sldMk cId="2415057988" sldId="259"/>
            <ac:spMk id="11" creationId="{7B9C4724-D8D0-3C27-73AD-7426A7AA8C8B}"/>
          </ac:spMkLst>
        </pc:spChg>
        <pc:spChg chg="mod ord">
          <ac:chgData name="Korhonen Katariina Sini" userId="af9fe227-4f31-4828-95ed-8f6fa1a1df76" providerId="ADAL" clId="{B3854D3F-6374-49D1-8A59-0A41C0D47FE6}" dt="2025-04-04T09:55:06.472" v="392" actId="166"/>
          <ac:spMkLst>
            <pc:docMk/>
            <pc:sldMk cId="2415057988" sldId="259"/>
            <ac:spMk id="12" creationId="{AEFE68FB-77E4-6E25-B3D9-5408A5548A5A}"/>
          </ac:spMkLst>
        </pc:spChg>
        <pc:spChg chg="add del mod">
          <ac:chgData name="Korhonen Katariina Sini" userId="af9fe227-4f31-4828-95ed-8f6fa1a1df76" providerId="ADAL" clId="{B3854D3F-6374-49D1-8A59-0A41C0D47FE6}" dt="2025-04-04T09:34:59.765" v="34"/>
          <ac:spMkLst>
            <pc:docMk/>
            <pc:sldMk cId="2415057988" sldId="259"/>
            <ac:spMk id="13" creationId="{74EB57D5-0F6E-5C45-E631-3FC6DE066F57}"/>
          </ac:spMkLst>
        </pc:spChg>
        <pc:spChg chg="add del mod">
          <ac:chgData name="Korhonen Katariina Sini" userId="af9fe227-4f31-4828-95ed-8f6fa1a1df76" providerId="ADAL" clId="{B3854D3F-6374-49D1-8A59-0A41C0D47FE6}" dt="2025-04-04T11:41:40.815" v="3458" actId="1076"/>
          <ac:spMkLst>
            <pc:docMk/>
            <pc:sldMk cId="2415057988" sldId="259"/>
            <ac:spMk id="14" creationId="{5E4D7233-42B7-494E-EB9D-48973B6F8B64}"/>
          </ac:spMkLst>
        </pc:spChg>
        <pc:spChg chg="add mod">
          <ac:chgData name="Korhonen Katariina Sini" userId="af9fe227-4f31-4828-95ed-8f6fa1a1df76" providerId="ADAL" clId="{B3854D3F-6374-49D1-8A59-0A41C0D47FE6}" dt="2025-04-04T09:50:04.817" v="347" actId="1076"/>
          <ac:spMkLst>
            <pc:docMk/>
            <pc:sldMk cId="2415057988" sldId="259"/>
            <ac:spMk id="19" creationId="{7D51186A-2D35-7650-F4D1-8110975C80CE}"/>
          </ac:spMkLst>
        </pc:spChg>
        <pc:spChg chg="add mod">
          <ac:chgData name="Korhonen Katariina Sini" userId="af9fe227-4f31-4828-95ed-8f6fa1a1df76" providerId="ADAL" clId="{B3854D3F-6374-49D1-8A59-0A41C0D47FE6}" dt="2025-04-04T09:55:44.930" v="397" actId="1076"/>
          <ac:spMkLst>
            <pc:docMk/>
            <pc:sldMk cId="2415057988" sldId="259"/>
            <ac:spMk id="21" creationId="{37E475E2-9562-7330-7140-EDDB75AD5E27}"/>
          </ac:spMkLst>
        </pc:spChg>
        <pc:spChg chg="add mod">
          <ac:chgData name="Korhonen Katariina Sini" userId="af9fe227-4f31-4828-95ed-8f6fa1a1df76" providerId="ADAL" clId="{B3854D3F-6374-49D1-8A59-0A41C0D47FE6}" dt="2025-04-04T11:02:15.622" v="1575" actId="1076"/>
          <ac:spMkLst>
            <pc:docMk/>
            <pc:sldMk cId="2415057988" sldId="259"/>
            <ac:spMk id="22" creationId="{4B25A3C8-BBBB-C356-EC46-8F1A8C28FE6A}"/>
          </ac:spMkLst>
        </pc:spChg>
        <pc:spChg chg="add mod">
          <ac:chgData name="Korhonen Katariina Sini" userId="af9fe227-4f31-4828-95ed-8f6fa1a1df76" providerId="ADAL" clId="{B3854D3F-6374-49D1-8A59-0A41C0D47FE6}" dt="2025-04-14T09:42:11.726" v="3511" actId="14100"/>
          <ac:spMkLst>
            <pc:docMk/>
            <pc:sldMk cId="2415057988" sldId="259"/>
            <ac:spMk id="23" creationId="{8E94E15F-0735-D15A-C6DC-EE03DB81803C}"/>
          </ac:spMkLst>
        </pc:spChg>
        <pc:spChg chg="add del mod">
          <ac:chgData name="Korhonen Katariina Sini" userId="af9fe227-4f31-4828-95ed-8f6fa1a1df76" providerId="ADAL" clId="{B3854D3F-6374-49D1-8A59-0A41C0D47FE6}" dt="2025-04-04T11:39:38.031" v="3360" actId="14100"/>
          <ac:spMkLst>
            <pc:docMk/>
            <pc:sldMk cId="2415057988" sldId="259"/>
            <ac:spMk id="24" creationId="{122ABDAF-E08F-E98A-21C2-BF05E2B1578D}"/>
          </ac:spMkLst>
        </pc:spChg>
        <pc:spChg chg="mod ord">
          <ac:chgData name="Korhonen Katariina Sini" userId="af9fe227-4f31-4828-95ed-8f6fa1a1df76" providerId="ADAL" clId="{B3854D3F-6374-49D1-8A59-0A41C0D47FE6}" dt="2025-04-04T11:38:22.794" v="3325" actId="1076"/>
          <ac:spMkLst>
            <pc:docMk/>
            <pc:sldMk cId="2415057988" sldId="259"/>
            <ac:spMk id="25" creationId="{976D2EF2-D47B-EB38-A6A1-FD7EF9FAAE4C}"/>
          </ac:spMkLst>
        </pc:spChg>
        <pc:spChg chg="mod">
          <ac:chgData name="Korhonen Katariina Sini" userId="af9fe227-4f31-4828-95ed-8f6fa1a1df76" providerId="ADAL" clId="{B3854D3F-6374-49D1-8A59-0A41C0D47FE6}" dt="2025-04-04T11:37:31.439" v="3235" actId="1076"/>
          <ac:spMkLst>
            <pc:docMk/>
            <pc:sldMk cId="2415057988" sldId="259"/>
            <ac:spMk id="27" creationId="{4ADF8447-A7AE-DFBF-BF84-A6E384D7228B}"/>
          </ac:spMkLst>
        </pc:spChg>
        <pc:spChg chg="add mod">
          <ac:chgData name="Korhonen Katariina Sini" userId="af9fe227-4f31-4828-95ed-8f6fa1a1df76" providerId="ADAL" clId="{B3854D3F-6374-49D1-8A59-0A41C0D47FE6}" dt="2025-04-14T09:41:49.279" v="3508" actId="1076"/>
          <ac:spMkLst>
            <pc:docMk/>
            <pc:sldMk cId="2415057988" sldId="259"/>
            <ac:spMk id="29" creationId="{81ADB687-8FF8-E1D7-3C7D-2D8B946F829F}"/>
          </ac:spMkLst>
        </pc:spChg>
        <pc:spChg chg="add mod ord">
          <ac:chgData name="Korhonen Katariina Sini" userId="af9fe227-4f31-4828-95ed-8f6fa1a1df76" providerId="ADAL" clId="{B3854D3F-6374-49D1-8A59-0A41C0D47FE6}" dt="2025-04-04T11:36:23.540" v="3226" actId="167"/>
          <ac:spMkLst>
            <pc:docMk/>
            <pc:sldMk cId="2415057988" sldId="259"/>
            <ac:spMk id="30" creationId="{562AD689-E35F-3E8D-419C-6BA9FBF2B8CD}"/>
          </ac:spMkLst>
        </pc:spChg>
        <pc:picChg chg="add mod">
          <ac:chgData name="Korhonen Katariina Sini" userId="af9fe227-4f31-4828-95ed-8f6fa1a1df76" providerId="ADAL" clId="{B3854D3F-6374-49D1-8A59-0A41C0D47FE6}" dt="2025-04-04T11:40:31.133" v="3385" actId="14100"/>
          <ac:picMkLst>
            <pc:docMk/>
            <pc:sldMk cId="2415057988" sldId="259"/>
            <ac:picMk id="10" creationId="{F2D3DAAB-281C-DB7F-FA8B-51724650E72A}"/>
          </ac:picMkLst>
        </pc:picChg>
        <pc:picChg chg="add mod">
          <ac:chgData name="Korhonen Katariina Sini" userId="af9fe227-4f31-4828-95ed-8f6fa1a1df76" providerId="ADAL" clId="{B3854D3F-6374-49D1-8A59-0A41C0D47FE6}" dt="2025-04-04T11:38:56.358" v="3332" actId="1076"/>
          <ac:picMkLst>
            <pc:docMk/>
            <pc:sldMk cId="2415057988" sldId="259"/>
            <ac:picMk id="15" creationId="{25D9A86A-E842-0627-27B5-21F17A01B4CB}"/>
          </ac:picMkLst>
        </pc:picChg>
        <pc:picChg chg="add mod">
          <ac:chgData name="Korhonen Katariina Sini" userId="af9fe227-4f31-4828-95ed-8f6fa1a1df76" providerId="ADAL" clId="{B3854D3F-6374-49D1-8A59-0A41C0D47FE6}" dt="2025-04-04T11:36:56.446" v="3232" actId="1076"/>
          <ac:picMkLst>
            <pc:docMk/>
            <pc:sldMk cId="2415057988" sldId="259"/>
            <ac:picMk id="16" creationId="{1F3B56F3-E782-60F5-F0CD-8648B1F472BA}"/>
          </ac:picMkLst>
        </pc:picChg>
        <pc:picChg chg="add del mod">
          <ac:chgData name="Korhonen Katariina Sini" userId="af9fe227-4f31-4828-95ed-8f6fa1a1df76" providerId="ADAL" clId="{B3854D3F-6374-49D1-8A59-0A41C0D47FE6}" dt="2025-04-04T09:48:02.832" v="317" actId="478"/>
          <ac:picMkLst>
            <pc:docMk/>
            <pc:sldMk cId="2415057988" sldId="259"/>
            <ac:picMk id="17" creationId="{E4C3EB3D-AADC-F630-5996-53349AF72CB4}"/>
          </ac:picMkLst>
        </pc:picChg>
        <pc:picChg chg="add mod">
          <ac:chgData name="Korhonen Katariina Sini" userId="af9fe227-4f31-4828-95ed-8f6fa1a1df76" providerId="ADAL" clId="{B3854D3F-6374-49D1-8A59-0A41C0D47FE6}" dt="2025-04-04T09:49:45.642" v="345" actId="1076"/>
          <ac:picMkLst>
            <pc:docMk/>
            <pc:sldMk cId="2415057988" sldId="259"/>
            <ac:picMk id="18" creationId="{2C27465F-DA1B-4769-9E14-5844B78637A0}"/>
          </ac:picMkLst>
        </pc:picChg>
        <pc:picChg chg="add mod">
          <ac:chgData name="Korhonen Katariina Sini" userId="af9fe227-4f31-4828-95ed-8f6fa1a1df76" providerId="ADAL" clId="{B3854D3F-6374-49D1-8A59-0A41C0D47FE6}" dt="2025-04-04T09:55:35.551" v="396" actId="1076"/>
          <ac:picMkLst>
            <pc:docMk/>
            <pc:sldMk cId="2415057988" sldId="259"/>
            <ac:picMk id="20" creationId="{66138619-EA57-EB97-8952-2685B36BD5F3}"/>
          </ac:picMkLst>
        </pc:picChg>
        <pc:picChg chg="add del mod">
          <ac:chgData name="Korhonen Katariina Sini" userId="af9fe227-4f31-4828-95ed-8f6fa1a1df76" providerId="ADAL" clId="{B3854D3F-6374-49D1-8A59-0A41C0D47FE6}" dt="2025-04-04T11:13:24.358" v="1758" actId="478"/>
          <ac:picMkLst>
            <pc:docMk/>
            <pc:sldMk cId="2415057988" sldId="259"/>
            <ac:picMk id="26" creationId="{CDE367F7-5565-FB49-0AD8-E87CDE7053E1}"/>
          </ac:picMkLst>
        </pc:picChg>
        <pc:picChg chg="add del mod">
          <ac:chgData name="Korhonen Katariina Sini" userId="af9fe227-4f31-4828-95ed-8f6fa1a1df76" providerId="ADAL" clId="{B3854D3F-6374-49D1-8A59-0A41C0D47FE6}" dt="2025-04-04T10:35:48.695" v="1271"/>
          <ac:picMkLst>
            <pc:docMk/>
            <pc:sldMk cId="2415057988" sldId="259"/>
            <ac:picMk id="28" creationId="{26C528A3-0817-0019-8C78-399F089ABD68}"/>
          </ac:picMkLst>
        </pc:picChg>
      </pc:sldChg>
    </pc:docChg>
  </pc:docChgLst>
  <pc:docChgLst>
    <pc:chgData name="Siukola Taija" userId="S::taija.siukola@pirha.fi::5b375f26-bcaf-4891-8921-b563a218bcda" providerId="AD" clId="Web-{1EE944A8-8E98-0177-99D4-B52163DE87DF}"/>
    <pc:docChg chg="modSld">
      <pc:chgData name="Siukola Taija" userId="S::taija.siukola@pirha.fi::5b375f26-bcaf-4891-8921-b563a218bcda" providerId="AD" clId="Web-{1EE944A8-8E98-0177-99D4-B52163DE87DF}" dt="2025-04-15T13:24:47.326" v="1807" actId="1076"/>
      <pc:docMkLst>
        <pc:docMk/>
      </pc:docMkLst>
      <pc:sldChg chg="addSp delSp modSp">
        <pc:chgData name="Siukola Taija" userId="S::taija.siukola@pirha.fi::5b375f26-bcaf-4891-8921-b563a218bcda" providerId="AD" clId="Web-{1EE944A8-8E98-0177-99D4-B52163DE87DF}" dt="2025-04-15T13:24:47.326" v="1807" actId="1076"/>
        <pc:sldMkLst>
          <pc:docMk/>
          <pc:sldMk cId="2415057988" sldId="259"/>
        </pc:sldMkLst>
        <pc:spChg chg="mod">
          <ac:chgData name="Siukola Taija" userId="S::taija.siukola@pirha.fi::5b375f26-bcaf-4891-8921-b563a218bcda" providerId="AD" clId="Web-{1EE944A8-8E98-0177-99D4-B52163DE87DF}" dt="2025-04-15T11:29:06.600" v="120" actId="20577"/>
          <ac:spMkLst>
            <pc:docMk/>
            <pc:sldMk cId="2415057988" sldId="259"/>
            <ac:spMk id="4" creationId="{3777BF43-28C0-19F9-FF76-5D7BCC126620}"/>
          </ac:spMkLst>
        </pc:spChg>
        <pc:spChg chg="add del">
          <ac:chgData name="Siukola Taija" userId="S::taija.siukola@pirha.fi::5b375f26-bcaf-4891-8921-b563a218bcda" providerId="AD" clId="Web-{1EE944A8-8E98-0177-99D4-B52163DE87DF}" dt="2025-04-15T11:26:50.018" v="26"/>
          <ac:spMkLst>
            <pc:docMk/>
            <pc:sldMk cId="2415057988" sldId="259"/>
            <ac:spMk id="5" creationId="{BF1CCE5B-7FC0-3135-43EA-C5FAAB1C3533}"/>
          </ac:spMkLst>
        </pc:spChg>
        <pc:spChg chg="add del">
          <ac:chgData name="Siukola Taija" userId="S::taija.siukola@pirha.fi::5b375f26-bcaf-4891-8921-b563a218bcda" providerId="AD" clId="Web-{1EE944A8-8E98-0177-99D4-B52163DE87DF}" dt="2025-04-15T11:27:05.081" v="30"/>
          <ac:spMkLst>
            <pc:docMk/>
            <pc:sldMk cId="2415057988" sldId="259"/>
            <ac:spMk id="6" creationId="{96FA27A3-AF0E-54A1-227A-75029A128E6F}"/>
          </ac:spMkLst>
        </pc:spChg>
        <pc:spChg chg="add mod">
          <ac:chgData name="Siukola Taija" userId="S::taija.siukola@pirha.fi::5b375f26-bcaf-4891-8921-b563a218bcda" providerId="AD" clId="Web-{1EE944A8-8E98-0177-99D4-B52163DE87DF}" dt="2025-04-15T13:24:47.326" v="1807" actId="1076"/>
          <ac:spMkLst>
            <pc:docMk/>
            <pc:sldMk cId="2415057988" sldId="259"/>
            <ac:spMk id="7" creationId="{6F004BA4-569A-2E23-8BA4-84A35F24D38C}"/>
          </ac:spMkLst>
        </pc:spChg>
        <pc:spChg chg="mod">
          <ac:chgData name="Siukola Taija" userId="S::taija.siukola@pirha.fi::5b375f26-bcaf-4891-8921-b563a218bcda" providerId="AD" clId="Web-{1EE944A8-8E98-0177-99D4-B52163DE87DF}" dt="2025-04-15T11:29:24.491" v="123" actId="20577"/>
          <ac:spMkLst>
            <pc:docMk/>
            <pc:sldMk cId="2415057988" sldId="259"/>
            <ac:spMk id="22" creationId="{4B25A3C8-BBBB-C356-EC46-8F1A8C28FE6A}"/>
          </ac:spMkLst>
        </pc:spChg>
        <pc:spChg chg="mod">
          <ac:chgData name="Siukola Taija" userId="S::taija.siukola@pirha.fi::5b375f26-bcaf-4891-8921-b563a218bcda" providerId="AD" clId="Web-{1EE944A8-8E98-0177-99D4-B52163DE87DF}" dt="2025-04-15T13:23:13.106" v="1801" actId="20577"/>
          <ac:spMkLst>
            <pc:docMk/>
            <pc:sldMk cId="2415057988" sldId="259"/>
            <ac:spMk id="23" creationId="{8E94E15F-0735-D15A-C6DC-EE03DB81803C}"/>
          </ac:spMkLst>
        </pc:spChg>
        <pc:spChg chg="mod">
          <ac:chgData name="Siukola Taija" userId="S::taija.siukola@pirha.fi::5b375f26-bcaf-4891-8921-b563a218bcda" providerId="AD" clId="Web-{1EE944A8-8E98-0177-99D4-B52163DE87DF}" dt="2025-04-15T13:05:28.415" v="645" actId="1076"/>
          <ac:spMkLst>
            <pc:docMk/>
            <pc:sldMk cId="2415057988" sldId="259"/>
            <ac:spMk id="24" creationId="{122ABDAF-E08F-E98A-21C2-BF05E2B1578D}"/>
          </ac:spMkLst>
        </pc:spChg>
      </pc:sldChg>
    </pc:docChg>
  </pc:docChgLst>
  <pc:docChgLst>
    <pc:chgData name="Siukola Taija" userId="5b375f26-bcaf-4891-8921-b563a218bcda" providerId="ADAL" clId="{291B74BF-07D6-4209-BD27-91A64A427C88}"/>
    <pc:docChg chg="undo redo custSel delSld modSld modNotesMaster">
      <pc:chgData name="Siukola Taija" userId="5b375f26-bcaf-4891-8921-b563a218bcda" providerId="ADAL" clId="{291B74BF-07D6-4209-BD27-91A64A427C88}" dt="2025-04-16T11:21:30.800" v="4707" actId="20577"/>
      <pc:docMkLst>
        <pc:docMk/>
      </pc:docMkLst>
      <pc:sldChg chg="addSp delSp modSp del mod">
        <pc:chgData name="Siukola Taija" userId="5b375f26-bcaf-4891-8921-b563a218bcda" providerId="ADAL" clId="{291B74BF-07D6-4209-BD27-91A64A427C88}" dt="2025-04-04T09:39:11.027" v="39" actId="47"/>
        <pc:sldMkLst>
          <pc:docMk/>
          <pc:sldMk cId="787511567" sldId="256"/>
        </pc:sldMkLst>
        <pc:spChg chg="add del mod">
          <ac:chgData name="Siukola Taija" userId="5b375f26-bcaf-4891-8921-b563a218bcda" providerId="ADAL" clId="{291B74BF-07D6-4209-BD27-91A64A427C88}" dt="2025-04-04T09:27:48.832" v="7" actId="21"/>
          <ac:spMkLst>
            <pc:docMk/>
            <pc:sldMk cId="787511567" sldId="256"/>
            <ac:spMk id="2" creationId="{647477FE-D3F9-A768-18B6-40DA0014BC5D}"/>
          </ac:spMkLst>
        </pc:spChg>
        <pc:spChg chg="mod">
          <ac:chgData name="Siukola Taija" userId="5b375f26-bcaf-4891-8921-b563a218bcda" providerId="ADAL" clId="{291B74BF-07D6-4209-BD27-91A64A427C88}" dt="2025-04-04T09:26:33.516" v="2" actId="14100"/>
          <ac:spMkLst>
            <pc:docMk/>
            <pc:sldMk cId="787511567" sldId="256"/>
            <ac:spMk id="9" creationId="{80751222-A969-A651-9B50-9C0A4B73F2DB}"/>
          </ac:spMkLst>
        </pc:spChg>
      </pc:sldChg>
      <pc:sldChg chg="del">
        <pc:chgData name="Siukola Taija" userId="5b375f26-bcaf-4891-8921-b563a218bcda" providerId="ADAL" clId="{291B74BF-07D6-4209-BD27-91A64A427C88}" dt="2025-04-04T09:39:12.008" v="40" actId="47"/>
        <pc:sldMkLst>
          <pc:docMk/>
          <pc:sldMk cId="2488288001" sldId="257"/>
        </pc:sldMkLst>
      </pc:sldChg>
      <pc:sldChg chg="del">
        <pc:chgData name="Siukola Taija" userId="5b375f26-bcaf-4891-8921-b563a218bcda" providerId="ADAL" clId="{291B74BF-07D6-4209-BD27-91A64A427C88}" dt="2025-04-04T09:39:12.689" v="41" actId="47"/>
        <pc:sldMkLst>
          <pc:docMk/>
          <pc:sldMk cId="927943195" sldId="258"/>
        </pc:sldMkLst>
      </pc:sldChg>
      <pc:sldChg chg="addSp delSp modSp mod">
        <pc:chgData name="Siukola Taija" userId="5b375f26-bcaf-4891-8921-b563a218bcda" providerId="ADAL" clId="{291B74BF-07D6-4209-BD27-91A64A427C88}" dt="2025-04-16T11:21:30.800" v="4707" actId="20577"/>
        <pc:sldMkLst>
          <pc:docMk/>
          <pc:sldMk cId="2415057988" sldId="259"/>
        </pc:sldMkLst>
        <pc:spChg chg="mod">
          <ac:chgData name="Siukola Taija" userId="5b375f26-bcaf-4891-8921-b563a218bcda" providerId="ADAL" clId="{291B74BF-07D6-4209-BD27-91A64A427C88}" dt="2025-04-11T12:01:23.646" v="4117" actId="20577"/>
          <ac:spMkLst>
            <pc:docMk/>
            <pc:sldMk cId="2415057988" sldId="259"/>
            <ac:spMk id="2" creationId="{EFEE3866-A0AF-8F31-4F51-2DB2B6FE78D0}"/>
          </ac:spMkLst>
        </pc:spChg>
        <pc:spChg chg="mod">
          <ac:chgData name="Siukola Taija" userId="5b375f26-bcaf-4891-8921-b563a218bcda" providerId="ADAL" clId="{291B74BF-07D6-4209-BD27-91A64A427C88}" dt="2025-04-04T09:41:22.349" v="47" actId="20577"/>
          <ac:spMkLst>
            <pc:docMk/>
            <pc:sldMk cId="2415057988" sldId="259"/>
            <ac:spMk id="4" creationId="{3777BF43-28C0-19F9-FF76-5D7BCC126620}"/>
          </ac:spMkLst>
        </pc:spChg>
        <pc:spChg chg="del">
          <ac:chgData name="Siukola Taija" userId="5b375f26-bcaf-4891-8921-b563a218bcda" providerId="ADAL" clId="{291B74BF-07D6-4209-BD27-91A64A427C88}" dt="2025-04-04T09:27:54.182" v="8"/>
          <ac:spMkLst>
            <pc:docMk/>
            <pc:sldMk cId="2415057988" sldId="259"/>
            <ac:spMk id="5" creationId="{CE41045C-F146-4985-5D87-A2394C86EF40}"/>
          </ac:spMkLst>
        </pc:spChg>
        <pc:spChg chg="mod">
          <ac:chgData name="Siukola Taija" userId="5b375f26-bcaf-4891-8921-b563a218bcda" providerId="ADAL" clId="{291B74BF-07D6-4209-BD27-91A64A427C88}" dt="2025-04-04T09:31:53.363" v="38" actId="1076"/>
          <ac:spMkLst>
            <pc:docMk/>
            <pc:sldMk cId="2415057988" sldId="259"/>
            <ac:spMk id="6" creationId="{97283DF6-B172-EC0D-0195-BE6EE8FB8012}"/>
          </ac:spMkLst>
        </pc:spChg>
        <pc:spChg chg="mod">
          <ac:chgData name="Siukola Taija" userId="5b375f26-bcaf-4891-8921-b563a218bcda" providerId="ADAL" clId="{291B74BF-07D6-4209-BD27-91A64A427C88}" dt="2025-04-16T11:21:30.800" v="4707" actId="20577"/>
          <ac:spMkLst>
            <pc:docMk/>
            <pc:sldMk cId="2415057988" sldId="259"/>
            <ac:spMk id="7" creationId="{6F004BA4-569A-2E23-8BA4-84A35F24D38C}"/>
          </ac:spMkLst>
        </pc:spChg>
        <pc:spChg chg="add mod ord">
          <ac:chgData name="Siukola Taija" userId="5b375f26-bcaf-4891-8921-b563a218bcda" providerId="ADAL" clId="{291B74BF-07D6-4209-BD27-91A64A427C88}" dt="2025-04-04T09:28:59.944" v="17" actId="1076"/>
          <ac:spMkLst>
            <pc:docMk/>
            <pc:sldMk cId="2415057988" sldId="259"/>
            <ac:spMk id="9" creationId="{647477FE-D3F9-A768-18B6-40DA0014BC5D}"/>
          </ac:spMkLst>
        </pc:spChg>
        <pc:spChg chg="add mod">
          <ac:chgData name="Siukola Taija" userId="5b375f26-bcaf-4891-8921-b563a218bcda" providerId="ADAL" clId="{291B74BF-07D6-4209-BD27-91A64A427C88}" dt="2025-04-04T11:08:56.031" v="466" actId="1076"/>
          <ac:spMkLst>
            <pc:docMk/>
            <pc:sldMk cId="2415057988" sldId="259"/>
            <ac:spMk id="12" creationId="{AEFE68FB-77E4-6E25-B3D9-5408A5548A5A}"/>
          </ac:spMkLst>
        </pc:spChg>
        <pc:spChg chg="mod">
          <ac:chgData name="Siukola Taija" userId="5b375f26-bcaf-4891-8921-b563a218bcda" providerId="ADAL" clId="{291B74BF-07D6-4209-BD27-91A64A427C88}" dt="2025-04-04T11:12:14.542" v="494" actId="1076"/>
          <ac:spMkLst>
            <pc:docMk/>
            <pc:sldMk cId="2415057988" sldId="259"/>
            <ac:spMk id="14" creationId="{5E4D7233-42B7-494E-EB9D-48973B6F8B64}"/>
          </ac:spMkLst>
        </pc:spChg>
        <pc:spChg chg="del mod">
          <ac:chgData name="Siukola Taija" userId="5b375f26-bcaf-4891-8921-b563a218bcda" providerId="ADAL" clId="{291B74BF-07D6-4209-BD27-91A64A427C88}" dt="2025-04-04T10:07:30.690" v="84"/>
          <ac:spMkLst>
            <pc:docMk/>
            <pc:sldMk cId="2415057988" sldId="259"/>
            <ac:spMk id="19" creationId="{7D51186A-2D35-7650-F4D1-8110975C80CE}"/>
          </ac:spMkLst>
        </pc:spChg>
        <pc:spChg chg="del mod">
          <ac:chgData name="Siukola Taija" userId="5b375f26-bcaf-4891-8921-b563a218bcda" providerId="ADAL" clId="{291B74BF-07D6-4209-BD27-91A64A427C88}" dt="2025-04-04T10:04:51.218" v="69"/>
          <ac:spMkLst>
            <pc:docMk/>
            <pc:sldMk cId="2415057988" sldId="259"/>
            <ac:spMk id="21" creationId="{37E475E2-9562-7330-7140-EDDB75AD5E27}"/>
          </ac:spMkLst>
        </pc:spChg>
        <pc:spChg chg="mod">
          <ac:chgData name="Siukola Taija" userId="5b375f26-bcaf-4891-8921-b563a218bcda" providerId="ADAL" clId="{291B74BF-07D6-4209-BD27-91A64A427C88}" dt="2025-04-16T11:00:23.571" v="4434" actId="20577"/>
          <ac:spMkLst>
            <pc:docMk/>
            <pc:sldMk cId="2415057988" sldId="259"/>
            <ac:spMk id="22" creationId="{4B25A3C8-BBBB-C356-EC46-8F1A8C28FE6A}"/>
          </ac:spMkLst>
        </pc:spChg>
        <pc:spChg chg="mod">
          <ac:chgData name="Siukola Taija" userId="5b375f26-bcaf-4891-8921-b563a218bcda" providerId="ADAL" clId="{291B74BF-07D6-4209-BD27-91A64A427C88}" dt="2025-04-16T11:07:39.589" v="4535" actId="20577"/>
          <ac:spMkLst>
            <pc:docMk/>
            <pc:sldMk cId="2415057988" sldId="259"/>
            <ac:spMk id="23" creationId="{8E94E15F-0735-D15A-C6DC-EE03DB81803C}"/>
          </ac:spMkLst>
        </pc:spChg>
        <pc:spChg chg="add mod">
          <ac:chgData name="Siukola Taija" userId="5b375f26-bcaf-4891-8921-b563a218bcda" providerId="ADAL" clId="{291B74BF-07D6-4209-BD27-91A64A427C88}" dt="2025-04-16T07:58:03.649" v="4413" actId="1076"/>
          <ac:spMkLst>
            <pc:docMk/>
            <pc:sldMk cId="2415057988" sldId="259"/>
            <ac:spMk id="24" creationId="{122ABDAF-E08F-E98A-21C2-BF05E2B1578D}"/>
          </ac:spMkLst>
        </pc:spChg>
        <pc:spChg chg="add mod">
          <ac:chgData name="Siukola Taija" userId="5b375f26-bcaf-4891-8921-b563a218bcda" providerId="ADAL" clId="{291B74BF-07D6-4209-BD27-91A64A427C88}" dt="2025-04-04T10:11:12.083" v="118" actId="207"/>
          <ac:spMkLst>
            <pc:docMk/>
            <pc:sldMk cId="2415057988" sldId="259"/>
            <ac:spMk id="25" creationId="{976D2EF2-D47B-EB38-A6A1-FD7EF9FAAE4C}"/>
          </ac:spMkLst>
        </pc:spChg>
        <pc:spChg chg="add mod">
          <ac:chgData name="Siukola Taija" userId="5b375f26-bcaf-4891-8921-b563a218bcda" providerId="ADAL" clId="{291B74BF-07D6-4209-BD27-91A64A427C88}" dt="2025-04-04T11:06:15.209" v="379" actId="1076"/>
          <ac:spMkLst>
            <pc:docMk/>
            <pc:sldMk cId="2415057988" sldId="259"/>
            <ac:spMk id="27" creationId="{4ADF8447-A7AE-DFBF-BF84-A6E384D7228B}"/>
          </ac:spMkLst>
        </pc:spChg>
        <pc:spChg chg="mod">
          <ac:chgData name="Siukola Taija" userId="5b375f26-bcaf-4891-8921-b563a218bcda" providerId="ADAL" clId="{291B74BF-07D6-4209-BD27-91A64A427C88}" dt="2025-04-11T12:04:48.091" v="4342" actId="20577"/>
          <ac:spMkLst>
            <pc:docMk/>
            <pc:sldMk cId="2415057988" sldId="259"/>
            <ac:spMk id="29" creationId="{81ADB687-8FF8-E1D7-3C7D-2D8B946F829F}"/>
          </ac:spMkLst>
        </pc:spChg>
        <pc:spChg chg="mod">
          <ac:chgData name="Siukola Taija" userId="5b375f26-bcaf-4891-8921-b563a218bcda" providerId="ADAL" clId="{291B74BF-07D6-4209-BD27-91A64A427C88}" dt="2025-04-11T10:00:20.158" v="3212" actId="1076"/>
          <ac:spMkLst>
            <pc:docMk/>
            <pc:sldMk cId="2415057988" sldId="259"/>
            <ac:spMk id="30" creationId="{562AD689-E35F-3E8D-419C-6BA9FBF2B8CD}"/>
          </ac:spMkLst>
        </pc:spChg>
        <pc:picChg chg="mod">
          <ac:chgData name="Siukola Taija" userId="5b375f26-bcaf-4891-8921-b563a218bcda" providerId="ADAL" clId="{291B74BF-07D6-4209-BD27-91A64A427C88}" dt="2025-04-04T11:07:56.339" v="434" actId="1076"/>
          <ac:picMkLst>
            <pc:docMk/>
            <pc:sldMk cId="2415057988" sldId="259"/>
            <ac:picMk id="10" creationId="{F2D3DAAB-281C-DB7F-FA8B-51724650E72A}"/>
          </ac:picMkLst>
        </pc:picChg>
        <pc:picChg chg="mod">
          <ac:chgData name="Siukola Taija" userId="5b375f26-bcaf-4891-8921-b563a218bcda" providerId="ADAL" clId="{291B74BF-07D6-4209-BD27-91A64A427C88}" dt="2025-04-11T10:09:12.265" v="3633" actId="1076"/>
          <ac:picMkLst>
            <pc:docMk/>
            <pc:sldMk cId="2415057988" sldId="259"/>
            <ac:picMk id="15" creationId="{25D9A86A-E842-0627-27B5-21F17A01B4CB}"/>
          </ac:picMkLst>
        </pc:picChg>
        <pc:picChg chg="mod">
          <ac:chgData name="Siukola Taija" userId="5b375f26-bcaf-4891-8921-b563a218bcda" providerId="ADAL" clId="{291B74BF-07D6-4209-BD27-91A64A427C88}" dt="2025-04-11T10:00:59.740" v="3294" actId="14100"/>
          <ac:picMkLst>
            <pc:docMk/>
            <pc:sldMk cId="2415057988" sldId="259"/>
            <ac:picMk id="16" creationId="{1F3B56F3-E782-60F5-F0CD-8648B1F472BA}"/>
          </ac:picMkLst>
        </pc:picChg>
        <pc:picChg chg="del">
          <ac:chgData name="Siukola Taija" userId="5b375f26-bcaf-4891-8921-b563a218bcda" providerId="ADAL" clId="{291B74BF-07D6-4209-BD27-91A64A427C88}" dt="2025-04-04T10:07:24.402" v="73" actId="478"/>
          <ac:picMkLst>
            <pc:docMk/>
            <pc:sldMk cId="2415057988" sldId="259"/>
            <ac:picMk id="18" creationId="{2C27465F-DA1B-4769-9E14-5844B78637A0}"/>
          </ac:picMkLst>
        </pc:picChg>
        <pc:picChg chg="del">
          <ac:chgData name="Siukola Taija" userId="5b375f26-bcaf-4891-8921-b563a218bcda" providerId="ADAL" clId="{291B74BF-07D6-4209-BD27-91A64A427C88}" dt="2025-04-04T10:04:37.926" v="64" actId="478"/>
          <ac:picMkLst>
            <pc:docMk/>
            <pc:sldMk cId="2415057988" sldId="259"/>
            <ac:picMk id="20" creationId="{66138619-EA57-EB97-8952-2685B36BD5F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C77F54BD-3701-42E0-95F8-6B5541F7A16A}" type="datetimeFigureOut">
              <a:rPr lang="fi-FI" smtClean="0"/>
              <a:t>16.4.2025</a:t>
            </a:fld>
            <a:endParaRPr lang="fi-FI"/>
          </a:p>
        </p:txBody>
      </p:sp>
      <p:sp>
        <p:nvSpPr>
          <p:cNvPr id="4" name="Dian kuvan paikkamerkki 3"/>
          <p:cNvSpPr>
            <a:spLocks noGrp="1" noRot="1" noChangeAspect="1"/>
          </p:cNvSpPr>
          <p:nvPr>
            <p:ph type="sldImg" idx="2"/>
          </p:nvPr>
        </p:nvSpPr>
        <p:spPr>
          <a:xfrm>
            <a:off x="2212975" y="1241425"/>
            <a:ext cx="2368550" cy="3351213"/>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A73095AD-1777-4067-B046-A1A28382DA49}" type="slidenum">
              <a:rPr lang="fi-FI" smtClean="0"/>
              <a:t>‹#›</a:t>
            </a:fld>
            <a:endParaRPr lang="fi-FI"/>
          </a:p>
        </p:txBody>
      </p:sp>
    </p:spTree>
    <p:extLst>
      <p:ext uri="{BB962C8B-B14F-4D97-AF65-F5344CB8AC3E}">
        <p14:creationId xmlns:p14="http://schemas.microsoft.com/office/powerpoint/2010/main" val="4145862793"/>
      </p:ext>
    </p:extLst>
  </p:cSld>
  <p:clrMap bg1="lt1" tx1="dk1" bg2="lt2" tx2="dk2" accent1="accent1" accent2="accent2" accent3="accent3" accent4="accent4" accent5="accent5" accent6="accent6" hlink="hlink" folHlink="folHlink"/>
  <p:notesStyle>
    <a:lvl1pPr marL="0" algn="l" defTabSz="3507429" rtl="0" eaLnBrk="1" latinLnBrk="0" hangingPunct="1">
      <a:defRPr sz="4603" kern="1200">
        <a:solidFill>
          <a:schemeClr val="tx1"/>
        </a:solidFill>
        <a:latin typeface="+mn-lt"/>
        <a:ea typeface="+mn-ea"/>
        <a:cs typeface="+mn-cs"/>
      </a:defRPr>
    </a:lvl1pPr>
    <a:lvl2pPr marL="1753714" algn="l" defTabSz="3507429" rtl="0" eaLnBrk="1" latinLnBrk="0" hangingPunct="1">
      <a:defRPr sz="4603" kern="1200">
        <a:solidFill>
          <a:schemeClr val="tx1"/>
        </a:solidFill>
        <a:latin typeface="+mn-lt"/>
        <a:ea typeface="+mn-ea"/>
        <a:cs typeface="+mn-cs"/>
      </a:defRPr>
    </a:lvl2pPr>
    <a:lvl3pPr marL="3507429" algn="l" defTabSz="3507429" rtl="0" eaLnBrk="1" latinLnBrk="0" hangingPunct="1">
      <a:defRPr sz="4603" kern="1200">
        <a:solidFill>
          <a:schemeClr val="tx1"/>
        </a:solidFill>
        <a:latin typeface="+mn-lt"/>
        <a:ea typeface="+mn-ea"/>
        <a:cs typeface="+mn-cs"/>
      </a:defRPr>
    </a:lvl3pPr>
    <a:lvl4pPr marL="5261145" algn="l" defTabSz="3507429" rtl="0" eaLnBrk="1" latinLnBrk="0" hangingPunct="1">
      <a:defRPr sz="4603" kern="1200">
        <a:solidFill>
          <a:schemeClr val="tx1"/>
        </a:solidFill>
        <a:latin typeface="+mn-lt"/>
        <a:ea typeface="+mn-ea"/>
        <a:cs typeface="+mn-cs"/>
      </a:defRPr>
    </a:lvl4pPr>
    <a:lvl5pPr marL="7014859" algn="l" defTabSz="3507429" rtl="0" eaLnBrk="1" latinLnBrk="0" hangingPunct="1">
      <a:defRPr sz="4603" kern="1200">
        <a:solidFill>
          <a:schemeClr val="tx1"/>
        </a:solidFill>
        <a:latin typeface="+mn-lt"/>
        <a:ea typeface="+mn-ea"/>
        <a:cs typeface="+mn-cs"/>
      </a:defRPr>
    </a:lvl5pPr>
    <a:lvl6pPr marL="8768574" algn="l" defTabSz="3507429" rtl="0" eaLnBrk="1" latinLnBrk="0" hangingPunct="1">
      <a:defRPr sz="4603" kern="1200">
        <a:solidFill>
          <a:schemeClr val="tx1"/>
        </a:solidFill>
        <a:latin typeface="+mn-lt"/>
        <a:ea typeface="+mn-ea"/>
        <a:cs typeface="+mn-cs"/>
      </a:defRPr>
    </a:lvl6pPr>
    <a:lvl7pPr marL="10522288" algn="l" defTabSz="3507429" rtl="0" eaLnBrk="1" latinLnBrk="0" hangingPunct="1">
      <a:defRPr sz="4603" kern="1200">
        <a:solidFill>
          <a:schemeClr val="tx1"/>
        </a:solidFill>
        <a:latin typeface="+mn-lt"/>
        <a:ea typeface="+mn-ea"/>
        <a:cs typeface="+mn-cs"/>
      </a:defRPr>
    </a:lvl7pPr>
    <a:lvl8pPr marL="12276004" algn="l" defTabSz="3507429" rtl="0" eaLnBrk="1" latinLnBrk="0" hangingPunct="1">
      <a:defRPr sz="4603" kern="1200">
        <a:solidFill>
          <a:schemeClr val="tx1"/>
        </a:solidFill>
        <a:latin typeface="+mn-lt"/>
        <a:ea typeface="+mn-ea"/>
        <a:cs typeface="+mn-cs"/>
      </a:defRPr>
    </a:lvl8pPr>
    <a:lvl9pPr marL="14029719" algn="l" defTabSz="3507429" rtl="0" eaLnBrk="1" latinLnBrk="0" hangingPunct="1">
      <a:defRPr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A73095AD-1777-4067-B046-A1A28382DA49}" type="slidenum">
              <a:rPr lang="fi-FI" smtClean="0"/>
              <a:t>1</a:t>
            </a:fld>
            <a:endParaRPr lang="fi-FI"/>
          </a:p>
        </p:txBody>
      </p:sp>
    </p:spTree>
    <p:extLst>
      <p:ext uri="{BB962C8B-B14F-4D97-AF65-F5344CB8AC3E}">
        <p14:creationId xmlns:p14="http://schemas.microsoft.com/office/powerpoint/2010/main" val="670176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 palstaa_valk">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095375" y="1017588"/>
            <a:ext cx="24483391" cy="4586287"/>
          </a:xfrm>
        </p:spPr>
        <p:txBody>
          <a:bodyPr/>
          <a:lstStyle>
            <a:lvl1pPr>
              <a:defRPr>
                <a:solidFill>
                  <a:schemeClr val="accent1"/>
                </a:solidFill>
              </a:defRPr>
            </a:lvl1pPr>
          </a:lstStyle>
          <a:p>
            <a:r>
              <a:rPr lang="fi-FI" noProof="0"/>
              <a:t>Muokkaa ots. perustyyl. napsautt.</a:t>
            </a:r>
            <a:endParaRPr lang="en-US" noProof="0"/>
          </a:p>
        </p:txBody>
      </p:sp>
      <p:sp>
        <p:nvSpPr>
          <p:cNvPr id="4" name="Tekstin paikkamerkki 3">
            <a:extLst>
              <a:ext uri="{FF2B5EF4-FFF2-40B4-BE49-F238E27FC236}">
                <a16:creationId xmlns:a16="http://schemas.microsoft.com/office/drawing/2014/main" id="{83C400CA-3488-8081-98C6-E137401A21C0}"/>
              </a:ext>
            </a:extLst>
          </p:cNvPr>
          <p:cNvSpPr>
            <a:spLocks noGrp="1"/>
          </p:cNvSpPr>
          <p:nvPr>
            <p:ph type="body" sz="quarter" idx="10"/>
          </p:nvPr>
        </p:nvSpPr>
        <p:spPr>
          <a:xfrm>
            <a:off x="1095375" y="10096500"/>
            <a:ext cx="13656551" cy="27037995"/>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66933" y="6622012"/>
            <a:ext cx="27941348"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7" name="Tekstin paikkamerkki 3">
            <a:extLst>
              <a:ext uri="{FF2B5EF4-FFF2-40B4-BE49-F238E27FC236}">
                <a16:creationId xmlns:a16="http://schemas.microsoft.com/office/drawing/2014/main" id="{2CB7941E-E6DB-5D2B-00D4-F2537DFC979A}"/>
              </a:ext>
            </a:extLst>
          </p:cNvPr>
          <p:cNvSpPr>
            <a:spLocks noGrp="1"/>
          </p:cNvSpPr>
          <p:nvPr>
            <p:ph type="body" sz="quarter" idx="15"/>
          </p:nvPr>
        </p:nvSpPr>
        <p:spPr>
          <a:xfrm>
            <a:off x="15523288" y="10096500"/>
            <a:ext cx="13656551" cy="27037995"/>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9001671"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Tree>
    <p:extLst>
      <p:ext uri="{BB962C8B-B14F-4D97-AF65-F5344CB8AC3E}">
        <p14:creationId xmlns:p14="http://schemas.microsoft.com/office/powerpoint/2010/main" val="218061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palstaa_liila_kuvat">
    <p:bg>
      <p:bgPr>
        <a:solidFill>
          <a:schemeClr val="tx2">
            <a:alpha val="10000"/>
          </a:schemeClr>
        </a:solidFill>
        <a:effectLst/>
      </p:bgPr>
    </p:bg>
    <p:spTree>
      <p:nvGrpSpPr>
        <p:cNvPr id="1" name=""/>
        <p:cNvGrpSpPr/>
        <p:nvPr/>
      </p:nvGrpSpPr>
      <p:grpSpPr>
        <a:xfrm>
          <a:off x="0" y="0"/>
          <a:ext cx="0" cy="0"/>
          <a:chOff x="0" y="0"/>
          <a:chExt cx="0" cy="0"/>
        </a:xfrm>
      </p:grpSpPr>
      <p:sp>
        <p:nvSpPr>
          <p:cNvPr id="2" name="Tekstin paikkamerkki 3">
            <a:extLst>
              <a:ext uri="{FF2B5EF4-FFF2-40B4-BE49-F238E27FC236}">
                <a16:creationId xmlns:a16="http://schemas.microsoft.com/office/drawing/2014/main" id="{30EE683E-49E8-ACD7-AD93-14F3DCBE294D}"/>
              </a:ext>
            </a:extLst>
          </p:cNvPr>
          <p:cNvSpPr>
            <a:spLocks noGrp="1"/>
          </p:cNvSpPr>
          <p:nvPr>
            <p:ph type="body" sz="quarter" idx="26"/>
          </p:nvPr>
        </p:nvSpPr>
        <p:spPr>
          <a:xfrm>
            <a:off x="1095375" y="19745696"/>
            <a:ext cx="8788218" cy="17387162"/>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3" name="Tekstin paikkamerkki 3">
            <a:extLst>
              <a:ext uri="{FF2B5EF4-FFF2-40B4-BE49-F238E27FC236}">
                <a16:creationId xmlns:a16="http://schemas.microsoft.com/office/drawing/2014/main" id="{3CB7D92C-53F3-202E-D695-97EFA01BDDEE}"/>
              </a:ext>
            </a:extLst>
          </p:cNvPr>
          <p:cNvSpPr>
            <a:spLocks noGrp="1"/>
          </p:cNvSpPr>
          <p:nvPr>
            <p:ph type="body" sz="quarter" idx="27"/>
          </p:nvPr>
        </p:nvSpPr>
        <p:spPr>
          <a:xfrm>
            <a:off x="10652129" y="19745697"/>
            <a:ext cx="8970957" cy="17387161"/>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4" name="Tekstin paikkamerkki 3">
            <a:extLst>
              <a:ext uri="{FF2B5EF4-FFF2-40B4-BE49-F238E27FC236}">
                <a16:creationId xmlns:a16="http://schemas.microsoft.com/office/drawing/2014/main" id="{200F87B5-10D2-A697-CCC7-6C2454A415D3}"/>
              </a:ext>
            </a:extLst>
          </p:cNvPr>
          <p:cNvSpPr>
            <a:spLocks noGrp="1"/>
          </p:cNvSpPr>
          <p:nvPr>
            <p:ph type="body" sz="quarter" idx="28"/>
          </p:nvPr>
        </p:nvSpPr>
        <p:spPr>
          <a:xfrm>
            <a:off x="20391619" y="19745698"/>
            <a:ext cx="8843811" cy="17387159"/>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6" y="38320928"/>
            <a:ext cx="8788218"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6" name="Kuvan paikkamerkki 5">
            <a:extLst>
              <a:ext uri="{FF2B5EF4-FFF2-40B4-BE49-F238E27FC236}">
                <a16:creationId xmlns:a16="http://schemas.microsoft.com/office/drawing/2014/main" id="{4D03F80D-0968-5B52-D39C-61AE2050614F}"/>
              </a:ext>
            </a:extLst>
          </p:cNvPr>
          <p:cNvSpPr>
            <a:spLocks noGrp="1" noChangeAspect="1"/>
          </p:cNvSpPr>
          <p:nvPr>
            <p:ph type="pic" sz="quarter" idx="29"/>
          </p:nvPr>
        </p:nvSpPr>
        <p:spPr>
          <a:xfrm>
            <a:off x="1095375" y="10165209"/>
            <a:ext cx="8788400" cy="8788400"/>
          </a:xfrm>
          <a:prstGeom prst="ellipse">
            <a:avLst/>
          </a:prstGeom>
        </p:spPr>
        <p:txBody>
          <a:bodyPr anchor="ctr" anchorCtr="0"/>
          <a:lstStyle>
            <a:lvl1pPr algn="ctr">
              <a:defRPr/>
            </a:lvl1pPr>
          </a:lstStyle>
          <a:p>
            <a:r>
              <a:rPr lang="fi-FI" noProof="0"/>
              <a:t>Lisää kuva napsauttamalla kuvaketta</a:t>
            </a:r>
            <a:endParaRPr lang="en-US" noProof="0"/>
          </a:p>
        </p:txBody>
      </p:sp>
      <p:sp>
        <p:nvSpPr>
          <p:cNvPr id="7" name="Kuvan paikkamerkki 5">
            <a:extLst>
              <a:ext uri="{FF2B5EF4-FFF2-40B4-BE49-F238E27FC236}">
                <a16:creationId xmlns:a16="http://schemas.microsoft.com/office/drawing/2014/main" id="{3458F099-CADB-E00D-6EC2-42B791F772A7}"/>
              </a:ext>
            </a:extLst>
          </p:cNvPr>
          <p:cNvSpPr>
            <a:spLocks noGrp="1" noChangeAspect="1"/>
          </p:cNvSpPr>
          <p:nvPr>
            <p:ph type="pic" sz="quarter" idx="30"/>
          </p:nvPr>
        </p:nvSpPr>
        <p:spPr>
          <a:xfrm>
            <a:off x="10743406" y="10165209"/>
            <a:ext cx="8788400" cy="8788400"/>
          </a:xfrm>
          <a:prstGeom prst="ellipse">
            <a:avLst/>
          </a:prstGeom>
        </p:spPr>
        <p:txBody>
          <a:bodyPr anchor="ctr" anchorCtr="0"/>
          <a:lstStyle>
            <a:lvl1pPr algn="ctr">
              <a:defRPr/>
            </a:lvl1pPr>
          </a:lstStyle>
          <a:p>
            <a:r>
              <a:rPr lang="fi-FI" noProof="0"/>
              <a:t>Lisää kuva napsauttamalla kuvaketta</a:t>
            </a:r>
            <a:endParaRPr lang="en-US" noProof="0"/>
          </a:p>
        </p:txBody>
      </p:sp>
      <p:sp>
        <p:nvSpPr>
          <p:cNvPr id="8" name="Kuvan paikkamerkki 5">
            <a:extLst>
              <a:ext uri="{FF2B5EF4-FFF2-40B4-BE49-F238E27FC236}">
                <a16:creationId xmlns:a16="http://schemas.microsoft.com/office/drawing/2014/main" id="{20FA9FA4-70D2-C800-1031-A9802592144E}"/>
              </a:ext>
            </a:extLst>
          </p:cNvPr>
          <p:cNvSpPr>
            <a:spLocks noGrp="1" noChangeAspect="1"/>
          </p:cNvSpPr>
          <p:nvPr>
            <p:ph type="pic" sz="quarter" idx="31"/>
          </p:nvPr>
        </p:nvSpPr>
        <p:spPr>
          <a:xfrm>
            <a:off x="20391438" y="10165209"/>
            <a:ext cx="8788400" cy="8788400"/>
          </a:xfrm>
          <a:prstGeom prst="ellipse">
            <a:avLst/>
          </a:prstGeom>
        </p:spPr>
        <p:txBody>
          <a:bodyPr anchor="ctr" anchorCtr="0"/>
          <a:lstStyle>
            <a:lvl1pPr algn="ctr">
              <a:defRPr/>
            </a:lvl1pPr>
          </a:lstStyle>
          <a:p>
            <a:r>
              <a:rPr lang="fi-FI" noProof="0"/>
              <a:t>Lisää kuva napsauttamalla kuvaketta</a:t>
            </a:r>
            <a:endParaRPr lang="en-US" noProof="0"/>
          </a:p>
        </p:txBody>
      </p:sp>
    </p:spTree>
    <p:extLst>
      <p:ext uri="{BB962C8B-B14F-4D97-AF65-F5344CB8AC3E}">
        <p14:creationId xmlns:p14="http://schemas.microsoft.com/office/powerpoint/2010/main" val="3253082529"/>
      </p:ext>
    </p:extLst>
  </p:cSld>
  <p:clrMapOvr>
    <a:masterClrMapping/>
  </p:clrMapOvr>
  <p:extLst>
    <p:ext uri="{DCECCB84-F9BA-43D5-87BE-67443E8EF086}">
      <p15:sldGuideLst xmlns:p15="http://schemas.microsoft.com/office/powerpoint/2012/main">
        <p15:guide id="1" orient="horz" pos="11363"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 palstaa_valk">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9505727"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no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no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no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no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127288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8857655"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072949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2353198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palstaa_sin">
    <p:bg>
      <p:bgPr>
        <a:solidFill>
          <a:schemeClr val="accent1">
            <a:alpha val="1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966186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095374" y="1017908"/>
            <a:ext cx="28012907" cy="4586197"/>
          </a:xfrm>
        </p:spPr>
        <p:txBody>
          <a:bodyPr/>
          <a:lstStyle>
            <a:lvl1pPr>
              <a:defRPr>
                <a:solidFill>
                  <a:schemeClr val="accent1"/>
                </a:solidFill>
              </a:defRPr>
            </a:lvl1pPr>
          </a:lstStyle>
          <a:p>
            <a:r>
              <a:rPr lang="fi-FI" noProof="0"/>
              <a:t>Muokkaa ots. perustyyl. napsautt.</a:t>
            </a:r>
            <a:endParaRPr lang="en-US" noProof="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095374" y="6622012"/>
            <a:ext cx="28140055"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5" name="Tekstin paikkamerkki 3">
            <a:extLst>
              <a:ext uri="{FF2B5EF4-FFF2-40B4-BE49-F238E27FC236}">
                <a16:creationId xmlns:a16="http://schemas.microsoft.com/office/drawing/2014/main" id="{F378BE1E-DB79-DE5E-A5FE-2F6DA07FA1FA}"/>
              </a:ext>
            </a:extLst>
          </p:cNvPr>
          <p:cNvSpPr>
            <a:spLocks noGrp="1"/>
          </p:cNvSpPr>
          <p:nvPr>
            <p:ph type="body" sz="quarter" idx="10"/>
          </p:nvPr>
        </p:nvSpPr>
        <p:spPr>
          <a:xfrm>
            <a:off x="1095375" y="10096500"/>
            <a:ext cx="13656551" cy="27037995"/>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8" name="Tekstin paikkamerkki 3">
            <a:extLst>
              <a:ext uri="{FF2B5EF4-FFF2-40B4-BE49-F238E27FC236}">
                <a16:creationId xmlns:a16="http://schemas.microsoft.com/office/drawing/2014/main" id="{789209B7-A6A7-50E2-4B3E-8A0298FCF5A4}"/>
              </a:ext>
            </a:extLst>
          </p:cNvPr>
          <p:cNvSpPr>
            <a:spLocks noGrp="1"/>
          </p:cNvSpPr>
          <p:nvPr>
            <p:ph type="body" sz="quarter" idx="15"/>
          </p:nvPr>
        </p:nvSpPr>
        <p:spPr>
          <a:xfrm>
            <a:off x="15523289" y="10096500"/>
            <a:ext cx="13656550" cy="27037995"/>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49766328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154096" y="1017908"/>
            <a:ext cx="28081334" cy="4586197"/>
          </a:xfrm>
        </p:spPr>
        <p:txBody>
          <a:bodyPr/>
          <a:lstStyle>
            <a:lvl1pPr>
              <a:defRPr>
                <a:solidFill>
                  <a:schemeClr val="accent1"/>
                </a:solidFill>
              </a:defRPr>
            </a:lvl1pPr>
          </a:lstStyle>
          <a:p>
            <a:r>
              <a:rPr lang="fi-FI" noProof="0"/>
              <a:t>Muokkaa ots. perustyyl. napsautt.</a:t>
            </a:r>
            <a:endParaRPr lang="en-US" noProof="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54096" y="6622012"/>
            <a:ext cx="2808133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5" name="Tekstin paikkamerkki 3">
            <a:extLst>
              <a:ext uri="{FF2B5EF4-FFF2-40B4-BE49-F238E27FC236}">
                <a16:creationId xmlns:a16="http://schemas.microsoft.com/office/drawing/2014/main" id="{F2784155-6F01-F6D7-6304-7F271FFAC66C}"/>
              </a:ext>
            </a:extLst>
          </p:cNvPr>
          <p:cNvSpPr>
            <a:spLocks noGrp="1"/>
          </p:cNvSpPr>
          <p:nvPr>
            <p:ph type="body" sz="quarter" idx="10"/>
          </p:nvPr>
        </p:nvSpPr>
        <p:spPr>
          <a:xfrm>
            <a:off x="1095375" y="10096500"/>
            <a:ext cx="13656551" cy="27037995"/>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8" name="Tekstin paikkamerkki 3">
            <a:extLst>
              <a:ext uri="{FF2B5EF4-FFF2-40B4-BE49-F238E27FC236}">
                <a16:creationId xmlns:a16="http://schemas.microsoft.com/office/drawing/2014/main" id="{71C317C3-4053-C197-08C5-BE979E838B75}"/>
              </a:ext>
            </a:extLst>
          </p:cNvPr>
          <p:cNvSpPr>
            <a:spLocks noGrp="1"/>
          </p:cNvSpPr>
          <p:nvPr>
            <p:ph type="body" sz="quarter" idx="15"/>
          </p:nvPr>
        </p:nvSpPr>
        <p:spPr>
          <a:xfrm>
            <a:off x="15523289" y="10096500"/>
            <a:ext cx="13656550" cy="27037995"/>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917682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palstaa_sininen">
    <p:bg>
      <p:bgPr>
        <a:solidFill>
          <a:schemeClr val="accent1">
            <a:alpha val="1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154094" y="1017908"/>
            <a:ext cx="28081335" cy="4586197"/>
          </a:xfrm>
        </p:spPr>
        <p:txBody>
          <a:bodyPr/>
          <a:lstStyle>
            <a:lvl1pPr>
              <a:defRPr>
                <a:solidFill>
                  <a:schemeClr val="accent1"/>
                </a:solidFill>
              </a:defRPr>
            </a:lvl1pPr>
          </a:lstStyle>
          <a:p>
            <a:r>
              <a:rPr lang="fi-FI" noProof="0"/>
              <a:t>Muokkaa ots. perustyyl. napsautt.</a:t>
            </a:r>
            <a:endParaRPr lang="en-US" noProof="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54096" y="6622012"/>
            <a:ext cx="2808133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5" name="Tekstin paikkamerkki 3">
            <a:extLst>
              <a:ext uri="{FF2B5EF4-FFF2-40B4-BE49-F238E27FC236}">
                <a16:creationId xmlns:a16="http://schemas.microsoft.com/office/drawing/2014/main" id="{F9EA9DAF-F658-7047-F26A-D967A3A4D551}"/>
              </a:ext>
            </a:extLst>
          </p:cNvPr>
          <p:cNvSpPr>
            <a:spLocks noGrp="1"/>
          </p:cNvSpPr>
          <p:nvPr>
            <p:ph type="body" sz="quarter" idx="10"/>
          </p:nvPr>
        </p:nvSpPr>
        <p:spPr>
          <a:xfrm>
            <a:off x="1095375" y="10191276"/>
            <a:ext cx="13656551" cy="26943219"/>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8" name="Tekstin paikkamerkki 3">
            <a:extLst>
              <a:ext uri="{FF2B5EF4-FFF2-40B4-BE49-F238E27FC236}">
                <a16:creationId xmlns:a16="http://schemas.microsoft.com/office/drawing/2014/main" id="{BCA67A61-35CF-64D1-8AA0-B4FBD70BFAFE}"/>
              </a:ext>
            </a:extLst>
          </p:cNvPr>
          <p:cNvSpPr>
            <a:spLocks noGrp="1"/>
          </p:cNvSpPr>
          <p:nvPr>
            <p:ph type="body" sz="quarter" idx="15"/>
          </p:nvPr>
        </p:nvSpPr>
        <p:spPr>
          <a:xfrm>
            <a:off x="15523289" y="10191276"/>
            <a:ext cx="13656550" cy="26943219"/>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408504099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palstaa_valk">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p:txBody>
          <a:bodyPr/>
          <a:lstStyle>
            <a:lvl1pPr>
              <a:defRPr>
                <a:solidFill>
                  <a:schemeClr val="accent1"/>
                </a:solidFill>
              </a:defRPr>
            </a:lvl1pPr>
          </a:lstStyle>
          <a:p>
            <a:r>
              <a:rPr lang="fi-FI" noProof="0"/>
              <a:t>Muokkaa ots. perustyyl. napsautt.</a:t>
            </a:r>
            <a:endParaRPr lang="en-US" noProof="0"/>
          </a:p>
        </p:txBody>
      </p:sp>
      <p:sp>
        <p:nvSpPr>
          <p:cNvPr id="4" name="Tekstin paikkamerkki 3">
            <a:extLst>
              <a:ext uri="{FF2B5EF4-FFF2-40B4-BE49-F238E27FC236}">
                <a16:creationId xmlns:a16="http://schemas.microsoft.com/office/drawing/2014/main" id="{83C400CA-3488-8081-98C6-E137401A21C0}"/>
              </a:ext>
            </a:extLst>
          </p:cNvPr>
          <p:cNvSpPr>
            <a:spLocks noGrp="1"/>
          </p:cNvSpPr>
          <p:nvPr>
            <p:ph type="body" sz="quarter" idx="10"/>
          </p:nvPr>
        </p:nvSpPr>
        <p:spPr>
          <a:xfrm>
            <a:off x="1095375" y="10165586"/>
            <a:ext cx="8788216" cy="26970646"/>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5" name="Tekstin paikkamerkki 3">
            <a:extLst>
              <a:ext uri="{FF2B5EF4-FFF2-40B4-BE49-F238E27FC236}">
                <a16:creationId xmlns:a16="http://schemas.microsoft.com/office/drawing/2014/main" id="{ED114B15-6785-F238-66B6-762E6DFFBAB5}"/>
              </a:ext>
            </a:extLst>
          </p:cNvPr>
          <p:cNvSpPr>
            <a:spLocks noGrp="1"/>
          </p:cNvSpPr>
          <p:nvPr>
            <p:ph type="body" sz="quarter" idx="14"/>
          </p:nvPr>
        </p:nvSpPr>
        <p:spPr>
          <a:xfrm>
            <a:off x="10652129" y="10165586"/>
            <a:ext cx="8970957" cy="26970646"/>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7" name="Tekstin paikkamerkki 3">
            <a:extLst>
              <a:ext uri="{FF2B5EF4-FFF2-40B4-BE49-F238E27FC236}">
                <a16:creationId xmlns:a16="http://schemas.microsoft.com/office/drawing/2014/main" id="{2CB7941E-E6DB-5D2B-00D4-F2537DFC979A}"/>
              </a:ext>
            </a:extLst>
          </p:cNvPr>
          <p:cNvSpPr>
            <a:spLocks noGrp="1"/>
          </p:cNvSpPr>
          <p:nvPr>
            <p:ph type="body" sz="quarter" idx="15"/>
          </p:nvPr>
        </p:nvSpPr>
        <p:spPr>
          <a:xfrm>
            <a:off x="20406664" y="10242995"/>
            <a:ext cx="8828768" cy="26893236"/>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6" y="38320928"/>
            <a:ext cx="8788216"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Tree>
    <p:extLst>
      <p:ext uri="{BB962C8B-B14F-4D97-AF65-F5344CB8AC3E}">
        <p14:creationId xmlns:p14="http://schemas.microsoft.com/office/powerpoint/2010/main" val="3331232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 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6" y="38320928"/>
            <a:ext cx="9556754"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3">
            <a:extLst>
              <a:ext uri="{FF2B5EF4-FFF2-40B4-BE49-F238E27FC236}">
                <a16:creationId xmlns:a16="http://schemas.microsoft.com/office/drawing/2014/main" id="{DD7D2B1F-5827-BA8A-9B52-C5688FFB787C}"/>
              </a:ext>
            </a:extLst>
          </p:cNvPr>
          <p:cNvSpPr>
            <a:spLocks noGrp="1"/>
          </p:cNvSpPr>
          <p:nvPr>
            <p:ph type="body" sz="quarter" idx="14"/>
          </p:nvPr>
        </p:nvSpPr>
        <p:spPr>
          <a:xfrm>
            <a:off x="10652129" y="10096500"/>
            <a:ext cx="8970957"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4" name="Tekstin paikkamerkki 3">
            <a:extLst>
              <a:ext uri="{FF2B5EF4-FFF2-40B4-BE49-F238E27FC236}">
                <a16:creationId xmlns:a16="http://schemas.microsoft.com/office/drawing/2014/main" id="{B3800BD9-2D89-943C-4A1D-6AFCA25514C8}"/>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385540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142263" y="6622012"/>
            <a:ext cx="28012906"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6" y="38320928"/>
            <a:ext cx="8788216"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4D5FE132-D7E5-D586-8CA7-5571287754AB}"/>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3">
            <a:extLst>
              <a:ext uri="{FF2B5EF4-FFF2-40B4-BE49-F238E27FC236}">
                <a16:creationId xmlns:a16="http://schemas.microsoft.com/office/drawing/2014/main" id="{ACB16737-351E-D35C-1E1B-EC75D827DD4A}"/>
              </a:ext>
            </a:extLst>
          </p:cNvPr>
          <p:cNvSpPr>
            <a:spLocks noGrp="1"/>
          </p:cNvSpPr>
          <p:nvPr>
            <p:ph type="body" sz="quarter" idx="14"/>
          </p:nvPr>
        </p:nvSpPr>
        <p:spPr>
          <a:xfrm>
            <a:off x="10652129" y="10096500"/>
            <a:ext cx="8970957" cy="27039731"/>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4" name="Tekstin paikkamerkki 3">
            <a:extLst>
              <a:ext uri="{FF2B5EF4-FFF2-40B4-BE49-F238E27FC236}">
                <a16:creationId xmlns:a16="http://schemas.microsoft.com/office/drawing/2014/main" id="{E5B91DF5-88BF-1C86-D5C0-9C906B087BC8}"/>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72264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alstaa_sininen">
    <p:bg>
      <p:bgPr>
        <a:solidFill>
          <a:schemeClr val="accent1">
            <a:alpha val="10000"/>
          </a:schemeClr>
        </a:solidFill>
        <a:effectLst/>
      </p:bgPr>
    </p:bg>
    <p:spTree>
      <p:nvGrpSpPr>
        <p:cNvPr id="1" name=""/>
        <p:cNvGrpSpPr/>
        <p:nvPr/>
      </p:nvGrpSpPr>
      <p:grpSpPr>
        <a:xfrm>
          <a:off x="0" y="0"/>
          <a:ext cx="0" cy="0"/>
          <a:chOff x="0" y="0"/>
          <a:chExt cx="0" cy="0"/>
        </a:xfrm>
      </p:grpSpPr>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6" y="38320928"/>
            <a:ext cx="8788216"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3EC685D-4BDC-1D50-EF3A-40EB410A01D3}"/>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3">
            <a:extLst>
              <a:ext uri="{FF2B5EF4-FFF2-40B4-BE49-F238E27FC236}">
                <a16:creationId xmlns:a16="http://schemas.microsoft.com/office/drawing/2014/main" id="{DAA4871C-E06D-607A-06B0-41BE824E399A}"/>
              </a:ext>
            </a:extLst>
          </p:cNvPr>
          <p:cNvSpPr>
            <a:spLocks noGrp="1"/>
          </p:cNvSpPr>
          <p:nvPr>
            <p:ph type="body" sz="quarter" idx="14"/>
          </p:nvPr>
        </p:nvSpPr>
        <p:spPr>
          <a:xfrm>
            <a:off x="10652129" y="10096500"/>
            <a:ext cx="8970957"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4" name="Tekstin paikkamerkki 3">
            <a:extLst>
              <a:ext uri="{FF2B5EF4-FFF2-40B4-BE49-F238E27FC236}">
                <a16:creationId xmlns:a16="http://schemas.microsoft.com/office/drawing/2014/main" id="{5CB6A034-A705-6275-DBBD-1543512734A0}"/>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351760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palstaa_vpun_otsikot">
    <p:bg>
      <p:bgPr>
        <a:solidFill>
          <a:schemeClr val="accent4">
            <a:alpha val="20000"/>
          </a:schemeClr>
        </a:solidFill>
        <a:effectLst/>
      </p:bgPr>
    </p:bg>
    <p:spTree>
      <p:nvGrpSpPr>
        <p:cNvPr id="1" name=""/>
        <p:cNvGrpSpPr/>
        <p:nvPr/>
      </p:nvGrpSpPr>
      <p:grpSpPr>
        <a:xfrm>
          <a:off x="0" y="0"/>
          <a:ext cx="0" cy="0"/>
          <a:chOff x="0" y="0"/>
          <a:chExt cx="0" cy="0"/>
        </a:xfrm>
      </p:grpSpPr>
      <p:sp>
        <p:nvSpPr>
          <p:cNvPr id="14" name="Tekstin paikkamerkki 3">
            <a:extLst>
              <a:ext uri="{FF2B5EF4-FFF2-40B4-BE49-F238E27FC236}">
                <a16:creationId xmlns:a16="http://schemas.microsoft.com/office/drawing/2014/main" id="{CEFA7C1D-8EDF-482A-722A-F452A8ACBD2F}"/>
              </a:ext>
            </a:extLst>
          </p:cNvPr>
          <p:cNvSpPr>
            <a:spLocks noGrp="1"/>
          </p:cNvSpPr>
          <p:nvPr>
            <p:ph type="body" sz="quarter" idx="10"/>
          </p:nvPr>
        </p:nvSpPr>
        <p:spPr>
          <a:xfrm>
            <a:off x="1095375" y="13936356"/>
            <a:ext cx="8788218" cy="23196503"/>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6" y="38320928"/>
            <a:ext cx="8788218"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4" name="Tekstin paikkamerkki 3">
            <a:extLst>
              <a:ext uri="{FF2B5EF4-FFF2-40B4-BE49-F238E27FC236}">
                <a16:creationId xmlns:a16="http://schemas.microsoft.com/office/drawing/2014/main" id="{D118F682-CEE2-C46E-A39F-399109FD0C69}"/>
              </a:ext>
            </a:extLst>
          </p:cNvPr>
          <p:cNvSpPr>
            <a:spLocks noGrp="1"/>
          </p:cNvSpPr>
          <p:nvPr>
            <p:ph type="body" sz="quarter" idx="19"/>
          </p:nvPr>
        </p:nvSpPr>
        <p:spPr>
          <a:xfrm>
            <a:off x="20406662" y="10096500"/>
            <a:ext cx="8828768" cy="3839856"/>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noProof="0"/>
              <a:t>Muokkaa tekstin perustyylejä napsauttamalla</a:t>
            </a:r>
          </a:p>
        </p:txBody>
      </p:sp>
      <p:sp>
        <p:nvSpPr>
          <p:cNvPr id="5" name="Tekstin paikkamerkki 3">
            <a:extLst>
              <a:ext uri="{FF2B5EF4-FFF2-40B4-BE49-F238E27FC236}">
                <a16:creationId xmlns:a16="http://schemas.microsoft.com/office/drawing/2014/main" id="{2644F398-EB33-3865-BE5A-9A94525569F7}"/>
              </a:ext>
            </a:extLst>
          </p:cNvPr>
          <p:cNvSpPr>
            <a:spLocks noGrp="1"/>
          </p:cNvSpPr>
          <p:nvPr>
            <p:ph type="body" sz="quarter" idx="20"/>
          </p:nvPr>
        </p:nvSpPr>
        <p:spPr>
          <a:xfrm>
            <a:off x="10652129" y="10096500"/>
            <a:ext cx="8970402" cy="3839856"/>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noProof="0"/>
              <a:t>Muokkaa tekstin perustyylejä napsauttamalla</a:t>
            </a:r>
          </a:p>
        </p:txBody>
      </p:sp>
      <p:sp>
        <p:nvSpPr>
          <p:cNvPr id="6" name="Tekstin paikkamerkki 3">
            <a:extLst>
              <a:ext uri="{FF2B5EF4-FFF2-40B4-BE49-F238E27FC236}">
                <a16:creationId xmlns:a16="http://schemas.microsoft.com/office/drawing/2014/main" id="{4638A2A7-AC5C-FA72-5030-BB53CB406856}"/>
              </a:ext>
            </a:extLst>
          </p:cNvPr>
          <p:cNvSpPr>
            <a:spLocks noGrp="1"/>
          </p:cNvSpPr>
          <p:nvPr>
            <p:ph type="body" sz="quarter" idx="21"/>
          </p:nvPr>
        </p:nvSpPr>
        <p:spPr>
          <a:xfrm>
            <a:off x="1095375" y="10105157"/>
            <a:ext cx="8788218" cy="3839857"/>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noProof="0"/>
              <a:t>Muokkaa tekstin perustyylejä napsauttamalla</a:t>
            </a:r>
          </a:p>
        </p:txBody>
      </p:sp>
      <p:sp>
        <p:nvSpPr>
          <p:cNvPr id="7" name="Tekstin paikkamerkki 3">
            <a:extLst>
              <a:ext uri="{FF2B5EF4-FFF2-40B4-BE49-F238E27FC236}">
                <a16:creationId xmlns:a16="http://schemas.microsoft.com/office/drawing/2014/main" id="{9AAFBB3E-8CCA-D9F3-95EB-9C814D3015D5}"/>
              </a:ext>
            </a:extLst>
          </p:cNvPr>
          <p:cNvSpPr>
            <a:spLocks noGrp="1"/>
          </p:cNvSpPr>
          <p:nvPr>
            <p:ph type="body" sz="quarter" idx="22"/>
          </p:nvPr>
        </p:nvSpPr>
        <p:spPr>
          <a:xfrm>
            <a:off x="10652129" y="13936357"/>
            <a:ext cx="8970957" cy="23196501"/>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8" name="Tekstin paikkamerkki 3">
            <a:extLst>
              <a:ext uri="{FF2B5EF4-FFF2-40B4-BE49-F238E27FC236}">
                <a16:creationId xmlns:a16="http://schemas.microsoft.com/office/drawing/2014/main" id="{ED3956DD-0021-1D90-35C7-4E6281F09F2F}"/>
              </a:ext>
            </a:extLst>
          </p:cNvPr>
          <p:cNvSpPr>
            <a:spLocks noGrp="1"/>
          </p:cNvSpPr>
          <p:nvPr>
            <p:ph type="body" sz="quarter" idx="23"/>
          </p:nvPr>
        </p:nvSpPr>
        <p:spPr>
          <a:xfrm>
            <a:off x="20391619" y="13936358"/>
            <a:ext cx="8828769" cy="23196500"/>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Tree>
    <p:extLst>
      <p:ext uri="{BB962C8B-B14F-4D97-AF65-F5344CB8AC3E}">
        <p14:creationId xmlns:p14="http://schemas.microsoft.com/office/powerpoint/2010/main" val="3279434407"/>
      </p:ext>
    </p:extLst>
  </p:cSld>
  <p:clrMapOvr>
    <a:masterClrMapping/>
  </p:clrMapOvr>
  <p:extLst>
    <p:ext uri="{DCECCB84-F9BA-43D5-87BE-67443E8EF086}">
      <p15:sldGuideLst xmlns:p15="http://schemas.microsoft.com/office/powerpoint/2012/main">
        <p15:guide id="1" orient="horz" pos="879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sv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1095375" y="1017588"/>
            <a:ext cx="24483391" cy="4586287"/>
          </a:xfrm>
          <a:prstGeom prst="rect">
            <a:avLst/>
          </a:prstGeom>
        </p:spPr>
        <p:txBody>
          <a:bodyPr vert="horz" lIns="0" tIns="0" rIns="0" bIns="0" rtlCol="0" anchor="ctr">
            <a:noAutofit/>
          </a:bodyPr>
          <a:lstStyle/>
          <a:p>
            <a:r>
              <a:rPr lang="en-US" noProof="0"/>
              <a:t>Muokkaa perustyyliä </a:t>
            </a:r>
            <a:br>
              <a:rPr lang="en-US" noProof="0"/>
            </a:br>
            <a:r>
              <a:rPr lang="en-US" noProof="0"/>
              <a:t>napsauttamalla</a:t>
            </a:r>
          </a:p>
        </p:txBody>
      </p:sp>
      <p:sp>
        <p:nvSpPr>
          <p:cNvPr id="3" name="Tekstin paikkamerkki 2"/>
          <p:cNvSpPr>
            <a:spLocks noGrp="1"/>
          </p:cNvSpPr>
          <p:nvPr>
            <p:ph type="body" idx="1"/>
          </p:nvPr>
        </p:nvSpPr>
        <p:spPr>
          <a:xfrm>
            <a:off x="1095375" y="6620274"/>
            <a:ext cx="28084462" cy="30514526"/>
          </a:xfrm>
          <a:prstGeom prst="rect">
            <a:avLst/>
          </a:prstGeom>
        </p:spPr>
        <p:txBody>
          <a:bodyPr vert="horz" lIns="0" tIns="0" rIns="0" bIns="0" rtlCol="0">
            <a:noAutofit/>
          </a:bodyPr>
          <a:lstStyle/>
          <a:p>
            <a:pPr lvl="0"/>
            <a:r>
              <a:rPr lang="en-US" noProof="0"/>
              <a:t>Muokkaa tekstin perustyylejä</a:t>
            </a:r>
          </a:p>
          <a:p>
            <a:pPr lvl="1"/>
            <a:r>
              <a:rPr lang="en-US" noProof="0"/>
              <a:t>toinen taso</a:t>
            </a:r>
          </a:p>
          <a:p>
            <a:pPr lvl="2"/>
            <a:r>
              <a:rPr lang="en-US" noProof="0"/>
              <a:t>kolmas taso</a:t>
            </a:r>
          </a:p>
          <a:p>
            <a:pPr lvl="3"/>
            <a:r>
              <a:rPr lang="en-US" noProof="0"/>
              <a:t>neljäs taso</a:t>
            </a:r>
          </a:p>
        </p:txBody>
      </p:sp>
      <p:pic>
        <p:nvPicPr>
          <p:cNvPr id="7" name="Kuva 6">
            <a:extLst>
              <a:ext uri="{FF2B5EF4-FFF2-40B4-BE49-F238E27FC236}">
                <a16:creationId xmlns:a16="http://schemas.microsoft.com/office/drawing/2014/main" id="{6CF04CDE-628D-F232-985F-BF52D45E3F60}"/>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23634550" y="-1299726"/>
            <a:ext cx="7920000" cy="7920000"/>
          </a:xfrm>
          <a:prstGeom prst="rect">
            <a:avLst/>
          </a:prstGeom>
        </p:spPr>
      </p:pic>
      <p:pic>
        <p:nvPicPr>
          <p:cNvPr id="16" name="Kuva 15">
            <a:extLst>
              <a:ext uri="{FF2B5EF4-FFF2-40B4-BE49-F238E27FC236}">
                <a16:creationId xmlns:a16="http://schemas.microsoft.com/office/drawing/2014/main" id="{03AAE802-0416-9128-9063-79EDF00BC14A}"/>
              </a:ext>
            </a:extLst>
          </p:cNvPr>
          <p:cNvPicPr>
            <a:picLocks noChangeAspect="1"/>
          </p:cNvPicPr>
          <p:nvPr userDrawn="1"/>
        </p:nvPicPr>
        <p:blipFill>
          <a:blip r:embed="rId18">
            <a:extLst>
              <a:ext uri="{96DAC541-7B7A-43D3-8B79-37D633B846F1}">
                <asvg:svgBlip xmlns:asvg="http://schemas.microsoft.com/office/drawing/2016/SVG/main" r:embed="rId19"/>
              </a:ext>
            </a:extLst>
          </a:blip>
          <a:stretch>
            <a:fillRect/>
          </a:stretch>
        </p:blipFill>
        <p:spPr>
          <a:xfrm>
            <a:off x="20040277" y="38772000"/>
            <a:ext cx="8235305" cy="2232000"/>
          </a:xfrm>
          <a:prstGeom prst="rect">
            <a:avLst/>
          </a:prstGeom>
        </p:spPr>
      </p:pic>
    </p:spTree>
    <p:extLst>
      <p:ext uri="{BB962C8B-B14F-4D97-AF65-F5344CB8AC3E}">
        <p14:creationId xmlns:p14="http://schemas.microsoft.com/office/powerpoint/2010/main" val="847507513"/>
      </p:ext>
    </p:extLst>
  </p:cSld>
  <p:clrMap bg1="lt1" tx1="dk1" bg2="lt2" tx2="dk2" accent1="accent1" accent2="accent2" accent3="accent3" accent4="accent4" accent5="accent5" accent6="accent6" hlink="hlink" folHlink="folHlink"/>
  <p:sldLayoutIdLst>
    <p:sldLayoutId id="2147483917" r:id="rId1"/>
    <p:sldLayoutId id="2147483936" r:id="rId2"/>
    <p:sldLayoutId id="2147483937" r:id="rId3"/>
    <p:sldLayoutId id="2147483941" r:id="rId4"/>
    <p:sldLayoutId id="2147483935" r:id="rId5"/>
    <p:sldLayoutId id="2147483932" r:id="rId6"/>
    <p:sldLayoutId id="2147483933" r:id="rId7"/>
    <p:sldLayoutId id="2147483939" r:id="rId8"/>
    <p:sldLayoutId id="2147483940" r:id="rId9"/>
    <p:sldLayoutId id="2147483942" r:id="rId10"/>
    <p:sldLayoutId id="2147483944" r:id="rId11"/>
    <p:sldLayoutId id="2147483943" r:id="rId12"/>
    <p:sldLayoutId id="2147483945" r:id="rId13"/>
    <p:sldLayoutId id="2147483946" r:id="rId14"/>
  </p:sldLayoutIdLst>
  <p:hf hdr="0"/>
  <p:txStyles>
    <p:titleStyle>
      <a:lvl1pPr algn="l" defTabSz="2301093" rtl="0" eaLnBrk="1" latinLnBrk="0" hangingPunct="1">
        <a:lnSpc>
          <a:spcPct val="90000"/>
        </a:lnSpc>
        <a:spcBef>
          <a:spcPct val="0"/>
        </a:spcBef>
        <a:buNone/>
        <a:defRPr sz="8493" b="1" kern="1200">
          <a:solidFill>
            <a:schemeClr val="tx2"/>
          </a:solidFill>
          <a:latin typeface="+mj-lt"/>
          <a:ea typeface="Inter SemiBold" panose="02000503000000020004" pitchFamily="2" charset="0"/>
          <a:cs typeface="+mj-cs"/>
        </a:defRPr>
      </a:lvl1pPr>
    </p:titleStyle>
    <p:bodyStyle>
      <a:lvl1pPr marL="543566"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1pPr>
      <a:lvl2pPr marL="905944"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2pPr>
      <a:lvl3pPr marL="1358914"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3pPr>
      <a:lvl4pPr marL="1811885"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4pPr>
      <a:lvl5pPr marL="2264857"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lang="fi-FI" sz="4026" kern="1200" dirty="0" smtClean="0">
          <a:solidFill>
            <a:schemeClr val="tx1"/>
          </a:solidFill>
          <a:latin typeface="+mn-lt"/>
          <a:ea typeface="Inter" panose="02000503000000020004" pitchFamily="2" charset="0"/>
          <a:cs typeface="+mn-cs"/>
        </a:defRPr>
      </a:lvl5pPr>
      <a:lvl6pPr marL="632801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6pPr>
      <a:lvl7pPr marL="7478559"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7pPr>
      <a:lvl8pPr marL="8629106"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8pPr>
      <a:lvl9pPr marL="977965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9pPr>
    </p:bodyStyle>
    <p:otherStyle>
      <a:defPPr>
        <a:defRPr lang="fi-FI"/>
      </a:defPPr>
      <a:lvl1pPr marL="0" algn="l" defTabSz="2301093" rtl="0" eaLnBrk="1" latinLnBrk="0" hangingPunct="1">
        <a:defRPr sz="4532" kern="1200">
          <a:solidFill>
            <a:schemeClr val="tx1"/>
          </a:solidFill>
          <a:latin typeface="+mn-lt"/>
          <a:ea typeface="+mn-ea"/>
          <a:cs typeface="+mn-cs"/>
        </a:defRPr>
      </a:lvl1pPr>
      <a:lvl2pPr marL="1150548" algn="l" defTabSz="2301093" rtl="0" eaLnBrk="1" latinLnBrk="0" hangingPunct="1">
        <a:defRPr sz="4532" kern="1200">
          <a:solidFill>
            <a:schemeClr val="tx1"/>
          </a:solidFill>
          <a:latin typeface="+mn-lt"/>
          <a:ea typeface="+mn-ea"/>
          <a:cs typeface="+mn-cs"/>
        </a:defRPr>
      </a:lvl2pPr>
      <a:lvl3pPr marL="2301093" algn="l" defTabSz="2301093" rtl="0" eaLnBrk="1" latinLnBrk="0" hangingPunct="1">
        <a:defRPr sz="4532" kern="1200">
          <a:solidFill>
            <a:schemeClr val="tx1"/>
          </a:solidFill>
          <a:latin typeface="+mn-lt"/>
          <a:ea typeface="+mn-ea"/>
          <a:cs typeface="+mn-cs"/>
        </a:defRPr>
      </a:lvl3pPr>
      <a:lvl4pPr marL="3451642" algn="l" defTabSz="2301093" rtl="0" eaLnBrk="1" latinLnBrk="0" hangingPunct="1">
        <a:defRPr sz="4532" kern="1200">
          <a:solidFill>
            <a:schemeClr val="tx1"/>
          </a:solidFill>
          <a:latin typeface="+mn-lt"/>
          <a:ea typeface="+mn-ea"/>
          <a:cs typeface="+mn-cs"/>
        </a:defRPr>
      </a:lvl4pPr>
      <a:lvl5pPr marL="4602190" algn="l" defTabSz="2301093" rtl="0" eaLnBrk="1" latinLnBrk="0" hangingPunct="1">
        <a:defRPr sz="4532" kern="1200">
          <a:solidFill>
            <a:schemeClr val="tx1"/>
          </a:solidFill>
          <a:latin typeface="+mn-lt"/>
          <a:ea typeface="+mn-ea"/>
          <a:cs typeface="+mn-cs"/>
        </a:defRPr>
      </a:lvl5pPr>
      <a:lvl6pPr marL="5752736" algn="l" defTabSz="2301093" rtl="0" eaLnBrk="1" latinLnBrk="0" hangingPunct="1">
        <a:defRPr sz="4532" kern="1200">
          <a:solidFill>
            <a:schemeClr val="tx1"/>
          </a:solidFill>
          <a:latin typeface="+mn-lt"/>
          <a:ea typeface="+mn-ea"/>
          <a:cs typeface="+mn-cs"/>
        </a:defRPr>
      </a:lvl6pPr>
      <a:lvl7pPr marL="6903282" algn="l" defTabSz="2301093" rtl="0" eaLnBrk="1" latinLnBrk="0" hangingPunct="1">
        <a:defRPr sz="4532" kern="1200">
          <a:solidFill>
            <a:schemeClr val="tx1"/>
          </a:solidFill>
          <a:latin typeface="+mn-lt"/>
          <a:ea typeface="+mn-ea"/>
          <a:cs typeface="+mn-cs"/>
        </a:defRPr>
      </a:lvl7pPr>
      <a:lvl8pPr marL="8053830" algn="l" defTabSz="2301093" rtl="0" eaLnBrk="1" latinLnBrk="0" hangingPunct="1">
        <a:defRPr sz="4532" kern="1200">
          <a:solidFill>
            <a:schemeClr val="tx1"/>
          </a:solidFill>
          <a:latin typeface="+mn-lt"/>
          <a:ea typeface="+mn-ea"/>
          <a:cs typeface="+mn-cs"/>
        </a:defRPr>
      </a:lvl8pPr>
      <a:lvl9pPr marL="9204378" algn="l" defTabSz="2301093" rtl="0" eaLnBrk="1" latinLnBrk="0" hangingPunct="1">
        <a:defRPr sz="4532" kern="1200">
          <a:solidFill>
            <a:schemeClr val="tx1"/>
          </a:solidFill>
          <a:latin typeface="+mn-lt"/>
          <a:ea typeface="+mn-ea"/>
          <a:cs typeface="+mn-cs"/>
        </a:defRPr>
      </a:lvl9pPr>
    </p:otherStyle>
  </p:txStyles>
  <p:extLst>
    <p:ext uri="{27BBF7A9-308A-43DC-89C8-2F10F3537804}">
      <p15:sldGuideLst xmlns:p15="http://schemas.microsoft.com/office/powerpoint/2012/main">
        <p15:guide id="16" orient="horz" pos="13482" userDrawn="1">
          <p15:clr>
            <a:srgbClr val="F26B43"/>
          </p15:clr>
        </p15:guide>
        <p15:guide id="17" pos="18381" userDrawn="1">
          <p15:clr>
            <a:srgbClr val="F26B43"/>
          </p15:clr>
        </p15:guide>
        <p15:guide id="19" orient="horz" pos="641" userDrawn="1">
          <p15:clr>
            <a:srgbClr val="F26B43"/>
          </p15:clr>
        </p15:guide>
        <p15:guide id="20" orient="horz" pos="24974" userDrawn="1">
          <p15:clr>
            <a:srgbClr val="F26B43"/>
          </p15:clr>
        </p15:guide>
        <p15:guide id="21" orient="horz" pos="4171" userDrawn="1">
          <p15:clr>
            <a:srgbClr val="F26B43"/>
          </p15:clr>
        </p15:guide>
        <p15:guide id="22" orient="horz" pos="6360" userDrawn="1">
          <p15:clr>
            <a:srgbClr val="F26B43"/>
          </p15:clr>
        </p15:guide>
        <p15:guide id="24" orient="horz" pos="23392" userDrawn="1">
          <p15:clr>
            <a:srgbClr val="F26B43"/>
          </p15:clr>
        </p15:guide>
        <p15:guide id="25" orient="horz" pos="25938" userDrawn="1">
          <p15:clr>
            <a:srgbClr val="F26B43"/>
          </p15:clr>
        </p15:guide>
        <p15:guide id="26" pos="6710" userDrawn="1">
          <p15:clr>
            <a:srgbClr val="F26B43"/>
          </p15:clr>
        </p15:guide>
        <p15:guide id="27" pos="12361" userDrawn="1">
          <p15:clr>
            <a:srgbClr val="F26B43"/>
          </p15:clr>
        </p15:guide>
        <p15:guide id="30" pos="690" userDrawn="1">
          <p15:clr>
            <a:srgbClr val="F26B43"/>
          </p15:clr>
        </p15:guide>
        <p15:guide id="31" pos="9536" userDrawn="1">
          <p15:clr>
            <a:srgbClr val="F26B43"/>
          </p15:clr>
        </p15:guide>
        <p15:guide id="34" orient="horz" pos="1282" userDrawn="1">
          <p15:clr>
            <a:srgbClr val="F26B43"/>
          </p15:clr>
        </p15:guide>
        <p15:guide id="35" orient="horz" pos="3530" userDrawn="1">
          <p15:clr>
            <a:srgbClr val="F26B43"/>
          </p15:clr>
        </p15:guide>
        <p15:guide id="36" orient="horz" pos="24139" userDrawn="1">
          <p15:clr>
            <a:srgbClr val="F26B43"/>
          </p15:clr>
        </p15:guide>
        <p15:guide id="37" pos="9762" userDrawn="1">
          <p15:clr>
            <a:srgbClr val="F26B43"/>
          </p15:clr>
        </p15:guide>
        <p15:guide id="38" pos="9309" userDrawn="1">
          <p15:clr>
            <a:srgbClr val="F26B43"/>
          </p15:clr>
        </p15:guide>
        <p15:guide id="39" pos="6226" userDrawn="1">
          <p15:clr>
            <a:srgbClr val="F26B43"/>
          </p15:clr>
        </p15:guide>
        <p15:guide id="40" pos="1284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uorakulmio 29">
            <a:extLst>
              <a:ext uri="{FF2B5EF4-FFF2-40B4-BE49-F238E27FC236}">
                <a16:creationId xmlns:a16="http://schemas.microsoft.com/office/drawing/2014/main" id="{562AD689-E35F-3E8D-419C-6BA9FBF2B8CD}"/>
              </a:ext>
            </a:extLst>
          </p:cNvPr>
          <p:cNvSpPr/>
          <p:nvPr/>
        </p:nvSpPr>
        <p:spPr>
          <a:xfrm>
            <a:off x="19850060" y="39177409"/>
            <a:ext cx="10081120" cy="2237958"/>
          </a:xfrm>
          <a:prstGeom prst="rect">
            <a:avLst/>
          </a:prstGeom>
          <a:solidFill>
            <a:srgbClr val="FFDEE6"/>
          </a:solidFill>
          <a:ln>
            <a:solidFill>
              <a:srgbClr val="FFDEE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ekstin paikkamerkki 1">
            <a:extLst>
              <a:ext uri="{FF2B5EF4-FFF2-40B4-BE49-F238E27FC236}">
                <a16:creationId xmlns:a16="http://schemas.microsoft.com/office/drawing/2014/main" id="{EFEE3866-A0AF-8F31-4F51-2DB2B6FE78D0}"/>
              </a:ext>
            </a:extLst>
          </p:cNvPr>
          <p:cNvSpPr>
            <a:spLocks noGrp="1"/>
          </p:cNvSpPr>
          <p:nvPr>
            <p:ph type="body" sz="quarter" idx="11"/>
          </p:nvPr>
        </p:nvSpPr>
        <p:spPr/>
        <p:txBody>
          <a:bodyPr/>
          <a:lstStyle/>
          <a:p>
            <a:r>
              <a:rPr lang="fi-FI"/>
              <a:t>Taija Siukola, lapsiperheiden sosiaalityö, Pirkanmaan hyvinvointialue</a:t>
            </a:r>
          </a:p>
          <a:p>
            <a:r>
              <a:rPr lang="fi-FI"/>
              <a:t>Katariina Korhonen, perhepalveluiden palvelutarpeen arviointi, Pirkanmaan hyvinvointialue</a:t>
            </a:r>
          </a:p>
        </p:txBody>
      </p:sp>
      <p:sp>
        <p:nvSpPr>
          <p:cNvPr id="3" name="Tekstin paikkamerkki 2">
            <a:extLst>
              <a:ext uri="{FF2B5EF4-FFF2-40B4-BE49-F238E27FC236}">
                <a16:creationId xmlns:a16="http://schemas.microsoft.com/office/drawing/2014/main" id="{FD50103B-9DAB-D2BA-673D-63DBDC930246}"/>
              </a:ext>
            </a:extLst>
          </p:cNvPr>
          <p:cNvSpPr>
            <a:spLocks noGrp="1"/>
          </p:cNvSpPr>
          <p:nvPr>
            <p:ph type="body" sz="quarter" idx="16"/>
          </p:nvPr>
        </p:nvSpPr>
        <p:spPr>
          <a:xfrm>
            <a:off x="1567499" y="40598929"/>
            <a:ext cx="8857655" cy="1316151"/>
          </a:xfrm>
        </p:spPr>
        <p:txBody>
          <a:bodyPr/>
          <a:lstStyle/>
          <a:p>
            <a:r>
              <a:rPr lang="fi-FI" b="1"/>
              <a:t>Pirkanmaan hyvinvointialue</a:t>
            </a:r>
          </a:p>
        </p:txBody>
      </p:sp>
      <p:sp>
        <p:nvSpPr>
          <p:cNvPr id="4" name="Otsikko 3">
            <a:extLst>
              <a:ext uri="{FF2B5EF4-FFF2-40B4-BE49-F238E27FC236}">
                <a16:creationId xmlns:a16="http://schemas.microsoft.com/office/drawing/2014/main" id="{3777BF43-28C0-19F9-FF76-5D7BCC126620}"/>
              </a:ext>
            </a:extLst>
          </p:cNvPr>
          <p:cNvSpPr>
            <a:spLocks noGrp="1"/>
          </p:cNvSpPr>
          <p:nvPr>
            <p:ph type="title"/>
          </p:nvPr>
        </p:nvSpPr>
        <p:spPr>
          <a:xfrm>
            <a:off x="1095375" y="1017908"/>
            <a:ext cx="26283591" cy="4586197"/>
          </a:xfrm>
        </p:spPr>
        <p:txBody>
          <a:bodyPr/>
          <a:lstStyle/>
          <a:p>
            <a:r>
              <a:rPr lang="fi-FI" sz="8450"/>
              <a:t>Toistuvat palvelutarpeen arvioinnit perhepalveluissa: </a:t>
            </a:r>
            <a:br>
              <a:rPr lang="fi-FI" sz="8450"/>
            </a:br>
            <a:r>
              <a:rPr lang="fi-FI" sz="8450"/>
              <a:t>asiakas- ja työntekijänäkökulma toistuvuuden ilmiöön asiakassuhteissa </a:t>
            </a:r>
          </a:p>
        </p:txBody>
      </p:sp>
      <p:pic>
        <p:nvPicPr>
          <p:cNvPr id="10" name="Kuva 9">
            <a:extLst>
              <a:ext uri="{FF2B5EF4-FFF2-40B4-BE49-F238E27FC236}">
                <a16:creationId xmlns:a16="http://schemas.microsoft.com/office/drawing/2014/main" id="{F2D3DAAB-281C-DB7F-FA8B-51724650E72A}"/>
              </a:ext>
            </a:extLst>
          </p:cNvPr>
          <p:cNvPicPr>
            <a:picLocks noChangeAspect="1"/>
          </p:cNvPicPr>
          <p:nvPr/>
        </p:nvPicPr>
        <p:blipFill>
          <a:blip r:embed="rId3"/>
          <a:stretch>
            <a:fillRect/>
          </a:stretch>
        </p:blipFill>
        <p:spPr>
          <a:xfrm>
            <a:off x="7767384" y="9603319"/>
            <a:ext cx="20837071" cy="7000735"/>
          </a:xfrm>
          <a:prstGeom prst="rect">
            <a:avLst/>
          </a:prstGeom>
        </p:spPr>
      </p:pic>
      <p:sp>
        <p:nvSpPr>
          <p:cNvPr id="9" name="Tekstin paikkamerkki 8">
            <a:extLst>
              <a:ext uri="{FF2B5EF4-FFF2-40B4-BE49-F238E27FC236}">
                <a16:creationId xmlns:a16="http://schemas.microsoft.com/office/drawing/2014/main" id="{647477FE-D3F9-A768-18B6-40DA0014BC5D}"/>
              </a:ext>
            </a:extLst>
          </p:cNvPr>
          <p:cNvSpPr>
            <a:spLocks noGrp="1"/>
          </p:cNvSpPr>
          <p:nvPr>
            <p:ph type="body" sz="quarter" idx="10"/>
          </p:nvPr>
        </p:nvSpPr>
        <p:spPr>
          <a:xfrm>
            <a:off x="777099" y="9057877"/>
            <a:ext cx="8280920" cy="8091200"/>
          </a:xfrm>
          <a:custGeom>
            <a:avLst/>
            <a:gdLst>
              <a:gd name="connsiteX0" fmla="*/ 0 w 1722427"/>
              <a:gd name="connsiteY0" fmla="*/ 832613 h 1665226"/>
              <a:gd name="connsiteX1" fmla="*/ 861214 w 1722427"/>
              <a:gd name="connsiteY1" fmla="*/ 0 h 1665226"/>
              <a:gd name="connsiteX2" fmla="*/ 1722428 w 1722427"/>
              <a:gd name="connsiteY2" fmla="*/ 832613 h 1665226"/>
              <a:gd name="connsiteX3" fmla="*/ 861214 w 1722427"/>
              <a:gd name="connsiteY3" fmla="*/ 1665226 h 1665226"/>
              <a:gd name="connsiteX4" fmla="*/ 0 w 1722427"/>
              <a:gd name="connsiteY4" fmla="*/ 832613 h 1665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2427" h="1665226">
                <a:moveTo>
                  <a:pt x="0" y="832613"/>
                </a:moveTo>
                <a:cubicBezTo>
                  <a:pt x="0" y="372774"/>
                  <a:pt x="385579" y="0"/>
                  <a:pt x="861214" y="0"/>
                </a:cubicBezTo>
                <a:cubicBezTo>
                  <a:pt x="1336849" y="0"/>
                  <a:pt x="1722428" y="372774"/>
                  <a:pt x="1722428" y="832613"/>
                </a:cubicBezTo>
                <a:cubicBezTo>
                  <a:pt x="1722428" y="1292452"/>
                  <a:pt x="1336849" y="1665226"/>
                  <a:pt x="861214" y="1665226"/>
                </a:cubicBezTo>
                <a:cubicBezTo>
                  <a:pt x="385579" y="1665226"/>
                  <a:pt x="0" y="1292452"/>
                  <a:pt x="0" y="832613"/>
                </a:cubicBezTo>
                <a:close/>
              </a:path>
            </a:pathLst>
          </a:custGeom>
          <a:solidFill>
            <a:srgbClr val="721465"/>
          </a:solidFill>
          <a:ln w="10795" cap="flat" cmpd="sng" algn="ctr">
            <a:solidFill>
              <a:srgbClr val="FFFFFF">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422932" tIns="414555" rIns="422932" bIns="414555" numCol="1" spcCol="1270" anchor="ctr" anchorCtr="0">
            <a:noAutofit/>
          </a:bodyPr>
          <a:lstStyle>
            <a:defPPr>
              <a:defRPr lang="fi-FI"/>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0" indent="0" algn="ctr" defTabSz="1066800">
              <a:lnSpc>
                <a:spcPct val="90000"/>
              </a:lnSpc>
              <a:spcBef>
                <a:spcPct val="0"/>
              </a:spcBef>
              <a:spcAft>
                <a:spcPct val="35000"/>
              </a:spcAft>
              <a:buNone/>
            </a:pPr>
            <a:r>
              <a:rPr lang="fi-FI" sz="8000" b="1" kern="1200" noProof="0">
                <a:solidFill>
                  <a:srgbClr val="FFFFFF"/>
                </a:solidFill>
                <a:latin typeface="Arial" panose="020B0604020202020204"/>
                <a:ea typeface="+mn-ea"/>
                <a:cs typeface="+mn-cs"/>
              </a:rPr>
              <a:t>TAUSTA</a:t>
            </a:r>
          </a:p>
        </p:txBody>
      </p:sp>
      <p:sp>
        <p:nvSpPr>
          <p:cNvPr id="14" name="Tekstiruutu 13">
            <a:extLst>
              <a:ext uri="{FF2B5EF4-FFF2-40B4-BE49-F238E27FC236}">
                <a16:creationId xmlns:a16="http://schemas.microsoft.com/office/drawing/2014/main" id="{5E4D7233-42B7-494E-EB9D-48973B6F8B64}"/>
              </a:ext>
            </a:extLst>
          </p:cNvPr>
          <p:cNvSpPr txBox="1"/>
          <p:nvPr/>
        </p:nvSpPr>
        <p:spPr>
          <a:xfrm>
            <a:off x="1602299" y="17381940"/>
            <a:ext cx="20837071" cy="6696000"/>
          </a:xfrm>
          <a:prstGeom prst="rect">
            <a:avLst/>
          </a:prstGeom>
          <a:solidFill>
            <a:schemeClr val="bg1"/>
          </a:solidFill>
        </p:spPr>
        <p:txBody>
          <a:bodyPr wrap="square" rtlCol="0">
            <a:spAutoFit/>
          </a:bodyPr>
          <a:lstStyle/>
          <a:p>
            <a:endParaRPr lang="fi-FI"/>
          </a:p>
          <a:p>
            <a:endParaRPr lang="fi-FI"/>
          </a:p>
          <a:p>
            <a:endParaRPr lang="fi-FI"/>
          </a:p>
          <a:p>
            <a:endParaRPr lang="fi-FI"/>
          </a:p>
          <a:p>
            <a:endParaRPr lang="fi-FI"/>
          </a:p>
        </p:txBody>
      </p:sp>
      <p:pic>
        <p:nvPicPr>
          <p:cNvPr id="15" name="Kuva 14">
            <a:extLst>
              <a:ext uri="{FF2B5EF4-FFF2-40B4-BE49-F238E27FC236}">
                <a16:creationId xmlns:a16="http://schemas.microsoft.com/office/drawing/2014/main" id="{25D9A86A-E842-0627-27B5-21F17A01B4CB}"/>
              </a:ext>
            </a:extLst>
          </p:cNvPr>
          <p:cNvPicPr>
            <a:picLocks noChangeAspect="1"/>
          </p:cNvPicPr>
          <p:nvPr/>
        </p:nvPicPr>
        <p:blipFill>
          <a:blip r:embed="rId4"/>
          <a:stretch>
            <a:fillRect/>
          </a:stretch>
        </p:blipFill>
        <p:spPr>
          <a:xfrm>
            <a:off x="7767384" y="24638057"/>
            <a:ext cx="20837072" cy="7906655"/>
          </a:xfrm>
          <a:prstGeom prst="rect">
            <a:avLst/>
          </a:prstGeom>
        </p:spPr>
      </p:pic>
      <p:pic>
        <p:nvPicPr>
          <p:cNvPr id="16" name="Kuva 15">
            <a:extLst>
              <a:ext uri="{FF2B5EF4-FFF2-40B4-BE49-F238E27FC236}">
                <a16:creationId xmlns:a16="http://schemas.microsoft.com/office/drawing/2014/main" id="{1F3B56F3-E782-60F5-F0CD-8648B1F472BA}"/>
              </a:ext>
            </a:extLst>
          </p:cNvPr>
          <p:cNvPicPr>
            <a:picLocks noChangeAspect="1"/>
          </p:cNvPicPr>
          <p:nvPr/>
        </p:nvPicPr>
        <p:blipFill>
          <a:blip r:embed="rId4"/>
          <a:stretch>
            <a:fillRect/>
          </a:stretch>
        </p:blipFill>
        <p:spPr>
          <a:xfrm>
            <a:off x="1485781" y="33002632"/>
            <a:ext cx="20978900" cy="7483394"/>
          </a:xfrm>
          <a:prstGeom prst="rect">
            <a:avLst/>
          </a:prstGeom>
        </p:spPr>
      </p:pic>
      <p:sp>
        <p:nvSpPr>
          <p:cNvPr id="12" name="Tekstin paikkamerkki 8">
            <a:extLst>
              <a:ext uri="{FF2B5EF4-FFF2-40B4-BE49-F238E27FC236}">
                <a16:creationId xmlns:a16="http://schemas.microsoft.com/office/drawing/2014/main" id="{AEFE68FB-77E4-6E25-B3D9-5408A5548A5A}"/>
              </a:ext>
            </a:extLst>
          </p:cNvPr>
          <p:cNvSpPr txBox="1">
            <a:spLocks/>
          </p:cNvSpPr>
          <p:nvPr/>
        </p:nvSpPr>
        <p:spPr>
          <a:xfrm>
            <a:off x="21217195" y="16532651"/>
            <a:ext cx="8280920" cy="8091200"/>
          </a:xfrm>
          <a:custGeom>
            <a:avLst/>
            <a:gdLst>
              <a:gd name="connsiteX0" fmla="*/ 0 w 1722427"/>
              <a:gd name="connsiteY0" fmla="*/ 832613 h 1665226"/>
              <a:gd name="connsiteX1" fmla="*/ 861214 w 1722427"/>
              <a:gd name="connsiteY1" fmla="*/ 0 h 1665226"/>
              <a:gd name="connsiteX2" fmla="*/ 1722428 w 1722427"/>
              <a:gd name="connsiteY2" fmla="*/ 832613 h 1665226"/>
              <a:gd name="connsiteX3" fmla="*/ 861214 w 1722427"/>
              <a:gd name="connsiteY3" fmla="*/ 1665226 h 1665226"/>
              <a:gd name="connsiteX4" fmla="*/ 0 w 1722427"/>
              <a:gd name="connsiteY4" fmla="*/ 832613 h 1665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2427" h="1665226">
                <a:moveTo>
                  <a:pt x="0" y="832613"/>
                </a:moveTo>
                <a:cubicBezTo>
                  <a:pt x="0" y="372774"/>
                  <a:pt x="385579" y="0"/>
                  <a:pt x="861214" y="0"/>
                </a:cubicBezTo>
                <a:cubicBezTo>
                  <a:pt x="1336849" y="0"/>
                  <a:pt x="1722428" y="372774"/>
                  <a:pt x="1722428" y="832613"/>
                </a:cubicBezTo>
                <a:cubicBezTo>
                  <a:pt x="1722428" y="1292452"/>
                  <a:pt x="1336849" y="1665226"/>
                  <a:pt x="861214" y="1665226"/>
                </a:cubicBezTo>
                <a:cubicBezTo>
                  <a:pt x="385579" y="1665226"/>
                  <a:pt x="0" y="1292452"/>
                  <a:pt x="0" y="832613"/>
                </a:cubicBezTo>
                <a:close/>
              </a:path>
            </a:pathLst>
          </a:custGeom>
          <a:solidFill>
            <a:schemeClr val="accent2"/>
          </a:solidFill>
          <a:ln w="10795" cap="flat" cmpd="sng" algn="ctr">
            <a:solidFill>
              <a:srgbClr val="FFFFFF">
                <a:hueOff val="0"/>
                <a:satOff val="0"/>
                <a:lumOff val="0"/>
                <a:alphaOff val="0"/>
              </a:srgbClr>
            </a:solidFill>
            <a:prstDash val="solid"/>
          </a:ln>
        </p:spPr>
        <p:style>
          <a:lnRef idx="2">
            <a:scrgbClr r="0" g="0" b="0"/>
          </a:lnRef>
          <a:fillRef idx="1">
            <a:scrgbClr r="0" g="0" b="0"/>
          </a:fillRef>
          <a:effectRef idx="0">
            <a:scrgbClr r="0" g="0" b="0"/>
          </a:effectRef>
          <a:fontRef idx="minor">
            <a:schemeClr val="lt1"/>
          </a:fontRef>
        </p:style>
        <p:txBody>
          <a:bodyPr spcFirstLastPara="0" vert="horz" wrap="square" lIns="422932" tIns="414555" rIns="422932" bIns="414555" numCol="1" spcCol="1270" rtlCol="0" anchor="ctr" anchorCtr="0">
            <a:noAutofit/>
          </a:bodyPr>
          <a:lstStyle>
            <a:defPPr>
              <a:defRPr lang="fi-FI"/>
            </a:defPPr>
            <a:lvl1pPr marL="0" indent="-407664"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sz="1800" kern="1200">
                <a:solidFill>
                  <a:schemeClr val="lt1"/>
                </a:solidFill>
                <a:latin typeface="+mn-lt"/>
                <a:ea typeface="+mn-ea"/>
                <a:cs typeface="+mn-cs"/>
              </a:defRPr>
            </a:lvl1pPr>
            <a:lvl2pPr marL="457200" indent="-407664"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sz="1800" kern="1200">
                <a:solidFill>
                  <a:schemeClr val="lt1"/>
                </a:solidFill>
                <a:latin typeface="+mn-lt"/>
                <a:ea typeface="+mn-ea"/>
                <a:cs typeface="+mn-cs"/>
              </a:defRPr>
            </a:lvl2pPr>
            <a:lvl3pPr marL="914400" indent="-543566"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sz="1800" kern="1200">
                <a:solidFill>
                  <a:schemeClr val="lt1"/>
                </a:solidFill>
                <a:latin typeface="+mn-lt"/>
                <a:ea typeface="+mn-ea"/>
                <a:cs typeface="+mn-cs"/>
              </a:defRPr>
            </a:lvl3pPr>
            <a:lvl4pPr marL="1371600" indent="-543566"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sz="1800" kern="1200">
                <a:solidFill>
                  <a:schemeClr val="lt1"/>
                </a:solidFill>
                <a:latin typeface="+mn-lt"/>
                <a:ea typeface="+mn-ea"/>
                <a:cs typeface="+mn-cs"/>
              </a:defRPr>
            </a:lvl4pPr>
            <a:lvl5pPr marL="1828800" indent="-543566"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lang="fi-FI" sz="1800" kern="1200">
                <a:solidFill>
                  <a:schemeClr val="lt1"/>
                </a:solidFill>
                <a:latin typeface="+mn-lt"/>
                <a:ea typeface="+mn-ea"/>
                <a:cs typeface="+mn-cs"/>
              </a:defRPr>
            </a:lvl5pPr>
            <a:lvl6pPr marL="2286000" indent="-575276" algn="l" defTabSz="914400" rtl="0" eaLnBrk="1" latinLnBrk="0" hangingPunct="1">
              <a:lnSpc>
                <a:spcPct val="90000"/>
              </a:lnSpc>
              <a:spcBef>
                <a:spcPts val="1258"/>
              </a:spcBef>
              <a:buFont typeface="Arial" panose="020B0604020202020204" pitchFamily="34" charset="0"/>
              <a:buChar char="•"/>
              <a:defRPr sz="1800" kern="1200">
                <a:solidFill>
                  <a:schemeClr val="lt1"/>
                </a:solidFill>
                <a:latin typeface="+mn-lt"/>
                <a:ea typeface="+mn-ea"/>
                <a:cs typeface="+mn-cs"/>
              </a:defRPr>
            </a:lvl6pPr>
            <a:lvl7pPr marL="2743200" indent="-575276" algn="l" defTabSz="914400" rtl="0" eaLnBrk="1" latinLnBrk="0" hangingPunct="1">
              <a:lnSpc>
                <a:spcPct val="90000"/>
              </a:lnSpc>
              <a:spcBef>
                <a:spcPts val="1258"/>
              </a:spcBef>
              <a:buFont typeface="Arial" panose="020B0604020202020204" pitchFamily="34" charset="0"/>
              <a:buChar char="•"/>
              <a:defRPr sz="1800" kern="1200">
                <a:solidFill>
                  <a:schemeClr val="lt1"/>
                </a:solidFill>
                <a:latin typeface="+mn-lt"/>
                <a:ea typeface="+mn-ea"/>
                <a:cs typeface="+mn-cs"/>
              </a:defRPr>
            </a:lvl7pPr>
            <a:lvl8pPr marL="3200400" indent="-575276" algn="l" defTabSz="914400" rtl="0" eaLnBrk="1" latinLnBrk="0" hangingPunct="1">
              <a:lnSpc>
                <a:spcPct val="90000"/>
              </a:lnSpc>
              <a:spcBef>
                <a:spcPts val="1258"/>
              </a:spcBef>
              <a:buFont typeface="Arial" panose="020B0604020202020204" pitchFamily="34" charset="0"/>
              <a:buChar char="•"/>
              <a:defRPr sz="1800" kern="1200">
                <a:solidFill>
                  <a:schemeClr val="lt1"/>
                </a:solidFill>
                <a:latin typeface="+mn-lt"/>
                <a:ea typeface="+mn-ea"/>
                <a:cs typeface="+mn-cs"/>
              </a:defRPr>
            </a:lvl8pPr>
            <a:lvl9pPr marL="3657600" indent="-575276" algn="l" defTabSz="914400" rtl="0" eaLnBrk="1" latinLnBrk="0" hangingPunct="1">
              <a:lnSpc>
                <a:spcPct val="90000"/>
              </a:lnSpc>
              <a:spcBef>
                <a:spcPts val="1258"/>
              </a:spcBef>
              <a:buFont typeface="Arial" panose="020B0604020202020204" pitchFamily="34" charset="0"/>
              <a:buChar char="•"/>
              <a:defRPr sz="1800" kern="1200">
                <a:solidFill>
                  <a:schemeClr val="lt1"/>
                </a:solidFill>
                <a:latin typeface="+mn-lt"/>
                <a:ea typeface="+mn-ea"/>
                <a:cs typeface="+mn-cs"/>
              </a:defRPr>
            </a:lvl9pPr>
          </a:lstStyle>
          <a:p>
            <a:pPr indent="0" algn="ctr" defTabSz="1066800">
              <a:lnSpc>
                <a:spcPct val="90000"/>
              </a:lnSpc>
              <a:spcBef>
                <a:spcPct val="0"/>
              </a:spcBef>
              <a:spcAft>
                <a:spcPct val="35000"/>
              </a:spcAft>
              <a:buFont typeface="Arial" panose="020B0604020202020204" pitchFamily="34" charset="0"/>
              <a:buNone/>
            </a:pPr>
            <a:r>
              <a:rPr lang="fi-FI" sz="8000" b="1">
                <a:solidFill>
                  <a:srgbClr val="FFFFFF"/>
                </a:solidFill>
                <a:latin typeface="Arial" panose="020B0604020202020204"/>
              </a:rPr>
              <a:t>TAVOITTEET</a:t>
            </a:r>
          </a:p>
        </p:txBody>
      </p:sp>
      <p:sp>
        <p:nvSpPr>
          <p:cNvPr id="22" name="Tekstiruutu 21">
            <a:extLst>
              <a:ext uri="{FF2B5EF4-FFF2-40B4-BE49-F238E27FC236}">
                <a16:creationId xmlns:a16="http://schemas.microsoft.com/office/drawing/2014/main" id="{4B25A3C8-BBBB-C356-EC46-8F1A8C28FE6A}"/>
              </a:ext>
            </a:extLst>
          </p:cNvPr>
          <p:cNvSpPr txBox="1"/>
          <p:nvPr/>
        </p:nvSpPr>
        <p:spPr>
          <a:xfrm>
            <a:off x="9142970" y="9709859"/>
            <a:ext cx="18699469" cy="6894195"/>
          </a:xfrm>
          <a:prstGeom prst="rect">
            <a:avLst/>
          </a:prstGeom>
          <a:noFill/>
        </p:spPr>
        <p:txBody>
          <a:bodyPr wrap="square" lIns="91440" tIns="45720" rIns="91440" bIns="45720" rtlCol="0" anchor="t">
            <a:spAutoFit/>
          </a:bodyPr>
          <a:lstStyle/>
          <a:p>
            <a:pPr marL="571500" indent="-571500">
              <a:buFont typeface="Inter" panose="02000503000000020004" pitchFamily="2" charset="0"/>
              <a:buChar char="⁃"/>
            </a:pPr>
            <a:r>
              <a:rPr lang="fi-FI" sz="3400" dirty="0">
                <a:solidFill>
                  <a:schemeClr val="accent1"/>
                </a:solidFill>
              </a:rPr>
              <a:t>Palvelutarpeen arviointeja tehdään perhepalveluissa lastensuojeluilmoitusten ja yhteydenottojen perusteella. Palvelutarpeen arviointi kestää maksimissaan kolme kuukautta ja sisältää tavallisesti lapsen ja vanhempien tapaamiset, kotikäynnin sekä lapsen verkostojen kanssa tehtävää yhteistyötä.</a:t>
            </a:r>
          </a:p>
          <a:p>
            <a:pPr marL="571500" indent="-571500">
              <a:buFont typeface="Inter" panose="02000503000000020004" pitchFamily="2" charset="0"/>
              <a:buChar char="⁃"/>
            </a:pPr>
            <a:r>
              <a:rPr lang="fi-FI" sz="3400" dirty="0">
                <a:solidFill>
                  <a:schemeClr val="accent1"/>
                </a:solidFill>
              </a:rPr>
              <a:t>Palvelutarpeen arviointeja tehdään toistuvasti samoille asiakasperheille. Tässä kehittämistyössä palvelutarpeen arviointien toistuvuudella tarkoitetaan vähintään kahta palvelutarpeen arviointia viimeisen viiden vuoden aikana.</a:t>
            </a:r>
            <a:endParaRPr lang="fi-FI" sz="3400" dirty="0">
              <a:solidFill>
                <a:schemeClr val="accent1"/>
              </a:solidFill>
              <a:cs typeface="Arial"/>
            </a:endParaRPr>
          </a:p>
          <a:p>
            <a:pPr marL="571500" indent="-571500">
              <a:buFont typeface="Inter" panose="02000503000000020004" pitchFamily="2" charset="0"/>
              <a:buChar char="⁃"/>
            </a:pPr>
            <a:r>
              <a:rPr lang="fi-FI" sz="3400" dirty="0">
                <a:solidFill>
                  <a:schemeClr val="accent1"/>
                </a:solidFill>
              </a:rPr>
              <a:t>Huolenaihe voi olla arvioinneissa toistuvasti sama tai eri huolenaiheet kertyvät vähitellen, kun lapsen ja perheen tilanne monimutkaistuu. Ennaltaehkäisevät palvelut eivät välttämättä ole olleet riittäviä tai asiakasperhe ei ole ottanut niitä vastaan.</a:t>
            </a:r>
            <a:endParaRPr lang="fi-FI" sz="3400" dirty="0">
              <a:solidFill>
                <a:schemeClr val="accent1"/>
              </a:solidFill>
              <a:cs typeface="Arial"/>
            </a:endParaRPr>
          </a:p>
          <a:p>
            <a:pPr marL="571500" indent="-571500">
              <a:buFont typeface="Inter" panose="02000503000000020004" pitchFamily="2" charset="0"/>
              <a:buChar char="⁃"/>
            </a:pPr>
            <a:r>
              <a:rPr lang="fi-FI" sz="3400" dirty="0">
                <a:solidFill>
                  <a:schemeClr val="accent1"/>
                </a:solidFill>
              </a:rPr>
              <a:t>Kehittämiskohteeksi toistuvuus valikoitui työntekijöiden toiveesta; toistuvien arviointien tekemisen koetaan haastavan työntekijöiden osaamista sekä vaativan ensimmäistä palvelutarpeen arviointia enemmän aikaa, erityisosaamista ja työkaluja. </a:t>
            </a:r>
            <a:endParaRPr lang="fi-FI" sz="3400" dirty="0">
              <a:solidFill>
                <a:schemeClr val="accent1"/>
              </a:solidFill>
              <a:cs typeface="Arial"/>
            </a:endParaRPr>
          </a:p>
        </p:txBody>
      </p:sp>
      <p:sp>
        <p:nvSpPr>
          <p:cNvPr id="24" name="Tekstiruutu 23">
            <a:extLst>
              <a:ext uri="{FF2B5EF4-FFF2-40B4-BE49-F238E27FC236}">
                <a16:creationId xmlns:a16="http://schemas.microsoft.com/office/drawing/2014/main" id="{122ABDAF-E08F-E98A-21C2-BF05E2B1578D}"/>
              </a:ext>
            </a:extLst>
          </p:cNvPr>
          <p:cNvSpPr txBox="1"/>
          <p:nvPr/>
        </p:nvSpPr>
        <p:spPr>
          <a:xfrm>
            <a:off x="2195810" y="17596770"/>
            <a:ext cx="18040228" cy="6370975"/>
          </a:xfrm>
          <a:prstGeom prst="rect">
            <a:avLst/>
          </a:prstGeom>
          <a:noFill/>
        </p:spPr>
        <p:txBody>
          <a:bodyPr wrap="square" lIns="91440" tIns="45720" rIns="91440" bIns="45720" anchor="t">
            <a:spAutoFit/>
          </a:bodyPr>
          <a:lstStyle/>
          <a:p>
            <a:pPr marL="571500" indent="-571500">
              <a:buFont typeface="Inter" panose="02000503000000020004" pitchFamily="2" charset="0"/>
              <a:buChar char="⁃"/>
            </a:pPr>
            <a:r>
              <a:rPr lang="fi-FI" sz="3400" dirty="0">
                <a:solidFill>
                  <a:schemeClr val="accent1"/>
                </a:solidFill>
              </a:rPr>
              <a:t>Kehittämistyön tavoitteena oli kerätä tietoa toistuvista palvelutarpeen arvioinneista sekä asiakas- että työntekijänäkökulmasta, jotta palvelutarpeen arviointiprosesseja voidaan kehittää täsmällisemmin.  </a:t>
            </a:r>
          </a:p>
          <a:p>
            <a:pPr marL="571500" indent="-571500">
              <a:buFont typeface="Inter" panose="02000503000000020004" pitchFamily="2" charset="0"/>
              <a:buChar char="⁃"/>
            </a:pPr>
            <a:r>
              <a:rPr lang="fi-FI" sz="3400" dirty="0">
                <a:solidFill>
                  <a:schemeClr val="accent1"/>
                </a:solidFill>
              </a:rPr>
              <a:t>Toistuvuuden ilmiön yleisyyttä mitattiin kysymällä satunnaisilta palvelutarpeen arviointia tekeviltä työntekijöiltä toistuvien palvelutarpeen arviointien suhdetta kaikkiin työntekijällä käynnissä oleviin palvelutarpeen arviointeihin.</a:t>
            </a:r>
            <a:endParaRPr lang="fi-FI" sz="3400" dirty="0">
              <a:solidFill>
                <a:schemeClr val="accent1"/>
              </a:solidFill>
              <a:cs typeface="Arial"/>
            </a:endParaRPr>
          </a:p>
          <a:p>
            <a:pPr marL="571500" indent="-571500">
              <a:buFont typeface="Inter" panose="02000503000000020004" pitchFamily="2" charset="0"/>
              <a:buChar char="⁃"/>
            </a:pPr>
            <a:r>
              <a:rPr lang="fi-FI" sz="3400" dirty="0">
                <a:solidFill>
                  <a:schemeClr val="accent1"/>
                </a:solidFill>
              </a:rPr>
              <a:t>Asiakasnäkökulmaa kartoitettiin asiakastietojärjestelmän pohjalta laadituilla asiakaspolkukuvauksilla sekä niihin liittyvillä asiakkaiden haastatteluilla.</a:t>
            </a:r>
            <a:endParaRPr lang="fi-FI" sz="3400" dirty="0">
              <a:solidFill>
                <a:schemeClr val="accent1"/>
              </a:solidFill>
              <a:cs typeface="Arial"/>
            </a:endParaRPr>
          </a:p>
          <a:p>
            <a:pPr marL="571500" indent="-571500">
              <a:buFont typeface="Inter" panose="02000503000000020004" pitchFamily="2" charset="0"/>
              <a:buChar char="⁃"/>
            </a:pPr>
            <a:r>
              <a:rPr lang="fi-FI" sz="3400" dirty="0">
                <a:solidFill>
                  <a:schemeClr val="accent1"/>
                </a:solidFill>
              </a:rPr>
              <a:t>Työntekijöiden näkemyksiä selvitettiin SOTEKE-valmennukseen kuuluvalla toisella työpajalla sekä tiimikohtaisilla kyselyillä. Työntekijöiltä selvitettiin mikä toistuvissa arvioinneissa on haastavaa ja motivoivaa, millaisia tunteita ja ajatuksia niiden tekeminen herättää sekä millaisia keinoja ja menetelmiä jo on käytössä ja mitä vielä puuttuu.</a:t>
            </a:r>
            <a:endParaRPr lang="fi-FI" sz="3400" dirty="0">
              <a:solidFill>
                <a:schemeClr val="accent1"/>
              </a:solidFill>
              <a:cs typeface="Arial"/>
            </a:endParaRPr>
          </a:p>
        </p:txBody>
      </p:sp>
      <p:sp>
        <p:nvSpPr>
          <p:cNvPr id="23" name="Tekstiruutu 22">
            <a:extLst>
              <a:ext uri="{FF2B5EF4-FFF2-40B4-BE49-F238E27FC236}">
                <a16:creationId xmlns:a16="http://schemas.microsoft.com/office/drawing/2014/main" id="{8E94E15F-0735-D15A-C6DC-EE03DB81803C}"/>
              </a:ext>
            </a:extLst>
          </p:cNvPr>
          <p:cNvSpPr txBox="1"/>
          <p:nvPr/>
        </p:nvSpPr>
        <p:spPr>
          <a:xfrm>
            <a:off x="9199829" y="24310803"/>
            <a:ext cx="9663019" cy="9079409"/>
          </a:xfrm>
          <a:prstGeom prst="rect">
            <a:avLst/>
          </a:prstGeom>
          <a:noFill/>
        </p:spPr>
        <p:txBody>
          <a:bodyPr wrap="square" lIns="91440" tIns="45720" rIns="91440" bIns="45720" rtlCol="0" anchor="t">
            <a:spAutoFit/>
          </a:bodyPr>
          <a:lstStyle/>
          <a:p>
            <a:pPr>
              <a:lnSpc>
                <a:spcPct val="200000"/>
              </a:lnSpc>
            </a:pPr>
            <a:r>
              <a:rPr lang="fi-FI" sz="2800" b="1" dirty="0">
                <a:solidFill>
                  <a:schemeClr val="accent1"/>
                </a:solidFill>
                <a:cs typeface="Arial"/>
              </a:rPr>
              <a:t> ASIAKKAIDEN NÄKEMYKSIÄ:</a:t>
            </a:r>
            <a:endParaRPr lang="en-US" sz="2800" dirty="0">
              <a:solidFill>
                <a:schemeClr val="accent1"/>
              </a:solidFill>
              <a:cs typeface="Arial" panose="020B0604020202020204"/>
            </a:endParaRPr>
          </a:p>
          <a:p>
            <a:pPr marL="342900" indent="-342900">
              <a:buFont typeface="Calibri"/>
              <a:buChar char="-"/>
            </a:pPr>
            <a:r>
              <a:rPr lang="fi-FI" sz="2400" dirty="0">
                <a:solidFill>
                  <a:schemeClr val="accent1"/>
                </a:solidFill>
                <a:cs typeface="Arial"/>
              </a:rPr>
              <a:t>Asiakkaiden vanhemmat pohtivat lapsella olevan suuri valta päättää itse ottaako vastaan palvelua, eikä aikuisten näkökulmasta sopivia palveluita oltu siksi aloitettu.</a:t>
            </a:r>
          </a:p>
          <a:p>
            <a:pPr marL="342900" indent="-342900">
              <a:buFont typeface="Calibri"/>
              <a:buChar char="-"/>
            </a:pPr>
            <a:r>
              <a:rPr lang="fi-FI" sz="2400" dirty="0">
                <a:solidFill>
                  <a:schemeClr val="accent1"/>
                </a:solidFill>
                <a:cs typeface="Arial"/>
              </a:rPr>
              <a:t>Asiakkaat toivoivat, että työskentelyn tavoitteista keskusteltaisiin avoimemmin ja työntekijät puhuisivat auki näkemyksiään enemmän, jotta huolenaiheet olisivat kaikkien tiedossa. </a:t>
            </a:r>
          </a:p>
          <a:p>
            <a:pPr marL="342900" indent="-342900">
              <a:buFont typeface="Calibri"/>
              <a:buChar char="-"/>
            </a:pPr>
            <a:r>
              <a:rPr lang="fi-FI" sz="2400" dirty="0">
                <a:solidFill>
                  <a:schemeClr val="accent1"/>
                </a:solidFill>
                <a:cs typeface="Arial"/>
              </a:rPr>
              <a:t>Asiakkaat kokivat uusille ihmisille asioiden läpikäymisen raskaana. Toisaalta osa ei kokenut vaihtuvuutta kuormittavana, jos tukea kuitenkin aina sai.</a:t>
            </a:r>
          </a:p>
          <a:p>
            <a:pPr marL="342900" indent="-342900">
              <a:buFont typeface="Calibri"/>
              <a:buChar char="-"/>
            </a:pPr>
            <a:r>
              <a:rPr lang="fi-FI" sz="2400" dirty="0">
                <a:solidFill>
                  <a:schemeClr val="accent1"/>
                </a:solidFill>
                <a:cs typeface="Arial"/>
              </a:rPr>
              <a:t>Merkityksellistä oli, että arvioinnit aina tehtiin, vaikka se olikin toistuvaa ja, että työntekijöihin sai tarvittaessa ottaa arvioinnin päätyttyäkin yhteyttä.</a:t>
            </a:r>
          </a:p>
          <a:p>
            <a:pPr marL="342900" indent="-342900">
              <a:buFont typeface="Calibri"/>
              <a:buChar char="-"/>
            </a:pPr>
            <a:r>
              <a:rPr lang="fi-FI" sz="2400" dirty="0">
                <a:solidFill>
                  <a:schemeClr val="accent1"/>
                </a:solidFill>
                <a:cs typeface="Arial"/>
              </a:rPr>
              <a:t>Asiakkaille oli tärkeää, ettei tukea tuputettu väkisin ja asiakkaiden mielipiteet otettiin huomioon päätöksiä tehtäessä.</a:t>
            </a:r>
          </a:p>
          <a:p>
            <a:pPr marL="342900" indent="-342900">
              <a:buFont typeface="Calibri"/>
              <a:buChar char="-"/>
            </a:pPr>
            <a:r>
              <a:rPr lang="fi-FI" sz="2400" dirty="0">
                <a:solidFill>
                  <a:schemeClr val="accent1"/>
                </a:solidFill>
                <a:cs typeface="Arial"/>
              </a:rPr>
              <a:t>Asiakkaiden mukaan arviointityössä oli tärkeää, että selvitettiin ja varmistettiin tuen saaminen muualta. Sosiaalityön rooli korostui, jos terveydenhuollon palveluita jouduttiin jonottamaan.</a:t>
            </a:r>
          </a:p>
          <a:p>
            <a:pPr marL="342900" indent="-342900">
              <a:buFont typeface="Calibri"/>
              <a:buChar char="-"/>
            </a:pPr>
            <a:r>
              <a:rPr lang="fi-FI" sz="2400" dirty="0">
                <a:solidFill>
                  <a:schemeClr val="accent1"/>
                </a:solidFill>
                <a:cs typeface="Arial"/>
              </a:rPr>
              <a:t>Asiakaspoluista nousi mieleen hyvät kohtaamiset ja tunne avun saamisesta. Asiakkaille merkityksellistä oli työntekijästä riippumatta se, miten työntekijä kohtaa ja kuulee häntä.</a:t>
            </a:r>
          </a:p>
          <a:p>
            <a:pPr marL="342900" indent="-342900">
              <a:buFont typeface="Calibri"/>
              <a:buChar char="-"/>
            </a:pPr>
            <a:endParaRPr lang="fi-FI" sz="2400" dirty="0">
              <a:solidFill>
                <a:schemeClr val="accent1"/>
              </a:solidFill>
              <a:cs typeface="Arial"/>
            </a:endParaRPr>
          </a:p>
          <a:p>
            <a:pPr marL="342900" indent="-342900">
              <a:buFont typeface="Calibri"/>
              <a:buChar char="-"/>
            </a:pPr>
            <a:endParaRPr lang="fi-FI" sz="2400" dirty="0">
              <a:solidFill>
                <a:schemeClr val="accent1"/>
              </a:solidFill>
              <a:cs typeface="Arial"/>
            </a:endParaRPr>
          </a:p>
        </p:txBody>
      </p:sp>
      <p:sp>
        <p:nvSpPr>
          <p:cNvPr id="27" name="Tekstin paikkamerkki 8">
            <a:extLst>
              <a:ext uri="{FF2B5EF4-FFF2-40B4-BE49-F238E27FC236}">
                <a16:creationId xmlns:a16="http://schemas.microsoft.com/office/drawing/2014/main" id="{4ADF8447-A7AE-DFBF-BF84-A6E384D7228B}"/>
              </a:ext>
            </a:extLst>
          </p:cNvPr>
          <p:cNvSpPr txBox="1">
            <a:spLocks/>
          </p:cNvSpPr>
          <p:nvPr/>
        </p:nvSpPr>
        <p:spPr>
          <a:xfrm>
            <a:off x="777098" y="24415438"/>
            <a:ext cx="8280920" cy="8091200"/>
          </a:xfrm>
          <a:custGeom>
            <a:avLst/>
            <a:gdLst>
              <a:gd name="connsiteX0" fmla="*/ 0 w 1722427"/>
              <a:gd name="connsiteY0" fmla="*/ 832613 h 1665226"/>
              <a:gd name="connsiteX1" fmla="*/ 861214 w 1722427"/>
              <a:gd name="connsiteY1" fmla="*/ 0 h 1665226"/>
              <a:gd name="connsiteX2" fmla="*/ 1722428 w 1722427"/>
              <a:gd name="connsiteY2" fmla="*/ 832613 h 1665226"/>
              <a:gd name="connsiteX3" fmla="*/ 861214 w 1722427"/>
              <a:gd name="connsiteY3" fmla="*/ 1665226 h 1665226"/>
              <a:gd name="connsiteX4" fmla="*/ 0 w 1722427"/>
              <a:gd name="connsiteY4" fmla="*/ 832613 h 1665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2427" h="1665226">
                <a:moveTo>
                  <a:pt x="0" y="832613"/>
                </a:moveTo>
                <a:cubicBezTo>
                  <a:pt x="0" y="372774"/>
                  <a:pt x="385579" y="0"/>
                  <a:pt x="861214" y="0"/>
                </a:cubicBezTo>
                <a:cubicBezTo>
                  <a:pt x="1336849" y="0"/>
                  <a:pt x="1722428" y="372774"/>
                  <a:pt x="1722428" y="832613"/>
                </a:cubicBezTo>
                <a:cubicBezTo>
                  <a:pt x="1722428" y="1292452"/>
                  <a:pt x="1336849" y="1665226"/>
                  <a:pt x="861214" y="1665226"/>
                </a:cubicBezTo>
                <a:cubicBezTo>
                  <a:pt x="385579" y="1665226"/>
                  <a:pt x="0" y="1292452"/>
                  <a:pt x="0" y="832613"/>
                </a:cubicBezTo>
                <a:close/>
              </a:path>
            </a:pathLst>
          </a:custGeom>
          <a:solidFill>
            <a:schemeClr val="accent1"/>
          </a:solidFill>
          <a:ln w="10795" cap="flat" cmpd="sng" algn="ctr">
            <a:solidFill>
              <a:srgbClr val="FFFFFF">
                <a:hueOff val="0"/>
                <a:satOff val="0"/>
                <a:lumOff val="0"/>
                <a:alphaOff val="0"/>
              </a:srgbClr>
            </a:solidFill>
            <a:prstDash val="solid"/>
          </a:ln>
        </p:spPr>
        <p:style>
          <a:lnRef idx="2">
            <a:scrgbClr r="0" g="0" b="0"/>
          </a:lnRef>
          <a:fillRef idx="1">
            <a:scrgbClr r="0" g="0" b="0"/>
          </a:fillRef>
          <a:effectRef idx="0">
            <a:scrgbClr r="0" g="0" b="0"/>
          </a:effectRef>
          <a:fontRef idx="minor">
            <a:schemeClr val="lt1"/>
          </a:fontRef>
        </p:style>
        <p:txBody>
          <a:bodyPr spcFirstLastPara="0" vert="horz" wrap="square" lIns="422932" tIns="414555" rIns="422932" bIns="414555" numCol="1" spcCol="1270" rtlCol="0" anchor="ctr" anchorCtr="0">
            <a:noAutofit/>
          </a:bodyPr>
          <a:lstStyle>
            <a:defPPr>
              <a:defRPr lang="fi-FI"/>
            </a:defPPr>
            <a:lvl1pPr marL="0" indent="-407664"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sz="1800" kern="1200">
                <a:solidFill>
                  <a:schemeClr val="lt1"/>
                </a:solidFill>
                <a:latin typeface="+mn-lt"/>
                <a:ea typeface="+mn-ea"/>
                <a:cs typeface="+mn-cs"/>
              </a:defRPr>
            </a:lvl1pPr>
            <a:lvl2pPr marL="457200" indent="-407664"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sz="1800" kern="1200">
                <a:solidFill>
                  <a:schemeClr val="lt1"/>
                </a:solidFill>
                <a:latin typeface="+mn-lt"/>
                <a:ea typeface="+mn-ea"/>
                <a:cs typeface="+mn-cs"/>
              </a:defRPr>
            </a:lvl2pPr>
            <a:lvl3pPr marL="914400" indent="-543566"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sz="1800" kern="1200">
                <a:solidFill>
                  <a:schemeClr val="lt1"/>
                </a:solidFill>
                <a:latin typeface="+mn-lt"/>
                <a:ea typeface="+mn-ea"/>
                <a:cs typeface="+mn-cs"/>
              </a:defRPr>
            </a:lvl3pPr>
            <a:lvl4pPr marL="1371600" indent="-543566"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sz="1800" kern="1200">
                <a:solidFill>
                  <a:schemeClr val="lt1"/>
                </a:solidFill>
                <a:latin typeface="+mn-lt"/>
                <a:ea typeface="+mn-ea"/>
                <a:cs typeface="+mn-cs"/>
              </a:defRPr>
            </a:lvl4pPr>
            <a:lvl5pPr marL="1828800" indent="-543566"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lang="fi-FI" sz="1800" kern="1200">
                <a:solidFill>
                  <a:schemeClr val="lt1"/>
                </a:solidFill>
                <a:latin typeface="+mn-lt"/>
                <a:ea typeface="+mn-ea"/>
                <a:cs typeface="+mn-cs"/>
              </a:defRPr>
            </a:lvl5pPr>
            <a:lvl6pPr marL="2286000" indent="-575276" algn="l" defTabSz="914400" rtl="0" eaLnBrk="1" latinLnBrk="0" hangingPunct="1">
              <a:lnSpc>
                <a:spcPct val="90000"/>
              </a:lnSpc>
              <a:spcBef>
                <a:spcPts val="1258"/>
              </a:spcBef>
              <a:buFont typeface="Arial" panose="020B0604020202020204" pitchFamily="34" charset="0"/>
              <a:buChar char="•"/>
              <a:defRPr sz="1800" kern="1200">
                <a:solidFill>
                  <a:schemeClr val="lt1"/>
                </a:solidFill>
                <a:latin typeface="+mn-lt"/>
                <a:ea typeface="+mn-ea"/>
                <a:cs typeface="+mn-cs"/>
              </a:defRPr>
            </a:lvl6pPr>
            <a:lvl7pPr marL="2743200" indent="-575276" algn="l" defTabSz="914400" rtl="0" eaLnBrk="1" latinLnBrk="0" hangingPunct="1">
              <a:lnSpc>
                <a:spcPct val="90000"/>
              </a:lnSpc>
              <a:spcBef>
                <a:spcPts val="1258"/>
              </a:spcBef>
              <a:buFont typeface="Arial" panose="020B0604020202020204" pitchFamily="34" charset="0"/>
              <a:buChar char="•"/>
              <a:defRPr sz="1800" kern="1200">
                <a:solidFill>
                  <a:schemeClr val="lt1"/>
                </a:solidFill>
                <a:latin typeface="+mn-lt"/>
                <a:ea typeface="+mn-ea"/>
                <a:cs typeface="+mn-cs"/>
              </a:defRPr>
            </a:lvl7pPr>
            <a:lvl8pPr marL="3200400" indent="-575276" algn="l" defTabSz="914400" rtl="0" eaLnBrk="1" latinLnBrk="0" hangingPunct="1">
              <a:lnSpc>
                <a:spcPct val="90000"/>
              </a:lnSpc>
              <a:spcBef>
                <a:spcPts val="1258"/>
              </a:spcBef>
              <a:buFont typeface="Arial" panose="020B0604020202020204" pitchFamily="34" charset="0"/>
              <a:buChar char="•"/>
              <a:defRPr sz="1800" kern="1200">
                <a:solidFill>
                  <a:schemeClr val="lt1"/>
                </a:solidFill>
                <a:latin typeface="+mn-lt"/>
                <a:ea typeface="+mn-ea"/>
                <a:cs typeface="+mn-cs"/>
              </a:defRPr>
            </a:lvl8pPr>
            <a:lvl9pPr marL="3657600" indent="-575276" algn="l" defTabSz="914400" rtl="0" eaLnBrk="1" latinLnBrk="0" hangingPunct="1">
              <a:lnSpc>
                <a:spcPct val="90000"/>
              </a:lnSpc>
              <a:spcBef>
                <a:spcPts val="1258"/>
              </a:spcBef>
              <a:buFont typeface="Arial" panose="020B0604020202020204" pitchFamily="34" charset="0"/>
              <a:buChar char="•"/>
              <a:defRPr sz="1800" kern="1200">
                <a:solidFill>
                  <a:schemeClr val="lt1"/>
                </a:solidFill>
                <a:latin typeface="+mn-lt"/>
                <a:ea typeface="+mn-ea"/>
                <a:cs typeface="+mn-cs"/>
              </a:defRPr>
            </a:lvl9pPr>
          </a:lstStyle>
          <a:p>
            <a:pPr indent="0" algn="ctr" defTabSz="1066800">
              <a:lnSpc>
                <a:spcPct val="90000"/>
              </a:lnSpc>
              <a:spcBef>
                <a:spcPct val="0"/>
              </a:spcBef>
              <a:spcAft>
                <a:spcPct val="35000"/>
              </a:spcAft>
              <a:buFont typeface="Arial" panose="020B0604020202020204" pitchFamily="34" charset="0"/>
              <a:buNone/>
            </a:pPr>
            <a:r>
              <a:rPr lang="fi-FI" sz="8000" b="1">
                <a:solidFill>
                  <a:srgbClr val="FFFFFF"/>
                </a:solidFill>
                <a:latin typeface="Arial" panose="020B0604020202020204"/>
              </a:rPr>
              <a:t>TULOKSET</a:t>
            </a:r>
          </a:p>
        </p:txBody>
      </p:sp>
      <p:sp>
        <p:nvSpPr>
          <p:cNvPr id="29" name="Tekstiruutu 28">
            <a:extLst>
              <a:ext uri="{FF2B5EF4-FFF2-40B4-BE49-F238E27FC236}">
                <a16:creationId xmlns:a16="http://schemas.microsoft.com/office/drawing/2014/main" id="{81ADB687-8FF8-E1D7-3C7D-2D8B946F829F}"/>
              </a:ext>
            </a:extLst>
          </p:cNvPr>
          <p:cNvSpPr txBox="1"/>
          <p:nvPr/>
        </p:nvSpPr>
        <p:spPr>
          <a:xfrm>
            <a:off x="2195810" y="33297231"/>
            <a:ext cx="18992599" cy="6894195"/>
          </a:xfrm>
          <a:prstGeom prst="rect">
            <a:avLst/>
          </a:prstGeom>
          <a:noFill/>
        </p:spPr>
        <p:txBody>
          <a:bodyPr wrap="square" rtlCol="0">
            <a:spAutoFit/>
          </a:bodyPr>
          <a:lstStyle/>
          <a:p>
            <a:pPr marL="457200" indent="-457200">
              <a:buFont typeface="Inter" panose="02000503000000020004" pitchFamily="2" charset="0"/>
              <a:buChar char="⁃"/>
            </a:pPr>
            <a:r>
              <a:rPr lang="fi-FI" sz="3400">
                <a:solidFill>
                  <a:schemeClr val="accent1"/>
                </a:solidFill>
              </a:rPr>
              <a:t>Asiakkaiden ja työntekijöiden kokemuksissa toistuvuuden hyödyt ja haasteet kohtasivat melko hyvin. Molemmat tunnistivat turhautumista toistuvaan arvioimiseen. Myös moniammatillisuuden hyödyntäminen nähtiin tärkeänä osana arviointityötä.</a:t>
            </a:r>
          </a:p>
          <a:p>
            <a:pPr marL="457200" indent="-457200">
              <a:buFont typeface="Inter" panose="02000503000000020004" pitchFamily="2" charset="0"/>
              <a:buChar char="⁃"/>
            </a:pPr>
            <a:r>
              <a:rPr lang="fi-FI" sz="3400">
                <a:solidFill>
                  <a:schemeClr val="accent1"/>
                </a:solidFill>
              </a:rPr>
              <a:t>Toistuvuuteen käytettäviä työmalleja tulee jatkokehittää. Esimerkiksi asiakaspolkujen hyödyntäminen valottaa huolenaiheita pidemmältä ajanjaksolta, jolloin yhteistyö ja ymmärrys tilanteesta syvenee sekä asiakkailla että työntekijöillä. Työntekijät toivovat systeemisellä työotteella tehtäviä palvelutarpeen arviointeja ja arvioinnin moniäänisyyttä.</a:t>
            </a:r>
          </a:p>
          <a:p>
            <a:pPr marL="457200" indent="-457200">
              <a:buFont typeface="Inter" panose="02000503000000020004" pitchFamily="2" charset="0"/>
              <a:buChar char="⁃"/>
            </a:pPr>
            <a:r>
              <a:rPr lang="fi-FI" sz="3400">
                <a:solidFill>
                  <a:schemeClr val="accent1"/>
                </a:solidFill>
              </a:rPr>
              <a:t>Ehdotamme, että toistuvuuden ja huolenaiheiden vakavuuden perusteella harkitaan uuden arvioinnin tekevien työntekijöiden nimeämistä sekä palvelutarpeen arviointiyksiköstä että lapsiperheiden sosiaalityöstä. Tällöin perheen kanssa päästään mahdollisimman pian muodostamaan palveluihin perustuvaa jatkosuunnitelmaa.</a:t>
            </a:r>
          </a:p>
          <a:p>
            <a:pPr marL="457200" indent="-457200">
              <a:buFont typeface="Inter" panose="02000503000000020004" pitchFamily="2" charset="0"/>
              <a:buChar char="⁃"/>
            </a:pPr>
            <a:r>
              <a:rPr lang="fi-FI" sz="3400">
                <a:solidFill>
                  <a:schemeClr val="accent1"/>
                </a:solidFill>
              </a:rPr>
              <a:t>SOTEKE-kehittämistyön tuloksista kirjoitetaan laajemmin Pirkanmaan hyvinvointialueen nettisivuilla myöhemmin julkaistavassa sosiaalisessa raportissa.</a:t>
            </a:r>
          </a:p>
        </p:txBody>
      </p:sp>
      <p:sp>
        <p:nvSpPr>
          <p:cNvPr id="25" name="Tekstin paikkamerkki 8">
            <a:extLst>
              <a:ext uri="{FF2B5EF4-FFF2-40B4-BE49-F238E27FC236}">
                <a16:creationId xmlns:a16="http://schemas.microsoft.com/office/drawing/2014/main" id="{976D2EF2-D47B-EB38-A6A1-FD7EF9FAAE4C}"/>
              </a:ext>
            </a:extLst>
          </p:cNvPr>
          <p:cNvSpPr txBox="1">
            <a:spLocks/>
          </p:cNvSpPr>
          <p:nvPr/>
        </p:nvSpPr>
        <p:spPr>
          <a:xfrm>
            <a:off x="20874249" y="32469216"/>
            <a:ext cx="8280920" cy="8091200"/>
          </a:xfrm>
          <a:custGeom>
            <a:avLst/>
            <a:gdLst>
              <a:gd name="connsiteX0" fmla="*/ 0 w 1722427"/>
              <a:gd name="connsiteY0" fmla="*/ 832613 h 1665226"/>
              <a:gd name="connsiteX1" fmla="*/ 861214 w 1722427"/>
              <a:gd name="connsiteY1" fmla="*/ 0 h 1665226"/>
              <a:gd name="connsiteX2" fmla="*/ 1722428 w 1722427"/>
              <a:gd name="connsiteY2" fmla="*/ 832613 h 1665226"/>
              <a:gd name="connsiteX3" fmla="*/ 861214 w 1722427"/>
              <a:gd name="connsiteY3" fmla="*/ 1665226 h 1665226"/>
              <a:gd name="connsiteX4" fmla="*/ 0 w 1722427"/>
              <a:gd name="connsiteY4" fmla="*/ 832613 h 1665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2427" h="1665226">
                <a:moveTo>
                  <a:pt x="0" y="832613"/>
                </a:moveTo>
                <a:cubicBezTo>
                  <a:pt x="0" y="372774"/>
                  <a:pt x="385579" y="0"/>
                  <a:pt x="861214" y="0"/>
                </a:cubicBezTo>
                <a:cubicBezTo>
                  <a:pt x="1336849" y="0"/>
                  <a:pt x="1722428" y="372774"/>
                  <a:pt x="1722428" y="832613"/>
                </a:cubicBezTo>
                <a:cubicBezTo>
                  <a:pt x="1722428" y="1292452"/>
                  <a:pt x="1336849" y="1665226"/>
                  <a:pt x="861214" y="1665226"/>
                </a:cubicBezTo>
                <a:cubicBezTo>
                  <a:pt x="385579" y="1665226"/>
                  <a:pt x="0" y="1292452"/>
                  <a:pt x="0" y="832613"/>
                </a:cubicBezTo>
                <a:close/>
              </a:path>
            </a:pathLst>
          </a:custGeom>
          <a:solidFill>
            <a:schemeClr val="accent4"/>
          </a:solidFill>
          <a:ln w="10795" cap="flat" cmpd="sng" algn="ctr">
            <a:solidFill>
              <a:srgbClr val="FFFFFF">
                <a:hueOff val="0"/>
                <a:satOff val="0"/>
                <a:lumOff val="0"/>
                <a:alphaOff val="0"/>
              </a:srgbClr>
            </a:solidFill>
            <a:prstDash val="solid"/>
          </a:ln>
        </p:spPr>
        <p:style>
          <a:lnRef idx="2">
            <a:scrgbClr r="0" g="0" b="0"/>
          </a:lnRef>
          <a:fillRef idx="1">
            <a:scrgbClr r="0" g="0" b="0"/>
          </a:fillRef>
          <a:effectRef idx="0">
            <a:scrgbClr r="0" g="0" b="0"/>
          </a:effectRef>
          <a:fontRef idx="minor">
            <a:schemeClr val="lt1"/>
          </a:fontRef>
        </p:style>
        <p:txBody>
          <a:bodyPr spcFirstLastPara="0" vert="horz" wrap="square" lIns="422932" tIns="414555" rIns="422932" bIns="414555" numCol="1" spcCol="1270" rtlCol="0" anchor="ctr" anchorCtr="0">
            <a:noAutofit/>
          </a:bodyPr>
          <a:lstStyle>
            <a:defPPr>
              <a:defRPr lang="fi-FI"/>
            </a:defPPr>
            <a:lvl1pPr marL="0" indent="-407664"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sz="1800" kern="1200">
                <a:solidFill>
                  <a:schemeClr val="lt1"/>
                </a:solidFill>
                <a:latin typeface="+mn-lt"/>
                <a:ea typeface="+mn-ea"/>
                <a:cs typeface="+mn-cs"/>
              </a:defRPr>
            </a:lvl1pPr>
            <a:lvl2pPr marL="457200" indent="-407664"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sz="1800" kern="1200">
                <a:solidFill>
                  <a:schemeClr val="lt1"/>
                </a:solidFill>
                <a:latin typeface="+mn-lt"/>
                <a:ea typeface="+mn-ea"/>
                <a:cs typeface="+mn-cs"/>
              </a:defRPr>
            </a:lvl2pPr>
            <a:lvl3pPr marL="914400" indent="-543566"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sz="1800" kern="1200">
                <a:solidFill>
                  <a:schemeClr val="lt1"/>
                </a:solidFill>
                <a:latin typeface="+mn-lt"/>
                <a:ea typeface="+mn-ea"/>
                <a:cs typeface="+mn-cs"/>
              </a:defRPr>
            </a:lvl3pPr>
            <a:lvl4pPr marL="1371600" indent="-543566"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sz="1800" kern="1200">
                <a:solidFill>
                  <a:schemeClr val="lt1"/>
                </a:solidFill>
                <a:latin typeface="+mn-lt"/>
                <a:ea typeface="+mn-ea"/>
                <a:cs typeface="+mn-cs"/>
              </a:defRPr>
            </a:lvl4pPr>
            <a:lvl5pPr marL="1828800" indent="-543566" algn="l" defTabSz="914400" rtl="0" eaLnBrk="1" latinLnBrk="0" hangingPunct="1">
              <a:lnSpc>
                <a:spcPct val="100000"/>
              </a:lnSpc>
              <a:spcBef>
                <a:spcPts val="0"/>
              </a:spcBef>
              <a:spcAft>
                <a:spcPts val="3019"/>
              </a:spcAft>
              <a:buClr>
                <a:schemeClr val="tx2"/>
              </a:buClr>
              <a:buFont typeface="Arial" panose="020B0604020202020204" pitchFamily="34" charset="0"/>
              <a:buChar char="•"/>
              <a:defRPr lang="fi-FI" sz="1800" kern="1200">
                <a:solidFill>
                  <a:schemeClr val="lt1"/>
                </a:solidFill>
                <a:latin typeface="+mn-lt"/>
                <a:ea typeface="+mn-ea"/>
                <a:cs typeface="+mn-cs"/>
              </a:defRPr>
            </a:lvl5pPr>
            <a:lvl6pPr marL="2286000" indent="-575276" algn="l" defTabSz="914400" rtl="0" eaLnBrk="1" latinLnBrk="0" hangingPunct="1">
              <a:lnSpc>
                <a:spcPct val="90000"/>
              </a:lnSpc>
              <a:spcBef>
                <a:spcPts val="1258"/>
              </a:spcBef>
              <a:buFont typeface="Arial" panose="020B0604020202020204" pitchFamily="34" charset="0"/>
              <a:buChar char="•"/>
              <a:defRPr sz="1800" kern="1200">
                <a:solidFill>
                  <a:schemeClr val="lt1"/>
                </a:solidFill>
                <a:latin typeface="+mn-lt"/>
                <a:ea typeface="+mn-ea"/>
                <a:cs typeface="+mn-cs"/>
              </a:defRPr>
            </a:lvl6pPr>
            <a:lvl7pPr marL="2743200" indent="-575276" algn="l" defTabSz="914400" rtl="0" eaLnBrk="1" latinLnBrk="0" hangingPunct="1">
              <a:lnSpc>
                <a:spcPct val="90000"/>
              </a:lnSpc>
              <a:spcBef>
                <a:spcPts val="1258"/>
              </a:spcBef>
              <a:buFont typeface="Arial" panose="020B0604020202020204" pitchFamily="34" charset="0"/>
              <a:buChar char="•"/>
              <a:defRPr sz="1800" kern="1200">
                <a:solidFill>
                  <a:schemeClr val="lt1"/>
                </a:solidFill>
                <a:latin typeface="+mn-lt"/>
                <a:ea typeface="+mn-ea"/>
                <a:cs typeface="+mn-cs"/>
              </a:defRPr>
            </a:lvl7pPr>
            <a:lvl8pPr marL="3200400" indent="-575276" algn="l" defTabSz="914400" rtl="0" eaLnBrk="1" latinLnBrk="0" hangingPunct="1">
              <a:lnSpc>
                <a:spcPct val="90000"/>
              </a:lnSpc>
              <a:spcBef>
                <a:spcPts val="1258"/>
              </a:spcBef>
              <a:buFont typeface="Arial" panose="020B0604020202020204" pitchFamily="34" charset="0"/>
              <a:buChar char="•"/>
              <a:defRPr sz="1800" kern="1200">
                <a:solidFill>
                  <a:schemeClr val="lt1"/>
                </a:solidFill>
                <a:latin typeface="+mn-lt"/>
                <a:ea typeface="+mn-ea"/>
                <a:cs typeface="+mn-cs"/>
              </a:defRPr>
            </a:lvl8pPr>
            <a:lvl9pPr marL="3657600" indent="-575276" algn="l" defTabSz="914400" rtl="0" eaLnBrk="1" latinLnBrk="0" hangingPunct="1">
              <a:lnSpc>
                <a:spcPct val="90000"/>
              </a:lnSpc>
              <a:spcBef>
                <a:spcPts val="1258"/>
              </a:spcBef>
              <a:buFont typeface="Arial" panose="020B0604020202020204" pitchFamily="34" charset="0"/>
              <a:buChar char="•"/>
              <a:defRPr sz="1800" kern="1200">
                <a:solidFill>
                  <a:schemeClr val="lt1"/>
                </a:solidFill>
                <a:latin typeface="+mn-lt"/>
                <a:ea typeface="+mn-ea"/>
                <a:cs typeface="+mn-cs"/>
              </a:defRPr>
            </a:lvl9pPr>
          </a:lstStyle>
          <a:p>
            <a:pPr indent="0" algn="ctr" defTabSz="1066800">
              <a:lnSpc>
                <a:spcPct val="90000"/>
              </a:lnSpc>
              <a:spcBef>
                <a:spcPct val="0"/>
              </a:spcBef>
              <a:spcAft>
                <a:spcPct val="35000"/>
              </a:spcAft>
              <a:buFont typeface="Arial" panose="020B0604020202020204" pitchFamily="34" charset="0"/>
              <a:buNone/>
            </a:pPr>
            <a:r>
              <a:rPr lang="fi-FI" sz="8000" b="1">
                <a:solidFill>
                  <a:srgbClr val="FFFFFF"/>
                </a:solidFill>
                <a:latin typeface="Arial" panose="020B0604020202020204"/>
              </a:rPr>
              <a:t>POHDINTA</a:t>
            </a:r>
          </a:p>
        </p:txBody>
      </p:sp>
      <p:sp>
        <p:nvSpPr>
          <p:cNvPr id="7" name="TextBox 6">
            <a:extLst>
              <a:ext uri="{FF2B5EF4-FFF2-40B4-BE49-F238E27FC236}">
                <a16:creationId xmlns:a16="http://schemas.microsoft.com/office/drawing/2014/main" id="{6F004BA4-569A-2E23-8BA4-84A35F24D38C}"/>
              </a:ext>
            </a:extLst>
          </p:cNvPr>
          <p:cNvSpPr txBox="1"/>
          <p:nvPr/>
        </p:nvSpPr>
        <p:spPr>
          <a:xfrm>
            <a:off x="18862849" y="24310803"/>
            <a:ext cx="9810066" cy="83407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fi-FI" sz="2800" b="1" dirty="0">
                <a:solidFill>
                  <a:srgbClr val="10285E"/>
                </a:solidFill>
                <a:cs typeface="Arial"/>
              </a:rPr>
              <a:t> TYÖNTEKIJÖIDEN NÄKEMYKSIÄ:</a:t>
            </a:r>
            <a:endParaRPr lang="en-US" dirty="0"/>
          </a:p>
          <a:p>
            <a:pPr marL="342900" indent="-342900">
              <a:buFont typeface="Calibri"/>
              <a:buChar char="-"/>
            </a:pPr>
            <a:r>
              <a:rPr lang="fi-FI" sz="2400" dirty="0">
                <a:solidFill>
                  <a:schemeClr val="accent1"/>
                </a:solidFill>
                <a:cs typeface="Arial"/>
              </a:rPr>
              <a:t>Työntekijöille tehdyn selvityksen perusteella yli puolet arvioinneista tehdään lapsille, joiden palveluiden tarvetta on arvioitu vähintään kerran aiemmin.  </a:t>
            </a:r>
            <a:endParaRPr lang="fi-FI" sz="6900" dirty="0">
              <a:solidFill>
                <a:schemeClr val="accent1"/>
              </a:solidFill>
              <a:cs typeface="Arial" panose="020B0604020202020204"/>
            </a:endParaRPr>
          </a:p>
          <a:p>
            <a:pPr marL="342900" indent="-342900">
              <a:buFont typeface="Calibri"/>
              <a:buChar char="-"/>
            </a:pPr>
            <a:r>
              <a:rPr lang="fi-FI" sz="2400" dirty="0">
                <a:solidFill>
                  <a:srgbClr val="10285E"/>
                </a:solidFill>
                <a:cs typeface="Arial"/>
              </a:rPr>
              <a:t>Haastavaa on uuden näkökulman löytäminen, asiakkaan motivointi, työntekijöiden vaihtuvuus työtiimeissä, palveluiden rajallisuus ja pitkät jonot palveluihin.</a:t>
            </a:r>
          </a:p>
          <a:p>
            <a:pPr marL="342900" indent="-342900">
              <a:buFont typeface="Calibri"/>
              <a:buChar char="-"/>
            </a:pPr>
            <a:r>
              <a:rPr lang="fi-FI" sz="2400" dirty="0">
                <a:solidFill>
                  <a:srgbClr val="10285E"/>
                </a:solidFill>
                <a:cs typeface="Arial"/>
              </a:rPr>
              <a:t>Työntekijöitä motivoi tuttuus asiakasperheeseen, oman työn vaikuttavuuden näkeminen sekä luottamuksen syntyminen perheen kanssa.</a:t>
            </a:r>
          </a:p>
          <a:p>
            <a:pPr marL="342900" indent="-342900">
              <a:buFont typeface="Calibri"/>
              <a:buChar char="-"/>
            </a:pPr>
            <a:r>
              <a:rPr lang="fi-FI" sz="2400" dirty="0">
                <a:solidFill>
                  <a:srgbClr val="10285E"/>
                </a:solidFill>
                <a:cs typeface="Arial"/>
              </a:rPr>
              <a:t>Toistuvien arviointien tekeminen aiheuttaa negatiivisia tunteita, kuten turhautumista, häpeää, keinottomuutta ja epäonnistumisen tunteita. Toisaalta tutun perheen uudelleen tapaaminen koetaan kivana ja turvallisena.</a:t>
            </a:r>
          </a:p>
          <a:p>
            <a:pPr marL="342900" indent="-342900">
              <a:buFont typeface="Calibri"/>
              <a:buChar char="-"/>
            </a:pPr>
            <a:r>
              <a:rPr lang="fi-FI" sz="2400" dirty="0">
                <a:solidFill>
                  <a:srgbClr val="10285E"/>
                </a:solidFill>
                <a:cs typeface="Arial"/>
              </a:rPr>
              <a:t>Asiakkaiden kanssa hyödynnetään aikajanojen tekemistä, verkostotyötä ja konsultaatioryhmiä enemmän. Esihenkilöt pohtivat, kenen on hyvä jatkaa perheen asioissa uuden ilmoituksen tullessa.</a:t>
            </a:r>
          </a:p>
          <a:p>
            <a:pPr marL="342900" indent="-342900">
              <a:buFont typeface="Calibri"/>
              <a:buChar char="-"/>
            </a:pPr>
            <a:r>
              <a:rPr lang="fi-FI" sz="2400" dirty="0">
                <a:solidFill>
                  <a:srgbClr val="10285E"/>
                </a:solidFill>
                <a:cs typeface="Arial"/>
              </a:rPr>
              <a:t>Työntekijät toivovat systeemisen mallin käyttöönottamista myös arviointityössä, lisää aikaa asiakkaan tilanteeseen perehtymiseen yhdessä työparin </a:t>
            </a:r>
            <a:r>
              <a:rPr lang="fi-FI" sz="2400">
                <a:solidFill>
                  <a:srgbClr val="10285E"/>
                </a:solidFill>
                <a:cs typeface="Arial"/>
              </a:rPr>
              <a:t>kanssa sek</a:t>
            </a:r>
            <a:r>
              <a:rPr lang="fi-FI" sz="2400" dirty="0">
                <a:solidFill>
                  <a:srgbClr val="10285E"/>
                </a:solidFill>
                <a:cs typeface="Arial"/>
              </a:rPr>
              <a:t>ä</a:t>
            </a:r>
            <a:r>
              <a:rPr lang="fi-FI" sz="2400">
                <a:solidFill>
                  <a:srgbClr val="10285E"/>
                </a:solidFill>
                <a:cs typeface="Arial"/>
              </a:rPr>
              <a:t> </a:t>
            </a:r>
            <a:r>
              <a:rPr lang="fi-FI" sz="2400" dirty="0">
                <a:solidFill>
                  <a:srgbClr val="10285E"/>
                </a:solidFill>
                <a:cs typeface="Arial"/>
              </a:rPr>
              <a:t>muiden toimijoiden kanssa tehtävän </a:t>
            </a:r>
            <a:r>
              <a:rPr lang="fi-FI" sz="2400">
                <a:solidFill>
                  <a:srgbClr val="10285E"/>
                </a:solidFill>
                <a:cs typeface="Arial"/>
              </a:rPr>
              <a:t>yhteistyön syvenemistä.</a:t>
            </a:r>
            <a:endParaRPr lang="fi-FI" sz="2400" dirty="0">
              <a:solidFill>
                <a:srgbClr val="10285E"/>
              </a:solidFill>
              <a:cs typeface="Arial"/>
            </a:endParaRPr>
          </a:p>
        </p:txBody>
      </p:sp>
    </p:spTree>
    <p:extLst>
      <p:ext uri="{BB962C8B-B14F-4D97-AF65-F5344CB8AC3E}">
        <p14:creationId xmlns:p14="http://schemas.microsoft.com/office/powerpoint/2010/main" val="2415057988"/>
      </p:ext>
    </p:extLst>
  </p:cSld>
  <p:clrMapOvr>
    <a:masterClrMapping/>
  </p:clrMapOvr>
</p:sld>
</file>

<file path=ppt/theme/theme1.xml><?xml version="1.0" encoding="utf-8"?>
<a:theme xmlns:a="http://schemas.openxmlformats.org/drawingml/2006/main" name="Pirha_Posteri_A0_841x1189mm">
  <a:themeElements>
    <a:clrScheme name="PHA_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284A96"/>
      </a:hlink>
      <a:folHlink>
        <a:srgbClr val="284A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ienovaraisen yhtenäinen">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steri A0 _841x1189mm_PHA_EN .potx" id="{99A4C1D8-CA5D-409D-AD5E-AB8608B7397E}" vid="{FCCEF2CE-3503-4506-B05C-DA5D5E637DE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posteri</Template>
  <TotalTime>14</TotalTime>
  <Words>636</Words>
  <Application>Microsoft Office PowerPoint</Application>
  <PresentationFormat>Mukautettu</PresentationFormat>
  <Paragraphs>39</Paragraphs>
  <Slides>1</Slides>
  <Notes>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Arial</vt:lpstr>
      <vt:lpstr>Calibri</vt:lpstr>
      <vt:lpstr>Inter</vt:lpstr>
      <vt:lpstr>Pirha_Posteri_A0_841x1189mm</vt:lpstr>
      <vt:lpstr>Toistuvat palvelutarpeen arvioinnit perhepalveluissa:  asiakas- ja työntekijänäkökulma toistuvuuden ilmiöön asiakassuhteissa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Siukola Taija</dc:creator>
  <cp:keywords/>
  <cp:lastModifiedBy>Siukola Taija</cp:lastModifiedBy>
  <cp:revision>1</cp:revision>
  <cp:lastPrinted>2025-04-16T11:02:32Z</cp:lastPrinted>
  <dcterms:created xsi:type="dcterms:W3CDTF">2025-03-14T10:59:43Z</dcterms:created>
  <dcterms:modified xsi:type="dcterms:W3CDTF">2025-04-16T11:21:31Z</dcterms:modified>
</cp:coreProperties>
</file>