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3"/>
  </p:notesMasterIdLst>
  <p:sldIdLst>
    <p:sldId id="258" r:id="rId2"/>
  </p:sldIdLst>
  <p:sldSz cx="30275213" cy="42803763"/>
  <p:notesSz cx="6858000" cy="9144000"/>
  <p:defaultTextStyle>
    <a:defPPr>
      <a:defRPr lang="fi-FI"/>
    </a:defPPr>
    <a:lvl1pPr marL="0" algn="l" defTabSz="3507429" rtl="0" eaLnBrk="1" latinLnBrk="0" hangingPunct="1">
      <a:defRPr sz="6906" kern="1200">
        <a:solidFill>
          <a:schemeClr val="tx1"/>
        </a:solidFill>
        <a:latin typeface="+mn-lt"/>
        <a:ea typeface="+mn-ea"/>
        <a:cs typeface="+mn-cs"/>
      </a:defRPr>
    </a:lvl1pPr>
    <a:lvl2pPr marL="1753714" algn="l" defTabSz="3507429" rtl="0" eaLnBrk="1" latinLnBrk="0" hangingPunct="1">
      <a:defRPr sz="6906" kern="1200">
        <a:solidFill>
          <a:schemeClr val="tx1"/>
        </a:solidFill>
        <a:latin typeface="+mn-lt"/>
        <a:ea typeface="+mn-ea"/>
        <a:cs typeface="+mn-cs"/>
      </a:defRPr>
    </a:lvl2pPr>
    <a:lvl3pPr marL="3507429" algn="l" defTabSz="3507429" rtl="0" eaLnBrk="1" latinLnBrk="0" hangingPunct="1">
      <a:defRPr sz="6906" kern="1200">
        <a:solidFill>
          <a:schemeClr val="tx1"/>
        </a:solidFill>
        <a:latin typeface="+mn-lt"/>
        <a:ea typeface="+mn-ea"/>
        <a:cs typeface="+mn-cs"/>
      </a:defRPr>
    </a:lvl3pPr>
    <a:lvl4pPr marL="5261145" algn="l" defTabSz="3507429" rtl="0" eaLnBrk="1" latinLnBrk="0" hangingPunct="1">
      <a:defRPr sz="6906" kern="1200">
        <a:solidFill>
          <a:schemeClr val="tx1"/>
        </a:solidFill>
        <a:latin typeface="+mn-lt"/>
        <a:ea typeface="+mn-ea"/>
        <a:cs typeface="+mn-cs"/>
      </a:defRPr>
    </a:lvl4pPr>
    <a:lvl5pPr marL="7014859" algn="l" defTabSz="3507429" rtl="0" eaLnBrk="1" latinLnBrk="0" hangingPunct="1">
      <a:defRPr sz="6906" kern="1200">
        <a:solidFill>
          <a:schemeClr val="tx1"/>
        </a:solidFill>
        <a:latin typeface="+mn-lt"/>
        <a:ea typeface="+mn-ea"/>
        <a:cs typeface="+mn-cs"/>
      </a:defRPr>
    </a:lvl5pPr>
    <a:lvl6pPr marL="8768574" algn="l" defTabSz="3507429" rtl="0" eaLnBrk="1" latinLnBrk="0" hangingPunct="1">
      <a:defRPr sz="6906" kern="1200">
        <a:solidFill>
          <a:schemeClr val="tx1"/>
        </a:solidFill>
        <a:latin typeface="+mn-lt"/>
        <a:ea typeface="+mn-ea"/>
        <a:cs typeface="+mn-cs"/>
      </a:defRPr>
    </a:lvl6pPr>
    <a:lvl7pPr marL="10522288" algn="l" defTabSz="3507429" rtl="0" eaLnBrk="1" latinLnBrk="0" hangingPunct="1">
      <a:defRPr sz="6906" kern="1200">
        <a:solidFill>
          <a:schemeClr val="tx1"/>
        </a:solidFill>
        <a:latin typeface="+mn-lt"/>
        <a:ea typeface="+mn-ea"/>
        <a:cs typeface="+mn-cs"/>
      </a:defRPr>
    </a:lvl7pPr>
    <a:lvl8pPr marL="12276004" algn="l" defTabSz="3507429" rtl="0" eaLnBrk="1" latinLnBrk="0" hangingPunct="1">
      <a:defRPr sz="6906" kern="1200">
        <a:solidFill>
          <a:schemeClr val="tx1"/>
        </a:solidFill>
        <a:latin typeface="+mn-lt"/>
        <a:ea typeface="+mn-ea"/>
        <a:cs typeface="+mn-cs"/>
      </a:defRPr>
    </a:lvl8pPr>
    <a:lvl9pPr marL="14029719" algn="l" defTabSz="3507429" rtl="0" eaLnBrk="1" latinLnBrk="0" hangingPunct="1">
      <a:defRPr sz="690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482" userDrawn="1">
          <p15:clr>
            <a:srgbClr val="A4A3A4"/>
          </p15:clr>
        </p15:guide>
        <p15:guide id="2" pos="953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3D0E0"/>
    <a:srgbClr val="FFDEE6"/>
    <a:srgbClr val="E7E9EF"/>
    <a:srgbClr val="721465"/>
    <a:srgbClr val="AA72A3"/>
    <a:srgbClr val="8E4384"/>
    <a:srgbClr val="CFD4DF"/>
    <a:srgbClr val="FF5982"/>
    <a:srgbClr val="707E9E"/>
    <a:srgbClr val="40537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00A15C55-8517-42AA-B614-E9B94910E393}" styleName="Normaali tyyli 2 - Korostu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33" autoAdjust="0"/>
    <p:restoredTop sz="95770" autoAdjust="0"/>
  </p:normalViewPr>
  <p:slideViewPr>
    <p:cSldViewPr showGuides="1">
      <p:cViewPr varScale="1">
        <p:scale>
          <a:sx n="18" d="100"/>
          <a:sy n="18" d="100"/>
        </p:scale>
        <p:origin x="2856" y="156"/>
      </p:cViewPr>
      <p:guideLst>
        <p:guide orient="horz" pos="13482"/>
        <p:guide pos="9536"/>
      </p:guideLst>
    </p:cSldViewPr>
  </p:slideViewPr>
  <p:outlineViewPr>
    <p:cViewPr>
      <p:scale>
        <a:sx n="33" d="100"/>
        <a:sy n="33" d="100"/>
      </p:scale>
      <p:origin x="0" y="-7488"/>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77F54BD-3701-42E0-95F8-6B5541F7A16A}" type="datetimeFigureOut">
              <a:rPr lang="fi-FI" smtClean="0"/>
              <a:t>22.4.2025</a:t>
            </a:fld>
            <a:endParaRPr lang="fi-FI"/>
          </a:p>
        </p:txBody>
      </p:sp>
      <p:sp>
        <p:nvSpPr>
          <p:cNvPr id="4" name="Dian kuvan paikkamerkki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3095AD-1777-4067-B046-A1A28382DA49}" type="slidenum">
              <a:rPr lang="fi-FI" smtClean="0"/>
              <a:t>‹#›</a:t>
            </a:fld>
            <a:endParaRPr lang="fi-FI"/>
          </a:p>
        </p:txBody>
      </p:sp>
    </p:spTree>
    <p:extLst>
      <p:ext uri="{BB962C8B-B14F-4D97-AF65-F5344CB8AC3E}">
        <p14:creationId xmlns:p14="http://schemas.microsoft.com/office/powerpoint/2010/main" val="4145862793"/>
      </p:ext>
    </p:extLst>
  </p:cSld>
  <p:clrMap bg1="lt1" tx1="dk1" bg2="lt2" tx2="dk2" accent1="accent1" accent2="accent2" accent3="accent3" accent4="accent4" accent5="accent5" accent6="accent6" hlink="hlink" folHlink="folHlink"/>
  <p:notesStyle>
    <a:lvl1pPr marL="0" algn="l" defTabSz="3507429" rtl="0" eaLnBrk="1" latinLnBrk="0" hangingPunct="1">
      <a:defRPr sz="4603" kern="1200">
        <a:solidFill>
          <a:schemeClr val="tx1"/>
        </a:solidFill>
        <a:latin typeface="+mn-lt"/>
        <a:ea typeface="+mn-ea"/>
        <a:cs typeface="+mn-cs"/>
      </a:defRPr>
    </a:lvl1pPr>
    <a:lvl2pPr marL="1753714" algn="l" defTabSz="3507429" rtl="0" eaLnBrk="1" latinLnBrk="0" hangingPunct="1">
      <a:defRPr sz="4603" kern="1200">
        <a:solidFill>
          <a:schemeClr val="tx1"/>
        </a:solidFill>
        <a:latin typeface="+mn-lt"/>
        <a:ea typeface="+mn-ea"/>
        <a:cs typeface="+mn-cs"/>
      </a:defRPr>
    </a:lvl2pPr>
    <a:lvl3pPr marL="3507429" algn="l" defTabSz="3507429" rtl="0" eaLnBrk="1" latinLnBrk="0" hangingPunct="1">
      <a:defRPr sz="4603" kern="1200">
        <a:solidFill>
          <a:schemeClr val="tx1"/>
        </a:solidFill>
        <a:latin typeface="+mn-lt"/>
        <a:ea typeface="+mn-ea"/>
        <a:cs typeface="+mn-cs"/>
      </a:defRPr>
    </a:lvl3pPr>
    <a:lvl4pPr marL="5261145" algn="l" defTabSz="3507429" rtl="0" eaLnBrk="1" latinLnBrk="0" hangingPunct="1">
      <a:defRPr sz="4603" kern="1200">
        <a:solidFill>
          <a:schemeClr val="tx1"/>
        </a:solidFill>
        <a:latin typeface="+mn-lt"/>
        <a:ea typeface="+mn-ea"/>
        <a:cs typeface="+mn-cs"/>
      </a:defRPr>
    </a:lvl4pPr>
    <a:lvl5pPr marL="7014859" algn="l" defTabSz="3507429" rtl="0" eaLnBrk="1" latinLnBrk="0" hangingPunct="1">
      <a:defRPr sz="4603" kern="1200">
        <a:solidFill>
          <a:schemeClr val="tx1"/>
        </a:solidFill>
        <a:latin typeface="+mn-lt"/>
        <a:ea typeface="+mn-ea"/>
        <a:cs typeface="+mn-cs"/>
      </a:defRPr>
    </a:lvl5pPr>
    <a:lvl6pPr marL="8768574" algn="l" defTabSz="3507429" rtl="0" eaLnBrk="1" latinLnBrk="0" hangingPunct="1">
      <a:defRPr sz="4603" kern="1200">
        <a:solidFill>
          <a:schemeClr val="tx1"/>
        </a:solidFill>
        <a:latin typeface="+mn-lt"/>
        <a:ea typeface="+mn-ea"/>
        <a:cs typeface="+mn-cs"/>
      </a:defRPr>
    </a:lvl6pPr>
    <a:lvl7pPr marL="10522288" algn="l" defTabSz="3507429" rtl="0" eaLnBrk="1" latinLnBrk="0" hangingPunct="1">
      <a:defRPr sz="4603" kern="1200">
        <a:solidFill>
          <a:schemeClr val="tx1"/>
        </a:solidFill>
        <a:latin typeface="+mn-lt"/>
        <a:ea typeface="+mn-ea"/>
        <a:cs typeface="+mn-cs"/>
      </a:defRPr>
    </a:lvl7pPr>
    <a:lvl8pPr marL="12276004" algn="l" defTabSz="3507429" rtl="0" eaLnBrk="1" latinLnBrk="0" hangingPunct="1">
      <a:defRPr sz="4603" kern="1200">
        <a:solidFill>
          <a:schemeClr val="tx1"/>
        </a:solidFill>
        <a:latin typeface="+mn-lt"/>
        <a:ea typeface="+mn-ea"/>
        <a:cs typeface="+mn-cs"/>
      </a:defRPr>
    </a:lvl8pPr>
    <a:lvl9pPr marL="14029719" algn="l" defTabSz="3507429" rtl="0" eaLnBrk="1" latinLnBrk="0" hangingPunct="1">
      <a:defRPr sz="4603"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 palstaa_valk">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483821E-2C7D-9770-6A8A-3D867B4F8EBE}"/>
              </a:ext>
            </a:extLst>
          </p:cNvPr>
          <p:cNvSpPr>
            <a:spLocks noGrp="1"/>
          </p:cNvSpPr>
          <p:nvPr>
            <p:ph type="title"/>
          </p:nvPr>
        </p:nvSpPr>
        <p:spPr>
          <a:xfrm>
            <a:off x="1095375" y="1017588"/>
            <a:ext cx="24483391" cy="4586287"/>
          </a:xfrm>
        </p:spPr>
        <p:txBody>
          <a:bodyPr/>
          <a:lstStyle>
            <a:lvl1pPr>
              <a:defRPr>
                <a:solidFill>
                  <a:schemeClr val="accent1"/>
                </a:solidFill>
              </a:defRPr>
            </a:lvl1pPr>
          </a:lstStyle>
          <a:p>
            <a:r>
              <a:rPr lang="fi-FI" noProof="0"/>
              <a:t>Muokkaa ots. perustyyl. napsautt.</a:t>
            </a:r>
            <a:endParaRPr lang="en-US" noProof="0" dirty="0"/>
          </a:p>
        </p:txBody>
      </p:sp>
      <p:sp>
        <p:nvSpPr>
          <p:cNvPr id="4" name="Tekstin paikkamerkki 3">
            <a:extLst>
              <a:ext uri="{FF2B5EF4-FFF2-40B4-BE49-F238E27FC236}">
                <a16:creationId xmlns:a16="http://schemas.microsoft.com/office/drawing/2014/main" id="{83C400CA-3488-8081-98C6-E137401A21C0}"/>
              </a:ext>
            </a:extLst>
          </p:cNvPr>
          <p:cNvSpPr>
            <a:spLocks noGrp="1"/>
          </p:cNvSpPr>
          <p:nvPr>
            <p:ph type="body" sz="quarter" idx="10"/>
          </p:nvPr>
        </p:nvSpPr>
        <p:spPr>
          <a:xfrm>
            <a:off x="1095375" y="10096500"/>
            <a:ext cx="13656551" cy="27037995"/>
          </a:xfrm>
        </p:spPr>
        <p:txBody>
          <a:bodyPr lIns="180000" tIns="180000" rIns="180000" bIns="180000"/>
          <a:lstStyle>
            <a:lvl1pPr marL="407664" indent="-407664">
              <a:defRPr/>
            </a:lvl1pPr>
            <a:lvl2pPr marL="815328" indent="-407664">
              <a:defRPr/>
            </a:lvl2pPr>
          </a:lstStyle>
          <a:p>
            <a:pPr lvl="0"/>
            <a:r>
              <a:rPr lang="fi-FI" noProof="0"/>
              <a:t>Muokkaa tekstin perustyylejä napsauttamalla</a:t>
            </a:r>
          </a:p>
          <a:p>
            <a:pPr lvl="1"/>
            <a:r>
              <a:rPr lang="fi-FI" noProof="0"/>
              <a:t>toinen taso</a:t>
            </a:r>
          </a:p>
        </p:txBody>
      </p:sp>
      <p:sp>
        <p:nvSpPr>
          <p:cNvPr id="6" name="Tekstin paikkamerkki 5">
            <a:extLst>
              <a:ext uri="{FF2B5EF4-FFF2-40B4-BE49-F238E27FC236}">
                <a16:creationId xmlns:a16="http://schemas.microsoft.com/office/drawing/2014/main" id="{206DF23D-B092-C265-F306-77DC044CA64A}"/>
              </a:ext>
            </a:extLst>
          </p:cNvPr>
          <p:cNvSpPr>
            <a:spLocks noGrp="1"/>
          </p:cNvSpPr>
          <p:nvPr>
            <p:ph type="body" sz="quarter" idx="11"/>
          </p:nvPr>
        </p:nvSpPr>
        <p:spPr>
          <a:xfrm>
            <a:off x="1166933" y="6622012"/>
            <a:ext cx="27941348" cy="2436285"/>
          </a:xfrm>
          <a:noFill/>
        </p:spPr>
        <p:txBody>
          <a:bodyPr lIns="252000" tIns="108000" rIns="108000" bIns="252000"/>
          <a:lstStyle>
            <a:lvl1pPr marL="0" indent="0">
              <a:buNone/>
              <a:defRPr sz="3963" b="0">
                <a:solidFill>
                  <a:schemeClr val="accent1"/>
                </a:solidFill>
              </a:defRPr>
            </a:lvl1pPr>
          </a:lstStyle>
          <a:p>
            <a:pPr lvl="0"/>
            <a:r>
              <a:rPr lang="fi-FI" noProof="0"/>
              <a:t>Muokkaa tekstin perustyylejä napsauttamalla</a:t>
            </a:r>
          </a:p>
        </p:txBody>
      </p:sp>
      <p:sp>
        <p:nvSpPr>
          <p:cNvPr id="7" name="Tekstin paikkamerkki 3">
            <a:extLst>
              <a:ext uri="{FF2B5EF4-FFF2-40B4-BE49-F238E27FC236}">
                <a16:creationId xmlns:a16="http://schemas.microsoft.com/office/drawing/2014/main" id="{2CB7941E-E6DB-5D2B-00D4-F2537DFC979A}"/>
              </a:ext>
            </a:extLst>
          </p:cNvPr>
          <p:cNvSpPr>
            <a:spLocks noGrp="1"/>
          </p:cNvSpPr>
          <p:nvPr>
            <p:ph type="body" sz="quarter" idx="15"/>
          </p:nvPr>
        </p:nvSpPr>
        <p:spPr>
          <a:xfrm>
            <a:off x="15523288" y="10096500"/>
            <a:ext cx="13656551" cy="27037995"/>
          </a:xfrm>
        </p:spPr>
        <p:txBody>
          <a:bodyPr lIns="180000" tIns="180000" rIns="180000" bIns="180000"/>
          <a:lstStyle>
            <a:lvl1pPr marL="407664" indent="-407664">
              <a:defRPr/>
            </a:lvl1pPr>
            <a:lvl2pPr marL="815328" indent="-407664">
              <a:defRPr/>
            </a:lvl2pPr>
          </a:lstStyle>
          <a:p>
            <a:pPr lvl="0"/>
            <a:r>
              <a:rPr lang="fi-FI" noProof="0"/>
              <a:t>Muokkaa tekstin perustyylejä napsauttamalla</a:t>
            </a:r>
          </a:p>
          <a:p>
            <a:pPr lvl="1"/>
            <a:r>
              <a:rPr lang="fi-FI" noProof="0"/>
              <a:t>toinen taso</a:t>
            </a:r>
          </a:p>
        </p:txBody>
      </p:sp>
      <p:sp>
        <p:nvSpPr>
          <p:cNvPr id="3" name="Tekstin paikkamerkki 5">
            <a:extLst>
              <a:ext uri="{FF2B5EF4-FFF2-40B4-BE49-F238E27FC236}">
                <a16:creationId xmlns:a16="http://schemas.microsoft.com/office/drawing/2014/main" id="{AEDDF016-A8E3-B61D-44F4-3A471420FD36}"/>
              </a:ext>
            </a:extLst>
          </p:cNvPr>
          <p:cNvSpPr>
            <a:spLocks noGrp="1"/>
          </p:cNvSpPr>
          <p:nvPr>
            <p:ph type="body" sz="quarter" idx="16"/>
          </p:nvPr>
        </p:nvSpPr>
        <p:spPr>
          <a:xfrm>
            <a:off x="1095375" y="38320928"/>
            <a:ext cx="9001671" cy="2855983"/>
          </a:xfrm>
        </p:spPr>
        <p:txBody>
          <a:bodyPr anchor="b"/>
          <a:lstStyle>
            <a:lvl1pPr marL="0" indent="0">
              <a:buNone/>
              <a:defRPr sz="3963">
                <a:solidFill>
                  <a:schemeClr val="accent1"/>
                </a:solidFill>
              </a:defRPr>
            </a:lvl1pPr>
          </a:lstStyle>
          <a:p>
            <a:pPr lvl="0"/>
            <a:r>
              <a:rPr lang="fi-FI" noProof="0"/>
              <a:t>Muokkaa tekstin perustyylejä napsauttamalla</a:t>
            </a:r>
          </a:p>
        </p:txBody>
      </p:sp>
    </p:spTree>
    <p:extLst>
      <p:ext uri="{BB962C8B-B14F-4D97-AF65-F5344CB8AC3E}">
        <p14:creationId xmlns:p14="http://schemas.microsoft.com/office/powerpoint/2010/main" val="2180619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 palstaa_liila_kuvat">
    <p:bg>
      <p:bgPr>
        <a:solidFill>
          <a:schemeClr val="tx2">
            <a:alpha val="10000"/>
          </a:schemeClr>
        </a:solidFill>
        <a:effectLst/>
      </p:bgPr>
    </p:bg>
    <p:spTree>
      <p:nvGrpSpPr>
        <p:cNvPr id="1" name=""/>
        <p:cNvGrpSpPr/>
        <p:nvPr/>
      </p:nvGrpSpPr>
      <p:grpSpPr>
        <a:xfrm>
          <a:off x="0" y="0"/>
          <a:ext cx="0" cy="0"/>
          <a:chOff x="0" y="0"/>
          <a:chExt cx="0" cy="0"/>
        </a:xfrm>
      </p:grpSpPr>
      <p:sp>
        <p:nvSpPr>
          <p:cNvPr id="2" name="Tekstin paikkamerkki 3">
            <a:extLst>
              <a:ext uri="{FF2B5EF4-FFF2-40B4-BE49-F238E27FC236}">
                <a16:creationId xmlns:a16="http://schemas.microsoft.com/office/drawing/2014/main" id="{30EE683E-49E8-ACD7-AD93-14F3DCBE294D}"/>
              </a:ext>
            </a:extLst>
          </p:cNvPr>
          <p:cNvSpPr>
            <a:spLocks noGrp="1"/>
          </p:cNvSpPr>
          <p:nvPr>
            <p:ph type="body" sz="quarter" idx="26"/>
          </p:nvPr>
        </p:nvSpPr>
        <p:spPr>
          <a:xfrm>
            <a:off x="1095375" y="19745696"/>
            <a:ext cx="8788218" cy="17387162"/>
          </a:xfrm>
          <a:solidFill>
            <a:schemeClr val="bg1"/>
          </a:solidFill>
        </p:spPr>
        <p:txBody>
          <a:bodyPr lIns="360000" tIns="360000" rIns="180000" bIns="180000"/>
          <a:lstStyle>
            <a:lvl1pPr marL="407664" indent="-407664">
              <a:spcAft>
                <a:spcPts val="2548"/>
              </a:spcAft>
              <a:buFont typeface="Arial" panose="020B0604020202020204" pitchFamily="34" charset="0"/>
              <a:buChar char="•"/>
              <a:defRPr/>
            </a:lvl1pPr>
            <a:lvl2pPr marL="1449507" indent="-724756">
              <a:defRPr/>
            </a:lvl2pPr>
          </a:lstStyle>
          <a:p>
            <a:pPr lvl="0"/>
            <a:r>
              <a:rPr lang="fi-FI" noProof="0"/>
              <a:t>Muokkaa tekstin perustyylejä napsauttamalla</a:t>
            </a:r>
          </a:p>
        </p:txBody>
      </p:sp>
      <p:sp>
        <p:nvSpPr>
          <p:cNvPr id="3" name="Tekstin paikkamerkki 3">
            <a:extLst>
              <a:ext uri="{FF2B5EF4-FFF2-40B4-BE49-F238E27FC236}">
                <a16:creationId xmlns:a16="http://schemas.microsoft.com/office/drawing/2014/main" id="{3CB7D92C-53F3-202E-D695-97EFA01BDDEE}"/>
              </a:ext>
            </a:extLst>
          </p:cNvPr>
          <p:cNvSpPr>
            <a:spLocks noGrp="1"/>
          </p:cNvSpPr>
          <p:nvPr>
            <p:ph type="body" sz="quarter" idx="27"/>
          </p:nvPr>
        </p:nvSpPr>
        <p:spPr>
          <a:xfrm>
            <a:off x="10652129" y="19745697"/>
            <a:ext cx="8970957" cy="17387161"/>
          </a:xfrm>
          <a:solidFill>
            <a:schemeClr val="bg1"/>
          </a:solidFill>
        </p:spPr>
        <p:txBody>
          <a:bodyPr lIns="360000" tIns="360000" rIns="180000" bIns="180000"/>
          <a:lstStyle>
            <a:lvl1pPr marL="407664" indent="-407664">
              <a:spcAft>
                <a:spcPts val="2548"/>
              </a:spcAft>
              <a:buFont typeface="Arial" panose="020B0604020202020204" pitchFamily="34" charset="0"/>
              <a:buChar char="•"/>
              <a:defRPr/>
            </a:lvl1pPr>
            <a:lvl2pPr marL="1449507" indent="-724756">
              <a:defRPr/>
            </a:lvl2pPr>
          </a:lstStyle>
          <a:p>
            <a:pPr lvl="0"/>
            <a:r>
              <a:rPr lang="fi-FI" noProof="0"/>
              <a:t>Muokkaa tekstin perustyylejä napsauttamalla</a:t>
            </a:r>
          </a:p>
        </p:txBody>
      </p:sp>
      <p:sp>
        <p:nvSpPr>
          <p:cNvPr id="4" name="Tekstin paikkamerkki 3">
            <a:extLst>
              <a:ext uri="{FF2B5EF4-FFF2-40B4-BE49-F238E27FC236}">
                <a16:creationId xmlns:a16="http://schemas.microsoft.com/office/drawing/2014/main" id="{200F87B5-10D2-A697-CCC7-6C2454A415D3}"/>
              </a:ext>
            </a:extLst>
          </p:cNvPr>
          <p:cNvSpPr>
            <a:spLocks noGrp="1"/>
          </p:cNvSpPr>
          <p:nvPr>
            <p:ph type="body" sz="quarter" idx="28"/>
          </p:nvPr>
        </p:nvSpPr>
        <p:spPr>
          <a:xfrm>
            <a:off x="20391619" y="19745698"/>
            <a:ext cx="8843811" cy="17387159"/>
          </a:xfrm>
          <a:solidFill>
            <a:schemeClr val="bg1"/>
          </a:solidFill>
        </p:spPr>
        <p:txBody>
          <a:bodyPr lIns="360000" tIns="360000" rIns="180000" bIns="180000"/>
          <a:lstStyle>
            <a:lvl1pPr marL="407664" indent="-407664">
              <a:spcAft>
                <a:spcPts val="2548"/>
              </a:spcAft>
              <a:buFont typeface="Arial" panose="020B0604020202020204" pitchFamily="34" charset="0"/>
              <a:buChar char="•"/>
              <a:defRPr/>
            </a:lvl1pPr>
            <a:lvl2pPr marL="1449507" indent="-724756">
              <a:defRPr/>
            </a:lvl2pPr>
          </a:lstStyle>
          <a:p>
            <a:pPr lvl="0"/>
            <a:r>
              <a:rPr lang="fi-FI" noProof="0"/>
              <a:t>Muokkaa tekstin perustyylejä napsauttamalla</a:t>
            </a:r>
          </a:p>
        </p:txBody>
      </p:sp>
      <p:sp>
        <p:nvSpPr>
          <p:cNvPr id="15" name="Tekstin paikkamerkki 5">
            <a:extLst>
              <a:ext uri="{FF2B5EF4-FFF2-40B4-BE49-F238E27FC236}">
                <a16:creationId xmlns:a16="http://schemas.microsoft.com/office/drawing/2014/main" id="{824AD03E-80C0-88D3-08F7-6DA825793454}"/>
              </a:ext>
            </a:extLst>
          </p:cNvPr>
          <p:cNvSpPr>
            <a:spLocks noGrp="1"/>
          </p:cNvSpPr>
          <p:nvPr>
            <p:ph type="body" sz="quarter" idx="11"/>
          </p:nvPr>
        </p:nvSpPr>
        <p:spPr>
          <a:xfrm>
            <a:off x="1095375" y="6622012"/>
            <a:ext cx="28059794" cy="2436285"/>
          </a:xfrm>
          <a:noFill/>
        </p:spPr>
        <p:txBody>
          <a:bodyPr lIns="252000" tIns="108000" rIns="108000" bIns="252000"/>
          <a:lstStyle>
            <a:lvl1pPr marL="0" indent="0">
              <a:buNone/>
              <a:defRPr sz="3963" b="0">
                <a:solidFill>
                  <a:schemeClr val="accent1"/>
                </a:solidFill>
              </a:defRPr>
            </a:lvl1pPr>
          </a:lstStyle>
          <a:p>
            <a:pPr lvl="0"/>
            <a:r>
              <a:rPr lang="fi-FI" noProof="0"/>
              <a:t>Muokkaa tekstin perustyylejä napsauttamalla</a:t>
            </a:r>
          </a:p>
        </p:txBody>
      </p:sp>
      <p:sp>
        <p:nvSpPr>
          <p:cNvPr id="18" name="Tekstin paikkamerkki 5">
            <a:extLst>
              <a:ext uri="{FF2B5EF4-FFF2-40B4-BE49-F238E27FC236}">
                <a16:creationId xmlns:a16="http://schemas.microsoft.com/office/drawing/2014/main" id="{C3626910-4340-44E4-099B-2576CB1636FC}"/>
              </a:ext>
            </a:extLst>
          </p:cNvPr>
          <p:cNvSpPr>
            <a:spLocks noGrp="1"/>
          </p:cNvSpPr>
          <p:nvPr>
            <p:ph type="body" sz="quarter" idx="16"/>
          </p:nvPr>
        </p:nvSpPr>
        <p:spPr>
          <a:xfrm>
            <a:off x="1095376" y="38320928"/>
            <a:ext cx="8788218" cy="2855983"/>
          </a:xfrm>
        </p:spPr>
        <p:txBody>
          <a:bodyPr anchor="b"/>
          <a:lstStyle>
            <a:lvl1pPr marL="0" indent="0">
              <a:buNone/>
              <a:defRPr sz="3963">
                <a:solidFill>
                  <a:schemeClr val="accent1"/>
                </a:solidFill>
              </a:defRPr>
            </a:lvl1pPr>
          </a:lstStyle>
          <a:p>
            <a:pPr lvl="0"/>
            <a:r>
              <a:rPr lang="fi-FI" noProof="0"/>
              <a:t>Muokkaa tekstin perustyylejä napsauttamalla</a:t>
            </a:r>
          </a:p>
        </p:txBody>
      </p:sp>
      <p:sp>
        <p:nvSpPr>
          <p:cNvPr id="19" name="Otsikko 1">
            <a:extLst>
              <a:ext uri="{FF2B5EF4-FFF2-40B4-BE49-F238E27FC236}">
                <a16:creationId xmlns:a16="http://schemas.microsoft.com/office/drawing/2014/main" id="{909FD553-4C4A-8CD8-C545-C5C7E9948354}"/>
              </a:ext>
            </a:extLst>
          </p:cNvPr>
          <p:cNvSpPr>
            <a:spLocks noGrp="1"/>
          </p:cNvSpPr>
          <p:nvPr>
            <p:ph type="title"/>
          </p:nvPr>
        </p:nvSpPr>
        <p:spPr>
          <a:xfrm>
            <a:off x="1095375" y="1017908"/>
            <a:ext cx="28012906" cy="4586197"/>
          </a:xfrm>
        </p:spPr>
        <p:txBody>
          <a:bodyPr/>
          <a:lstStyle>
            <a:lvl1pPr>
              <a:defRPr>
                <a:solidFill>
                  <a:schemeClr val="accent1"/>
                </a:solidFill>
              </a:defRPr>
            </a:lvl1pPr>
          </a:lstStyle>
          <a:p>
            <a:r>
              <a:rPr lang="fi-FI" noProof="0"/>
              <a:t>Muokkaa ots. perustyyl. napsautt.</a:t>
            </a:r>
            <a:endParaRPr lang="en-US" noProof="0"/>
          </a:p>
        </p:txBody>
      </p:sp>
      <p:sp>
        <p:nvSpPr>
          <p:cNvPr id="6" name="Kuvan paikkamerkki 5">
            <a:extLst>
              <a:ext uri="{FF2B5EF4-FFF2-40B4-BE49-F238E27FC236}">
                <a16:creationId xmlns:a16="http://schemas.microsoft.com/office/drawing/2014/main" id="{4D03F80D-0968-5B52-D39C-61AE2050614F}"/>
              </a:ext>
            </a:extLst>
          </p:cNvPr>
          <p:cNvSpPr>
            <a:spLocks noGrp="1" noChangeAspect="1"/>
          </p:cNvSpPr>
          <p:nvPr>
            <p:ph type="pic" sz="quarter" idx="29"/>
          </p:nvPr>
        </p:nvSpPr>
        <p:spPr>
          <a:xfrm>
            <a:off x="1095375" y="10165209"/>
            <a:ext cx="8788400" cy="8788400"/>
          </a:xfrm>
          <a:prstGeom prst="ellipse">
            <a:avLst/>
          </a:prstGeom>
        </p:spPr>
        <p:txBody>
          <a:bodyPr anchor="ctr" anchorCtr="0"/>
          <a:lstStyle>
            <a:lvl1pPr algn="ctr">
              <a:defRPr/>
            </a:lvl1pPr>
          </a:lstStyle>
          <a:p>
            <a:r>
              <a:rPr lang="fi-FI" noProof="0"/>
              <a:t>Lisää kuva napsauttamalla kuvaketta</a:t>
            </a:r>
            <a:endParaRPr lang="en-US" noProof="0"/>
          </a:p>
        </p:txBody>
      </p:sp>
      <p:sp>
        <p:nvSpPr>
          <p:cNvPr id="7" name="Kuvan paikkamerkki 5">
            <a:extLst>
              <a:ext uri="{FF2B5EF4-FFF2-40B4-BE49-F238E27FC236}">
                <a16:creationId xmlns:a16="http://schemas.microsoft.com/office/drawing/2014/main" id="{3458F099-CADB-E00D-6EC2-42B791F772A7}"/>
              </a:ext>
            </a:extLst>
          </p:cNvPr>
          <p:cNvSpPr>
            <a:spLocks noGrp="1" noChangeAspect="1"/>
          </p:cNvSpPr>
          <p:nvPr>
            <p:ph type="pic" sz="quarter" idx="30"/>
          </p:nvPr>
        </p:nvSpPr>
        <p:spPr>
          <a:xfrm>
            <a:off x="10743406" y="10165209"/>
            <a:ext cx="8788400" cy="8788400"/>
          </a:xfrm>
          <a:prstGeom prst="ellipse">
            <a:avLst/>
          </a:prstGeom>
        </p:spPr>
        <p:txBody>
          <a:bodyPr anchor="ctr" anchorCtr="0"/>
          <a:lstStyle>
            <a:lvl1pPr algn="ctr">
              <a:defRPr/>
            </a:lvl1pPr>
          </a:lstStyle>
          <a:p>
            <a:r>
              <a:rPr lang="fi-FI" noProof="0"/>
              <a:t>Lisää kuva napsauttamalla kuvaketta</a:t>
            </a:r>
            <a:endParaRPr lang="en-US" noProof="0"/>
          </a:p>
        </p:txBody>
      </p:sp>
      <p:sp>
        <p:nvSpPr>
          <p:cNvPr id="8" name="Kuvan paikkamerkki 5">
            <a:extLst>
              <a:ext uri="{FF2B5EF4-FFF2-40B4-BE49-F238E27FC236}">
                <a16:creationId xmlns:a16="http://schemas.microsoft.com/office/drawing/2014/main" id="{20FA9FA4-70D2-C800-1031-A9802592144E}"/>
              </a:ext>
            </a:extLst>
          </p:cNvPr>
          <p:cNvSpPr>
            <a:spLocks noGrp="1" noChangeAspect="1"/>
          </p:cNvSpPr>
          <p:nvPr>
            <p:ph type="pic" sz="quarter" idx="31"/>
          </p:nvPr>
        </p:nvSpPr>
        <p:spPr>
          <a:xfrm>
            <a:off x="20391438" y="10165209"/>
            <a:ext cx="8788400" cy="8788400"/>
          </a:xfrm>
          <a:prstGeom prst="ellipse">
            <a:avLst/>
          </a:prstGeom>
        </p:spPr>
        <p:txBody>
          <a:bodyPr anchor="ctr" anchorCtr="0"/>
          <a:lstStyle>
            <a:lvl1pPr algn="ctr">
              <a:defRPr/>
            </a:lvl1pPr>
          </a:lstStyle>
          <a:p>
            <a:r>
              <a:rPr lang="fi-FI" noProof="0"/>
              <a:t>Lisää kuva napsauttamalla kuvaketta</a:t>
            </a:r>
            <a:endParaRPr lang="en-US" noProof="0"/>
          </a:p>
        </p:txBody>
      </p:sp>
    </p:spTree>
    <p:extLst>
      <p:ext uri="{BB962C8B-B14F-4D97-AF65-F5344CB8AC3E}">
        <p14:creationId xmlns:p14="http://schemas.microsoft.com/office/powerpoint/2010/main" val="3253082529"/>
      </p:ext>
    </p:extLst>
  </p:cSld>
  <p:clrMapOvr>
    <a:masterClrMapping/>
  </p:clrMapOvr>
  <p:extLst>
    <p:ext uri="{DCECCB84-F9BA-43D5-87BE-67443E8EF086}">
      <p15:sldGuideLst xmlns:p15="http://schemas.microsoft.com/office/powerpoint/2012/main">
        <p15:guide id="1" orient="horz" pos="11363"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4 palstaa_valk">
    <p:spTree>
      <p:nvGrpSpPr>
        <p:cNvPr id="1" name=""/>
        <p:cNvGrpSpPr/>
        <p:nvPr/>
      </p:nvGrpSpPr>
      <p:grpSpPr>
        <a:xfrm>
          <a:off x="0" y="0"/>
          <a:ext cx="0" cy="0"/>
          <a:chOff x="0" y="0"/>
          <a:chExt cx="0" cy="0"/>
        </a:xfrm>
      </p:grpSpPr>
      <p:sp>
        <p:nvSpPr>
          <p:cNvPr id="10" name="Tekstin paikkamerkki 5">
            <a:extLst>
              <a:ext uri="{FF2B5EF4-FFF2-40B4-BE49-F238E27FC236}">
                <a16:creationId xmlns:a16="http://schemas.microsoft.com/office/drawing/2014/main" id="{51F03AD7-6C23-B67C-8D4C-7AE3F0B87230}"/>
              </a:ext>
            </a:extLst>
          </p:cNvPr>
          <p:cNvSpPr>
            <a:spLocks noGrp="1"/>
          </p:cNvSpPr>
          <p:nvPr>
            <p:ph type="body" sz="quarter" idx="11"/>
          </p:nvPr>
        </p:nvSpPr>
        <p:spPr>
          <a:xfrm>
            <a:off x="1095375" y="6622012"/>
            <a:ext cx="28059794" cy="2436285"/>
          </a:xfrm>
          <a:noFill/>
        </p:spPr>
        <p:txBody>
          <a:bodyPr lIns="252000" tIns="108000" rIns="108000" bIns="252000"/>
          <a:lstStyle>
            <a:lvl1pPr marL="0" indent="0">
              <a:buNone/>
              <a:defRPr sz="3963" b="0">
                <a:solidFill>
                  <a:schemeClr val="accent1"/>
                </a:solidFill>
              </a:defRPr>
            </a:lvl1pPr>
          </a:lstStyle>
          <a:p>
            <a:pPr lvl="0"/>
            <a:r>
              <a:rPr lang="fi-FI" noProof="0"/>
              <a:t>Muokkaa tekstin perustyylejä napsauttamalla</a:t>
            </a:r>
          </a:p>
        </p:txBody>
      </p:sp>
      <p:sp>
        <p:nvSpPr>
          <p:cNvPr id="13" name="Tekstin paikkamerkki 5">
            <a:extLst>
              <a:ext uri="{FF2B5EF4-FFF2-40B4-BE49-F238E27FC236}">
                <a16:creationId xmlns:a16="http://schemas.microsoft.com/office/drawing/2014/main" id="{E79A5155-73F6-649D-201A-9673B70F8933}"/>
              </a:ext>
            </a:extLst>
          </p:cNvPr>
          <p:cNvSpPr>
            <a:spLocks noGrp="1"/>
          </p:cNvSpPr>
          <p:nvPr>
            <p:ph type="body" sz="quarter" idx="16"/>
          </p:nvPr>
        </p:nvSpPr>
        <p:spPr>
          <a:xfrm>
            <a:off x="1095375" y="38320928"/>
            <a:ext cx="9505727" cy="2855983"/>
          </a:xfrm>
        </p:spPr>
        <p:txBody>
          <a:bodyPr anchor="b"/>
          <a:lstStyle>
            <a:lvl1pPr marL="0" indent="0">
              <a:buNone/>
              <a:defRPr sz="3963">
                <a:solidFill>
                  <a:schemeClr val="accent1"/>
                </a:solidFill>
              </a:defRPr>
            </a:lvl1pPr>
          </a:lstStyle>
          <a:p>
            <a:pPr lvl="0"/>
            <a:r>
              <a:rPr lang="fi-FI" noProof="0"/>
              <a:t>Muokkaa tekstin perustyylejä napsauttamalla</a:t>
            </a:r>
          </a:p>
        </p:txBody>
      </p:sp>
      <p:sp>
        <p:nvSpPr>
          <p:cNvPr id="14" name="Otsikko 1">
            <a:extLst>
              <a:ext uri="{FF2B5EF4-FFF2-40B4-BE49-F238E27FC236}">
                <a16:creationId xmlns:a16="http://schemas.microsoft.com/office/drawing/2014/main" id="{E26D4F92-B46D-62AA-A827-D2F1D4FF227E}"/>
              </a:ext>
            </a:extLst>
          </p:cNvPr>
          <p:cNvSpPr>
            <a:spLocks noGrp="1"/>
          </p:cNvSpPr>
          <p:nvPr>
            <p:ph type="title"/>
          </p:nvPr>
        </p:nvSpPr>
        <p:spPr>
          <a:xfrm>
            <a:off x="1095375" y="1017908"/>
            <a:ext cx="28012906" cy="4586197"/>
          </a:xfrm>
        </p:spPr>
        <p:txBody>
          <a:bodyPr/>
          <a:lstStyle>
            <a:lvl1pPr>
              <a:defRPr>
                <a:solidFill>
                  <a:schemeClr val="accent1"/>
                </a:solidFill>
              </a:defRPr>
            </a:lvl1pPr>
          </a:lstStyle>
          <a:p>
            <a:r>
              <a:rPr lang="fi-FI" noProof="0"/>
              <a:t>Muokkaa ots. perustyyl. napsautt.</a:t>
            </a:r>
            <a:endParaRPr lang="en-US" noProof="0"/>
          </a:p>
        </p:txBody>
      </p:sp>
      <p:sp>
        <p:nvSpPr>
          <p:cNvPr id="2" name="Tekstin paikkamerkki 3">
            <a:extLst>
              <a:ext uri="{FF2B5EF4-FFF2-40B4-BE49-F238E27FC236}">
                <a16:creationId xmlns:a16="http://schemas.microsoft.com/office/drawing/2014/main" id="{89C2D204-28C3-763E-5604-237C02285EAD}"/>
              </a:ext>
            </a:extLst>
          </p:cNvPr>
          <p:cNvSpPr>
            <a:spLocks noGrp="1"/>
          </p:cNvSpPr>
          <p:nvPr>
            <p:ph type="body" sz="quarter" idx="10"/>
          </p:nvPr>
        </p:nvSpPr>
        <p:spPr>
          <a:xfrm>
            <a:off x="1095375" y="10096500"/>
            <a:ext cx="6480000" cy="27039732"/>
          </a:xfrm>
          <a:noFill/>
        </p:spPr>
        <p:txBody>
          <a:bodyPr lIns="180000" tIns="180000" rIns="180000" bIns="180000"/>
          <a:lstStyle>
            <a:lvl1pPr marL="407664" indent="-407664">
              <a:defRPr/>
            </a:lvl1pPr>
            <a:lvl2pPr marL="815328" indent="-407664">
              <a:defRPr/>
            </a:lvl2pPr>
          </a:lstStyle>
          <a:p>
            <a:pPr lvl="0"/>
            <a:r>
              <a:rPr lang="fi-FI" noProof="0"/>
              <a:t>Muokkaa tekstin perustyylejä napsauttamalla</a:t>
            </a:r>
          </a:p>
          <a:p>
            <a:pPr lvl="1"/>
            <a:r>
              <a:rPr lang="fi-FI" noProof="0"/>
              <a:t>toinen taso</a:t>
            </a:r>
          </a:p>
        </p:txBody>
      </p:sp>
      <p:sp>
        <p:nvSpPr>
          <p:cNvPr id="11" name="Tekstin paikkamerkki 3">
            <a:extLst>
              <a:ext uri="{FF2B5EF4-FFF2-40B4-BE49-F238E27FC236}">
                <a16:creationId xmlns:a16="http://schemas.microsoft.com/office/drawing/2014/main" id="{B69FC803-C90A-479C-4839-7D04A28E14FB}"/>
              </a:ext>
            </a:extLst>
          </p:cNvPr>
          <p:cNvSpPr>
            <a:spLocks noGrp="1"/>
          </p:cNvSpPr>
          <p:nvPr>
            <p:ph type="body" sz="quarter" idx="17"/>
          </p:nvPr>
        </p:nvSpPr>
        <p:spPr>
          <a:xfrm>
            <a:off x="8296863" y="10096500"/>
            <a:ext cx="6480000" cy="27039732"/>
          </a:xfrm>
          <a:noFill/>
        </p:spPr>
        <p:txBody>
          <a:bodyPr lIns="180000" tIns="180000" rIns="180000" bIns="180000"/>
          <a:lstStyle>
            <a:lvl1pPr marL="407664" indent="-407664">
              <a:defRPr/>
            </a:lvl1pPr>
            <a:lvl2pPr marL="815328" indent="-407664">
              <a:defRPr/>
            </a:lvl2pPr>
          </a:lstStyle>
          <a:p>
            <a:pPr lvl="0"/>
            <a:r>
              <a:rPr lang="fi-FI" noProof="0"/>
              <a:t>Muokkaa tekstin perustyylejä napsauttamalla</a:t>
            </a:r>
          </a:p>
          <a:p>
            <a:pPr lvl="1"/>
            <a:r>
              <a:rPr lang="fi-FI" noProof="0"/>
              <a:t>toinen taso</a:t>
            </a:r>
          </a:p>
        </p:txBody>
      </p:sp>
      <p:sp>
        <p:nvSpPr>
          <p:cNvPr id="12" name="Tekstin paikkamerkki 3">
            <a:extLst>
              <a:ext uri="{FF2B5EF4-FFF2-40B4-BE49-F238E27FC236}">
                <a16:creationId xmlns:a16="http://schemas.microsoft.com/office/drawing/2014/main" id="{056A87AE-BBEC-BE65-0585-37DF91B64D34}"/>
              </a:ext>
            </a:extLst>
          </p:cNvPr>
          <p:cNvSpPr>
            <a:spLocks noGrp="1"/>
          </p:cNvSpPr>
          <p:nvPr>
            <p:ph type="body" sz="quarter" idx="18"/>
          </p:nvPr>
        </p:nvSpPr>
        <p:spPr>
          <a:xfrm>
            <a:off x="15498351" y="10096500"/>
            <a:ext cx="6480000" cy="27039732"/>
          </a:xfrm>
          <a:noFill/>
        </p:spPr>
        <p:txBody>
          <a:bodyPr lIns="180000" tIns="180000" rIns="180000" bIns="180000"/>
          <a:lstStyle>
            <a:lvl1pPr marL="407664" indent="-407664">
              <a:defRPr/>
            </a:lvl1pPr>
            <a:lvl2pPr marL="815328" indent="-407664">
              <a:defRPr/>
            </a:lvl2pPr>
          </a:lstStyle>
          <a:p>
            <a:pPr lvl="0"/>
            <a:r>
              <a:rPr lang="fi-FI" noProof="0"/>
              <a:t>Muokkaa tekstin perustyylejä napsauttamalla</a:t>
            </a:r>
          </a:p>
          <a:p>
            <a:pPr lvl="1"/>
            <a:r>
              <a:rPr lang="fi-FI" noProof="0"/>
              <a:t>toinen taso</a:t>
            </a:r>
          </a:p>
        </p:txBody>
      </p:sp>
      <p:sp>
        <p:nvSpPr>
          <p:cNvPr id="15" name="Tekstin paikkamerkki 3">
            <a:extLst>
              <a:ext uri="{FF2B5EF4-FFF2-40B4-BE49-F238E27FC236}">
                <a16:creationId xmlns:a16="http://schemas.microsoft.com/office/drawing/2014/main" id="{5F6B5491-C3E2-0A77-4169-CC147CC69756}"/>
              </a:ext>
            </a:extLst>
          </p:cNvPr>
          <p:cNvSpPr>
            <a:spLocks noGrp="1"/>
          </p:cNvSpPr>
          <p:nvPr>
            <p:ph type="body" sz="quarter" idx="19"/>
          </p:nvPr>
        </p:nvSpPr>
        <p:spPr>
          <a:xfrm>
            <a:off x="22699840" y="10169746"/>
            <a:ext cx="6480000" cy="27039732"/>
          </a:xfrm>
          <a:noFill/>
        </p:spPr>
        <p:txBody>
          <a:bodyPr lIns="180000" tIns="180000" rIns="180000" bIns="180000"/>
          <a:lstStyle>
            <a:lvl1pPr marL="407664" indent="-407664">
              <a:defRPr/>
            </a:lvl1pPr>
            <a:lvl2pPr marL="815328" indent="-407664">
              <a:defRPr/>
            </a:lvl2pPr>
          </a:lstStyle>
          <a:p>
            <a:pPr lvl="0"/>
            <a:r>
              <a:rPr lang="fi-FI" noProof="0"/>
              <a:t>Muokkaa tekstin perustyylejä napsauttamalla</a:t>
            </a:r>
          </a:p>
          <a:p>
            <a:pPr lvl="1"/>
            <a:r>
              <a:rPr lang="fi-FI" noProof="0"/>
              <a:t>toinen taso</a:t>
            </a:r>
          </a:p>
        </p:txBody>
      </p:sp>
    </p:spTree>
    <p:extLst>
      <p:ext uri="{BB962C8B-B14F-4D97-AF65-F5344CB8AC3E}">
        <p14:creationId xmlns:p14="http://schemas.microsoft.com/office/powerpoint/2010/main" val="11272888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4 palstaa_vpun">
    <p:bg>
      <p:bgPr>
        <a:solidFill>
          <a:schemeClr val="accent4">
            <a:alpha val="20000"/>
          </a:schemeClr>
        </a:solidFill>
        <a:effectLst/>
      </p:bgPr>
    </p:bg>
    <p:spTree>
      <p:nvGrpSpPr>
        <p:cNvPr id="1" name=""/>
        <p:cNvGrpSpPr/>
        <p:nvPr/>
      </p:nvGrpSpPr>
      <p:grpSpPr>
        <a:xfrm>
          <a:off x="0" y="0"/>
          <a:ext cx="0" cy="0"/>
          <a:chOff x="0" y="0"/>
          <a:chExt cx="0" cy="0"/>
        </a:xfrm>
      </p:grpSpPr>
      <p:sp>
        <p:nvSpPr>
          <p:cNvPr id="10" name="Tekstin paikkamerkki 5">
            <a:extLst>
              <a:ext uri="{FF2B5EF4-FFF2-40B4-BE49-F238E27FC236}">
                <a16:creationId xmlns:a16="http://schemas.microsoft.com/office/drawing/2014/main" id="{51F03AD7-6C23-B67C-8D4C-7AE3F0B87230}"/>
              </a:ext>
            </a:extLst>
          </p:cNvPr>
          <p:cNvSpPr>
            <a:spLocks noGrp="1"/>
          </p:cNvSpPr>
          <p:nvPr>
            <p:ph type="body" sz="quarter" idx="11"/>
          </p:nvPr>
        </p:nvSpPr>
        <p:spPr>
          <a:xfrm>
            <a:off x="1095375" y="6622012"/>
            <a:ext cx="28059794" cy="2436285"/>
          </a:xfrm>
          <a:noFill/>
        </p:spPr>
        <p:txBody>
          <a:bodyPr lIns="252000" tIns="108000" rIns="108000" bIns="252000"/>
          <a:lstStyle>
            <a:lvl1pPr marL="0" indent="0">
              <a:buNone/>
              <a:defRPr sz="3963" b="0">
                <a:solidFill>
                  <a:schemeClr val="accent1"/>
                </a:solidFill>
              </a:defRPr>
            </a:lvl1pPr>
          </a:lstStyle>
          <a:p>
            <a:pPr lvl="0"/>
            <a:r>
              <a:rPr lang="fi-FI" noProof="0"/>
              <a:t>Muokkaa tekstin perustyylejä napsauttamalla</a:t>
            </a:r>
          </a:p>
        </p:txBody>
      </p:sp>
      <p:sp>
        <p:nvSpPr>
          <p:cNvPr id="13" name="Tekstin paikkamerkki 5">
            <a:extLst>
              <a:ext uri="{FF2B5EF4-FFF2-40B4-BE49-F238E27FC236}">
                <a16:creationId xmlns:a16="http://schemas.microsoft.com/office/drawing/2014/main" id="{E79A5155-73F6-649D-201A-9673B70F8933}"/>
              </a:ext>
            </a:extLst>
          </p:cNvPr>
          <p:cNvSpPr>
            <a:spLocks noGrp="1"/>
          </p:cNvSpPr>
          <p:nvPr>
            <p:ph type="body" sz="quarter" idx="16"/>
          </p:nvPr>
        </p:nvSpPr>
        <p:spPr>
          <a:xfrm>
            <a:off x="1095375" y="38320928"/>
            <a:ext cx="8857655" cy="2855983"/>
          </a:xfrm>
        </p:spPr>
        <p:txBody>
          <a:bodyPr anchor="b"/>
          <a:lstStyle>
            <a:lvl1pPr marL="0" indent="0">
              <a:buNone/>
              <a:defRPr sz="3963">
                <a:solidFill>
                  <a:schemeClr val="accent1"/>
                </a:solidFill>
              </a:defRPr>
            </a:lvl1pPr>
          </a:lstStyle>
          <a:p>
            <a:pPr lvl="0"/>
            <a:r>
              <a:rPr lang="fi-FI" noProof="0"/>
              <a:t>Muokkaa tekstin perustyylejä napsauttamalla</a:t>
            </a:r>
          </a:p>
        </p:txBody>
      </p:sp>
      <p:sp>
        <p:nvSpPr>
          <p:cNvPr id="14" name="Otsikko 1">
            <a:extLst>
              <a:ext uri="{FF2B5EF4-FFF2-40B4-BE49-F238E27FC236}">
                <a16:creationId xmlns:a16="http://schemas.microsoft.com/office/drawing/2014/main" id="{E26D4F92-B46D-62AA-A827-D2F1D4FF227E}"/>
              </a:ext>
            </a:extLst>
          </p:cNvPr>
          <p:cNvSpPr>
            <a:spLocks noGrp="1"/>
          </p:cNvSpPr>
          <p:nvPr>
            <p:ph type="title"/>
          </p:nvPr>
        </p:nvSpPr>
        <p:spPr>
          <a:xfrm>
            <a:off x="1095375" y="1017908"/>
            <a:ext cx="28012906" cy="4586197"/>
          </a:xfrm>
        </p:spPr>
        <p:txBody>
          <a:bodyPr/>
          <a:lstStyle>
            <a:lvl1pPr>
              <a:defRPr>
                <a:solidFill>
                  <a:schemeClr val="accent1"/>
                </a:solidFill>
              </a:defRPr>
            </a:lvl1pPr>
          </a:lstStyle>
          <a:p>
            <a:r>
              <a:rPr lang="fi-FI" noProof="0"/>
              <a:t>Muokkaa ots. perustyyl. napsautt.</a:t>
            </a:r>
            <a:endParaRPr lang="en-US" noProof="0"/>
          </a:p>
        </p:txBody>
      </p:sp>
      <p:sp>
        <p:nvSpPr>
          <p:cNvPr id="2" name="Tekstin paikkamerkki 3">
            <a:extLst>
              <a:ext uri="{FF2B5EF4-FFF2-40B4-BE49-F238E27FC236}">
                <a16:creationId xmlns:a16="http://schemas.microsoft.com/office/drawing/2014/main" id="{89C2D204-28C3-763E-5604-237C02285EAD}"/>
              </a:ext>
            </a:extLst>
          </p:cNvPr>
          <p:cNvSpPr>
            <a:spLocks noGrp="1"/>
          </p:cNvSpPr>
          <p:nvPr>
            <p:ph type="body" sz="quarter" idx="10"/>
          </p:nvPr>
        </p:nvSpPr>
        <p:spPr>
          <a:xfrm>
            <a:off x="1095375" y="10096500"/>
            <a:ext cx="6480000" cy="27039732"/>
          </a:xfrm>
          <a:solidFill>
            <a:schemeClr val="bg1"/>
          </a:solidFill>
        </p:spPr>
        <p:txBody>
          <a:bodyPr lIns="180000" tIns="180000" rIns="180000" bIns="180000"/>
          <a:lstStyle>
            <a:lvl1pPr marL="407664" indent="-407664">
              <a:defRPr/>
            </a:lvl1pPr>
            <a:lvl2pPr marL="815328" indent="-407664">
              <a:defRPr/>
            </a:lvl2pPr>
          </a:lstStyle>
          <a:p>
            <a:pPr lvl="0"/>
            <a:r>
              <a:rPr lang="fi-FI" noProof="0"/>
              <a:t>Muokkaa tekstin perustyylejä napsauttamalla</a:t>
            </a:r>
          </a:p>
          <a:p>
            <a:pPr lvl="1"/>
            <a:r>
              <a:rPr lang="fi-FI" noProof="0"/>
              <a:t>toinen taso</a:t>
            </a:r>
          </a:p>
        </p:txBody>
      </p:sp>
      <p:sp>
        <p:nvSpPr>
          <p:cNvPr id="11" name="Tekstin paikkamerkki 3">
            <a:extLst>
              <a:ext uri="{FF2B5EF4-FFF2-40B4-BE49-F238E27FC236}">
                <a16:creationId xmlns:a16="http://schemas.microsoft.com/office/drawing/2014/main" id="{B69FC803-C90A-479C-4839-7D04A28E14FB}"/>
              </a:ext>
            </a:extLst>
          </p:cNvPr>
          <p:cNvSpPr>
            <a:spLocks noGrp="1"/>
          </p:cNvSpPr>
          <p:nvPr>
            <p:ph type="body" sz="quarter" idx="17"/>
          </p:nvPr>
        </p:nvSpPr>
        <p:spPr>
          <a:xfrm>
            <a:off x="8296863" y="10096500"/>
            <a:ext cx="6480000" cy="27039732"/>
          </a:xfrm>
          <a:solidFill>
            <a:schemeClr val="bg1"/>
          </a:solidFill>
        </p:spPr>
        <p:txBody>
          <a:bodyPr lIns="180000" tIns="180000" rIns="180000" bIns="180000"/>
          <a:lstStyle>
            <a:lvl1pPr marL="407664" indent="-407664">
              <a:defRPr/>
            </a:lvl1pPr>
            <a:lvl2pPr marL="815328" indent="-407664">
              <a:defRPr/>
            </a:lvl2pPr>
          </a:lstStyle>
          <a:p>
            <a:pPr lvl="0"/>
            <a:r>
              <a:rPr lang="fi-FI" noProof="0"/>
              <a:t>Muokkaa tekstin perustyylejä napsauttamalla</a:t>
            </a:r>
          </a:p>
          <a:p>
            <a:pPr lvl="1"/>
            <a:r>
              <a:rPr lang="fi-FI" noProof="0"/>
              <a:t>toinen taso</a:t>
            </a:r>
          </a:p>
        </p:txBody>
      </p:sp>
      <p:sp>
        <p:nvSpPr>
          <p:cNvPr id="12" name="Tekstin paikkamerkki 3">
            <a:extLst>
              <a:ext uri="{FF2B5EF4-FFF2-40B4-BE49-F238E27FC236}">
                <a16:creationId xmlns:a16="http://schemas.microsoft.com/office/drawing/2014/main" id="{056A87AE-BBEC-BE65-0585-37DF91B64D34}"/>
              </a:ext>
            </a:extLst>
          </p:cNvPr>
          <p:cNvSpPr>
            <a:spLocks noGrp="1"/>
          </p:cNvSpPr>
          <p:nvPr>
            <p:ph type="body" sz="quarter" idx="18"/>
          </p:nvPr>
        </p:nvSpPr>
        <p:spPr>
          <a:xfrm>
            <a:off x="15498351" y="10096500"/>
            <a:ext cx="6480000" cy="27039732"/>
          </a:xfrm>
          <a:solidFill>
            <a:schemeClr val="bg1"/>
          </a:solidFill>
        </p:spPr>
        <p:txBody>
          <a:bodyPr lIns="180000" tIns="180000" rIns="180000" bIns="180000"/>
          <a:lstStyle>
            <a:lvl1pPr marL="407664" indent="-407664">
              <a:defRPr/>
            </a:lvl1pPr>
            <a:lvl2pPr marL="815328" indent="-407664">
              <a:defRPr/>
            </a:lvl2pPr>
          </a:lstStyle>
          <a:p>
            <a:pPr lvl="0"/>
            <a:r>
              <a:rPr lang="fi-FI" noProof="0"/>
              <a:t>Muokkaa tekstin perustyylejä napsauttamalla</a:t>
            </a:r>
          </a:p>
          <a:p>
            <a:pPr lvl="1"/>
            <a:r>
              <a:rPr lang="fi-FI" noProof="0"/>
              <a:t>toinen taso</a:t>
            </a:r>
          </a:p>
        </p:txBody>
      </p:sp>
      <p:sp>
        <p:nvSpPr>
          <p:cNvPr id="15" name="Tekstin paikkamerkki 3">
            <a:extLst>
              <a:ext uri="{FF2B5EF4-FFF2-40B4-BE49-F238E27FC236}">
                <a16:creationId xmlns:a16="http://schemas.microsoft.com/office/drawing/2014/main" id="{5F6B5491-C3E2-0A77-4169-CC147CC69756}"/>
              </a:ext>
            </a:extLst>
          </p:cNvPr>
          <p:cNvSpPr>
            <a:spLocks noGrp="1"/>
          </p:cNvSpPr>
          <p:nvPr>
            <p:ph type="body" sz="quarter" idx="19"/>
          </p:nvPr>
        </p:nvSpPr>
        <p:spPr>
          <a:xfrm>
            <a:off x="22699840" y="10169746"/>
            <a:ext cx="6480000" cy="27039732"/>
          </a:xfrm>
          <a:solidFill>
            <a:schemeClr val="bg1"/>
          </a:solidFill>
        </p:spPr>
        <p:txBody>
          <a:bodyPr lIns="180000" tIns="180000" rIns="180000" bIns="180000"/>
          <a:lstStyle>
            <a:lvl1pPr marL="407664" indent="-407664">
              <a:defRPr/>
            </a:lvl1pPr>
            <a:lvl2pPr marL="815328" indent="-407664">
              <a:defRPr/>
            </a:lvl2pPr>
          </a:lstStyle>
          <a:p>
            <a:pPr lvl="0"/>
            <a:r>
              <a:rPr lang="fi-FI" noProof="0"/>
              <a:t>Muokkaa tekstin perustyylejä napsauttamalla</a:t>
            </a:r>
          </a:p>
          <a:p>
            <a:pPr lvl="1"/>
            <a:r>
              <a:rPr lang="fi-FI" noProof="0"/>
              <a:t>toinen taso</a:t>
            </a:r>
          </a:p>
        </p:txBody>
      </p:sp>
    </p:spTree>
    <p:extLst>
      <p:ext uri="{BB962C8B-B14F-4D97-AF65-F5344CB8AC3E}">
        <p14:creationId xmlns:p14="http://schemas.microsoft.com/office/powerpoint/2010/main" val="10729490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 palstaa_liila">
    <p:bg>
      <p:bgPr>
        <a:solidFill>
          <a:schemeClr val="tx2">
            <a:alpha val="10000"/>
          </a:schemeClr>
        </a:solidFill>
        <a:effectLst/>
      </p:bgPr>
    </p:bg>
    <p:spTree>
      <p:nvGrpSpPr>
        <p:cNvPr id="1" name=""/>
        <p:cNvGrpSpPr/>
        <p:nvPr/>
      </p:nvGrpSpPr>
      <p:grpSpPr>
        <a:xfrm>
          <a:off x="0" y="0"/>
          <a:ext cx="0" cy="0"/>
          <a:chOff x="0" y="0"/>
          <a:chExt cx="0" cy="0"/>
        </a:xfrm>
      </p:grpSpPr>
      <p:sp>
        <p:nvSpPr>
          <p:cNvPr id="10" name="Tekstin paikkamerkki 5">
            <a:extLst>
              <a:ext uri="{FF2B5EF4-FFF2-40B4-BE49-F238E27FC236}">
                <a16:creationId xmlns:a16="http://schemas.microsoft.com/office/drawing/2014/main" id="{51F03AD7-6C23-B67C-8D4C-7AE3F0B87230}"/>
              </a:ext>
            </a:extLst>
          </p:cNvPr>
          <p:cNvSpPr>
            <a:spLocks noGrp="1"/>
          </p:cNvSpPr>
          <p:nvPr>
            <p:ph type="body" sz="quarter" idx="11"/>
          </p:nvPr>
        </p:nvSpPr>
        <p:spPr>
          <a:xfrm>
            <a:off x="1095375" y="6622012"/>
            <a:ext cx="28059794" cy="2436285"/>
          </a:xfrm>
          <a:noFill/>
        </p:spPr>
        <p:txBody>
          <a:bodyPr lIns="252000" tIns="108000" rIns="108000" bIns="252000"/>
          <a:lstStyle>
            <a:lvl1pPr marL="0" indent="0">
              <a:buNone/>
              <a:defRPr sz="3963" b="0">
                <a:solidFill>
                  <a:schemeClr val="accent1"/>
                </a:solidFill>
              </a:defRPr>
            </a:lvl1pPr>
          </a:lstStyle>
          <a:p>
            <a:pPr lvl="0"/>
            <a:r>
              <a:rPr lang="fi-FI" noProof="0"/>
              <a:t>Muokkaa tekstin perustyylejä napsauttamalla</a:t>
            </a:r>
          </a:p>
        </p:txBody>
      </p:sp>
      <p:sp>
        <p:nvSpPr>
          <p:cNvPr id="13" name="Tekstin paikkamerkki 5">
            <a:extLst>
              <a:ext uri="{FF2B5EF4-FFF2-40B4-BE49-F238E27FC236}">
                <a16:creationId xmlns:a16="http://schemas.microsoft.com/office/drawing/2014/main" id="{E79A5155-73F6-649D-201A-9673B70F8933}"/>
              </a:ext>
            </a:extLst>
          </p:cNvPr>
          <p:cNvSpPr>
            <a:spLocks noGrp="1"/>
          </p:cNvSpPr>
          <p:nvPr>
            <p:ph type="body" sz="quarter" idx="16"/>
          </p:nvPr>
        </p:nvSpPr>
        <p:spPr>
          <a:xfrm>
            <a:off x="1095375" y="38320928"/>
            <a:ext cx="8929663" cy="2855983"/>
          </a:xfrm>
        </p:spPr>
        <p:txBody>
          <a:bodyPr anchor="b"/>
          <a:lstStyle>
            <a:lvl1pPr marL="0" indent="0">
              <a:buNone/>
              <a:defRPr sz="3963">
                <a:solidFill>
                  <a:schemeClr val="accent1"/>
                </a:solidFill>
              </a:defRPr>
            </a:lvl1pPr>
          </a:lstStyle>
          <a:p>
            <a:pPr lvl="0"/>
            <a:r>
              <a:rPr lang="fi-FI" noProof="0"/>
              <a:t>Muokkaa tekstin perustyylejä napsauttamalla</a:t>
            </a:r>
          </a:p>
        </p:txBody>
      </p:sp>
      <p:sp>
        <p:nvSpPr>
          <p:cNvPr id="14" name="Otsikko 1">
            <a:extLst>
              <a:ext uri="{FF2B5EF4-FFF2-40B4-BE49-F238E27FC236}">
                <a16:creationId xmlns:a16="http://schemas.microsoft.com/office/drawing/2014/main" id="{E26D4F92-B46D-62AA-A827-D2F1D4FF227E}"/>
              </a:ext>
            </a:extLst>
          </p:cNvPr>
          <p:cNvSpPr>
            <a:spLocks noGrp="1"/>
          </p:cNvSpPr>
          <p:nvPr>
            <p:ph type="title"/>
          </p:nvPr>
        </p:nvSpPr>
        <p:spPr>
          <a:xfrm>
            <a:off x="1095375" y="1017908"/>
            <a:ext cx="28012906" cy="4586197"/>
          </a:xfrm>
        </p:spPr>
        <p:txBody>
          <a:bodyPr/>
          <a:lstStyle>
            <a:lvl1pPr>
              <a:defRPr>
                <a:solidFill>
                  <a:schemeClr val="accent1"/>
                </a:solidFill>
              </a:defRPr>
            </a:lvl1pPr>
          </a:lstStyle>
          <a:p>
            <a:r>
              <a:rPr lang="fi-FI" noProof="0"/>
              <a:t>Muokkaa ots. perustyyl. napsautt.</a:t>
            </a:r>
            <a:endParaRPr lang="en-US" noProof="0"/>
          </a:p>
        </p:txBody>
      </p:sp>
      <p:sp>
        <p:nvSpPr>
          <p:cNvPr id="2" name="Tekstin paikkamerkki 3">
            <a:extLst>
              <a:ext uri="{FF2B5EF4-FFF2-40B4-BE49-F238E27FC236}">
                <a16:creationId xmlns:a16="http://schemas.microsoft.com/office/drawing/2014/main" id="{89C2D204-28C3-763E-5604-237C02285EAD}"/>
              </a:ext>
            </a:extLst>
          </p:cNvPr>
          <p:cNvSpPr>
            <a:spLocks noGrp="1"/>
          </p:cNvSpPr>
          <p:nvPr>
            <p:ph type="body" sz="quarter" idx="10"/>
          </p:nvPr>
        </p:nvSpPr>
        <p:spPr>
          <a:xfrm>
            <a:off x="1095375" y="10096500"/>
            <a:ext cx="6480000" cy="27039732"/>
          </a:xfrm>
          <a:solidFill>
            <a:schemeClr val="bg1"/>
          </a:solidFill>
        </p:spPr>
        <p:txBody>
          <a:bodyPr lIns="180000" tIns="180000" rIns="180000" bIns="180000"/>
          <a:lstStyle>
            <a:lvl1pPr marL="407664" indent="-407664">
              <a:defRPr/>
            </a:lvl1pPr>
            <a:lvl2pPr marL="815328" indent="-407664">
              <a:defRPr/>
            </a:lvl2pPr>
          </a:lstStyle>
          <a:p>
            <a:pPr lvl="0"/>
            <a:r>
              <a:rPr lang="fi-FI" noProof="0"/>
              <a:t>Muokkaa tekstin perustyylejä napsauttamalla</a:t>
            </a:r>
          </a:p>
          <a:p>
            <a:pPr lvl="1"/>
            <a:r>
              <a:rPr lang="fi-FI" noProof="0"/>
              <a:t>toinen taso</a:t>
            </a:r>
          </a:p>
        </p:txBody>
      </p:sp>
      <p:sp>
        <p:nvSpPr>
          <p:cNvPr id="11" name="Tekstin paikkamerkki 3">
            <a:extLst>
              <a:ext uri="{FF2B5EF4-FFF2-40B4-BE49-F238E27FC236}">
                <a16:creationId xmlns:a16="http://schemas.microsoft.com/office/drawing/2014/main" id="{B69FC803-C90A-479C-4839-7D04A28E14FB}"/>
              </a:ext>
            </a:extLst>
          </p:cNvPr>
          <p:cNvSpPr>
            <a:spLocks noGrp="1"/>
          </p:cNvSpPr>
          <p:nvPr>
            <p:ph type="body" sz="quarter" idx="17"/>
          </p:nvPr>
        </p:nvSpPr>
        <p:spPr>
          <a:xfrm>
            <a:off x="8296863" y="10096500"/>
            <a:ext cx="6480000" cy="27039732"/>
          </a:xfrm>
          <a:solidFill>
            <a:schemeClr val="bg1"/>
          </a:solidFill>
        </p:spPr>
        <p:txBody>
          <a:bodyPr lIns="180000" tIns="180000" rIns="180000" bIns="180000"/>
          <a:lstStyle>
            <a:lvl1pPr marL="407664" indent="-407664">
              <a:defRPr/>
            </a:lvl1pPr>
            <a:lvl2pPr marL="815328" indent="-407664">
              <a:defRPr/>
            </a:lvl2pPr>
          </a:lstStyle>
          <a:p>
            <a:pPr lvl="0"/>
            <a:r>
              <a:rPr lang="fi-FI" noProof="0"/>
              <a:t>Muokkaa tekstin perustyylejä napsauttamalla</a:t>
            </a:r>
          </a:p>
          <a:p>
            <a:pPr lvl="1"/>
            <a:r>
              <a:rPr lang="fi-FI" noProof="0"/>
              <a:t>toinen taso</a:t>
            </a:r>
          </a:p>
        </p:txBody>
      </p:sp>
      <p:sp>
        <p:nvSpPr>
          <p:cNvPr id="12" name="Tekstin paikkamerkki 3">
            <a:extLst>
              <a:ext uri="{FF2B5EF4-FFF2-40B4-BE49-F238E27FC236}">
                <a16:creationId xmlns:a16="http://schemas.microsoft.com/office/drawing/2014/main" id="{056A87AE-BBEC-BE65-0585-37DF91B64D34}"/>
              </a:ext>
            </a:extLst>
          </p:cNvPr>
          <p:cNvSpPr>
            <a:spLocks noGrp="1"/>
          </p:cNvSpPr>
          <p:nvPr>
            <p:ph type="body" sz="quarter" idx="18"/>
          </p:nvPr>
        </p:nvSpPr>
        <p:spPr>
          <a:xfrm>
            <a:off x="15498351" y="10096500"/>
            <a:ext cx="6480000" cy="27039732"/>
          </a:xfrm>
          <a:solidFill>
            <a:schemeClr val="bg1"/>
          </a:solidFill>
        </p:spPr>
        <p:txBody>
          <a:bodyPr lIns="180000" tIns="180000" rIns="180000" bIns="180000"/>
          <a:lstStyle>
            <a:lvl1pPr marL="407664" indent="-407664">
              <a:defRPr/>
            </a:lvl1pPr>
            <a:lvl2pPr marL="815328" indent="-407664">
              <a:defRPr/>
            </a:lvl2pPr>
          </a:lstStyle>
          <a:p>
            <a:pPr lvl="0"/>
            <a:r>
              <a:rPr lang="fi-FI" noProof="0"/>
              <a:t>Muokkaa tekstin perustyylejä napsauttamalla</a:t>
            </a:r>
          </a:p>
          <a:p>
            <a:pPr lvl="1"/>
            <a:r>
              <a:rPr lang="fi-FI" noProof="0"/>
              <a:t>toinen taso</a:t>
            </a:r>
          </a:p>
        </p:txBody>
      </p:sp>
      <p:sp>
        <p:nvSpPr>
          <p:cNvPr id="15" name="Tekstin paikkamerkki 3">
            <a:extLst>
              <a:ext uri="{FF2B5EF4-FFF2-40B4-BE49-F238E27FC236}">
                <a16:creationId xmlns:a16="http://schemas.microsoft.com/office/drawing/2014/main" id="{5F6B5491-C3E2-0A77-4169-CC147CC69756}"/>
              </a:ext>
            </a:extLst>
          </p:cNvPr>
          <p:cNvSpPr>
            <a:spLocks noGrp="1"/>
          </p:cNvSpPr>
          <p:nvPr>
            <p:ph type="body" sz="quarter" idx="19"/>
          </p:nvPr>
        </p:nvSpPr>
        <p:spPr>
          <a:xfrm>
            <a:off x="22699840" y="10169746"/>
            <a:ext cx="6480000" cy="27039732"/>
          </a:xfrm>
          <a:solidFill>
            <a:schemeClr val="bg1"/>
          </a:solidFill>
        </p:spPr>
        <p:txBody>
          <a:bodyPr lIns="180000" tIns="180000" rIns="180000" bIns="180000"/>
          <a:lstStyle>
            <a:lvl1pPr marL="407664" indent="-407664">
              <a:defRPr/>
            </a:lvl1pPr>
            <a:lvl2pPr marL="815328" indent="-407664">
              <a:defRPr/>
            </a:lvl2pPr>
          </a:lstStyle>
          <a:p>
            <a:pPr lvl="0"/>
            <a:r>
              <a:rPr lang="fi-FI" noProof="0"/>
              <a:t>Muokkaa tekstin perustyylejä napsauttamalla</a:t>
            </a:r>
          </a:p>
          <a:p>
            <a:pPr lvl="1"/>
            <a:r>
              <a:rPr lang="fi-FI" noProof="0"/>
              <a:t>toinen taso</a:t>
            </a:r>
          </a:p>
        </p:txBody>
      </p:sp>
    </p:spTree>
    <p:extLst>
      <p:ext uri="{BB962C8B-B14F-4D97-AF65-F5344CB8AC3E}">
        <p14:creationId xmlns:p14="http://schemas.microsoft.com/office/powerpoint/2010/main" val="23531981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4 palstaa_sin">
    <p:bg>
      <p:bgPr>
        <a:solidFill>
          <a:schemeClr val="accent1">
            <a:alpha val="10000"/>
          </a:schemeClr>
        </a:solidFill>
        <a:effectLst/>
      </p:bgPr>
    </p:bg>
    <p:spTree>
      <p:nvGrpSpPr>
        <p:cNvPr id="1" name=""/>
        <p:cNvGrpSpPr/>
        <p:nvPr/>
      </p:nvGrpSpPr>
      <p:grpSpPr>
        <a:xfrm>
          <a:off x="0" y="0"/>
          <a:ext cx="0" cy="0"/>
          <a:chOff x="0" y="0"/>
          <a:chExt cx="0" cy="0"/>
        </a:xfrm>
      </p:grpSpPr>
      <p:sp>
        <p:nvSpPr>
          <p:cNvPr id="10" name="Tekstin paikkamerkki 5">
            <a:extLst>
              <a:ext uri="{FF2B5EF4-FFF2-40B4-BE49-F238E27FC236}">
                <a16:creationId xmlns:a16="http://schemas.microsoft.com/office/drawing/2014/main" id="{51F03AD7-6C23-B67C-8D4C-7AE3F0B87230}"/>
              </a:ext>
            </a:extLst>
          </p:cNvPr>
          <p:cNvSpPr>
            <a:spLocks noGrp="1"/>
          </p:cNvSpPr>
          <p:nvPr>
            <p:ph type="body" sz="quarter" idx="11"/>
          </p:nvPr>
        </p:nvSpPr>
        <p:spPr>
          <a:xfrm>
            <a:off x="1095375" y="6622012"/>
            <a:ext cx="28059794" cy="2436285"/>
          </a:xfrm>
          <a:noFill/>
        </p:spPr>
        <p:txBody>
          <a:bodyPr lIns="252000" tIns="108000" rIns="108000" bIns="252000"/>
          <a:lstStyle>
            <a:lvl1pPr marL="0" indent="0">
              <a:buNone/>
              <a:defRPr sz="3963" b="0">
                <a:solidFill>
                  <a:schemeClr val="accent1"/>
                </a:solidFill>
              </a:defRPr>
            </a:lvl1pPr>
          </a:lstStyle>
          <a:p>
            <a:pPr lvl="0"/>
            <a:r>
              <a:rPr lang="fi-FI" noProof="0"/>
              <a:t>Muokkaa tekstin perustyylejä napsauttamalla</a:t>
            </a:r>
          </a:p>
        </p:txBody>
      </p:sp>
      <p:sp>
        <p:nvSpPr>
          <p:cNvPr id="13" name="Tekstin paikkamerkki 5">
            <a:extLst>
              <a:ext uri="{FF2B5EF4-FFF2-40B4-BE49-F238E27FC236}">
                <a16:creationId xmlns:a16="http://schemas.microsoft.com/office/drawing/2014/main" id="{E79A5155-73F6-649D-201A-9673B70F8933}"/>
              </a:ext>
            </a:extLst>
          </p:cNvPr>
          <p:cNvSpPr>
            <a:spLocks noGrp="1"/>
          </p:cNvSpPr>
          <p:nvPr>
            <p:ph type="body" sz="quarter" idx="16"/>
          </p:nvPr>
        </p:nvSpPr>
        <p:spPr>
          <a:xfrm>
            <a:off x="1095375" y="38320928"/>
            <a:ext cx="8929663" cy="2855983"/>
          </a:xfrm>
        </p:spPr>
        <p:txBody>
          <a:bodyPr anchor="b"/>
          <a:lstStyle>
            <a:lvl1pPr marL="0" indent="0">
              <a:buNone/>
              <a:defRPr sz="3963">
                <a:solidFill>
                  <a:schemeClr val="accent1"/>
                </a:solidFill>
              </a:defRPr>
            </a:lvl1pPr>
          </a:lstStyle>
          <a:p>
            <a:pPr lvl="0"/>
            <a:r>
              <a:rPr lang="fi-FI" noProof="0"/>
              <a:t>Muokkaa tekstin perustyylejä napsauttamalla</a:t>
            </a:r>
          </a:p>
        </p:txBody>
      </p:sp>
      <p:sp>
        <p:nvSpPr>
          <p:cNvPr id="14" name="Otsikko 1">
            <a:extLst>
              <a:ext uri="{FF2B5EF4-FFF2-40B4-BE49-F238E27FC236}">
                <a16:creationId xmlns:a16="http://schemas.microsoft.com/office/drawing/2014/main" id="{E26D4F92-B46D-62AA-A827-D2F1D4FF227E}"/>
              </a:ext>
            </a:extLst>
          </p:cNvPr>
          <p:cNvSpPr>
            <a:spLocks noGrp="1"/>
          </p:cNvSpPr>
          <p:nvPr>
            <p:ph type="title"/>
          </p:nvPr>
        </p:nvSpPr>
        <p:spPr>
          <a:xfrm>
            <a:off x="1095375" y="1017908"/>
            <a:ext cx="28012906" cy="4586197"/>
          </a:xfrm>
        </p:spPr>
        <p:txBody>
          <a:bodyPr/>
          <a:lstStyle>
            <a:lvl1pPr>
              <a:defRPr>
                <a:solidFill>
                  <a:schemeClr val="accent1"/>
                </a:solidFill>
              </a:defRPr>
            </a:lvl1pPr>
          </a:lstStyle>
          <a:p>
            <a:r>
              <a:rPr lang="fi-FI" noProof="0"/>
              <a:t>Muokkaa ots. perustyyl. napsautt.</a:t>
            </a:r>
            <a:endParaRPr lang="en-US" noProof="0"/>
          </a:p>
        </p:txBody>
      </p:sp>
      <p:sp>
        <p:nvSpPr>
          <p:cNvPr id="2" name="Tekstin paikkamerkki 3">
            <a:extLst>
              <a:ext uri="{FF2B5EF4-FFF2-40B4-BE49-F238E27FC236}">
                <a16:creationId xmlns:a16="http://schemas.microsoft.com/office/drawing/2014/main" id="{89C2D204-28C3-763E-5604-237C02285EAD}"/>
              </a:ext>
            </a:extLst>
          </p:cNvPr>
          <p:cNvSpPr>
            <a:spLocks noGrp="1"/>
          </p:cNvSpPr>
          <p:nvPr>
            <p:ph type="body" sz="quarter" idx="10"/>
          </p:nvPr>
        </p:nvSpPr>
        <p:spPr>
          <a:xfrm>
            <a:off x="1095375" y="10096500"/>
            <a:ext cx="6480000" cy="27039732"/>
          </a:xfrm>
          <a:solidFill>
            <a:schemeClr val="bg1"/>
          </a:solidFill>
        </p:spPr>
        <p:txBody>
          <a:bodyPr lIns="180000" tIns="180000" rIns="180000" bIns="180000"/>
          <a:lstStyle>
            <a:lvl1pPr marL="407664" indent="-407664">
              <a:defRPr/>
            </a:lvl1pPr>
            <a:lvl2pPr marL="815328" indent="-407664">
              <a:defRPr/>
            </a:lvl2pPr>
          </a:lstStyle>
          <a:p>
            <a:pPr lvl="0"/>
            <a:r>
              <a:rPr lang="fi-FI" noProof="0"/>
              <a:t>Muokkaa tekstin perustyylejä napsauttamalla</a:t>
            </a:r>
          </a:p>
          <a:p>
            <a:pPr lvl="1"/>
            <a:r>
              <a:rPr lang="fi-FI" noProof="0"/>
              <a:t>toinen taso</a:t>
            </a:r>
          </a:p>
        </p:txBody>
      </p:sp>
      <p:sp>
        <p:nvSpPr>
          <p:cNvPr id="11" name="Tekstin paikkamerkki 3">
            <a:extLst>
              <a:ext uri="{FF2B5EF4-FFF2-40B4-BE49-F238E27FC236}">
                <a16:creationId xmlns:a16="http://schemas.microsoft.com/office/drawing/2014/main" id="{B69FC803-C90A-479C-4839-7D04A28E14FB}"/>
              </a:ext>
            </a:extLst>
          </p:cNvPr>
          <p:cNvSpPr>
            <a:spLocks noGrp="1"/>
          </p:cNvSpPr>
          <p:nvPr>
            <p:ph type="body" sz="quarter" idx="17"/>
          </p:nvPr>
        </p:nvSpPr>
        <p:spPr>
          <a:xfrm>
            <a:off x="8296863" y="10096500"/>
            <a:ext cx="6480000" cy="27039732"/>
          </a:xfrm>
          <a:solidFill>
            <a:schemeClr val="bg1"/>
          </a:solidFill>
        </p:spPr>
        <p:txBody>
          <a:bodyPr lIns="180000" tIns="180000" rIns="180000" bIns="180000"/>
          <a:lstStyle>
            <a:lvl1pPr marL="407664" indent="-407664">
              <a:defRPr/>
            </a:lvl1pPr>
            <a:lvl2pPr marL="815328" indent="-407664">
              <a:defRPr/>
            </a:lvl2pPr>
          </a:lstStyle>
          <a:p>
            <a:pPr lvl="0"/>
            <a:r>
              <a:rPr lang="fi-FI" noProof="0"/>
              <a:t>Muokkaa tekstin perustyylejä napsauttamalla</a:t>
            </a:r>
          </a:p>
          <a:p>
            <a:pPr lvl="1"/>
            <a:r>
              <a:rPr lang="fi-FI" noProof="0"/>
              <a:t>toinen taso</a:t>
            </a:r>
          </a:p>
        </p:txBody>
      </p:sp>
      <p:sp>
        <p:nvSpPr>
          <p:cNvPr id="12" name="Tekstin paikkamerkki 3">
            <a:extLst>
              <a:ext uri="{FF2B5EF4-FFF2-40B4-BE49-F238E27FC236}">
                <a16:creationId xmlns:a16="http://schemas.microsoft.com/office/drawing/2014/main" id="{056A87AE-BBEC-BE65-0585-37DF91B64D34}"/>
              </a:ext>
            </a:extLst>
          </p:cNvPr>
          <p:cNvSpPr>
            <a:spLocks noGrp="1"/>
          </p:cNvSpPr>
          <p:nvPr>
            <p:ph type="body" sz="quarter" idx="18"/>
          </p:nvPr>
        </p:nvSpPr>
        <p:spPr>
          <a:xfrm>
            <a:off x="15498351" y="10096500"/>
            <a:ext cx="6480000" cy="27039732"/>
          </a:xfrm>
          <a:solidFill>
            <a:schemeClr val="bg1"/>
          </a:solidFill>
        </p:spPr>
        <p:txBody>
          <a:bodyPr lIns="180000" tIns="180000" rIns="180000" bIns="180000"/>
          <a:lstStyle>
            <a:lvl1pPr marL="407664" indent="-407664">
              <a:defRPr/>
            </a:lvl1pPr>
            <a:lvl2pPr marL="815328" indent="-407664">
              <a:defRPr/>
            </a:lvl2pPr>
          </a:lstStyle>
          <a:p>
            <a:pPr lvl="0"/>
            <a:r>
              <a:rPr lang="fi-FI" noProof="0"/>
              <a:t>Muokkaa tekstin perustyylejä napsauttamalla</a:t>
            </a:r>
          </a:p>
          <a:p>
            <a:pPr lvl="1"/>
            <a:r>
              <a:rPr lang="fi-FI" noProof="0"/>
              <a:t>toinen taso</a:t>
            </a:r>
          </a:p>
        </p:txBody>
      </p:sp>
      <p:sp>
        <p:nvSpPr>
          <p:cNvPr id="15" name="Tekstin paikkamerkki 3">
            <a:extLst>
              <a:ext uri="{FF2B5EF4-FFF2-40B4-BE49-F238E27FC236}">
                <a16:creationId xmlns:a16="http://schemas.microsoft.com/office/drawing/2014/main" id="{5F6B5491-C3E2-0A77-4169-CC147CC69756}"/>
              </a:ext>
            </a:extLst>
          </p:cNvPr>
          <p:cNvSpPr>
            <a:spLocks noGrp="1"/>
          </p:cNvSpPr>
          <p:nvPr>
            <p:ph type="body" sz="quarter" idx="19"/>
          </p:nvPr>
        </p:nvSpPr>
        <p:spPr>
          <a:xfrm>
            <a:off x="22699840" y="10169746"/>
            <a:ext cx="6480000" cy="27039732"/>
          </a:xfrm>
          <a:solidFill>
            <a:schemeClr val="bg1"/>
          </a:solidFill>
        </p:spPr>
        <p:txBody>
          <a:bodyPr lIns="180000" tIns="180000" rIns="180000" bIns="180000"/>
          <a:lstStyle>
            <a:lvl1pPr marL="407664" indent="-407664">
              <a:defRPr/>
            </a:lvl1pPr>
            <a:lvl2pPr marL="815328" indent="-407664">
              <a:defRPr/>
            </a:lvl2pPr>
          </a:lstStyle>
          <a:p>
            <a:pPr lvl="0"/>
            <a:r>
              <a:rPr lang="fi-FI" noProof="0"/>
              <a:t>Muokkaa tekstin perustyylejä napsauttamalla</a:t>
            </a:r>
          </a:p>
          <a:p>
            <a:pPr lvl="1"/>
            <a:r>
              <a:rPr lang="fi-FI" noProof="0"/>
              <a:t>toinen taso</a:t>
            </a:r>
          </a:p>
        </p:txBody>
      </p:sp>
    </p:spTree>
    <p:extLst>
      <p:ext uri="{BB962C8B-B14F-4D97-AF65-F5344CB8AC3E}">
        <p14:creationId xmlns:p14="http://schemas.microsoft.com/office/powerpoint/2010/main" val="19661864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palstaa_vpun">
    <p:bg>
      <p:bgPr>
        <a:solidFill>
          <a:schemeClr val="accent4">
            <a:alpha val="20000"/>
          </a:schemeClr>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483821E-2C7D-9770-6A8A-3D867B4F8EBE}"/>
              </a:ext>
            </a:extLst>
          </p:cNvPr>
          <p:cNvSpPr>
            <a:spLocks noGrp="1"/>
          </p:cNvSpPr>
          <p:nvPr>
            <p:ph type="title"/>
          </p:nvPr>
        </p:nvSpPr>
        <p:spPr>
          <a:xfrm>
            <a:off x="1095374" y="1017908"/>
            <a:ext cx="28012907" cy="4586197"/>
          </a:xfrm>
        </p:spPr>
        <p:txBody>
          <a:bodyPr/>
          <a:lstStyle>
            <a:lvl1pPr>
              <a:defRPr>
                <a:solidFill>
                  <a:schemeClr val="accent1"/>
                </a:solidFill>
              </a:defRPr>
            </a:lvl1pPr>
          </a:lstStyle>
          <a:p>
            <a:r>
              <a:rPr lang="fi-FI" noProof="0"/>
              <a:t>Muokkaa ots. perustyyl. napsautt.</a:t>
            </a:r>
            <a:endParaRPr lang="en-US" noProof="0"/>
          </a:p>
        </p:txBody>
      </p:sp>
      <p:sp>
        <p:nvSpPr>
          <p:cNvPr id="6" name="Tekstin paikkamerkki 5">
            <a:extLst>
              <a:ext uri="{FF2B5EF4-FFF2-40B4-BE49-F238E27FC236}">
                <a16:creationId xmlns:a16="http://schemas.microsoft.com/office/drawing/2014/main" id="{206DF23D-B092-C265-F306-77DC044CA64A}"/>
              </a:ext>
            </a:extLst>
          </p:cNvPr>
          <p:cNvSpPr>
            <a:spLocks noGrp="1"/>
          </p:cNvSpPr>
          <p:nvPr>
            <p:ph type="body" sz="quarter" idx="11"/>
          </p:nvPr>
        </p:nvSpPr>
        <p:spPr>
          <a:xfrm>
            <a:off x="1095374" y="6622012"/>
            <a:ext cx="28140055" cy="2436285"/>
          </a:xfrm>
          <a:noFill/>
        </p:spPr>
        <p:txBody>
          <a:bodyPr lIns="252000" tIns="108000" rIns="108000" bIns="252000"/>
          <a:lstStyle>
            <a:lvl1pPr marL="0" indent="0">
              <a:buNone/>
              <a:defRPr sz="3963" b="0">
                <a:solidFill>
                  <a:schemeClr val="accent1"/>
                </a:solidFill>
              </a:defRPr>
            </a:lvl1pPr>
          </a:lstStyle>
          <a:p>
            <a:pPr lvl="0"/>
            <a:r>
              <a:rPr lang="fi-FI" noProof="0"/>
              <a:t>Muokkaa tekstin perustyylejä napsauttamalla</a:t>
            </a:r>
          </a:p>
        </p:txBody>
      </p:sp>
      <p:sp>
        <p:nvSpPr>
          <p:cNvPr id="3" name="Tekstin paikkamerkki 5">
            <a:extLst>
              <a:ext uri="{FF2B5EF4-FFF2-40B4-BE49-F238E27FC236}">
                <a16:creationId xmlns:a16="http://schemas.microsoft.com/office/drawing/2014/main" id="{AEDDF016-A8E3-B61D-44F4-3A471420FD36}"/>
              </a:ext>
            </a:extLst>
          </p:cNvPr>
          <p:cNvSpPr>
            <a:spLocks noGrp="1"/>
          </p:cNvSpPr>
          <p:nvPr>
            <p:ph type="body" sz="quarter" idx="16"/>
          </p:nvPr>
        </p:nvSpPr>
        <p:spPr>
          <a:xfrm>
            <a:off x="1095375" y="38320928"/>
            <a:ext cx="8929663" cy="2855983"/>
          </a:xfrm>
        </p:spPr>
        <p:txBody>
          <a:bodyPr anchor="b"/>
          <a:lstStyle>
            <a:lvl1pPr marL="0" indent="0">
              <a:buNone/>
              <a:defRPr sz="3963">
                <a:solidFill>
                  <a:schemeClr val="accent1"/>
                </a:solidFill>
              </a:defRPr>
            </a:lvl1pPr>
          </a:lstStyle>
          <a:p>
            <a:pPr lvl="0"/>
            <a:r>
              <a:rPr lang="fi-FI"/>
              <a:t>Muokkaa tekstin perustyylejä napsauttamalla</a:t>
            </a:r>
          </a:p>
        </p:txBody>
      </p:sp>
      <p:sp>
        <p:nvSpPr>
          <p:cNvPr id="5" name="Tekstin paikkamerkki 3">
            <a:extLst>
              <a:ext uri="{FF2B5EF4-FFF2-40B4-BE49-F238E27FC236}">
                <a16:creationId xmlns:a16="http://schemas.microsoft.com/office/drawing/2014/main" id="{F378BE1E-DB79-DE5E-A5FE-2F6DA07FA1FA}"/>
              </a:ext>
            </a:extLst>
          </p:cNvPr>
          <p:cNvSpPr>
            <a:spLocks noGrp="1"/>
          </p:cNvSpPr>
          <p:nvPr>
            <p:ph type="body" sz="quarter" idx="10"/>
          </p:nvPr>
        </p:nvSpPr>
        <p:spPr>
          <a:xfrm>
            <a:off x="1095375" y="10096500"/>
            <a:ext cx="13656551" cy="27037995"/>
          </a:xfrm>
          <a:solidFill>
            <a:schemeClr val="bg1"/>
          </a:solidFill>
        </p:spPr>
        <p:txBody>
          <a:bodyPr lIns="180000" tIns="180000" rIns="180000" bIns="180000"/>
          <a:lstStyle>
            <a:lvl1pPr marL="407664" indent="-407664">
              <a:defRPr/>
            </a:lvl1pPr>
            <a:lvl2pPr marL="815328" indent="-407664">
              <a:defRPr/>
            </a:lvl2pPr>
          </a:lstStyle>
          <a:p>
            <a:pPr lvl="0"/>
            <a:r>
              <a:rPr lang="fi-FI" noProof="0"/>
              <a:t>Muokkaa tekstin perustyylejä napsauttamalla</a:t>
            </a:r>
          </a:p>
          <a:p>
            <a:pPr lvl="1"/>
            <a:r>
              <a:rPr lang="fi-FI" noProof="0"/>
              <a:t>toinen taso</a:t>
            </a:r>
          </a:p>
        </p:txBody>
      </p:sp>
      <p:sp>
        <p:nvSpPr>
          <p:cNvPr id="8" name="Tekstin paikkamerkki 3">
            <a:extLst>
              <a:ext uri="{FF2B5EF4-FFF2-40B4-BE49-F238E27FC236}">
                <a16:creationId xmlns:a16="http://schemas.microsoft.com/office/drawing/2014/main" id="{789209B7-A6A7-50E2-4B3E-8A0298FCF5A4}"/>
              </a:ext>
            </a:extLst>
          </p:cNvPr>
          <p:cNvSpPr>
            <a:spLocks noGrp="1"/>
          </p:cNvSpPr>
          <p:nvPr>
            <p:ph type="body" sz="quarter" idx="15"/>
          </p:nvPr>
        </p:nvSpPr>
        <p:spPr>
          <a:xfrm>
            <a:off x="15523289" y="10096500"/>
            <a:ext cx="13656550" cy="27037995"/>
          </a:xfrm>
          <a:solidFill>
            <a:schemeClr val="bg1"/>
          </a:solidFill>
        </p:spPr>
        <p:txBody>
          <a:bodyPr lIns="180000" tIns="180000" rIns="180000" bIns="180000"/>
          <a:lstStyle>
            <a:lvl1pPr marL="407664" indent="-407664">
              <a:defRPr/>
            </a:lvl1pPr>
            <a:lvl2pPr marL="815328" indent="-407664">
              <a:defRPr/>
            </a:lvl2pPr>
          </a:lstStyle>
          <a:p>
            <a:pPr lvl="0"/>
            <a:r>
              <a:rPr lang="fi-FI" noProof="0"/>
              <a:t>Muokkaa tekstin perustyylejä napsauttamalla</a:t>
            </a:r>
          </a:p>
          <a:p>
            <a:pPr lvl="1"/>
            <a:r>
              <a:rPr lang="fi-FI" noProof="0"/>
              <a:t>toinen taso</a:t>
            </a:r>
          </a:p>
        </p:txBody>
      </p:sp>
    </p:spTree>
    <p:extLst>
      <p:ext uri="{BB962C8B-B14F-4D97-AF65-F5344CB8AC3E}">
        <p14:creationId xmlns:p14="http://schemas.microsoft.com/office/powerpoint/2010/main" val="1497663283"/>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 palstaa_liila">
    <p:bg>
      <p:bgPr>
        <a:solidFill>
          <a:schemeClr val="tx2">
            <a:alpha val="10000"/>
          </a:schemeClr>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483821E-2C7D-9770-6A8A-3D867B4F8EBE}"/>
              </a:ext>
            </a:extLst>
          </p:cNvPr>
          <p:cNvSpPr>
            <a:spLocks noGrp="1"/>
          </p:cNvSpPr>
          <p:nvPr>
            <p:ph type="title"/>
          </p:nvPr>
        </p:nvSpPr>
        <p:spPr>
          <a:xfrm>
            <a:off x="1154096" y="1017908"/>
            <a:ext cx="28081334" cy="4586197"/>
          </a:xfrm>
        </p:spPr>
        <p:txBody>
          <a:bodyPr/>
          <a:lstStyle>
            <a:lvl1pPr>
              <a:defRPr>
                <a:solidFill>
                  <a:schemeClr val="accent1"/>
                </a:solidFill>
              </a:defRPr>
            </a:lvl1pPr>
          </a:lstStyle>
          <a:p>
            <a:r>
              <a:rPr lang="fi-FI" noProof="0"/>
              <a:t>Muokkaa ots. perustyyl. napsautt.</a:t>
            </a:r>
            <a:endParaRPr lang="en-US" noProof="0"/>
          </a:p>
        </p:txBody>
      </p:sp>
      <p:sp>
        <p:nvSpPr>
          <p:cNvPr id="6" name="Tekstin paikkamerkki 5">
            <a:extLst>
              <a:ext uri="{FF2B5EF4-FFF2-40B4-BE49-F238E27FC236}">
                <a16:creationId xmlns:a16="http://schemas.microsoft.com/office/drawing/2014/main" id="{206DF23D-B092-C265-F306-77DC044CA64A}"/>
              </a:ext>
            </a:extLst>
          </p:cNvPr>
          <p:cNvSpPr>
            <a:spLocks noGrp="1"/>
          </p:cNvSpPr>
          <p:nvPr>
            <p:ph type="body" sz="quarter" idx="11"/>
          </p:nvPr>
        </p:nvSpPr>
        <p:spPr>
          <a:xfrm>
            <a:off x="1154096" y="6622012"/>
            <a:ext cx="28081334" cy="2436285"/>
          </a:xfrm>
          <a:noFill/>
        </p:spPr>
        <p:txBody>
          <a:bodyPr lIns="252000" tIns="108000" rIns="108000" bIns="252000"/>
          <a:lstStyle>
            <a:lvl1pPr marL="0" indent="0">
              <a:buNone/>
              <a:defRPr sz="3963" b="0">
                <a:solidFill>
                  <a:schemeClr val="accent1"/>
                </a:solidFill>
              </a:defRPr>
            </a:lvl1pPr>
          </a:lstStyle>
          <a:p>
            <a:pPr lvl="0"/>
            <a:r>
              <a:rPr lang="fi-FI" noProof="0"/>
              <a:t>Muokkaa tekstin perustyylejä napsauttamalla</a:t>
            </a:r>
          </a:p>
        </p:txBody>
      </p:sp>
      <p:sp>
        <p:nvSpPr>
          <p:cNvPr id="3" name="Tekstin paikkamerkki 5">
            <a:extLst>
              <a:ext uri="{FF2B5EF4-FFF2-40B4-BE49-F238E27FC236}">
                <a16:creationId xmlns:a16="http://schemas.microsoft.com/office/drawing/2014/main" id="{AEDDF016-A8E3-B61D-44F4-3A471420FD36}"/>
              </a:ext>
            </a:extLst>
          </p:cNvPr>
          <p:cNvSpPr>
            <a:spLocks noGrp="1"/>
          </p:cNvSpPr>
          <p:nvPr>
            <p:ph type="body" sz="quarter" idx="16"/>
          </p:nvPr>
        </p:nvSpPr>
        <p:spPr>
          <a:xfrm>
            <a:off x="1095375" y="38320928"/>
            <a:ext cx="8929663" cy="2855983"/>
          </a:xfrm>
        </p:spPr>
        <p:txBody>
          <a:bodyPr anchor="b"/>
          <a:lstStyle>
            <a:lvl1pPr marL="0" indent="0">
              <a:buNone/>
              <a:defRPr sz="3963">
                <a:solidFill>
                  <a:schemeClr val="accent1"/>
                </a:solidFill>
              </a:defRPr>
            </a:lvl1pPr>
          </a:lstStyle>
          <a:p>
            <a:pPr lvl="0"/>
            <a:r>
              <a:rPr lang="fi-FI" noProof="0"/>
              <a:t>Muokkaa tekstin perustyylejä napsauttamalla</a:t>
            </a:r>
          </a:p>
        </p:txBody>
      </p:sp>
      <p:sp>
        <p:nvSpPr>
          <p:cNvPr id="5" name="Tekstin paikkamerkki 3">
            <a:extLst>
              <a:ext uri="{FF2B5EF4-FFF2-40B4-BE49-F238E27FC236}">
                <a16:creationId xmlns:a16="http://schemas.microsoft.com/office/drawing/2014/main" id="{F2784155-6F01-F6D7-6304-7F271FFAC66C}"/>
              </a:ext>
            </a:extLst>
          </p:cNvPr>
          <p:cNvSpPr>
            <a:spLocks noGrp="1"/>
          </p:cNvSpPr>
          <p:nvPr>
            <p:ph type="body" sz="quarter" idx="10"/>
          </p:nvPr>
        </p:nvSpPr>
        <p:spPr>
          <a:xfrm>
            <a:off x="1095375" y="10096500"/>
            <a:ext cx="13656551" cy="27037995"/>
          </a:xfrm>
          <a:solidFill>
            <a:schemeClr val="bg1"/>
          </a:solidFill>
        </p:spPr>
        <p:txBody>
          <a:bodyPr lIns="180000" tIns="180000" rIns="180000" bIns="180000"/>
          <a:lstStyle>
            <a:lvl1pPr marL="407664" indent="-407664">
              <a:defRPr/>
            </a:lvl1pPr>
            <a:lvl2pPr marL="815328" indent="-407664">
              <a:defRPr/>
            </a:lvl2pPr>
          </a:lstStyle>
          <a:p>
            <a:pPr lvl="0"/>
            <a:r>
              <a:rPr lang="fi-FI" noProof="0"/>
              <a:t>Muokkaa tekstin perustyylejä napsauttamalla</a:t>
            </a:r>
          </a:p>
          <a:p>
            <a:pPr lvl="1"/>
            <a:r>
              <a:rPr lang="fi-FI" noProof="0"/>
              <a:t>toinen taso</a:t>
            </a:r>
          </a:p>
        </p:txBody>
      </p:sp>
      <p:sp>
        <p:nvSpPr>
          <p:cNvPr id="8" name="Tekstin paikkamerkki 3">
            <a:extLst>
              <a:ext uri="{FF2B5EF4-FFF2-40B4-BE49-F238E27FC236}">
                <a16:creationId xmlns:a16="http://schemas.microsoft.com/office/drawing/2014/main" id="{71C317C3-4053-C197-08C5-BE979E838B75}"/>
              </a:ext>
            </a:extLst>
          </p:cNvPr>
          <p:cNvSpPr>
            <a:spLocks noGrp="1"/>
          </p:cNvSpPr>
          <p:nvPr>
            <p:ph type="body" sz="quarter" idx="15"/>
          </p:nvPr>
        </p:nvSpPr>
        <p:spPr>
          <a:xfrm>
            <a:off x="15523289" y="10096500"/>
            <a:ext cx="13656550" cy="27037995"/>
          </a:xfrm>
          <a:solidFill>
            <a:schemeClr val="bg1"/>
          </a:solidFill>
        </p:spPr>
        <p:txBody>
          <a:bodyPr lIns="180000" tIns="180000" rIns="180000" bIns="180000"/>
          <a:lstStyle>
            <a:lvl1pPr marL="407664" indent="-407664">
              <a:defRPr/>
            </a:lvl1pPr>
            <a:lvl2pPr marL="815328" indent="-407664">
              <a:defRPr/>
            </a:lvl2pPr>
          </a:lstStyle>
          <a:p>
            <a:pPr lvl="0"/>
            <a:r>
              <a:rPr lang="fi-FI" noProof="0"/>
              <a:t>Muokkaa tekstin perustyylejä napsauttamalla</a:t>
            </a:r>
          </a:p>
          <a:p>
            <a:pPr lvl="1"/>
            <a:r>
              <a:rPr lang="fi-FI" noProof="0"/>
              <a:t>toinen taso</a:t>
            </a:r>
          </a:p>
        </p:txBody>
      </p:sp>
    </p:spTree>
    <p:extLst>
      <p:ext uri="{BB962C8B-B14F-4D97-AF65-F5344CB8AC3E}">
        <p14:creationId xmlns:p14="http://schemas.microsoft.com/office/powerpoint/2010/main" val="19176825"/>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 palstaa_sininen">
    <p:bg>
      <p:bgPr>
        <a:solidFill>
          <a:schemeClr val="accent1">
            <a:alpha val="10000"/>
          </a:schemeClr>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483821E-2C7D-9770-6A8A-3D867B4F8EBE}"/>
              </a:ext>
            </a:extLst>
          </p:cNvPr>
          <p:cNvSpPr>
            <a:spLocks noGrp="1"/>
          </p:cNvSpPr>
          <p:nvPr>
            <p:ph type="title"/>
          </p:nvPr>
        </p:nvSpPr>
        <p:spPr>
          <a:xfrm>
            <a:off x="1154094" y="1017908"/>
            <a:ext cx="28081335" cy="4586197"/>
          </a:xfrm>
        </p:spPr>
        <p:txBody>
          <a:bodyPr/>
          <a:lstStyle>
            <a:lvl1pPr>
              <a:defRPr>
                <a:solidFill>
                  <a:schemeClr val="accent1"/>
                </a:solidFill>
              </a:defRPr>
            </a:lvl1pPr>
          </a:lstStyle>
          <a:p>
            <a:r>
              <a:rPr lang="fi-FI" noProof="0"/>
              <a:t>Muokkaa ots. perustyyl. napsautt.</a:t>
            </a:r>
            <a:endParaRPr lang="en-US" noProof="0"/>
          </a:p>
        </p:txBody>
      </p:sp>
      <p:sp>
        <p:nvSpPr>
          <p:cNvPr id="6" name="Tekstin paikkamerkki 5">
            <a:extLst>
              <a:ext uri="{FF2B5EF4-FFF2-40B4-BE49-F238E27FC236}">
                <a16:creationId xmlns:a16="http://schemas.microsoft.com/office/drawing/2014/main" id="{206DF23D-B092-C265-F306-77DC044CA64A}"/>
              </a:ext>
            </a:extLst>
          </p:cNvPr>
          <p:cNvSpPr>
            <a:spLocks noGrp="1"/>
          </p:cNvSpPr>
          <p:nvPr>
            <p:ph type="body" sz="quarter" idx="11"/>
          </p:nvPr>
        </p:nvSpPr>
        <p:spPr>
          <a:xfrm>
            <a:off x="1154096" y="6622012"/>
            <a:ext cx="28081334" cy="2436285"/>
          </a:xfrm>
          <a:noFill/>
        </p:spPr>
        <p:txBody>
          <a:bodyPr lIns="252000" tIns="108000" rIns="108000" bIns="252000"/>
          <a:lstStyle>
            <a:lvl1pPr marL="0" indent="0">
              <a:buNone/>
              <a:defRPr sz="3963" b="0">
                <a:solidFill>
                  <a:schemeClr val="accent1"/>
                </a:solidFill>
              </a:defRPr>
            </a:lvl1pPr>
          </a:lstStyle>
          <a:p>
            <a:pPr lvl="0"/>
            <a:r>
              <a:rPr lang="fi-FI" noProof="0"/>
              <a:t>Muokkaa tekstin perustyylejä napsauttamalla</a:t>
            </a:r>
          </a:p>
        </p:txBody>
      </p:sp>
      <p:sp>
        <p:nvSpPr>
          <p:cNvPr id="3" name="Tekstin paikkamerkki 5">
            <a:extLst>
              <a:ext uri="{FF2B5EF4-FFF2-40B4-BE49-F238E27FC236}">
                <a16:creationId xmlns:a16="http://schemas.microsoft.com/office/drawing/2014/main" id="{AEDDF016-A8E3-B61D-44F4-3A471420FD36}"/>
              </a:ext>
            </a:extLst>
          </p:cNvPr>
          <p:cNvSpPr>
            <a:spLocks noGrp="1"/>
          </p:cNvSpPr>
          <p:nvPr>
            <p:ph type="body" sz="quarter" idx="16"/>
          </p:nvPr>
        </p:nvSpPr>
        <p:spPr>
          <a:xfrm>
            <a:off x="1095375" y="38320928"/>
            <a:ext cx="8929663" cy="2855983"/>
          </a:xfrm>
        </p:spPr>
        <p:txBody>
          <a:bodyPr anchor="b"/>
          <a:lstStyle>
            <a:lvl1pPr marL="0" indent="0">
              <a:buNone/>
              <a:defRPr sz="3963">
                <a:solidFill>
                  <a:schemeClr val="accent1"/>
                </a:solidFill>
              </a:defRPr>
            </a:lvl1pPr>
          </a:lstStyle>
          <a:p>
            <a:pPr lvl="0"/>
            <a:r>
              <a:rPr lang="fi-FI" noProof="0"/>
              <a:t>Muokkaa tekstin perustyylejä napsauttamalla</a:t>
            </a:r>
          </a:p>
        </p:txBody>
      </p:sp>
      <p:sp>
        <p:nvSpPr>
          <p:cNvPr id="5" name="Tekstin paikkamerkki 3">
            <a:extLst>
              <a:ext uri="{FF2B5EF4-FFF2-40B4-BE49-F238E27FC236}">
                <a16:creationId xmlns:a16="http://schemas.microsoft.com/office/drawing/2014/main" id="{F9EA9DAF-F658-7047-F26A-D967A3A4D551}"/>
              </a:ext>
            </a:extLst>
          </p:cNvPr>
          <p:cNvSpPr>
            <a:spLocks noGrp="1"/>
          </p:cNvSpPr>
          <p:nvPr>
            <p:ph type="body" sz="quarter" idx="10"/>
          </p:nvPr>
        </p:nvSpPr>
        <p:spPr>
          <a:xfrm>
            <a:off x="1095375" y="10191276"/>
            <a:ext cx="13656551" cy="26943219"/>
          </a:xfrm>
          <a:solidFill>
            <a:schemeClr val="bg1"/>
          </a:solidFill>
        </p:spPr>
        <p:txBody>
          <a:bodyPr lIns="180000" tIns="180000" rIns="180000" bIns="180000"/>
          <a:lstStyle>
            <a:lvl1pPr marL="407664" indent="-407664">
              <a:defRPr/>
            </a:lvl1pPr>
            <a:lvl2pPr marL="815328" indent="-407664">
              <a:defRPr/>
            </a:lvl2pPr>
          </a:lstStyle>
          <a:p>
            <a:pPr lvl="0"/>
            <a:r>
              <a:rPr lang="fi-FI" noProof="0"/>
              <a:t>Muokkaa tekstin perustyylejä napsauttamalla</a:t>
            </a:r>
          </a:p>
          <a:p>
            <a:pPr lvl="1"/>
            <a:r>
              <a:rPr lang="fi-FI" noProof="0"/>
              <a:t>toinen taso</a:t>
            </a:r>
          </a:p>
        </p:txBody>
      </p:sp>
      <p:sp>
        <p:nvSpPr>
          <p:cNvPr id="8" name="Tekstin paikkamerkki 3">
            <a:extLst>
              <a:ext uri="{FF2B5EF4-FFF2-40B4-BE49-F238E27FC236}">
                <a16:creationId xmlns:a16="http://schemas.microsoft.com/office/drawing/2014/main" id="{BCA67A61-35CF-64D1-8AA0-B4FBD70BFAFE}"/>
              </a:ext>
            </a:extLst>
          </p:cNvPr>
          <p:cNvSpPr>
            <a:spLocks noGrp="1"/>
          </p:cNvSpPr>
          <p:nvPr>
            <p:ph type="body" sz="quarter" idx="15"/>
          </p:nvPr>
        </p:nvSpPr>
        <p:spPr>
          <a:xfrm>
            <a:off x="15523289" y="10191276"/>
            <a:ext cx="13656550" cy="26943219"/>
          </a:xfrm>
          <a:solidFill>
            <a:schemeClr val="bg1"/>
          </a:solidFill>
        </p:spPr>
        <p:txBody>
          <a:bodyPr lIns="180000" tIns="180000" rIns="180000" bIns="180000"/>
          <a:lstStyle>
            <a:lvl1pPr marL="407664" indent="-407664">
              <a:defRPr/>
            </a:lvl1pPr>
            <a:lvl2pPr marL="815328" indent="-407664">
              <a:defRPr/>
            </a:lvl2pPr>
          </a:lstStyle>
          <a:p>
            <a:pPr lvl="0"/>
            <a:r>
              <a:rPr lang="fi-FI" noProof="0"/>
              <a:t>Muokkaa tekstin perustyylejä napsauttamalla</a:t>
            </a:r>
          </a:p>
          <a:p>
            <a:pPr lvl="1"/>
            <a:r>
              <a:rPr lang="fi-FI" noProof="0"/>
              <a:t>toinen taso</a:t>
            </a:r>
          </a:p>
        </p:txBody>
      </p:sp>
    </p:spTree>
    <p:extLst>
      <p:ext uri="{BB962C8B-B14F-4D97-AF65-F5344CB8AC3E}">
        <p14:creationId xmlns:p14="http://schemas.microsoft.com/office/powerpoint/2010/main" val="4085040996"/>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 palstaa_valk">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483821E-2C7D-9770-6A8A-3D867B4F8EBE}"/>
              </a:ext>
            </a:extLst>
          </p:cNvPr>
          <p:cNvSpPr>
            <a:spLocks noGrp="1"/>
          </p:cNvSpPr>
          <p:nvPr>
            <p:ph type="title"/>
          </p:nvPr>
        </p:nvSpPr>
        <p:spPr/>
        <p:txBody>
          <a:bodyPr/>
          <a:lstStyle>
            <a:lvl1pPr>
              <a:defRPr>
                <a:solidFill>
                  <a:schemeClr val="accent1"/>
                </a:solidFill>
              </a:defRPr>
            </a:lvl1pPr>
          </a:lstStyle>
          <a:p>
            <a:r>
              <a:rPr lang="fi-FI" noProof="0"/>
              <a:t>Muokkaa ots. perustyyl. napsautt.</a:t>
            </a:r>
            <a:endParaRPr lang="en-US" noProof="0"/>
          </a:p>
        </p:txBody>
      </p:sp>
      <p:sp>
        <p:nvSpPr>
          <p:cNvPr id="4" name="Tekstin paikkamerkki 3">
            <a:extLst>
              <a:ext uri="{FF2B5EF4-FFF2-40B4-BE49-F238E27FC236}">
                <a16:creationId xmlns:a16="http://schemas.microsoft.com/office/drawing/2014/main" id="{83C400CA-3488-8081-98C6-E137401A21C0}"/>
              </a:ext>
            </a:extLst>
          </p:cNvPr>
          <p:cNvSpPr>
            <a:spLocks noGrp="1"/>
          </p:cNvSpPr>
          <p:nvPr>
            <p:ph type="body" sz="quarter" idx="10"/>
          </p:nvPr>
        </p:nvSpPr>
        <p:spPr>
          <a:xfrm>
            <a:off x="1095375" y="10165586"/>
            <a:ext cx="8788216" cy="26970646"/>
          </a:xfrm>
        </p:spPr>
        <p:txBody>
          <a:bodyPr lIns="180000" tIns="180000" rIns="180000" bIns="180000"/>
          <a:lstStyle>
            <a:lvl1pPr marL="407664" indent="-407664">
              <a:defRPr/>
            </a:lvl1pPr>
            <a:lvl2pPr marL="815328" indent="-407664">
              <a:defRPr/>
            </a:lvl2pPr>
          </a:lstStyle>
          <a:p>
            <a:pPr lvl="0"/>
            <a:r>
              <a:rPr lang="fi-FI" noProof="0"/>
              <a:t>Muokkaa tekstin perustyylejä napsauttamalla</a:t>
            </a:r>
          </a:p>
          <a:p>
            <a:pPr lvl="1"/>
            <a:r>
              <a:rPr lang="fi-FI" noProof="0"/>
              <a:t>toinen taso</a:t>
            </a:r>
          </a:p>
        </p:txBody>
      </p:sp>
      <p:sp>
        <p:nvSpPr>
          <p:cNvPr id="6" name="Tekstin paikkamerkki 5">
            <a:extLst>
              <a:ext uri="{FF2B5EF4-FFF2-40B4-BE49-F238E27FC236}">
                <a16:creationId xmlns:a16="http://schemas.microsoft.com/office/drawing/2014/main" id="{206DF23D-B092-C265-F306-77DC044CA64A}"/>
              </a:ext>
            </a:extLst>
          </p:cNvPr>
          <p:cNvSpPr>
            <a:spLocks noGrp="1"/>
          </p:cNvSpPr>
          <p:nvPr>
            <p:ph type="body" sz="quarter" idx="11"/>
          </p:nvPr>
        </p:nvSpPr>
        <p:spPr>
          <a:xfrm>
            <a:off x="1095375" y="6622012"/>
            <a:ext cx="28059794" cy="2436285"/>
          </a:xfrm>
          <a:noFill/>
        </p:spPr>
        <p:txBody>
          <a:bodyPr lIns="252000" tIns="108000" rIns="108000" bIns="252000"/>
          <a:lstStyle>
            <a:lvl1pPr marL="0" indent="0">
              <a:buNone/>
              <a:defRPr sz="3963" b="0">
                <a:solidFill>
                  <a:schemeClr val="accent1"/>
                </a:solidFill>
              </a:defRPr>
            </a:lvl1pPr>
          </a:lstStyle>
          <a:p>
            <a:pPr lvl="0"/>
            <a:r>
              <a:rPr lang="fi-FI" noProof="0"/>
              <a:t>Muokkaa tekstin perustyylejä napsauttamalla</a:t>
            </a:r>
          </a:p>
        </p:txBody>
      </p:sp>
      <p:sp>
        <p:nvSpPr>
          <p:cNvPr id="5" name="Tekstin paikkamerkki 3">
            <a:extLst>
              <a:ext uri="{FF2B5EF4-FFF2-40B4-BE49-F238E27FC236}">
                <a16:creationId xmlns:a16="http://schemas.microsoft.com/office/drawing/2014/main" id="{ED114B15-6785-F238-66B6-762E6DFFBAB5}"/>
              </a:ext>
            </a:extLst>
          </p:cNvPr>
          <p:cNvSpPr>
            <a:spLocks noGrp="1"/>
          </p:cNvSpPr>
          <p:nvPr>
            <p:ph type="body" sz="quarter" idx="14"/>
          </p:nvPr>
        </p:nvSpPr>
        <p:spPr>
          <a:xfrm>
            <a:off x="10652129" y="10165586"/>
            <a:ext cx="8970957" cy="26970646"/>
          </a:xfrm>
        </p:spPr>
        <p:txBody>
          <a:bodyPr lIns="180000" tIns="180000" rIns="180000" bIns="180000"/>
          <a:lstStyle>
            <a:lvl1pPr marL="407664" indent="-407664">
              <a:defRPr/>
            </a:lvl1pPr>
            <a:lvl2pPr marL="815328" indent="-407664">
              <a:defRPr/>
            </a:lvl2pPr>
          </a:lstStyle>
          <a:p>
            <a:pPr lvl="0"/>
            <a:r>
              <a:rPr lang="fi-FI" noProof="0"/>
              <a:t>Muokkaa tekstin perustyylejä napsauttamalla</a:t>
            </a:r>
          </a:p>
          <a:p>
            <a:pPr lvl="1"/>
            <a:r>
              <a:rPr lang="fi-FI" noProof="0"/>
              <a:t>toinen taso</a:t>
            </a:r>
          </a:p>
        </p:txBody>
      </p:sp>
      <p:sp>
        <p:nvSpPr>
          <p:cNvPr id="7" name="Tekstin paikkamerkki 3">
            <a:extLst>
              <a:ext uri="{FF2B5EF4-FFF2-40B4-BE49-F238E27FC236}">
                <a16:creationId xmlns:a16="http://schemas.microsoft.com/office/drawing/2014/main" id="{2CB7941E-E6DB-5D2B-00D4-F2537DFC979A}"/>
              </a:ext>
            </a:extLst>
          </p:cNvPr>
          <p:cNvSpPr>
            <a:spLocks noGrp="1"/>
          </p:cNvSpPr>
          <p:nvPr>
            <p:ph type="body" sz="quarter" idx="15"/>
          </p:nvPr>
        </p:nvSpPr>
        <p:spPr>
          <a:xfrm>
            <a:off x="20406664" y="10242995"/>
            <a:ext cx="8828768" cy="26893236"/>
          </a:xfrm>
        </p:spPr>
        <p:txBody>
          <a:bodyPr lIns="180000" tIns="180000" rIns="180000" bIns="180000"/>
          <a:lstStyle>
            <a:lvl1pPr marL="407664" indent="-407664">
              <a:defRPr/>
            </a:lvl1pPr>
            <a:lvl2pPr marL="815328" indent="-407664">
              <a:defRPr/>
            </a:lvl2pPr>
          </a:lstStyle>
          <a:p>
            <a:pPr lvl="0"/>
            <a:r>
              <a:rPr lang="fi-FI" noProof="0"/>
              <a:t>Muokkaa tekstin perustyylejä napsauttamalla</a:t>
            </a:r>
          </a:p>
          <a:p>
            <a:pPr lvl="1"/>
            <a:r>
              <a:rPr lang="fi-FI" noProof="0"/>
              <a:t>toinen taso</a:t>
            </a:r>
          </a:p>
        </p:txBody>
      </p:sp>
      <p:sp>
        <p:nvSpPr>
          <p:cNvPr id="3" name="Tekstin paikkamerkki 5">
            <a:extLst>
              <a:ext uri="{FF2B5EF4-FFF2-40B4-BE49-F238E27FC236}">
                <a16:creationId xmlns:a16="http://schemas.microsoft.com/office/drawing/2014/main" id="{AEDDF016-A8E3-B61D-44F4-3A471420FD36}"/>
              </a:ext>
            </a:extLst>
          </p:cNvPr>
          <p:cNvSpPr>
            <a:spLocks noGrp="1"/>
          </p:cNvSpPr>
          <p:nvPr>
            <p:ph type="body" sz="quarter" idx="16"/>
          </p:nvPr>
        </p:nvSpPr>
        <p:spPr>
          <a:xfrm>
            <a:off x="1095376" y="38320928"/>
            <a:ext cx="8788216" cy="2855983"/>
          </a:xfrm>
        </p:spPr>
        <p:txBody>
          <a:bodyPr anchor="b"/>
          <a:lstStyle>
            <a:lvl1pPr marL="0" indent="0">
              <a:buNone/>
              <a:defRPr sz="3963">
                <a:solidFill>
                  <a:schemeClr val="accent1"/>
                </a:solidFill>
              </a:defRPr>
            </a:lvl1pPr>
          </a:lstStyle>
          <a:p>
            <a:pPr lvl="0"/>
            <a:r>
              <a:rPr lang="fi-FI" noProof="0"/>
              <a:t>Muokkaa tekstin perustyylejä napsauttamalla</a:t>
            </a:r>
          </a:p>
        </p:txBody>
      </p:sp>
    </p:spTree>
    <p:extLst>
      <p:ext uri="{BB962C8B-B14F-4D97-AF65-F5344CB8AC3E}">
        <p14:creationId xmlns:p14="http://schemas.microsoft.com/office/powerpoint/2010/main" val="33312321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 palstaa_vpun">
    <p:bg>
      <p:bgPr>
        <a:solidFill>
          <a:schemeClr val="accent4">
            <a:alpha val="20000"/>
          </a:schemeClr>
        </a:solidFill>
        <a:effectLst/>
      </p:bgPr>
    </p:bg>
    <p:spTree>
      <p:nvGrpSpPr>
        <p:cNvPr id="1" name=""/>
        <p:cNvGrpSpPr/>
        <p:nvPr/>
      </p:nvGrpSpPr>
      <p:grpSpPr>
        <a:xfrm>
          <a:off x="0" y="0"/>
          <a:ext cx="0" cy="0"/>
          <a:chOff x="0" y="0"/>
          <a:chExt cx="0" cy="0"/>
        </a:xfrm>
      </p:grpSpPr>
      <p:sp>
        <p:nvSpPr>
          <p:cNvPr id="10" name="Tekstin paikkamerkki 5">
            <a:extLst>
              <a:ext uri="{FF2B5EF4-FFF2-40B4-BE49-F238E27FC236}">
                <a16:creationId xmlns:a16="http://schemas.microsoft.com/office/drawing/2014/main" id="{51F03AD7-6C23-B67C-8D4C-7AE3F0B87230}"/>
              </a:ext>
            </a:extLst>
          </p:cNvPr>
          <p:cNvSpPr>
            <a:spLocks noGrp="1"/>
          </p:cNvSpPr>
          <p:nvPr>
            <p:ph type="body" sz="quarter" idx="11"/>
          </p:nvPr>
        </p:nvSpPr>
        <p:spPr>
          <a:xfrm>
            <a:off x="1095375" y="6622012"/>
            <a:ext cx="28059794" cy="2436285"/>
          </a:xfrm>
          <a:noFill/>
        </p:spPr>
        <p:txBody>
          <a:bodyPr lIns="252000" tIns="108000" rIns="108000" bIns="252000"/>
          <a:lstStyle>
            <a:lvl1pPr marL="0" indent="0">
              <a:buNone/>
              <a:defRPr sz="3963" b="0">
                <a:solidFill>
                  <a:schemeClr val="accent1"/>
                </a:solidFill>
              </a:defRPr>
            </a:lvl1pPr>
          </a:lstStyle>
          <a:p>
            <a:pPr lvl="0"/>
            <a:r>
              <a:rPr lang="fi-FI" noProof="0"/>
              <a:t>Muokkaa tekstin perustyylejä napsauttamalla</a:t>
            </a:r>
          </a:p>
        </p:txBody>
      </p:sp>
      <p:sp>
        <p:nvSpPr>
          <p:cNvPr id="13" name="Tekstin paikkamerkki 5">
            <a:extLst>
              <a:ext uri="{FF2B5EF4-FFF2-40B4-BE49-F238E27FC236}">
                <a16:creationId xmlns:a16="http://schemas.microsoft.com/office/drawing/2014/main" id="{E79A5155-73F6-649D-201A-9673B70F8933}"/>
              </a:ext>
            </a:extLst>
          </p:cNvPr>
          <p:cNvSpPr>
            <a:spLocks noGrp="1"/>
          </p:cNvSpPr>
          <p:nvPr>
            <p:ph type="body" sz="quarter" idx="16"/>
          </p:nvPr>
        </p:nvSpPr>
        <p:spPr>
          <a:xfrm>
            <a:off x="1095376" y="38320928"/>
            <a:ext cx="9556754" cy="2855983"/>
          </a:xfrm>
        </p:spPr>
        <p:txBody>
          <a:bodyPr anchor="b"/>
          <a:lstStyle>
            <a:lvl1pPr marL="0" indent="0">
              <a:buNone/>
              <a:defRPr sz="3963">
                <a:solidFill>
                  <a:schemeClr val="accent1"/>
                </a:solidFill>
              </a:defRPr>
            </a:lvl1pPr>
          </a:lstStyle>
          <a:p>
            <a:pPr lvl="0"/>
            <a:r>
              <a:rPr lang="fi-FI" noProof="0"/>
              <a:t>Muokkaa tekstin perustyylejä napsauttamalla</a:t>
            </a:r>
          </a:p>
        </p:txBody>
      </p:sp>
      <p:sp>
        <p:nvSpPr>
          <p:cNvPr id="14" name="Otsikko 1">
            <a:extLst>
              <a:ext uri="{FF2B5EF4-FFF2-40B4-BE49-F238E27FC236}">
                <a16:creationId xmlns:a16="http://schemas.microsoft.com/office/drawing/2014/main" id="{E26D4F92-B46D-62AA-A827-D2F1D4FF227E}"/>
              </a:ext>
            </a:extLst>
          </p:cNvPr>
          <p:cNvSpPr>
            <a:spLocks noGrp="1"/>
          </p:cNvSpPr>
          <p:nvPr>
            <p:ph type="title"/>
          </p:nvPr>
        </p:nvSpPr>
        <p:spPr>
          <a:xfrm>
            <a:off x="1095375" y="1017908"/>
            <a:ext cx="28012906" cy="4586197"/>
          </a:xfrm>
        </p:spPr>
        <p:txBody>
          <a:bodyPr/>
          <a:lstStyle>
            <a:lvl1pPr>
              <a:defRPr>
                <a:solidFill>
                  <a:schemeClr val="accent1"/>
                </a:solidFill>
              </a:defRPr>
            </a:lvl1pPr>
          </a:lstStyle>
          <a:p>
            <a:r>
              <a:rPr lang="fi-FI" noProof="0"/>
              <a:t>Muokkaa ots. perustyyl. napsautt.</a:t>
            </a:r>
            <a:endParaRPr lang="en-US" noProof="0" dirty="0"/>
          </a:p>
        </p:txBody>
      </p:sp>
      <p:sp>
        <p:nvSpPr>
          <p:cNvPr id="2" name="Tekstin paikkamerkki 3">
            <a:extLst>
              <a:ext uri="{FF2B5EF4-FFF2-40B4-BE49-F238E27FC236}">
                <a16:creationId xmlns:a16="http://schemas.microsoft.com/office/drawing/2014/main" id="{89C2D204-28C3-763E-5604-237C02285EAD}"/>
              </a:ext>
            </a:extLst>
          </p:cNvPr>
          <p:cNvSpPr>
            <a:spLocks noGrp="1"/>
          </p:cNvSpPr>
          <p:nvPr>
            <p:ph type="body" sz="quarter" idx="10"/>
          </p:nvPr>
        </p:nvSpPr>
        <p:spPr>
          <a:xfrm>
            <a:off x="1095375" y="10096500"/>
            <a:ext cx="8788216" cy="27039732"/>
          </a:xfrm>
          <a:solidFill>
            <a:schemeClr val="bg1"/>
          </a:solidFill>
        </p:spPr>
        <p:txBody>
          <a:bodyPr lIns="180000" tIns="180000" rIns="180000" bIns="180000"/>
          <a:lstStyle>
            <a:lvl1pPr marL="407664" indent="-407664">
              <a:defRPr/>
            </a:lvl1pPr>
            <a:lvl2pPr marL="815328" indent="-407664">
              <a:defRPr/>
            </a:lvl2pPr>
          </a:lstStyle>
          <a:p>
            <a:pPr lvl="0"/>
            <a:r>
              <a:rPr lang="fi-FI" noProof="0"/>
              <a:t>Muokkaa tekstin perustyylejä napsauttamalla</a:t>
            </a:r>
          </a:p>
          <a:p>
            <a:pPr lvl="1"/>
            <a:r>
              <a:rPr lang="fi-FI" noProof="0"/>
              <a:t>toinen taso</a:t>
            </a:r>
          </a:p>
        </p:txBody>
      </p:sp>
      <p:sp>
        <p:nvSpPr>
          <p:cNvPr id="3" name="Tekstin paikkamerkki 3">
            <a:extLst>
              <a:ext uri="{FF2B5EF4-FFF2-40B4-BE49-F238E27FC236}">
                <a16:creationId xmlns:a16="http://schemas.microsoft.com/office/drawing/2014/main" id="{DD7D2B1F-5827-BA8A-9B52-C5688FFB787C}"/>
              </a:ext>
            </a:extLst>
          </p:cNvPr>
          <p:cNvSpPr>
            <a:spLocks noGrp="1"/>
          </p:cNvSpPr>
          <p:nvPr>
            <p:ph type="body" sz="quarter" idx="14"/>
          </p:nvPr>
        </p:nvSpPr>
        <p:spPr>
          <a:xfrm>
            <a:off x="10652129" y="10096500"/>
            <a:ext cx="8970957" cy="27039732"/>
          </a:xfrm>
          <a:solidFill>
            <a:schemeClr val="bg1"/>
          </a:solidFill>
        </p:spPr>
        <p:txBody>
          <a:bodyPr lIns="180000" tIns="180000" rIns="180000" bIns="180000"/>
          <a:lstStyle>
            <a:lvl1pPr marL="407664" indent="-407664">
              <a:defRPr/>
            </a:lvl1pPr>
            <a:lvl2pPr marL="815328" indent="-407664">
              <a:defRPr/>
            </a:lvl2pPr>
          </a:lstStyle>
          <a:p>
            <a:pPr lvl="0"/>
            <a:r>
              <a:rPr lang="fi-FI" noProof="0"/>
              <a:t>Muokkaa tekstin perustyylejä napsauttamalla</a:t>
            </a:r>
          </a:p>
          <a:p>
            <a:pPr lvl="1"/>
            <a:r>
              <a:rPr lang="fi-FI" noProof="0"/>
              <a:t>toinen taso</a:t>
            </a:r>
          </a:p>
        </p:txBody>
      </p:sp>
      <p:sp>
        <p:nvSpPr>
          <p:cNvPr id="4" name="Tekstin paikkamerkki 3">
            <a:extLst>
              <a:ext uri="{FF2B5EF4-FFF2-40B4-BE49-F238E27FC236}">
                <a16:creationId xmlns:a16="http://schemas.microsoft.com/office/drawing/2014/main" id="{B3800BD9-2D89-943C-4A1D-6AFCA25514C8}"/>
              </a:ext>
            </a:extLst>
          </p:cNvPr>
          <p:cNvSpPr>
            <a:spLocks noGrp="1"/>
          </p:cNvSpPr>
          <p:nvPr>
            <p:ph type="body" sz="quarter" idx="15"/>
          </p:nvPr>
        </p:nvSpPr>
        <p:spPr>
          <a:xfrm>
            <a:off x="20406664" y="10096500"/>
            <a:ext cx="8773174" cy="27039731"/>
          </a:xfrm>
          <a:solidFill>
            <a:schemeClr val="bg1"/>
          </a:solidFill>
        </p:spPr>
        <p:txBody>
          <a:bodyPr lIns="180000" tIns="180000" rIns="180000" bIns="180000"/>
          <a:lstStyle>
            <a:lvl1pPr marL="407664" indent="-407664">
              <a:defRPr/>
            </a:lvl1pPr>
            <a:lvl2pPr marL="815328" indent="-407664">
              <a:defRPr/>
            </a:lvl2pPr>
          </a:lstStyle>
          <a:p>
            <a:pPr lvl="0"/>
            <a:r>
              <a:rPr lang="fi-FI" noProof="0"/>
              <a:t>Muokkaa tekstin perustyylejä napsauttamalla</a:t>
            </a:r>
          </a:p>
          <a:p>
            <a:pPr lvl="1"/>
            <a:r>
              <a:rPr lang="fi-FI" noProof="0"/>
              <a:t>toinen taso</a:t>
            </a:r>
          </a:p>
        </p:txBody>
      </p:sp>
    </p:spTree>
    <p:extLst>
      <p:ext uri="{BB962C8B-B14F-4D97-AF65-F5344CB8AC3E}">
        <p14:creationId xmlns:p14="http://schemas.microsoft.com/office/powerpoint/2010/main" val="385540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 palstaa_liila">
    <p:bg>
      <p:bgPr>
        <a:solidFill>
          <a:schemeClr val="tx2">
            <a:alpha val="10000"/>
          </a:schemeClr>
        </a:solidFill>
        <a:effectLst/>
      </p:bgPr>
    </p:bg>
    <p:spTree>
      <p:nvGrpSpPr>
        <p:cNvPr id="1" name=""/>
        <p:cNvGrpSpPr/>
        <p:nvPr/>
      </p:nvGrpSpPr>
      <p:grpSpPr>
        <a:xfrm>
          <a:off x="0" y="0"/>
          <a:ext cx="0" cy="0"/>
          <a:chOff x="0" y="0"/>
          <a:chExt cx="0" cy="0"/>
        </a:xfrm>
      </p:grpSpPr>
      <p:sp>
        <p:nvSpPr>
          <p:cNvPr id="15" name="Tekstin paikkamerkki 5">
            <a:extLst>
              <a:ext uri="{FF2B5EF4-FFF2-40B4-BE49-F238E27FC236}">
                <a16:creationId xmlns:a16="http://schemas.microsoft.com/office/drawing/2014/main" id="{824AD03E-80C0-88D3-08F7-6DA825793454}"/>
              </a:ext>
            </a:extLst>
          </p:cNvPr>
          <p:cNvSpPr>
            <a:spLocks noGrp="1"/>
          </p:cNvSpPr>
          <p:nvPr>
            <p:ph type="body" sz="quarter" idx="11"/>
          </p:nvPr>
        </p:nvSpPr>
        <p:spPr>
          <a:xfrm>
            <a:off x="1142263" y="6622012"/>
            <a:ext cx="28012906" cy="2436285"/>
          </a:xfrm>
          <a:noFill/>
        </p:spPr>
        <p:txBody>
          <a:bodyPr lIns="252000" tIns="108000" rIns="108000" bIns="252000"/>
          <a:lstStyle>
            <a:lvl1pPr marL="0" indent="0">
              <a:buNone/>
              <a:defRPr sz="3963" b="0">
                <a:solidFill>
                  <a:schemeClr val="accent1"/>
                </a:solidFill>
              </a:defRPr>
            </a:lvl1pPr>
          </a:lstStyle>
          <a:p>
            <a:pPr lvl="0"/>
            <a:r>
              <a:rPr lang="fi-FI" noProof="0"/>
              <a:t>Muokkaa tekstin perustyylejä napsauttamalla</a:t>
            </a:r>
          </a:p>
        </p:txBody>
      </p:sp>
      <p:sp>
        <p:nvSpPr>
          <p:cNvPr id="18" name="Tekstin paikkamerkki 5">
            <a:extLst>
              <a:ext uri="{FF2B5EF4-FFF2-40B4-BE49-F238E27FC236}">
                <a16:creationId xmlns:a16="http://schemas.microsoft.com/office/drawing/2014/main" id="{C3626910-4340-44E4-099B-2576CB1636FC}"/>
              </a:ext>
            </a:extLst>
          </p:cNvPr>
          <p:cNvSpPr>
            <a:spLocks noGrp="1"/>
          </p:cNvSpPr>
          <p:nvPr>
            <p:ph type="body" sz="quarter" idx="16"/>
          </p:nvPr>
        </p:nvSpPr>
        <p:spPr>
          <a:xfrm>
            <a:off x="1095376" y="38320928"/>
            <a:ext cx="8788216" cy="2855983"/>
          </a:xfrm>
        </p:spPr>
        <p:txBody>
          <a:bodyPr anchor="b"/>
          <a:lstStyle>
            <a:lvl1pPr marL="0" indent="0">
              <a:buNone/>
              <a:defRPr sz="3963">
                <a:solidFill>
                  <a:schemeClr val="accent1"/>
                </a:solidFill>
              </a:defRPr>
            </a:lvl1pPr>
          </a:lstStyle>
          <a:p>
            <a:pPr lvl="0"/>
            <a:r>
              <a:rPr lang="fi-FI" noProof="0"/>
              <a:t>Muokkaa tekstin perustyylejä napsauttamalla</a:t>
            </a:r>
          </a:p>
        </p:txBody>
      </p:sp>
      <p:sp>
        <p:nvSpPr>
          <p:cNvPr id="19" name="Otsikko 1">
            <a:extLst>
              <a:ext uri="{FF2B5EF4-FFF2-40B4-BE49-F238E27FC236}">
                <a16:creationId xmlns:a16="http://schemas.microsoft.com/office/drawing/2014/main" id="{909FD553-4C4A-8CD8-C545-C5C7E9948354}"/>
              </a:ext>
            </a:extLst>
          </p:cNvPr>
          <p:cNvSpPr>
            <a:spLocks noGrp="1"/>
          </p:cNvSpPr>
          <p:nvPr>
            <p:ph type="title"/>
          </p:nvPr>
        </p:nvSpPr>
        <p:spPr>
          <a:xfrm>
            <a:off x="1095375" y="1017908"/>
            <a:ext cx="28012906" cy="4586197"/>
          </a:xfrm>
        </p:spPr>
        <p:txBody>
          <a:bodyPr/>
          <a:lstStyle>
            <a:lvl1pPr>
              <a:defRPr>
                <a:solidFill>
                  <a:schemeClr val="accent1"/>
                </a:solidFill>
              </a:defRPr>
            </a:lvl1pPr>
          </a:lstStyle>
          <a:p>
            <a:r>
              <a:rPr lang="fi-FI" noProof="0"/>
              <a:t>Muokkaa ots. perustyyl. napsautt.</a:t>
            </a:r>
            <a:endParaRPr lang="en-US" noProof="0"/>
          </a:p>
        </p:txBody>
      </p:sp>
      <p:sp>
        <p:nvSpPr>
          <p:cNvPr id="2" name="Tekstin paikkamerkki 3">
            <a:extLst>
              <a:ext uri="{FF2B5EF4-FFF2-40B4-BE49-F238E27FC236}">
                <a16:creationId xmlns:a16="http://schemas.microsoft.com/office/drawing/2014/main" id="{4D5FE132-D7E5-D586-8CA7-5571287754AB}"/>
              </a:ext>
            </a:extLst>
          </p:cNvPr>
          <p:cNvSpPr>
            <a:spLocks noGrp="1"/>
          </p:cNvSpPr>
          <p:nvPr>
            <p:ph type="body" sz="quarter" idx="10"/>
          </p:nvPr>
        </p:nvSpPr>
        <p:spPr>
          <a:xfrm>
            <a:off x="1095375" y="10096500"/>
            <a:ext cx="8788216" cy="27039732"/>
          </a:xfrm>
          <a:solidFill>
            <a:schemeClr val="bg1"/>
          </a:solidFill>
        </p:spPr>
        <p:txBody>
          <a:bodyPr lIns="180000" tIns="180000" rIns="180000" bIns="180000"/>
          <a:lstStyle>
            <a:lvl1pPr marL="407664" indent="-407664">
              <a:defRPr/>
            </a:lvl1pPr>
            <a:lvl2pPr marL="815328" indent="-407664">
              <a:defRPr/>
            </a:lvl2pPr>
          </a:lstStyle>
          <a:p>
            <a:pPr lvl="0"/>
            <a:r>
              <a:rPr lang="fi-FI" noProof="0"/>
              <a:t>Muokkaa tekstin perustyylejä napsauttamalla</a:t>
            </a:r>
          </a:p>
          <a:p>
            <a:pPr lvl="1"/>
            <a:r>
              <a:rPr lang="fi-FI" noProof="0"/>
              <a:t>toinen taso</a:t>
            </a:r>
          </a:p>
        </p:txBody>
      </p:sp>
      <p:sp>
        <p:nvSpPr>
          <p:cNvPr id="3" name="Tekstin paikkamerkki 3">
            <a:extLst>
              <a:ext uri="{FF2B5EF4-FFF2-40B4-BE49-F238E27FC236}">
                <a16:creationId xmlns:a16="http://schemas.microsoft.com/office/drawing/2014/main" id="{ACB16737-351E-D35C-1E1B-EC75D827DD4A}"/>
              </a:ext>
            </a:extLst>
          </p:cNvPr>
          <p:cNvSpPr>
            <a:spLocks noGrp="1"/>
          </p:cNvSpPr>
          <p:nvPr>
            <p:ph type="body" sz="quarter" idx="14"/>
          </p:nvPr>
        </p:nvSpPr>
        <p:spPr>
          <a:xfrm>
            <a:off x="10652129" y="10096500"/>
            <a:ext cx="8970957" cy="27039731"/>
          </a:xfrm>
          <a:solidFill>
            <a:schemeClr val="bg1"/>
          </a:solidFill>
        </p:spPr>
        <p:txBody>
          <a:bodyPr lIns="180000" tIns="180000" rIns="180000" bIns="180000"/>
          <a:lstStyle>
            <a:lvl1pPr marL="407664" indent="-407664">
              <a:defRPr/>
            </a:lvl1pPr>
            <a:lvl2pPr marL="815328" indent="-407664">
              <a:defRPr/>
            </a:lvl2pPr>
          </a:lstStyle>
          <a:p>
            <a:pPr lvl="0"/>
            <a:r>
              <a:rPr lang="fi-FI" noProof="0"/>
              <a:t>Muokkaa tekstin perustyylejä napsauttamalla</a:t>
            </a:r>
          </a:p>
          <a:p>
            <a:pPr lvl="1"/>
            <a:r>
              <a:rPr lang="fi-FI" noProof="0"/>
              <a:t>toinen taso</a:t>
            </a:r>
          </a:p>
        </p:txBody>
      </p:sp>
      <p:sp>
        <p:nvSpPr>
          <p:cNvPr id="4" name="Tekstin paikkamerkki 3">
            <a:extLst>
              <a:ext uri="{FF2B5EF4-FFF2-40B4-BE49-F238E27FC236}">
                <a16:creationId xmlns:a16="http://schemas.microsoft.com/office/drawing/2014/main" id="{E5B91DF5-88BF-1C86-D5C0-9C906B087BC8}"/>
              </a:ext>
            </a:extLst>
          </p:cNvPr>
          <p:cNvSpPr>
            <a:spLocks noGrp="1"/>
          </p:cNvSpPr>
          <p:nvPr>
            <p:ph type="body" sz="quarter" idx="15"/>
          </p:nvPr>
        </p:nvSpPr>
        <p:spPr>
          <a:xfrm>
            <a:off x="20406664" y="10096500"/>
            <a:ext cx="8773174" cy="27039731"/>
          </a:xfrm>
          <a:solidFill>
            <a:schemeClr val="bg1"/>
          </a:solidFill>
        </p:spPr>
        <p:txBody>
          <a:bodyPr lIns="180000" tIns="180000" rIns="180000" bIns="180000"/>
          <a:lstStyle>
            <a:lvl1pPr marL="407664" indent="-407664">
              <a:defRPr/>
            </a:lvl1pPr>
            <a:lvl2pPr marL="815328" indent="-407664">
              <a:defRPr/>
            </a:lvl2pPr>
          </a:lstStyle>
          <a:p>
            <a:pPr lvl="0"/>
            <a:r>
              <a:rPr lang="fi-FI" noProof="0"/>
              <a:t>Muokkaa tekstin perustyylejä napsauttamalla</a:t>
            </a:r>
          </a:p>
          <a:p>
            <a:pPr lvl="1"/>
            <a:r>
              <a:rPr lang="fi-FI" noProof="0"/>
              <a:t>toinen taso</a:t>
            </a:r>
          </a:p>
        </p:txBody>
      </p:sp>
    </p:spTree>
    <p:extLst>
      <p:ext uri="{BB962C8B-B14F-4D97-AF65-F5344CB8AC3E}">
        <p14:creationId xmlns:p14="http://schemas.microsoft.com/office/powerpoint/2010/main" val="17226444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 palstaa_sininen">
    <p:bg>
      <p:bgPr>
        <a:solidFill>
          <a:schemeClr val="accent1">
            <a:alpha val="10000"/>
          </a:schemeClr>
        </a:solidFill>
        <a:effectLst/>
      </p:bgPr>
    </p:bg>
    <p:spTree>
      <p:nvGrpSpPr>
        <p:cNvPr id="1" name=""/>
        <p:cNvGrpSpPr/>
        <p:nvPr/>
      </p:nvGrpSpPr>
      <p:grpSpPr>
        <a:xfrm>
          <a:off x="0" y="0"/>
          <a:ext cx="0" cy="0"/>
          <a:chOff x="0" y="0"/>
          <a:chExt cx="0" cy="0"/>
        </a:xfrm>
      </p:grpSpPr>
      <p:sp>
        <p:nvSpPr>
          <p:cNvPr id="15" name="Tekstin paikkamerkki 5">
            <a:extLst>
              <a:ext uri="{FF2B5EF4-FFF2-40B4-BE49-F238E27FC236}">
                <a16:creationId xmlns:a16="http://schemas.microsoft.com/office/drawing/2014/main" id="{824AD03E-80C0-88D3-08F7-6DA825793454}"/>
              </a:ext>
            </a:extLst>
          </p:cNvPr>
          <p:cNvSpPr>
            <a:spLocks noGrp="1"/>
          </p:cNvSpPr>
          <p:nvPr>
            <p:ph type="body" sz="quarter" idx="11"/>
          </p:nvPr>
        </p:nvSpPr>
        <p:spPr>
          <a:xfrm>
            <a:off x="1095375" y="6622012"/>
            <a:ext cx="28059794" cy="2436285"/>
          </a:xfrm>
          <a:noFill/>
        </p:spPr>
        <p:txBody>
          <a:bodyPr lIns="252000" tIns="108000" rIns="108000" bIns="252000"/>
          <a:lstStyle>
            <a:lvl1pPr marL="0" indent="0">
              <a:buNone/>
              <a:defRPr sz="3963" b="0">
                <a:solidFill>
                  <a:schemeClr val="accent1"/>
                </a:solidFill>
              </a:defRPr>
            </a:lvl1pPr>
          </a:lstStyle>
          <a:p>
            <a:pPr lvl="0"/>
            <a:r>
              <a:rPr lang="fi-FI" noProof="0"/>
              <a:t>Muokkaa tekstin perustyylejä napsauttamalla</a:t>
            </a:r>
          </a:p>
        </p:txBody>
      </p:sp>
      <p:sp>
        <p:nvSpPr>
          <p:cNvPr id="18" name="Tekstin paikkamerkki 5">
            <a:extLst>
              <a:ext uri="{FF2B5EF4-FFF2-40B4-BE49-F238E27FC236}">
                <a16:creationId xmlns:a16="http://schemas.microsoft.com/office/drawing/2014/main" id="{C3626910-4340-44E4-099B-2576CB1636FC}"/>
              </a:ext>
            </a:extLst>
          </p:cNvPr>
          <p:cNvSpPr>
            <a:spLocks noGrp="1"/>
          </p:cNvSpPr>
          <p:nvPr>
            <p:ph type="body" sz="quarter" idx="16"/>
          </p:nvPr>
        </p:nvSpPr>
        <p:spPr>
          <a:xfrm>
            <a:off x="1095376" y="38320928"/>
            <a:ext cx="8788216" cy="2855983"/>
          </a:xfrm>
        </p:spPr>
        <p:txBody>
          <a:bodyPr anchor="b"/>
          <a:lstStyle>
            <a:lvl1pPr marL="0" indent="0">
              <a:buNone/>
              <a:defRPr sz="3963">
                <a:solidFill>
                  <a:schemeClr val="accent1"/>
                </a:solidFill>
              </a:defRPr>
            </a:lvl1pPr>
          </a:lstStyle>
          <a:p>
            <a:pPr lvl="0"/>
            <a:r>
              <a:rPr lang="fi-FI" noProof="0"/>
              <a:t>Muokkaa tekstin perustyylejä napsauttamalla</a:t>
            </a:r>
          </a:p>
        </p:txBody>
      </p:sp>
      <p:sp>
        <p:nvSpPr>
          <p:cNvPr id="19" name="Otsikko 1">
            <a:extLst>
              <a:ext uri="{FF2B5EF4-FFF2-40B4-BE49-F238E27FC236}">
                <a16:creationId xmlns:a16="http://schemas.microsoft.com/office/drawing/2014/main" id="{909FD553-4C4A-8CD8-C545-C5C7E9948354}"/>
              </a:ext>
            </a:extLst>
          </p:cNvPr>
          <p:cNvSpPr>
            <a:spLocks noGrp="1"/>
          </p:cNvSpPr>
          <p:nvPr>
            <p:ph type="title"/>
          </p:nvPr>
        </p:nvSpPr>
        <p:spPr>
          <a:xfrm>
            <a:off x="1095375" y="1017908"/>
            <a:ext cx="28012906" cy="4586197"/>
          </a:xfrm>
        </p:spPr>
        <p:txBody>
          <a:bodyPr/>
          <a:lstStyle>
            <a:lvl1pPr>
              <a:defRPr>
                <a:solidFill>
                  <a:schemeClr val="accent1"/>
                </a:solidFill>
              </a:defRPr>
            </a:lvl1pPr>
          </a:lstStyle>
          <a:p>
            <a:r>
              <a:rPr lang="fi-FI" noProof="0"/>
              <a:t>Muokkaa ots. perustyyl. napsautt.</a:t>
            </a:r>
            <a:endParaRPr lang="en-US" noProof="0"/>
          </a:p>
        </p:txBody>
      </p:sp>
      <p:sp>
        <p:nvSpPr>
          <p:cNvPr id="2" name="Tekstin paikkamerkki 3">
            <a:extLst>
              <a:ext uri="{FF2B5EF4-FFF2-40B4-BE49-F238E27FC236}">
                <a16:creationId xmlns:a16="http://schemas.microsoft.com/office/drawing/2014/main" id="{83EC685D-4BDC-1D50-EF3A-40EB410A01D3}"/>
              </a:ext>
            </a:extLst>
          </p:cNvPr>
          <p:cNvSpPr>
            <a:spLocks noGrp="1"/>
          </p:cNvSpPr>
          <p:nvPr>
            <p:ph type="body" sz="quarter" idx="10"/>
          </p:nvPr>
        </p:nvSpPr>
        <p:spPr>
          <a:xfrm>
            <a:off x="1095375" y="10096500"/>
            <a:ext cx="8788216" cy="27039732"/>
          </a:xfrm>
          <a:solidFill>
            <a:schemeClr val="bg1"/>
          </a:solidFill>
        </p:spPr>
        <p:txBody>
          <a:bodyPr lIns="180000" tIns="180000" rIns="180000" bIns="180000"/>
          <a:lstStyle>
            <a:lvl1pPr marL="407664" indent="-407664">
              <a:defRPr/>
            </a:lvl1pPr>
            <a:lvl2pPr marL="815328" indent="-407664">
              <a:defRPr/>
            </a:lvl2pPr>
          </a:lstStyle>
          <a:p>
            <a:pPr lvl="0"/>
            <a:r>
              <a:rPr lang="fi-FI" noProof="0"/>
              <a:t>Muokkaa tekstin perustyylejä napsauttamalla</a:t>
            </a:r>
          </a:p>
          <a:p>
            <a:pPr lvl="1"/>
            <a:r>
              <a:rPr lang="fi-FI" noProof="0"/>
              <a:t>toinen taso</a:t>
            </a:r>
          </a:p>
        </p:txBody>
      </p:sp>
      <p:sp>
        <p:nvSpPr>
          <p:cNvPr id="3" name="Tekstin paikkamerkki 3">
            <a:extLst>
              <a:ext uri="{FF2B5EF4-FFF2-40B4-BE49-F238E27FC236}">
                <a16:creationId xmlns:a16="http://schemas.microsoft.com/office/drawing/2014/main" id="{DAA4871C-E06D-607A-06B0-41BE824E399A}"/>
              </a:ext>
            </a:extLst>
          </p:cNvPr>
          <p:cNvSpPr>
            <a:spLocks noGrp="1"/>
          </p:cNvSpPr>
          <p:nvPr>
            <p:ph type="body" sz="quarter" idx="14"/>
          </p:nvPr>
        </p:nvSpPr>
        <p:spPr>
          <a:xfrm>
            <a:off x="10652129" y="10096500"/>
            <a:ext cx="8970957" cy="27039732"/>
          </a:xfrm>
          <a:solidFill>
            <a:schemeClr val="bg1"/>
          </a:solidFill>
        </p:spPr>
        <p:txBody>
          <a:bodyPr lIns="180000" tIns="180000" rIns="180000" bIns="180000"/>
          <a:lstStyle>
            <a:lvl1pPr marL="407664" indent="-407664">
              <a:defRPr/>
            </a:lvl1pPr>
            <a:lvl2pPr marL="815328" indent="-407664">
              <a:defRPr/>
            </a:lvl2pPr>
          </a:lstStyle>
          <a:p>
            <a:pPr lvl="0"/>
            <a:r>
              <a:rPr lang="fi-FI" noProof="0"/>
              <a:t>Muokkaa tekstin perustyylejä napsauttamalla</a:t>
            </a:r>
          </a:p>
          <a:p>
            <a:pPr lvl="1"/>
            <a:r>
              <a:rPr lang="fi-FI" noProof="0"/>
              <a:t>toinen taso</a:t>
            </a:r>
          </a:p>
        </p:txBody>
      </p:sp>
      <p:sp>
        <p:nvSpPr>
          <p:cNvPr id="4" name="Tekstin paikkamerkki 3">
            <a:extLst>
              <a:ext uri="{FF2B5EF4-FFF2-40B4-BE49-F238E27FC236}">
                <a16:creationId xmlns:a16="http://schemas.microsoft.com/office/drawing/2014/main" id="{5CB6A034-A705-6275-DBBD-1543512734A0}"/>
              </a:ext>
            </a:extLst>
          </p:cNvPr>
          <p:cNvSpPr>
            <a:spLocks noGrp="1"/>
          </p:cNvSpPr>
          <p:nvPr>
            <p:ph type="body" sz="quarter" idx="15"/>
          </p:nvPr>
        </p:nvSpPr>
        <p:spPr>
          <a:xfrm>
            <a:off x="20406664" y="10096500"/>
            <a:ext cx="8773174" cy="27039731"/>
          </a:xfrm>
          <a:solidFill>
            <a:schemeClr val="bg1"/>
          </a:solidFill>
        </p:spPr>
        <p:txBody>
          <a:bodyPr lIns="180000" tIns="180000" rIns="180000" bIns="180000"/>
          <a:lstStyle>
            <a:lvl1pPr marL="407664" indent="-407664">
              <a:defRPr/>
            </a:lvl1pPr>
            <a:lvl2pPr marL="815328" indent="-407664">
              <a:defRPr/>
            </a:lvl2pPr>
          </a:lstStyle>
          <a:p>
            <a:pPr lvl="0"/>
            <a:r>
              <a:rPr lang="fi-FI" noProof="0"/>
              <a:t>Muokkaa tekstin perustyylejä napsauttamalla</a:t>
            </a:r>
          </a:p>
          <a:p>
            <a:pPr lvl="1"/>
            <a:r>
              <a:rPr lang="fi-FI" noProof="0"/>
              <a:t>toinen taso</a:t>
            </a:r>
          </a:p>
        </p:txBody>
      </p:sp>
    </p:spTree>
    <p:extLst>
      <p:ext uri="{BB962C8B-B14F-4D97-AF65-F5344CB8AC3E}">
        <p14:creationId xmlns:p14="http://schemas.microsoft.com/office/powerpoint/2010/main" val="35176011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 palstaa_vpun_otsikot">
    <p:bg>
      <p:bgPr>
        <a:solidFill>
          <a:schemeClr val="accent4">
            <a:alpha val="20000"/>
          </a:schemeClr>
        </a:solidFill>
        <a:effectLst/>
      </p:bgPr>
    </p:bg>
    <p:spTree>
      <p:nvGrpSpPr>
        <p:cNvPr id="1" name=""/>
        <p:cNvGrpSpPr/>
        <p:nvPr/>
      </p:nvGrpSpPr>
      <p:grpSpPr>
        <a:xfrm>
          <a:off x="0" y="0"/>
          <a:ext cx="0" cy="0"/>
          <a:chOff x="0" y="0"/>
          <a:chExt cx="0" cy="0"/>
        </a:xfrm>
      </p:grpSpPr>
      <p:sp>
        <p:nvSpPr>
          <p:cNvPr id="14" name="Tekstin paikkamerkki 3">
            <a:extLst>
              <a:ext uri="{FF2B5EF4-FFF2-40B4-BE49-F238E27FC236}">
                <a16:creationId xmlns:a16="http://schemas.microsoft.com/office/drawing/2014/main" id="{CEFA7C1D-8EDF-482A-722A-F452A8ACBD2F}"/>
              </a:ext>
            </a:extLst>
          </p:cNvPr>
          <p:cNvSpPr>
            <a:spLocks noGrp="1"/>
          </p:cNvSpPr>
          <p:nvPr>
            <p:ph type="body" sz="quarter" idx="10"/>
          </p:nvPr>
        </p:nvSpPr>
        <p:spPr>
          <a:xfrm>
            <a:off x="1095375" y="13936356"/>
            <a:ext cx="8788218" cy="23196503"/>
          </a:xfrm>
          <a:solidFill>
            <a:schemeClr val="bg1"/>
          </a:solidFill>
        </p:spPr>
        <p:txBody>
          <a:bodyPr lIns="360000" tIns="360000" rIns="180000" bIns="180000"/>
          <a:lstStyle>
            <a:lvl1pPr marL="407664" indent="-407664">
              <a:spcAft>
                <a:spcPts val="2548"/>
              </a:spcAft>
              <a:buFont typeface="Arial" panose="020B0604020202020204" pitchFamily="34" charset="0"/>
              <a:buChar char="•"/>
              <a:defRPr/>
            </a:lvl1pPr>
            <a:lvl2pPr marL="1449507" indent="-724756">
              <a:defRPr/>
            </a:lvl2pPr>
          </a:lstStyle>
          <a:p>
            <a:pPr lvl="0"/>
            <a:r>
              <a:rPr lang="fi-FI" noProof="0"/>
              <a:t>Muokkaa tekstin perustyylejä napsauttamalla</a:t>
            </a:r>
          </a:p>
        </p:txBody>
      </p:sp>
      <p:sp>
        <p:nvSpPr>
          <p:cNvPr id="15" name="Tekstin paikkamerkki 5">
            <a:extLst>
              <a:ext uri="{FF2B5EF4-FFF2-40B4-BE49-F238E27FC236}">
                <a16:creationId xmlns:a16="http://schemas.microsoft.com/office/drawing/2014/main" id="{824AD03E-80C0-88D3-08F7-6DA825793454}"/>
              </a:ext>
            </a:extLst>
          </p:cNvPr>
          <p:cNvSpPr>
            <a:spLocks noGrp="1"/>
          </p:cNvSpPr>
          <p:nvPr>
            <p:ph type="body" sz="quarter" idx="11"/>
          </p:nvPr>
        </p:nvSpPr>
        <p:spPr>
          <a:xfrm>
            <a:off x="1095375" y="6622012"/>
            <a:ext cx="28059794" cy="2436285"/>
          </a:xfrm>
          <a:noFill/>
        </p:spPr>
        <p:txBody>
          <a:bodyPr lIns="252000" tIns="108000" rIns="108000" bIns="252000"/>
          <a:lstStyle>
            <a:lvl1pPr marL="0" indent="0">
              <a:buNone/>
              <a:defRPr sz="3963" b="0">
                <a:solidFill>
                  <a:schemeClr val="accent1"/>
                </a:solidFill>
              </a:defRPr>
            </a:lvl1pPr>
          </a:lstStyle>
          <a:p>
            <a:pPr lvl="0"/>
            <a:r>
              <a:rPr lang="fi-FI" noProof="0"/>
              <a:t>Muokkaa tekstin perustyylejä napsauttamalla</a:t>
            </a:r>
          </a:p>
        </p:txBody>
      </p:sp>
      <p:sp>
        <p:nvSpPr>
          <p:cNvPr id="18" name="Tekstin paikkamerkki 5">
            <a:extLst>
              <a:ext uri="{FF2B5EF4-FFF2-40B4-BE49-F238E27FC236}">
                <a16:creationId xmlns:a16="http://schemas.microsoft.com/office/drawing/2014/main" id="{C3626910-4340-44E4-099B-2576CB1636FC}"/>
              </a:ext>
            </a:extLst>
          </p:cNvPr>
          <p:cNvSpPr>
            <a:spLocks noGrp="1"/>
          </p:cNvSpPr>
          <p:nvPr>
            <p:ph type="body" sz="quarter" idx="16"/>
          </p:nvPr>
        </p:nvSpPr>
        <p:spPr>
          <a:xfrm>
            <a:off x="1095376" y="38320928"/>
            <a:ext cx="8788218" cy="2855983"/>
          </a:xfrm>
        </p:spPr>
        <p:txBody>
          <a:bodyPr anchor="b"/>
          <a:lstStyle>
            <a:lvl1pPr marL="0" indent="0">
              <a:buNone/>
              <a:defRPr sz="3963">
                <a:solidFill>
                  <a:schemeClr val="accent1"/>
                </a:solidFill>
              </a:defRPr>
            </a:lvl1pPr>
          </a:lstStyle>
          <a:p>
            <a:pPr lvl="0"/>
            <a:r>
              <a:rPr lang="fi-FI" noProof="0"/>
              <a:t>Muokkaa tekstin perustyylejä napsauttamalla</a:t>
            </a:r>
          </a:p>
        </p:txBody>
      </p:sp>
      <p:sp>
        <p:nvSpPr>
          <p:cNvPr id="19" name="Otsikko 1">
            <a:extLst>
              <a:ext uri="{FF2B5EF4-FFF2-40B4-BE49-F238E27FC236}">
                <a16:creationId xmlns:a16="http://schemas.microsoft.com/office/drawing/2014/main" id="{909FD553-4C4A-8CD8-C545-C5C7E9948354}"/>
              </a:ext>
            </a:extLst>
          </p:cNvPr>
          <p:cNvSpPr>
            <a:spLocks noGrp="1"/>
          </p:cNvSpPr>
          <p:nvPr>
            <p:ph type="title"/>
          </p:nvPr>
        </p:nvSpPr>
        <p:spPr>
          <a:xfrm>
            <a:off x="1095375" y="1017908"/>
            <a:ext cx="28012906" cy="4586197"/>
          </a:xfrm>
        </p:spPr>
        <p:txBody>
          <a:bodyPr/>
          <a:lstStyle>
            <a:lvl1pPr>
              <a:defRPr>
                <a:solidFill>
                  <a:schemeClr val="accent1"/>
                </a:solidFill>
              </a:defRPr>
            </a:lvl1pPr>
          </a:lstStyle>
          <a:p>
            <a:r>
              <a:rPr lang="fi-FI" noProof="0"/>
              <a:t>Muokkaa ots. perustyyl. napsautt.</a:t>
            </a:r>
            <a:endParaRPr lang="en-US" noProof="0"/>
          </a:p>
        </p:txBody>
      </p:sp>
      <p:sp>
        <p:nvSpPr>
          <p:cNvPr id="4" name="Tekstin paikkamerkki 3">
            <a:extLst>
              <a:ext uri="{FF2B5EF4-FFF2-40B4-BE49-F238E27FC236}">
                <a16:creationId xmlns:a16="http://schemas.microsoft.com/office/drawing/2014/main" id="{D118F682-CEE2-C46E-A39F-399109FD0C69}"/>
              </a:ext>
            </a:extLst>
          </p:cNvPr>
          <p:cNvSpPr>
            <a:spLocks noGrp="1"/>
          </p:cNvSpPr>
          <p:nvPr>
            <p:ph type="body" sz="quarter" idx="19"/>
          </p:nvPr>
        </p:nvSpPr>
        <p:spPr>
          <a:xfrm>
            <a:off x="20406662" y="10096500"/>
            <a:ext cx="8828768" cy="3839856"/>
          </a:xfrm>
          <a:solidFill>
            <a:schemeClr val="accent1"/>
          </a:solidFill>
        </p:spPr>
        <p:txBody>
          <a:bodyPr lIns="360000" tIns="180000" rIns="360000" bIns="180000" anchor="ctr" anchorCtr="0"/>
          <a:lstStyle>
            <a:lvl1pPr marL="0" indent="0">
              <a:buNone/>
              <a:defRPr sz="5662" b="1">
                <a:solidFill>
                  <a:schemeClr val="bg1"/>
                </a:solidFill>
                <a:latin typeface="+mj-lt"/>
              </a:defRPr>
            </a:lvl1pPr>
            <a:lvl2pPr marL="1449507" indent="-724756">
              <a:defRPr/>
            </a:lvl2pPr>
          </a:lstStyle>
          <a:p>
            <a:pPr lvl="0"/>
            <a:r>
              <a:rPr lang="fi-FI" noProof="0"/>
              <a:t>Muokkaa tekstin perustyylejä napsauttamalla</a:t>
            </a:r>
          </a:p>
        </p:txBody>
      </p:sp>
      <p:sp>
        <p:nvSpPr>
          <p:cNvPr id="5" name="Tekstin paikkamerkki 3">
            <a:extLst>
              <a:ext uri="{FF2B5EF4-FFF2-40B4-BE49-F238E27FC236}">
                <a16:creationId xmlns:a16="http://schemas.microsoft.com/office/drawing/2014/main" id="{2644F398-EB33-3865-BE5A-9A94525569F7}"/>
              </a:ext>
            </a:extLst>
          </p:cNvPr>
          <p:cNvSpPr>
            <a:spLocks noGrp="1"/>
          </p:cNvSpPr>
          <p:nvPr>
            <p:ph type="body" sz="quarter" idx="20"/>
          </p:nvPr>
        </p:nvSpPr>
        <p:spPr>
          <a:xfrm>
            <a:off x="10652129" y="10096500"/>
            <a:ext cx="8970402" cy="3839856"/>
          </a:xfrm>
          <a:solidFill>
            <a:schemeClr val="accent1"/>
          </a:solidFill>
        </p:spPr>
        <p:txBody>
          <a:bodyPr lIns="360000" tIns="180000" rIns="360000" bIns="180000" anchor="ctr" anchorCtr="0"/>
          <a:lstStyle>
            <a:lvl1pPr marL="0" indent="0">
              <a:buNone/>
              <a:defRPr sz="5662" b="1">
                <a:solidFill>
                  <a:schemeClr val="bg1"/>
                </a:solidFill>
                <a:latin typeface="+mj-lt"/>
              </a:defRPr>
            </a:lvl1pPr>
            <a:lvl2pPr marL="1449507" indent="-724756">
              <a:defRPr/>
            </a:lvl2pPr>
          </a:lstStyle>
          <a:p>
            <a:pPr lvl="0"/>
            <a:r>
              <a:rPr lang="fi-FI" noProof="0"/>
              <a:t>Muokkaa tekstin perustyylejä napsauttamalla</a:t>
            </a:r>
          </a:p>
        </p:txBody>
      </p:sp>
      <p:sp>
        <p:nvSpPr>
          <p:cNvPr id="6" name="Tekstin paikkamerkki 3">
            <a:extLst>
              <a:ext uri="{FF2B5EF4-FFF2-40B4-BE49-F238E27FC236}">
                <a16:creationId xmlns:a16="http://schemas.microsoft.com/office/drawing/2014/main" id="{4638A2A7-AC5C-FA72-5030-BB53CB406856}"/>
              </a:ext>
            </a:extLst>
          </p:cNvPr>
          <p:cNvSpPr>
            <a:spLocks noGrp="1"/>
          </p:cNvSpPr>
          <p:nvPr>
            <p:ph type="body" sz="quarter" idx="21"/>
          </p:nvPr>
        </p:nvSpPr>
        <p:spPr>
          <a:xfrm>
            <a:off x="1095375" y="10105157"/>
            <a:ext cx="8788218" cy="3839857"/>
          </a:xfrm>
          <a:solidFill>
            <a:schemeClr val="accent1"/>
          </a:solidFill>
        </p:spPr>
        <p:txBody>
          <a:bodyPr lIns="360000" tIns="180000" rIns="360000" bIns="180000" anchor="ctr" anchorCtr="0"/>
          <a:lstStyle>
            <a:lvl1pPr marL="0" indent="0">
              <a:buNone/>
              <a:defRPr sz="5662" b="1">
                <a:solidFill>
                  <a:schemeClr val="bg1"/>
                </a:solidFill>
                <a:latin typeface="+mj-lt"/>
              </a:defRPr>
            </a:lvl1pPr>
            <a:lvl2pPr marL="1449507" indent="-724756">
              <a:defRPr/>
            </a:lvl2pPr>
          </a:lstStyle>
          <a:p>
            <a:pPr lvl="0"/>
            <a:r>
              <a:rPr lang="fi-FI" noProof="0"/>
              <a:t>Muokkaa tekstin perustyylejä napsauttamalla</a:t>
            </a:r>
          </a:p>
        </p:txBody>
      </p:sp>
      <p:sp>
        <p:nvSpPr>
          <p:cNvPr id="7" name="Tekstin paikkamerkki 3">
            <a:extLst>
              <a:ext uri="{FF2B5EF4-FFF2-40B4-BE49-F238E27FC236}">
                <a16:creationId xmlns:a16="http://schemas.microsoft.com/office/drawing/2014/main" id="{9AAFBB3E-8CCA-D9F3-95EB-9C814D3015D5}"/>
              </a:ext>
            </a:extLst>
          </p:cNvPr>
          <p:cNvSpPr>
            <a:spLocks noGrp="1"/>
          </p:cNvSpPr>
          <p:nvPr>
            <p:ph type="body" sz="quarter" idx="22"/>
          </p:nvPr>
        </p:nvSpPr>
        <p:spPr>
          <a:xfrm>
            <a:off x="10652129" y="13936357"/>
            <a:ext cx="8970957" cy="23196501"/>
          </a:xfrm>
          <a:solidFill>
            <a:schemeClr val="bg1"/>
          </a:solidFill>
        </p:spPr>
        <p:txBody>
          <a:bodyPr lIns="360000" tIns="360000" rIns="180000" bIns="180000"/>
          <a:lstStyle>
            <a:lvl1pPr marL="407664" indent="-407664">
              <a:spcAft>
                <a:spcPts val="2548"/>
              </a:spcAft>
              <a:buFont typeface="Arial" panose="020B0604020202020204" pitchFamily="34" charset="0"/>
              <a:buChar char="•"/>
              <a:defRPr/>
            </a:lvl1pPr>
            <a:lvl2pPr marL="1449507" indent="-724756">
              <a:defRPr/>
            </a:lvl2pPr>
          </a:lstStyle>
          <a:p>
            <a:pPr lvl="0"/>
            <a:r>
              <a:rPr lang="fi-FI" noProof="0"/>
              <a:t>Muokkaa tekstin perustyylejä napsauttamalla</a:t>
            </a:r>
          </a:p>
        </p:txBody>
      </p:sp>
      <p:sp>
        <p:nvSpPr>
          <p:cNvPr id="8" name="Tekstin paikkamerkki 3">
            <a:extLst>
              <a:ext uri="{FF2B5EF4-FFF2-40B4-BE49-F238E27FC236}">
                <a16:creationId xmlns:a16="http://schemas.microsoft.com/office/drawing/2014/main" id="{ED3956DD-0021-1D90-35C7-4E6281F09F2F}"/>
              </a:ext>
            </a:extLst>
          </p:cNvPr>
          <p:cNvSpPr>
            <a:spLocks noGrp="1"/>
          </p:cNvSpPr>
          <p:nvPr>
            <p:ph type="body" sz="quarter" idx="23"/>
          </p:nvPr>
        </p:nvSpPr>
        <p:spPr>
          <a:xfrm>
            <a:off x="20391619" y="13936358"/>
            <a:ext cx="8828769" cy="23196500"/>
          </a:xfrm>
          <a:solidFill>
            <a:schemeClr val="bg1"/>
          </a:solidFill>
        </p:spPr>
        <p:txBody>
          <a:bodyPr lIns="360000" tIns="360000" rIns="180000" bIns="180000"/>
          <a:lstStyle>
            <a:lvl1pPr marL="407664" indent="-407664">
              <a:spcAft>
                <a:spcPts val="2548"/>
              </a:spcAft>
              <a:buFont typeface="Arial" panose="020B0604020202020204" pitchFamily="34" charset="0"/>
              <a:buChar char="•"/>
              <a:defRPr/>
            </a:lvl1pPr>
            <a:lvl2pPr marL="1449507" indent="-724756">
              <a:defRPr/>
            </a:lvl2pPr>
          </a:lstStyle>
          <a:p>
            <a:pPr lvl="0"/>
            <a:r>
              <a:rPr lang="fi-FI" noProof="0"/>
              <a:t>Muokkaa tekstin perustyylejä napsauttamalla</a:t>
            </a:r>
          </a:p>
        </p:txBody>
      </p:sp>
    </p:spTree>
    <p:extLst>
      <p:ext uri="{BB962C8B-B14F-4D97-AF65-F5344CB8AC3E}">
        <p14:creationId xmlns:p14="http://schemas.microsoft.com/office/powerpoint/2010/main" val="3279434407"/>
      </p:ext>
    </p:extLst>
  </p:cSld>
  <p:clrMapOvr>
    <a:masterClrMapping/>
  </p:clrMapOvr>
  <p:extLst>
    <p:ext uri="{DCECCB84-F9BA-43D5-87BE-67443E8EF086}">
      <p15:sldGuideLst xmlns:p15="http://schemas.microsoft.com/office/powerpoint/2012/main">
        <p15:guide id="1" orient="horz" pos="8794"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svg"/><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image" Target="../media/image4.sv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1095375" y="1017588"/>
            <a:ext cx="24483391" cy="4586287"/>
          </a:xfrm>
          <a:prstGeom prst="rect">
            <a:avLst/>
          </a:prstGeom>
        </p:spPr>
        <p:txBody>
          <a:bodyPr vert="horz" lIns="0" tIns="0" rIns="0" bIns="0" rtlCol="0" anchor="ctr">
            <a:noAutofit/>
          </a:bodyPr>
          <a:lstStyle/>
          <a:p>
            <a:r>
              <a:rPr lang="en-US" noProof="0"/>
              <a:t>Muokkaa perustyyliä </a:t>
            </a:r>
            <a:br>
              <a:rPr lang="en-US" noProof="0"/>
            </a:br>
            <a:r>
              <a:rPr lang="en-US" noProof="0"/>
              <a:t>napsauttamalla</a:t>
            </a:r>
          </a:p>
        </p:txBody>
      </p:sp>
      <p:sp>
        <p:nvSpPr>
          <p:cNvPr id="3" name="Tekstin paikkamerkki 2"/>
          <p:cNvSpPr>
            <a:spLocks noGrp="1"/>
          </p:cNvSpPr>
          <p:nvPr>
            <p:ph type="body" idx="1"/>
          </p:nvPr>
        </p:nvSpPr>
        <p:spPr>
          <a:xfrm>
            <a:off x="1095375" y="6620274"/>
            <a:ext cx="28084462" cy="30514526"/>
          </a:xfrm>
          <a:prstGeom prst="rect">
            <a:avLst/>
          </a:prstGeom>
        </p:spPr>
        <p:txBody>
          <a:bodyPr vert="horz" lIns="0" tIns="0" rIns="0" bIns="0" rtlCol="0">
            <a:noAutofit/>
          </a:bodyPr>
          <a:lstStyle/>
          <a:p>
            <a:pPr lvl="0"/>
            <a:r>
              <a:rPr lang="en-US" noProof="0"/>
              <a:t>Muokkaa tekstin perustyylejä</a:t>
            </a:r>
          </a:p>
          <a:p>
            <a:pPr lvl="1"/>
            <a:r>
              <a:rPr lang="en-US" noProof="0"/>
              <a:t>toinen taso</a:t>
            </a:r>
          </a:p>
          <a:p>
            <a:pPr lvl="2"/>
            <a:r>
              <a:rPr lang="en-US" noProof="0"/>
              <a:t>kolmas taso</a:t>
            </a:r>
          </a:p>
          <a:p>
            <a:pPr lvl="3"/>
            <a:r>
              <a:rPr lang="en-US" noProof="0"/>
              <a:t>neljäs taso</a:t>
            </a:r>
          </a:p>
        </p:txBody>
      </p:sp>
      <p:pic>
        <p:nvPicPr>
          <p:cNvPr id="7" name="Kuva 6">
            <a:extLst>
              <a:ext uri="{FF2B5EF4-FFF2-40B4-BE49-F238E27FC236}">
                <a16:creationId xmlns:a16="http://schemas.microsoft.com/office/drawing/2014/main" id="{6CF04CDE-628D-F232-985F-BF52D45E3F60}"/>
              </a:ext>
            </a:extLst>
          </p:cNvPr>
          <p:cNvPicPr>
            <a:picLocks noChangeAspect="1"/>
          </p:cNvPicPr>
          <p:nvPr userDrawn="1"/>
        </p:nvPicPr>
        <p:blipFill>
          <a:blip r:embed="rId16">
            <a:extLst>
              <a:ext uri="{96DAC541-7B7A-43D3-8B79-37D633B846F1}">
                <asvg:svgBlip xmlns:asvg="http://schemas.microsoft.com/office/drawing/2016/SVG/main" r:embed="rId17"/>
              </a:ext>
            </a:extLst>
          </a:blip>
          <a:stretch>
            <a:fillRect/>
          </a:stretch>
        </p:blipFill>
        <p:spPr>
          <a:xfrm>
            <a:off x="23634550" y="-1299726"/>
            <a:ext cx="7920000" cy="7920000"/>
          </a:xfrm>
          <a:prstGeom prst="rect">
            <a:avLst/>
          </a:prstGeom>
        </p:spPr>
      </p:pic>
      <p:pic>
        <p:nvPicPr>
          <p:cNvPr id="16" name="Kuva 15">
            <a:extLst>
              <a:ext uri="{FF2B5EF4-FFF2-40B4-BE49-F238E27FC236}">
                <a16:creationId xmlns:a16="http://schemas.microsoft.com/office/drawing/2014/main" id="{03AAE802-0416-9128-9063-79EDF00BC14A}"/>
              </a:ext>
            </a:extLst>
          </p:cNvPr>
          <p:cNvPicPr>
            <a:picLocks noChangeAspect="1"/>
          </p:cNvPicPr>
          <p:nvPr userDrawn="1"/>
        </p:nvPicPr>
        <p:blipFill>
          <a:blip r:embed="rId18">
            <a:extLst>
              <a:ext uri="{96DAC541-7B7A-43D3-8B79-37D633B846F1}">
                <asvg:svgBlip xmlns:asvg="http://schemas.microsoft.com/office/drawing/2016/SVG/main" r:embed="rId19"/>
              </a:ext>
            </a:extLst>
          </a:blip>
          <a:stretch>
            <a:fillRect/>
          </a:stretch>
        </p:blipFill>
        <p:spPr>
          <a:xfrm>
            <a:off x="20040277" y="38772000"/>
            <a:ext cx="8235305" cy="2232000"/>
          </a:xfrm>
          <a:prstGeom prst="rect">
            <a:avLst/>
          </a:prstGeom>
        </p:spPr>
      </p:pic>
    </p:spTree>
    <p:extLst>
      <p:ext uri="{BB962C8B-B14F-4D97-AF65-F5344CB8AC3E}">
        <p14:creationId xmlns:p14="http://schemas.microsoft.com/office/powerpoint/2010/main" val="847507513"/>
      </p:ext>
    </p:extLst>
  </p:cSld>
  <p:clrMap bg1="lt1" tx1="dk1" bg2="lt2" tx2="dk2" accent1="accent1" accent2="accent2" accent3="accent3" accent4="accent4" accent5="accent5" accent6="accent6" hlink="hlink" folHlink="folHlink"/>
  <p:sldLayoutIdLst>
    <p:sldLayoutId id="2147483917" r:id="rId1"/>
    <p:sldLayoutId id="2147483936" r:id="rId2"/>
    <p:sldLayoutId id="2147483937" r:id="rId3"/>
    <p:sldLayoutId id="2147483941" r:id="rId4"/>
    <p:sldLayoutId id="2147483935" r:id="rId5"/>
    <p:sldLayoutId id="2147483932" r:id="rId6"/>
    <p:sldLayoutId id="2147483933" r:id="rId7"/>
    <p:sldLayoutId id="2147483939" r:id="rId8"/>
    <p:sldLayoutId id="2147483940" r:id="rId9"/>
    <p:sldLayoutId id="2147483942" r:id="rId10"/>
    <p:sldLayoutId id="2147483944" r:id="rId11"/>
    <p:sldLayoutId id="2147483943" r:id="rId12"/>
    <p:sldLayoutId id="2147483945" r:id="rId13"/>
    <p:sldLayoutId id="2147483946" r:id="rId14"/>
  </p:sldLayoutIdLst>
  <p:hf hdr="0"/>
  <p:txStyles>
    <p:titleStyle>
      <a:lvl1pPr algn="l" defTabSz="2301093" rtl="0" eaLnBrk="1" latinLnBrk="0" hangingPunct="1">
        <a:lnSpc>
          <a:spcPct val="90000"/>
        </a:lnSpc>
        <a:spcBef>
          <a:spcPct val="0"/>
        </a:spcBef>
        <a:buNone/>
        <a:defRPr sz="8493" b="1" kern="1200">
          <a:solidFill>
            <a:schemeClr val="tx2"/>
          </a:solidFill>
          <a:latin typeface="+mj-lt"/>
          <a:ea typeface="Inter SemiBold" panose="02000503000000020004" pitchFamily="2" charset="0"/>
          <a:cs typeface="+mj-cs"/>
        </a:defRPr>
      </a:lvl1pPr>
    </p:titleStyle>
    <p:bodyStyle>
      <a:lvl1pPr marL="543566" indent="-543566" algn="l" defTabSz="2301093" rtl="0" eaLnBrk="1" latinLnBrk="0" hangingPunct="1">
        <a:lnSpc>
          <a:spcPct val="100000"/>
        </a:lnSpc>
        <a:spcBef>
          <a:spcPts val="0"/>
        </a:spcBef>
        <a:spcAft>
          <a:spcPts val="3019"/>
        </a:spcAft>
        <a:buClr>
          <a:schemeClr val="tx2"/>
        </a:buClr>
        <a:buFont typeface="Arial" panose="020B0604020202020204" pitchFamily="34" charset="0"/>
        <a:buChar char="•"/>
        <a:defRPr sz="3963" kern="1200">
          <a:solidFill>
            <a:schemeClr val="tx1"/>
          </a:solidFill>
          <a:latin typeface="+mn-lt"/>
          <a:ea typeface="Inter" panose="02000503000000020004" pitchFamily="2" charset="0"/>
          <a:cs typeface="+mn-cs"/>
        </a:defRPr>
      </a:lvl1pPr>
      <a:lvl2pPr marL="905944" indent="-543566" algn="l" defTabSz="2301093" rtl="0" eaLnBrk="1" latinLnBrk="0" hangingPunct="1">
        <a:lnSpc>
          <a:spcPct val="100000"/>
        </a:lnSpc>
        <a:spcBef>
          <a:spcPts val="0"/>
        </a:spcBef>
        <a:spcAft>
          <a:spcPts val="3019"/>
        </a:spcAft>
        <a:buClr>
          <a:schemeClr val="tx2"/>
        </a:buClr>
        <a:buFont typeface="Arial" panose="020B0604020202020204" pitchFamily="34" charset="0"/>
        <a:buChar char="•"/>
        <a:defRPr sz="3963" kern="1200">
          <a:solidFill>
            <a:schemeClr val="tx1"/>
          </a:solidFill>
          <a:latin typeface="+mn-lt"/>
          <a:ea typeface="Inter" panose="02000503000000020004" pitchFamily="2" charset="0"/>
          <a:cs typeface="+mn-cs"/>
        </a:defRPr>
      </a:lvl2pPr>
      <a:lvl3pPr marL="1358914" indent="-543566" algn="l" defTabSz="2301093" rtl="0" eaLnBrk="1" latinLnBrk="0" hangingPunct="1">
        <a:lnSpc>
          <a:spcPct val="100000"/>
        </a:lnSpc>
        <a:spcBef>
          <a:spcPts val="0"/>
        </a:spcBef>
        <a:spcAft>
          <a:spcPts val="3019"/>
        </a:spcAft>
        <a:buClr>
          <a:schemeClr val="tx2"/>
        </a:buClr>
        <a:buFont typeface="Arial" panose="020B0604020202020204" pitchFamily="34" charset="0"/>
        <a:buChar char="•"/>
        <a:defRPr sz="3963" kern="1200">
          <a:solidFill>
            <a:schemeClr val="tx1"/>
          </a:solidFill>
          <a:latin typeface="+mn-lt"/>
          <a:ea typeface="Inter" panose="02000503000000020004" pitchFamily="2" charset="0"/>
          <a:cs typeface="+mn-cs"/>
        </a:defRPr>
      </a:lvl3pPr>
      <a:lvl4pPr marL="1811885" indent="-543566" algn="l" defTabSz="2301093" rtl="0" eaLnBrk="1" latinLnBrk="0" hangingPunct="1">
        <a:lnSpc>
          <a:spcPct val="100000"/>
        </a:lnSpc>
        <a:spcBef>
          <a:spcPts val="0"/>
        </a:spcBef>
        <a:spcAft>
          <a:spcPts val="3019"/>
        </a:spcAft>
        <a:buClr>
          <a:schemeClr val="tx2"/>
        </a:buClr>
        <a:buFont typeface="Arial" panose="020B0604020202020204" pitchFamily="34" charset="0"/>
        <a:buChar char="•"/>
        <a:defRPr sz="3963" kern="1200">
          <a:solidFill>
            <a:schemeClr val="tx1"/>
          </a:solidFill>
          <a:latin typeface="+mn-lt"/>
          <a:ea typeface="Inter" panose="02000503000000020004" pitchFamily="2" charset="0"/>
          <a:cs typeface="+mn-cs"/>
        </a:defRPr>
      </a:lvl4pPr>
      <a:lvl5pPr marL="2264857" indent="-543566" algn="l" defTabSz="2301093" rtl="0" eaLnBrk="1" latinLnBrk="0" hangingPunct="1">
        <a:lnSpc>
          <a:spcPct val="100000"/>
        </a:lnSpc>
        <a:spcBef>
          <a:spcPts val="0"/>
        </a:spcBef>
        <a:spcAft>
          <a:spcPts val="3019"/>
        </a:spcAft>
        <a:buClr>
          <a:schemeClr val="tx2"/>
        </a:buClr>
        <a:buFont typeface="Arial" panose="020B0604020202020204" pitchFamily="34" charset="0"/>
        <a:buChar char="•"/>
        <a:defRPr lang="fi-FI" sz="4026" kern="1200" dirty="0" smtClean="0">
          <a:solidFill>
            <a:schemeClr val="tx1"/>
          </a:solidFill>
          <a:latin typeface="+mn-lt"/>
          <a:ea typeface="Inter" panose="02000503000000020004" pitchFamily="2" charset="0"/>
          <a:cs typeface="+mn-cs"/>
        </a:defRPr>
      </a:lvl5pPr>
      <a:lvl6pPr marL="6328011" indent="-575276" algn="l" defTabSz="2301093" rtl="0" eaLnBrk="1" latinLnBrk="0" hangingPunct="1">
        <a:lnSpc>
          <a:spcPct val="90000"/>
        </a:lnSpc>
        <a:spcBef>
          <a:spcPts val="1258"/>
        </a:spcBef>
        <a:buFont typeface="Arial" panose="020B0604020202020204" pitchFamily="34" charset="0"/>
        <a:buChar char="•"/>
        <a:defRPr sz="4532" kern="1200">
          <a:solidFill>
            <a:schemeClr val="tx1"/>
          </a:solidFill>
          <a:latin typeface="+mn-lt"/>
          <a:ea typeface="+mn-ea"/>
          <a:cs typeface="+mn-cs"/>
        </a:defRPr>
      </a:lvl6pPr>
      <a:lvl7pPr marL="7478559" indent="-575276" algn="l" defTabSz="2301093" rtl="0" eaLnBrk="1" latinLnBrk="0" hangingPunct="1">
        <a:lnSpc>
          <a:spcPct val="90000"/>
        </a:lnSpc>
        <a:spcBef>
          <a:spcPts val="1258"/>
        </a:spcBef>
        <a:buFont typeface="Arial" panose="020B0604020202020204" pitchFamily="34" charset="0"/>
        <a:buChar char="•"/>
        <a:defRPr sz="4532" kern="1200">
          <a:solidFill>
            <a:schemeClr val="tx1"/>
          </a:solidFill>
          <a:latin typeface="+mn-lt"/>
          <a:ea typeface="+mn-ea"/>
          <a:cs typeface="+mn-cs"/>
        </a:defRPr>
      </a:lvl7pPr>
      <a:lvl8pPr marL="8629106" indent="-575276" algn="l" defTabSz="2301093" rtl="0" eaLnBrk="1" latinLnBrk="0" hangingPunct="1">
        <a:lnSpc>
          <a:spcPct val="90000"/>
        </a:lnSpc>
        <a:spcBef>
          <a:spcPts val="1258"/>
        </a:spcBef>
        <a:buFont typeface="Arial" panose="020B0604020202020204" pitchFamily="34" charset="0"/>
        <a:buChar char="•"/>
        <a:defRPr sz="4532" kern="1200">
          <a:solidFill>
            <a:schemeClr val="tx1"/>
          </a:solidFill>
          <a:latin typeface="+mn-lt"/>
          <a:ea typeface="+mn-ea"/>
          <a:cs typeface="+mn-cs"/>
        </a:defRPr>
      </a:lvl8pPr>
      <a:lvl9pPr marL="9779651" indent="-575276" algn="l" defTabSz="2301093" rtl="0" eaLnBrk="1" latinLnBrk="0" hangingPunct="1">
        <a:lnSpc>
          <a:spcPct val="90000"/>
        </a:lnSpc>
        <a:spcBef>
          <a:spcPts val="1258"/>
        </a:spcBef>
        <a:buFont typeface="Arial" panose="020B0604020202020204" pitchFamily="34" charset="0"/>
        <a:buChar char="•"/>
        <a:defRPr sz="4532" kern="1200">
          <a:solidFill>
            <a:schemeClr val="tx1"/>
          </a:solidFill>
          <a:latin typeface="+mn-lt"/>
          <a:ea typeface="+mn-ea"/>
          <a:cs typeface="+mn-cs"/>
        </a:defRPr>
      </a:lvl9pPr>
    </p:bodyStyle>
    <p:otherStyle>
      <a:defPPr>
        <a:defRPr lang="fi-FI"/>
      </a:defPPr>
      <a:lvl1pPr marL="0" algn="l" defTabSz="2301093" rtl="0" eaLnBrk="1" latinLnBrk="0" hangingPunct="1">
        <a:defRPr sz="4532" kern="1200">
          <a:solidFill>
            <a:schemeClr val="tx1"/>
          </a:solidFill>
          <a:latin typeface="+mn-lt"/>
          <a:ea typeface="+mn-ea"/>
          <a:cs typeface="+mn-cs"/>
        </a:defRPr>
      </a:lvl1pPr>
      <a:lvl2pPr marL="1150548" algn="l" defTabSz="2301093" rtl="0" eaLnBrk="1" latinLnBrk="0" hangingPunct="1">
        <a:defRPr sz="4532" kern="1200">
          <a:solidFill>
            <a:schemeClr val="tx1"/>
          </a:solidFill>
          <a:latin typeface="+mn-lt"/>
          <a:ea typeface="+mn-ea"/>
          <a:cs typeface="+mn-cs"/>
        </a:defRPr>
      </a:lvl2pPr>
      <a:lvl3pPr marL="2301093" algn="l" defTabSz="2301093" rtl="0" eaLnBrk="1" latinLnBrk="0" hangingPunct="1">
        <a:defRPr sz="4532" kern="1200">
          <a:solidFill>
            <a:schemeClr val="tx1"/>
          </a:solidFill>
          <a:latin typeface="+mn-lt"/>
          <a:ea typeface="+mn-ea"/>
          <a:cs typeface="+mn-cs"/>
        </a:defRPr>
      </a:lvl3pPr>
      <a:lvl4pPr marL="3451642" algn="l" defTabSz="2301093" rtl="0" eaLnBrk="1" latinLnBrk="0" hangingPunct="1">
        <a:defRPr sz="4532" kern="1200">
          <a:solidFill>
            <a:schemeClr val="tx1"/>
          </a:solidFill>
          <a:latin typeface="+mn-lt"/>
          <a:ea typeface="+mn-ea"/>
          <a:cs typeface="+mn-cs"/>
        </a:defRPr>
      </a:lvl4pPr>
      <a:lvl5pPr marL="4602190" algn="l" defTabSz="2301093" rtl="0" eaLnBrk="1" latinLnBrk="0" hangingPunct="1">
        <a:defRPr sz="4532" kern="1200">
          <a:solidFill>
            <a:schemeClr val="tx1"/>
          </a:solidFill>
          <a:latin typeface="+mn-lt"/>
          <a:ea typeface="+mn-ea"/>
          <a:cs typeface="+mn-cs"/>
        </a:defRPr>
      </a:lvl5pPr>
      <a:lvl6pPr marL="5752736" algn="l" defTabSz="2301093" rtl="0" eaLnBrk="1" latinLnBrk="0" hangingPunct="1">
        <a:defRPr sz="4532" kern="1200">
          <a:solidFill>
            <a:schemeClr val="tx1"/>
          </a:solidFill>
          <a:latin typeface="+mn-lt"/>
          <a:ea typeface="+mn-ea"/>
          <a:cs typeface="+mn-cs"/>
        </a:defRPr>
      </a:lvl6pPr>
      <a:lvl7pPr marL="6903282" algn="l" defTabSz="2301093" rtl="0" eaLnBrk="1" latinLnBrk="0" hangingPunct="1">
        <a:defRPr sz="4532" kern="1200">
          <a:solidFill>
            <a:schemeClr val="tx1"/>
          </a:solidFill>
          <a:latin typeface="+mn-lt"/>
          <a:ea typeface="+mn-ea"/>
          <a:cs typeface="+mn-cs"/>
        </a:defRPr>
      </a:lvl7pPr>
      <a:lvl8pPr marL="8053830" algn="l" defTabSz="2301093" rtl="0" eaLnBrk="1" latinLnBrk="0" hangingPunct="1">
        <a:defRPr sz="4532" kern="1200">
          <a:solidFill>
            <a:schemeClr val="tx1"/>
          </a:solidFill>
          <a:latin typeface="+mn-lt"/>
          <a:ea typeface="+mn-ea"/>
          <a:cs typeface="+mn-cs"/>
        </a:defRPr>
      </a:lvl8pPr>
      <a:lvl9pPr marL="9204378" algn="l" defTabSz="2301093" rtl="0" eaLnBrk="1" latinLnBrk="0" hangingPunct="1">
        <a:defRPr sz="4532" kern="1200">
          <a:solidFill>
            <a:schemeClr val="tx1"/>
          </a:solidFill>
          <a:latin typeface="+mn-lt"/>
          <a:ea typeface="+mn-ea"/>
          <a:cs typeface="+mn-cs"/>
        </a:defRPr>
      </a:lvl9pPr>
    </p:otherStyle>
  </p:txStyles>
  <p:extLst>
    <p:ext uri="{27BBF7A9-308A-43DC-89C8-2F10F3537804}">
      <p15:sldGuideLst xmlns:p15="http://schemas.microsoft.com/office/powerpoint/2012/main">
        <p15:guide id="16" orient="horz" pos="13482" userDrawn="1">
          <p15:clr>
            <a:srgbClr val="F26B43"/>
          </p15:clr>
        </p15:guide>
        <p15:guide id="17" pos="18381" userDrawn="1">
          <p15:clr>
            <a:srgbClr val="F26B43"/>
          </p15:clr>
        </p15:guide>
        <p15:guide id="19" orient="horz" pos="641" userDrawn="1">
          <p15:clr>
            <a:srgbClr val="F26B43"/>
          </p15:clr>
        </p15:guide>
        <p15:guide id="20" orient="horz" pos="24974" userDrawn="1">
          <p15:clr>
            <a:srgbClr val="F26B43"/>
          </p15:clr>
        </p15:guide>
        <p15:guide id="21" orient="horz" pos="4171" userDrawn="1">
          <p15:clr>
            <a:srgbClr val="F26B43"/>
          </p15:clr>
        </p15:guide>
        <p15:guide id="22" orient="horz" pos="6360" userDrawn="1">
          <p15:clr>
            <a:srgbClr val="F26B43"/>
          </p15:clr>
        </p15:guide>
        <p15:guide id="24" orient="horz" pos="23392" userDrawn="1">
          <p15:clr>
            <a:srgbClr val="F26B43"/>
          </p15:clr>
        </p15:guide>
        <p15:guide id="25" orient="horz" pos="25938" userDrawn="1">
          <p15:clr>
            <a:srgbClr val="F26B43"/>
          </p15:clr>
        </p15:guide>
        <p15:guide id="26" pos="6710" userDrawn="1">
          <p15:clr>
            <a:srgbClr val="F26B43"/>
          </p15:clr>
        </p15:guide>
        <p15:guide id="27" pos="12361" userDrawn="1">
          <p15:clr>
            <a:srgbClr val="F26B43"/>
          </p15:clr>
        </p15:guide>
        <p15:guide id="30" pos="690" userDrawn="1">
          <p15:clr>
            <a:srgbClr val="F26B43"/>
          </p15:clr>
        </p15:guide>
        <p15:guide id="31" pos="9536" userDrawn="1">
          <p15:clr>
            <a:srgbClr val="F26B43"/>
          </p15:clr>
        </p15:guide>
        <p15:guide id="34" orient="horz" pos="1282" userDrawn="1">
          <p15:clr>
            <a:srgbClr val="F26B43"/>
          </p15:clr>
        </p15:guide>
        <p15:guide id="35" orient="horz" pos="3530" userDrawn="1">
          <p15:clr>
            <a:srgbClr val="F26B43"/>
          </p15:clr>
        </p15:guide>
        <p15:guide id="36" orient="horz" pos="24139" userDrawn="1">
          <p15:clr>
            <a:srgbClr val="F26B43"/>
          </p15:clr>
        </p15:guide>
        <p15:guide id="37" pos="9762" userDrawn="1">
          <p15:clr>
            <a:srgbClr val="F26B43"/>
          </p15:clr>
        </p15:guide>
        <p15:guide id="38" pos="9309" userDrawn="1">
          <p15:clr>
            <a:srgbClr val="F26B43"/>
          </p15:clr>
        </p15:guide>
        <p15:guide id="39" pos="6226" userDrawn="1">
          <p15:clr>
            <a:srgbClr val="F26B43"/>
          </p15:clr>
        </p15:guide>
        <p15:guide id="40" pos="12845"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oleObject" Target="../embeddings/oleObject1.bin"/><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tsikko 7">
            <a:extLst>
              <a:ext uri="{FF2B5EF4-FFF2-40B4-BE49-F238E27FC236}">
                <a16:creationId xmlns:a16="http://schemas.microsoft.com/office/drawing/2014/main" id="{29705FB9-E9A7-770A-79D3-99364162D3EA}"/>
              </a:ext>
            </a:extLst>
          </p:cNvPr>
          <p:cNvSpPr>
            <a:spLocks noGrp="1"/>
          </p:cNvSpPr>
          <p:nvPr>
            <p:ph type="title"/>
          </p:nvPr>
        </p:nvSpPr>
        <p:spPr>
          <a:xfrm>
            <a:off x="1116983" y="1626852"/>
            <a:ext cx="24483391" cy="4586287"/>
          </a:xfrm>
        </p:spPr>
        <p:txBody>
          <a:bodyPr/>
          <a:lstStyle/>
          <a:p>
            <a:r>
              <a:rPr lang="fi-FI" altLang="fi-FI" sz="8800" b="1" dirty="0">
                <a:latin typeface="Calibri" panose="020F0502020204030204" pitchFamily="34" charset="0"/>
                <a:ea typeface="Calibri" panose="020F0502020204030204" pitchFamily="34" charset="0"/>
                <a:cs typeface="Times New Roman" panose="02020603050405020304" pitchFamily="18" charset="0"/>
              </a:rPr>
              <a:t>HAAVAPOTILAAN HOIDON TEHOSTAMINEN KAUKAJÄRVEN TERVEYSASEMALLA</a:t>
            </a:r>
            <a:br>
              <a:rPr lang="fi-FI" altLang="fi-FI" sz="8800" dirty="0">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9" name="Tekstin paikkamerkki 8">
            <a:extLst>
              <a:ext uri="{FF2B5EF4-FFF2-40B4-BE49-F238E27FC236}">
                <a16:creationId xmlns:a16="http://schemas.microsoft.com/office/drawing/2014/main" id="{80751222-A969-A651-9B50-9C0A4B73F2DB}"/>
              </a:ext>
            </a:extLst>
          </p:cNvPr>
          <p:cNvSpPr>
            <a:spLocks noGrp="1"/>
          </p:cNvSpPr>
          <p:nvPr>
            <p:ph type="body" sz="quarter" idx="10"/>
          </p:nvPr>
        </p:nvSpPr>
        <p:spPr>
          <a:xfrm>
            <a:off x="663998" y="9058298"/>
            <a:ext cx="14057973" cy="33297911"/>
          </a:xfrm>
        </p:spPr>
        <p:txBody>
          <a:bodyPr/>
          <a:lstStyle/>
          <a:p>
            <a:pPr algn="just">
              <a:spcBef>
                <a:spcPct val="0"/>
              </a:spcBef>
              <a:spcAft>
                <a:spcPts val="300"/>
              </a:spcAft>
              <a:buSzTx/>
              <a:buFontTx/>
              <a:buNone/>
            </a:pPr>
            <a:r>
              <a:rPr lang="en-US" altLang="fi-FI" sz="4000" b="1" dirty="0">
                <a:solidFill>
                  <a:srgbClr val="4798D1"/>
                </a:solidFill>
              </a:rPr>
              <a:t>   </a:t>
            </a:r>
            <a:r>
              <a:rPr lang="en-US" altLang="fi-FI" sz="4000" b="1" dirty="0" err="1">
                <a:solidFill>
                  <a:schemeClr val="accent1">
                    <a:lumMod val="75000"/>
                  </a:schemeClr>
                </a:solidFill>
              </a:rPr>
              <a:t>Johdanto</a:t>
            </a:r>
            <a:endParaRPr lang="en-US" altLang="fi-FI" sz="4000" b="1" dirty="0">
              <a:solidFill>
                <a:schemeClr val="accent1">
                  <a:lumMod val="75000"/>
                </a:schemeClr>
              </a:solidFill>
            </a:endParaRPr>
          </a:p>
          <a:p>
            <a:pPr algn="just">
              <a:spcBef>
                <a:spcPct val="0"/>
              </a:spcBef>
              <a:buSzTx/>
              <a:buFontTx/>
              <a:buNone/>
            </a:pPr>
            <a:r>
              <a:rPr lang="fi-FI" altLang="fi-FI" sz="3960" dirty="0">
                <a:ea typeface="Calibri" panose="020F0502020204030204" pitchFamily="34" charset="0"/>
                <a:cs typeface="Times New Roman" panose="02020603050405020304" pitchFamily="18" charset="0"/>
              </a:rPr>
              <a:t>   </a:t>
            </a:r>
          </a:p>
          <a:p>
            <a:pPr>
              <a:spcBef>
                <a:spcPct val="0"/>
              </a:spcBef>
              <a:buSzTx/>
              <a:buFontTx/>
              <a:buNone/>
            </a:pPr>
            <a:r>
              <a:rPr lang="fi-FI" altLang="fi-FI" sz="3960" dirty="0">
                <a:ea typeface="Calibri" panose="020F0502020204030204" pitchFamily="34" charset="0"/>
                <a:cs typeface="Times New Roman" panose="02020603050405020304" pitchFamily="18" charset="0"/>
              </a:rPr>
              <a:t>   Haavahoito on työlästä. Se vaatii aikaa, resursseja (henkilöstöä ja välineitä) sekä jatkuvaa seurantaa ja hoitoa. Viime aikoina terveysasemalla on ollut usein resurssipulaa, ja hoitajien työkuorma on kasvanut. Esimerkiksi vastaanottoaika on liian lyhyt tai ei riitä. Riittämättömien vastaanottoaikojen vuoksi sairaanhoitajat ovat joutuneet hoitamaan kroonisia haavapotilaita myös päivystyksessä. Potilaat ovat lähes aina kiitollisia hoidosta, mutta he arvostavat erityisesti hoidon jatkuvuutta. Kehitysprojektimme tavoite on vähentää sairaanhoitajien työkuormitusta, lisätä työhyvinvointia sekä haavahoitopotilaiden tyytyväisyyttä. Tavoitteena on myös tukea hoidon jatkuvuutta ja tehostaa haavahoitopotilaiden hoitoa. </a:t>
            </a:r>
          </a:p>
          <a:p>
            <a:pPr algn="just">
              <a:spcBef>
                <a:spcPct val="0"/>
              </a:spcBef>
              <a:buSzTx/>
              <a:buFontTx/>
              <a:buNone/>
            </a:pPr>
            <a:endParaRPr lang="fi-FI" altLang="fi-FI" sz="3200" dirty="0">
              <a:latin typeface="Calibri" panose="020F0502020204030204" pitchFamily="34" charset="0"/>
              <a:ea typeface="Calibri" panose="020F0502020204030204" pitchFamily="34" charset="0"/>
              <a:cs typeface="Times New Roman" panose="02020603050405020304" pitchFamily="18" charset="0"/>
            </a:endParaRPr>
          </a:p>
          <a:p>
            <a:pPr algn="just">
              <a:spcBef>
                <a:spcPct val="0"/>
              </a:spcBef>
              <a:spcAft>
                <a:spcPts val="300"/>
              </a:spcAft>
              <a:buSzTx/>
              <a:buFontTx/>
              <a:buNone/>
            </a:pPr>
            <a:r>
              <a:rPr lang="fi-FI" altLang="fi-FI" sz="3960" b="1" dirty="0">
                <a:solidFill>
                  <a:schemeClr val="accent1">
                    <a:lumMod val="75000"/>
                  </a:schemeClr>
                </a:solidFill>
                <a:cs typeface="Times New Roman" panose="02020603050405020304" pitchFamily="18" charset="0"/>
              </a:rPr>
              <a:t>  </a:t>
            </a:r>
            <a:r>
              <a:rPr lang="fi-FI" altLang="fi-FI" sz="3960" b="1" dirty="0" err="1">
                <a:solidFill>
                  <a:schemeClr val="accent1">
                    <a:lumMod val="75000"/>
                  </a:schemeClr>
                </a:solidFill>
                <a:cs typeface="Times New Roman" panose="02020603050405020304" pitchFamily="18" charset="0"/>
              </a:rPr>
              <a:t>Ainesto</a:t>
            </a:r>
            <a:r>
              <a:rPr lang="fi-FI" altLang="fi-FI" sz="3960" b="1" dirty="0">
                <a:solidFill>
                  <a:schemeClr val="accent1">
                    <a:lumMod val="75000"/>
                  </a:schemeClr>
                </a:solidFill>
                <a:cs typeface="Times New Roman" panose="02020603050405020304" pitchFamily="18" charset="0"/>
              </a:rPr>
              <a:t> ja menetelmät</a:t>
            </a:r>
          </a:p>
          <a:p>
            <a:pPr>
              <a:lnSpc>
                <a:spcPct val="115000"/>
              </a:lnSpc>
              <a:spcBef>
                <a:spcPct val="0"/>
              </a:spcBef>
              <a:spcAft>
                <a:spcPts val="1000"/>
              </a:spcAft>
              <a:buSzTx/>
              <a:buFontTx/>
              <a:buNone/>
            </a:pPr>
            <a:endParaRPr lang="fi-FI" altLang="fi-FI" sz="3960" dirty="0">
              <a:cs typeface="Calibri" panose="020F0502020204030204" pitchFamily="34" charset="0"/>
            </a:endParaRPr>
          </a:p>
          <a:p>
            <a:pPr>
              <a:spcBef>
                <a:spcPct val="0"/>
              </a:spcBef>
              <a:spcAft>
                <a:spcPts val="1000"/>
              </a:spcAft>
              <a:buSzTx/>
              <a:buFontTx/>
              <a:buNone/>
            </a:pPr>
            <a:r>
              <a:rPr lang="fi-FI" altLang="fi-FI" sz="3960" dirty="0">
                <a:cs typeface="Calibri" panose="020F0502020204030204" pitchFamily="34" charset="0"/>
              </a:rPr>
              <a:t>   Ensin pidettiin työyhteisölle hukkapaja, jossa tarkentui kehittämistehtävän aihe. Tämän jälkeen järjestimme ratkaisutyöpajan, jossa yhdessä henkilöstön kanssa vahvistettiin haavapotilaan hoidon tehostamista. </a:t>
            </a:r>
          </a:p>
          <a:p>
            <a:pPr>
              <a:spcBef>
                <a:spcPct val="0"/>
              </a:spcBef>
              <a:spcAft>
                <a:spcPts val="1000"/>
              </a:spcAft>
              <a:buSzTx/>
            </a:pPr>
            <a:r>
              <a:rPr lang="fi-FI" altLang="fi-FI" sz="3960" dirty="0">
                <a:cs typeface="Calibri" panose="020F0502020204030204" pitchFamily="34" charset="0"/>
              </a:rPr>
              <a:t>Terveysasemalle on järjestetty kroonisten haavahoitopotilaiden oma </a:t>
            </a:r>
            <a:r>
              <a:rPr lang="fi-FI" altLang="fi-FI" sz="3960" dirty="0" err="1">
                <a:cs typeface="Calibri" panose="020F0502020204030204" pitchFamily="34" charset="0"/>
              </a:rPr>
              <a:t>Kätsy</a:t>
            </a:r>
            <a:r>
              <a:rPr lang="fi-FI" altLang="fi-FI" sz="3960" dirty="0">
                <a:cs typeface="Calibri" panose="020F0502020204030204" pitchFamily="34" charset="0"/>
              </a:rPr>
              <a:t>-varasto. Haavatuotteet toimitetaan suoraan terveysasemalle.</a:t>
            </a:r>
          </a:p>
          <a:p>
            <a:pPr>
              <a:spcBef>
                <a:spcPct val="0"/>
              </a:spcBef>
              <a:spcAft>
                <a:spcPts val="1000"/>
              </a:spcAft>
              <a:buSzTx/>
            </a:pPr>
            <a:r>
              <a:rPr lang="fi-FI" altLang="fi-FI" sz="3960" dirty="0">
                <a:cs typeface="Calibri" panose="020F0502020204030204" pitchFamily="34" charset="0"/>
              </a:rPr>
              <a:t>Terveysasemalla priorisoitiin hoidon jatkuvuutta siten, että potilas ohjautui aina tutulle haavahoitajalle riippumatta siitä, mihin hoitaja oli työpäivän aikana sijoitettu. </a:t>
            </a:r>
          </a:p>
          <a:p>
            <a:pPr>
              <a:spcBef>
                <a:spcPct val="0"/>
              </a:spcBef>
              <a:spcAft>
                <a:spcPts val="1000"/>
              </a:spcAft>
              <a:buSzTx/>
            </a:pPr>
            <a:r>
              <a:rPr lang="fi-FI" altLang="fi-FI" sz="3960" dirty="0">
                <a:cs typeface="Calibri" panose="020F0502020204030204" pitchFamily="34" charset="0"/>
              </a:rPr>
              <a:t>Päätimme, että haavahoitoon varattu vastaanottoaika kestää yksilöllisesti 30-60 minuuttia.</a:t>
            </a:r>
          </a:p>
          <a:p>
            <a:pPr>
              <a:spcBef>
                <a:spcPct val="0"/>
              </a:spcBef>
              <a:spcAft>
                <a:spcPts val="1000"/>
              </a:spcAft>
              <a:buSzTx/>
            </a:pPr>
            <a:r>
              <a:rPr lang="fi-FI" altLang="fi-FI" sz="3960" dirty="0" err="1">
                <a:cs typeface="Calibri" panose="020F0502020204030204" pitchFamily="34" charset="0"/>
              </a:rPr>
              <a:t>Teamsiin</a:t>
            </a:r>
            <a:r>
              <a:rPr lang="fi-FI" altLang="fi-FI" sz="3960" dirty="0">
                <a:cs typeface="Calibri" panose="020F0502020204030204" pitchFamily="34" charset="0"/>
              </a:rPr>
              <a:t> luotiin helposti saatavilla oleva Haavapotilaan tietopankki, joka sisältää linkin </a:t>
            </a:r>
            <a:r>
              <a:rPr lang="fi-FI" altLang="fi-FI" sz="3960" dirty="0" err="1">
                <a:cs typeface="Calibri" panose="020F0502020204030204" pitchFamily="34" charset="0"/>
              </a:rPr>
              <a:t>Pirhan</a:t>
            </a:r>
            <a:r>
              <a:rPr lang="fi-FI" altLang="fi-FI" sz="3960" dirty="0">
                <a:cs typeface="Calibri" panose="020F0502020204030204" pitchFamily="34" charset="0"/>
              </a:rPr>
              <a:t> omaan hoitoketjuun. Tämä sisältää muun muassa: </a:t>
            </a:r>
          </a:p>
          <a:p>
            <a:pPr marL="0" indent="0">
              <a:spcBef>
                <a:spcPct val="0"/>
              </a:spcBef>
              <a:spcAft>
                <a:spcPts val="1000"/>
              </a:spcAft>
              <a:buSzTx/>
              <a:buNone/>
            </a:pPr>
            <a:r>
              <a:rPr lang="fi-FI" altLang="fi-FI" sz="3960" dirty="0">
                <a:cs typeface="Calibri" panose="020F0502020204030204" pitchFamily="34" charset="0"/>
              </a:rPr>
              <a:t>-  Lähetekriteerit               </a:t>
            </a:r>
          </a:p>
          <a:p>
            <a:pPr>
              <a:spcBef>
                <a:spcPct val="0"/>
              </a:spcBef>
              <a:spcAft>
                <a:spcPts val="1000"/>
              </a:spcAft>
              <a:buSzTx/>
              <a:buFontTx/>
              <a:buChar char="-"/>
            </a:pPr>
            <a:r>
              <a:rPr lang="fi-FI" altLang="fi-FI" sz="3960" dirty="0">
                <a:cs typeface="Calibri" panose="020F0502020204030204" pitchFamily="34" charset="0"/>
              </a:rPr>
              <a:t>Polun / prosessin kuvauksen</a:t>
            </a:r>
          </a:p>
          <a:p>
            <a:pPr>
              <a:spcBef>
                <a:spcPct val="0"/>
              </a:spcBef>
              <a:spcAft>
                <a:spcPts val="1000"/>
              </a:spcAft>
              <a:buSzTx/>
              <a:buFontTx/>
              <a:buChar char="-"/>
            </a:pPr>
            <a:r>
              <a:rPr lang="fi-FI" altLang="fi-FI" sz="3960" dirty="0">
                <a:cs typeface="Calibri" panose="020F0502020204030204" pitchFamily="34" charset="0"/>
              </a:rPr>
              <a:t>Ohjeet kroonisen ja akuutin haavan hoitoon, tämän kriteerit sekä tarkistuslistan</a:t>
            </a:r>
          </a:p>
          <a:p>
            <a:pPr>
              <a:spcBef>
                <a:spcPct val="0"/>
              </a:spcBef>
              <a:spcAft>
                <a:spcPts val="1000"/>
              </a:spcAft>
              <a:buSzTx/>
              <a:buFontTx/>
              <a:buNone/>
            </a:pPr>
            <a:r>
              <a:rPr lang="fi-FI" altLang="fi-FI" sz="3960" dirty="0">
                <a:cs typeface="Calibri" panose="020F0502020204030204" pitchFamily="34" charset="0"/>
              </a:rPr>
              <a:t>-  Ohjeistuksen MRSA-kantajapotilaan hoidosta  vastaanotolla.</a:t>
            </a:r>
          </a:p>
          <a:p>
            <a:pPr>
              <a:spcBef>
                <a:spcPct val="0"/>
              </a:spcBef>
              <a:spcAft>
                <a:spcPts val="1000"/>
              </a:spcAft>
              <a:buSzTx/>
              <a:buFontTx/>
              <a:buNone/>
            </a:pPr>
            <a:r>
              <a:rPr lang="fi-FI" altLang="fi-FI" sz="3960" dirty="0">
                <a:cs typeface="Calibri" panose="020F0502020204030204" pitchFamily="34" charset="0"/>
              </a:rPr>
              <a:t> </a:t>
            </a:r>
          </a:p>
          <a:p>
            <a:pPr>
              <a:spcBef>
                <a:spcPct val="0"/>
              </a:spcBef>
              <a:spcAft>
                <a:spcPts val="1000"/>
              </a:spcAft>
              <a:buSzTx/>
              <a:buFontTx/>
              <a:buNone/>
            </a:pPr>
            <a:r>
              <a:rPr lang="fi-FI" altLang="fi-FI" sz="3960" dirty="0">
                <a:cs typeface="Calibri" panose="020F0502020204030204" pitchFamily="34" charset="0"/>
              </a:rPr>
              <a:t>   Mittareina käytettiin kyselyä haavahoitojen kuormituksesta ja haavahoitopotilaiden tyytyväisyyttä ennen haavahoitopolun käynnistämistä ja sen jälkeen.</a:t>
            </a:r>
          </a:p>
          <a:p>
            <a:pPr>
              <a:spcBef>
                <a:spcPct val="0"/>
              </a:spcBef>
              <a:spcAft>
                <a:spcPts val="1000"/>
              </a:spcAft>
              <a:buSzTx/>
              <a:buFontTx/>
              <a:buNone/>
            </a:pPr>
            <a:r>
              <a:rPr lang="fi-FI" altLang="fi-FI" sz="3960" dirty="0">
                <a:cs typeface="Calibri" panose="020F0502020204030204" pitchFamily="34" charset="0"/>
              </a:rPr>
              <a:t> </a:t>
            </a:r>
          </a:p>
          <a:p>
            <a:pPr>
              <a:spcBef>
                <a:spcPct val="0"/>
              </a:spcBef>
              <a:spcAft>
                <a:spcPts val="1000"/>
              </a:spcAft>
              <a:buSzTx/>
              <a:buFontTx/>
              <a:buNone/>
            </a:pPr>
            <a:r>
              <a:rPr lang="fi-FI" altLang="fi-FI" sz="3960" dirty="0">
                <a:cs typeface="Calibri" panose="020F0502020204030204" pitchFamily="34" charset="0"/>
              </a:rPr>
              <a:t>   </a:t>
            </a:r>
            <a:endParaRPr lang="fi-FI" sz="3960" dirty="0"/>
          </a:p>
        </p:txBody>
      </p:sp>
      <p:sp>
        <p:nvSpPr>
          <p:cNvPr id="10" name="Tekstin paikkamerkki 9">
            <a:extLst>
              <a:ext uri="{FF2B5EF4-FFF2-40B4-BE49-F238E27FC236}">
                <a16:creationId xmlns:a16="http://schemas.microsoft.com/office/drawing/2014/main" id="{A861C8B4-784B-4636-84D1-3D75077298E2}"/>
              </a:ext>
            </a:extLst>
          </p:cNvPr>
          <p:cNvSpPr>
            <a:spLocks noGrp="1"/>
          </p:cNvSpPr>
          <p:nvPr>
            <p:ph type="body" sz="quarter" idx="11"/>
          </p:nvPr>
        </p:nvSpPr>
        <p:spPr>
          <a:xfrm>
            <a:off x="1095375" y="6213140"/>
            <a:ext cx="28059794" cy="2845158"/>
          </a:xfrm>
        </p:spPr>
        <p:txBody>
          <a:bodyPr/>
          <a:lstStyle/>
          <a:p>
            <a:r>
              <a:rPr lang="en-US" sz="4400" dirty="0"/>
              <a:t>Annika Haataja ja Christel </a:t>
            </a:r>
            <a:r>
              <a:rPr lang="en-US" sz="4400" dirty="0" err="1"/>
              <a:t>Biltoft</a:t>
            </a:r>
            <a:endParaRPr lang="en-US" sz="4400" dirty="0"/>
          </a:p>
          <a:p>
            <a:r>
              <a:rPr lang="en-US" sz="4400" dirty="0" err="1"/>
              <a:t>Kaukajärven</a:t>
            </a:r>
            <a:r>
              <a:rPr lang="en-US" sz="4400" dirty="0"/>
              <a:t> </a:t>
            </a:r>
            <a:r>
              <a:rPr lang="en-US" sz="4400" dirty="0" err="1"/>
              <a:t>terveysasema</a:t>
            </a:r>
            <a:endParaRPr lang="en-US" sz="4400" dirty="0"/>
          </a:p>
        </p:txBody>
      </p:sp>
      <p:sp>
        <p:nvSpPr>
          <p:cNvPr id="12" name="Tekstin paikkamerkki 11">
            <a:extLst>
              <a:ext uri="{FF2B5EF4-FFF2-40B4-BE49-F238E27FC236}">
                <a16:creationId xmlns:a16="http://schemas.microsoft.com/office/drawing/2014/main" id="{F1B8C2ED-8756-455A-365D-0B4FF6BC65D7}"/>
              </a:ext>
            </a:extLst>
          </p:cNvPr>
          <p:cNvSpPr>
            <a:spLocks noGrp="1"/>
          </p:cNvSpPr>
          <p:nvPr>
            <p:ph type="body" sz="quarter" idx="15"/>
          </p:nvPr>
        </p:nvSpPr>
        <p:spPr>
          <a:xfrm>
            <a:off x="15553241" y="10528673"/>
            <a:ext cx="13682191" cy="30243360"/>
          </a:xfrm>
        </p:spPr>
        <p:txBody>
          <a:bodyPr/>
          <a:lstStyle/>
          <a:p>
            <a:pPr marL="0" indent="0" algn="just">
              <a:spcAft>
                <a:spcPts val="300"/>
              </a:spcAft>
              <a:buNone/>
              <a:defRPr/>
            </a:pPr>
            <a:endParaRPr lang="en-US" altLang="fi-FI" sz="4000" b="1" dirty="0">
              <a:solidFill>
                <a:schemeClr val="accent1">
                  <a:lumMod val="75000"/>
                </a:schemeClr>
              </a:solidFill>
              <a:cs typeface="Arial" panose="020B0604020202020204" pitchFamily="34" charset="0"/>
            </a:endParaRPr>
          </a:p>
          <a:p>
            <a:pPr marL="0" indent="0" algn="just">
              <a:spcAft>
                <a:spcPts val="300"/>
              </a:spcAft>
              <a:buNone/>
              <a:defRPr/>
            </a:pPr>
            <a:endParaRPr lang="en-US" altLang="fi-FI" sz="4000" b="1" dirty="0">
              <a:solidFill>
                <a:schemeClr val="accent1">
                  <a:lumMod val="75000"/>
                </a:schemeClr>
              </a:solidFill>
              <a:cs typeface="Arial" panose="020B0604020202020204" pitchFamily="34" charset="0"/>
            </a:endParaRPr>
          </a:p>
          <a:p>
            <a:pPr marL="0" indent="0" algn="just">
              <a:spcAft>
                <a:spcPts val="300"/>
              </a:spcAft>
              <a:buNone/>
              <a:defRPr/>
            </a:pPr>
            <a:endParaRPr lang="en-US" altLang="fi-FI" sz="4000" b="1" dirty="0">
              <a:solidFill>
                <a:schemeClr val="accent1">
                  <a:lumMod val="75000"/>
                </a:schemeClr>
              </a:solidFill>
              <a:cs typeface="Arial" panose="020B0604020202020204" pitchFamily="34" charset="0"/>
            </a:endParaRPr>
          </a:p>
          <a:p>
            <a:pPr marL="0" indent="0" algn="just">
              <a:spcAft>
                <a:spcPts val="300"/>
              </a:spcAft>
              <a:buNone/>
              <a:defRPr/>
            </a:pPr>
            <a:endParaRPr lang="en-US" altLang="fi-FI" sz="4000" b="1" dirty="0">
              <a:solidFill>
                <a:schemeClr val="accent1">
                  <a:lumMod val="75000"/>
                </a:schemeClr>
              </a:solidFill>
              <a:cs typeface="Arial" panose="020B0604020202020204" pitchFamily="34" charset="0"/>
            </a:endParaRPr>
          </a:p>
          <a:p>
            <a:pPr marL="0" indent="0" algn="just">
              <a:spcAft>
                <a:spcPts val="300"/>
              </a:spcAft>
              <a:buNone/>
              <a:defRPr/>
            </a:pPr>
            <a:endParaRPr lang="en-US" altLang="fi-FI" sz="4000" b="1" dirty="0">
              <a:solidFill>
                <a:schemeClr val="accent1">
                  <a:lumMod val="75000"/>
                </a:schemeClr>
              </a:solidFill>
              <a:cs typeface="Arial" panose="020B0604020202020204" pitchFamily="34" charset="0"/>
            </a:endParaRPr>
          </a:p>
          <a:p>
            <a:pPr marL="0" indent="0">
              <a:spcAft>
                <a:spcPts val="300"/>
              </a:spcAft>
              <a:buNone/>
              <a:defRPr/>
            </a:pPr>
            <a:endParaRPr lang="en-US" altLang="fi-FI" sz="3960" b="1" i="1" dirty="0">
              <a:solidFill>
                <a:schemeClr val="accent1">
                  <a:lumMod val="75000"/>
                </a:schemeClr>
              </a:solidFill>
            </a:endParaRPr>
          </a:p>
          <a:p>
            <a:pPr marL="0" indent="0">
              <a:spcAft>
                <a:spcPts val="300"/>
              </a:spcAft>
              <a:buNone/>
              <a:defRPr/>
            </a:pPr>
            <a:r>
              <a:rPr lang="en-US" altLang="fi-FI" sz="3960" b="1" i="1" dirty="0">
                <a:solidFill>
                  <a:schemeClr val="accent1">
                    <a:lumMod val="75000"/>
                  </a:schemeClr>
                </a:solidFill>
              </a:rPr>
              <a:t>Figure </a:t>
            </a:r>
            <a:r>
              <a:rPr lang="en-US" altLang="fi-FI" sz="3960" dirty="0"/>
              <a:t>K</a:t>
            </a:r>
            <a:r>
              <a:rPr lang="fi-FI" altLang="fi-FI" sz="3960" dirty="0" err="1">
                <a:ea typeface="Calibri" panose="020F0502020204030204" pitchFamily="34" charset="0"/>
                <a:cs typeface="Times New Roman" panose="02020603050405020304" pitchFamily="18" charset="0"/>
              </a:rPr>
              <a:t>ysely</a:t>
            </a:r>
            <a:r>
              <a:rPr lang="fi-FI" altLang="fi-FI" sz="3960" dirty="0">
                <a:ea typeface="Calibri" panose="020F0502020204030204" pitchFamily="34" charset="0"/>
                <a:cs typeface="Times New Roman" panose="02020603050405020304" pitchFamily="18" charset="0"/>
              </a:rPr>
              <a:t> henkilöstölle haavahoitojen kuormituksesta, sekä haavahoitopotilaiden tyytyväisyydestä ennen haavahoitopolun käynnistämistä ja sen jälkeen. </a:t>
            </a:r>
          </a:p>
          <a:p>
            <a:pPr marL="0" indent="0" algn="just">
              <a:spcAft>
                <a:spcPts val="300"/>
              </a:spcAft>
              <a:buNone/>
              <a:defRPr/>
            </a:pPr>
            <a:endParaRPr lang="en-US" altLang="fi-FI" sz="4000" b="1" dirty="0">
              <a:solidFill>
                <a:schemeClr val="accent1">
                  <a:lumMod val="75000"/>
                </a:schemeClr>
              </a:solidFill>
              <a:cs typeface="Arial" panose="020B0604020202020204" pitchFamily="34" charset="0"/>
            </a:endParaRPr>
          </a:p>
          <a:p>
            <a:pPr marL="0" indent="0" algn="just">
              <a:spcAft>
                <a:spcPts val="300"/>
              </a:spcAft>
              <a:buNone/>
              <a:defRPr/>
            </a:pPr>
            <a:endParaRPr lang="en-US" altLang="fi-FI" sz="4000" b="1" dirty="0">
              <a:solidFill>
                <a:schemeClr val="accent1">
                  <a:lumMod val="75000"/>
                </a:schemeClr>
              </a:solidFill>
              <a:cs typeface="Arial" panose="020B0604020202020204" pitchFamily="34" charset="0"/>
            </a:endParaRPr>
          </a:p>
          <a:p>
            <a:pPr marL="0" indent="0" algn="just">
              <a:spcAft>
                <a:spcPts val="300"/>
              </a:spcAft>
              <a:buNone/>
              <a:defRPr/>
            </a:pPr>
            <a:r>
              <a:rPr lang="en-US" altLang="fi-FI" sz="4000" b="1" dirty="0" err="1">
                <a:solidFill>
                  <a:schemeClr val="accent1">
                    <a:lumMod val="75000"/>
                  </a:schemeClr>
                </a:solidFill>
                <a:cs typeface="Arial" panose="020B0604020202020204" pitchFamily="34" charset="0"/>
              </a:rPr>
              <a:t>Tulokset</a:t>
            </a:r>
            <a:endParaRPr lang="en-US" altLang="fi-FI" sz="4000" b="1" dirty="0">
              <a:solidFill>
                <a:schemeClr val="accent1">
                  <a:lumMod val="75000"/>
                </a:schemeClr>
              </a:solidFill>
              <a:cs typeface="Arial" panose="020B0604020202020204" pitchFamily="34" charset="0"/>
            </a:endParaRPr>
          </a:p>
          <a:p>
            <a:pPr marL="0" indent="0" algn="just">
              <a:spcAft>
                <a:spcPts val="300"/>
              </a:spcAft>
              <a:buNone/>
              <a:defRPr/>
            </a:pPr>
            <a:endParaRPr lang="fi-FI" altLang="fi-FI" sz="4000" dirty="0">
              <a:cs typeface="Times New Roman" panose="02020603050405020304" pitchFamily="18" charset="0"/>
            </a:endParaRPr>
          </a:p>
          <a:p>
            <a:pPr marL="0" indent="0">
              <a:buNone/>
              <a:defRPr/>
            </a:pPr>
            <a:r>
              <a:rPr lang="fi-FI" sz="3960" dirty="0">
                <a:ea typeface="Calibri" panose="020F0502020204030204" pitchFamily="34" charset="0"/>
              </a:rPr>
              <a:t>Haavapotilaan hoidon tehostaminen ja hoidon jatkuvuuden tukeminen on vähentänyt työkuormitusta. Tällä ratkaisulla haavahoidot ovat myös vähentyneet päivystävän sairaanhoitajan vastaanotolla. Kroonisten haavahoitopotilaiden oma </a:t>
            </a:r>
            <a:r>
              <a:rPr lang="fi-FI" sz="3960" dirty="0" err="1">
                <a:ea typeface="Calibri" panose="020F0502020204030204" pitchFamily="34" charset="0"/>
              </a:rPr>
              <a:t>Kätsy</a:t>
            </a:r>
            <a:r>
              <a:rPr lang="fi-FI" sz="3960" dirty="0">
                <a:ea typeface="Calibri" panose="020F0502020204030204" pitchFamily="34" charset="0"/>
              </a:rPr>
              <a:t>-varasto on sujuvoittanut hoitajien työtä ja parantunut työssäjaksamista. Hoidon jatkuvuus on lisääntynyt. Mittauksen aikana potilaiden tyytyväisyys on pysynyt ennallaan tai parantunut. Mittaustulosten perusteella voimme todeta, että kaikkien hoitajien kuormitus on vähentynyt, mutta on edelleen merkittävä ongelma.</a:t>
            </a:r>
          </a:p>
          <a:p>
            <a:pPr>
              <a:spcBef>
                <a:spcPct val="0"/>
              </a:spcBef>
              <a:spcAft>
                <a:spcPts val="1000"/>
              </a:spcAft>
              <a:buSzTx/>
              <a:buFontTx/>
              <a:buNone/>
            </a:pPr>
            <a:r>
              <a:rPr lang="fi-FI" altLang="fi-FI" sz="3960" dirty="0">
                <a:cs typeface="Calibri" panose="020F0502020204030204" pitchFamily="34" charset="0"/>
              </a:rPr>
              <a:t>Henkilöstökysely kuormittavuudesta: Tulos ennen 14/16 (88%) ja jälkeen: 6/9 (67%)</a:t>
            </a:r>
          </a:p>
          <a:p>
            <a:pPr>
              <a:spcBef>
                <a:spcPct val="0"/>
              </a:spcBef>
              <a:buSzTx/>
              <a:buFontTx/>
              <a:buNone/>
            </a:pPr>
            <a:r>
              <a:rPr lang="fi-FI" altLang="fi-FI" sz="3960" dirty="0">
                <a:cs typeface="Calibri" panose="020F0502020204030204" pitchFamily="34" charset="0"/>
              </a:rPr>
              <a:t>   Haavahoitopotilaiden tyytyväisyys: Tulos ennen 2/2 ja jälkeen: 2/2</a:t>
            </a:r>
            <a:endParaRPr lang="fi-FI" sz="3960" dirty="0"/>
          </a:p>
          <a:p>
            <a:pPr marL="0" indent="0" eaLnBrk="1" hangingPunct="1">
              <a:spcAft>
                <a:spcPts val="300"/>
              </a:spcAft>
              <a:buNone/>
              <a:defRPr/>
            </a:pPr>
            <a:endParaRPr lang="en-US" altLang="fi-FI" sz="4000" b="1" dirty="0">
              <a:solidFill>
                <a:schemeClr val="accent1">
                  <a:lumMod val="75000"/>
                </a:schemeClr>
              </a:solidFill>
              <a:cs typeface="Times New Roman" panose="02020603050405020304" pitchFamily="18" charset="0"/>
            </a:endParaRPr>
          </a:p>
          <a:p>
            <a:pPr marL="0" indent="0" eaLnBrk="1" hangingPunct="1">
              <a:spcAft>
                <a:spcPts val="300"/>
              </a:spcAft>
              <a:buNone/>
              <a:defRPr/>
            </a:pPr>
            <a:r>
              <a:rPr lang="en-US" altLang="fi-FI" sz="4000" b="1" dirty="0" err="1">
                <a:solidFill>
                  <a:schemeClr val="accent1">
                    <a:lumMod val="75000"/>
                  </a:schemeClr>
                </a:solidFill>
                <a:cs typeface="Times New Roman" panose="02020603050405020304" pitchFamily="18" charset="0"/>
              </a:rPr>
              <a:t>Pohdinta</a:t>
            </a:r>
            <a:endParaRPr lang="en-US" altLang="fi-FI" sz="4000" b="1" dirty="0">
              <a:solidFill>
                <a:schemeClr val="accent1">
                  <a:lumMod val="75000"/>
                </a:schemeClr>
              </a:solidFill>
              <a:cs typeface="Times New Roman" panose="02020603050405020304" pitchFamily="18" charset="0"/>
            </a:endParaRPr>
          </a:p>
          <a:p>
            <a:pPr marL="0" indent="0" eaLnBrk="1" hangingPunct="1">
              <a:spcAft>
                <a:spcPts val="300"/>
              </a:spcAft>
              <a:buNone/>
              <a:defRPr/>
            </a:pPr>
            <a:endParaRPr lang="en-US" altLang="fi-FI" sz="4000" b="1" dirty="0">
              <a:solidFill>
                <a:srgbClr val="4798D1"/>
              </a:solidFill>
              <a:cs typeface="Times New Roman" panose="02020603050405020304" pitchFamily="18" charset="0"/>
            </a:endParaRPr>
          </a:p>
          <a:p>
            <a:pPr marL="0" indent="0">
              <a:lnSpc>
                <a:spcPct val="115000"/>
              </a:lnSpc>
              <a:spcAft>
                <a:spcPts val="1000"/>
              </a:spcAft>
              <a:buNone/>
              <a:defRPr/>
            </a:pPr>
            <a:r>
              <a:rPr lang="fi-FI" sz="3960" dirty="0">
                <a:ea typeface="Calibri" panose="020F0502020204030204" pitchFamily="34" charset="0"/>
                <a:cs typeface="Times New Roman" panose="02020603050405020304" pitchFamily="18" charset="0"/>
              </a:rPr>
              <a:t>Työkuormitus on merkittävä ja yleinen ongelma monilla terveysasemilla. Kun resursseista on pulaa, tekijät mitkä tekevät työnteosta tehokkaampaa ja lisäävät hoidon jatkuvuutta, lisäävät työssäjaksamista.</a:t>
            </a:r>
          </a:p>
          <a:p>
            <a:pPr>
              <a:lnSpc>
                <a:spcPct val="115000"/>
              </a:lnSpc>
              <a:spcAft>
                <a:spcPts val="1000"/>
              </a:spcAft>
              <a:defRPr/>
            </a:pPr>
            <a:r>
              <a:rPr lang="fi-FI" sz="3960" dirty="0">
                <a:ea typeface="Calibri" panose="020F0502020204030204" pitchFamily="34" charset="0"/>
                <a:cs typeface="Times New Roman" panose="02020603050405020304" pitchFamily="18" charset="0"/>
              </a:rPr>
              <a:t>Hoidon laatu ja tulokset parantuvat.</a:t>
            </a:r>
          </a:p>
          <a:p>
            <a:pPr>
              <a:lnSpc>
                <a:spcPct val="107000"/>
              </a:lnSpc>
              <a:spcAft>
                <a:spcPts val="800"/>
              </a:spcAft>
              <a:buSzPct val="100000"/>
              <a:tabLst>
                <a:tab pos="457200" algn="l"/>
              </a:tabLst>
              <a:defRPr/>
            </a:pPr>
            <a:r>
              <a:rPr lang="fi-FI" sz="3960" dirty="0">
                <a:ea typeface="Calibri" panose="020F0502020204030204" pitchFamily="34" charset="0"/>
                <a:cs typeface="Times New Roman" panose="02020603050405020304" pitchFamily="18" charset="0"/>
              </a:rPr>
              <a:t>Hoitohenkilöstön työssäjaksaminen on parantunut.</a:t>
            </a:r>
          </a:p>
          <a:p>
            <a:pPr>
              <a:lnSpc>
                <a:spcPct val="107000"/>
              </a:lnSpc>
              <a:spcAft>
                <a:spcPts val="800"/>
              </a:spcAft>
              <a:buSzPct val="100000"/>
              <a:tabLst>
                <a:tab pos="457200" algn="l"/>
              </a:tabLst>
              <a:defRPr/>
            </a:pPr>
            <a:r>
              <a:rPr lang="fi-FI" sz="3960" dirty="0">
                <a:ea typeface="Calibri" panose="020F0502020204030204" pitchFamily="34" charset="0"/>
                <a:cs typeface="Times New Roman" panose="02020603050405020304" pitchFamily="18" charset="0"/>
              </a:rPr>
              <a:t>Työtyytyväisyys ja motivaatio ovat lisääntyneet, koska henkilöstö on voinut vaikuttaa muutokseen.</a:t>
            </a:r>
          </a:p>
          <a:p>
            <a:pPr>
              <a:lnSpc>
                <a:spcPct val="107000"/>
              </a:lnSpc>
              <a:spcAft>
                <a:spcPts val="800"/>
              </a:spcAft>
              <a:buSzPct val="100000"/>
              <a:tabLst>
                <a:tab pos="457200" algn="l"/>
              </a:tabLst>
              <a:defRPr/>
            </a:pPr>
            <a:r>
              <a:rPr lang="fi-FI" sz="3960" dirty="0">
                <a:ea typeface="Calibri" panose="020F0502020204030204" pitchFamily="34" charset="0"/>
                <a:cs typeface="Times New Roman" panose="02020603050405020304" pitchFamily="18" charset="0"/>
              </a:rPr>
              <a:t>Jatketaan työkuormituksen mittaamista kyselylomakkeilla kahdesti vuodessa</a:t>
            </a:r>
          </a:p>
          <a:p>
            <a:pPr>
              <a:lnSpc>
                <a:spcPct val="107000"/>
              </a:lnSpc>
              <a:spcAft>
                <a:spcPts val="800"/>
              </a:spcAft>
              <a:buSzPts val="1000"/>
              <a:tabLst>
                <a:tab pos="457200" algn="l"/>
              </a:tabLst>
              <a:defRPr/>
            </a:pPr>
            <a:endParaRPr lang="fi-FI" sz="3960" dirty="0">
              <a:ea typeface="Calibri" panose="020F0502020204030204" pitchFamily="34" charset="0"/>
              <a:cs typeface="Times New Roman" panose="02020603050405020304" pitchFamily="18" charset="0"/>
            </a:endParaRPr>
          </a:p>
          <a:p>
            <a:pPr>
              <a:lnSpc>
                <a:spcPct val="107000"/>
              </a:lnSpc>
              <a:spcAft>
                <a:spcPts val="800"/>
              </a:spcAft>
              <a:buSzPts val="1000"/>
              <a:tabLst>
                <a:tab pos="457200" algn="l"/>
              </a:tabLst>
              <a:defRPr/>
            </a:pPr>
            <a:endParaRPr lang="fi-FI" sz="3960" dirty="0">
              <a:ea typeface="Calibri" panose="020F0502020204030204" pitchFamily="34" charset="0"/>
              <a:cs typeface="Times New Roman" panose="02020603050405020304" pitchFamily="18" charset="0"/>
            </a:endParaRPr>
          </a:p>
        </p:txBody>
      </p:sp>
      <p:graphicFrame>
        <p:nvGraphicFramePr>
          <p:cNvPr id="13" name="Kaavio 3">
            <a:extLst>
              <a:ext uri="{FF2B5EF4-FFF2-40B4-BE49-F238E27FC236}">
                <a16:creationId xmlns:a16="http://schemas.microsoft.com/office/drawing/2014/main" id="{EE525A48-9964-9539-1D8A-E374E1C19616}"/>
              </a:ext>
            </a:extLst>
          </p:cNvPr>
          <p:cNvGraphicFramePr>
            <a:graphicFrameLocks/>
          </p:cNvGraphicFramePr>
          <p:nvPr>
            <p:extLst>
              <p:ext uri="{D42A27DB-BD31-4B8C-83A1-F6EECF244321}">
                <p14:modId xmlns:p14="http://schemas.microsoft.com/office/powerpoint/2010/main" val="3671553092"/>
              </p:ext>
            </p:extLst>
          </p:nvPr>
        </p:nvGraphicFramePr>
        <p:xfrm>
          <a:off x="16141967" y="6385748"/>
          <a:ext cx="12504737" cy="7559675"/>
        </p:xfrm>
        <a:graphic>
          <a:graphicData uri="http://schemas.openxmlformats.org/presentationml/2006/ole">
            <mc:AlternateContent xmlns:mc="http://schemas.openxmlformats.org/markup-compatibility/2006">
              <mc:Choice xmlns:v="urn:schemas-microsoft-com:vml" Requires="v">
                <p:oleObj name="Chart" r:id="rId2" imgW="12510076" imgH="7565792" progId="Excel.Chart.8">
                  <p:embed/>
                </p:oleObj>
              </mc:Choice>
              <mc:Fallback>
                <p:oleObj name="Chart" r:id="rId2" imgW="12510076" imgH="7565792" progId="Excel.Chart.8">
                  <p:embed/>
                  <p:pic>
                    <p:nvPicPr>
                      <p:cNvPr id="6151" name="Kaavio 3">
                        <a:extLst>
                          <a:ext uri="{FF2B5EF4-FFF2-40B4-BE49-F238E27FC236}">
                            <a16:creationId xmlns:a16="http://schemas.microsoft.com/office/drawing/2014/main" id="{74E98E30-C1F7-867C-DCBE-F36C67D63014}"/>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141967" y="6385748"/>
                        <a:ext cx="12504737" cy="75596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927943195"/>
      </p:ext>
    </p:extLst>
  </p:cSld>
  <p:clrMapOvr>
    <a:masterClrMapping/>
  </p:clrMapOvr>
</p:sld>
</file>

<file path=ppt/theme/theme1.xml><?xml version="1.0" encoding="utf-8"?>
<a:theme xmlns:a="http://schemas.openxmlformats.org/drawingml/2006/main" name="Pirha_Posteri_A0_841x1189mm">
  <a:themeElements>
    <a:clrScheme name="PHA_2022">
      <a:dk1>
        <a:srgbClr val="000000"/>
      </a:dk1>
      <a:lt1>
        <a:srgbClr val="FFFFFF"/>
      </a:lt1>
      <a:dk2>
        <a:srgbClr val="721465"/>
      </a:dk2>
      <a:lt2>
        <a:srgbClr val="FFDEE6"/>
      </a:lt2>
      <a:accent1>
        <a:srgbClr val="10285E"/>
      </a:accent1>
      <a:accent2>
        <a:srgbClr val="FF8C00"/>
      </a:accent2>
      <a:accent3>
        <a:srgbClr val="F4D11F"/>
      </a:accent3>
      <a:accent4>
        <a:srgbClr val="FF5982"/>
      </a:accent4>
      <a:accent5>
        <a:srgbClr val="9F93D8"/>
      </a:accent5>
      <a:accent6>
        <a:srgbClr val="31A7D7"/>
      </a:accent6>
      <a:hlink>
        <a:srgbClr val="284A96"/>
      </a:hlink>
      <a:folHlink>
        <a:srgbClr val="284A9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Hienovaraisen yhtenäinen">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osteri A0 _841x1189mm_PHA_EN .potx" id="{99A4C1D8-CA5D-409D-AD5E-AB8608B7397E}" vid="{FCCEF2CE-3503-4506-B05C-DA5D5E637DE1}"/>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Posteri A0 _841x1189mm_PHA_EN </Template>
  <TotalTime>146</TotalTime>
  <Words>416</Words>
  <Application>Microsoft Office PowerPoint</Application>
  <PresentationFormat>Mukautettu</PresentationFormat>
  <Paragraphs>44</Paragraphs>
  <Slides>1</Slides>
  <Notes>0</Notes>
  <HiddenSlides>0</HiddenSlides>
  <MMClips>0</MMClips>
  <ScaleCrop>false</ScaleCrop>
  <HeadingPairs>
    <vt:vector size="8" baseType="variant">
      <vt:variant>
        <vt:lpstr>Käytetyt fontit</vt:lpstr>
      </vt:variant>
      <vt:variant>
        <vt:i4>3</vt:i4>
      </vt:variant>
      <vt:variant>
        <vt:lpstr>Teema</vt:lpstr>
      </vt:variant>
      <vt:variant>
        <vt:i4>1</vt:i4>
      </vt:variant>
      <vt:variant>
        <vt:lpstr>Upotetut OLE-palvelimet</vt:lpstr>
      </vt:variant>
      <vt:variant>
        <vt:i4>1</vt:i4>
      </vt:variant>
      <vt:variant>
        <vt:lpstr>Dian otsikot</vt:lpstr>
      </vt:variant>
      <vt:variant>
        <vt:i4>1</vt:i4>
      </vt:variant>
    </vt:vector>
  </HeadingPairs>
  <TitlesOfParts>
    <vt:vector size="6" baseType="lpstr">
      <vt:lpstr>Arial</vt:lpstr>
      <vt:lpstr>Calibri</vt:lpstr>
      <vt:lpstr>Times New Roman</vt:lpstr>
      <vt:lpstr>Pirha_Posteri_A0_841x1189mm</vt:lpstr>
      <vt:lpstr>Chart</vt:lpstr>
      <vt:lpstr>HAAVAPOTILAAN HOIDON TEHOSTAMINEN KAUKAJÄRVEN TERVEYSASEMALLA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Haataja Annika</dc:creator>
  <cp:keywords/>
  <cp:lastModifiedBy>Biltoft Christel</cp:lastModifiedBy>
  <cp:revision>21</cp:revision>
  <dcterms:created xsi:type="dcterms:W3CDTF">2025-04-15T05:35:25Z</dcterms:created>
  <dcterms:modified xsi:type="dcterms:W3CDTF">2025-04-22T14:43:03Z</dcterms:modified>
</cp:coreProperties>
</file>