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8" r:id="rId4"/>
  </p:sldMasterIdLst>
  <p:notesMasterIdLst>
    <p:notesMasterId r:id="rId18"/>
  </p:notesMasterIdLst>
  <p:handoutMasterIdLst>
    <p:handoutMasterId r:id="rId19"/>
  </p:handoutMasterIdLst>
  <p:sldIdLst>
    <p:sldId id="309" r:id="rId5"/>
    <p:sldId id="328" r:id="rId6"/>
    <p:sldId id="317" r:id="rId7"/>
    <p:sldId id="329" r:id="rId8"/>
    <p:sldId id="330" r:id="rId9"/>
    <p:sldId id="331" r:id="rId10"/>
    <p:sldId id="332" r:id="rId11"/>
    <p:sldId id="333" r:id="rId12"/>
    <p:sldId id="334" r:id="rId13"/>
    <p:sldId id="335" r:id="rId14"/>
    <p:sldId id="336" r:id="rId15"/>
    <p:sldId id="337" r:id="rId16"/>
    <p:sldId id="308" r:id="rId17"/>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Johdanto" id="{094FE43B-55BB-4D5B-BBFF-4789E69226E2}">
          <p14:sldIdLst>
            <p14:sldId id="309"/>
          </p14:sldIdLst>
        </p14:section>
        <p14:section name="Implementaatio" id="{3042A4BA-A4D6-4559-9B5B-E11BA642D23C}">
          <p14:sldIdLst>
            <p14:sldId id="328"/>
            <p14:sldId id="317"/>
            <p14:sldId id="329"/>
            <p14:sldId id="330"/>
            <p14:sldId id="331"/>
            <p14:sldId id="332"/>
            <p14:sldId id="333"/>
            <p14:sldId id="334"/>
            <p14:sldId id="335"/>
            <p14:sldId id="336"/>
            <p14:sldId id="337"/>
            <p14:sldId id="308"/>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ABAB"/>
    <a:srgbClr val="D1CDCD"/>
    <a:srgbClr val="D7D3D3"/>
    <a:srgbClr val="C5C2C2"/>
    <a:srgbClr val="D5D2D2"/>
    <a:srgbClr val="DDDDDD"/>
    <a:srgbClr val="E2DEDE"/>
    <a:srgbClr val="F2EEEE"/>
    <a:srgbClr val="EEEEEE"/>
    <a:srgbClr val="E5E2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801531-1EFA-4411-8CE3-506BA7672AB1}" v="23" dt="2025-02-04T11:01:14.815"/>
  </p1510:revLst>
</p1510:revInfo>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Normaali tyyl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612" y="294"/>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a:extLst>
              <a:ext uri="{FF2B5EF4-FFF2-40B4-BE49-F238E27FC236}">
                <a16:creationId xmlns:a16="http://schemas.microsoft.com/office/drawing/2014/main" id="{0FEE1928-43E0-8D89-BDAA-E2173A8D2ED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a:extLst>
              <a:ext uri="{FF2B5EF4-FFF2-40B4-BE49-F238E27FC236}">
                <a16:creationId xmlns:a16="http://schemas.microsoft.com/office/drawing/2014/main" id="{FCF6418E-7455-3181-DBB4-DBF5BE3C94E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E4F408D-7F35-6A42-90FA-1BA3254DD9D1}" type="datetimeFigureOut">
              <a:rPr lang="fi-FI" smtClean="0"/>
              <a:t>11.2.2025</a:t>
            </a:fld>
            <a:endParaRPr lang="fi-FI"/>
          </a:p>
        </p:txBody>
      </p:sp>
      <p:sp>
        <p:nvSpPr>
          <p:cNvPr id="4" name="Alatunnisteen paikkamerkki 3">
            <a:extLst>
              <a:ext uri="{FF2B5EF4-FFF2-40B4-BE49-F238E27FC236}">
                <a16:creationId xmlns:a16="http://schemas.microsoft.com/office/drawing/2014/main" id="{22129ACB-4A75-0521-3E4B-D4DB025CCC2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a:extLst>
              <a:ext uri="{FF2B5EF4-FFF2-40B4-BE49-F238E27FC236}">
                <a16:creationId xmlns:a16="http://schemas.microsoft.com/office/drawing/2014/main" id="{ED0E47B0-0269-7214-F4B3-5E3B3DD3F2D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B144721-6763-954E-B9D9-42FBE2019040}" type="slidenum">
              <a:rPr lang="fi-FI" smtClean="0"/>
              <a:t>‹#›</a:t>
            </a:fld>
            <a:endParaRPr lang="fi-FI"/>
          </a:p>
        </p:txBody>
      </p:sp>
    </p:spTree>
    <p:extLst>
      <p:ext uri="{BB962C8B-B14F-4D97-AF65-F5344CB8AC3E}">
        <p14:creationId xmlns:p14="http://schemas.microsoft.com/office/powerpoint/2010/main" val="6591023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EB27B7-9676-594D-B639-1F0D74274F3C}" type="datetimeFigureOut">
              <a:rPr lang="fi-FI" smtClean="0"/>
              <a:t>11.2.2025</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E84B65-1F45-0A4A-99D4-4C163F7A2A06}" type="slidenum">
              <a:rPr lang="fi-FI" smtClean="0"/>
              <a:t>‹#›</a:t>
            </a:fld>
            <a:endParaRPr lang="fi-FI"/>
          </a:p>
        </p:txBody>
      </p:sp>
    </p:spTree>
    <p:extLst>
      <p:ext uri="{BB962C8B-B14F-4D97-AF65-F5344CB8AC3E}">
        <p14:creationId xmlns:p14="http://schemas.microsoft.com/office/powerpoint/2010/main" val="3905453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a:t>Muutos tarve kohdan päättyessä on nimetty vastuuhenkilöt selvittämään miten tarpeeseen lähdetään vastaamaan?</a:t>
            </a:r>
          </a:p>
        </p:txBody>
      </p:sp>
      <p:sp>
        <p:nvSpPr>
          <p:cNvPr id="4" name="Dian numeron paikkamerkki 3"/>
          <p:cNvSpPr>
            <a:spLocks noGrp="1"/>
          </p:cNvSpPr>
          <p:nvPr>
            <p:ph type="sldNum" sz="quarter" idx="5"/>
          </p:nvPr>
        </p:nvSpPr>
        <p:spPr/>
        <p:txBody>
          <a:bodyPr/>
          <a:lstStyle/>
          <a:p>
            <a:fld id="{7FE84B65-1F45-0A4A-99D4-4C163F7A2A06}" type="slidenum">
              <a:rPr lang="fi-FI" smtClean="0"/>
              <a:t>3</a:t>
            </a:fld>
            <a:endParaRPr lang="fi-FI"/>
          </a:p>
        </p:txBody>
      </p:sp>
    </p:spTree>
    <p:extLst>
      <p:ext uri="{BB962C8B-B14F-4D97-AF65-F5344CB8AC3E}">
        <p14:creationId xmlns:p14="http://schemas.microsoft.com/office/powerpoint/2010/main" val="2827387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kern="0" dirty="0">
                <a:solidFill>
                  <a:srgbClr val="242424"/>
                </a:solidFill>
                <a:effectLst/>
                <a:latin typeface="+mj-lt"/>
                <a:ea typeface="Times New Roman" panose="02020603050405020304" pitchFamily="18" charset="0"/>
                <a:cs typeface="Times New Roman" panose="02020603050405020304" pitchFamily="18" charset="0"/>
              </a:rPr>
              <a:t>Tarve voi nousta työntekijöistä, esihenkilöistä tai esim. asiakaspalautteista. Hyvä lähtökohta on kaikilla tahoilla käydä keskustelu aiheesta ja sen esiin nostamasta muutostarpeesta, jonka jälkeen tehdään päätös lähteä selvittämään asiaa. Päätöksestä vastaa toimialueen johtotiimi. Aikataulu on hyvä sopia, milloin selvitys tai kartoitus on tarkoitus olla valmiina</a:t>
            </a:r>
            <a:endParaRPr lang="fi-FI" kern="150" dirty="0">
              <a:effectLst/>
              <a:latin typeface="+mj-lt"/>
              <a:ea typeface="Aptos" panose="020B0004020202020204" pitchFamily="34" charset="0"/>
              <a:cs typeface="Times New Roman" panose="02020603050405020304" pitchFamily="18" charset="0"/>
            </a:endParaRPr>
          </a:p>
          <a:p>
            <a:endParaRPr lang="fi-FI" dirty="0"/>
          </a:p>
        </p:txBody>
      </p:sp>
      <p:sp>
        <p:nvSpPr>
          <p:cNvPr id="4" name="Dian numeron paikkamerkki 3"/>
          <p:cNvSpPr>
            <a:spLocks noGrp="1"/>
          </p:cNvSpPr>
          <p:nvPr>
            <p:ph type="sldNum" sz="quarter" idx="5"/>
          </p:nvPr>
        </p:nvSpPr>
        <p:spPr/>
        <p:txBody>
          <a:bodyPr/>
          <a:lstStyle/>
          <a:p>
            <a:fld id="{7FE84B65-1F45-0A4A-99D4-4C163F7A2A06}" type="slidenum">
              <a:rPr lang="fi-FI" smtClean="0"/>
              <a:t>4</a:t>
            </a:fld>
            <a:endParaRPr lang="fi-FI"/>
          </a:p>
        </p:txBody>
      </p:sp>
    </p:spTree>
    <p:extLst>
      <p:ext uri="{BB962C8B-B14F-4D97-AF65-F5344CB8AC3E}">
        <p14:creationId xmlns:p14="http://schemas.microsoft.com/office/powerpoint/2010/main" val="2831706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a:t>Mikä on tässä vaiheessa tavoite ja miten vaiheen lopuksi on tapahtunut </a:t>
            </a:r>
            <a:r>
              <a:rPr lang="fi-FI" err="1"/>
              <a:t>esim</a:t>
            </a:r>
            <a:r>
              <a:rPr lang="fi-FI"/>
              <a:t> tässä on valittu menetelmä jota lähdetään viemään. Toiminnasta vastaava johto hyväksyy vaiheen päätöksen ja sen jälkeen asia voi edetä</a:t>
            </a:r>
          </a:p>
        </p:txBody>
      </p:sp>
      <p:sp>
        <p:nvSpPr>
          <p:cNvPr id="4" name="Dian numeron paikkamerkki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FE84B65-1F45-0A4A-99D4-4C163F7A2A06}" type="slidenum">
              <a:rPr kumimoji="0" lang="fi-FI"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fi-FI"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33919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a:t>Valmisteluvaiheen päättyessä on kaikki valmista käyttöönottoon ja kaikki tietää mitä ollaan tekemässä ja MIKSI</a:t>
            </a:r>
          </a:p>
        </p:txBody>
      </p:sp>
      <p:sp>
        <p:nvSpPr>
          <p:cNvPr id="4" name="Dian numeron paikkamerkki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FE84B65-1F45-0A4A-99D4-4C163F7A2A06}" type="slidenum">
              <a:rPr kumimoji="0" lang="fi-FI"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fi-FI"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838855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sz="1200" dirty="0">
                <a:cs typeface="Arial"/>
              </a:rPr>
              <a:t>Implementaatiotiimin perustaminen, vastaa menetelmän käyttöön oton valmistelusta ja lopulta vastuu tehtävien siirtymisestä organisaatiolle</a:t>
            </a:r>
            <a:br>
              <a:rPr lang="fi-FI" sz="1200" dirty="0">
                <a:cs typeface="Arial"/>
              </a:rPr>
            </a:br>
            <a:endParaRPr lang="fi-FI" dirty="0"/>
          </a:p>
        </p:txBody>
      </p:sp>
      <p:sp>
        <p:nvSpPr>
          <p:cNvPr id="4" name="Dian numeron paikkamerkki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FE84B65-1F45-0A4A-99D4-4C163F7A2A06}" type="slidenum">
              <a:rPr kumimoji="0" lang="fi-FI"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fi-FI"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999597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a:t>Kun tämä vaihe päättyy niin menetelmä on laajasti käytössä, tässä kohdassa aikaa on jo kulunut. </a:t>
            </a:r>
          </a:p>
        </p:txBody>
      </p:sp>
      <p:sp>
        <p:nvSpPr>
          <p:cNvPr id="4" name="Dian numeron paikkamerkki 3"/>
          <p:cNvSpPr>
            <a:spLocks noGrp="1"/>
          </p:cNvSpPr>
          <p:nvPr>
            <p:ph type="sldNum" sz="quarter" idx="5"/>
          </p:nvPr>
        </p:nvSpPr>
        <p:spPr/>
        <p:txBody>
          <a:bodyPr/>
          <a:lstStyle/>
          <a:p>
            <a:fld id="{7FE84B65-1F45-0A4A-99D4-4C163F7A2A06}" type="slidenum">
              <a:rPr lang="fi-FI" smtClean="0"/>
              <a:t>9</a:t>
            </a:fld>
            <a:endParaRPr lang="fi-FI"/>
          </a:p>
        </p:txBody>
      </p:sp>
    </p:spTree>
    <p:extLst>
      <p:ext uri="{BB962C8B-B14F-4D97-AF65-F5344CB8AC3E}">
        <p14:creationId xmlns:p14="http://schemas.microsoft.com/office/powerpoint/2010/main" val="22300683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a:t>Tämän vaiheen lopussa implementaatio tiimiä ei tämän menetelmän osalta tarvita. Sen  ylläpitovaiheen tehtävät ovat siirtyneet organisaation työntekijöiden </a:t>
            </a:r>
            <a:r>
              <a:rPr lang="fi-FI" err="1"/>
              <a:t>tehtöväksi</a:t>
            </a:r>
            <a:r>
              <a:rPr lang="fi-FI"/>
              <a:t> ja menetelmä on osa arkityötä.</a:t>
            </a:r>
          </a:p>
        </p:txBody>
      </p:sp>
      <p:sp>
        <p:nvSpPr>
          <p:cNvPr id="4" name="Dian numeron paikkamerkki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FE84B65-1F45-0A4A-99D4-4C163F7A2A06}" type="slidenum">
              <a:rPr kumimoji="0" lang="fi-FI"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fi-FI"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370212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11.pn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12.png"/></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5.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5.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5.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5.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Kansi_perus">
    <p:spTree>
      <p:nvGrpSpPr>
        <p:cNvPr id="1" name=""/>
        <p:cNvGrpSpPr/>
        <p:nvPr/>
      </p:nvGrpSpPr>
      <p:grpSpPr>
        <a:xfrm>
          <a:off x="0" y="0"/>
          <a:ext cx="0" cy="0"/>
          <a:chOff x="0" y="0"/>
          <a:chExt cx="0" cy="0"/>
        </a:xfrm>
      </p:grpSpPr>
      <p:sp>
        <p:nvSpPr>
          <p:cNvPr id="6" name="Suorakulmio 5">
            <a:extLst>
              <a:ext uri="{FF2B5EF4-FFF2-40B4-BE49-F238E27FC236}">
                <a16:creationId xmlns:a16="http://schemas.microsoft.com/office/drawing/2014/main" id="{827DFDE3-0E2A-8BA0-97FC-B92A991419A2}"/>
              </a:ext>
            </a:extLst>
          </p:cNvPr>
          <p:cNvSpPr/>
          <p:nvPr/>
        </p:nvSpPr>
        <p:spPr>
          <a:xfrm>
            <a:off x="0" y="0"/>
            <a:ext cx="12192000" cy="6874483"/>
          </a:xfrm>
          <a:prstGeom prst="rect">
            <a:avLst/>
          </a:prstGeom>
          <a:solidFill>
            <a:srgbClr val="30A598"/>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D2FE5598-89CF-CBC0-790A-52CA24D38812}"/>
              </a:ext>
            </a:extLst>
          </p:cNvPr>
          <p:cNvSpPr>
            <a:spLocks noGrp="1"/>
          </p:cNvSpPr>
          <p:nvPr>
            <p:ph type="ctrTitle"/>
          </p:nvPr>
        </p:nvSpPr>
        <p:spPr>
          <a:xfrm>
            <a:off x="1524000" y="2107476"/>
            <a:ext cx="9144000" cy="1892635"/>
          </a:xfrm>
        </p:spPr>
        <p:txBody>
          <a:bodyPr anchor="ctr" anchorCtr="0">
            <a:normAutofit/>
          </a:bodyPr>
          <a:lstStyle>
            <a:lvl1pPr algn="ctr">
              <a:defRPr sz="48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EA5C04D1-0130-0F49-E820-7F6E2B793ED7}"/>
              </a:ext>
            </a:extLst>
          </p:cNvPr>
          <p:cNvSpPr>
            <a:spLocks noGrp="1"/>
          </p:cNvSpPr>
          <p:nvPr>
            <p:ph type="subTitle" idx="1"/>
          </p:nvPr>
        </p:nvSpPr>
        <p:spPr>
          <a:xfrm>
            <a:off x="3222171" y="4086063"/>
            <a:ext cx="5747658" cy="921706"/>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D7C2543E-9057-B686-9DDD-6D0E8AA513CC}"/>
              </a:ext>
            </a:extLst>
          </p:cNvPr>
          <p:cNvSpPr>
            <a:spLocks noGrp="1"/>
          </p:cNvSpPr>
          <p:nvPr>
            <p:ph type="dt" sz="half" idx="10"/>
          </p:nvPr>
        </p:nvSpPr>
        <p:spPr>
          <a:xfrm>
            <a:off x="4724400" y="5287639"/>
            <a:ext cx="2743200" cy="365125"/>
          </a:xfrm>
        </p:spPr>
        <p:txBody>
          <a:bodyPr/>
          <a:lstStyle>
            <a:lvl1pPr algn="ctr">
              <a:defRPr>
                <a:solidFill>
                  <a:schemeClr val="tx1"/>
                </a:solidFill>
              </a:defRPr>
            </a:lvl1pPr>
          </a:lstStyle>
          <a:p>
            <a:fld id="{500F61C4-1C71-A544-8FD3-DD61F3532129}" type="datetime1">
              <a:rPr lang="fi-FI" smtClean="0"/>
              <a:t>11.2.2025</a:t>
            </a:fld>
            <a:endParaRPr lang="fi-FI"/>
          </a:p>
        </p:txBody>
      </p:sp>
      <p:sp>
        <p:nvSpPr>
          <p:cNvPr id="5" name="Alatunnisteen paikkamerkki 4">
            <a:extLst>
              <a:ext uri="{FF2B5EF4-FFF2-40B4-BE49-F238E27FC236}">
                <a16:creationId xmlns:a16="http://schemas.microsoft.com/office/drawing/2014/main" id="{31E48398-ED46-0AA9-D9C1-24D042E3CC96}"/>
              </a:ext>
            </a:extLst>
          </p:cNvPr>
          <p:cNvSpPr>
            <a:spLocks noGrp="1"/>
          </p:cNvSpPr>
          <p:nvPr>
            <p:ph type="ftr" sz="quarter" idx="11"/>
          </p:nvPr>
        </p:nvSpPr>
        <p:spPr>
          <a:xfrm>
            <a:off x="4038600" y="5686166"/>
            <a:ext cx="4114800" cy="365125"/>
          </a:xfrm>
        </p:spPr>
        <p:txBody>
          <a:bodyPr/>
          <a:lstStyle>
            <a:lvl1pPr>
              <a:defRPr>
                <a:solidFill>
                  <a:schemeClr val="tx1"/>
                </a:solidFill>
              </a:defRPr>
            </a:lvl1pPr>
          </a:lstStyle>
          <a:p>
            <a:r>
              <a:rPr lang="fi-FI"/>
              <a:t>Kanta-Hämeen hyvinvointialue</a:t>
            </a:r>
          </a:p>
        </p:txBody>
      </p:sp>
      <p:cxnSp>
        <p:nvCxnSpPr>
          <p:cNvPr id="11" name="Suora yhdysviiva 10">
            <a:extLst>
              <a:ext uri="{FF2B5EF4-FFF2-40B4-BE49-F238E27FC236}">
                <a16:creationId xmlns:a16="http://schemas.microsoft.com/office/drawing/2014/main" id="{380752AF-439C-A394-C29E-5CD9C5895CC9}"/>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Kuva 6">
            <a:extLst>
              <a:ext uri="{FF2B5EF4-FFF2-40B4-BE49-F238E27FC236}">
                <a16:creationId xmlns:a16="http://schemas.microsoft.com/office/drawing/2014/main" id="{1517AFE6-0C4E-D7AE-5E35-42F9CD0D8691}"/>
              </a:ext>
            </a:extLst>
          </p:cNvPr>
          <p:cNvPicPr>
            <a:picLocks noChangeAspect="1"/>
          </p:cNvPicPr>
          <p:nvPr/>
        </p:nvPicPr>
        <p:blipFill rotWithShape="1">
          <a:blip r:embed="rId2"/>
          <a:srcRect t="1" b="17635"/>
          <a:stretch/>
        </p:blipFill>
        <p:spPr>
          <a:xfrm>
            <a:off x="9179594" y="4337510"/>
            <a:ext cx="2689485" cy="2536974"/>
          </a:xfrm>
          <a:prstGeom prst="rect">
            <a:avLst/>
          </a:prstGeom>
        </p:spPr>
      </p:pic>
      <p:cxnSp>
        <p:nvCxnSpPr>
          <p:cNvPr id="9" name="Suora yhdysviiva 8">
            <a:extLst>
              <a:ext uri="{FF2B5EF4-FFF2-40B4-BE49-F238E27FC236}">
                <a16:creationId xmlns:a16="http://schemas.microsoft.com/office/drawing/2014/main" id="{A6B0A1EB-F7EB-B8A4-4226-B480CDE31E58}"/>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12" name="Kuva 11">
            <a:extLst>
              <a:ext uri="{FF2B5EF4-FFF2-40B4-BE49-F238E27FC236}">
                <a16:creationId xmlns:a16="http://schemas.microsoft.com/office/drawing/2014/main" id="{F480ED79-90A3-9594-4E36-304E1D1A08EB}"/>
              </a:ext>
            </a:extLst>
          </p:cNvPr>
          <p:cNvPicPr>
            <a:picLocks noChangeAspect="1"/>
          </p:cNvPicPr>
          <p:nvPr/>
        </p:nvPicPr>
        <p:blipFill rotWithShape="1">
          <a:blip r:embed="rId2"/>
          <a:srcRect t="1" b="17635"/>
          <a:stretch/>
        </p:blipFill>
        <p:spPr>
          <a:xfrm>
            <a:off x="9179594" y="4337510"/>
            <a:ext cx="2689485" cy="2536974"/>
          </a:xfrm>
          <a:prstGeom prst="rect">
            <a:avLst/>
          </a:prstGeom>
        </p:spPr>
      </p:pic>
      <p:pic>
        <p:nvPicPr>
          <p:cNvPr id="14" name="Kuva 13">
            <a:extLst>
              <a:ext uri="{FF2B5EF4-FFF2-40B4-BE49-F238E27FC236}">
                <a16:creationId xmlns:a16="http://schemas.microsoft.com/office/drawing/2014/main" id="{35692A3E-E3B6-7D75-7AB0-15BC0FF594B7}"/>
              </a:ext>
            </a:extLst>
          </p:cNvPr>
          <p:cNvPicPr>
            <a:picLocks noChangeAspect="1"/>
          </p:cNvPicPr>
          <p:nvPr/>
        </p:nvPicPr>
        <p:blipFill>
          <a:blip r:embed="rId3"/>
          <a:srcRect/>
          <a:stretch/>
        </p:blipFill>
        <p:spPr>
          <a:xfrm>
            <a:off x="5574330" y="724092"/>
            <a:ext cx="1043341" cy="1039312"/>
          </a:xfrm>
          <a:prstGeom prst="rect">
            <a:avLst/>
          </a:prstGeom>
        </p:spPr>
      </p:pic>
      <p:pic>
        <p:nvPicPr>
          <p:cNvPr id="10" name="Kuva 9" descr="Kuva, joka sisältää kohteen kuvakaappaus, Sähkönsininen, symboli, Majorellen sininen&#10;&#10;Kuvaus luotu automaattisesti">
            <a:extLst>
              <a:ext uri="{FF2B5EF4-FFF2-40B4-BE49-F238E27FC236}">
                <a16:creationId xmlns:a16="http://schemas.microsoft.com/office/drawing/2014/main" id="{AAACE19A-4220-F8D6-06FC-A8F71A543213}"/>
              </a:ext>
            </a:extLst>
          </p:cNvPr>
          <p:cNvPicPr>
            <a:picLocks noChangeAspect="1"/>
          </p:cNvPicPr>
          <p:nvPr userDrawn="1"/>
        </p:nvPicPr>
        <p:blipFill>
          <a:blip r:embed="rId4"/>
          <a:stretch>
            <a:fillRect/>
          </a:stretch>
        </p:blipFill>
        <p:spPr>
          <a:xfrm>
            <a:off x="9717577" y="365779"/>
            <a:ext cx="2151501" cy="559465"/>
          </a:xfrm>
          <a:prstGeom prst="rect">
            <a:avLst/>
          </a:prstGeom>
        </p:spPr>
      </p:pic>
    </p:spTree>
    <p:extLst>
      <p:ext uri="{BB962C8B-B14F-4D97-AF65-F5344CB8AC3E}">
        <p14:creationId xmlns:p14="http://schemas.microsoft.com/office/powerpoint/2010/main" val="1807983106"/>
      </p:ext>
    </p:extLst>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4_Kansi_kuvalla">
    <p:bg>
      <p:bgPr>
        <a:solidFill>
          <a:schemeClr val="accent4"/>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2FE5598-89CF-CBC0-790A-52CA24D38812}"/>
              </a:ext>
            </a:extLst>
          </p:cNvPr>
          <p:cNvSpPr>
            <a:spLocks noGrp="1"/>
          </p:cNvSpPr>
          <p:nvPr>
            <p:ph type="ctrTitle"/>
          </p:nvPr>
        </p:nvSpPr>
        <p:spPr>
          <a:xfrm>
            <a:off x="754606" y="1826904"/>
            <a:ext cx="6096000" cy="2265550"/>
          </a:xfrm>
        </p:spPr>
        <p:txBody>
          <a:bodyPr anchor="b" anchorCtr="0">
            <a:normAutofit/>
          </a:bodyPr>
          <a:lstStyle>
            <a:lvl1pPr algn="l">
              <a:defRPr sz="4800">
                <a:solidFill>
                  <a:schemeClr val="accent3"/>
                </a:solidFill>
              </a:defRPr>
            </a:lvl1pPr>
          </a:lstStyle>
          <a:p>
            <a:r>
              <a:rPr lang="fi-FI"/>
              <a:t>Muokkaa ots. perustyyl. napsautt.</a:t>
            </a:r>
          </a:p>
        </p:txBody>
      </p:sp>
      <p:sp>
        <p:nvSpPr>
          <p:cNvPr id="3" name="Alaotsikko 2">
            <a:extLst>
              <a:ext uri="{FF2B5EF4-FFF2-40B4-BE49-F238E27FC236}">
                <a16:creationId xmlns:a16="http://schemas.microsoft.com/office/drawing/2014/main" id="{EA5C04D1-0130-0F49-E820-7F6E2B793ED7}"/>
              </a:ext>
            </a:extLst>
          </p:cNvPr>
          <p:cNvSpPr>
            <a:spLocks noGrp="1"/>
          </p:cNvSpPr>
          <p:nvPr>
            <p:ph type="subTitle" idx="1"/>
          </p:nvPr>
        </p:nvSpPr>
        <p:spPr>
          <a:xfrm>
            <a:off x="754606" y="4136602"/>
            <a:ext cx="6096000" cy="885271"/>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D7C2543E-9057-B686-9DDD-6D0E8AA513CC}"/>
              </a:ext>
            </a:extLst>
          </p:cNvPr>
          <p:cNvSpPr>
            <a:spLocks noGrp="1"/>
          </p:cNvSpPr>
          <p:nvPr>
            <p:ph type="dt" sz="half" idx="10"/>
          </p:nvPr>
        </p:nvSpPr>
        <p:spPr>
          <a:xfrm>
            <a:off x="754606" y="5287639"/>
            <a:ext cx="2743200" cy="365125"/>
          </a:xfrm>
        </p:spPr>
        <p:txBody>
          <a:bodyPr/>
          <a:lstStyle>
            <a:lvl1pPr algn="l">
              <a:defRPr>
                <a:solidFill>
                  <a:schemeClr val="tx1"/>
                </a:solidFill>
              </a:defRPr>
            </a:lvl1pPr>
          </a:lstStyle>
          <a:p>
            <a:fld id="{65C9549F-E022-B047-932D-080426BF31F3}" type="datetime1">
              <a:rPr lang="fi-FI" smtClean="0"/>
              <a:pPr/>
              <a:t>11.2.2025</a:t>
            </a:fld>
            <a:endParaRPr lang="fi-FI"/>
          </a:p>
        </p:txBody>
      </p:sp>
      <p:sp>
        <p:nvSpPr>
          <p:cNvPr id="5" name="Alatunnisteen paikkamerkki 4">
            <a:extLst>
              <a:ext uri="{FF2B5EF4-FFF2-40B4-BE49-F238E27FC236}">
                <a16:creationId xmlns:a16="http://schemas.microsoft.com/office/drawing/2014/main" id="{31E48398-ED46-0AA9-D9C1-24D042E3CC96}"/>
              </a:ext>
            </a:extLst>
          </p:cNvPr>
          <p:cNvSpPr>
            <a:spLocks noGrp="1"/>
          </p:cNvSpPr>
          <p:nvPr>
            <p:ph type="ftr" sz="quarter" idx="11"/>
          </p:nvPr>
        </p:nvSpPr>
        <p:spPr>
          <a:xfrm>
            <a:off x="754606" y="5686166"/>
            <a:ext cx="4114800" cy="365125"/>
          </a:xfrm>
        </p:spPr>
        <p:txBody>
          <a:bodyPr/>
          <a:lstStyle>
            <a:lvl1pPr algn="ctr">
              <a:defRPr>
                <a:solidFill>
                  <a:schemeClr val="tx1"/>
                </a:solidFill>
              </a:defRPr>
            </a:lvl1pPr>
          </a:lstStyle>
          <a:p>
            <a:pPr algn="l"/>
            <a:r>
              <a:rPr lang="fi-FI"/>
              <a:t>Kanta-Hämeen hyvinvointialue</a:t>
            </a:r>
          </a:p>
        </p:txBody>
      </p:sp>
      <p:cxnSp>
        <p:nvCxnSpPr>
          <p:cNvPr id="14" name="Suora yhdysviiva 13">
            <a:extLst>
              <a:ext uri="{FF2B5EF4-FFF2-40B4-BE49-F238E27FC236}">
                <a16:creationId xmlns:a16="http://schemas.microsoft.com/office/drawing/2014/main" id="{98FC20F4-EA3F-E16F-F5C9-80BCEF4AA1F0}"/>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Kuvan paikkamerkki 12">
            <a:extLst>
              <a:ext uri="{FF2B5EF4-FFF2-40B4-BE49-F238E27FC236}">
                <a16:creationId xmlns:a16="http://schemas.microsoft.com/office/drawing/2014/main" id="{78A37A2B-4DA4-2F92-03FD-D96E38BD8F0C}"/>
              </a:ext>
            </a:extLst>
          </p:cNvPr>
          <p:cNvSpPr>
            <a:spLocks noGrp="1"/>
          </p:cNvSpPr>
          <p:nvPr>
            <p:ph type="pic" sz="quarter" idx="12"/>
          </p:nvPr>
        </p:nvSpPr>
        <p:spPr>
          <a:xfrm>
            <a:off x="7073900" y="0"/>
            <a:ext cx="5118100" cy="6858000"/>
          </a:xfrm>
        </p:spPr>
        <p:txBody>
          <a:bodyPr/>
          <a:lstStyle>
            <a:lvl1pPr>
              <a:defRPr>
                <a:solidFill>
                  <a:schemeClr val="tx1"/>
                </a:solidFill>
              </a:defRPr>
            </a:lvl1pPr>
          </a:lstStyle>
          <a:p>
            <a:r>
              <a:rPr lang="fi-FI"/>
              <a:t>Lisää kuva napsauttamalla kuvaketta</a:t>
            </a:r>
          </a:p>
        </p:txBody>
      </p:sp>
      <p:cxnSp>
        <p:nvCxnSpPr>
          <p:cNvPr id="6" name="Suora yhdysviiva 5">
            <a:extLst>
              <a:ext uri="{FF2B5EF4-FFF2-40B4-BE49-F238E27FC236}">
                <a16:creationId xmlns:a16="http://schemas.microsoft.com/office/drawing/2014/main" id="{DDDD0FF8-7E70-6AFF-FD99-B94ED30836DE}"/>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uora yhdysviiva 8">
            <a:extLst>
              <a:ext uri="{FF2B5EF4-FFF2-40B4-BE49-F238E27FC236}">
                <a16:creationId xmlns:a16="http://schemas.microsoft.com/office/drawing/2014/main" id="{D4620FE1-072C-5E58-5ED2-135F3BB5BFF2}"/>
              </a:ext>
            </a:extLst>
          </p:cNvPr>
          <p:cNvCxnSpPr>
            <a:cxnSpLocks/>
          </p:cNvCxnSpPr>
          <p:nvPr userDrawn="1"/>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8" name="Kuva 7" descr="Kuva, joka sisältää kohteen Fontti, Grafiikka, ympyrä, logo&#10;&#10;Kuvaus luotu automaattisesti">
            <a:extLst>
              <a:ext uri="{FF2B5EF4-FFF2-40B4-BE49-F238E27FC236}">
                <a16:creationId xmlns:a16="http://schemas.microsoft.com/office/drawing/2014/main" id="{7036465E-F0BA-C490-952D-D06C840939FA}"/>
              </a:ext>
            </a:extLst>
          </p:cNvPr>
          <p:cNvPicPr>
            <a:picLocks noChangeAspect="1"/>
          </p:cNvPicPr>
          <p:nvPr userDrawn="1"/>
        </p:nvPicPr>
        <p:blipFill>
          <a:blip r:embed="rId2"/>
          <a:stretch>
            <a:fillRect/>
          </a:stretch>
        </p:blipFill>
        <p:spPr>
          <a:xfrm>
            <a:off x="783481" y="667634"/>
            <a:ext cx="1031557" cy="1031557"/>
          </a:xfrm>
          <a:prstGeom prst="rect">
            <a:avLst/>
          </a:prstGeom>
        </p:spPr>
      </p:pic>
      <p:pic>
        <p:nvPicPr>
          <p:cNvPr id="7" name="Kuva 6" descr="Kuva, joka sisältää kohteen kuvakaappaus, Sähkönsininen, symboli, Majorellen sininen&#10;&#10;Kuvaus luotu automaattisesti">
            <a:extLst>
              <a:ext uri="{FF2B5EF4-FFF2-40B4-BE49-F238E27FC236}">
                <a16:creationId xmlns:a16="http://schemas.microsoft.com/office/drawing/2014/main" id="{76338305-72E4-F270-CA1C-32E6FC86E339}"/>
              </a:ext>
            </a:extLst>
          </p:cNvPr>
          <p:cNvPicPr>
            <a:picLocks noChangeAspect="1"/>
          </p:cNvPicPr>
          <p:nvPr userDrawn="1"/>
        </p:nvPicPr>
        <p:blipFill>
          <a:blip r:embed="rId3"/>
          <a:stretch>
            <a:fillRect/>
          </a:stretch>
        </p:blipFill>
        <p:spPr>
          <a:xfrm>
            <a:off x="4513812" y="359176"/>
            <a:ext cx="2151501" cy="559465"/>
          </a:xfrm>
          <a:prstGeom prst="rect">
            <a:avLst/>
          </a:prstGeom>
        </p:spPr>
      </p:pic>
    </p:spTree>
    <p:extLst>
      <p:ext uri="{BB962C8B-B14F-4D97-AF65-F5344CB8AC3E}">
        <p14:creationId xmlns:p14="http://schemas.microsoft.com/office/powerpoint/2010/main" val="2048577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6_Kansi_kuvalla">
    <p:bg>
      <p:bgPr>
        <a:solidFill>
          <a:schemeClr val="accent2"/>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2FE5598-89CF-CBC0-790A-52CA24D38812}"/>
              </a:ext>
            </a:extLst>
          </p:cNvPr>
          <p:cNvSpPr>
            <a:spLocks noGrp="1"/>
          </p:cNvSpPr>
          <p:nvPr>
            <p:ph type="ctrTitle"/>
          </p:nvPr>
        </p:nvSpPr>
        <p:spPr>
          <a:xfrm>
            <a:off x="754606" y="1826904"/>
            <a:ext cx="6096000" cy="2265550"/>
          </a:xfrm>
        </p:spPr>
        <p:txBody>
          <a:bodyPr anchor="b" anchorCtr="0">
            <a:normAutofit/>
          </a:bodyPr>
          <a:lstStyle>
            <a:lvl1pPr algn="l">
              <a:defRPr sz="48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EA5C04D1-0130-0F49-E820-7F6E2B793ED7}"/>
              </a:ext>
            </a:extLst>
          </p:cNvPr>
          <p:cNvSpPr>
            <a:spLocks noGrp="1"/>
          </p:cNvSpPr>
          <p:nvPr>
            <p:ph type="subTitle" idx="1"/>
          </p:nvPr>
        </p:nvSpPr>
        <p:spPr>
          <a:xfrm>
            <a:off x="754606" y="4136602"/>
            <a:ext cx="6096000" cy="885271"/>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D7C2543E-9057-B686-9DDD-6D0E8AA513CC}"/>
              </a:ext>
            </a:extLst>
          </p:cNvPr>
          <p:cNvSpPr>
            <a:spLocks noGrp="1"/>
          </p:cNvSpPr>
          <p:nvPr>
            <p:ph type="dt" sz="half" idx="10"/>
          </p:nvPr>
        </p:nvSpPr>
        <p:spPr>
          <a:xfrm>
            <a:off x="754606" y="5287639"/>
            <a:ext cx="2743200" cy="365125"/>
          </a:xfrm>
        </p:spPr>
        <p:txBody>
          <a:bodyPr/>
          <a:lstStyle>
            <a:lvl1pPr algn="l">
              <a:defRPr>
                <a:solidFill>
                  <a:schemeClr val="bg1"/>
                </a:solidFill>
              </a:defRPr>
            </a:lvl1pPr>
          </a:lstStyle>
          <a:p>
            <a:fld id="{65C9549F-E022-B047-932D-080426BF31F3}" type="datetime1">
              <a:rPr lang="fi-FI" smtClean="0"/>
              <a:pPr/>
              <a:t>11.2.2025</a:t>
            </a:fld>
            <a:endParaRPr lang="fi-FI"/>
          </a:p>
        </p:txBody>
      </p:sp>
      <p:sp>
        <p:nvSpPr>
          <p:cNvPr id="5" name="Alatunnisteen paikkamerkki 4">
            <a:extLst>
              <a:ext uri="{FF2B5EF4-FFF2-40B4-BE49-F238E27FC236}">
                <a16:creationId xmlns:a16="http://schemas.microsoft.com/office/drawing/2014/main" id="{31E48398-ED46-0AA9-D9C1-24D042E3CC96}"/>
              </a:ext>
            </a:extLst>
          </p:cNvPr>
          <p:cNvSpPr>
            <a:spLocks noGrp="1"/>
          </p:cNvSpPr>
          <p:nvPr>
            <p:ph type="ftr" sz="quarter" idx="11"/>
          </p:nvPr>
        </p:nvSpPr>
        <p:spPr>
          <a:xfrm>
            <a:off x="754606" y="5686166"/>
            <a:ext cx="4114800" cy="365125"/>
          </a:xfrm>
        </p:spPr>
        <p:txBody>
          <a:bodyPr/>
          <a:lstStyle>
            <a:lvl1pPr algn="ctr">
              <a:defRPr>
                <a:solidFill>
                  <a:schemeClr val="bg1"/>
                </a:solidFill>
              </a:defRPr>
            </a:lvl1pPr>
          </a:lstStyle>
          <a:p>
            <a:pPr algn="l"/>
            <a:r>
              <a:rPr lang="fi-FI"/>
              <a:t>Kanta-Hämeen hyvinvointialue</a:t>
            </a:r>
          </a:p>
        </p:txBody>
      </p:sp>
      <p:cxnSp>
        <p:nvCxnSpPr>
          <p:cNvPr id="14" name="Suora yhdysviiva 13">
            <a:extLst>
              <a:ext uri="{FF2B5EF4-FFF2-40B4-BE49-F238E27FC236}">
                <a16:creationId xmlns:a16="http://schemas.microsoft.com/office/drawing/2014/main" id="{98FC20F4-EA3F-E16F-F5C9-80BCEF4AA1F0}"/>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Kuvan paikkamerkki 12">
            <a:extLst>
              <a:ext uri="{FF2B5EF4-FFF2-40B4-BE49-F238E27FC236}">
                <a16:creationId xmlns:a16="http://schemas.microsoft.com/office/drawing/2014/main" id="{78A37A2B-4DA4-2F92-03FD-D96E38BD8F0C}"/>
              </a:ext>
            </a:extLst>
          </p:cNvPr>
          <p:cNvSpPr>
            <a:spLocks noGrp="1"/>
          </p:cNvSpPr>
          <p:nvPr>
            <p:ph type="pic" sz="quarter" idx="12"/>
          </p:nvPr>
        </p:nvSpPr>
        <p:spPr>
          <a:xfrm>
            <a:off x="7073900" y="0"/>
            <a:ext cx="5118100" cy="6858000"/>
          </a:xfrm>
        </p:spPr>
        <p:txBody>
          <a:bodyPr/>
          <a:lstStyle>
            <a:lvl1pPr>
              <a:defRPr>
                <a:solidFill>
                  <a:schemeClr val="bg1"/>
                </a:solidFill>
              </a:defRPr>
            </a:lvl1pPr>
          </a:lstStyle>
          <a:p>
            <a:r>
              <a:rPr lang="fi-FI"/>
              <a:t>Lisää kuva napsauttamalla kuvaketta</a:t>
            </a:r>
          </a:p>
        </p:txBody>
      </p:sp>
      <p:cxnSp>
        <p:nvCxnSpPr>
          <p:cNvPr id="6" name="Suora yhdysviiva 5">
            <a:extLst>
              <a:ext uri="{FF2B5EF4-FFF2-40B4-BE49-F238E27FC236}">
                <a16:creationId xmlns:a16="http://schemas.microsoft.com/office/drawing/2014/main" id="{DDDD0FF8-7E70-6AFF-FD99-B94ED30836DE}"/>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uora yhdysviiva 8">
            <a:extLst>
              <a:ext uri="{FF2B5EF4-FFF2-40B4-BE49-F238E27FC236}">
                <a16:creationId xmlns:a16="http://schemas.microsoft.com/office/drawing/2014/main" id="{D4620FE1-072C-5E58-5ED2-135F3BB5BFF2}"/>
              </a:ext>
            </a:extLst>
          </p:cNvPr>
          <p:cNvCxnSpPr>
            <a:cxnSpLocks/>
          </p:cNvCxnSpPr>
          <p:nvPr userDrawn="1"/>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8" name="Kuva 7" descr="Kuva, joka sisältää kohteen Fontti, Grafiikka, ympyrä, logo&#10;&#10;Kuvaus luotu automaattisesti">
            <a:extLst>
              <a:ext uri="{FF2B5EF4-FFF2-40B4-BE49-F238E27FC236}">
                <a16:creationId xmlns:a16="http://schemas.microsoft.com/office/drawing/2014/main" id="{7036465E-F0BA-C490-952D-D06C840939FA}"/>
              </a:ext>
            </a:extLst>
          </p:cNvPr>
          <p:cNvPicPr>
            <a:picLocks noChangeAspect="1"/>
          </p:cNvPicPr>
          <p:nvPr userDrawn="1"/>
        </p:nvPicPr>
        <p:blipFill>
          <a:blip r:embed="rId2"/>
          <a:stretch>
            <a:fillRect/>
          </a:stretch>
        </p:blipFill>
        <p:spPr>
          <a:xfrm>
            <a:off x="783481" y="667634"/>
            <a:ext cx="1031557" cy="1031557"/>
          </a:xfrm>
          <a:prstGeom prst="rect">
            <a:avLst/>
          </a:prstGeom>
        </p:spPr>
      </p:pic>
      <p:pic>
        <p:nvPicPr>
          <p:cNvPr id="7" name="Kuva 6" descr="Kuva, joka sisältää kohteen teksti, Fontti, kuvakaappaus, symboli&#10;&#10;Kuvaus luotu automaattisesti">
            <a:extLst>
              <a:ext uri="{FF2B5EF4-FFF2-40B4-BE49-F238E27FC236}">
                <a16:creationId xmlns:a16="http://schemas.microsoft.com/office/drawing/2014/main" id="{78EC3DF5-9724-1E67-8991-F8ADBDE05A57}"/>
              </a:ext>
            </a:extLst>
          </p:cNvPr>
          <p:cNvPicPr>
            <a:picLocks noChangeAspect="1"/>
          </p:cNvPicPr>
          <p:nvPr userDrawn="1"/>
        </p:nvPicPr>
        <p:blipFill>
          <a:blip r:embed="rId3"/>
          <a:stretch>
            <a:fillRect/>
          </a:stretch>
        </p:blipFill>
        <p:spPr>
          <a:xfrm>
            <a:off x="4566097" y="359176"/>
            <a:ext cx="2151501" cy="559466"/>
          </a:xfrm>
          <a:prstGeom prst="rect">
            <a:avLst/>
          </a:prstGeom>
        </p:spPr>
      </p:pic>
    </p:spTree>
    <p:extLst>
      <p:ext uri="{BB962C8B-B14F-4D97-AF65-F5344CB8AC3E}">
        <p14:creationId xmlns:p14="http://schemas.microsoft.com/office/powerpoint/2010/main" val="9013261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5_Kansi_kuvalla">
    <p:bg>
      <p:bgPr>
        <a:solidFill>
          <a:schemeClr val="accent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2FE5598-89CF-CBC0-790A-52CA24D38812}"/>
              </a:ext>
            </a:extLst>
          </p:cNvPr>
          <p:cNvSpPr>
            <a:spLocks noGrp="1"/>
          </p:cNvSpPr>
          <p:nvPr>
            <p:ph type="ctrTitle"/>
          </p:nvPr>
        </p:nvSpPr>
        <p:spPr>
          <a:xfrm>
            <a:off x="754606" y="1826904"/>
            <a:ext cx="6096000" cy="2265550"/>
          </a:xfrm>
        </p:spPr>
        <p:txBody>
          <a:bodyPr anchor="b" anchorCtr="0">
            <a:normAutofit/>
          </a:bodyPr>
          <a:lstStyle>
            <a:lvl1pPr algn="l">
              <a:defRPr sz="48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EA5C04D1-0130-0F49-E820-7F6E2B793ED7}"/>
              </a:ext>
            </a:extLst>
          </p:cNvPr>
          <p:cNvSpPr>
            <a:spLocks noGrp="1"/>
          </p:cNvSpPr>
          <p:nvPr>
            <p:ph type="subTitle" idx="1"/>
          </p:nvPr>
        </p:nvSpPr>
        <p:spPr>
          <a:xfrm>
            <a:off x="754606" y="4136602"/>
            <a:ext cx="6096000" cy="885271"/>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D7C2543E-9057-B686-9DDD-6D0E8AA513CC}"/>
              </a:ext>
            </a:extLst>
          </p:cNvPr>
          <p:cNvSpPr>
            <a:spLocks noGrp="1"/>
          </p:cNvSpPr>
          <p:nvPr>
            <p:ph type="dt" sz="half" idx="10"/>
          </p:nvPr>
        </p:nvSpPr>
        <p:spPr>
          <a:xfrm>
            <a:off x="754606" y="5287639"/>
            <a:ext cx="2743200" cy="365125"/>
          </a:xfrm>
        </p:spPr>
        <p:txBody>
          <a:bodyPr/>
          <a:lstStyle>
            <a:lvl1pPr algn="l">
              <a:defRPr>
                <a:solidFill>
                  <a:schemeClr val="bg1"/>
                </a:solidFill>
              </a:defRPr>
            </a:lvl1pPr>
          </a:lstStyle>
          <a:p>
            <a:fld id="{65C9549F-E022-B047-932D-080426BF31F3}" type="datetime1">
              <a:rPr lang="fi-FI" smtClean="0"/>
              <a:pPr/>
              <a:t>11.2.2025</a:t>
            </a:fld>
            <a:endParaRPr lang="fi-FI"/>
          </a:p>
        </p:txBody>
      </p:sp>
      <p:sp>
        <p:nvSpPr>
          <p:cNvPr id="5" name="Alatunnisteen paikkamerkki 4">
            <a:extLst>
              <a:ext uri="{FF2B5EF4-FFF2-40B4-BE49-F238E27FC236}">
                <a16:creationId xmlns:a16="http://schemas.microsoft.com/office/drawing/2014/main" id="{31E48398-ED46-0AA9-D9C1-24D042E3CC96}"/>
              </a:ext>
            </a:extLst>
          </p:cNvPr>
          <p:cNvSpPr>
            <a:spLocks noGrp="1"/>
          </p:cNvSpPr>
          <p:nvPr>
            <p:ph type="ftr" sz="quarter" idx="11"/>
          </p:nvPr>
        </p:nvSpPr>
        <p:spPr>
          <a:xfrm>
            <a:off x="754606" y="5686166"/>
            <a:ext cx="4114800" cy="365125"/>
          </a:xfrm>
        </p:spPr>
        <p:txBody>
          <a:bodyPr/>
          <a:lstStyle>
            <a:lvl1pPr algn="ctr">
              <a:defRPr>
                <a:solidFill>
                  <a:schemeClr val="bg1"/>
                </a:solidFill>
              </a:defRPr>
            </a:lvl1pPr>
          </a:lstStyle>
          <a:p>
            <a:pPr algn="l"/>
            <a:r>
              <a:rPr lang="fi-FI"/>
              <a:t>Kanta-Hämeen hyvinvointialue</a:t>
            </a:r>
          </a:p>
        </p:txBody>
      </p:sp>
      <p:cxnSp>
        <p:nvCxnSpPr>
          <p:cNvPr id="14" name="Suora yhdysviiva 13">
            <a:extLst>
              <a:ext uri="{FF2B5EF4-FFF2-40B4-BE49-F238E27FC236}">
                <a16:creationId xmlns:a16="http://schemas.microsoft.com/office/drawing/2014/main" id="{98FC20F4-EA3F-E16F-F5C9-80BCEF4AA1F0}"/>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Kuvan paikkamerkki 12">
            <a:extLst>
              <a:ext uri="{FF2B5EF4-FFF2-40B4-BE49-F238E27FC236}">
                <a16:creationId xmlns:a16="http://schemas.microsoft.com/office/drawing/2014/main" id="{78A37A2B-4DA4-2F92-03FD-D96E38BD8F0C}"/>
              </a:ext>
            </a:extLst>
          </p:cNvPr>
          <p:cNvSpPr>
            <a:spLocks noGrp="1"/>
          </p:cNvSpPr>
          <p:nvPr>
            <p:ph type="pic" sz="quarter" idx="12"/>
          </p:nvPr>
        </p:nvSpPr>
        <p:spPr>
          <a:xfrm>
            <a:off x="7073900" y="0"/>
            <a:ext cx="5118100" cy="6858000"/>
          </a:xfrm>
        </p:spPr>
        <p:txBody>
          <a:bodyPr/>
          <a:lstStyle>
            <a:lvl1pPr>
              <a:defRPr>
                <a:solidFill>
                  <a:schemeClr val="bg1"/>
                </a:solidFill>
              </a:defRPr>
            </a:lvl1pPr>
          </a:lstStyle>
          <a:p>
            <a:r>
              <a:rPr lang="fi-FI"/>
              <a:t>Lisää kuva napsauttamalla kuvaketta</a:t>
            </a:r>
          </a:p>
        </p:txBody>
      </p:sp>
      <p:cxnSp>
        <p:nvCxnSpPr>
          <p:cNvPr id="6" name="Suora yhdysviiva 5">
            <a:extLst>
              <a:ext uri="{FF2B5EF4-FFF2-40B4-BE49-F238E27FC236}">
                <a16:creationId xmlns:a16="http://schemas.microsoft.com/office/drawing/2014/main" id="{DDDD0FF8-7E70-6AFF-FD99-B94ED30836DE}"/>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uora yhdysviiva 8">
            <a:extLst>
              <a:ext uri="{FF2B5EF4-FFF2-40B4-BE49-F238E27FC236}">
                <a16:creationId xmlns:a16="http://schemas.microsoft.com/office/drawing/2014/main" id="{D4620FE1-072C-5E58-5ED2-135F3BB5BFF2}"/>
              </a:ext>
            </a:extLst>
          </p:cNvPr>
          <p:cNvCxnSpPr>
            <a:cxnSpLocks/>
          </p:cNvCxnSpPr>
          <p:nvPr userDrawn="1"/>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8" name="Kuva 7" descr="Kuva, joka sisältää kohteen Fontti, Grafiikka, ympyrä, logo&#10;&#10;Kuvaus luotu automaattisesti">
            <a:extLst>
              <a:ext uri="{FF2B5EF4-FFF2-40B4-BE49-F238E27FC236}">
                <a16:creationId xmlns:a16="http://schemas.microsoft.com/office/drawing/2014/main" id="{7036465E-F0BA-C490-952D-D06C840939FA}"/>
              </a:ext>
            </a:extLst>
          </p:cNvPr>
          <p:cNvPicPr>
            <a:picLocks noChangeAspect="1"/>
          </p:cNvPicPr>
          <p:nvPr userDrawn="1"/>
        </p:nvPicPr>
        <p:blipFill>
          <a:blip r:embed="rId2"/>
          <a:stretch>
            <a:fillRect/>
          </a:stretch>
        </p:blipFill>
        <p:spPr>
          <a:xfrm>
            <a:off x="783481" y="667634"/>
            <a:ext cx="1031557" cy="1031557"/>
          </a:xfrm>
          <a:prstGeom prst="rect">
            <a:avLst/>
          </a:prstGeom>
        </p:spPr>
      </p:pic>
      <p:pic>
        <p:nvPicPr>
          <p:cNvPr id="7" name="Kuva 6" descr="Kuva, joka sisältää kohteen teksti, Fontti, kuvakaappaus, symboli&#10;&#10;Kuvaus luotu automaattisesti">
            <a:extLst>
              <a:ext uri="{FF2B5EF4-FFF2-40B4-BE49-F238E27FC236}">
                <a16:creationId xmlns:a16="http://schemas.microsoft.com/office/drawing/2014/main" id="{5D6C4D33-E288-F127-BC92-79148A96E772}"/>
              </a:ext>
            </a:extLst>
          </p:cNvPr>
          <p:cNvPicPr>
            <a:picLocks noChangeAspect="1"/>
          </p:cNvPicPr>
          <p:nvPr userDrawn="1"/>
        </p:nvPicPr>
        <p:blipFill>
          <a:blip r:embed="rId3"/>
          <a:stretch>
            <a:fillRect/>
          </a:stretch>
        </p:blipFill>
        <p:spPr>
          <a:xfrm>
            <a:off x="4566097" y="359176"/>
            <a:ext cx="2151501" cy="559466"/>
          </a:xfrm>
          <a:prstGeom prst="rect">
            <a:avLst/>
          </a:prstGeom>
        </p:spPr>
      </p:pic>
    </p:spTree>
    <p:extLst>
      <p:ext uri="{BB962C8B-B14F-4D97-AF65-F5344CB8AC3E}">
        <p14:creationId xmlns:p14="http://schemas.microsoft.com/office/powerpoint/2010/main" val="28506550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Otsikko_ja_yksi_tekstipalsta">
    <p:spTree>
      <p:nvGrpSpPr>
        <p:cNvPr id="1" name=""/>
        <p:cNvGrpSpPr/>
        <p:nvPr/>
      </p:nvGrpSpPr>
      <p:grpSpPr>
        <a:xfrm>
          <a:off x="0" y="0"/>
          <a:ext cx="0" cy="0"/>
          <a:chOff x="0" y="0"/>
          <a:chExt cx="0" cy="0"/>
        </a:xfrm>
      </p:grpSpPr>
      <p:pic>
        <p:nvPicPr>
          <p:cNvPr id="18" name="Kuva 17">
            <a:extLst>
              <a:ext uri="{FF2B5EF4-FFF2-40B4-BE49-F238E27FC236}">
                <a16:creationId xmlns:a16="http://schemas.microsoft.com/office/drawing/2014/main" id="{9F7B76F4-B02F-0FB4-5503-B188FD5DBAC8}"/>
              </a:ext>
            </a:extLst>
          </p:cNvPr>
          <p:cNvPicPr>
            <a:picLocks noChangeAspect="1"/>
          </p:cNvPicPr>
          <p:nvPr userDrawn="1"/>
        </p:nvPicPr>
        <p:blipFill rotWithShape="1">
          <a:blip r:embed="rId2">
            <a:alphaModFix amt="55000"/>
          </a:blip>
          <a:srcRect l="-21" r="-21" b="19188"/>
          <a:stretch/>
        </p:blipFill>
        <p:spPr>
          <a:xfrm>
            <a:off x="8922786" y="4296813"/>
            <a:ext cx="3169308" cy="2561187"/>
          </a:xfrm>
          <a:prstGeom prst="rect">
            <a:avLst/>
          </a:prstGeom>
        </p:spPr>
      </p:pic>
      <p:sp>
        <p:nvSpPr>
          <p:cNvPr id="2" name="Sisällön paikkamerkki 2">
            <a:extLst>
              <a:ext uri="{FF2B5EF4-FFF2-40B4-BE49-F238E27FC236}">
                <a16:creationId xmlns:a16="http://schemas.microsoft.com/office/drawing/2014/main" id="{2DB122AF-E22B-5936-8ED1-194A04A99C28}"/>
              </a:ext>
            </a:extLst>
          </p:cNvPr>
          <p:cNvSpPr>
            <a:spLocks noGrp="1"/>
          </p:cNvSpPr>
          <p:nvPr>
            <p:ph idx="1"/>
          </p:nvPr>
        </p:nvSpPr>
        <p:spPr>
          <a:xfrm>
            <a:off x="550361" y="1413522"/>
            <a:ext cx="8759240" cy="4190184"/>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Otsikko 1">
            <a:extLst>
              <a:ext uri="{FF2B5EF4-FFF2-40B4-BE49-F238E27FC236}">
                <a16:creationId xmlns:a16="http://schemas.microsoft.com/office/drawing/2014/main" id="{67503318-72AF-1357-D02F-B8765829913B}"/>
              </a:ext>
            </a:extLst>
          </p:cNvPr>
          <p:cNvSpPr>
            <a:spLocks noGrp="1"/>
          </p:cNvSpPr>
          <p:nvPr>
            <p:ph type="title"/>
          </p:nvPr>
        </p:nvSpPr>
        <p:spPr>
          <a:xfrm>
            <a:off x="550361" y="182885"/>
            <a:ext cx="11105611" cy="942532"/>
          </a:xfrm>
        </p:spPr>
        <p:txBody>
          <a:bodyPr lIns="90000"/>
          <a:lstStyle/>
          <a:p>
            <a:r>
              <a:rPr lang="fi-FI"/>
              <a:t>Muokkaa ots. perustyyl. napsautt.</a:t>
            </a:r>
          </a:p>
        </p:txBody>
      </p:sp>
      <p:cxnSp>
        <p:nvCxnSpPr>
          <p:cNvPr id="5" name="Suora yhdysviiva 4">
            <a:extLst>
              <a:ext uri="{FF2B5EF4-FFF2-40B4-BE49-F238E27FC236}">
                <a16:creationId xmlns:a16="http://schemas.microsoft.com/office/drawing/2014/main" id="{3B03DFFC-DC48-24F2-AF8C-595AD014EABA}"/>
              </a:ext>
            </a:extLst>
          </p:cNvPr>
          <p:cNvCxnSpPr>
            <a:cxnSpLocks/>
          </p:cNvCxnSpPr>
          <p:nvPr/>
        </p:nvCxnSpPr>
        <p:spPr>
          <a:xfrm>
            <a:off x="550361" y="1180842"/>
            <a:ext cx="11105611"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7" name="Suorakulmio 6">
            <a:extLst>
              <a:ext uri="{FF2B5EF4-FFF2-40B4-BE49-F238E27FC236}">
                <a16:creationId xmlns:a16="http://schemas.microsoft.com/office/drawing/2014/main" id="{5E7CFEAF-89E0-4547-D54E-F8F879399FFA}"/>
              </a:ext>
            </a:extLst>
          </p:cNvPr>
          <p:cNvSpPr/>
          <p:nvPr/>
        </p:nvSpPr>
        <p:spPr>
          <a:xfrm>
            <a:off x="7166" y="6306312"/>
            <a:ext cx="12192000" cy="568171"/>
          </a:xfrm>
          <a:prstGeom prst="rect">
            <a:avLst/>
          </a:prstGeom>
          <a:solidFill>
            <a:srgbClr val="30A598"/>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a:p>
        </p:txBody>
      </p:sp>
      <p:pic>
        <p:nvPicPr>
          <p:cNvPr id="14" name="Kuva 13">
            <a:extLst>
              <a:ext uri="{FF2B5EF4-FFF2-40B4-BE49-F238E27FC236}">
                <a16:creationId xmlns:a16="http://schemas.microsoft.com/office/drawing/2014/main" id="{D6E8C1F0-E0F3-F309-1F01-6887E89FE2F8}"/>
              </a:ext>
            </a:extLst>
          </p:cNvPr>
          <p:cNvPicPr>
            <a:picLocks noChangeAspect="1"/>
          </p:cNvPicPr>
          <p:nvPr/>
        </p:nvPicPr>
        <p:blipFill>
          <a:blip r:embed="rId3"/>
          <a:stretch>
            <a:fillRect/>
          </a:stretch>
        </p:blipFill>
        <p:spPr>
          <a:xfrm>
            <a:off x="11508281" y="6380229"/>
            <a:ext cx="427402" cy="425754"/>
          </a:xfrm>
          <a:prstGeom prst="rect">
            <a:avLst/>
          </a:prstGeom>
        </p:spPr>
      </p:pic>
      <p:sp>
        <p:nvSpPr>
          <p:cNvPr id="3" name="Päivämäärän paikkamerkki 3">
            <a:extLst>
              <a:ext uri="{FF2B5EF4-FFF2-40B4-BE49-F238E27FC236}">
                <a16:creationId xmlns:a16="http://schemas.microsoft.com/office/drawing/2014/main" id="{C08BF86F-8E6A-3999-DA17-304055D66FBD}"/>
              </a:ext>
            </a:extLst>
          </p:cNvPr>
          <p:cNvSpPr>
            <a:spLocks noGrp="1"/>
          </p:cNvSpPr>
          <p:nvPr>
            <p:ph type="dt" sz="half" idx="10"/>
          </p:nvPr>
        </p:nvSpPr>
        <p:spPr>
          <a:xfrm>
            <a:off x="564332" y="6441702"/>
            <a:ext cx="1039741" cy="301756"/>
          </a:xfrm>
        </p:spPr>
        <p:txBody>
          <a:bodyPr/>
          <a:lstStyle>
            <a:lvl1pPr>
              <a:defRPr>
                <a:solidFill>
                  <a:schemeClr val="tx1"/>
                </a:solidFill>
              </a:defRPr>
            </a:lvl1pPr>
          </a:lstStyle>
          <a:p>
            <a:fld id="{1F15E782-0D79-1147-8AEE-D1A4F876EA1D}" type="datetime1">
              <a:rPr lang="fi-FI" smtClean="0"/>
              <a:t>11.2.2025</a:t>
            </a:fld>
            <a:endParaRPr lang="fi-FI"/>
          </a:p>
        </p:txBody>
      </p:sp>
      <p:sp>
        <p:nvSpPr>
          <p:cNvPr id="8" name="Alatunnisteen paikkamerkki 4">
            <a:extLst>
              <a:ext uri="{FF2B5EF4-FFF2-40B4-BE49-F238E27FC236}">
                <a16:creationId xmlns:a16="http://schemas.microsoft.com/office/drawing/2014/main" id="{DA65E70A-F984-E798-EDA2-AAA677784611}"/>
              </a:ext>
            </a:extLst>
          </p:cNvPr>
          <p:cNvSpPr>
            <a:spLocks noGrp="1"/>
          </p:cNvSpPr>
          <p:nvPr>
            <p:ph type="ftr" sz="quarter" idx="11"/>
          </p:nvPr>
        </p:nvSpPr>
        <p:spPr>
          <a:xfrm>
            <a:off x="1859984" y="6441702"/>
            <a:ext cx="4114800" cy="301756"/>
          </a:xfrm>
        </p:spPr>
        <p:txBody>
          <a:bodyPr/>
          <a:lstStyle>
            <a:lvl1pPr algn="l">
              <a:defRPr>
                <a:solidFill>
                  <a:schemeClr val="tx1"/>
                </a:solidFill>
              </a:defRPr>
            </a:lvl1pPr>
          </a:lstStyle>
          <a:p>
            <a:r>
              <a:rPr lang="fi-FI"/>
              <a:t>Kanta-Hämeen hyvinvointialue</a:t>
            </a:r>
          </a:p>
        </p:txBody>
      </p:sp>
      <p:cxnSp>
        <p:nvCxnSpPr>
          <p:cNvPr id="12" name="Suora yhdysviiva 11">
            <a:extLst>
              <a:ext uri="{FF2B5EF4-FFF2-40B4-BE49-F238E27FC236}">
                <a16:creationId xmlns:a16="http://schemas.microsoft.com/office/drawing/2014/main" id="{8F36944B-C032-8CFC-06DB-024287D8BF86}"/>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Dian numeron paikkamerkki 5">
            <a:extLst>
              <a:ext uri="{FF2B5EF4-FFF2-40B4-BE49-F238E27FC236}">
                <a16:creationId xmlns:a16="http://schemas.microsoft.com/office/drawing/2014/main" id="{2E198EFD-15E7-4705-D109-56E9E6E4A5CA}"/>
              </a:ext>
            </a:extLst>
          </p:cNvPr>
          <p:cNvSpPr>
            <a:spLocks noGrp="1"/>
          </p:cNvSpPr>
          <p:nvPr>
            <p:ph type="sldNum" sz="quarter" idx="12"/>
          </p:nvPr>
        </p:nvSpPr>
        <p:spPr>
          <a:xfrm>
            <a:off x="9456420" y="6441702"/>
            <a:ext cx="1788378" cy="301756"/>
          </a:xfrm>
        </p:spPr>
        <p:txBody>
          <a:bodyPr/>
          <a:lstStyle>
            <a:lvl1pPr>
              <a:defRPr>
                <a:solidFill>
                  <a:schemeClr val="tx1"/>
                </a:solidFill>
              </a:defRPr>
            </a:lvl1pPr>
          </a:lstStyle>
          <a:p>
            <a:fld id="{53C4A76B-A38D-2748-B9D9-0C392F5890A1}" type="slidenum">
              <a:rPr lang="fi-FI" smtClean="0"/>
              <a:t>‹#›</a:t>
            </a:fld>
            <a:endParaRPr lang="fi-FI"/>
          </a:p>
        </p:txBody>
      </p:sp>
      <p:cxnSp>
        <p:nvCxnSpPr>
          <p:cNvPr id="9" name="Suora yhdysviiva 8">
            <a:extLst>
              <a:ext uri="{FF2B5EF4-FFF2-40B4-BE49-F238E27FC236}">
                <a16:creationId xmlns:a16="http://schemas.microsoft.com/office/drawing/2014/main" id="{920E6931-CE83-ED1F-0424-A48AE2179614}"/>
              </a:ext>
            </a:extLst>
          </p:cNvPr>
          <p:cNvCxnSpPr>
            <a:cxnSpLocks/>
          </p:cNvCxnSpPr>
          <p:nvPr/>
        </p:nvCxnSpPr>
        <p:spPr>
          <a:xfrm>
            <a:off x="550361" y="1180842"/>
            <a:ext cx="11105611"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pic>
        <p:nvPicPr>
          <p:cNvPr id="11" name="Kuva 10">
            <a:extLst>
              <a:ext uri="{FF2B5EF4-FFF2-40B4-BE49-F238E27FC236}">
                <a16:creationId xmlns:a16="http://schemas.microsoft.com/office/drawing/2014/main" id="{38193CCE-5EA2-4062-F490-398D6A78D39A}"/>
              </a:ext>
            </a:extLst>
          </p:cNvPr>
          <p:cNvPicPr>
            <a:picLocks noChangeAspect="1"/>
          </p:cNvPicPr>
          <p:nvPr/>
        </p:nvPicPr>
        <p:blipFill>
          <a:blip r:embed="rId3"/>
          <a:stretch>
            <a:fillRect/>
          </a:stretch>
        </p:blipFill>
        <p:spPr>
          <a:xfrm>
            <a:off x="11508281" y="6380229"/>
            <a:ext cx="427402" cy="425754"/>
          </a:xfrm>
          <a:prstGeom prst="rect">
            <a:avLst/>
          </a:prstGeom>
        </p:spPr>
      </p:pic>
      <p:cxnSp>
        <p:nvCxnSpPr>
          <p:cNvPr id="16" name="Suora yhdysviiva 15">
            <a:extLst>
              <a:ext uri="{FF2B5EF4-FFF2-40B4-BE49-F238E27FC236}">
                <a16:creationId xmlns:a16="http://schemas.microsoft.com/office/drawing/2014/main" id="{60AA16DE-9C23-EADC-92B9-7D81B888A529}"/>
              </a:ext>
            </a:extLst>
          </p:cNvPr>
          <p:cNvCxnSpPr>
            <a:cxnSpLocks/>
          </p:cNvCxnSpPr>
          <p:nvPr/>
        </p:nvCxnSpPr>
        <p:spPr>
          <a:xfrm>
            <a:off x="1645310" y="6441702"/>
            <a:ext cx="0" cy="3017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uora yhdysviiva 9">
            <a:extLst>
              <a:ext uri="{FF2B5EF4-FFF2-40B4-BE49-F238E27FC236}">
                <a16:creationId xmlns:a16="http://schemas.microsoft.com/office/drawing/2014/main" id="{54F6C865-B6EA-A432-261C-F4664E3DF090}"/>
              </a:ext>
            </a:extLst>
          </p:cNvPr>
          <p:cNvCxnSpPr>
            <a:cxnSpLocks/>
          </p:cNvCxnSpPr>
          <p:nvPr userDrawn="1"/>
        </p:nvCxnSpPr>
        <p:spPr>
          <a:xfrm>
            <a:off x="550361" y="1180842"/>
            <a:ext cx="11105611"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pic>
        <p:nvPicPr>
          <p:cNvPr id="17" name="Kuva 16">
            <a:extLst>
              <a:ext uri="{FF2B5EF4-FFF2-40B4-BE49-F238E27FC236}">
                <a16:creationId xmlns:a16="http://schemas.microsoft.com/office/drawing/2014/main" id="{C61F84E5-82C9-CA45-DE3E-9E72D80C91C7}"/>
              </a:ext>
            </a:extLst>
          </p:cNvPr>
          <p:cNvPicPr>
            <a:picLocks noChangeAspect="1"/>
          </p:cNvPicPr>
          <p:nvPr userDrawn="1"/>
        </p:nvPicPr>
        <p:blipFill>
          <a:blip r:embed="rId3"/>
          <a:stretch>
            <a:fillRect/>
          </a:stretch>
        </p:blipFill>
        <p:spPr>
          <a:xfrm>
            <a:off x="11508281" y="6380229"/>
            <a:ext cx="427402" cy="425754"/>
          </a:xfrm>
          <a:prstGeom prst="rect">
            <a:avLst/>
          </a:prstGeom>
        </p:spPr>
      </p:pic>
      <p:cxnSp>
        <p:nvCxnSpPr>
          <p:cNvPr id="19" name="Suora yhdysviiva 18">
            <a:extLst>
              <a:ext uri="{FF2B5EF4-FFF2-40B4-BE49-F238E27FC236}">
                <a16:creationId xmlns:a16="http://schemas.microsoft.com/office/drawing/2014/main" id="{24909E2F-C7B5-DEB0-3A36-650EDF1BDD97}"/>
              </a:ext>
            </a:extLst>
          </p:cNvPr>
          <p:cNvCxnSpPr>
            <a:cxnSpLocks/>
          </p:cNvCxnSpPr>
          <p:nvPr userDrawn="1"/>
        </p:nvCxnSpPr>
        <p:spPr>
          <a:xfrm>
            <a:off x="1645310" y="6441702"/>
            <a:ext cx="0" cy="3017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Kuva 5" descr="Kuva, joka sisältää kohteen kuvakaappaus, Sähkönsininen, symboli, Majorellen sininen&#10;&#10;Kuvaus luotu automaattisesti">
            <a:extLst>
              <a:ext uri="{FF2B5EF4-FFF2-40B4-BE49-F238E27FC236}">
                <a16:creationId xmlns:a16="http://schemas.microsoft.com/office/drawing/2014/main" id="{DB3541A5-56FB-4209-A240-287B0036E6A9}"/>
              </a:ext>
            </a:extLst>
          </p:cNvPr>
          <p:cNvPicPr>
            <a:picLocks noChangeAspect="1"/>
          </p:cNvPicPr>
          <p:nvPr userDrawn="1"/>
        </p:nvPicPr>
        <p:blipFill>
          <a:blip r:embed="rId4"/>
          <a:stretch>
            <a:fillRect/>
          </a:stretch>
        </p:blipFill>
        <p:spPr>
          <a:xfrm>
            <a:off x="7633510" y="6396855"/>
            <a:ext cx="1525837" cy="396771"/>
          </a:xfrm>
          <a:prstGeom prst="rect">
            <a:avLst/>
          </a:prstGeom>
        </p:spPr>
      </p:pic>
    </p:spTree>
    <p:extLst>
      <p:ext uri="{BB962C8B-B14F-4D97-AF65-F5344CB8AC3E}">
        <p14:creationId xmlns:p14="http://schemas.microsoft.com/office/powerpoint/2010/main" val="27671926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Otsikko_ja_kaksi_tekstipalstaa">
    <p:spTree>
      <p:nvGrpSpPr>
        <p:cNvPr id="1" name=""/>
        <p:cNvGrpSpPr/>
        <p:nvPr/>
      </p:nvGrpSpPr>
      <p:grpSpPr>
        <a:xfrm>
          <a:off x="0" y="0"/>
          <a:ext cx="0" cy="0"/>
          <a:chOff x="0" y="0"/>
          <a:chExt cx="0" cy="0"/>
        </a:xfrm>
      </p:grpSpPr>
      <p:pic>
        <p:nvPicPr>
          <p:cNvPr id="12" name="Kuva 11">
            <a:extLst>
              <a:ext uri="{FF2B5EF4-FFF2-40B4-BE49-F238E27FC236}">
                <a16:creationId xmlns:a16="http://schemas.microsoft.com/office/drawing/2014/main" id="{B149ECC4-F3C7-33D0-B3ED-8C7E9205B45F}"/>
              </a:ext>
            </a:extLst>
          </p:cNvPr>
          <p:cNvPicPr>
            <a:picLocks noChangeAspect="1"/>
          </p:cNvPicPr>
          <p:nvPr/>
        </p:nvPicPr>
        <p:blipFill rotWithShape="1">
          <a:blip r:embed="rId2">
            <a:alphaModFix amt="55000"/>
          </a:blip>
          <a:srcRect l="-21" t="-1" r="-21" b="18668"/>
          <a:stretch/>
        </p:blipFill>
        <p:spPr>
          <a:xfrm>
            <a:off x="8922786" y="4296813"/>
            <a:ext cx="3169308" cy="2577668"/>
          </a:xfrm>
          <a:prstGeom prst="rect">
            <a:avLst/>
          </a:prstGeom>
        </p:spPr>
      </p:pic>
      <p:sp>
        <p:nvSpPr>
          <p:cNvPr id="7" name="Suorakulmio 6">
            <a:extLst>
              <a:ext uri="{FF2B5EF4-FFF2-40B4-BE49-F238E27FC236}">
                <a16:creationId xmlns:a16="http://schemas.microsoft.com/office/drawing/2014/main" id="{5E7CFEAF-89E0-4547-D54E-F8F879399FFA}"/>
              </a:ext>
            </a:extLst>
          </p:cNvPr>
          <p:cNvSpPr/>
          <p:nvPr/>
        </p:nvSpPr>
        <p:spPr>
          <a:xfrm>
            <a:off x="7166" y="6306312"/>
            <a:ext cx="12192000" cy="568171"/>
          </a:xfrm>
          <a:prstGeom prst="rect">
            <a:avLst/>
          </a:prstGeom>
          <a:solidFill>
            <a:srgbClr val="30A598"/>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a:p>
        </p:txBody>
      </p:sp>
      <p:sp>
        <p:nvSpPr>
          <p:cNvPr id="2" name="Sisällön paikkamerkki 2">
            <a:extLst>
              <a:ext uri="{FF2B5EF4-FFF2-40B4-BE49-F238E27FC236}">
                <a16:creationId xmlns:a16="http://schemas.microsoft.com/office/drawing/2014/main" id="{2DB122AF-E22B-5936-8ED1-194A04A99C28}"/>
              </a:ext>
            </a:extLst>
          </p:cNvPr>
          <p:cNvSpPr>
            <a:spLocks noGrp="1"/>
          </p:cNvSpPr>
          <p:nvPr>
            <p:ph idx="1"/>
          </p:nvPr>
        </p:nvSpPr>
        <p:spPr>
          <a:xfrm>
            <a:off x="550361" y="1413522"/>
            <a:ext cx="5127438" cy="4190184"/>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3" name="Sisällön paikkamerkki 2">
            <a:extLst>
              <a:ext uri="{FF2B5EF4-FFF2-40B4-BE49-F238E27FC236}">
                <a16:creationId xmlns:a16="http://schemas.microsoft.com/office/drawing/2014/main" id="{A6BA40E7-2DF5-5F8A-DC1D-9C1257E96B95}"/>
              </a:ext>
            </a:extLst>
          </p:cNvPr>
          <p:cNvSpPr>
            <a:spLocks noGrp="1"/>
          </p:cNvSpPr>
          <p:nvPr>
            <p:ph idx="13"/>
          </p:nvPr>
        </p:nvSpPr>
        <p:spPr>
          <a:xfrm>
            <a:off x="5984623" y="1413522"/>
            <a:ext cx="5127438" cy="4190184"/>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9" name="Päivämäärän paikkamerkki 3">
            <a:extLst>
              <a:ext uri="{FF2B5EF4-FFF2-40B4-BE49-F238E27FC236}">
                <a16:creationId xmlns:a16="http://schemas.microsoft.com/office/drawing/2014/main" id="{2467D743-D48C-3FC8-899E-5A04B26B05E3}"/>
              </a:ext>
            </a:extLst>
          </p:cNvPr>
          <p:cNvSpPr>
            <a:spLocks noGrp="1"/>
          </p:cNvSpPr>
          <p:nvPr>
            <p:ph type="dt" sz="half" idx="10"/>
          </p:nvPr>
        </p:nvSpPr>
        <p:spPr>
          <a:xfrm>
            <a:off x="564332" y="6441702"/>
            <a:ext cx="1039741" cy="301756"/>
          </a:xfrm>
        </p:spPr>
        <p:txBody>
          <a:bodyPr/>
          <a:lstStyle>
            <a:lvl1pPr>
              <a:defRPr>
                <a:solidFill>
                  <a:schemeClr val="tx1"/>
                </a:solidFill>
              </a:defRPr>
            </a:lvl1pPr>
          </a:lstStyle>
          <a:p>
            <a:fld id="{1F15E782-0D79-1147-8AEE-D1A4F876EA1D}" type="datetime1">
              <a:rPr lang="fi-FI" smtClean="0"/>
              <a:t>11.2.2025</a:t>
            </a:fld>
            <a:endParaRPr lang="fi-FI"/>
          </a:p>
        </p:txBody>
      </p:sp>
      <p:sp>
        <p:nvSpPr>
          <p:cNvPr id="10" name="Alatunnisteen paikkamerkki 4">
            <a:extLst>
              <a:ext uri="{FF2B5EF4-FFF2-40B4-BE49-F238E27FC236}">
                <a16:creationId xmlns:a16="http://schemas.microsoft.com/office/drawing/2014/main" id="{A1690C07-42F0-FDD3-F4F2-05EEA6BF3BA4}"/>
              </a:ext>
            </a:extLst>
          </p:cNvPr>
          <p:cNvSpPr>
            <a:spLocks noGrp="1"/>
          </p:cNvSpPr>
          <p:nvPr>
            <p:ph type="ftr" sz="quarter" idx="11"/>
          </p:nvPr>
        </p:nvSpPr>
        <p:spPr>
          <a:xfrm>
            <a:off x="1859984" y="6441702"/>
            <a:ext cx="4114800" cy="301756"/>
          </a:xfrm>
        </p:spPr>
        <p:txBody>
          <a:bodyPr/>
          <a:lstStyle>
            <a:lvl1pPr algn="l">
              <a:defRPr>
                <a:solidFill>
                  <a:schemeClr val="tx1"/>
                </a:solidFill>
              </a:defRPr>
            </a:lvl1pPr>
          </a:lstStyle>
          <a:p>
            <a:r>
              <a:rPr lang="fi-FI"/>
              <a:t>Kanta-Hämeen hyvinvointialue</a:t>
            </a:r>
          </a:p>
        </p:txBody>
      </p:sp>
      <p:cxnSp>
        <p:nvCxnSpPr>
          <p:cNvPr id="11" name="Suora yhdysviiva 10">
            <a:extLst>
              <a:ext uri="{FF2B5EF4-FFF2-40B4-BE49-F238E27FC236}">
                <a16:creationId xmlns:a16="http://schemas.microsoft.com/office/drawing/2014/main" id="{0D5BCB17-923F-DB1B-70EF-DD604E315539}"/>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4" name="Kuva 13">
            <a:extLst>
              <a:ext uri="{FF2B5EF4-FFF2-40B4-BE49-F238E27FC236}">
                <a16:creationId xmlns:a16="http://schemas.microsoft.com/office/drawing/2014/main" id="{D6E8C1F0-E0F3-F309-1F01-6887E89FE2F8}"/>
              </a:ext>
            </a:extLst>
          </p:cNvPr>
          <p:cNvPicPr>
            <a:picLocks noChangeAspect="1"/>
          </p:cNvPicPr>
          <p:nvPr/>
        </p:nvPicPr>
        <p:blipFill>
          <a:blip r:embed="rId3"/>
          <a:stretch>
            <a:fillRect/>
          </a:stretch>
        </p:blipFill>
        <p:spPr>
          <a:xfrm>
            <a:off x="11508281" y="6380229"/>
            <a:ext cx="427402" cy="425754"/>
          </a:xfrm>
          <a:prstGeom prst="rect">
            <a:avLst/>
          </a:prstGeom>
        </p:spPr>
      </p:pic>
      <p:sp>
        <p:nvSpPr>
          <p:cNvPr id="6" name="Otsikko 1">
            <a:extLst>
              <a:ext uri="{FF2B5EF4-FFF2-40B4-BE49-F238E27FC236}">
                <a16:creationId xmlns:a16="http://schemas.microsoft.com/office/drawing/2014/main" id="{8CBF0611-269A-AE33-7667-4EA63060B980}"/>
              </a:ext>
            </a:extLst>
          </p:cNvPr>
          <p:cNvSpPr>
            <a:spLocks noGrp="1"/>
          </p:cNvSpPr>
          <p:nvPr>
            <p:ph type="title"/>
          </p:nvPr>
        </p:nvSpPr>
        <p:spPr>
          <a:xfrm>
            <a:off x="550361" y="182885"/>
            <a:ext cx="11105611" cy="942532"/>
          </a:xfrm>
        </p:spPr>
        <p:txBody>
          <a:bodyPr lIns="90000"/>
          <a:lstStyle/>
          <a:p>
            <a:r>
              <a:rPr lang="fi-FI"/>
              <a:t>Muokkaa ots. perustyyl. napsautt.</a:t>
            </a:r>
          </a:p>
        </p:txBody>
      </p:sp>
      <p:cxnSp>
        <p:nvCxnSpPr>
          <p:cNvPr id="8" name="Suora yhdysviiva 7">
            <a:extLst>
              <a:ext uri="{FF2B5EF4-FFF2-40B4-BE49-F238E27FC236}">
                <a16:creationId xmlns:a16="http://schemas.microsoft.com/office/drawing/2014/main" id="{917E3A78-E555-02BA-7209-D94D82F2E048}"/>
              </a:ext>
            </a:extLst>
          </p:cNvPr>
          <p:cNvCxnSpPr>
            <a:cxnSpLocks/>
          </p:cNvCxnSpPr>
          <p:nvPr/>
        </p:nvCxnSpPr>
        <p:spPr>
          <a:xfrm>
            <a:off x="550361" y="1180842"/>
            <a:ext cx="11105611"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cxnSp>
        <p:nvCxnSpPr>
          <p:cNvPr id="13" name="Suora yhdysviiva 12">
            <a:extLst>
              <a:ext uri="{FF2B5EF4-FFF2-40B4-BE49-F238E27FC236}">
                <a16:creationId xmlns:a16="http://schemas.microsoft.com/office/drawing/2014/main" id="{2EEDEA72-01E4-2BFD-A5AC-EB5E1ECE01D7}"/>
              </a:ext>
            </a:extLst>
          </p:cNvPr>
          <p:cNvCxnSpPr>
            <a:cxnSpLocks/>
          </p:cNvCxnSpPr>
          <p:nvPr/>
        </p:nvCxnSpPr>
        <p:spPr>
          <a:xfrm>
            <a:off x="1645310" y="6441702"/>
            <a:ext cx="0" cy="3017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Kuva 15">
            <a:extLst>
              <a:ext uri="{FF2B5EF4-FFF2-40B4-BE49-F238E27FC236}">
                <a16:creationId xmlns:a16="http://schemas.microsoft.com/office/drawing/2014/main" id="{2E3F144D-0EB2-7935-5831-B753B69DA419}"/>
              </a:ext>
            </a:extLst>
          </p:cNvPr>
          <p:cNvPicPr>
            <a:picLocks noChangeAspect="1"/>
          </p:cNvPicPr>
          <p:nvPr/>
        </p:nvPicPr>
        <p:blipFill>
          <a:blip r:embed="rId3"/>
          <a:stretch>
            <a:fillRect/>
          </a:stretch>
        </p:blipFill>
        <p:spPr>
          <a:xfrm>
            <a:off x="11508281" y="6380229"/>
            <a:ext cx="427402" cy="425754"/>
          </a:xfrm>
          <a:prstGeom prst="rect">
            <a:avLst/>
          </a:prstGeom>
        </p:spPr>
      </p:pic>
      <p:cxnSp>
        <p:nvCxnSpPr>
          <p:cNvPr id="17" name="Suora yhdysviiva 16">
            <a:extLst>
              <a:ext uri="{FF2B5EF4-FFF2-40B4-BE49-F238E27FC236}">
                <a16:creationId xmlns:a16="http://schemas.microsoft.com/office/drawing/2014/main" id="{8776A5F9-8233-86AA-C53F-81391C180AC0}"/>
              </a:ext>
            </a:extLst>
          </p:cNvPr>
          <p:cNvCxnSpPr>
            <a:cxnSpLocks/>
          </p:cNvCxnSpPr>
          <p:nvPr/>
        </p:nvCxnSpPr>
        <p:spPr>
          <a:xfrm>
            <a:off x="550361" y="1180842"/>
            <a:ext cx="11105611"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cxnSp>
        <p:nvCxnSpPr>
          <p:cNvPr id="18" name="Suora yhdysviiva 17">
            <a:extLst>
              <a:ext uri="{FF2B5EF4-FFF2-40B4-BE49-F238E27FC236}">
                <a16:creationId xmlns:a16="http://schemas.microsoft.com/office/drawing/2014/main" id="{4260D3A9-2434-A1AD-B30A-8523F58E2612}"/>
              </a:ext>
            </a:extLst>
          </p:cNvPr>
          <p:cNvCxnSpPr>
            <a:cxnSpLocks/>
          </p:cNvCxnSpPr>
          <p:nvPr userDrawn="1"/>
        </p:nvCxnSpPr>
        <p:spPr>
          <a:xfrm>
            <a:off x="1645310" y="6441702"/>
            <a:ext cx="0" cy="3017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9" name="Kuva 18">
            <a:extLst>
              <a:ext uri="{FF2B5EF4-FFF2-40B4-BE49-F238E27FC236}">
                <a16:creationId xmlns:a16="http://schemas.microsoft.com/office/drawing/2014/main" id="{F144F3AF-D56B-1CEC-1109-DEB334808D70}"/>
              </a:ext>
            </a:extLst>
          </p:cNvPr>
          <p:cNvPicPr>
            <a:picLocks noChangeAspect="1"/>
          </p:cNvPicPr>
          <p:nvPr userDrawn="1"/>
        </p:nvPicPr>
        <p:blipFill>
          <a:blip r:embed="rId3"/>
          <a:stretch>
            <a:fillRect/>
          </a:stretch>
        </p:blipFill>
        <p:spPr>
          <a:xfrm>
            <a:off x="11508281" y="6380229"/>
            <a:ext cx="427402" cy="425754"/>
          </a:xfrm>
          <a:prstGeom prst="rect">
            <a:avLst/>
          </a:prstGeom>
        </p:spPr>
      </p:pic>
      <p:cxnSp>
        <p:nvCxnSpPr>
          <p:cNvPr id="20" name="Suora yhdysviiva 19">
            <a:extLst>
              <a:ext uri="{FF2B5EF4-FFF2-40B4-BE49-F238E27FC236}">
                <a16:creationId xmlns:a16="http://schemas.microsoft.com/office/drawing/2014/main" id="{6FF1FAEF-A667-679F-E763-481C8825856A}"/>
              </a:ext>
            </a:extLst>
          </p:cNvPr>
          <p:cNvCxnSpPr>
            <a:cxnSpLocks/>
          </p:cNvCxnSpPr>
          <p:nvPr userDrawn="1"/>
        </p:nvCxnSpPr>
        <p:spPr>
          <a:xfrm>
            <a:off x="550361" y="1180842"/>
            <a:ext cx="11105611"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21" name="Dian numeron paikkamerkki 5">
            <a:extLst>
              <a:ext uri="{FF2B5EF4-FFF2-40B4-BE49-F238E27FC236}">
                <a16:creationId xmlns:a16="http://schemas.microsoft.com/office/drawing/2014/main" id="{33EBE931-342D-6995-95D7-4E3E6B424D6E}"/>
              </a:ext>
            </a:extLst>
          </p:cNvPr>
          <p:cNvSpPr>
            <a:spLocks noGrp="1"/>
          </p:cNvSpPr>
          <p:nvPr>
            <p:ph type="sldNum" sz="quarter" idx="12"/>
          </p:nvPr>
        </p:nvSpPr>
        <p:spPr>
          <a:xfrm>
            <a:off x="9456420" y="6441702"/>
            <a:ext cx="1788378" cy="301756"/>
          </a:xfrm>
        </p:spPr>
        <p:txBody>
          <a:bodyPr/>
          <a:lstStyle>
            <a:lvl1pPr>
              <a:defRPr>
                <a:solidFill>
                  <a:schemeClr val="tx1"/>
                </a:solidFill>
              </a:defRPr>
            </a:lvl1pPr>
          </a:lstStyle>
          <a:p>
            <a:fld id="{53C4A76B-A38D-2748-B9D9-0C392F5890A1}" type="slidenum">
              <a:rPr lang="fi-FI" smtClean="0"/>
              <a:t>‹#›</a:t>
            </a:fld>
            <a:endParaRPr lang="fi-FI"/>
          </a:p>
        </p:txBody>
      </p:sp>
      <p:pic>
        <p:nvPicPr>
          <p:cNvPr id="4" name="Kuva 3" descr="Kuva, joka sisältää kohteen kuvakaappaus, Sähkönsininen, symboli, Majorellen sininen&#10;&#10;Kuvaus luotu automaattisesti">
            <a:extLst>
              <a:ext uri="{FF2B5EF4-FFF2-40B4-BE49-F238E27FC236}">
                <a16:creationId xmlns:a16="http://schemas.microsoft.com/office/drawing/2014/main" id="{432BC641-3F86-7458-808D-650F732E610C}"/>
              </a:ext>
            </a:extLst>
          </p:cNvPr>
          <p:cNvPicPr>
            <a:picLocks noChangeAspect="1"/>
          </p:cNvPicPr>
          <p:nvPr userDrawn="1"/>
        </p:nvPicPr>
        <p:blipFill>
          <a:blip r:embed="rId4"/>
          <a:stretch>
            <a:fillRect/>
          </a:stretch>
        </p:blipFill>
        <p:spPr>
          <a:xfrm>
            <a:off x="7633510" y="6396855"/>
            <a:ext cx="1525837" cy="396771"/>
          </a:xfrm>
          <a:prstGeom prst="rect">
            <a:avLst/>
          </a:prstGeom>
        </p:spPr>
      </p:pic>
    </p:spTree>
    <p:extLst>
      <p:ext uri="{BB962C8B-B14F-4D97-AF65-F5344CB8AC3E}">
        <p14:creationId xmlns:p14="http://schemas.microsoft.com/office/powerpoint/2010/main" val="4003016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Otsikko_teksti_ja_kuva">
    <p:spTree>
      <p:nvGrpSpPr>
        <p:cNvPr id="1" name=""/>
        <p:cNvGrpSpPr/>
        <p:nvPr/>
      </p:nvGrpSpPr>
      <p:grpSpPr>
        <a:xfrm>
          <a:off x="0" y="0"/>
          <a:ext cx="0" cy="0"/>
          <a:chOff x="0" y="0"/>
          <a:chExt cx="0" cy="0"/>
        </a:xfrm>
      </p:grpSpPr>
      <p:sp>
        <p:nvSpPr>
          <p:cNvPr id="18" name="Suorakulmio 17">
            <a:extLst>
              <a:ext uri="{FF2B5EF4-FFF2-40B4-BE49-F238E27FC236}">
                <a16:creationId xmlns:a16="http://schemas.microsoft.com/office/drawing/2014/main" id="{D1D1EE24-1D39-DDEE-3F82-8B7856E22CD1}"/>
              </a:ext>
            </a:extLst>
          </p:cNvPr>
          <p:cNvSpPr/>
          <p:nvPr/>
        </p:nvSpPr>
        <p:spPr>
          <a:xfrm>
            <a:off x="7166" y="6306312"/>
            <a:ext cx="12192000" cy="568171"/>
          </a:xfrm>
          <a:prstGeom prst="rect">
            <a:avLst/>
          </a:prstGeom>
          <a:solidFill>
            <a:srgbClr val="30A598"/>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a:p>
        </p:txBody>
      </p:sp>
      <p:sp>
        <p:nvSpPr>
          <p:cNvPr id="14" name="Kuvan paikkamerkki 13">
            <a:extLst>
              <a:ext uri="{FF2B5EF4-FFF2-40B4-BE49-F238E27FC236}">
                <a16:creationId xmlns:a16="http://schemas.microsoft.com/office/drawing/2014/main" id="{1802E24C-92AD-8996-9DF0-0BC32FEAAA28}"/>
              </a:ext>
            </a:extLst>
          </p:cNvPr>
          <p:cNvSpPr>
            <a:spLocks noGrp="1"/>
          </p:cNvSpPr>
          <p:nvPr>
            <p:ph type="pic" sz="quarter" idx="13"/>
          </p:nvPr>
        </p:nvSpPr>
        <p:spPr>
          <a:xfrm>
            <a:off x="7243763" y="0"/>
            <a:ext cx="4948237" cy="6305550"/>
          </a:xfrm>
        </p:spPr>
        <p:txBody>
          <a:bodyPr/>
          <a:lstStyle/>
          <a:p>
            <a:r>
              <a:rPr lang="fi-FI"/>
              <a:t>Lisää kuva napsauttamalla kuvaketta</a:t>
            </a:r>
          </a:p>
        </p:txBody>
      </p:sp>
      <p:pic>
        <p:nvPicPr>
          <p:cNvPr id="23" name="Kuva 22">
            <a:extLst>
              <a:ext uri="{FF2B5EF4-FFF2-40B4-BE49-F238E27FC236}">
                <a16:creationId xmlns:a16="http://schemas.microsoft.com/office/drawing/2014/main" id="{12DA542A-02A2-691E-475A-AA3CD38B3D4D}"/>
              </a:ext>
            </a:extLst>
          </p:cNvPr>
          <p:cNvPicPr>
            <a:picLocks noChangeAspect="1"/>
          </p:cNvPicPr>
          <p:nvPr/>
        </p:nvPicPr>
        <p:blipFill>
          <a:blip r:embed="rId2"/>
          <a:stretch>
            <a:fillRect/>
          </a:stretch>
        </p:blipFill>
        <p:spPr>
          <a:xfrm>
            <a:off x="11508281" y="6380229"/>
            <a:ext cx="427402" cy="425754"/>
          </a:xfrm>
          <a:prstGeom prst="rect">
            <a:avLst/>
          </a:prstGeom>
        </p:spPr>
      </p:pic>
      <p:sp>
        <p:nvSpPr>
          <p:cNvPr id="24" name="Otsikko 1">
            <a:extLst>
              <a:ext uri="{FF2B5EF4-FFF2-40B4-BE49-F238E27FC236}">
                <a16:creationId xmlns:a16="http://schemas.microsoft.com/office/drawing/2014/main" id="{0C71083F-5A4D-1784-415D-661FC63CACC2}"/>
              </a:ext>
            </a:extLst>
          </p:cNvPr>
          <p:cNvSpPr>
            <a:spLocks noGrp="1"/>
          </p:cNvSpPr>
          <p:nvPr>
            <p:ph type="title"/>
          </p:nvPr>
        </p:nvSpPr>
        <p:spPr>
          <a:xfrm>
            <a:off x="550361" y="409626"/>
            <a:ext cx="6307639" cy="1000049"/>
          </a:xfrm>
        </p:spPr>
        <p:txBody>
          <a:bodyPr/>
          <a:lstStyle/>
          <a:p>
            <a:r>
              <a:rPr lang="fi-FI"/>
              <a:t>Muokkaa ots. perustyyl. napsautt.</a:t>
            </a:r>
          </a:p>
        </p:txBody>
      </p:sp>
      <p:cxnSp>
        <p:nvCxnSpPr>
          <p:cNvPr id="25" name="Suora yhdysviiva 24">
            <a:extLst>
              <a:ext uri="{FF2B5EF4-FFF2-40B4-BE49-F238E27FC236}">
                <a16:creationId xmlns:a16="http://schemas.microsoft.com/office/drawing/2014/main" id="{48BCE124-B732-656B-90E2-4F0C9A69A558}"/>
              </a:ext>
            </a:extLst>
          </p:cNvPr>
          <p:cNvCxnSpPr>
            <a:cxnSpLocks/>
          </p:cNvCxnSpPr>
          <p:nvPr/>
        </p:nvCxnSpPr>
        <p:spPr>
          <a:xfrm>
            <a:off x="550361" y="1465100"/>
            <a:ext cx="6307639" cy="0"/>
          </a:xfrm>
          <a:prstGeom prst="line">
            <a:avLst/>
          </a:prstGeom>
          <a:ln>
            <a:solidFill>
              <a:schemeClr val="accent1">
                <a:alpha val="51000"/>
              </a:schemeClr>
            </a:solidFill>
          </a:ln>
        </p:spPr>
        <p:style>
          <a:lnRef idx="1">
            <a:schemeClr val="accent1"/>
          </a:lnRef>
          <a:fillRef idx="0">
            <a:schemeClr val="accent1"/>
          </a:fillRef>
          <a:effectRef idx="0">
            <a:schemeClr val="accent1"/>
          </a:effectRef>
          <a:fontRef idx="minor">
            <a:schemeClr val="tx1"/>
          </a:fontRef>
        </p:style>
      </p:cxnSp>
      <p:sp>
        <p:nvSpPr>
          <p:cNvPr id="27" name="Sisällön paikkamerkki 2">
            <a:extLst>
              <a:ext uri="{FF2B5EF4-FFF2-40B4-BE49-F238E27FC236}">
                <a16:creationId xmlns:a16="http://schemas.microsoft.com/office/drawing/2014/main" id="{199BA005-2910-C5C7-B4F7-5E47D3F0F2BD}"/>
              </a:ext>
            </a:extLst>
          </p:cNvPr>
          <p:cNvSpPr>
            <a:spLocks noGrp="1"/>
          </p:cNvSpPr>
          <p:nvPr>
            <p:ph idx="1"/>
          </p:nvPr>
        </p:nvSpPr>
        <p:spPr>
          <a:xfrm>
            <a:off x="550361" y="1799284"/>
            <a:ext cx="5127438" cy="4001436"/>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3" name="Päivämäärän paikkamerkki 3">
            <a:extLst>
              <a:ext uri="{FF2B5EF4-FFF2-40B4-BE49-F238E27FC236}">
                <a16:creationId xmlns:a16="http://schemas.microsoft.com/office/drawing/2014/main" id="{7CE6C841-DE97-1DCF-20FB-21A5FC5DCF07}"/>
              </a:ext>
            </a:extLst>
          </p:cNvPr>
          <p:cNvSpPr>
            <a:spLocks noGrp="1"/>
          </p:cNvSpPr>
          <p:nvPr>
            <p:ph type="dt" sz="half" idx="10"/>
          </p:nvPr>
        </p:nvSpPr>
        <p:spPr>
          <a:xfrm>
            <a:off x="564332" y="6441702"/>
            <a:ext cx="1039741" cy="301756"/>
          </a:xfrm>
        </p:spPr>
        <p:txBody>
          <a:bodyPr/>
          <a:lstStyle>
            <a:lvl1pPr>
              <a:defRPr>
                <a:solidFill>
                  <a:schemeClr val="tx1"/>
                </a:solidFill>
              </a:defRPr>
            </a:lvl1pPr>
          </a:lstStyle>
          <a:p>
            <a:fld id="{1F15E782-0D79-1147-8AEE-D1A4F876EA1D}" type="datetime1">
              <a:rPr lang="fi-FI" smtClean="0"/>
              <a:t>11.2.2025</a:t>
            </a:fld>
            <a:endParaRPr lang="fi-FI"/>
          </a:p>
        </p:txBody>
      </p:sp>
      <p:sp>
        <p:nvSpPr>
          <p:cNvPr id="4" name="Alatunnisteen paikkamerkki 4">
            <a:extLst>
              <a:ext uri="{FF2B5EF4-FFF2-40B4-BE49-F238E27FC236}">
                <a16:creationId xmlns:a16="http://schemas.microsoft.com/office/drawing/2014/main" id="{0AD188AF-0784-ADE7-7962-708179E940FB}"/>
              </a:ext>
            </a:extLst>
          </p:cNvPr>
          <p:cNvSpPr>
            <a:spLocks noGrp="1"/>
          </p:cNvSpPr>
          <p:nvPr>
            <p:ph type="ftr" sz="quarter" idx="11"/>
          </p:nvPr>
        </p:nvSpPr>
        <p:spPr>
          <a:xfrm>
            <a:off x="1859984" y="6441702"/>
            <a:ext cx="4114800" cy="301756"/>
          </a:xfrm>
        </p:spPr>
        <p:txBody>
          <a:bodyPr/>
          <a:lstStyle>
            <a:lvl1pPr algn="l">
              <a:defRPr>
                <a:solidFill>
                  <a:schemeClr val="tx1"/>
                </a:solidFill>
              </a:defRPr>
            </a:lvl1pPr>
          </a:lstStyle>
          <a:p>
            <a:r>
              <a:rPr lang="fi-FI"/>
              <a:t>Kanta-Hämeen hyvinvointialue</a:t>
            </a:r>
          </a:p>
        </p:txBody>
      </p:sp>
      <p:cxnSp>
        <p:nvCxnSpPr>
          <p:cNvPr id="5" name="Suora yhdysviiva 4">
            <a:extLst>
              <a:ext uri="{FF2B5EF4-FFF2-40B4-BE49-F238E27FC236}">
                <a16:creationId xmlns:a16="http://schemas.microsoft.com/office/drawing/2014/main" id="{412E8E6F-89FD-4644-8C5A-2DDEBB986941}"/>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9" name="Kuva 8">
            <a:extLst>
              <a:ext uri="{FF2B5EF4-FFF2-40B4-BE49-F238E27FC236}">
                <a16:creationId xmlns:a16="http://schemas.microsoft.com/office/drawing/2014/main" id="{C79A5318-8018-D941-C5E8-051FF8BE1CE2}"/>
              </a:ext>
            </a:extLst>
          </p:cNvPr>
          <p:cNvPicPr>
            <a:picLocks noChangeAspect="1"/>
          </p:cNvPicPr>
          <p:nvPr/>
        </p:nvPicPr>
        <p:blipFill>
          <a:blip r:embed="rId2"/>
          <a:stretch>
            <a:fillRect/>
          </a:stretch>
        </p:blipFill>
        <p:spPr>
          <a:xfrm>
            <a:off x="11508281" y="6380229"/>
            <a:ext cx="427402" cy="425754"/>
          </a:xfrm>
          <a:prstGeom prst="rect">
            <a:avLst/>
          </a:prstGeom>
        </p:spPr>
      </p:pic>
      <p:cxnSp>
        <p:nvCxnSpPr>
          <p:cNvPr id="10" name="Suora yhdysviiva 9">
            <a:extLst>
              <a:ext uri="{FF2B5EF4-FFF2-40B4-BE49-F238E27FC236}">
                <a16:creationId xmlns:a16="http://schemas.microsoft.com/office/drawing/2014/main" id="{0584C625-9E4A-3261-E60C-53C5D1CAFB08}"/>
              </a:ext>
            </a:extLst>
          </p:cNvPr>
          <p:cNvCxnSpPr>
            <a:cxnSpLocks/>
          </p:cNvCxnSpPr>
          <p:nvPr/>
        </p:nvCxnSpPr>
        <p:spPr>
          <a:xfrm>
            <a:off x="550361" y="1465100"/>
            <a:ext cx="6307639" cy="0"/>
          </a:xfrm>
          <a:prstGeom prst="line">
            <a:avLst/>
          </a:prstGeom>
          <a:ln>
            <a:solidFill>
              <a:schemeClr val="accent1">
                <a:alpha val="51000"/>
              </a:schemeClr>
            </a:solidFill>
          </a:ln>
        </p:spPr>
        <p:style>
          <a:lnRef idx="1">
            <a:schemeClr val="accent1"/>
          </a:lnRef>
          <a:fillRef idx="0">
            <a:schemeClr val="accent1"/>
          </a:fillRef>
          <a:effectRef idx="0">
            <a:schemeClr val="accent1"/>
          </a:effectRef>
          <a:fontRef idx="minor">
            <a:schemeClr val="tx1"/>
          </a:fontRef>
        </p:style>
      </p:cxnSp>
      <p:cxnSp>
        <p:nvCxnSpPr>
          <p:cNvPr id="11" name="Suora yhdysviiva 10">
            <a:extLst>
              <a:ext uri="{FF2B5EF4-FFF2-40B4-BE49-F238E27FC236}">
                <a16:creationId xmlns:a16="http://schemas.microsoft.com/office/drawing/2014/main" id="{1C36D197-5714-2BD0-C10F-0BED09645C05}"/>
              </a:ext>
            </a:extLst>
          </p:cNvPr>
          <p:cNvCxnSpPr>
            <a:cxnSpLocks/>
          </p:cNvCxnSpPr>
          <p:nvPr/>
        </p:nvCxnSpPr>
        <p:spPr>
          <a:xfrm>
            <a:off x="1645310" y="6441702"/>
            <a:ext cx="0" cy="3017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8" name="Kuva 7">
            <a:extLst>
              <a:ext uri="{FF2B5EF4-FFF2-40B4-BE49-F238E27FC236}">
                <a16:creationId xmlns:a16="http://schemas.microsoft.com/office/drawing/2014/main" id="{11BD4825-739E-2FED-1D50-CAAADD5369E5}"/>
              </a:ext>
            </a:extLst>
          </p:cNvPr>
          <p:cNvPicPr>
            <a:picLocks noChangeAspect="1"/>
          </p:cNvPicPr>
          <p:nvPr userDrawn="1"/>
        </p:nvPicPr>
        <p:blipFill>
          <a:blip r:embed="rId2"/>
          <a:stretch>
            <a:fillRect/>
          </a:stretch>
        </p:blipFill>
        <p:spPr>
          <a:xfrm>
            <a:off x="11508281" y="6380229"/>
            <a:ext cx="427402" cy="425754"/>
          </a:xfrm>
          <a:prstGeom prst="rect">
            <a:avLst/>
          </a:prstGeom>
        </p:spPr>
      </p:pic>
      <p:cxnSp>
        <p:nvCxnSpPr>
          <p:cNvPr id="12" name="Suora yhdysviiva 11">
            <a:extLst>
              <a:ext uri="{FF2B5EF4-FFF2-40B4-BE49-F238E27FC236}">
                <a16:creationId xmlns:a16="http://schemas.microsoft.com/office/drawing/2014/main" id="{5FBEAFC2-5CC5-AEE4-5E41-77871366CB17}"/>
              </a:ext>
            </a:extLst>
          </p:cNvPr>
          <p:cNvCxnSpPr>
            <a:cxnSpLocks/>
          </p:cNvCxnSpPr>
          <p:nvPr userDrawn="1"/>
        </p:nvCxnSpPr>
        <p:spPr>
          <a:xfrm>
            <a:off x="550361" y="1465100"/>
            <a:ext cx="6307639" cy="0"/>
          </a:xfrm>
          <a:prstGeom prst="line">
            <a:avLst/>
          </a:prstGeom>
          <a:ln>
            <a:solidFill>
              <a:schemeClr val="accent1">
                <a:alpha val="51000"/>
              </a:schemeClr>
            </a:solidFill>
          </a:ln>
        </p:spPr>
        <p:style>
          <a:lnRef idx="1">
            <a:schemeClr val="accent1"/>
          </a:lnRef>
          <a:fillRef idx="0">
            <a:schemeClr val="accent1"/>
          </a:fillRef>
          <a:effectRef idx="0">
            <a:schemeClr val="accent1"/>
          </a:effectRef>
          <a:fontRef idx="minor">
            <a:schemeClr val="tx1"/>
          </a:fontRef>
        </p:style>
      </p:cxnSp>
      <p:cxnSp>
        <p:nvCxnSpPr>
          <p:cNvPr id="13" name="Suora yhdysviiva 12">
            <a:extLst>
              <a:ext uri="{FF2B5EF4-FFF2-40B4-BE49-F238E27FC236}">
                <a16:creationId xmlns:a16="http://schemas.microsoft.com/office/drawing/2014/main" id="{860DA943-149E-EC4B-A000-D9D5F1C42625}"/>
              </a:ext>
            </a:extLst>
          </p:cNvPr>
          <p:cNvCxnSpPr>
            <a:cxnSpLocks/>
          </p:cNvCxnSpPr>
          <p:nvPr userDrawn="1"/>
        </p:nvCxnSpPr>
        <p:spPr>
          <a:xfrm>
            <a:off x="1645310" y="6441702"/>
            <a:ext cx="0" cy="3017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Dian numeron paikkamerkki 5">
            <a:extLst>
              <a:ext uri="{FF2B5EF4-FFF2-40B4-BE49-F238E27FC236}">
                <a16:creationId xmlns:a16="http://schemas.microsoft.com/office/drawing/2014/main" id="{15E15246-1FE1-0FE0-4CDD-CAA9235C9832}"/>
              </a:ext>
            </a:extLst>
          </p:cNvPr>
          <p:cNvSpPr>
            <a:spLocks noGrp="1"/>
          </p:cNvSpPr>
          <p:nvPr>
            <p:ph type="sldNum" sz="quarter" idx="12"/>
          </p:nvPr>
        </p:nvSpPr>
        <p:spPr>
          <a:xfrm>
            <a:off x="9456420" y="6441702"/>
            <a:ext cx="1788378" cy="301756"/>
          </a:xfrm>
        </p:spPr>
        <p:txBody>
          <a:bodyPr/>
          <a:lstStyle>
            <a:lvl1pPr>
              <a:defRPr>
                <a:solidFill>
                  <a:schemeClr val="tx1"/>
                </a:solidFill>
              </a:defRPr>
            </a:lvl1pPr>
          </a:lstStyle>
          <a:p>
            <a:fld id="{53C4A76B-A38D-2748-B9D9-0C392F5890A1}" type="slidenum">
              <a:rPr lang="fi-FI" smtClean="0"/>
              <a:t>‹#›</a:t>
            </a:fld>
            <a:endParaRPr lang="fi-FI"/>
          </a:p>
        </p:txBody>
      </p:sp>
      <p:pic>
        <p:nvPicPr>
          <p:cNvPr id="2" name="Kuva 1" descr="Kuva, joka sisältää kohteen kuvakaappaus, Sähkönsininen, symboli, Majorellen sininen&#10;&#10;Kuvaus luotu automaattisesti">
            <a:extLst>
              <a:ext uri="{FF2B5EF4-FFF2-40B4-BE49-F238E27FC236}">
                <a16:creationId xmlns:a16="http://schemas.microsoft.com/office/drawing/2014/main" id="{300C2602-C112-DD29-6875-FCCAD50E51BE}"/>
              </a:ext>
            </a:extLst>
          </p:cNvPr>
          <p:cNvPicPr>
            <a:picLocks noChangeAspect="1"/>
          </p:cNvPicPr>
          <p:nvPr userDrawn="1"/>
        </p:nvPicPr>
        <p:blipFill>
          <a:blip r:embed="rId3"/>
          <a:stretch>
            <a:fillRect/>
          </a:stretch>
        </p:blipFill>
        <p:spPr>
          <a:xfrm>
            <a:off x="7633510" y="6396855"/>
            <a:ext cx="1525837" cy="396771"/>
          </a:xfrm>
          <a:prstGeom prst="rect">
            <a:avLst/>
          </a:prstGeom>
        </p:spPr>
      </p:pic>
    </p:spTree>
    <p:extLst>
      <p:ext uri="{BB962C8B-B14F-4D97-AF65-F5344CB8AC3E}">
        <p14:creationId xmlns:p14="http://schemas.microsoft.com/office/powerpoint/2010/main" val="7458631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Otsikko_teksti_ja_kaksi_kuvaa">
    <p:spTree>
      <p:nvGrpSpPr>
        <p:cNvPr id="1" name=""/>
        <p:cNvGrpSpPr/>
        <p:nvPr/>
      </p:nvGrpSpPr>
      <p:grpSpPr>
        <a:xfrm>
          <a:off x="0" y="0"/>
          <a:ext cx="0" cy="0"/>
          <a:chOff x="0" y="0"/>
          <a:chExt cx="0" cy="0"/>
        </a:xfrm>
      </p:grpSpPr>
      <p:sp>
        <p:nvSpPr>
          <p:cNvPr id="18" name="Suorakulmio 17">
            <a:extLst>
              <a:ext uri="{FF2B5EF4-FFF2-40B4-BE49-F238E27FC236}">
                <a16:creationId xmlns:a16="http://schemas.microsoft.com/office/drawing/2014/main" id="{D1D1EE24-1D39-DDEE-3F82-8B7856E22CD1}"/>
              </a:ext>
            </a:extLst>
          </p:cNvPr>
          <p:cNvSpPr/>
          <p:nvPr/>
        </p:nvSpPr>
        <p:spPr>
          <a:xfrm>
            <a:off x="7166" y="6306312"/>
            <a:ext cx="12192000" cy="568171"/>
          </a:xfrm>
          <a:prstGeom prst="rect">
            <a:avLst/>
          </a:prstGeom>
          <a:solidFill>
            <a:srgbClr val="30A598"/>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a:p>
        </p:txBody>
      </p:sp>
      <p:sp>
        <p:nvSpPr>
          <p:cNvPr id="14" name="Kuvan paikkamerkki 13">
            <a:extLst>
              <a:ext uri="{FF2B5EF4-FFF2-40B4-BE49-F238E27FC236}">
                <a16:creationId xmlns:a16="http://schemas.microsoft.com/office/drawing/2014/main" id="{1802E24C-92AD-8996-9DF0-0BC32FEAAA28}"/>
              </a:ext>
            </a:extLst>
          </p:cNvPr>
          <p:cNvSpPr>
            <a:spLocks noGrp="1"/>
          </p:cNvSpPr>
          <p:nvPr>
            <p:ph type="pic" sz="quarter" idx="13"/>
          </p:nvPr>
        </p:nvSpPr>
        <p:spPr>
          <a:xfrm>
            <a:off x="7243764" y="3182948"/>
            <a:ext cx="4948236" cy="3123364"/>
          </a:xfrm>
        </p:spPr>
        <p:txBody>
          <a:bodyPr/>
          <a:lstStyle/>
          <a:p>
            <a:r>
              <a:rPr lang="fi-FI"/>
              <a:t>Lisää kuva napsauttamalla kuvaketta</a:t>
            </a:r>
          </a:p>
        </p:txBody>
      </p:sp>
      <p:pic>
        <p:nvPicPr>
          <p:cNvPr id="23" name="Kuva 22">
            <a:extLst>
              <a:ext uri="{FF2B5EF4-FFF2-40B4-BE49-F238E27FC236}">
                <a16:creationId xmlns:a16="http://schemas.microsoft.com/office/drawing/2014/main" id="{12DA542A-02A2-691E-475A-AA3CD38B3D4D}"/>
              </a:ext>
            </a:extLst>
          </p:cNvPr>
          <p:cNvPicPr>
            <a:picLocks noChangeAspect="1"/>
          </p:cNvPicPr>
          <p:nvPr/>
        </p:nvPicPr>
        <p:blipFill>
          <a:blip r:embed="rId2"/>
          <a:stretch>
            <a:fillRect/>
          </a:stretch>
        </p:blipFill>
        <p:spPr>
          <a:xfrm>
            <a:off x="11508281" y="6380229"/>
            <a:ext cx="427402" cy="425754"/>
          </a:xfrm>
          <a:prstGeom prst="rect">
            <a:avLst/>
          </a:prstGeom>
        </p:spPr>
      </p:pic>
      <p:sp>
        <p:nvSpPr>
          <p:cNvPr id="24" name="Otsikko 1">
            <a:extLst>
              <a:ext uri="{FF2B5EF4-FFF2-40B4-BE49-F238E27FC236}">
                <a16:creationId xmlns:a16="http://schemas.microsoft.com/office/drawing/2014/main" id="{0C71083F-5A4D-1784-415D-661FC63CACC2}"/>
              </a:ext>
            </a:extLst>
          </p:cNvPr>
          <p:cNvSpPr>
            <a:spLocks noGrp="1"/>
          </p:cNvSpPr>
          <p:nvPr>
            <p:ph type="title"/>
          </p:nvPr>
        </p:nvSpPr>
        <p:spPr>
          <a:xfrm>
            <a:off x="550361" y="409626"/>
            <a:ext cx="6307639" cy="1000049"/>
          </a:xfrm>
        </p:spPr>
        <p:txBody>
          <a:bodyPr/>
          <a:lstStyle/>
          <a:p>
            <a:r>
              <a:rPr lang="fi-FI"/>
              <a:t>Muokkaa ots. perustyyl. napsautt.</a:t>
            </a:r>
          </a:p>
        </p:txBody>
      </p:sp>
      <p:cxnSp>
        <p:nvCxnSpPr>
          <p:cNvPr id="25" name="Suora yhdysviiva 24">
            <a:extLst>
              <a:ext uri="{FF2B5EF4-FFF2-40B4-BE49-F238E27FC236}">
                <a16:creationId xmlns:a16="http://schemas.microsoft.com/office/drawing/2014/main" id="{48BCE124-B732-656B-90E2-4F0C9A69A558}"/>
              </a:ext>
            </a:extLst>
          </p:cNvPr>
          <p:cNvCxnSpPr>
            <a:cxnSpLocks/>
          </p:cNvCxnSpPr>
          <p:nvPr/>
        </p:nvCxnSpPr>
        <p:spPr>
          <a:xfrm>
            <a:off x="550361" y="1465100"/>
            <a:ext cx="6307639" cy="0"/>
          </a:xfrm>
          <a:prstGeom prst="line">
            <a:avLst/>
          </a:prstGeom>
          <a:ln>
            <a:solidFill>
              <a:schemeClr val="accent1">
                <a:alpha val="51000"/>
              </a:schemeClr>
            </a:solidFill>
          </a:ln>
        </p:spPr>
        <p:style>
          <a:lnRef idx="1">
            <a:schemeClr val="accent1"/>
          </a:lnRef>
          <a:fillRef idx="0">
            <a:schemeClr val="accent1"/>
          </a:fillRef>
          <a:effectRef idx="0">
            <a:schemeClr val="accent1"/>
          </a:effectRef>
          <a:fontRef idx="minor">
            <a:schemeClr val="tx1"/>
          </a:fontRef>
        </p:style>
      </p:cxnSp>
      <p:sp>
        <p:nvSpPr>
          <p:cNvPr id="27" name="Sisällön paikkamerkki 2">
            <a:extLst>
              <a:ext uri="{FF2B5EF4-FFF2-40B4-BE49-F238E27FC236}">
                <a16:creationId xmlns:a16="http://schemas.microsoft.com/office/drawing/2014/main" id="{199BA005-2910-C5C7-B4F7-5E47D3F0F2BD}"/>
              </a:ext>
            </a:extLst>
          </p:cNvPr>
          <p:cNvSpPr>
            <a:spLocks noGrp="1"/>
          </p:cNvSpPr>
          <p:nvPr>
            <p:ph idx="1"/>
          </p:nvPr>
        </p:nvSpPr>
        <p:spPr>
          <a:xfrm>
            <a:off x="550360" y="1799284"/>
            <a:ext cx="6307639" cy="4001436"/>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2" name="Kuvan paikkamerkki 13">
            <a:extLst>
              <a:ext uri="{FF2B5EF4-FFF2-40B4-BE49-F238E27FC236}">
                <a16:creationId xmlns:a16="http://schemas.microsoft.com/office/drawing/2014/main" id="{1AA4D8CB-758D-AFA6-FC77-DEDD7DDB123E}"/>
              </a:ext>
            </a:extLst>
          </p:cNvPr>
          <p:cNvSpPr>
            <a:spLocks noGrp="1"/>
          </p:cNvSpPr>
          <p:nvPr>
            <p:ph type="pic" sz="quarter" idx="14"/>
          </p:nvPr>
        </p:nvSpPr>
        <p:spPr>
          <a:xfrm>
            <a:off x="7243764" y="0"/>
            <a:ext cx="4948236" cy="3109979"/>
          </a:xfrm>
          <a:prstGeom prst="rect">
            <a:avLst/>
          </a:prstGeom>
        </p:spPr>
        <p:txBody>
          <a:bodyPr/>
          <a:lstStyle/>
          <a:p>
            <a:r>
              <a:rPr lang="fi-FI"/>
              <a:t>Lisää kuva napsauttamalla kuvaketta</a:t>
            </a:r>
          </a:p>
        </p:txBody>
      </p:sp>
      <p:sp>
        <p:nvSpPr>
          <p:cNvPr id="3" name="Päivämäärän paikkamerkki 3">
            <a:extLst>
              <a:ext uri="{FF2B5EF4-FFF2-40B4-BE49-F238E27FC236}">
                <a16:creationId xmlns:a16="http://schemas.microsoft.com/office/drawing/2014/main" id="{98B39E47-7C83-9446-DF96-3BA2F1A45212}"/>
              </a:ext>
            </a:extLst>
          </p:cNvPr>
          <p:cNvSpPr>
            <a:spLocks noGrp="1"/>
          </p:cNvSpPr>
          <p:nvPr>
            <p:ph type="dt" sz="half" idx="10"/>
          </p:nvPr>
        </p:nvSpPr>
        <p:spPr>
          <a:xfrm>
            <a:off x="564332" y="6441702"/>
            <a:ext cx="1039741" cy="301756"/>
          </a:xfrm>
        </p:spPr>
        <p:txBody>
          <a:bodyPr/>
          <a:lstStyle>
            <a:lvl1pPr>
              <a:defRPr>
                <a:solidFill>
                  <a:schemeClr val="tx1"/>
                </a:solidFill>
              </a:defRPr>
            </a:lvl1pPr>
          </a:lstStyle>
          <a:p>
            <a:fld id="{1F15E782-0D79-1147-8AEE-D1A4F876EA1D}" type="datetime1">
              <a:rPr lang="fi-FI" smtClean="0"/>
              <a:t>11.2.2025</a:t>
            </a:fld>
            <a:endParaRPr lang="fi-FI"/>
          </a:p>
        </p:txBody>
      </p:sp>
      <p:sp>
        <p:nvSpPr>
          <p:cNvPr id="5" name="Alatunnisteen paikkamerkki 4">
            <a:extLst>
              <a:ext uri="{FF2B5EF4-FFF2-40B4-BE49-F238E27FC236}">
                <a16:creationId xmlns:a16="http://schemas.microsoft.com/office/drawing/2014/main" id="{EB4BBC32-F117-B062-78B8-70F0CBAA99D8}"/>
              </a:ext>
            </a:extLst>
          </p:cNvPr>
          <p:cNvSpPr>
            <a:spLocks noGrp="1"/>
          </p:cNvSpPr>
          <p:nvPr>
            <p:ph type="ftr" sz="quarter" idx="11"/>
          </p:nvPr>
        </p:nvSpPr>
        <p:spPr>
          <a:xfrm>
            <a:off x="1859984" y="6441702"/>
            <a:ext cx="4114800" cy="301756"/>
          </a:xfrm>
        </p:spPr>
        <p:txBody>
          <a:bodyPr/>
          <a:lstStyle>
            <a:lvl1pPr algn="l">
              <a:defRPr>
                <a:solidFill>
                  <a:schemeClr val="tx1"/>
                </a:solidFill>
              </a:defRPr>
            </a:lvl1pPr>
          </a:lstStyle>
          <a:p>
            <a:r>
              <a:rPr lang="fi-FI"/>
              <a:t>Kanta-Hämeen hyvinvointialue</a:t>
            </a:r>
          </a:p>
        </p:txBody>
      </p:sp>
      <p:cxnSp>
        <p:nvCxnSpPr>
          <p:cNvPr id="6" name="Suora yhdysviiva 5">
            <a:extLst>
              <a:ext uri="{FF2B5EF4-FFF2-40B4-BE49-F238E27FC236}">
                <a16:creationId xmlns:a16="http://schemas.microsoft.com/office/drawing/2014/main" id="{BD52A720-F381-6911-26E1-28FF45D53143}"/>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0" name="Kuva 9">
            <a:extLst>
              <a:ext uri="{FF2B5EF4-FFF2-40B4-BE49-F238E27FC236}">
                <a16:creationId xmlns:a16="http://schemas.microsoft.com/office/drawing/2014/main" id="{B279EC20-D69E-3A3A-644D-ED2A6BF2D219}"/>
              </a:ext>
            </a:extLst>
          </p:cNvPr>
          <p:cNvPicPr>
            <a:picLocks noChangeAspect="1"/>
          </p:cNvPicPr>
          <p:nvPr/>
        </p:nvPicPr>
        <p:blipFill>
          <a:blip r:embed="rId2"/>
          <a:stretch>
            <a:fillRect/>
          </a:stretch>
        </p:blipFill>
        <p:spPr>
          <a:xfrm>
            <a:off x="11508281" y="6380229"/>
            <a:ext cx="427402" cy="425754"/>
          </a:xfrm>
          <a:prstGeom prst="rect">
            <a:avLst/>
          </a:prstGeom>
        </p:spPr>
      </p:pic>
      <p:cxnSp>
        <p:nvCxnSpPr>
          <p:cNvPr id="11" name="Suora yhdysviiva 10">
            <a:extLst>
              <a:ext uri="{FF2B5EF4-FFF2-40B4-BE49-F238E27FC236}">
                <a16:creationId xmlns:a16="http://schemas.microsoft.com/office/drawing/2014/main" id="{D592DBC6-55C5-7A82-41CF-7798F320BD95}"/>
              </a:ext>
            </a:extLst>
          </p:cNvPr>
          <p:cNvCxnSpPr>
            <a:cxnSpLocks/>
          </p:cNvCxnSpPr>
          <p:nvPr/>
        </p:nvCxnSpPr>
        <p:spPr>
          <a:xfrm>
            <a:off x="550361" y="1465100"/>
            <a:ext cx="6307639" cy="0"/>
          </a:xfrm>
          <a:prstGeom prst="line">
            <a:avLst/>
          </a:prstGeom>
          <a:ln>
            <a:solidFill>
              <a:schemeClr val="accent1">
                <a:alpha val="51000"/>
              </a:schemeClr>
            </a:solidFill>
          </a:ln>
        </p:spPr>
        <p:style>
          <a:lnRef idx="1">
            <a:schemeClr val="accent1"/>
          </a:lnRef>
          <a:fillRef idx="0">
            <a:schemeClr val="accent1"/>
          </a:fillRef>
          <a:effectRef idx="0">
            <a:schemeClr val="accent1"/>
          </a:effectRef>
          <a:fontRef idx="minor">
            <a:schemeClr val="tx1"/>
          </a:fontRef>
        </p:style>
      </p:cxnSp>
      <p:cxnSp>
        <p:nvCxnSpPr>
          <p:cNvPr id="12" name="Suora yhdysviiva 11">
            <a:extLst>
              <a:ext uri="{FF2B5EF4-FFF2-40B4-BE49-F238E27FC236}">
                <a16:creationId xmlns:a16="http://schemas.microsoft.com/office/drawing/2014/main" id="{146E846F-0F9C-0184-5B22-162DDC386517}"/>
              </a:ext>
            </a:extLst>
          </p:cNvPr>
          <p:cNvCxnSpPr>
            <a:cxnSpLocks/>
          </p:cNvCxnSpPr>
          <p:nvPr/>
        </p:nvCxnSpPr>
        <p:spPr>
          <a:xfrm>
            <a:off x="1645310" y="6441702"/>
            <a:ext cx="0" cy="3017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Kuva 8">
            <a:extLst>
              <a:ext uri="{FF2B5EF4-FFF2-40B4-BE49-F238E27FC236}">
                <a16:creationId xmlns:a16="http://schemas.microsoft.com/office/drawing/2014/main" id="{13F5E7DD-F8EE-75A9-5535-F8A739D737A6}"/>
              </a:ext>
            </a:extLst>
          </p:cNvPr>
          <p:cNvPicPr>
            <a:picLocks noChangeAspect="1"/>
          </p:cNvPicPr>
          <p:nvPr userDrawn="1"/>
        </p:nvPicPr>
        <p:blipFill>
          <a:blip r:embed="rId2"/>
          <a:stretch>
            <a:fillRect/>
          </a:stretch>
        </p:blipFill>
        <p:spPr>
          <a:xfrm>
            <a:off x="11508281" y="6380229"/>
            <a:ext cx="427402" cy="425754"/>
          </a:xfrm>
          <a:prstGeom prst="rect">
            <a:avLst/>
          </a:prstGeom>
        </p:spPr>
      </p:pic>
      <p:cxnSp>
        <p:nvCxnSpPr>
          <p:cNvPr id="13" name="Suora yhdysviiva 12">
            <a:extLst>
              <a:ext uri="{FF2B5EF4-FFF2-40B4-BE49-F238E27FC236}">
                <a16:creationId xmlns:a16="http://schemas.microsoft.com/office/drawing/2014/main" id="{77E4FD5C-8884-0B03-FE66-9AEC07C68BBD}"/>
              </a:ext>
            </a:extLst>
          </p:cNvPr>
          <p:cNvCxnSpPr>
            <a:cxnSpLocks/>
          </p:cNvCxnSpPr>
          <p:nvPr userDrawn="1"/>
        </p:nvCxnSpPr>
        <p:spPr>
          <a:xfrm>
            <a:off x="550361" y="1465100"/>
            <a:ext cx="6307639" cy="0"/>
          </a:xfrm>
          <a:prstGeom prst="line">
            <a:avLst/>
          </a:prstGeom>
          <a:ln>
            <a:solidFill>
              <a:schemeClr val="accent1">
                <a:alpha val="51000"/>
              </a:schemeClr>
            </a:solidFill>
          </a:ln>
        </p:spPr>
        <p:style>
          <a:lnRef idx="1">
            <a:schemeClr val="accent1"/>
          </a:lnRef>
          <a:fillRef idx="0">
            <a:schemeClr val="accent1"/>
          </a:fillRef>
          <a:effectRef idx="0">
            <a:schemeClr val="accent1"/>
          </a:effectRef>
          <a:fontRef idx="minor">
            <a:schemeClr val="tx1"/>
          </a:fontRef>
        </p:style>
      </p:cxnSp>
      <p:cxnSp>
        <p:nvCxnSpPr>
          <p:cNvPr id="15" name="Suora yhdysviiva 14">
            <a:extLst>
              <a:ext uri="{FF2B5EF4-FFF2-40B4-BE49-F238E27FC236}">
                <a16:creationId xmlns:a16="http://schemas.microsoft.com/office/drawing/2014/main" id="{4E55B2E9-9740-9443-5707-F4C404C8FC61}"/>
              </a:ext>
            </a:extLst>
          </p:cNvPr>
          <p:cNvCxnSpPr>
            <a:cxnSpLocks/>
          </p:cNvCxnSpPr>
          <p:nvPr userDrawn="1"/>
        </p:nvCxnSpPr>
        <p:spPr>
          <a:xfrm>
            <a:off x="1645310" y="6441702"/>
            <a:ext cx="0" cy="3017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Dian numeron paikkamerkki 5">
            <a:extLst>
              <a:ext uri="{FF2B5EF4-FFF2-40B4-BE49-F238E27FC236}">
                <a16:creationId xmlns:a16="http://schemas.microsoft.com/office/drawing/2014/main" id="{ED6AF889-1369-8B32-0859-961C106C28AF}"/>
              </a:ext>
            </a:extLst>
          </p:cNvPr>
          <p:cNvSpPr>
            <a:spLocks noGrp="1"/>
          </p:cNvSpPr>
          <p:nvPr>
            <p:ph type="sldNum" sz="quarter" idx="12"/>
          </p:nvPr>
        </p:nvSpPr>
        <p:spPr>
          <a:xfrm>
            <a:off x="9456420" y="6441702"/>
            <a:ext cx="1788378" cy="301756"/>
          </a:xfrm>
        </p:spPr>
        <p:txBody>
          <a:bodyPr/>
          <a:lstStyle>
            <a:lvl1pPr>
              <a:defRPr>
                <a:solidFill>
                  <a:schemeClr val="tx1"/>
                </a:solidFill>
              </a:defRPr>
            </a:lvl1pPr>
          </a:lstStyle>
          <a:p>
            <a:fld id="{53C4A76B-A38D-2748-B9D9-0C392F5890A1}" type="slidenum">
              <a:rPr lang="fi-FI" smtClean="0"/>
              <a:t>‹#›</a:t>
            </a:fld>
            <a:endParaRPr lang="fi-FI"/>
          </a:p>
        </p:txBody>
      </p:sp>
      <p:pic>
        <p:nvPicPr>
          <p:cNvPr id="4" name="Kuva 3" descr="Kuva, joka sisältää kohteen kuvakaappaus, Sähkönsininen, symboli, Majorellen sininen&#10;&#10;Kuvaus luotu automaattisesti">
            <a:extLst>
              <a:ext uri="{FF2B5EF4-FFF2-40B4-BE49-F238E27FC236}">
                <a16:creationId xmlns:a16="http://schemas.microsoft.com/office/drawing/2014/main" id="{DBC4AD71-B94F-7E87-32BA-D71BF0C6EDA7}"/>
              </a:ext>
            </a:extLst>
          </p:cNvPr>
          <p:cNvPicPr>
            <a:picLocks noChangeAspect="1"/>
          </p:cNvPicPr>
          <p:nvPr userDrawn="1"/>
        </p:nvPicPr>
        <p:blipFill>
          <a:blip r:embed="rId3"/>
          <a:stretch>
            <a:fillRect/>
          </a:stretch>
        </p:blipFill>
        <p:spPr>
          <a:xfrm>
            <a:off x="7633510" y="6396855"/>
            <a:ext cx="1525837" cy="396771"/>
          </a:xfrm>
          <a:prstGeom prst="rect">
            <a:avLst/>
          </a:prstGeom>
        </p:spPr>
      </p:pic>
    </p:spTree>
    <p:extLst>
      <p:ext uri="{BB962C8B-B14F-4D97-AF65-F5344CB8AC3E}">
        <p14:creationId xmlns:p14="http://schemas.microsoft.com/office/powerpoint/2010/main" val="7575071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Otsikko_ja_kolme_kuvaa">
    <p:spTree>
      <p:nvGrpSpPr>
        <p:cNvPr id="1" name=""/>
        <p:cNvGrpSpPr/>
        <p:nvPr/>
      </p:nvGrpSpPr>
      <p:grpSpPr>
        <a:xfrm>
          <a:off x="0" y="0"/>
          <a:ext cx="0" cy="0"/>
          <a:chOff x="0" y="0"/>
          <a:chExt cx="0" cy="0"/>
        </a:xfrm>
      </p:grpSpPr>
      <p:pic>
        <p:nvPicPr>
          <p:cNvPr id="17" name="Kuva 16">
            <a:extLst>
              <a:ext uri="{FF2B5EF4-FFF2-40B4-BE49-F238E27FC236}">
                <a16:creationId xmlns:a16="http://schemas.microsoft.com/office/drawing/2014/main" id="{C70BADD3-822B-201A-8FB3-E29CB275C9A4}"/>
              </a:ext>
            </a:extLst>
          </p:cNvPr>
          <p:cNvPicPr>
            <a:picLocks noChangeAspect="1"/>
          </p:cNvPicPr>
          <p:nvPr/>
        </p:nvPicPr>
        <p:blipFill rotWithShape="1">
          <a:blip r:embed="rId2">
            <a:alphaModFix amt="55000"/>
          </a:blip>
          <a:srcRect l="-21" r="-21" b="19188"/>
          <a:stretch/>
        </p:blipFill>
        <p:spPr>
          <a:xfrm>
            <a:off x="8922786" y="4296813"/>
            <a:ext cx="3169308" cy="2561187"/>
          </a:xfrm>
          <a:prstGeom prst="rect">
            <a:avLst/>
          </a:prstGeom>
        </p:spPr>
      </p:pic>
      <p:sp>
        <p:nvSpPr>
          <p:cNvPr id="9" name="Suorakulmio 8">
            <a:extLst>
              <a:ext uri="{FF2B5EF4-FFF2-40B4-BE49-F238E27FC236}">
                <a16:creationId xmlns:a16="http://schemas.microsoft.com/office/drawing/2014/main" id="{CE3731FD-3237-B081-3BBF-6852294C2969}"/>
              </a:ext>
            </a:extLst>
          </p:cNvPr>
          <p:cNvSpPr/>
          <p:nvPr/>
        </p:nvSpPr>
        <p:spPr>
          <a:xfrm>
            <a:off x="7166" y="6306312"/>
            <a:ext cx="12192000" cy="568171"/>
          </a:xfrm>
          <a:prstGeom prst="rect">
            <a:avLst/>
          </a:prstGeom>
          <a:solidFill>
            <a:srgbClr val="30A598"/>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a:p>
        </p:txBody>
      </p:sp>
      <p:pic>
        <p:nvPicPr>
          <p:cNvPr id="20" name="Kuva 19">
            <a:extLst>
              <a:ext uri="{FF2B5EF4-FFF2-40B4-BE49-F238E27FC236}">
                <a16:creationId xmlns:a16="http://schemas.microsoft.com/office/drawing/2014/main" id="{639E1DDE-B518-B113-9FB3-53177E5D4C64}"/>
              </a:ext>
            </a:extLst>
          </p:cNvPr>
          <p:cNvPicPr>
            <a:picLocks noChangeAspect="1"/>
          </p:cNvPicPr>
          <p:nvPr/>
        </p:nvPicPr>
        <p:blipFill>
          <a:blip r:embed="rId3"/>
          <a:stretch>
            <a:fillRect/>
          </a:stretch>
        </p:blipFill>
        <p:spPr>
          <a:xfrm>
            <a:off x="11508281" y="6380229"/>
            <a:ext cx="427402" cy="425754"/>
          </a:xfrm>
          <a:prstGeom prst="rect">
            <a:avLst/>
          </a:prstGeom>
        </p:spPr>
      </p:pic>
      <p:sp>
        <p:nvSpPr>
          <p:cNvPr id="3" name="Kuvan paikkamerkki 2">
            <a:extLst>
              <a:ext uri="{FF2B5EF4-FFF2-40B4-BE49-F238E27FC236}">
                <a16:creationId xmlns:a16="http://schemas.microsoft.com/office/drawing/2014/main" id="{7E793AAC-F5E3-727A-C587-DCC5F5318A51}"/>
              </a:ext>
            </a:extLst>
          </p:cNvPr>
          <p:cNvSpPr>
            <a:spLocks noGrp="1"/>
          </p:cNvSpPr>
          <p:nvPr>
            <p:ph type="pic" sz="quarter" idx="13"/>
          </p:nvPr>
        </p:nvSpPr>
        <p:spPr>
          <a:xfrm>
            <a:off x="564332" y="2249157"/>
            <a:ext cx="3462337" cy="3200976"/>
          </a:xfrm>
          <a:prstGeom prst="round1Rect">
            <a:avLst>
              <a:gd name="adj" fmla="val 22769"/>
            </a:avLst>
          </a:prstGeom>
        </p:spPr>
        <p:txBody>
          <a:bodyPr/>
          <a:lstStyle/>
          <a:p>
            <a:r>
              <a:rPr lang="fi-FI"/>
              <a:t>Lisää kuva napsauttamalla kuvaketta</a:t>
            </a:r>
          </a:p>
        </p:txBody>
      </p:sp>
      <p:sp>
        <p:nvSpPr>
          <p:cNvPr id="2" name="Kuvan paikkamerkki 2">
            <a:extLst>
              <a:ext uri="{FF2B5EF4-FFF2-40B4-BE49-F238E27FC236}">
                <a16:creationId xmlns:a16="http://schemas.microsoft.com/office/drawing/2014/main" id="{9B2F8B89-8CD0-86AF-DD39-B52D3E5FE81D}"/>
              </a:ext>
            </a:extLst>
          </p:cNvPr>
          <p:cNvSpPr>
            <a:spLocks noGrp="1"/>
          </p:cNvSpPr>
          <p:nvPr>
            <p:ph type="pic" sz="quarter" idx="16"/>
          </p:nvPr>
        </p:nvSpPr>
        <p:spPr>
          <a:xfrm>
            <a:off x="4371997" y="2249157"/>
            <a:ext cx="3462337" cy="3200976"/>
          </a:xfrm>
          <a:prstGeom prst="round1Rect">
            <a:avLst>
              <a:gd name="adj" fmla="val 22769"/>
            </a:avLst>
          </a:prstGeom>
        </p:spPr>
        <p:txBody>
          <a:bodyPr/>
          <a:lstStyle/>
          <a:p>
            <a:r>
              <a:rPr lang="fi-FI"/>
              <a:t>Lisää kuva napsauttamalla kuvaketta</a:t>
            </a:r>
          </a:p>
        </p:txBody>
      </p:sp>
      <p:sp>
        <p:nvSpPr>
          <p:cNvPr id="6" name="Kuvan paikkamerkki 2">
            <a:extLst>
              <a:ext uri="{FF2B5EF4-FFF2-40B4-BE49-F238E27FC236}">
                <a16:creationId xmlns:a16="http://schemas.microsoft.com/office/drawing/2014/main" id="{8114E845-9BC7-CF3B-3B76-8444C007FFA6}"/>
              </a:ext>
            </a:extLst>
          </p:cNvPr>
          <p:cNvSpPr>
            <a:spLocks noGrp="1"/>
          </p:cNvSpPr>
          <p:nvPr>
            <p:ph type="pic" sz="quarter" idx="17"/>
          </p:nvPr>
        </p:nvSpPr>
        <p:spPr>
          <a:xfrm>
            <a:off x="8179662" y="2249157"/>
            <a:ext cx="3462337" cy="3200976"/>
          </a:xfrm>
          <a:prstGeom prst="round1Rect">
            <a:avLst>
              <a:gd name="adj" fmla="val 22769"/>
            </a:avLst>
          </a:prstGeom>
        </p:spPr>
        <p:txBody>
          <a:bodyPr/>
          <a:lstStyle/>
          <a:p>
            <a:r>
              <a:rPr lang="fi-FI"/>
              <a:t>Lisää kuva napsauttamalla kuvaketta</a:t>
            </a:r>
          </a:p>
        </p:txBody>
      </p:sp>
      <p:sp>
        <p:nvSpPr>
          <p:cNvPr id="8" name="Tekstin paikkamerkki 7">
            <a:extLst>
              <a:ext uri="{FF2B5EF4-FFF2-40B4-BE49-F238E27FC236}">
                <a16:creationId xmlns:a16="http://schemas.microsoft.com/office/drawing/2014/main" id="{499C9BBF-5202-EF10-89F7-899955251647}"/>
              </a:ext>
            </a:extLst>
          </p:cNvPr>
          <p:cNvSpPr>
            <a:spLocks noGrp="1"/>
          </p:cNvSpPr>
          <p:nvPr>
            <p:ph type="body" sz="quarter" idx="18"/>
          </p:nvPr>
        </p:nvSpPr>
        <p:spPr>
          <a:xfrm>
            <a:off x="482035" y="1392978"/>
            <a:ext cx="3479800" cy="775661"/>
          </a:xfrm>
        </p:spPr>
        <p:txBody>
          <a:bodyPr anchor="b">
            <a:noAutofit/>
          </a:bodyPr>
          <a:lstStyle>
            <a:lvl1pPr marL="0" indent="0">
              <a:buNone/>
              <a:defRPr sz="1600">
                <a:solidFill>
                  <a:schemeClr val="tx2"/>
                </a:solidFill>
              </a:defRPr>
            </a:lvl1pPr>
            <a:lvl2pPr marL="457200" indent="0">
              <a:buNone/>
              <a:defRPr sz="1600">
                <a:solidFill>
                  <a:schemeClr val="tx2"/>
                </a:solidFill>
              </a:defRPr>
            </a:lvl2pPr>
            <a:lvl3pPr marL="914400" indent="0">
              <a:buNone/>
              <a:defRPr sz="1600">
                <a:solidFill>
                  <a:schemeClr val="tx2"/>
                </a:solidFill>
              </a:defRPr>
            </a:lvl3pPr>
            <a:lvl4pPr marL="1371600" indent="0">
              <a:buNone/>
              <a:defRPr sz="1600">
                <a:solidFill>
                  <a:schemeClr val="tx2"/>
                </a:solidFill>
              </a:defRPr>
            </a:lvl4pPr>
            <a:lvl5pPr marL="1828800" indent="0">
              <a:buNone/>
              <a:defRPr sz="1600">
                <a:solidFill>
                  <a:schemeClr val="tx2"/>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11" name="Tekstin paikkamerkki 7">
            <a:extLst>
              <a:ext uri="{FF2B5EF4-FFF2-40B4-BE49-F238E27FC236}">
                <a16:creationId xmlns:a16="http://schemas.microsoft.com/office/drawing/2014/main" id="{60754B7F-51D4-AC8C-9D73-7A9113266AC6}"/>
              </a:ext>
            </a:extLst>
          </p:cNvPr>
          <p:cNvSpPr>
            <a:spLocks noGrp="1"/>
          </p:cNvSpPr>
          <p:nvPr>
            <p:ph type="body" sz="quarter" idx="19"/>
          </p:nvPr>
        </p:nvSpPr>
        <p:spPr>
          <a:xfrm>
            <a:off x="4303169" y="1392978"/>
            <a:ext cx="3479800" cy="775661"/>
          </a:xfrm>
        </p:spPr>
        <p:txBody>
          <a:bodyPr anchor="b">
            <a:noAutofit/>
          </a:bodyPr>
          <a:lstStyle>
            <a:lvl1pPr marL="0" indent="0">
              <a:buNone/>
              <a:defRPr sz="1600">
                <a:solidFill>
                  <a:schemeClr val="tx2"/>
                </a:solidFill>
              </a:defRPr>
            </a:lvl1pPr>
            <a:lvl2pPr marL="457200" indent="0">
              <a:buNone/>
              <a:defRPr sz="1600">
                <a:solidFill>
                  <a:schemeClr val="tx2"/>
                </a:solidFill>
              </a:defRPr>
            </a:lvl2pPr>
            <a:lvl3pPr marL="914400" indent="0">
              <a:buNone/>
              <a:defRPr sz="1600">
                <a:solidFill>
                  <a:schemeClr val="tx2"/>
                </a:solidFill>
              </a:defRPr>
            </a:lvl3pPr>
            <a:lvl4pPr marL="1371600" indent="0">
              <a:buNone/>
              <a:defRPr sz="1600">
                <a:solidFill>
                  <a:schemeClr val="tx2"/>
                </a:solidFill>
              </a:defRPr>
            </a:lvl4pPr>
            <a:lvl5pPr marL="1828800" indent="0">
              <a:buNone/>
              <a:defRPr sz="1600">
                <a:solidFill>
                  <a:schemeClr val="tx2"/>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12" name="Tekstin paikkamerkki 7">
            <a:extLst>
              <a:ext uri="{FF2B5EF4-FFF2-40B4-BE49-F238E27FC236}">
                <a16:creationId xmlns:a16="http://schemas.microsoft.com/office/drawing/2014/main" id="{E3B9C74D-D3BB-479A-488A-510E196DB580}"/>
              </a:ext>
            </a:extLst>
          </p:cNvPr>
          <p:cNvSpPr>
            <a:spLocks noGrp="1"/>
          </p:cNvSpPr>
          <p:nvPr>
            <p:ph type="body" sz="quarter" idx="20"/>
          </p:nvPr>
        </p:nvSpPr>
        <p:spPr>
          <a:xfrm>
            <a:off x="8124303" y="1392978"/>
            <a:ext cx="3479800" cy="775661"/>
          </a:xfrm>
        </p:spPr>
        <p:txBody>
          <a:bodyPr anchor="b">
            <a:noAutofit/>
          </a:bodyPr>
          <a:lstStyle>
            <a:lvl1pPr marL="0" indent="0">
              <a:buNone/>
              <a:defRPr sz="1600">
                <a:solidFill>
                  <a:schemeClr val="tx2"/>
                </a:solidFill>
              </a:defRPr>
            </a:lvl1pPr>
            <a:lvl2pPr marL="457200" indent="0">
              <a:buNone/>
              <a:defRPr sz="1600">
                <a:solidFill>
                  <a:schemeClr val="tx2"/>
                </a:solidFill>
              </a:defRPr>
            </a:lvl2pPr>
            <a:lvl3pPr marL="914400" indent="0">
              <a:buNone/>
              <a:defRPr sz="1600">
                <a:solidFill>
                  <a:schemeClr val="tx2"/>
                </a:solidFill>
              </a:defRPr>
            </a:lvl3pPr>
            <a:lvl4pPr marL="1371600" indent="0">
              <a:buNone/>
              <a:defRPr sz="1600">
                <a:solidFill>
                  <a:schemeClr val="tx2"/>
                </a:solidFill>
              </a:defRPr>
            </a:lvl4pPr>
            <a:lvl5pPr marL="1828800" indent="0">
              <a:buNone/>
              <a:defRPr sz="1600">
                <a:solidFill>
                  <a:schemeClr val="tx2"/>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Otsikko 1">
            <a:extLst>
              <a:ext uri="{FF2B5EF4-FFF2-40B4-BE49-F238E27FC236}">
                <a16:creationId xmlns:a16="http://schemas.microsoft.com/office/drawing/2014/main" id="{80C1C223-52CA-7876-00F5-CD300FCCE500}"/>
              </a:ext>
            </a:extLst>
          </p:cNvPr>
          <p:cNvSpPr>
            <a:spLocks noGrp="1"/>
          </p:cNvSpPr>
          <p:nvPr>
            <p:ph type="title"/>
          </p:nvPr>
        </p:nvSpPr>
        <p:spPr>
          <a:xfrm>
            <a:off x="550361" y="182885"/>
            <a:ext cx="11105611" cy="942532"/>
          </a:xfrm>
        </p:spPr>
        <p:txBody>
          <a:bodyPr lIns="90000"/>
          <a:lstStyle/>
          <a:p>
            <a:r>
              <a:rPr lang="fi-FI"/>
              <a:t>Muokkaa ots. perustyyl. napsautt.</a:t>
            </a:r>
          </a:p>
        </p:txBody>
      </p:sp>
      <p:cxnSp>
        <p:nvCxnSpPr>
          <p:cNvPr id="5" name="Suora yhdysviiva 4">
            <a:extLst>
              <a:ext uri="{FF2B5EF4-FFF2-40B4-BE49-F238E27FC236}">
                <a16:creationId xmlns:a16="http://schemas.microsoft.com/office/drawing/2014/main" id="{E53C2FC6-E88E-B045-8693-A9D4BE3AB46A}"/>
              </a:ext>
            </a:extLst>
          </p:cNvPr>
          <p:cNvCxnSpPr>
            <a:cxnSpLocks/>
          </p:cNvCxnSpPr>
          <p:nvPr/>
        </p:nvCxnSpPr>
        <p:spPr>
          <a:xfrm>
            <a:off x="550361" y="1180842"/>
            <a:ext cx="11105611"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7" name="Päivämäärän paikkamerkki 3">
            <a:extLst>
              <a:ext uri="{FF2B5EF4-FFF2-40B4-BE49-F238E27FC236}">
                <a16:creationId xmlns:a16="http://schemas.microsoft.com/office/drawing/2014/main" id="{27662E06-0C64-1A2C-28F6-7C4AB6684072}"/>
              </a:ext>
            </a:extLst>
          </p:cNvPr>
          <p:cNvSpPr>
            <a:spLocks noGrp="1"/>
          </p:cNvSpPr>
          <p:nvPr>
            <p:ph type="dt" sz="half" idx="10"/>
          </p:nvPr>
        </p:nvSpPr>
        <p:spPr>
          <a:xfrm>
            <a:off x="564332" y="6441702"/>
            <a:ext cx="1039741" cy="301756"/>
          </a:xfrm>
        </p:spPr>
        <p:txBody>
          <a:bodyPr/>
          <a:lstStyle>
            <a:lvl1pPr>
              <a:defRPr>
                <a:solidFill>
                  <a:schemeClr val="tx1"/>
                </a:solidFill>
              </a:defRPr>
            </a:lvl1pPr>
          </a:lstStyle>
          <a:p>
            <a:fld id="{1F15E782-0D79-1147-8AEE-D1A4F876EA1D}" type="datetime1">
              <a:rPr lang="fi-FI" smtClean="0"/>
              <a:t>11.2.2025</a:t>
            </a:fld>
            <a:endParaRPr lang="fi-FI"/>
          </a:p>
        </p:txBody>
      </p:sp>
      <p:sp>
        <p:nvSpPr>
          <p:cNvPr id="10" name="Alatunnisteen paikkamerkki 4">
            <a:extLst>
              <a:ext uri="{FF2B5EF4-FFF2-40B4-BE49-F238E27FC236}">
                <a16:creationId xmlns:a16="http://schemas.microsoft.com/office/drawing/2014/main" id="{6BA13AA9-5673-0E7A-B86E-F7D8DEA8BBB4}"/>
              </a:ext>
            </a:extLst>
          </p:cNvPr>
          <p:cNvSpPr>
            <a:spLocks noGrp="1"/>
          </p:cNvSpPr>
          <p:nvPr>
            <p:ph type="ftr" sz="quarter" idx="11"/>
          </p:nvPr>
        </p:nvSpPr>
        <p:spPr>
          <a:xfrm>
            <a:off x="1859984" y="6441702"/>
            <a:ext cx="4114800" cy="301756"/>
          </a:xfrm>
        </p:spPr>
        <p:txBody>
          <a:bodyPr/>
          <a:lstStyle>
            <a:lvl1pPr algn="l">
              <a:defRPr>
                <a:solidFill>
                  <a:schemeClr val="tx1"/>
                </a:solidFill>
              </a:defRPr>
            </a:lvl1pPr>
          </a:lstStyle>
          <a:p>
            <a:r>
              <a:rPr lang="fi-FI"/>
              <a:t>Kanta-Hämeen hyvinvointialue</a:t>
            </a:r>
          </a:p>
        </p:txBody>
      </p:sp>
      <p:cxnSp>
        <p:nvCxnSpPr>
          <p:cNvPr id="13" name="Suora yhdysviiva 12">
            <a:extLst>
              <a:ext uri="{FF2B5EF4-FFF2-40B4-BE49-F238E27FC236}">
                <a16:creationId xmlns:a16="http://schemas.microsoft.com/office/drawing/2014/main" id="{9B7E286F-4914-1AF2-E465-A37DAAC7A458}"/>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5" name="Kuva 14">
            <a:extLst>
              <a:ext uri="{FF2B5EF4-FFF2-40B4-BE49-F238E27FC236}">
                <a16:creationId xmlns:a16="http://schemas.microsoft.com/office/drawing/2014/main" id="{DBEC793C-9C70-E35D-E1A0-18F4E1447D10}"/>
              </a:ext>
            </a:extLst>
          </p:cNvPr>
          <p:cNvPicPr>
            <a:picLocks noChangeAspect="1"/>
          </p:cNvPicPr>
          <p:nvPr/>
        </p:nvPicPr>
        <p:blipFill>
          <a:blip r:embed="rId3"/>
          <a:stretch>
            <a:fillRect/>
          </a:stretch>
        </p:blipFill>
        <p:spPr>
          <a:xfrm>
            <a:off x="11508281" y="6380229"/>
            <a:ext cx="427402" cy="425754"/>
          </a:xfrm>
          <a:prstGeom prst="rect">
            <a:avLst/>
          </a:prstGeom>
        </p:spPr>
      </p:pic>
      <p:cxnSp>
        <p:nvCxnSpPr>
          <p:cNvPr id="18" name="Suora yhdysviiva 17">
            <a:extLst>
              <a:ext uri="{FF2B5EF4-FFF2-40B4-BE49-F238E27FC236}">
                <a16:creationId xmlns:a16="http://schemas.microsoft.com/office/drawing/2014/main" id="{0A47D1E2-BC5F-106D-D39E-133A61821B88}"/>
              </a:ext>
            </a:extLst>
          </p:cNvPr>
          <p:cNvCxnSpPr>
            <a:cxnSpLocks/>
          </p:cNvCxnSpPr>
          <p:nvPr/>
        </p:nvCxnSpPr>
        <p:spPr>
          <a:xfrm>
            <a:off x="550361" y="1180842"/>
            <a:ext cx="11105611"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cxnSp>
        <p:nvCxnSpPr>
          <p:cNvPr id="21" name="Suora yhdysviiva 20">
            <a:extLst>
              <a:ext uri="{FF2B5EF4-FFF2-40B4-BE49-F238E27FC236}">
                <a16:creationId xmlns:a16="http://schemas.microsoft.com/office/drawing/2014/main" id="{B4640874-C19C-9DA7-7073-9C75356E6AD2}"/>
              </a:ext>
            </a:extLst>
          </p:cNvPr>
          <p:cNvCxnSpPr>
            <a:cxnSpLocks/>
          </p:cNvCxnSpPr>
          <p:nvPr/>
        </p:nvCxnSpPr>
        <p:spPr>
          <a:xfrm>
            <a:off x="1645310" y="6441702"/>
            <a:ext cx="0" cy="3017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9" name="Kuva 18">
            <a:extLst>
              <a:ext uri="{FF2B5EF4-FFF2-40B4-BE49-F238E27FC236}">
                <a16:creationId xmlns:a16="http://schemas.microsoft.com/office/drawing/2014/main" id="{0C7885CC-8AB0-4FB0-D2B5-1DBA95340845}"/>
              </a:ext>
            </a:extLst>
          </p:cNvPr>
          <p:cNvPicPr>
            <a:picLocks noChangeAspect="1"/>
          </p:cNvPicPr>
          <p:nvPr userDrawn="1"/>
        </p:nvPicPr>
        <p:blipFill>
          <a:blip r:embed="rId3"/>
          <a:stretch>
            <a:fillRect/>
          </a:stretch>
        </p:blipFill>
        <p:spPr>
          <a:xfrm>
            <a:off x="11508281" y="6380229"/>
            <a:ext cx="427402" cy="425754"/>
          </a:xfrm>
          <a:prstGeom prst="rect">
            <a:avLst/>
          </a:prstGeom>
        </p:spPr>
      </p:pic>
      <p:cxnSp>
        <p:nvCxnSpPr>
          <p:cNvPr id="22" name="Suora yhdysviiva 21">
            <a:extLst>
              <a:ext uri="{FF2B5EF4-FFF2-40B4-BE49-F238E27FC236}">
                <a16:creationId xmlns:a16="http://schemas.microsoft.com/office/drawing/2014/main" id="{B54DE52B-4B9F-7424-39FB-44BEFB65FDB1}"/>
              </a:ext>
            </a:extLst>
          </p:cNvPr>
          <p:cNvCxnSpPr>
            <a:cxnSpLocks/>
          </p:cNvCxnSpPr>
          <p:nvPr userDrawn="1"/>
        </p:nvCxnSpPr>
        <p:spPr>
          <a:xfrm>
            <a:off x="550361" y="1180842"/>
            <a:ext cx="11105611"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cxnSp>
        <p:nvCxnSpPr>
          <p:cNvPr id="24" name="Suora yhdysviiva 23">
            <a:extLst>
              <a:ext uri="{FF2B5EF4-FFF2-40B4-BE49-F238E27FC236}">
                <a16:creationId xmlns:a16="http://schemas.microsoft.com/office/drawing/2014/main" id="{BD45C2DA-D8F2-7A83-C0F1-EC2B7F7FD22F}"/>
              </a:ext>
            </a:extLst>
          </p:cNvPr>
          <p:cNvCxnSpPr>
            <a:cxnSpLocks/>
          </p:cNvCxnSpPr>
          <p:nvPr userDrawn="1"/>
        </p:nvCxnSpPr>
        <p:spPr>
          <a:xfrm>
            <a:off x="1645310" y="6441702"/>
            <a:ext cx="0" cy="3017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Dian numeron paikkamerkki 5">
            <a:extLst>
              <a:ext uri="{FF2B5EF4-FFF2-40B4-BE49-F238E27FC236}">
                <a16:creationId xmlns:a16="http://schemas.microsoft.com/office/drawing/2014/main" id="{4E9C0EB3-DBE7-4FE4-256A-CEFC625EB503}"/>
              </a:ext>
            </a:extLst>
          </p:cNvPr>
          <p:cNvSpPr>
            <a:spLocks noGrp="1"/>
          </p:cNvSpPr>
          <p:nvPr>
            <p:ph type="sldNum" sz="quarter" idx="12"/>
          </p:nvPr>
        </p:nvSpPr>
        <p:spPr>
          <a:xfrm>
            <a:off x="9456420" y="6441702"/>
            <a:ext cx="1788378" cy="301756"/>
          </a:xfrm>
        </p:spPr>
        <p:txBody>
          <a:bodyPr/>
          <a:lstStyle>
            <a:lvl1pPr>
              <a:defRPr>
                <a:solidFill>
                  <a:schemeClr val="tx1"/>
                </a:solidFill>
              </a:defRPr>
            </a:lvl1pPr>
          </a:lstStyle>
          <a:p>
            <a:fld id="{53C4A76B-A38D-2748-B9D9-0C392F5890A1}" type="slidenum">
              <a:rPr lang="fi-FI" smtClean="0"/>
              <a:t>‹#›</a:t>
            </a:fld>
            <a:endParaRPr lang="fi-FI"/>
          </a:p>
        </p:txBody>
      </p:sp>
      <p:pic>
        <p:nvPicPr>
          <p:cNvPr id="14" name="Kuva 13" descr="Kuva, joka sisältää kohteen kuvakaappaus, Sähkönsininen, symboli, Majorellen sininen&#10;&#10;Kuvaus luotu automaattisesti">
            <a:extLst>
              <a:ext uri="{FF2B5EF4-FFF2-40B4-BE49-F238E27FC236}">
                <a16:creationId xmlns:a16="http://schemas.microsoft.com/office/drawing/2014/main" id="{13CC6220-8AD7-89AE-2403-098E8EDB5BDE}"/>
              </a:ext>
            </a:extLst>
          </p:cNvPr>
          <p:cNvPicPr>
            <a:picLocks noChangeAspect="1"/>
          </p:cNvPicPr>
          <p:nvPr userDrawn="1"/>
        </p:nvPicPr>
        <p:blipFill>
          <a:blip r:embed="rId4"/>
          <a:stretch>
            <a:fillRect/>
          </a:stretch>
        </p:blipFill>
        <p:spPr>
          <a:xfrm>
            <a:off x="7633510" y="6396855"/>
            <a:ext cx="1525837" cy="396771"/>
          </a:xfrm>
          <a:prstGeom prst="rect">
            <a:avLst/>
          </a:prstGeom>
        </p:spPr>
      </p:pic>
    </p:spTree>
    <p:extLst>
      <p:ext uri="{BB962C8B-B14F-4D97-AF65-F5344CB8AC3E}">
        <p14:creationId xmlns:p14="http://schemas.microsoft.com/office/powerpoint/2010/main" val="20297343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Teksti_ja_kaavio">
    <p:spTree>
      <p:nvGrpSpPr>
        <p:cNvPr id="1" name=""/>
        <p:cNvGrpSpPr/>
        <p:nvPr/>
      </p:nvGrpSpPr>
      <p:grpSpPr>
        <a:xfrm>
          <a:off x="0" y="0"/>
          <a:ext cx="0" cy="0"/>
          <a:chOff x="0" y="0"/>
          <a:chExt cx="0" cy="0"/>
        </a:xfrm>
      </p:grpSpPr>
      <p:pic>
        <p:nvPicPr>
          <p:cNvPr id="4" name="Kuva 3">
            <a:extLst>
              <a:ext uri="{FF2B5EF4-FFF2-40B4-BE49-F238E27FC236}">
                <a16:creationId xmlns:a16="http://schemas.microsoft.com/office/drawing/2014/main" id="{9E61414D-E25D-718B-A7C0-112C8B9D0372}"/>
              </a:ext>
            </a:extLst>
          </p:cNvPr>
          <p:cNvPicPr>
            <a:picLocks noChangeAspect="1"/>
          </p:cNvPicPr>
          <p:nvPr/>
        </p:nvPicPr>
        <p:blipFill rotWithShape="1">
          <a:blip r:embed="rId2">
            <a:alphaModFix amt="55000"/>
          </a:blip>
          <a:srcRect b="19188"/>
          <a:stretch/>
        </p:blipFill>
        <p:spPr>
          <a:xfrm>
            <a:off x="8922786" y="4296813"/>
            <a:ext cx="3169308" cy="2561187"/>
          </a:xfrm>
          <a:prstGeom prst="rect">
            <a:avLst/>
          </a:prstGeom>
        </p:spPr>
      </p:pic>
      <p:sp>
        <p:nvSpPr>
          <p:cNvPr id="9" name="Suorakulmio 8">
            <a:extLst>
              <a:ext uri="{FF2B5EF4-FFF2-40B4-BE49-F238E27FC236}">
                <a16:creationId xmlns:a16="http://schemas.microsoft.com/office/drawing/2014/main" id="{CE3731FD-3237-B081-3BBF-6852294C2969}"/>
              </a:ext>
            </a:extLst>
          </p:cNvPr>
          <p:cNvSpPr/>
          <p:nvPr/>
        </p:nvSpPr>
        <p:spPr>
          <a:xfrm>
            <a:off x="7166" y="6306312"/>
            <a:ext cx="12192000" cy="568171"/>
          </a:xfrm>
          <a:prstGeom prst="rect">
            <a:avLst/>
          </a:prstGeom>
          <a:solidFill>
            <a:srgbClr val="30A598"/>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a:p>
        </p:txBody>
      </p:sp>
      <p:pic>
        <p:nvPicPr>
          <p:cNvPr id="20" name="Kuva 19">
            <a:extLst>
              <a:ext uri="{FF2B5EF4-FFF2-40B4-BE49-F238E27FC236}">
                <a16:creationId xmlns:a16="http://schemas.microsoft.com/office/drawing/2014/main" id="{639E1DDE-B518-B113-9FB3-53177E5D4C64}"/>
              </a:ext>
            </a:extLst>
          </p:cNvPr>
          <p:cNvPicPr>
            <a:picLocks noChangeAspect="1"/>
          </p:cNvPicPr>
          <p:nvPr/>
        </p:nvPicPr>
        <p:blipFill>
          <a:blip r:embed="rId3"/>
          <a:stretch>
            <a:fillRect/>
          </a:stretch>
        </p:blipFill>
        <p:spPr>
          <a:xfrm>
            <a:off x="11508281" y="6380229"/>
            <a:ext cx="427402" cy="425754"/>
          </a:xfrm>
          <a:prstGeom prst="rect">
            <a:avLst/>
          </a:prstGeom>
        </p:spPr>
      </p:pic>
      <p:sp>
        <p:nvSpPr>
          <p:cNvPr id="2" name="Otsikko 1">
            <a:extLst>
              <a:ext uri="{FF2B5EF4-FFF2-40B4-BE49-F238E27FC236}">
                <a16:creationId xmlns:a16="http://schemas.microsoft.com/office/drawing/2014/main" id="{A14B5CE6-8C7C-D544-E451-C996598C4CF0}"/>
              </a:ext>
            </a:extLst>
          </p:cNvPr>
          <p:cNvSpPr>
            <a:spLocks noGrp="1"/>
          </p:cNvSpPr>
          <p:nvPr>
            <p:ph type="title"/>
          </p:nvPr>
        </p:nvSpPr>
        <p:spPr>
          <a:xfrm>
            <a:off x="550361" y="182885"/>
            <a:ext cx="11105611" cy="942532"/>
          </a:xfrm>
        </p:spPr>
        <p:txBody>
          <a:bodyPr lIns="90000"/>
          <a:lstStyle/>
          <a:p>
            <a:r>
              <a:rPr lang="fi-FI"/>
              <a:t>Muokkaa ots. perustyyl. napsautt.</a:t>
            </a:r>
          </a:p>
        </p:txBody>
      </p:sp>
      <p:cxnSp>
        <p:nvCxnSpPr>
          <p:cNvPr id="3" name="Suora yhdysviiva 2">
            <a:extLst>
              <a:ext uri="{FF2B5EF4-FFF2-40B4-BE49-F238E27FC236}">
                <a16:creationId xmlns:a16="http://schemas.microsoft.com/office/drawing/2014/main" id="{CC50F7E5-D59E-7436-A826-2FC6F10DAF08}"/>
              </a:ext>
            </a:extLst>
          </p:cNvPr>
          <p:cNvCxnSpPr>
            <a:cxnSpLocks/>
          </p:cNvCxnSpPr>
          <p:nvPr/>
        </p:nvCxnSpPr>
        <p:spPr>
          <a:xfrm>
            <a:off x="550361" y="1180842"/>
            <a:ext cx="11105611"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6" name="Päivämäärän paikkamerkki 3">
            <a:extLst>
              <a:ext uri="{FF2B5EF4-FFF2-40B4-BE49-F238E27FC236}">
                <a16:creationId xmlns:a16="http://schemas.microsoft.com/office/drawing/2014/main" id="{1E2C21CA-E616-7CDC-FBF7-50E957E6B2B8}"/>
              </a:ext>
            </a:extLst>
          </p:cNvPr>
          <p:cNvSpPr>
            <a:spLocks noGrp="1"/>
          </p:cNvSpPr>
          <p:nvPr>
            <p:ph type="dt" sz="half" idx="10"/>
          </p:nvPr>
        </p:nvSpPr>
        <p:spPr>
          <a:xfrm>
            <a:off x="564332" y="6441702"/>
            <a:ext cx="1039741" cy="301756"/>
          </a:xfrm>
        </p:spPr>
        <p:txBody>
          <a:bodyPr/>
          <a:lstStyle>
            <a:lvl1pPr>
              <a:defRPr>
                <a:solidFill>
                  <a:schemeClr val="tx1"/>
                </a:solidFill>
              </a:defRPr>
            </a:lvl1pPr>
          </a:lstStyle>
          <a:p>
            <a:fld id="{1F15E782-0D79-1147-8AEE-D1A4F876EA1D}" type="datetime1">
              <a:rPr lang="fi-FI" smtClean="0"/>
              <a:t>11.2.2025</a:t>
            </a:fld>
            <a:endParaRPr lang="fi-FI"/>
          </a:p>
        </p:txBody>
      </p:sp>
      <p:sp>
        <p:nvSpPr>
          <p:cNvPr id="7" name="Alatunnisteen paikkamerkki 4">
            <a:extLst>
              <a:ext uri="{FF2B5EF4-FFF2-40B4-BE49-F238E27FC236}">
                <a16:creationId xmlns:a16="http://schemas.microsoft.com/office/drawing/2014/main" id="{5862E8DF-E55C-C093-5660-1B34F0A14BB3}"/>
              </a:ext>
            </a:extLst>
          </p:cNvPr>
          <p:cNvSpPr>
            <a:spLocks noGrp="1"/>
          </p:cNvSpPr>
          <p:nvPr>
            <p:ph type="ftr" sz="quarter" idx="11"/>
          </p:nvPr>
        </p:nvSpPr>
        <p:spPr>
          <a:xfrm>
            <a:off x="1859984" y="6441702"/>
            <a:ext cx="4114800" cy="301756"/>
          </a:xfrm>
        </p:spPr>
        <p:txBody>
          <a:bodyPr/>
          <a:lstStyle>
            <a:lvl1pPr algn="l">
              <a:defRPr>
                <a:solidFill>
                  <a:schemeClr val="tx1"/>
                </a:solidFill>
              </a:defRPr>
            </a:lvl1pPr>
          </a:lstStyle>
          <a:p>
            <a:r>
              <a:rPr lang="fi-FI"/>
              <a:t>Kanta-Hämeen hyvinvointialue</a:t>
            </a:r>
          </a:p>
        </p:txBody>
      </p:sp>
      <p:cxnSp>
        <p:nvCxnSpPr>
          <p:cNvPr id="8" name="Suora yhdysviiva 7">
            <a:extLst>
              <a:ext uri="{FF2B5EF4-FFF2-40B4-BE49-F238E27FC236}">
                <a16:creationId xmlns:a16="http://schemas.microsoft.com/office/drawing/2014/main" id="{770B7A5B-1656-5003-FE5A-936383F4EC95}"/>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Kaavion paikkamerkki 10">
            <a:extLst>
              <a:ext uri="{FF2B5EF4-FFF2-40B4-BE49-F238E27FC236}">
                <a16:creationId xmlns:a16="http://schemas.microsoft.com/office/drawing/2014/main" id="{8E0AA6B2-25E0-2C32-72DF-01EEE777371E}"/>
              </a:ext>
            </a:extLst>
          </p:cNvPr>
          <p:cNvSpPr>
            <a:spLocks noGrp="1"/>
          </p:cNvSpPr>
          <p:nvPr>
            <p:ph type="chart" sz="quarter" idx="13"/>
          </p:nvPr>
        </p:nvSpPr>
        <p:spPr>
          <a:xfrm>
            <a:off x="5870961" y="1413522"/>
            <a:ext cx="5785011" cy="4402137"/>
          </a:xfrm>
        </p:spPr>
        <p:txBody>
          <a:bodyPr/>
          <a:lstStyle/>
          <a:p>
            <a:r>
              <a:rPr lang="fi-FI"/>
              <a:t>Lisää kaavio napsauttamalla kuvaketta</a:t>
            </a:r>
          </a:p>
        </p:txBody>
      </p:sp>
      <p:sp>
        <p:nvSpPr>
          <p:cNvPr id="5" name="Sisällön paikkamerkki 2">
            <a:extLst>
              <a:ext uri="{FF2B5EF4-FFF2-40B4-BE49-F238E27FC236}">
                <a16:creationId xmlns:a16="http://schemas.microsoft.com/office/drawing/2014/main" id="{71D6F5B8-2943-F053-F9E2-16CFE91C327E}"/>
              </a:ext>
            </a:extLst>
          </p:cNvPr>
          <p:cNvSpPr>
            <a:spLocks noGrp="1"/>
          </p:cNvSpPr>
          <p:nvPr>
            <p:ph idx="1"/>
          </p:nvPr>
        </p:nvSpPr>
        <p:spPr>
          <a:xfrm>
            <a:off x="550361" y="1413521"/>
            <a:ext cx="5127438" cy="4402127"/>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pic>
        <p:nvPicPr>
          <p:cNvPr id="13" name="Kuva 12">
            <a:extLst>
              <a:ext uri="{FF2B5EF4-FFF2-40B4-BE49-F238E27FC236}">
                <a16:creationId xmlns:a16="http://schemas.microsoft.com/office/drawing/2014/main" id="{29FAA896-4434-EF5F-5C90-63C241D32106}"/>
              </a:ext>
            </a:extLst>
          </p:cNvPr>
          <p:cNvPicPr>
            <a:picLocks noChangeAspect="1"/>
          </p:cNvPicPr>
          <p:nvPr/>
        </p:nvPicPr>
        <p:blipFill>
          <a:blip r:embed="rId3"/>
          <a:stretch>
            <a:fillRect/>
          </a:stretch>
        </p:blipFill>
        <p:spPr>
          <a:xfrm>
            <a:off x="11508281" y="6380229"/>
            <a:ext cx="427402" cy="425754"/>
          </a:xfrm>
          <a:prstGeom prst="rect">
            <a:avLst/>
          </a:prstGeom>
        </p:spPr>
      </p:pic>
      <p:cxnSp>
        <p:nvCxnSpPr>
          <p:cNvPr id="14" name="Suora yhdysviiva 13">
            <a:extLst>
              <a:ext uri="{FF2B5EF4-FFF2-40B4-BE49-F238E27FC236}">
                <a16:creationId xmlns:a16="http://schemas.microsoft.com/office/drawing/2014/main" id="{31B95ECD-C211-712B-F437-C9829566CAC4}"/>
              </a:ext>
            </a:extLst>
          </p:cNvPr>
          <p:cNvCxnSpPr>
            <a:cxnSpLocks/>
          </p:cNvCxnSpPr>
          <p:nvPr/>
        </p:nvCxnSpPr>
        <p:spPr>
          <a:xfrm>
            <a:off x="550361" y="1180842"/>
            <a:ext cx="11105611"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cxnSp>
        <p:nvCxnSpPr>
          <p:cNvPr id="16" name="Suora yhdysviiva 15">
            <a:extLst>
              <a:ext uri="{FF2B5EF4-FFF2-40B4-BE49-F238E27FC236}">
                <a16:creationId xmlns:a16="http://schemas.microsoft.com/office/drawing/2014/main" id="{A78A7E8E-B3A8-7E83-BD96-FA38F6FD1C17}"/>
              </a:ext>
            </a:extLst>
          </p:cNvPr>
          <p:cNvCxnSpPr>
            <a:cxnSpLocks/>
          </p:cNvCxnSpPr>
          <p:nvPr/>
        </p:nvCxnSpPr>
        <p:spPr>
          <a:xfrm>
            <a:off x="1645310" y="6441702"/>
            <a:ext cx="0" cy="3017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5" name="Kuva 14">
            <a:extLst>
              <a:ext uri="{FF2B5EF4-FFF2-40B4-BE49-F238E27FC236}">
                <a16:creationId xmlns:a16="http://schemas.microsoft.com/office/drawing/2014/main" id="{CCABEE96-C437-E3AF-F80F-A205302C31DD}"/>
              </a:ext>
            </a:extLst>
          </p:cNvPr>
          <p:cNvPicPr>
            <a:picLocks noChangeAspect="1"/>
          </p:cNvPicPr>
          <p:nvPr userDrawn="1"/>
        </p:nvPicPr>
        <p:blipFill>
          <a:blip r:embed="rId3"/>
          <a:stretch>
            <a:fillRect/>
          </a:stretch>
        </p:blipFill>
        <p:spPr>
          <a:xfrm>
            <a:off x="11508281" y="6380229"/>
            <a:ext cx="427402" cy="425754"/>
          </a:xfrm>
          <a:prstGeom prst="rect">
            <a:avLst/>
          </a:prstGeom>
        </p:spPr>
      </p:pic>
      <p:cxnSp>
        <p:nvCxnSpPr>
          <p:cNvPr id="17" name="Suora yhdysviiva 16">
            <a:extLst>
              <a:ext uri="{FF2B5EF4-FFF2-40B4-BE49-F238E27FC236}">
                <a16:creationId xmlns:a16="http://schemas.microsoft.com/office/drawing/2014/main" id="{D328C703-C8D7-C06D-330B-458C843091FE}"/>
              </a:ext>
            </a:extLst>
          </p:cNvPr>
          <p:cNvCxnSpPr>
            <a:cxnSpLocks/>
          </p:cNvCxnSpPr>
          <p:nvPr userDrawn="1"/>
        </p:nvCxnSpPr>
        <p:spPr>
          <a:xfrm>
            <a:off x="550361" y="1180842"/>
            <a:ext cx="11105611"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cxnSp>
        <p:nvCxnSpPr>
          <p:cNvPr id="19" name="Suora yhdysviiva 18">
            <a:extLst>
              <a:ext uri="{FF2B5EF4-FFF2-40B4-BE49-F238E27FC236}">
                <a16:creationId xmlns:a16="http://schemas.microsoft.com/office/drawing/2014/main" id="{0A9652A7-8172-4544-8832-B4A6A82081FF}"/>
              </a:ext>
            </a:extLst>
          </p:cNvPr>
          <p:cNvCxnSpPr>
            <a:cxnSpLocks/>
          </p:cNvCxnSpPr>
          <p:nvPr userDrawn="1"/>
        </p:nvCxnSpPr>
        <p:spPr>
          <a:xfrm>
            <a:off x="1645310" y="6441702"/>
            <a:ext cx="0" cy="3017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Dian numeron paikkamerkki 5">
            <a:extLst>
              <a:ext uri="{FF2B5EF4-FFF2-40B4-BE49-F238E27FC236}">
                <a16:creationId xmlns:a16="http://schemas.microsoft.com/office/drawing/2014/main" id="{6C0F4980-1B38-5C49-90F5-A318CCEBA8C9}"/>
              </a:ext>
            </a:extLst>
          </p:cNvPr>
          <p:cNvSpPr>
            <a:spLocks noGrp="1"/>
          </p:cNvSpPr>
          <p:nvPr>
            <p:ph type="sldNum" sz="quarter" idx="12"/>
          </p:nvPr>
        </p:nvSpPr>
        <p:spPr>
          <a:xfrm>
            <a:off x="9456420" y="6441702"/>
            <a:ext cx="1788378" cy="301756"/>
          </a:xfrm>
        </p:spPr>
        <p:txBody>
          <a:bodyPr/>
          <a:lstStyle>
            <a:lvl1pPr>
              <a:defRPr>
                <a:solidFill>
                  <a:schemeClr val="tx1"/>
                </a:solidFill>
              </a:defRPr>
            </a:lvl1pPr>
          </a:lstStyle>
          <a:p>
            <a:fld id="{53C4A76B-A38D-2748-B9D9-0C392F5890A1}" type="slidenum">
              <a:rPr lang="fi-FI" smtClean="0"/>
              <a:t>‹#›</a:t>
            </a:fld>
            <a:endParaRPr lang="fi-FI"/>
          </a:p>
        </p:txBody>
      </p:sp>
      <p:pic>
        <p:nvPicPr>
          <p:cNvPr id="10" name="Kuva 9" descr="Kuva, joka sisältää kohteen kuvakaappaus, Sähkönsininen, symboli, Majorellen sininen&#10;&#10;Kuvaus luotu automaattisesti">
            <a:extLst>
              <a:ext uri="{FF2B5EF4-FFF2-40B4-BE49-F238E27FC236}">
                <a16:creationId xmlns:a16="http://schemas.microsoft.com/office/drawing/2014/main" id="{C5F8E751-A5C3-4D67-9BBE-4EC08290E865}"/>
              </a:ext>
            </a:extLst>
          </p:cNvPr>
          <p:cNvPicPr>
            <a:picLocks noChangeAspect="1"/>
          </p:cNvPicPr>
          <p:nvPr userDrawn="1"/>
        </p:nvPicPr>
        <p:blipFill>
          <a:blip r:embed="rId4"/>
          <a:stretch>
            <a:fillRect/>
          </a:stretch>
        </p:blipFill>
        <p:spPr>
          <a:xfrm>
            <a:off x="7633510" y="6396855"/>
            <a:ext cx="1525837" cy="396771"/>
          </a:xfrm>
          <a:prstGeom prst="rect">
            <a:avLst/>
          </a:prstGeom>
        </p:spPr>
      </p:pic>
    </p:spTree>
    <p:extLst>
      <p:ext uri="{BB962C8B-B14F-4D97-AF65-F5344CB8AC3E}">
        <p14:creationId xmlns:p14="http://schemas.microsoft.com/office/powerpoint/2010/main" val="22755117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Otsikko_ja_graafi">
    <p:spTree>
      <p:nvGrpSpPr>
        <p:cNvPr id="1" name=""/>
        <p:cNvGrpSpPr/>
        <p:nvPr/>
      </p:nvGrpSpPr>
      <p:grpSpPr>
        <a:xfrm>
          <a:off x="0" y="0"/>
          <a:ext cx="0" cy="0"/>
          <a:chOff x="0" y="0"/>
          <a:chExt cx="0" cy="0"/>
        </a:xfrm>
      </p:grpSpPr>
      <p:pic>
        <p:nvPicPr>
          <p:cNvPr id="4" name="Kuva 3">
            <a:extLst>
              <a:ext uri="{FF2B5EF4-FFF2-40B4-BE49-F238E27FC236}">
                <a16:creationId xmlns:a16="http://schemas.microsoft.com/office/drawing/2014/main" id="{9E61414D-E25D-718B-A7C0-112C8B9D0372}"/>
              </a:ext>
            </a:extLst>
          </p:cNvPr>
          <p:cNvPicPr>
            <a:picLocks noChangeAspect="1"/>
          </p:cNvPicPr>
          <p:nvPr/>
        </p:nvPicPr>
        <p:blipFill rotWithShape="1">
          <a:blip r:embed="rId2">
            <a:alphaModFix amt="55000"/>
          </a:blip>
          <a:srcRect l="-21" r="-21" b="19188"/>
          <a:stretch/>
        </p:blipFill>
        <p:spPr>
          <a:xfrm>
            <a:off x="8922786" y="4296813"/>
            <a:ext cx="3169308" cy="2561187"/>
          </a:xfrm>
          <a:prstGeom prst="rect">
            <a:avLst/>
          </a:prstGeom>
        </p:spPr>
      </p:pic>
      <p:sp>
        <p:nvSpPr>
          <p:cNvPr id="9" name="Suorakulmio 8">
            <a:extLst>
              <a:ext uri="{FF2B5EF4-FFF2-40B4-BE49-F238E27FC236}">
                <a16:creationId xmlns:a16="http://schemas.microsoft.com/office/drawing/2014/main" id="{CE3731FD-3237-B081-3BBF-6852294C2969}"/>
              </a:ext>
            </a:extLst>
          </p:cNvPr>
          <p:cNvSpPr/>
          <p:nvPr/>
        </p:nvSpPr>
        <p:spPr>
          <a:xfrm>
            <a:off x="7166" y="6306312"/>
            <a:ext cx="12192000" cy="568171"/>
          </a:xfrm>
          <a:prstGeom prst="rect">
            <a:avLst/>
          </a:prstGeom>
          <a:solidFill>
            <a:srgbClr val="30A598"/>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a:p>
        </p:txBody>
      </p:sp>
      <p:pic>
        <p:nvPicPr>
          <p:cNvPr id="20" name="Kuva 19">
            <a:extLst>
              <a:ext uri="{FF2B5EF4-FFF2-40B4-BE49-F238E27FC236}">
                <a16:creationId xmlns:a16="http://schemas.microsoft.com/office/drawing/2014/main" id="{639E1DDE-B518-B113-9FB3-53177E5D4C64}"/>
              </a:ext>
            </a:extLst>
          </p:cNvPr>
          <p:cNvPicPr>
            <a:picLocks noChangeAspect="1"/>
          </p:cNvPicPr>
          <p:nvPr/>
        </p:nvPicPr>
        <p:blipFill>
          <a:blip r:embed="rId3"/>
          <a:stretch>
            <a:fillRect/>
          </a:stretch>
        </p:blipFill>
        <p:spPr>
          <a:xfrm>
            <a:off x="11508281" y="6380229"/>
            <a:ext cx="427402" cy="425754"/>
          </a:xfrm>
          <a:prstGeom prst="rect">
            <a:avLst/>
          </a:prstGeom>
        </p:spPr>
      </p:pic>
      <p:sp>
        <p:nvSpPr>
          <p:cNvPr id="2" name="Otsikko 1">
            <a:extLst>
              <a:ext uri="{FF2B5EF4-FFF2-40B4-BE49-F238E27FC236}">
                <a16:creationId xmlns:a16="http://schemas.microsoft.com/office/drawing/2014/main" id="{A14B5CE6-8C7C-D544-E451-C996598C4CF0}"/>
              </a:ext>
            </a:extLst>
          </p:cNvPr>
          <p:cNvSpPr>
            <a:spLocks noGrp="1"/>
          </p:cNvSpPr>
          <p:nvPr>
            <p:ph type="title"/>
          </p:nvPr>
        </p:nvSpPr>
        <p:spPr>
          <a:xfrm>
            <a:off x="550361" y="182885"/>
            <a:ext cx="11105611" cy="942532"/>
          </a:xfrm>
        </p:spPr>
        <p:txBody>
          <a:bodyPr lIns="90000"/>
          <a:lstStyle/>
          <a:p>
            <a:r>
              <a:rPr lang="fi-FI"/>
              <a:t>Muokkaa ots. perustyyl. napsautt.</a:t>
            </a:r>
          </a:p>
        </p:txBody>
      </p:sp>
      <p:cxnSp>
        <p:nvCxnSpPr>
          <p:cNvPr id="3" name="Suora yhdysviiva 2">
            <a:extLst>
              <a:ext uri="{FF2B5EF4-FFF2-40B4-BE49-F238E27FC236}">
                <a16:creationId xmlns:a16="http://schemas.microsoft.com/office/drawing/2014/main" id="{CC50F7E5-D59E-7436-A826-2FC6F10DAF08}"/>
              </a:ext>
            </a:extLst>
          </p:cNvPr>
          <p:cNvCxnSpPr>
            <a:cxnSpLocks/>
          </p:cNvCxnSpPr>
          <p:nvPr/>
        </p:nvCxnSpPr>
        <p:spPr>
          <a:xfrm>
            <a:off x="550361" y="1180842"/>
            <a:ext cx="11105611"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6" name="Päivämäärän paikkamerkki 3">
            <a:extLst>
              <a:ext uri="{FF2B5EF4-FFF2-40B4-BE49-F238E27FC236}">
                <a16:creationId xmlns:a16="http://schemas.microsoft.com/office/drawing/2014/main" id="{1E2C21CA-E616-7CDC-FBF7-50E957E6B2B8}"/>
              </a:ext>
            </a:extLst>
          </p:cNvPr>
          <p:cNvSpPr>
            <a:spLocks noGrp="1"/>
          </p:cNvSpPr>
          <p:nvPr>
            <p:ph type="dt" sz="half" idx="10"/>
          </p:nvPr>
        </p:nvSpPr>
        <p:spPr>
          <a:xfrm>
            <a:off x="564332" y="6441702"/>
            <a:ext cx="1039741" cy="301756"/>
          </a:xfrm>
        </p:spPr>
        <p:txBody>
          <a:bodyPr/>
          <a:lstStyle>
            <a:lvl1pPr>
              <a:defRPr>
                <a:solidFill>
                  <a:schemeClr val="tx1"/>
                </a:solidFill>
              </a:defRPr>
            </a:lvl1pPr>
          </a:lstStyle>
          <a:p>
            <a:fld id="{1F15E782-0D79-1147-8AEE-D1A4F876EA1D}" type="datetime1">
              <a:rPr lang="fi-FI" smtClean="0"/>
              <a:t>11.2.2025</a:t>
            </a:fld>
            <a:endParaRPr lang="fi-FI"/>
          </a:p>
        </p:txBody>
      </p:sp>
      <p:sp>
        <p:nvSpPr>
          <p:cNvPr id="7" name="Alatunnisteen paikkamerkki 4">
            <a:extLst>
              <a:ext uri="{FF2B5EF4-FFF2-40B4-BE49-F238E27FC236}">
                <a16:creationId xmlns:a16="http://schemas.microsoft.com/office/drawing/2014/main" id="{5862E8DF-E55C-C093-5660-1B34F0A14BB3}"/>
              </a:ext>
            </a:extLst>
          </p:cNvPr>
          <p:cNvSpPr>
            <a:spLocks noGrp="1"/>
          </p:cNvSpPr>
          <p:nvPr>
            <p:ph type="ftr" sz="quarter" idx="11"/>
          </p:nvPr>
        </p:nvSpPr>
        <p:spPr>
          <a:xfrm>
            <a:off x="1859984" y="6441702"/>
            <a:ext cx="4114800" cy="301756"/>
          </a:xfrm>
        </p:spPr>
        <p:txBody>
          <a:bodyPr/>
          <a:lstStyle>
            <a:lvl1pPr algn="l">
              <a:defRPr>
                <a:solidFill>
                  <a:schemeClr val="tx1"/>
                </a:solidFill>
              </a:defRPr>
            </a:lvl1pPr>
          </a:lstStyle>
          <a:p>
            <a:r>
              <a:rPr lang="fi-FI"/>
              <a:t>Kanta-Hämeen hyvinvointialue</a:t>
            </a:r>
          </a:p>
        </p:txBody>
      </p:sp>
      <p:cxnSp>
        <p:nvCxnSpPr>
          <p:cNvPr id="8" name="Suora yhdysviiva 7">
            <a:extLst>
              <a:ext uri="{FF2B5EF4-FFF2-40B4-BE49-F238E27FC236}">
                <a16:creationId xmlns:a16="http://schemas.microsoft.com/office/drawing/2014/main" id="{770B7A5B-1656-5003-FE5A-936383F4EC95}"/>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Kaavion paikkamerkki 10">
            <a:extLst>
              <a:ext uri="{FF2B5EF4-FFF2-40B4-BE49-F238E27FC236}">
                <a16:creationId xmlns:a16="http://schemas.microsoft.com/office/drawing/2014/main" id="{8E0AA6B2-25E0-2C32-72DF-01EEE777371E}"/>
              </a:ext>
            </a:extLst>
          </p:cNvPr>
          <p:cNvSpPr>
            <a:spLocks noGrp="1"/>
          </p:cNvSpPr>
          <p:nvPr>
            <p:ph type="chart" sz="quarter" idx="13"/>
          </p:nvPr>
        </p:nvSpPr>
        <p:spPr>
          <a:xfrm>
            <a:off x="2035197" y="1487083"/>
            <a:ext cx="8135937" cy="4402137"/>
          </a:xfrm>
        </p:spPr>
        <p:txBody>
          <a:bodyPr/>
          <a:lstStyle/>
          <a:p>
            <a:r>
              <a:rPr lang="fi-FI"/>
              <a:t>Lisää kaavio napsauttamalla kuvaketta</a:t>
            </a:r>
          </a:p>
        </p:txBody>
      </p:sp>
      <p:pic>
        <p:nvPicPr>
          <p:cNvPr id="12" name="Kuva 11">
            <a:extLst>
              <a:ext uri="{FF2B5EF4-FFF2-40B4-BE49-F238E27FC236}">
                <a16:creationId xmlns:a16="http://schemas.microsoft.com/office/drawing/2014/main" id="{217D7E52-3A3D-6FD8-CE40-C811CC3115CC}"/>
              </a:ext>
            </a:extLst>
          </p:cNvPr>
          <p:cNvPicPr>
            <a:picLocks noChangeAspect="1"/>
          </p:cNvPicPr>
          <p:nvPr/>
        </p:nvPicPr>
        <p:blipFill>
          <a:blip r:embed="rId3"/>
          <a:stretch>
            <a:fillRect/>
          </a:stretch>
        </p:blipFill>
        <p:spPr>
          <a:xfrm>
            <a:off x="11508281" y="6380229"/>
            <a:ext cx="427402" cy="425754"/>
          </a:xfrm>
          <a:prstGeom prst="rect">
            <a:avLst/>
          </a:prstGeom>
        </p:spPr>
      </p:pic>
      <p:cxnSp>
        <p:nvCxnSpPr>
          <p:cNvPr id="13" name="Suora yhdysviiva 12">
            <a:extLst>
              <a:ext uri="{FF2B5EF4-FFF2-40B4-BE49-F238E27FC236}">
                <a16:creationId xmlns:a16="http://schemas.microsoft.com/office/drawing/2014/main" id="{19498F21-EF35-B355-215C-CA5263A6A47C}"/>
              </a:ext>
            </a:extLst>
          </p:cNvPr>
          <p:cNvCxnSpPr>
            <a:cxnSpLocks/>
          </p:cNvCxnSpPr>
          <p:nvPr/>
        </p:nvCxnSpPr>
        <p:spPr>
          <a:xfrm>
            <a:off x="550361" y="1180842"/>
            <a:ext cx="11105611"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cxnSp>
        <p:nvCxnSpPr>
          <p:cNvPr id="15" name="Suora yhdysviiva 14">
            <a:extLst>
              <a:ext uri="{FF2B5EF4-FFF2-40B4-BE49-F238E27FC236}">
                <a16:creationId xmlns:a16="http://schemas.microsoft.com/office/drawing/2014/main" id="{63DE29E6-52D5-9A62-D3EB-78D26FF80292}"/>
              </a:ext>
            </a:extLst>
          </p:cNvPr>
          <p:cNvCxnSpPr>
            <a:cxnSpLocks/>
          </p:cNvCxnSpPr>
          <p:nvPr/>
        </p:nvCxnSpPr>
        <p:spPr>
          <a:xfrm>
            <a:off x="1645310" y="6441702"/>
            <a:ext cx="0" cy="3017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4" name="Kuva 13">
            <a:extLst>
              <a:ext uri="{FF2B5EF4-FFF2-40B4-BE49-F238E27FC236}">
                <a16:creationId xmlns:a16="http://schemas.microsoft.com/office/drawing/2014/main" id="{D2F7C3EF-1D1B-F3AC-E675-561B0160472B}"/>
              </a:ext>
            </a:extLst>
          </p:cNvPr>
          <p:cNvPicPr>
            <a:picLocks noChangeAspect="1"/>
          </p:cNvPicPr>
          <p:nvPr userDrawn="1"/>
        </p:nvPicPr>
        <p:blipFill>
          <a:blip r:embed="rId3"/>
          <a:stretch>
            <a:fillRect/>
          </a:stretch>
        </p:blipFill>
        <p:spPr>
          <a:xfrm>
            <a:off x="11508281" y="6380229"/>
            <a:ext cx="427402" cy="425754"/>
          </a:xfrm>
          <a:prstGeom prst="rect">
            <a:avLst/>
          </a:prstGeom>
        </p:spPr>
      </p:pic>
      <p:cxnSp>
        <p:nvCxnSpPr>
          <p:cNvPr id="16" name="Suora yhdysviiva 15">
            <a:extLst>
              <a:ext uri="{FF2B5EF4-FFF2-40B4-BE49-F238E27FC236}">
                <a16:creationId xmlns:a16="http://schemas.microsoft.com/office/drawing/2014/main" id="{433F726C-F420-3039-87D4-05855D322DA9}"/>
              </a:ext>
            </a:extLst>
          </p:cNvPr>
          <p:cNvCxnSpPr>
            <a:cxnSpLocks/>
          </p:cNvCxnSpPr>
          <p:nvPr userDrawn="1"/>
        </p:nvCxnSpPr>
        <p:spPr>
          <a:xfrm>
            <a:off x="550361" y="1180842"/>
            <a:ext cx="11105611"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cxnSp>
        <p:nvCxnSpPr>
          <p:cNvPr id="18" name="Suora yhdysviiva 17">
            <a:extLst>
              <a:ext uri="{FF2B5EF4-FFF2-40B4-BE49-F238E27FC236}">
                <a16:creationId xmlns:a16="http://schemas.microsoft.com/office/drawing/2014/main" id="{A50E3ECA-0F8B-4F1E-8D96-F07125FCA06F}"/>
              </a:ext>
            </a:extLst>
          </p:cNvPr>
          <p:cNvCxnSpPr>
            <a:cxnSpLocks/>
          </p:cNvCxnSpPr>
          <p:nvPr userDrawn="1"/>
        </p:nvCxnSpPr>
        <p:spPr>
          <a:xfrm>
            <a:off x="1645310" y="6441702"/>
            <a:ext cx="0" cy="3017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Dian numeron paikkamerkki 5">
            <a:extLst>
              <a:ext uri="{FF2B5EF4-FFF2-40B4-BE49-F238E27FC236}">
                <a16:creationId xmlns:a16="http://schemas.microsoft.com/office/drawing/2014/main" id="{A97C575A-139A-0C43-BAF6-9A347A6A2796}"/>
              </a:ext>
            </a:extLst>
          </p:cNvPr>
          <p:cNvSpPr>
            <a:spLocks noGrp="1"/>
          </p:cNvSpPr>
          <p:nvPr>
            <p:ph type="sldNum" sz="quarter" idx="12"/>
          </p:nvPr>
        </p:nvSpPr>
        <p:spPr>
          <a:xfrm>
            <a:off x="9456420" y="6441702"/>
            <a:ext cx="1788378" cy="301756"/>
          </a:xfrm>
        </p:spPr>
        <p:txBody>
          <a:bodyPr/>
          <a:lstStyle>
            <a:lvl1pPr>
              <a:defRPr>
                <a:solidFill>
                  <a:schemeClr val="tx1"/>
                </a:solidFill>
              </a:defRPr>
            </a:lvl1pPr>
          </a:lstStyle>
          <a:p>
            <a:fld id="{53C4A76B-A38D-2748-B9D9-0C392F5890A1}" type="slidenum">
              <a:rPr lang="fi-FI" smtClean="0"/>
              <a:t>‹#›</a:t>
            </a:fld>
            <a:endParaRPr lang="fi-FI"/>
          </a:p>
        </p:txBody>
      </p:sp>
      <p:pic>
        <p:nvPicPr>
          <p:cNvPr id="5" name="Kuva 4" descr="Kuva, joka sisältää kohteen kuvakaappaus, Sähkönsininen, symboli, Majorellen sininen&#10;&#10;Kuvaus luotu automaattisesti">
            <a:extLst>
              <a:ext uri="{FF2B5EF4-FFF2-40B4-BE49-F238E27FC236}">
                <a16:creationId xmlns:a16="http://schemas.microsoft.com/office/drawing/2014/main" id="{9F57D678-C020-2A45-6064-D15F6352B734}"/>
              </a:ext>
            </a:extLst>
          </p:cNvPr>
          <p:cNvPicPr>
            <a:picLocks noChangeAspect="1"/>
          </p:cNvPicPr>
          <p:nvPr userDrawn="1"/>
        </p:nvPicPr>
        <p:blipFill>
          <a:blip r:embed="rId4"/>
          <a:stretch>
            <a:fillRect/>
          </a:stretch>
        </p:blipFill>
        <p:spPr>
          <a:xfrm>
            <a:off x="7633510" y="6396855"/>
            <a:ext cx="1525837" cy="396771"/>
          </a:xfrm>
          <a:prstGeom prst="rect">
            <a:avLst/>
          </a:prstGeom>
        </p:spPr>
      </p:pic>
    </p:spTree>
    <p:extLst>
      <p:ext uri="{BB962C8B-B14F-4D97-AF65-F5344CB8AC3E}">
        <p14:creationId xmlns:p14="http://schemas.microsoft.com/office/powerpoint/2010/main" val="2660557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Kansi_perus_valk_logo">
    <p:spTree>
      <p:nvGrpSpPr>
        <p:cNvPr id="1" name=""/>
        <p:cNvGrpSpPr/>
        <p:nvPr/>
      </p:nvGrpSpPr>
      <p:grpSpPr>
        <a:xfrm>
          <a:off x="0" y="0"/>
          <a:ext cx="0" cy="0"/>
          <a:chOff x="0" y="0"/>
          <a:chExt cx="0" cy="0"/>
        </a:xfrm>
      </p:grpSpPr>
      <p:sp>
        <p:nvSpPr>
          <p:cNvPr id="6" name="Suorakulmio 5">
            <a:extLst>
              <a:ext uri="{FF2B5EF4-FFF2-40B4-BE49-F238E27FC236}">
                <a16:creationId xmlns:a16="http://schemas.microsoft.com/office/drawing/2014/main" id="{827DFDE3-0E2A-8BA0-97FC-B92A991419A2}"/>
              </a:ext>
            </a:extLst>
          </p:cNvPr>
          <p:cNvSpPr/>
          <p:nvPr/>
        </p:nvSpPr>
        <p:spPr>
          <a:xfrm>
            <a:off x="0" y="0"/>
            <a:ext cx="12192000" cy="6874483"/>
          </a:xfrm>
          <a:prstGeom prst="rect">
            <a:avLst/>
          </a:prstGeom>
          <a:solidFill>
            <a:srgbClr val="30A598"/>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D2FE5598-89CF-CBC0-790A-52CA24D38812}"/>
              </a:ext>
            </a:extLst>
          </p:cNvPr>
          <p:cNvSpPr>
            <a:spLocks noGrp="1"/>
          </p:cNvSpPr>
          <p:nvPr>
            <p:ph type="ctrTitle"/>
          </p:nvPr>
        </p:nvSpPr>
        <p:spPr>
          <a:xfrm>
            <a:off x="1524000" y="2107476"/>
            <a:ext cx="9144000" cy="1892635"/>
          </a:xfrm>
        </p:spPr>
        <p:txBody>
          <a:bodyPr anchor="ctr" anchorCtr="0">
            <a:normAutofit/>
          </a:bodyPr>
          <a:lstStyle>
            <a:lvl1pPr algn="ctr">
              <a:defRPr sz="48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EA5C04D1-0130-0F49-E820-7F6E2B793ED7}"/>
              </a:ext>
            </a:extLst>
          </p:cNvPr>
          <p:cNvSpPr>
            <a:spLocks noGrp="1"/>
          </p:cNvSpPr>
          <p:nvPr>
            <p:ph type="subTitle" idx="1"/>
          </p:nvPr>
        </p:nvSpPr>
        <p:spPr>
          <a:xfrm>
            <a:off x="3222171" y="4086063"/>
            <a:ext cx="5747658" cy="921706"/>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D7C2543E-9057-B686-9DDD-6D0E8AA513CC}"/>
              </a:ext>
            </a:extLst>
          </p:cNvPr>
          <p:cNvSpPr>
            <a:spLocks noGrp="1"/>
          </p:cNvSpPr>
          <p:nvPr>
            <p:ph type="dt" sz="half" idx="10"/>
          </p:nvPr>
        </p:nvSpPr>
        <p:spPr>
          <a:xfrm>
            <a:off x="4724400" y="5287639"/>
            <a:ext cx="2743200" cy="365125"/>
          </a:xfrm>
        </p:spPr>
        <p:txBody>
          <a:bodyPr/>
          <a:lstStyle>
            <a:lvl1pPr algn="ctr">
              <a:defRPr>
                <a:solidFill>
                  <a:schemeClr val="tx1"/>
                </a:solidFill>
              </a:defRPr>
            </a:lvl1pPr>
          </a:lstStyle>
          <a:p>
            <a:fld id="{500F61C4-1C71-A544-8FD3-DD61F3532129}" type="datetime1">
              <a:rPr lang="fi-FI" smtClean="0"/>
              <a:t>11.2.2025</a:t>
            </a:fld>
            <a:endParaRPr lang="fi-FI"/>
          </a:p>
        </p:txBody>
      </p:sp>
      <p:sp>
        <p:nvSpPr>
          <p:cNvPr id="5" name="Alatunnisteen paikkamerkki 4">
            <a:extLst>
              <a:ext uri="{FF2B5EF4-FFF2-40B4-BE49-F238E27FC236}">
                <a16:creationId xmlns:a16="http://schemas.microsoft.com/office/drawing/2014/main" id="{31E48398-ED46-0AA9-D9C1-24D042E3CC96}"/>
              </a:ext>
            </a:extLst>
          </p:cNvPr>
          <p:cNvSpPr>
            <a:spLocks noGrp="1"/>
          </p:cNvSpPr>
          <p:nvPr>
            <p:ph type="ftr" sz="quarter" idx="11"/>
          </p:nvPr>
        </p:nvSpPr>
        <p:spPr>
          <a:xfrm>
            <a:off x="4038600" y="5686166"/>
            <a:ext cx="4114800" cy="365125"/>
          </a:xfrm>
        </p:spPr>
        <p:txBody>
          <a:bodyPr/>
          <a:lstStyle>
            <a:lvl1pPr>
              <a:defRPr>
                <a:solidFill>
                  <a:schemeClr val="tx1"/>
                </a:solidFill>
              </a:defRPr>
            </a:lvl1pPr>
          </a:lstStyle>
          <a:p>
            <a:r>
              <a:rPr lang="fi-FI"/>
              <a:t>Kanta-Hämeen hyvinvointialue</a:t>
            </a:r>
          </a:p>
        </p:txBody>
      </p:sp>
      <p:cxnSp>
        <p:nvCxnSpPr>
          <p:cNvPr id="11" name="Suora yhdysviiva 10">
            <a:extLst>
              <a:ext uri="{FF2B5EF4-FFF2-40B4-BE49-F238E27FC236}">
                <a16:creationId xmlns:a16="http://schemas.microsoft.com/office/drawing/2014/main" id="{380752AF-439C-A394-C29E-5CD9C5895CC9}"/>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Kuva 6">
            <a:extLst>
              <a:ext uri="{FF2B5EF4-FFF2-40B4-BE49-F238E27FC236}">
                <a16:creationId xmlns:a16="http://schemas.microsoft.com/office/drawing/2014/main" id="{1517AFE6-0C4E-D7AE-5E35-42F9CD0D8691}"/>
              </a:ext>
            </a:extLst>
          </p:cNvPr>
          <p:cNvPicPr>
            <a:picLocks noChangeAspect="1"/>
          </p:cNvPicPr>
          <p:nvPr/>
        </p:nvPicPr>
        <p:blipFill rotWithShape="1">
          <a:blip r:embed="rId2"/>
          <a:srcRect t="1" b="17635"/>
          <a:stretch/>
        </p:blipFill>
        <p:spPr>
          <a:xfrm>
            <a:off x="9179594" y="4337510"/>
            <a:ext cx="2689485" cy="2536974"/>
          </a:xfrm>
          <a:prstGeom prst="rect">
            <a:avLst/>
          </a:prstGeom>
        </p:spPr>
      </p:pic>
      <p:cxnSp>
        <p:nvCxnSpPr>
          <p:cNvPr id="9" name="Suora yhdysviiva 8">
            <a:extLst>
              <a:ext uri="{FF2B5EF4-FFF2-40B4-BE49-F238E27FC236}">
                <a16:creationId xmlns:a16="http://schemas.microsoft.com/office/drawing/2014/main" id="{A6B0A1EB-F7EB-B8A4-4226-B480CDE31E58}"/>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12" name="Kuva 11">
            <a:extLst>
              <a:ext uri="{FF2B5EF4-FFF2-40B4-BE49-F238E27FC236}">
                <a16:creationId xmlns:a16="http://schemas.microsoft.com/office/drawing/2014/main" id="{F480ED79-90A3-9594-4E36-304E1D1A08EB}"/>
              </a:ext>
            </a:extLst>
          </p:cNvPr>
          <p:cNvPicPr>
            <a:picLocks noChangeAspect="1"/>
          </p:cNvPicPr>
          <p:nvPr/>
        </p:nvPicPr>
        <p:blipFill rotWithShape="1">
          <a:blip r:embed="rId2"/>
          <a:srcRect t="1" b="17635"/>
          <a:stretch/>
        </p:blipFill>
        <p:spPr>
          <a:xfrm>
            <a:off x="9179594" y="4337510"/>
            <a:ext cx="2689485" cy="2536974"/>
          </a:xfrm>
          <a:prstGeom prst="rect">
            <a:avLst/>
          </a:prstGeom>
        </p:spPr>
      </p:pic>
      <p:pic>
        <p:nvPicPr>
          <p:cNvPr id="8" name="Kuva 7" descr="Kuva, joka sisältää kohteen Fontti, Grafiikka, ympyrä, logo&#10;&#10;Kuvaus luotu automaattisesti">
            <a:extLst>
              <a:ext uri="{FF2B5EF4-FFF2-40B4-BE49-F238E27FC236}">
                <a16:creationId xmlns:a16="http://schemas.microsoft.com/office/drawing/2014/main" id="{BB9C4C93-0168-EA86-E10C-7DFACB9DC30D}"/>
              </a:ext>
            </a:extLst>
          </p:cNvPr>
          <p:cNvPicPr>
            <a:picLocks noChangeAspect="1"/>
          </p:cNvPicPr>
          <p:nvPr/>
        </p:nvPicPr>
        <p:blipFill>
          <a:blip r:embed="rId3"/>
          <a:stretch>
            <a:fillRect/>
          </a:stretch>
        </p:blipFill>
        <p:spPr>
          <a:xfrm>
            <a:off x="5576344" y="728966"/>
            <a:ext cx="1039312" cy="1039312"/>
          </a:xfrm>
          <a:prstGeom prst="rect">
            <a:avLst/>
          </a:prstGeom>
        </p:spPr>
      </p:pic>
      <p:pic>
        <p:nvPicPr>
          <p:cNvPr id="23" name="Kuva 22" descr="Kuva, joka sisältää kohteen kuvakaappaus, Sähkönsininen, symboli, Majorellen sininen&#10;&#10;Kuvaus luotu automaattisesti">
            <a:extLst>
              <a:ext uri="{FF2B5EF4-FFF2-40B4-BE49-F238E27FC236}">
                <a16:creationId xmlns:a16="http://schemas.microsoft.com/office/drawing/2014/main" id="{3E903D6C-1886-5886-EF02-22804677CFD9}"/>
              </a:ext>
            </a:extLst>
          </p:cNvPr>
          <p:cNvPicPr>
            <a:picLocks noChangeAspect="1"/>
          </p:cNvPicPr>
          <p:nvPr userDrawn="1"/>
        </p:nvPicPr>
        <p:blipFill>
          <a:blip r:embed="rId4"/>
          <a:stretch>
            <a:fillRect/>
          </a:stretch>
        </p:blipFill>
        <p:spPr>
          <a:xfrm>
            <a:off x="9717577" y="365779"/>
            <a:ext cx="2151501" cy="559465"/>
          </a:xfrm>
          <a:prstGeom prst="rect">
            <a:avLst/>
          </a:prstGeom>
        </p:spPr>
      </p:pic>
    </p:spTree>
    <p:extLst>
      <p:ext uri="{BB962C8B-B14F-4D97-AF65-F5344CB8AC3E}">
        <p14:creationId xmlns:p14="http://schemas.microsoft.com/office/powerpoint/2010/main" val="2935927724"/>
      </p:ext>
    </p:extLst>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Kokosivun_kuva_ja_kuvateksti">
    <p:spTree>
      <p:nvGrpSpPr>
        <p:cNvPr id="1" name=""/>
        <p:cNvGrpSpPr/>
        <p:nvPr/>
      </p:nvGrpSpPr>
      <p:grpSpPr>
        <a:xfrm>
          <a:off x="0" y="0"/>
          <a:ext cx="0" cy="0"/>
          <a:chOff x="0" y="0"/>
          <a:chExt cx="0" cy="0"/>
        </a:xfrm>
      </p:grpSpPr>
      <p:pic>
        <p:nvPicPr>
          <p:cNvPr id="2" name="Kuva 1">
            <a:extLst>
              <a:ext uri="{FF2B5EF4-FFF2-40B4-BE49-F238E27FC236}">
                <a16:creationId xmlns:a16="http://schemas.microsoft.com/office/drawing/2014/main" id="{85DAAEBF-ED31-AD0A-D199-EF9BA101AC5A}"/>
              </a:ext>
            </a:extLst>
          </p:cNvPr>
          <p:cNvPicPr>
            <a:picLocks noChangeAspect="1"/>
          </p:cNvPicPr>
          <p:nvPr/>
        </p:nvPicPr>
        <p:blipFill rotWithShape="1">
          <a:blip r:embed="rId2">
            <a:alphaModFix amt="55000"/>
          </a:blip>
          <a:srcRect l="-21" r="-21" b="19188"/>
          <a:stretch/>
        </p:blipFill>
        <p:spPr>
          <a:xfrm>
            <a:off x="8922786" y="4296813"/>
            <a:ext cx="3169308" cy="2561187"/>
          </a:xfrm>
          <a:prstGeom prst="rect">
            <a:avLst/>
          </a:prstGeom>
        </p:spPr>
      </p:pic>
      <p:sp>
        <p:nvSpPr>
          <p:cNvPr id="6" name="Tekstin paikkamerkki 7">
            <a:extLst>
              <a:ext uri="{FF2B5EF4-FFF2-40B4-BE49-F238E27FC236}">
                <a16:creationId xmlns:a16="http://schemas.microsoft.com/office/drawing/2014/main" id="{6D68E186-4B8E-C248-665F-D8330FB0D586}"/>
              </a:ext>
            </a:extLst>
          </p:cNvPr>
          <p:cNvSpPr>
            <a:spLocks noGrp="1"/>
          </p:cNvSpPr>
          <p:nvPr>
            <p:ph type="body" sz="quarter" idx="18"/>
          </p:nvPr>
        </p:nvSpPr>
        <p:spPr>
          <a:xfrm>
            <a:off x="444326" y="5580405"/>
            <a:ext cx="8641307" cy="664378"/>
          </a:xfrm>
        </p:spPr>
        <p:txBody>
          <a:bodyPr anchor="ctr">
            <a:noAutofit/>
          </a:bodyPr>
          <a:lstStyle>
            <a:lvl1pPr marL="0" indent="0">
              <a:lnSpc>
                <a:spcPct val="100000"/>
              </a:lnSpc>
              <a:buNone/>
              <a:defRPr sz="1400">
                <a:solidFill>
                  <a:schemeClr val="tx2"/>
                </a:solidFill>
              </a:defRPr>
            </a:lvl1pPr>
            <a:lvl2pPr marL="457200" indent="0">
              <a:lnSpc>
                <a:spcPct val="100000"/>
              </a:lnSpc>
              <a:buNone/>
              <a:defRPr sz="1400">
                <a:solidFill>
                  <a:schemeClr val="tx2"/>
                </a:solidFill>
              </a:defRPr>
            </a:lvl2pPr>
            <a:lvl3pPr marL="914400" indent="0">
              <a:lnSpc>
                <a:spcPct val="100000"/>
              </a:lnSpc>
              <a:buNone/>
              <a:defRPr sz="1400">
                <a:solidFill>
                  <a:schemeClr val="tx2"/>
                </a:solidFill>
              </a:defRPr>
            </a:lvl3pPr>
            <a:lvl4pPr marL="1371600" indent="0">
              <a:lnSpc>
                <a:spcPct val="100000"/>
              </a:lnSpc>
              <a:buNone/>
              <a:defRPr sz="1400">
                <a:solidFill>
                  <a:schemeClr val="tx2"/>
                </a:solidFill>
              </a:defRPr>
            </a:lvl4pPr>
            <a:lvl5pPr marL="1828800" indent="0">
              <a:lnSpc>
                <a:spcPct val="100000"/>
              </a:lnSpc>
              <a:buNone/>
              <a:defRPr sz="1400">
                <a:solidFill>
                  <a:schemeClr val="tx2"/>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9" name="Suorakulmio 8">
            <a:extLst>
              <a:ext uri="{FF2B5EF4-FFF2-40B4-BE49-F238E27FC236}">
                <a16:creationId xmlns:a16="http://schemas.microsoft.com/office/drawing/2014/main" id="{CE3731FD-3237-B081-3BBF-6852294C2969}"/>
              </a:ext>
            </a:extLst>
          </p:cNvPr>
          <p:cNvSpPr/>
          <p:nvPr/>
        </p:nvSpPr>
        <p:spPr>
          <a:xfrm>
            <a:off x="7166" y="6306312"/>
            <a:ext cx="12192000" cy="568171"/>
          </a:xfrm>
          <a:prstGeom prst="rect">
            <a:avLst/>
          </a:prstGeom>
          <a:solidFill>
            <a:srgbClr val="30A598"/>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a:p>
        </p:txBody>
      </p:sp>
      <p:pic>
        <p:nvPicPr>
          <p:cNvPr id="20" name="Kuva 19">
            <a:extLst>
              <a:ext uri="{FF2B5EF4-FFF2-40B4-BE49-F238E27FC236}">
                <a16:creationId xmlns:a16="http://schemas.microsoft.com/office/drawing/2014/main" id="{639E1DDE-B518-B113-9FB3-53177E5D4C64}"/>
              </a:ext>
            </a:extLst>
          </p:cNvPr>
          <p:cNvPicPr>
            <a:picLocks noChangeAspect="1"/>
          </p:cNvPicPr>
          <p:nvPr/>
        </p:nvPicPr>
        <p:blipFill>
          <a:blip r:embed="rId3"/>
          <a:stretch>
            <a:fillRect/>
          </a:stretch>
        </p:blipFill>
        <p:spPr>
          <a:xfrm>
            <a:off x="11508281" y="6380229"/>
            <a:ext cx="427402" cy="425754"/>
          </a:xfrm>
          <a:prstGeom prst="rect">
            <a:avLst/>
          </a:prstGeom>
        </p:spPr>
      </p:pic>
      <p:sp>
        <p:nvSpPr>
          <p:cNvPr id="5" name="Kuvan paikkamerkki 4">
            <a:extLst>
              <a:ext uri="{FF2B5EF4-FFF2-40B4-BE49-F238E27FC236}">
                <a16:creationId xmlns:a16="http://schemas.microsoft.com/office/drawing/2014/main" id="{EA505EA7-3AD9-F0F3-7720-0921CC782A95}"/>
              </a:ext>
            </a:extLst>
          </p:cNvPr>
          <p:cNvSpPr>
            <a:spLocks noGrp="1"/>
          </p:cNvSpPr>
          <p:nvPr>
            <p:ph type="pic" sz="quarter" idx="13"/>
          </p:nvPr>
        </p:nvSpPr>
        <p:spPr>
          <a:xfrm>
            <a:off x="0" y="0"/>
            <a:ext cx="12192000" cy="5507946"/>
          </a:xfrm>
        </p:spPr>
        <p:txBody>
          <a:bodyPr/>
          <a:lstStyle/>
          <a:p>
            <a:r>
              <a:rPr lang="fi-FI"/>
              <a:t>Lisää kuva napsauttamalla kuvaketta</a:t>
            </a:r>
          </a:p>
        </p:txBody>
      </p:sp>
      <p:sp>
        <p:nvSpPr>
          <p:cNvPr id="4" name="Päivämäärän paikkamerkki 3">
            <a:extLst>
              <a:ext uri="{FF2B5EF4-FFF2-40B4-BE49-F238E27FC236}">
                <a16:creationId xmlns:a16="http://schemas.microsoft.com/office/drawing/2014/main" id="{54886D27-00F6-4A46-14C8-60739159E2E8}"/>
              </a:ext>
            </a:extLst>
          </p:cNvPr>
          <p:cNvSpPr>
            <a:spLocks noGrp="1"/>
          </p:cNvSpPr>
          <p:nvPr>
            <p:ph type="dt" sz="half" idx="10"/>
          </p:nvPr>
        </p:nvSpPr>
        <p:spPr>
          <a:xfrm>
            <a:off x="564332" y="6441702"/>
            <a:ext cx="1039741" cy="301756"/>
          </a:xfrm>
        </p:spPr>
        <p:txBody>
          <a:bodyPr/>
          <a:lstStyle>
            <a:lvl1pPr>
              <a:defRPr>
                <a:solidFill>
                  <a:schemeClr val="tx1"/>
                </a:solidFill>
              </a:defRPr>
            </a:lvl1pPr>
          </a:lstStyle>
          <a:p>
            <a:fld id="{1F15E782-0D79-1147-8AEE-D1A4F876EA1D}" type="datetime1">
              <a:rPr lang="fi-FI" smtClean="0"/>
              <a:t>11.2.2025</a:t>
            </a:fld>
            <a:endParaRPr lang="fi-FI"/>
          </a:p>
        </p:txBody>
      </p:sp>
      <p:sp>
        <p:nvSpPr>
          <p:cNvPr id="7" name="Alatunnisteen paikkamerkki 4">
            <a:extLst>
              <a:ext uri="{FF2B5EF4-FFF2-40B4-BE49-F238E27FC236}">
                <a16:creationId xmlns:a16="http://schemas.microsoft.com/office/drawing/2014/main" id="{D469A7BF-D5F2-1BDC-A58B-D7EE907957EA}"/>
              </a:ext>
            </a:extLst>
          </p:cNvPr>
          <p:cNvSpPr>
            <a:spLocks noGrp="1"/>
          </p:cNvSpPr>
          <p:nvPr>
            <p:ph type="ftr" sz="quarter" idx="11"/>
          </p:nvPr>
        </p:nvSpPr>
        <p:spPr>
          <a:xfrm>
            <a:off x="1859984" y="6441702"/>
            <a:ext cx="4114800" cy="301756"/>
          </a:xfrm>
        </p:spPr>
        <p:txBody>
          <a:bodyPr/>
          <a:lstStyle>
            <a:lvl1pPr algn="l">
              <a:defRPr>
                <a:solidFill>
                  <a:schemeClr val="tx1"/>
                </a:solidFill>
              </a:defRPr>
            </a:lvl1pPr>
          </a:lstStyle>
          <a:p>
            <a:r>
              <a:rPr lang="fi-FI"/>
              <a:t>Kanta-Hämeen hyvinvointialue</a:t>
            </a:r>
          </a:p>
        </p:txBody>
      </p:sp>
      <p:cxnSp>
        <p:nvCxnSpPr>
          <p:cNvPr id="8" name="Suora yhdysviiva 7">
            <a:extLst>
              <a:ext uri="{FF2B5EF4-FFF2-40B4-BE49-F238E27FC236}">
                <a16:creationId xmlns:a16="http://schemas.microsoft.com/office/drawing/2014/main" id="{5903B286-441A-AF86-2B85-DDE5D06BA8BB}"/>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1" name="Kuva 10">
            <a:extLst>
              <a:ext uri="{FF2B5EF4-FFF2-40B4-BE49-F238E27FC236}">
                <a16:creationId xmlns:a16="http://schemas.microsoft.com/office/drawing/2014/main" id="{E965B1EA-99D5-D390-46AC-7313F585708F}"/>
              </a:ext>
            </a:extLst>
          </p:cNvPr>
          <p:cNvPicPr>
            <a:picLocks noChangeAspect="1"/>
          </p:cNvPicPr>
          <p:nvPr/>
        </p:nvPicPr>
        <p:blipFill>
          <a:blip r:embed="rId3"/>
          <a:stretch>
            <a:fillRect/>
          </a:stretch>
        </p:blipFill>
        <p:spPr>
          <a:xfrm>
            <a:off x="11508281" y="6380229"/>
            <a:ext cx="427402" cy="425754"/>
          </a:xfrm>
          <a:prstGeom prst="rect">
            <a:avLst/>
          </a:prstGeom>
        </p:spPr>
      </p:pic>
      <p:cxnSp>
        <p:nvCxnSpPr>
          <p:cNvPr id="13" name="Suora yhdysviiva 12">
            <a:extLst>
              <a:ext uri="{FF2B5EF4-FFF2-40B4-BE49-F238E27FC236}">
                <a16:creationId xmlns:a16="http://schemas.microsoft.com/office/drawing/2014/main" id="{E87A9946-947E-FEED-42C3-C57E8BD26959}"/>
              </a:ext>
            </a:extLst>
          </p:cNvPr>
          <p:cNvCxnSpPr>
            <a:cxnSpLocks/>
          </p:cNvCxnSpPr>
          <p:nvPr/>
        </p:nvCxnSpPr>
        <p:spPr>
          <a:xfrm>
            <a:off x="1645310" y="6441702"/>
            <a:ext cx="0" cy="3017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2" name="Kuva 11">
            <a:extLst>
              <a:ext uri="{FF2B5EF4-FFF2-40B4-BE49-F238E27FC236}">
                <a16:creationId xmlns:a16="http://schemas.microsoft.com/office/drawing/2014/main" id="{6B18B632-9125-0BEF-7B3D-15A8D07F0C55}"/>
              </a:ext>
            </a:extLst>
          </p:cNvPr>
          <p:cNvPicPr>
            <a:picLocks noChangeAspect="1"/>
          </p:cNvPicPr>
          <p:nvPr userDrawn="1"/>
        </p:nvPicPr>
        <p:blipFill>
          <a:blip r:embed="rId3"/>
          <a:stretch>
            <a:fillRect/>
          </a:stretch>
        </p:blipFill>
        <p:spPr>
          <a:xfrm>
            <a:off x="11508281" y="6380229"/>
            <a:ext cx="427402" cy="425754"/>
          </a:xfrm>
          <a:prstGeom prst="rect">
            <a:avLst/>
          </a:prstGeom>
        </p:spPr>
      </p:pic>
      <p:cxnSp>
        <p:nvCxnSpPr>
          <p:cNvPr id="15" name="Suora yhdysviiva 14">
            <a:extLst>
              <a:ext uri="{FF2B5EF4-FFF2-40B4-BE49-F238E27FC236}">
                <a16:creationId xmlns:a16="http://schemas.microsoft.com/office/drawing/2014/main" id="{060233CF-3993-BF19-654C-BB5D1524D717}"/>
              </a:ext>
            </a:extLst>
          </p:cNvPr>
          <p:cNvCxnSpPr>
            <a:cxnSpLocks/>
          </p:cNvCxnSpPr>
          <p:nvPr userDrawn="1"/>
        </p:nvCxnSpPr>
        <p:spPr>
          <a:xfrm>
            <a:off x="1645310" y="6441702"/>
            <a:ext cx="0" cy="3017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Dian numeron paikkamerkki 5">
            <a:extLst>
              <a:ext uri="{FF2B5EF4-FFF2-40B4-BE49-F238E27FC236}">
                <a16:creationId xmlns:a16="http://schemas.microsoft.com/office/drawing/2014/main" id="{48234539-FFD3-F4B8-91A6-DE152B511309}"/>
              </a:ext>
            </a:extLst>
          </p:cNvPr>
          <p:cNvSpPr>
            <a:spLocks noGrp="1"/>
          </p:cNvSpPr>
          <p:nvPr>
            <p:ph type="sldNum" sz="quarter" idx="12"/>
          </p:nvPr>
        </p:nvSpPr>
        <p:spPr>
          <a:xfrm>
            <a:off x="9456420" y="6441702"/>
            <a:ext cx="1788378" cy="301756"/>
          </a:xfrm>
        </p:spPr>
        <p:txBody>
          <a:bodyPr/>
          <a:lstStyle>
            <a:lvl1pPr>
              <a:defRPr>
                <a:solidFill>
                  <a:schemeClr val="tx1"/>
                </a:solidFill>
              </a:defRPr>
            </a:lvl1pPr>
          </a:lstStyle>
          <a:p>
            <a:fld id="{53C4A76B-A38D-2748-B9D9-0C392F5890A1}" type="slidenum">
              <a:rPr lang="fi-FI" smtClean="0"/>
              <a:t>‹#›</a:t>
            </a:fld>
            <a:endParaRPr lang="fi-FI"/>
          </a:p>
        </p:txBody>
      </p:sp>
      <p:pic>
        <p:nvPicPr>
          <p:cNvPr id="3" name="Kuva 2" descr="Kuva, joka sisältää kohteen kuvakaappaus, Sähkönsininen, symboli, Majorellen sininen&#10;&#10;Kuvaus luotu automaattisesti">
            <a:extLst>
              <a:ext uri="{FF2B5EF4-FFF2-40B4-BE49-F238E27FC236}">
                <a16:creationId xmlns:a16="http://schemas.microsoft.com/office/drawing/2014/main" id="{193D3855-1E2C-BB30-42AD-2614D7E2F76D}"/>
              </a:ext>
            </a:extLst>
          </p:cNvPr>
          <p:cNvPicPr>
            <a:picLocks noChangeAspect="1"/>
          </p:cNvPicPr>
          <p:nvPr userDrawn="1"/>
        </p:nvPicPr>
        <p:blipFill>
          <a:blip r:embed="rId4"/>
          <a:stretch>
            <a:fillRect/>
          </a:stretch>
        </p:blipFill>
        <p:spPr>
          <a:xfrm>
            <a:off x="7633510" y="6396855"/>
            <a:ext cx="1525837" cy="396771"/>
          </a:xfrm>
          <a:prstGeom prst="rect">
            <a:avLst/>
          </a:prstGeom>
        </p:spPr>
      </p:pic>
    </p:spTree>
    <p:extLst>
      <p:ext uri="{BB962C8B-B14F-4D97-AF65-F5344CB8AC3E}">
        <p14:creationId xmlns:p14="http://schemas.microsoft.com/office/powerpoint/2010/main" val="35644369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Kokosivun_kuva">
    <p:spTree>
      <p:nvGrpSpPr>
        <p:cNvPr id="1" name=""/>
        <p:cNvGrpSpPr/>
        <p:nvPr/>
      </p:nvGrpSpPr>
      <p:grpSpPr>
        <a:xfrm>
          <a:off x="0" y="0"/>
          <a:ext cx="0" cy="0"/>
          <a:chOff x="0" y="0"/>
          <a:chExt cx="0" cy="0"/>
        </a:xfrm>
      </p:grpSpPr>
      <p:sp>
        <p:nvSpPr>
          <p:cNvPr id="5" name="Kuvan paikkamerkki 4">
            <a:extLst>
              <a:ext uri="{FF2B5EF4-FFF2-40B4-BE49-F238E27FC236}">
                <a16:creationId xmlns:a16="http://schemas.microsoft.com/office/drawing/2014/main" id="{EA505EA7-3AD9-F0F3-7720-0921CC782A95}"/>
              </a:ext>
            </a:extLst>
          </p:cNvPr>
          <p:cNvSpPr>
            <a:spLocks noGrp="1"/>
          </p:cNvSpPr>
          <p:nvPr>
            <p:ph type="pic" sz="quarter" idx="13"/>
          </p:nvPr>
        </p:nvSpPr>
        <p:spPr>
          <a:xfrm>
            <a:off x="-7166" y="6222"/>
            <a:ext cx="12192000" cy="6306312"/>
          </a:xfrm>
        </p:spPr>
        <p:txBody>
          <a:bodyPr/>
          <a:lstStyle/>
          <a:p>
            <a:r>
              <a:rPr lang="fi-FI"/>
              <a:t>Lisää kuva napsauttamalla kuvaketta</a:t>
            </a:r>
          </a:p>
        </p:txBody>
      </p:sp>
      <p:sp>
        <p:nvSpPr>
          <p:cNvPr id="9" name="Suorakulmio 8">
            <a:extLst>
              <a:ext uri="{FF2B5EF4-FFF2-40B4-BE49-F238E27FC236}">
                <a16:creationId xmlns:a16="http://schemas.microsoft.com/office/drawing/2014/main" id="{CE3731FD-3237-B081-3BBF-6852294C2969}"/>
              </a:ext>
            </a:extLst>
          </p:cNvPr>
          <p:cNvSpPr/>
          <p:nvPr/>
        </p:nvSpPr>
        <p:spPr>
          <a:xfrm>
            <a:off x="7166" y="6306312"/>
            <a:ext cx="12192000" cy="568171"/>
          </a:xfrm>
          <a:prstGeom prst="rect">
            <a:avLst/>
          </a:prstGeom>
          <a:solidFill>
            <a:srgbClr val="30A598"/>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a:p>
        </p:txBody>
      </p:sp>
      <p:pic>
        <p:nvPicPr>
          <p:cNvPr id="20" name="Kuva 19">
            <a:extLst>
              <a:ext uri="{FF2B5EF4-FFF2-40B4-BE49-F238E27FC236}">
                <a16:creationId xmlns:a16="http://schemas.microsoft.com/office/drawing/2014/main" id="{639E1DDE-B518-B113-9FB3-53177E5D4C64}"/>
              </a:ext>
            </a:extLst>
          </p:cNvPr>
          <p:cNvPicPr>
            <a:picLocks noChangeAspect="1"/>
          </p:cNvPicPr>
          <p:nvPr/>
        </p:nvPicPr>
        <p:blipFill>
          <a:blip r:embed="rId2"/>
          <a:stretch>
            <a:fillRect/>
          </a:stretch>
        </p:blipFill>
        <p:spPr>
          <a:xfrm>
            <a:off x="11508281" y="6380229"/>
            <a:ext cx="427402" cy="425754"/>
          </a:xfrm>
          <a:prstGeom prst="rect">
            <a:avLst/>
          </a:prstGeom>
        </p:spPr>
      </p:pic>
      <p:sp>
        <p:nvSpPr>
          <p:cNvPr id="4" name="Päivämäärän paikkamerkki 3">
            <a:extLst>
              <a:ext uri="{FF2B5EF4-FFF2-40B4-BE49-F238E27FC236}">
                <a16:creationId xmlns:a16="http://schemas.microsoft.com/office/drawing/2014/main" id="{BFB26D7C-CE22-D386-E7F1-04C96C3A6486}"/>
              </a:ext>
            </a:extLst>
          </p:cNvPr>
          <p:cNvSpPr>
            <a:spLocks noGrp="1"/>
          </p:cNvSpPr>
          <p:nvPr>
            <p:ph type="dt" sz="half" idx="10"/>
          </p:nvPr>
        </p:nvSpPr>
        <p:spPr>
          <a:xfrm>
            <a:off x="564332" y="6441702"/>
            <a:ext cx="1039741" cy="301756"/>
          </a:xfrm>
        </p:spPr>
        <p:txBody>
          <a:bodyPr/>
          <a:lstStyle>
            <a:lvl1pPr>
              <a:defRPr>
                <a:solidFill>
                  <a:schemeClr val="tx1"/>
                </a:solidFill>
              </a:defRPr>
            </a:lvl1pPr>
          </a:lstStyle>
          <a:p>
            <a:fld id="{1F15E782-0D79-1147-8AEE-D1A4F876EA1D}" type="datetime1">
              <a:rPr lang="fi-FI" smtClean="0"/>
              <a:t>11.2.2025</a:t>
            </a:fld>
            <a:endParaRPr lang="fi-FI"/>
          </a:p>
        </p:txBody>
      </p:sp>
      <p:sp>
        <p:nvSpPr>
          <p:cNvPr id="7" name="Alatunnisteen paikkamerkki 4">
            <a:extLst>
              <a:ext uri="{FF2B5EF4-FFF2-40B4-BE49-F238E27FC236}">
                <a16:creationId xmlns:a16="http://schemas.microsoft.com/office/drawing/2014/main" id="{CFA51A0C-0FC2-C03A-629C-372E7CCD5D57}"/>
              </a:ext>
            </a:extLst>
          </p:cNvPr>
          <p:cNvSpPr>
            <a:spLocks noGrp="1"/>
          </p:cNvSpPr>
          <p:nvPr>
            <p:ph type="ftr" sz="quarter" idx="11"/>
          </p:nvPr>
        </p:nvSpPr>
        <p:spPr>
          <a:xfrm>
            <a:off x="1859984" y="6441702"/>
            <a:ext cx="4114800" cy="301756"/>
          </a:xfrm>
        </p:spPr>
        <p:txBody>
          <a:bodyPr/>
          <a:lstStyle>
            <a:lvl1pPr algn="l">
              <a:defRPr>
                <a:solidFill>
                  <a:schemeClr val="tx1"/>
                </a:solidFill>
              </a:defRPr>
            </a:lvl1pPr>
          </a:lstStyle>
          <a:p>
            <a:r>
              <a:rPr lang="fi-FI"/>
              <a:t>Kanta-Hämeen hyvinvointialue</a:t>
            </a:r>
          </a:p>
        </p:txBody>
      </p:sp>
      <p:cxnSp>
        <p:nvCxnSpPr>
          <p:cNvPr id="8" name="Suora yhdysviiva 7">
            <a:extLst>
              <a:ext uri="{FF2B5EF4-FFF2-40B4-BE49-F238E27FC236}">
                <a16:creationId xmlns:a16="http://schemas.microsoft.com/office/drawing/2014/main" id="{6CAD1C92-91CD-E0A3-E9F4-877E2A7523AE}"/>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6" name="Kuva 5">
            <a:extLst>
              <a:ext uri="{FF2B5EF4-FFF2-40B4-BE49-F238E27FC236}">
                <a16:creationId xmlns:a16="http://schemas.microsoft.com/office/drawing/2014/main" id="{93A8207A-81D8-FE56-4FEE-BAB4E9629F53}"/>
              </a:ext>
            </a:extLst>
          </p:cNvPr>
          <p:cNvPicPr>
            <a:picLocks noChangeAspect="1"/>
          </p:cNvPicPr>
          <p:nvPr/>
        </p:nvPicPr>
        <p:blipFill>
          <a:blip r:embed="rId2"/>
          <a:stretch>
            <a:fillRect/>
          </a:stretch>
        </p:blipFill>
        <p:spPr>
          <a:xfrm>
            <a:off x="11508281" y="6380229"/>
            <a:ext cx="427402" cy="425754"/>
          </a:xfrm>
          <a:prstGeom prst="rect">
            <a:avLst/>
          </a:prstGeom>
        </p:spPr>
      </p:pic>
      <p:cxnSp>
        <p:nvCxnSpPr>
          <p:cNvPr id="12" name="Suora yhdysviiva 11">
            <a:extLst>
              <a:ext uri="{FF2B5EF4-FFF2-40B4-BE49-F238E27FC236}">
                <a16:creationId xmlns:a16="http://schemas.microsoft.com/office/drawing/2014/main" id="{EDE201D4-6A2E-BD9C-6B76-DFD5E7A5E3C9}"/>
              </a:ext>
            </a:extLst>
          </p:cNvPr>
          <p:cNvCxnSpPr>
            <a:cxnSpLocks/>
          </p:cNvCxnSpPr>
          <p:nvPr/>
        </p:nvCxnSpPr>
        <p:spPr>
          <a:xfrm>
            <a:off x="1645310" y="6441702"/>
            <a:ext cx="0" cy="3017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Kuva 2">
            <a:extLst>
              <a:ext uri="{FF2B5EF4-FFF2-40B4-BE49-F238E27FC236}">
                <a16:creationId xmlns:a16="http://schemas.microsoft.com/office/drawing/2014/main" id="{35CAA66E-B378-2D74-28B4-82D1192AAD93}"/>
              </a:ext>
            </a:extLst>
          </p:cNvPr>
          <p:cNvPicPr>
            <a:picLocks noChangeAspect="1"/>
          </p:cNvPicPr>
          <p:nvPr userDrawn="1"/>
        </p:nvPicPr>
        <p:blipFill>
          <a:blip r:embed="rId2"/>
          <a:stretch>
            <a:fillRect/>
          </a:stretch>
        </p:blipFill>
        <p:spPr>
          <a:xfrm>
            <a:off x="11508281" y="6380229"/>
            <a:ext cx="427402" cy="425754"/>
          </a:xfrm>
          <a:prstGeom prst="rect">
            <a:avLst/>
          </a:prstGeom>
        </p:spPr>
      </p:pic>
      <p:cxnSp>
        <p:nvCxnSpPr>
          <p:cNvPr id="13" name="Suora yhdysviiva 12">
            <a:extLst>
              <a:ext uri="{FF2B5EF4-FFF2-40B4-BE49-F238E27FC236}">
                <a16:creationId xmlns:a16="http://schemas.microsoft.com/office/drawing/2014/main" id="{FCBCC18B-D913-EE3D-7CF6-F0FE46B361F5}"/>
              </a:ext>
            </a:extLst>
          </p:cNvPr>
          <p:cNvCxnSpPr>
            <a:cxnSpLocks/>
          </p:cNvCxnSpPr>
          <p:nvPr userDrawn="1"/>
        </p:nvCxnSpPr>
        <p:spPr>
          <a:xfrm>
            <a:off x="1645310" y="6441702"/>
            <a:ext cx="0" cy="3017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Dian numeron paikkamerkki 5">
            <a:extLst>
              <a:ext uri="{FF2B5EF4-FFF2-40B4-BE49-F238E27FC236}">
                <a16:creationId xmlns:a16="http://schemas.microsoft.com/office/drawing/2014/main" id="{309EA22D-0632-469E-AA74-BD200CC20430}"/>
              </a:ext>
            </a:extLst>
          </p:cNvPr>
          <p:cNvSpPr>
            <a:spLocks noGrp="1"/>
          </p:cNvSpPr>
          <p:nvPr>
            <p:ph type="sldNum" sz="quarter" idx="12"/>
          </p:nvPr>
        </p:nvSpPr>
        <p:spPr>
          <a:xfrm>
            <a:off x="9456420" y="6441702"/>
            <a:ext cx="1788378" cy="301756"/>
          </a:xfrm>
        </p:spPr>
        <p:txBody>
          <a:bodyPr/>
          <a:lstStyle>
            <a:lvl1pPr>
              <a:defRPr>
                <a:solidFill>
                  <a:schemeClr val="tx1"/>
                </a:solidFill>
              </a:defRPr>
            </a:lvl1pPr>
          </a:lstStyle>
          <a:p>
            <a:fld id="{53C4A76B-A38D-2748-B9D9-0C392F5890A1}" type="slidenum">
              <a:rPr lang="fi-FI" smtClean="0"/>
              <a:t>‹#›</a:t>
            </a:fld>
            <a:endParaRPr lang="fi-FI"/>
          </a:p>
        </p:txBody>
      </p:sp>
      <p:pic>
        <p:nvPicPr>
          <p:cNvPr id="2" name="Kuva 1" descr="Kuva, joka sisältää kohteen kuvakaappaus, Sähkönsininen, symboli, Majorellen sininen&#10;&#10;Kuvaus luotu automaattisesti">
            <a:extLst>
              <a:ext uri="{FF2B5EF4-FFF2-40B4-BE49-F238E27FC236}">
                <a16:creationId xmlns:a16="http://schemas.microsoft.com/office/drawing/2014/main" id="{1C8A8B21-9634-B150-491C-0E15E437306D}"/>
              </a:ext>
            </a:extLst>
          </p:cNvPr>
          <p:cNvPicPr>
            <a:picLocks noChangeAspect="1"/>
          </p:cNvPicPr>
          <p:nvPr userDrawn="1"/>
        </p:nvPicPr>
        <p:blipFill>
          <a:blip r:embed="rId3"/>
          <a:stretch>
            <a:fillRect/>
          </a:stretch>
        </p:blipFill>
        <p:spPr>
          <a:xfrm>
            <a:off x="7633510" y="6396855"/>
            <a:ext cx="1525837" cy="396771"/>
          </a:xfrm>
          <a:prstGeom prst="rect">
            <a:avLst/>
          </a:prstGeom>
        </p:spPr>
      </p:pic>
    </p:spTree>
    <p:extLst>
      <p:ext uri="{BB962C8B-B14F-4D97-AF65-F5344CB8AC3E}">
        <p14:creationId xmlns:p14="http://schemas.microsoft.com/office/powerpoint/2010/main" val="25498670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Blanco_otsikolla">
    <p:spTree>
      <p:nvGrpSpPr>
        <p:cNvPr id="1" name=""/>
        <p:cNvGrpSpPr/>
        <p:nvPr/>
      </p:nvGrpSpPr>
      <p:grpSpPr>
        <a:xfrm>
          <a:off x="0" y="0"/>
          <a:ext cx="0" cy="0"/>
          <a:chOff x="0" y="0"/>
          <a:chExt cx="0" cy="0"/>
        </a:xfrm>
      </p:grpSpPr>
      <p:pic>
        <p:nvPicPr>
          <p:cNvPr id="4" name="Kuva 3">
            <a:extLst>
              <a:ext uri="{FF2B5EF4-FFF2-40B4-BE49-F238E27FC236}">
                <a16:creationId xmlns:a16="http://schemas.microsoft.com/office/drawing/2014/main" id="{9E61414D-E25D-718B-A7C0-112C8B9D0372}"/>
              </a:ext>
            </a:extLst>
          </p:cNvPr>
          <p:cNvPicPr>
            <a:picLocks noChangeAspect="1"/>
          </p:cNvPicPr>
          <p:nvPr/>
        </p:nvPicPr>
        <p:blipFill rotWithShape="1">
          <a:blip r:embed="rId2">
            <a:alphaModFix amt="55000"/>
          </a:blip>
          <a:srcRect l="-21" r="-21" b="19188"/>
          <a:stretch/>
        </p:blipFill>
        <p:spPr>
          <a:xfrm>
            <a:off x="8922786" y="4296813"/>
            <a:ext cx="3169308" cy="2561187"/>
          </a:xfrm>
          <a:prstGeom prst="rect">
            <a:avLst/>
          </a:prstGeom>
        </p:spPr>
      </p:pic>
      <p:sp>
        <p:nvSpPr>
          <p:cNvPr id="9" name="Suorakulmio 8">
            <a:extLst>
              <a:ext uri="{FF2B5EF4-FFF2-40B4-BE49-F238E27FC236}">
                <a16:creationId xmlns:a16="http://schemas.microsoft.com/office/drawing/2014/main" id="{CE3731FD-3237-B081-3BBF-6852294C2969}"/>
              </a:ext>
            </a:extLst>
          </p:cNvPr>
          <p:cNvSpPr/>
          <p:nvPr/>
        </p:nvSpPr>
        <p:spPr>
          <a:xfrm>
            <a:off x="7166" y="6306312"/>
            <a:ext cx="12192000" cy="568171"/>
          </a:xfrm>
          <a:prstGeom prst="rect">
            <a:avLst/>
          </a:prstGeom>
          <a:solidFill>
            <a:srgbClr val="30A598"/>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a:p>
        </p:txBody>
      </p:sp>
      <p:pic>
        <p:nvPicPr>
          <p:cNvPr id="20" name="Kuva 19">
            <a:extLst>
              <a:ext uri="{FF2B5EF4-FFF2-40B4-BE49-F238E27FC236}">
                <a16:creationId xmlns:a16="http://schemas.microsoft.com/office/drawing/2014/main" id="{639E1DDE-B518-B113-9FB3-53177E5D4C64}"/>
              </a:ext>
            </a:extLst>
          </p:cNvPr>
          <p:cNvPicPr>
            <a:picLocks noChangeAspect="1"/>
          </p:cNvPicPr>
          <p:nvPr/>
        </p:nvPicPr>
        <p:blipFill>
          <a:blip r:embed="rId3"/>
          <a:stretch>
            <a:fillRect/>
          </a:stretch>
        </p:blipFill>
        <p:spPr>
          <a:xfrm>
            <a:off x="11508281" y="6380229"/>
            <a:ext cx="427402" cy="425754"/>
          </a:xfrm>
          <a:prstGeom prst="rect">
            <a:avLst/>
          </a:prstGeom>
        </p:spPr>
      </p:pic>
      <p:sp>
        <p:nvSpPr>
          <p:cNvPr id="2" name="Otsikko 1">
            <a:extLst>
              <a:ext uri="{FF2B5EF4-FFF2-40B4-BE49-F238E27FC236}">
                <a16:creationId xmlns:a16="http://schemas.microsoft.com/office/drawing/2014/main" id="{A14B5CE6-8C7C-D544-E451-C996598C4CF0}"/>
              </a:ext>
            </a:extLst>
          </p:cNvPr>
          <p:cNvSpPr>
            <a:spLocks noGrp="1"/>
          </p:cNvSpPr>
          <p:nvPr>
            <p:ph type="title"/>
          </p:nvPr>
        </p:nvSpPr>
        <p:spPr>
          <a:xfrm>
            <a:off x="550361" y="182885"/>
            <a:ext cx="11105611" cy="942532"/>
          </a:xfrm>
        </p:spPr>
        <p:txBody>
          <a:bodyPr lIns="90000"/>
          <a:lstStyle/>
          <a:p>
            <a:r>
              <a:rPr lang="fi-FI"/>
              <a:t>Muokkaa ots. perustyyl. napsautt.</a:t>
            </a:r>
          </a:p>
        </p:txBody>
      </p:sp>
      <p:cxnSp>
        <p:nvCxnSpPr>
          <p:cNvPr id="3" name="Suora yhdysviiva 2">
            <a:extLst>
              <a:ext uri="{FF2B5EF4-FFF2-40B4-BE49-F238E27FC236}">
                <a16:creationId xmlns:a16="http://schemas.microsoft.com/office/drawing/2014/main" id="{CC50F7E5-D59E-7436-A826-2FC6F10DAF08}"/>
              </a:ext>
            </a:extLst>
          </p:cNvPr>
          <p:cNvCxnSpPr>
            <a:cxnSpLocks/>
          </p:cNvCxnSpPr>
          <p:nvPr/>
        </p:nvCxnSpPr>
        <p:spPr>
          <a:xfrm>
            <a:off x="550361" y="1180842"/>
            <a:ext cx="11105611"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6" name="Päivämäärän paikkamerkki 3">
            <a:extLst>
              <a:ext uri="{FF2B5EF4-FFF2-40B4-BE49-F238E27FC236}">
                <a16:creationId xmlns:a16="http://schemas.microsoft.com/office/drawing/2014/main" id="{1E2C21CA-E616-7CDC-FBF7-50E957E6B2B8}"/>
              </a:ext>
            </a:extLst>
          </p:cNvPr>
          <p:cNvSpPr>
            <a:spLocks noGrp="1"/>
          </p:cNvSpPr>
          <p:nvPr>
            <p:ph type="dt" sz="half" idx="10"/>
          </p:nvPr>
        </p:nvSpPr>
        <p:spPr>
          <a:xfrm>
            <a:off x="564332" y="6441702"/>
            <a:ext cx="1039741" cy="301756"/>
          </a:xfrm>
        </p:spPr>
        <p:txBody>
          <a:bodyPr/>
          <a:lstStyle>
            <a:lvl1pPr>
              <a:defRPr>
                <a:solidFill>
                  <a:schemeClr val="tx1"/>
                </a:solidFill>
              </a:defRPr>
            </a:lvl1pPr>
          </a:lstStyle>
          <a:p>
            <a:fld id="{1F15E782-0D79-1147-8AEE-D1A4F876EA1D}" type="datetime1">
              <a:rPr lang="fi-FI" smtClean="0"/>
              <a:t>11.2.2025</a:t>
            </a:fld>
            <a:endParaRPr lang="fi-FI"/>
          </a:p>
        </p:txBody>
      </p:sp>
      <p:sp>
        <p:nvSpPr>
          <p:cNvPr id="7" name="Alatunnisteen paikkamerkki 4">
            <a:extLst>
              <a:ext uri="{FF2B5EF4-FFF2-40B4-BE49-F238E27FC236}">
                <a16:creationId xmlns:a16="http://schemas.microsoft.com/office/drawing/2014/main" id="{5862E8DF-E55C-C093-5660-1B34F0A14BB3}"/>
              </a:ext>
            </a:extLst>
          </p:cNvPr>
          <p:cNvSpPr>
            <a:spLocks noGrp="1"/>
          </p:cNvSpPr>
          <p:nvPr>
            <p:ph type="ftr" sz="quarter" idx="11"/>
          </p:nvPr>
        </p:nvSpPr>
        <p:spPr>
          <a:xfrm>
            <a:off x="1859984" y="6441702"/>
            <a:ext cx="4114800" cy="301756"/>
          </a:xfrm>
        </p:spPr>
        <p:txBody>
          <a:bodyPr/>
          <a:lstStyle>
            <a:lvl1pPr algn="l">
              <a:defRPr>
                <a:solidFill>
                  <a:schemeClr val="tx1"/>
                </a:solidFill>
              </a:defRPr>
            </a:lvl1pPr>
          </a:lstStyle>
          <a:p>
            <a:r>
              <a:rPr lang="fi-FI"/>
              <a:t>Kanta-Hämeen hyvinvointialue</a:t>
            </a:r>
          </a:p>
        </p:txBody>
      </p:sp>
      <p:cxnSp>
        <p:nvCxnSpPr>
          <p:cNvPr id="8" name="Suora yhdysviiva 7">
            <a:extLst>
              <a:ext uri="{FF2B5EF4-FFF2-40B4-BE49-F238E27FC236}">
                <a16:creationId xmlns:a16="http://schemas.microsoft.com/office/drawing/2014/main" id="{770B7A5B-1656-5003-FE5A-936383F4EC95}"/>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1" name="Kuva 10">
            <a:extLst>
              <a:ext uri="{FF2B5EF4-FFF2-40B4-BE49-F238E27FC236}">
                <a16:creationId xmlns:a16="http://schemas.microsoft.com/office/drawing/2014/main" id="{68C63D4F-19D0-18F7-2D7E-7C23C2BF2E63}"/>
              </a:ext>
            </a:extLst>
          </p:cNvPr>
          <p:cNvPicPr>
            <a:picLocks noChangeAspect="1"/>
          </p:cNvPicPr>
          <p:nvPr/>
        </p:nvPicPr>
        <p:blipFill>
          <a:blip r:embed="rId3"/>
          <a:stretch>
            <a:fillRect/>
          </a:stretch>
        </p:blipFill>
        <p:spPr>
          <a:xfrm>
            <a:off x="11508281" y="6380229"/>
            <a:ext cx="427402" cy="425754"/>
          </a:xfrm>
          <a:prstGeom prst="rect">
            <a:avLst/>
          </a:prstGeom>
        </p:spPr>
      </p:pic>
      <p:cxnSp>
        <p:nvCxnSpPr>
          <p:cNvPr id="12" name="Suora yhdysviiva 11">
            <a:extLst>
              <a:ext uri="{FF2B5EF4-FFF2-40B4-BE49-F238E27FC236}">
                <a16:creationId xmlns:a16="http://schemas.microsoft.com/office/drawing/2014/main" id="{75E64337-562A-9F36-6DD0-5DF13392DF96}"/>
              </a:ext>
            </a:extLst>
          </p:cNvPr>
          <p:cNvCxnSpPr>
            <a:cxnSpLocks/>
          </p:cNvCxnSpPr>
          <p:nvPr/>
        </p:nvCxnSpPr>
        <p:spPr>
          <a:xfrm>
            <a:off x="550361" y="1180842"/>
            <a:ext cx="11105611"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cxnSp>
        <p:nvCxnSpPr>
          <p:cNvPr id="14" name="Suora yhdysviiva 13">
            <a:extLst>
              <a:ext uri="{FF2B5EF4-FFF2-40B4-BE49-F238E27FC236}">
                <a16:creationId xmlns:a16="http://schemas.microsoft.com/office/drawing/2014/main" id="{6E4EFECC-1A69-944E-DD88-C75F328E7039}"/>
              </a:ext>
            </a:extLst>
          </p:cNvPr>
          <p:cNvCxnSpPr>
            <a:cxnSpLocks/>
          </p:cNvCxnSpPr>
          <p:nvPr/>
        </p:nvCxnSpPr>
        <p:spPr>
          <a:xfrm>
            <a:off x="1645310" y="6441702"/>
            <a:ext cx="0" cy="3017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Kuva 12">
            <a:extLst>
              <a:ext uri="{FF2B5EF4-FFF2-40B4-BE49-F238E27FC236}">
                <a16:creationId xmlns:a16="http://schemas.microsoft.com/office/drawing/2014/main" id="{62550D63-64AE-9885-8B58-F1E87322B0F6}"/>
              </a:ext>
            </a:extLst>
          </p:cNvPr>
          <p:cNvPicPr>
            <a:picLocks noChangeAspect="1"/>
          </p:cNvPicPr>
          <p:nvPr userDrawn="1"/>
        </p:nvPicPr>
        <p:blipFill>
          <a:blip r:embed="rId3"/>
          <a:stretch>
            <a:fillRect/>
          </a:stretch>
        </p:blipFill>
        <p:spPr>
          <a:xfrm>
            <a:off x="11508281" y="6380229"/>
            <a:ext cx="427402" cy="425754"/>
          </a:xfrm>
          <a:prstGeom prst="rect">
            <a:avLst/>
          </a:prstGeom>
        </p:spPr>
      </p:pic>
      <p:cxnSp>
        <p:nvCxnSpPr>
          <p:cNvPr id="15" name="Suora yhdysviiva 14">
            <a:extLst>
              <a:ext uri="{FF2B5EF4-FFF2-40B4-BE49-F238E27FC236}">
                <a16:creationId xmlns:a16="http://schemas.microsoft.com/office/drawing/2014/main" id="{74D35630-B5D1-2387-715F-4F272F696A59}"/>
              </a:ext>
            </a:extLst>
          </p:cNvPr>
          <p:cNvCxnSpPr>
            <a:cxnSpLocks/>
          </p:cNvCxnSpPr>
          <p:nvPr userDrawn="1"/>
        </p:nvCxnSpPr>
        <p:spPr>
          <a:xfrm>
            <a:off x="550361" y="1180842"/>
            <a:ext cx="11105611"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cxnSp>
        <p:nvCxnSpPr>
          <p:cNvPr id="17" name="Suora yhdysviiva 16">
            <a:extLst>
              <a:ext uri="{FF2B5EF4-FFF2-40B4-BE49-F238E27FC236}">
                <a16:creationId xmlns:a16="http://schemas.microsoft.com/office/drawing/2014/main" id="{0E42A733-F819-DDD8-0CCF-87A0FFC2E60E}"/>
              </a:ext>
            </a:extLst>
          </p:cNvPr>
          <p:cNvCxnSpPr>
            <a:cxnSpLocks/>
          </p:cNvCxnSpPr>
          <p:nvPr userDrawn="1"/>
        </p:nvCxnSpPr>
        <p:spPr>
          <a:xfrm>
            <a:off x="1645310" y="6441702"/>
            <a:ext cx="0" cy="3017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Dian numeron paikkamerkki 5">
            <a:extLst>
              <a:ext uri="{FF2B5EF4-FFF2-40B4-BE49-F238E27FC236}">
                <a16:creationId xmlns:a16="http://schemas.microsoft.com/office/drawing/2014/main" id="{E0E3B969-A6B9-AF58-D5D5-C04ACD460134}"/>
              </a:ext>
            </a:extLst>
          </p:cNvPr>
          <p:cNvSpPr>
            <a:spLocks noGrp="1"/>
          </p:cNvSpPr>
          <p:nvPr>
            <p:ph type="sldNum" sz="quarter" idx="12"/>
          </p:nvPr>
        </p:nvSpPr>
        <p:spPr>
          <a:xfrm>
            <a:off x="9456420" y="6441702"/>
            <a:ext cx="1788378" cy="301756"/>
          </a:xfrm>
        </p:spPr>
        <p:txBody>
          <a:bodyPr/>
          <a:lstStyle>
            <a:lvl1pPr>
              <a:defRPr>
                <a:solidFill>
                  <a:schemeClr val="tx1"/>
                </a:solidFill>
              </a:defRPr>
            </a:lvl1pPr>
          </a:lstStyle>
          <a:p>
            <a:fld id="{53C4A76B-A38D-2748-B9D9-0C392F5890A1}" type="slidenum">
              <a:rPr lang="fi-FI" smtClean="0"/>
              <a:t>‹#›</a:t>
            </a:fld>
            <a:endParaRPr lang="fi-FI"/>
          </a:p>
        </p:txBody>
      </p:sp>
      <p:pic>
        <p:nvPicPr>
          <p:cNvPr id="5" name="Kuva 4" descr="Kuva, joka sisältää kohteen kuvakaappaus, Sähkönsininen, symboli, Majorellen sininen&#10;&#10;Kuvaus luotu automaattisesti">
            <a:extLst>
              <a:ext uri="{FF2B5EF4-FFF2-40B4-BE49-F238E27FC236}">
                <a16:creationId xmlns:a16="http://schemas.microsoft.com/office/drawing/2014/main" id="{C2F047D8-D317-926D-0EC9-F0EA5BD699D3}"/>
              </a:ext>
            </a:extLst>
          </p:cNvPr>
          <p:cNvPicPr>
            <a:picLocks noChangeAspect="1"/>
          </p:cNvPicPr>
          <p:nvPr userDrawn="1"/>
        </p:nvPicPr>
        <p:blipFill>
          <a:blip r:embed="rId4"/>
          <a:stretch>
            <a:fillRect/>
          </a:stretch>
        </p:blipFill>
        <p:spPr>
          <a:xfrm>
            <a:off x="7633510" y="6396855"/>
            <a:ext cx="1525837" cy="396771"/>
          </a:xfrm>
          <a:prstGeom prst="rect">
            <a:avLst/>
          </a:prstGeom>
        </p:spPr>
      </p:pic>
    </p:spTree>
    <p:extLst>
      <p:ext uri="{BB962C8B-B14F-4D97-AF65-F5344CB8AC3E}">
        <p14:creationId xmlns:p14="http://schemas.microsoft.com/office/powerpoint/2010/main" val="27632307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Blanco">
    <p:spTree>
      <p:nvGrpSpPr>
        <p:cNvPr id="1" name=""/>
        <p:cNvGrpSpPr/>
        <p:nvPr/>
      </p:nvGrpSpPr>
      <p:grpSpPr>
        <a:xfrm>
          <a:off x="0" y="0"/>
          <a:ext cx="0" cy="0"/>
          <a:chOff x="0" y="0"/>
          <a:chExt cx="0" cy="0"/>
        </a:xfrm>
      </p:grpSpPr>
      <p:pic>
        <p:nvPicPr>
          <p:cNvPr id="2" name="Kuva 1">
            <a:extLst>
              <a:ext uri="{FF2B5EF4-FFF2-40B4-BE49-F238E27FC236}">
                <a16:creationId xmlns:a16="http://schemas.microsoft.com/office/drawing/2014/main" id="{85DAAEBF-ED31-AD0A-D199-EF9BA101AC5A}"/>
              </a:ext>
            </a:extLst>
          </p:cNvPr>
          <p:cNvPicPr>
            <a:picLocks noChangeAspect="1"/>
          </p:cNvPicPr>
          <p:nvPr/>
        </p:nvPicPr>
        <p:blipFill rotWithShape="1">
          <a:blip r:embed="rId2">
            <a:alphaModFix amt="55000"/>
          </a:blip>
          <a:srcRect l="-21" r="-21" b="19188"/>
          <a:stretch/>
        </p:blipFill>
        <p:spPr>
          <a:xfrm>
            <a:off x="8922786" y="4296813"/>
            <a:ext cx="3169308" cy="2561187"/>
          </a:xfrm>
          <a:prstGeom prst="rect">
            <a:avLst/>
          </a:prstGeom>
        </p:spPr>
      </p:pic>
      <p:sp>
        <p:nvSpPr>
          <p:cNvPr id="9" name="Suorakulmio 8">
            <a:extLst>
              <a:ext uri="{FF2B5EF4-FFF2-40B4-BE49-F238E27FC236}">
                <a16:creationId xmlns:a16="http://schemas.microsoft.com/office/drawing/2014/main" id="{CE3731FD-3237-B081-3BBF-6852294C2969}"/>
              </a:ext>
            </a:extLst>
          </p:cNvPr>
          <p:cNvSpPr/>
          <p:nvPr/>
        </p:nvSpPr>
        <p:spPr>
          <a:xfrm>
            <a:off x="7166" y="6306312"/>
            <a:ext cx="12192000" cy="568171"/>
          </a:xfrm>
          <a:prstGeom prst="rect">
            <a:avLst/>
          </a:prstGeom>
          <a:solidFill>
            <a:srgbClr val="30A598"/>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a:p>
        </p:txBody>
      </p:sp>
      <p:pic>
        <p:nvPicPr>
          <p:cNvPr id="20" name="Kuva 19">
            <a:extLst>
              <a:ext uri="{FF2B5EF4-FFF2-40B4-BE49-F238E27FC236}">
                <a16:creationId xmlns:a16="http://schemas.microsoft.com/office/drawing/2014/main" id="{639E1DDE-B518-B113-9FB3-53177E5D4C64}"/>
              </a:ext>
            </a:extLst>
          </p:cNvPr>
          <p:cNvPicPr>
            <a:picLocks noChangeAspect="1"/>
          </p:cNvPicPr>
          <p:nvPr/>
        </p:nvPicPr>
        <p:blipFill>
          <a:blip r:embed="rId3"/>
          <a:stretch>
            <a:fillRect/>
          </a:stretch>
        </p:blipFill>
        <p:spPr>
          <a:xfrm>
            <a:off x="11508281" y="6380229"/>
            <a:ext cx="427402" cy="425754"/>
          </a:xfrm>
          <a:prstGeom prst="rect">
            <a:avLst/>
          </a:prstGeom>
        </p:spPr>
      </p:pic>
      <p:sp>
        <p:nvSpPr>
          <p:cNvPr id="4" name="Päivämäärän paikkamerkki 3">
            <a:extLst>
              <a:ext uri="{FF2B5EF4-FFF2-40B4-BE49-F238E27FC236}">
                <a16:creationId xmlns:a16="http://schemas.microsoft.com/office/drawing/2014/main" id="{CD818301-F4D0-D17A-98F2-1905FA31EAED}"/>
              </a:ext>
            </a:extLst>
          </p:cNvPr>
          <p:cNvSpPr>
            <a:spLocks noGrp="1"/>
          </p:cNvSpPr>
          <p:nvPr>
            <p:ph type="dt" sz="half" idx="10"/>
          </p:nvPr>
        </p:nvSpPr>
        <p:spPr>
          <a:xfrm>
            <a:off x="564332" y="6441702"/>
            <a:ext cx="1039741" cy="301756"/>
          </a:xfrm>
        </p:spPr>
        <p:txBody>
          <a:bodyPr/>
          <a:lstStyle>
            <a:lvl1pPr>
              <a:defRPr>
                <a:solidFill>
                  <a:schemeClr val="tx1"/>
                </a:solidFill>
              </a:defRPr>
            </a:lvl1pPr>
          </a:lstStyle>
          <a:p>
            <a:fld id="{1F15E782-0D79-1147-8AEE-D1A4F876EA1D}" type="datetime1">
              <a:rPr lang="fi-FI" smtClean="0"/>
              <a:t>11.2.2025</a:t>
            </a:fld>
            <a:endParaRPr lang="fi-FI"/>
          </a:p>
        </p:txBody>
      </p:sp>
      <p:sp>
        <p:nvSpPr>
          <p:cNvPr id="5" name="Alatunnisteen paikkamerkki 4">
            <a:extLst>
              <a:ext uri="{FF2B5EF4-FFF2-40B4-BE49-F238E27FC236}">
                <a16:creationId xmlns:a16="http://schemas.microsoft.com/office/drawing/2014/main" id="{FBC6FDBE-9ADC-851A-EC0E-513754C8FFB9}"/>
              </a:ext>
            </a:extLst>
          </p:cNvPr>
          <p:cNvSpPr>
            <a:spLocks noGrp="1"/>
          </p:cNvSpPr>
          <p:nvPr>
            <p:ph type="ftr" sz="quarter" idx="11"/>
          </p:nvPr>
        </p:nvSpPr>
        <p:spPr>
          <a:xfrm>
            <a:off x="1859984" y="6441702"/>
            <a:ext cx="4114800" cy="301756"/>
          </a:xfrm>
        </p:spPr>
        <p:txBody>
          <a:bodyPr/>
          <a:lstStyle>
            <a:lvl1pPr algn="l">
              <a:defRPr>
                <a:solidFill>
                  <a:schemeClr val="tx1"/>
                </a:solidFill>
              </a:defRPr>
            </a:lvl1pPr>
          </a:lstStyle>
          <a:p>
            <a:r>
              <a:rPr lang="fi-FI"/>
              <a:t>Kanta-Hämeen hyvinvointialue</a:t>
            </a:r>
          </a:p>
        </p:txBody>
      </p:sp>
      <p:cxnSp>
        <p:nvCxnSpPr>
          <p:cNvPr id="6" name="Suora yhdysviiva 5">
            <a:extLst>
              <a:ext uri="{FF2B5EF4-FFF2-40B4-BE49-F238E27FC236}">
                <a16:creationId xmlns:a16="http://schemas.microsoft.com/office/drawing/2014/main" id="{B78C2135-4AA6-635F-71C8-C3D6EA7360BA}"/>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8" name="Kuva 7">
            <a:extLst>
              <a:ext uri="{FF2B5EF4-FFF2-40B4-BE49-F238E27FC236}">
                <a16:creationId xmlns:a16="http://schemas.microsoft.com/office/drawing/2014/main" id="{50C6C3EA-DEF0-90BE-F589-5F3058F7D30F}"/>
              </a:ext>
            </a:extLst>
          </p:cNvPr>
          <p:cNvPicPr>
            <a:picLocks noChangeAspect="1"/>
          </p:cNvPicPr>
          <p:nvPr/>
        </p:nvPicPr>
        <p:blipFill>
          <a:blip r:embed="rId3"/>
          <a:stretch>
            <a:fillRect/>
          </a:stretch>
        </p:blipFill>
        <p:spPr>
          <a:xfrm>
            <a:off x="11508281" y="6380229"/>
            <a:ext cx="427402" cy="425754"/>
          </a:xfrm>
          <a:prstGeom prst="rect">
            <a:avLst/>
          </a:prstGeom>
        </p:spPr>
      </p:pic>
      <p:cxnSp>
        <p:nvCxnSpPr>
          <p:cNvPr id="11" name="Suora yhdysviiva 10">
            <a:extLst>
              <a:ext uri="{FF2B5EF4-FFF2-40B4-BE49-F238E27FC236}">
                <a16:creationId xmlns:a16="http://schemas.microsoft.com/office/drawing/2014/main" id="{C8E2B88D-3EA0-C481-C05E-E5CA71473685}"/>
              </a:ext>
            </a:extLst>
          </p:cNvPr>
          <p:cNvCxnSpPr>
            <a:cxnSpLocks/>
          </p:cNvCxnSpPr>
          <p:nvPr/>
        </p:nvCxnSpPr>
        <p:spPr>
          <a:xfrm>
            <a:off x="1645310" y="6441702"/>
            <a:ext cx="0" cy="301756"/>
          </a:xfrm>
          <a:prstGeom prst="line">
            <a:avLst/>
          </a:prstGeom>
          <a:ln/>
        </p:spPr>
        <p:style>
          <a:lnRef idx="2">
            <a:schemeClr val="dk1"/>
          </a:lnRef>
          <a:fillRef idx="0">
            <a:schemeClr val="dk1"/>
          </a:fillRef>
          <a:effectRef idx="1">
            <a:schemeClr val="dk1"/>
          </a:effectRef>
          <a:fontRef idx="minor">
            <a:schemeClr val="tx1"/>
          </a:fontRef>
        </p:style>
      </p:cxnSp>
      <p:pic>
        <p:nvPicPr>
          <p:cNvPr id="10" name="Kuva 9">
            <a:extLst>
              <a:ext uri="{FF2B5EF4-FFF2-40B4-BE49-F238E27FC236}">
                <a16:creationId xmlns:a16="http://schemas.microsoft.com/office/drawing/2014/main" id="{254A93F2-69E9-5A6A-1BA1-BBD720D82BE0}"/>
              </a:ext>
            </a:extLst>
          </p:cNvPr>
          <p:cNvPicPr>
            <a:picLocks noChangeAspect="1"/>
          </p:cNvPicPr>
          <p:nvPr userDrawn="1"/>
        </p:nvPicPr>
        <p:blipFill>
          <a:blip r:embed="rId3"/>
          <a:stretch>
            <a:fillRect/>
          </a:stretch>
        </p:blipFill>
        <p:spPr>
          <a:xfrm>
            <a:off x="11508281" y="6380229"/>
            <a:ext cx="427402" cy="425754"/>
          </a:xfrm>
          <a:prstGeom prst="rect">
            <a:avLst/>
          </a:prstGeom>
        </p:spPr>
      </p:pic>
      <p:cxnSp>
        <p:nvCxnSpPr>
          <p:cNvPr id="13" name="Suora yhdysviiva 12">
            <a:extLst>
              <a:ext uri="{FF2B5EF4-FFF2-40B4-BE49-F238E27FC236}">
                <a16:creationId xmlns:a16="http://schemas.microsoft.com/office/drawing/2014/main" id="{407ADADF-8633-3E13-C139-0A27518A4694}"/>
              </a:ext>
            </a:extLst>
          </p:cNvPr>
          <p:cNvCxnSpPr>
            <a:cxnSpLocks/>
          </p:cNvCxnSpPr>
          <p:nvPr userDrawn="1"/>
        </p:nvCxnSpPr>
        <p:spPr>
          <a:xfrm>
            <a:off x="1645310" y="6441702"/>
            <a:ext cx="0" cy="301756"/>
          </a:xfrm>
          <a:prstGeom prst="line">
            <a:avLst/>
          </a:prstGeom>
          <a:ln/>
        </p:spPr>
        <p:style>
          <a:lnRef idx="2">
            <a:schemeClr val="dk1"/>
          </a:lnRef>
          <a:fillRef idx="0">
            <a:schemeClr val="dk1"/>
          </a:fillRef>
          <a:effectRef idx="1">
            <a:schemeClr val="dk1"/>
          </a:effectRef>
          <a:fontRef idx="minor">
            <a:schemeClr val="tx1"/>
          </a:fontRef>
        </p:style>
      </p:cxnSp>
      <p:sp>
        <p:nvSpPr>
          <p:cNvPr id="14" name="Dian numeron paikkamerkki 5">
            <a:extLst>
              <a:ext uri="{FF2B5EF4-FFF2-40B4-BE49-F238E27FC236}">
                <a16:creationId xmlns:a16="http://schemas.microsoft.com/office/drawing/2014/main" id="{AA46FB67-DAD8-BE22-D3D8-C506DDABB581}"/>
              </a:ext>
            </a:extLst>
          </p:cNvPr>
          <p:cNvSpPr>
            <a:spLocks noGrp="1"/>
          </p:cNvSpPr>
          <p:nvPr>
            <p:ph type="sldNum" sz="quarter" idx="12"/>
          </p:nvPr>
        </p:nvSpPr>
        <p:spPr>
          <a:xfrm>
            <a:off x="9456420" y="6441702"/>
            <a:ext cx="1788378" cy="301756"/>
          </a:xfrm>
        </p:spPr>
        <p:txBody>
          <a:bodyPr/>
          <a:lstStyle>
            <a:lvl1pPr>
              <a:defRPr>
                <a:solidFill>
                  <a:schemeClr val="tx1"/>
                </a:solidFill>
              </a:defRPr>
            </a:lvl1pPr>
          </a:lstStyle>
          <a:p>
            <a:fld id="{53C4A76B-A38D-2748-B9D9-0C392F5890A1}" type="slidenum">
              <a:rPr lang="fi-FI" smtClean="0"/>
              <a:t>‹#›</a:t>
            </a:fld>
            <a:endParaRPr lang="fi-FI"/>
          </a:p>
        </p:txBody>
      </p:sp>
      <p:pic>
        <p:nvPicPr>
          <p:cNvPr id="3" name="Kuva 2" descr="Kuva, joka sisältää kohteen kuvakaappaus, Sähkönsininen, symboli, Majorellen sininen&#10;&#10;Kuvaus luotu automaattisesti">
            <a:extLst>
              <a:ext uri="{FF2B5EF4-FFF2-40B4-BE49-F238E27FC236}">
                <a16:creationId xmlns:a16="http://schemas.microsoft.com/office/drawing/2014/main" id="{522E73AB-AD3F-8319-F933-BF661DFE8069}"/>
              </a:ext>
            </a:extLst>
          </p:cNvPr>
          <p:cNvPicPr>
            <a:picLocks noChangeAspect="1"/>
          </p:cNvPicPr>
          <p:nvPr userDrawn="1"/>
        </p:nvPicPr>
        <p:blipFill>
          <a:blip r:embed="rId4"/>
          <a:stretch>
            <a:fillRect/>
          </a:stretch>
        </p:blipFill>
        <p:spPr>
          <a:xfrm>
            <a:off x="7633510" y="6396855"/>
            <a:ext cx="1525837" cy="396771"/>
          </a:xfrm>
          <a:prstGeom prst="rect">
            <a:avLst/>
          </a:prstGeom>
        </p:spPr>
      </p:pic>
    </p:spTree>
    <p:extLst>
      <p:ext uri="{BB962C8B-B14F-4D97-AF65-F5344CB8AC3E}">
        <p14:creationId xmlns:p14="http://schemas.microsoft.com/office/powerpoint/2010/main" val="39682028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3_Blanco_vaaleanpun_sydän">
    <p:spTree>
      <p:nvGrpSpPr>
        <p:cNvPr id="1" name=""/>
        <p:cNvGrpSpPr/>
        <p:nvPr/>
      </p:nvGrpSpPr>
      <p:grpSpPr>
        <a:xfrm>
          <a:off x="0" y="0"/>
          <a:ext cx="0" cy="0"/>
          <a:chOff x="0" y="0"/>
          <a:chExt cx="0" cy="0"/>
        </a:xfrm>
      </p:grpSpPr>
      <p:pic>
        <p:nvPicPr>
          <p:cNvPr id="13" name="Kuva 12">
            <a:extLst>
              <a:ext uri="{FF2B5EF4-FFF2-40B4-BE49-F238E27FC236}">
                <a16:creationId xmlns:a16="http://schemas.microsoft.com/office/drawing/2014/main" id="{CD80F0C0-CD77-7F22-FB34-DCF0C549A77A}"/>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r="1527" b="19420"/>
          <a:stretch/>
        </p:blipFill>
        <p:spPr>
          <a:xfrm>
            <a:off x="8857132" y="4255609"/>
            <a:ext cx="3200384" cy="2618874"/>
          </a:xfrm>
          <a:prstGeom prst="rect">
            <a:avLst/>
          </a:prstGeom>
        </p:spPr>
      </p:pic>
      <p:sp>
        <p:nvSpPr>
          <p:cNvPr id="9" name="Suorakulmio 8">
            <a:extLst>
              <a:ext uri="{FF2B5EF4-FFF2-40B4-BE49-F238E27FC236}">
                <a16:creationId xmlns:a16="http://schemas.microsoft.com/office/drawing/2014/main" id="{CE3731FD-3237-B081-3BBF-6852294C2969}"/>
              </a:ext>
            </a:extLst>
          </p:cNvPr>
          <p:cNvSpPr/>
          <p:nvPr/>
        </p:nvSpPr>
        <p:spPr>
          <a:xfrm>
            <a:off x="7166" y="6306312"/>
            <a:ext cx="12192000" cy="568171"/>
          </a:xfrm>
          <a:prstGeom prst="rect">
            <a:avLst/>
          </a:prstGeom>
          <a:solidFill>
            <a:srgbClr val="30A598"/>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a:p>
        </p:txBody>
      </p:sp>
      <p:pic>
        <p:nvPicPr>
          <p:cNvPr id="20" name="Kuva 19">
            <a:extLst>
              <a:ext uri="{FF2B5EF4-FFF2-40B4-BE49-F238E27FC236}">
                <a16:creationId xmlns:a16="http://schemas.microsoft.com/office/drawing/2014/main" id="{639E1DDE-B518-B113-9FB3-53177E5D4C64}"/>
              </a:ext>
            </a:extLst>
          </p:cNvPr>
          <p:cNvPicPr>
            <a:picLocks noChangeAspect="1"/>
          </p:cNvPicPr>
          <p:nvPr/>
        </p:nvPicPr>
        <p:blipFill>
          <a:blip r:embed="rId4"/>
          <a:stretch>
            <a:fillRect/>
          </a:stretch>
        </p:blipFill>
        <p:spPr>
          <a:xfrm>
            <a:off x="11508281" y="6380229"/>
            <a:ext cx="427402" cy="425754"/>
          </a:xfrm>
          <a:prstGeom prst="rect">
            <a:avLst/>
          </a:prstGeom>
        </p:spPr>
      </p:pic>
      <p:sp>
        <p:nvSpPr>
          <p:cNvPr id="4" name="Päivämäärän paikkamerkki 3">
            <a:extLst>
              <a:ext uri="{FF2B5EF4-FFF2-40B4-BE49-F238E27FC236}">
                <a16:creationId xmlns:a16="http://schemas.microsoft.com/office/drawing/2014/main" id="{CD818301-F4D0-D17A-98F2-1905FA31EAED}"/>
              </a:ext>
            </a:extLst>
          </p:cNvPr>
          <p:cNvSpPr>
            <a:spLocks noGrp="1"/>
          </p:cNvSpPr>
          <p:nvPr>
            <p:ph type="dt" sz="half" idx="10"/>
          </p:nvPr>
        </p:nvSpPr>
        <p:spPr>
          <a:xfrm>
            <a:off x="564332" y="6441702"/>
            <a:ext cx="1039741" cy="301756"/>
          </a:xfrm>
        </p:spPr>
        <p:txBody>
          <a:bodyPr/>
          <a:lstStyle>
            <a:lvl1pPr>
              <a:defRPr>
                <a:solidFill>
                  <a:schemeClr val="tx1"/>
                </a:solidFill>
              </a:defRPr>
            </a:lvl1pPr>
          </a:lstStyle>
          <a:p>
            <a:fld id="{500F61C4-1C71-A544-8FD3-DD61F3532129}" type="datetime1">
              <a:rPr lang="fi-FI" smtClean="0"/>
              <a:t>11.2.2025</a:t>
            </a:fld>
            <a:endParaRPr lang="fi-FI"/>
          </a:p>
        </p:txBody>
      </p:sp>
      <p:sp>
        <p:nvSpPr>
          <p:cNvPr id="5" name="Alatunnisteen paikkamerkki 4">
            <a:extLst>
              <a:ext uri="{FF2B5EF4-FFF2-40B4-BE49-F238E27FC236}">
                <a16:creationId xmlns:a16="http://schemas.microsoft.com/office/drawing/2014/main" id="{FBC6FDBE-9ADC-851A-EC0E-513754C8FFB9}"/>
              </a:ext>
            </a:extLst>
          </p:cNvPr>
          <p:cNvSpPr>
            <a:spLocks noGrp="1"/>
          </p:cNvSpPr>
          <p:nvPr>
            <p:ph type="ftr" sz="quarter" idx="11"/>
          </p:nvPr>
        </p:nvSpPr>
        <p:spPr>
          <a:xfrm>
            <a:off x="1859984" y="6441702"/>
            <a:ext cx="4114800" cy="301756"/>
          </a:xfrm>
        </p:spPr>
        <p:txBody>
          <a:bodyPr/>
          <a:lstStyle>
            <a:lvl1pPr algn="l">
              <a:defRPr>
                <a:solidFill>
                  <a:schemeClr val="tx1"/>
                </a:solidFill>
              </a:defRPr>
            </a:lvl1pPr>
          </a:lstStyle>
          <a:p>
            <a:r>
              <a:rPr lang="fi-FI"/>
              <a:t>Kanta-Hämeen hyvinvointialue</a:t>
            </a:r>
          </a:p>
        </p:txBody>
      </p:sp>
      <p:cxnSp>
        <p:nvCxnSpPr>
          <p:cNvPr id="6" name="Suora yhdysviiva 5">
            <a:extLst>
              <a:ext uri="{FF2B5EF4-FFF2-40B4-BE49-F238E27FC236}">
                <a16:creationId xmlns:a16="http://schemas.microsoft.com/office/drawing/2014/main" id="{B78C2135-4AA6-635F-71C8-C3D6EA7360BA}"/>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8" name="Kuva 7">
            <a:extLst>
              <a:ext uri="{FF2B5EF4-FFF2-40B4-BE49-F238E27FC236}">
                <a16:creationId xmlns:a16="http://schemas.microsoft.com/office/drawing/2014/main" id="{50C6C3EA-DEF0-90BE-F589-5F3058F7D30F}"/>
              </a:ext>
            </a:extLst>
          </p:cNvPr>
          <p:cNvPicPr>
            <a:picLocks noChangeAspect="1"/>
          </p:cNvPicPr>
          <p:nvPr/>
        </p:nvPicPr>
        <p:blipFill>
          <a:blip r:embed="rId4"/>
          <a:stretch>
            <a:fillRect/>
          </a:stretch>
        </p:blipFill>
        <p:spPr>
          <a:xfrm>
            <a:off x="11508281" y="6380229"/>
            <a:ext cx="427402" cy="425754"/>
          </a:xfrm>
          <a:prstGeom prst="rect">
            <a:avLst/>
          </a:prstGeom>
        </p:spPr>
      </p:pic>
      <p:cxnSp>
        <p:nvCxnSpPr>
          <p:cNvPr id="11" name="Suora yhdysviiva 10">
            <a:extLst>
              <a:ext uri="{FF2B5EF4-FFF2-40B4-BE49-F238E27FC236}">
                <a16:creationId xmlns:a16="http://schemas.microsoft.com/office/drawing/2014/main" id="{C8E2B88D-3EA0-C481-C05E-E5CA71473685}"/>
              </a:ext>
            </a:extLst>
          </p:cNvPr>
          <p:cNvCxnSpPr>
            <a:cxnSpLocks/>
          </p:cNvCxnSpPr>
          <p:nvPr/>
        </p:nvCxnSpPr>
        <p:spPr>
          <a:xfrm>
            <a:off x="1645310" y="6441702"/>
            <a:ext cx="0" cy="301756"/>
          </a:xfrm>
          <a:prstGeom prst="line">
            <a:avLst/>
          </a:prstGeom>
          <a:ln/>
        </p:spPr>
        <p:style>
          <a:lnRef idx="2">
            <a:schemeClr val="dk1"/>
          </a:lnRef>
          <a:fillRef idx="0">
            <a:schemeClr val="dk1"/>
          </a:fillRef>
          <a:effectRef idx="1">
            <a:schemeClr val="dk1"/>
          </a:effectRef>
          <a:fontRef idx="minor">
            <a:schemeClr val="tx1"/>
          </a:fontRef>
        </p:style>
      </p:cxnSp>
      <p:sp>
        <p:nvSpPr>
          <p:cNvPr id="2" name="Dian numeron paikkamerkki 5">
            <a:extLst>
              <a:ext uri="{FF2B5EF4-FFF2-40B4-BE49-F238E27FC236}">
                <a16:creationId xmlns:a16="http://schemas.microsoft.com/office/drawing/2014/main" id="{3C53597D-A5A4-AC8B-6BD7-BC3494B345C3}"/>
              </a:ext>
            </a:extLst>
          </p:cNvPr>
          <p:cNvSpPr>
            <a:spLocks noGrp="1"/>
          </p:cNvSpPr>
          <p:nvPr>
            <p:ph type="sldNum" sz="quarter" idx="12"/>
          </p:nvPr>
        </p:nvSpPr>
        <p:spPr>
          <a:xfrm>
            <a:off x="9456420" y="6441702"/>
            <a:ext cx="1788378" cy="301756"/>
          </a:xfrm>
        </p:spPr>
        <p:txBody>
          <a:bodyPr/>
          <a:lstStyle>
            <a:lvl1pPr>
              <a:defRPr>
                <a:solidFill>
                  <a:schemeClr val="tx1"/>
                </a:solidFill>
              </a:defRPr>
            </a:lvl1pPr>
          </a:lstStyle>
          <a:p>
            <a:fld id="{53C4A76B-A38D-2748-B9D9-0C392F5890A1}" type="slidenum">
              <a:rPr lang="fi-FI" smtClean="0"/>
              <a:t>‹#›</a:t>
            </a:fld>
            <a:endParaRPr lang="fi-FI"/>
          </a:p>
        </p:txBody>
      </p:sp>
      <p:pic>
        <p:nvPicPr>
          <p:cNvPr id="7" name="Kuva 6" descr="Kuva, joka sisältää kohteen kuvakaappaus, Sähkönsininen, symboli, Majorellen sininen&#10;&#10;Kuvaus luotu automaattisesti">
            <a:extLst>
              <a:ext uri="{FF2B5EF4-FFF2-40B4-BE49-F238E27FC236}">
                <a16:creationId xmlns:a16="http://schemas.microsoft.com/office/drawing/2014/main" id="{1D7C62FC-9E13-B27B-8E07-5A5D84BE23E5}"/>
              </a:ext>
            </a:extLst>
          </p:cNvPr>
          <p:cNvPicPr>
            <a:picLocks noChangeAspect="1"/>
          </p:cNvPicPr>
          <p:nvPr userDrawn="1"/>
        </p:nvPicPr>
        <p:blipFill>
          <a:blip r:embed="rId5"/>
          <a:stretch>
            <a:fillRect/>
          </a:stretch>
        </p:blipFill>
        <p:spPr>
          <a:xfrm>
            <a:off x="7633510" y="6396855"/>
            <a:ext cx="1525837" cy="396771"/>
          </a:xfrm>
          <a:prstGeom prst="rect">
            <a:avLst/>
          </a:prstGeom>
        </p:spPr>
      </p:pic>
    </p:spTree>
    <p:extLst>
      <p:ext uri="{BB962C8B-B14F-4D97-AF65-F5344CB8AC3E}">
        <p14:creationId xmlns:p14="http://schemas.microsoft.com/office/powerpoint/2010/main" val="1331730496"/>
      </p:ext>
    </p:extLst>
  </p:cSld>
  <p:clrMapOvr>
    <a:masterClrMapping/>
  </p:clrMapOvr>
  <p:hf hdr="0"/>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2_Blanco_tumma">
    <p:spTree>
      <p:nvGrpSpPr>
        <p:cNvPr id="1" name=""/>
        <p:cNvGrpSpPr/>
        <p:nvPr/>
      </p:nvGrpSpPr>
      <p:grpSpPr>
        <a:xfrm>
          <a:off x="0" y="0"/>
          <a:ext cx="0" cy="0"/>
          <a:chOff x="0" y="0"/>
          <a:chExt cx="0" cy="0"/>
        </a:xfrm>
      </p:grpSpPr>
      <p:pic>
        <p:nvPicPr>
          <p:cNvPr id="2" name="Kuva 1">
            <a:extLst>
              <a:ext uri="{FF2B5EF4-FFF2-40B4-BE49-F238E27FC236}">
                <a16:creationId xmlns:a16="http://schemas.microsoft.com/office/drawing/2014/main" id="{85DAAEBF-ED31-AD0A-D199-EF9BA101AC5A}"/>
              </a:ext>
            </a:extLst>
          </p:cNvPr>
          <p:cNvPicPr>
            <a:picLocks noChangeAspect="1"/>
          </p:cNvPicPr>
          <p:nvPr/>
        </p:nvPicPr>
        <p:blipFill rotWithShape="1">
          <a:blip r:embed="rId2">
            <a:alphaModFix amt="55000"/>
          </a:blip>
          <a:srcRect l="-21" r="-21" b="19188"/>
          <a:stretch/>
        </p:blipFill>
        <p:spPr>
          <a:xfrm>
            <a:off x="8922786" y="4296813"/>
            <a:ext cx="3169308" cy="2561187"/>
          </a:xfrm>
          <a:prstGeom prst="rect">
            <a:avLst/>
          </a:prstGeom>
        </p:spPr>
      </p:pic>
      <p:sp>
        <p:nvSpPr>
          <p:cNvPr id="9" name="Suorakulmio 8">
            <a:extLst>
              <a:ext uri="{FF2B5EF4-FFF2-40B4-BE49-F238E27FC236}">
                <a16:creationId xmlns:a16="http://schemas.microsoft.com/office/drawing/2014/main" id="{CE3731FD-3237-B081-3BBF-6852294C2969}"/>
              </a:ext>
            </a:extLst>
          </p:cNvPr>
          <p:cNvSpPr/>
          <p:nvPr/>
        </p:nvSpPr>
        <p:spPr>
          <a:xfrm>
            <a:off x="7166" y="6306312"/>
            <a:ext cx="12192000" cy="568171"/>
          </a:xfrm>
          <a:prstGeom prst="rect">
            <a:avLst/>
          </a:prstGeom>
          <a:solidFill>
            <a:schemeClr val="accent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a:p>
        </p:txBody>
      </p:sp>
      <p:pic>
        <p:nvPicPr>
          <p:cNvPr id="20" name="Kuva 19">
            <a:extLst>
              <a:ext uri="{FF2B5EF4-FFF2-40B4-BE49-F238E27FC236}">
                <a16:creationId xmlns:a16="http://schemas.microsoft.com/office/drawing/2014/main" id="{639E1DDE-B518-B113-9FB3-53177E5D4C64}"/>
              </a:ext>
            </a:extLst>
          </p:cNvPr>
          <p:cNvPicPr>
            <a:picLocks noChangeAspect="1"/>
          </p:cNvPicPr>
          <p:nvPr/>
        </p:nvPicPr>
        <p:blipFill>
          <a:blip r:embed="rId3"/>
          <a:stretch>
            <a:fillRect/>
          </a:stretch>
        </p:blipFill>
        <p:spPr>
          <a:xfrm>
            <a:off x="11508281" y="6380229"/>
            <a:ext cx="427402" cy="425754"/>
          </a:xfrm>
          <a:prstGeom prst="rect">
            <a:avLst/>
          </a:prstGeom>
        </p:spPr>
      </p:pic>
      <p:sp>
        <p:nvSpPr>
          <p:cNvPr id="4" name="Päivämäärän paikkamerkki 3">
            <a:extLst>
              <a:ext uri="{FF2B5EF4-FFF2-40B4-BE49-F238E27FC236}">
                <a16:creationId xmlns:a16="http://schemas.microsoft.com/office/drawing/2014/main" id="{CD818301-F4D0-D17A-98F2-1905FA31EAED}"/>
              </a:ext>
            </a:extLst>
          </p:cNvPr>
          <p:cNvSpPr>
            <a:spLocks noGrp="1"/>
          </p:cNvSpPr>
          <p:nvPr>
            <p:ph type="dt" sz="half" idx="10"/>
          </p:nvPr>
        </p:nvSpPr>
        <p:spPr>
          <a:xfrm>
            <a:off x="564332" y="6441702"/>
            <a:ext cx="1039741" cy="301756"/>
          </a:xfrm>
        </p:spPr>
        <p:txBody>
          <a:bodyPr/>
          <a:lstStyle/>
          <a:p>
            <a:fld id="{500F61C4-1C71-A544-8FD3-DD61F3532129}" type="datetime1">
              <a:rPr lang="fi-FI" smtClean="0"/>
              <a:t>11.2.2025</a:t>
            </a:fld>
            <a:endParaRPr lang="fi-FI"/>
          </a:p>
        </p:txBody>
      </p:sp>
      <p:sp>
        <p:nvSpPr>
          <p:cNvPr id="5" name="Alatunnisteen paikkamerkki 4">
            <a:extLst>
              <a:ext uri="{FF2B5EF4-FFF2-40B4-BE49-F238E27FC236}">
                <a16:creationId xmlns:a16="http://schemas.microsoft.com/office/drawing/2014/main" id="{FBC6FDBE-9ADC-851A-EC0E-513754C8FFB9}"/>
              </a:ext>
            </a:extLst>
          </p:cNvPr>
          <p:cNvSpPr>
            <a:spLocks noGrp="1"/>
          </p:cNvSpPr>
          <p:nvPr>
            <p:ph type="ftr" sz="quarter" idx="11"/>
          </p:nvPr>
        </p:nvSpPr>
        <p:spPr>
          <a:xfrm>
            <a:off x="1859984" y="6441702"/>
            <a:ext cx="4114800" cy="301756"/>
          </a:xfrm>
        </p:spPr>
        <p:txBody>
          <a:bodyPr/>
          <a:lstStyle>
            <a:lvl1pPr algn="l">
              <a:defRPr/>
            </a:lvl1pPr>
          </a:lstStyle>
          <a:p>
            <a:r>
              <a:rPr lang="fi-FI"/>
              <a:t>Kanta-Hämeen hyvinvointialue</a:t>
            </a:r>
          </a:p>
        </p:txBody>
      </p:sp>
      <p:cxnSp>
        <p:nvCxnSpPr>
          <p:cNvPr id="6" name="Suora yhdysviiva 5">
            <a:extLst>
              <a:ext uri="{FF2B5EF4-FFF2-40B4-BE49-F238E27FC236}">
                <a16:creationId xmlns:a16="http://schemas.microsoft.com/office/drawing/2014/main" id="{B78C2135-4AA6-635F-71C8-C3D6EA7360BA}"/>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Dian numeron paikkamerkki 5">
            <a:extLst>
              <a:ext uri="{FF2B5EF4-FFF2-40B4-BE49-F238E27FC236}">
                <a16:creationId xmlns:a16="http://schemas.microsoft.com/office/drawing/2014/main" id="{AE11C60D-CD4F-607C-F1F5-5B44452D15EF}"/>
              </a:ext>
            </a:extLst>
          </p:cNvPr>
          <p:cNvSpPr>
            <a:spLocks noGrp="1"/>
          </p:cNvSpPr>
          <p:nvPr>
            <p:ph type="sldNum" sz="quarter" idx="12"/>
          </p:nvPr>
        </p:nvSpPr>
        <p:spPr>
          <a:xfrm>
            <a:off x="9456420" y="6441702"/>
            <a:ext cx="1788378" cy="301756"/>
          </a:xfrm>
        </p:spPr>
        <p:txBody>
          <a:bodyPr/>
          <a:lstStyle>
            <a:lvl1pPr>
              <a:defRPr>
                <a:solidFill>
                  <a:schemeClr val="bg1"/>
                </a:solidFill>
              </a:defRPr>
            </a:lvl1pPr>
          </a:lstStyle>
          <a:p>
            <a:fld id="{53C4A76B-A38D-2748-B9D9-0C392F5890A1}" type="slidenum">
              <a:rPr lang="fi-FI" smtClean="0"/>
              <a:pPr/>
              <a:t>‹#›</a:t>
            </a:fld>
            <a:endParaRPr lang="fi-FI"/>
          </a:p>
        </p:txBody>
      </p:sp>
      <p:pic>
        <p:nvPicPr>
          <p:cNvPr id="10" name="Kuva 9" descr="Kuva, joka sisältää kohteen teksti, Fontti, kuvakaappaus, symboli&#10;&#10;Kuvaus luotu automaattisesti">
            <a:extLst>
              <a:ext uri="{FF2B5EF4-FFF2-40B4-BE49-F238E27FC236}">
                <a16:creationId xmlns:a16="http://schemas.microsoft.com/office/drawing/2014/main" id="{78F144DB-7703-F7DB-081B-37895FD9A7BF}"/>
              </a:ext>
            </a:extLst>
          </p:cNvPr>
          <p:cNvPicPr>
            <a:picLocks noChangeAspect="1"/>
          </p:cNvPicPr>
          <p:nvPr userDrawn="1"/>
        </p:nvPicPr>
        <p:blipFill>
          <a:blip r:embed="rId4"/>
          <a:stretch>
            <a:fillRect/>
          </a:stretch>
        </p:blipFill>
        <p:spPr>
          <a:xfrm>
            <a:off x="7619247" y="6400899"/>
            <a:ext cx="1525836" cy="396771"/>
          </a:xfrm>
          <a:prstGeom prst="rect">
            <a:avLst/>
          </a:prstGeom>
        </p:spPr>
      </p:pic>
    </p:spTree>
    <p:extLst>
      <p:ext uri="{BB962C8B-B14F-4D97-AF65-F5344CB8AC3E}">
        <p14:creationId xmlns:p14="http://schemas.microsoft.com/office/powerpoint/2010/main" val="3776481328"/>
      </p:ext>
    </p:extLst>
  </p:cSld>
  <p:clrMapOvr>
    <a:masterClrMapping/>
  </p:clrMapOvr>
  <p:hf hdr="0"/>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4_Blanco_tumma">
    <p:spTree>
      <p:nvGrpSpPr>
        <p:cNvPr id="1" name=""/>
        <p:cNvGrpSpPr/>
        <p:nvPr/>
      </p:nvGrpSpPr>
      <p:grpSpPr>
        <a:xfrm>
          <a:off x="0" y="0"/>
          <a:ext cx="0" cy="0"/>
          <a:chOff x="0" y="0"/>
          <a:chExt cx="0" cy="0"/>
        </a:xfrm>
      </p:grpSpPr>
      <p:pic>
        <p:nvPicPr>
          <p:cNvPr id="2" name="Kuva 1">
            <a:extLst>
              <a:ext uri="{FF2B5EF4-FFF2-40B4-BE49-F238E27FC236}">
                <a16:creationId xmlns:a16="http://schemas.microsoft.com/office/drawing/2014/main" id="{85DAAEBF-ED31-AD0A-D199-EF9BA101AC5A}"/>
              </a:ext>
            </a:extLst>
          </p:cNvPr>
          <p:cNvPicPr>
            <a:picLocks noChangeAspect="1"/>
          </p:cNvPicPr>
          <p:nvPr/>
        </p:nvPicPr>
        <p:blipFill rotWithShape="1">
          <a:blip r:embed="rId2">
            <a:alphaModFix amt="55000"/>
          </a:blip>
          <a:srcRect l="-21" r="-21" b="19188"/>
          <a:stretch/>
        </p:blipFill>
        <p:spPr>
          <a:xfrm>
            <a:off x="8922786" y="4296813"/>
            <a:ext cx="3169308" cy="2561187"/>
          </a:xfrm>
          <a:prstGeom prst="rect">
            <a:avLst/>
          </a:prstGeom>
        </p:spPr>
      </p:pic>
      <p:sp>
        <p:nvSpPr>
          <p:cNvPr id="9" name="Suorakulmio 8">
            <a:extLst>
              <a:ext uri="{FF2B5EF4-FFF2-40B4-BE49-F238E27FC236}">
                <a16:creationId xmlns:a16="http://schemas.microsoft.com/office/drawing/2014/main" id="{CE3731FD-3237-B081-3BBF-6852294C2969}"/>
              </a:ext>
            </a:extLst>
          </p:cNvPr>
          <p:cNvSpPr/>
          <p:nvPr/>
        </p:nvSpPr>
        <p:spPr>
          <a:xfrm>
            <a:off x="7166" y="6306312"/>
            <a:ext cx="12192000" cy="568171"/>
          </a:xfrm>
          <a:prstGeom prst="rect">
            <a:avLst/>
          </a:prstGeom>
          <a:solidFill>
            <a:schemeClr val="accent5"/>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a:p>
        </p:txBody>
      </p:sp>
      <p:sp>
        <p:nvSpPr>
          <p:cNvPr id="4" name="Päivämäärän paikkamerkki 3">
            <a:extLst>
              <a:ext uri="{FF2B5EF4-FFF2-40B4-BE49-F238E27FC236}">
                <a16:creationId xmlns:a16="http://schemas.microsoft.com/office/drawing/2014/main" id="{CD818301-F4D0-D17A-98F2-1905FA31EAED}"/>
              </a:ext>
            </a:extLst>
          </p:cNvPr>
          <p:cNvSpPr>
            <a:spLocks noGrp="1"/>
          </p:cNvSpPr>
          <p:nvPr>
            <p:ph type="dt" sz="half" idx="10"/>
          </p:nvPr>
        </p:nvSpPr>
        <p:spPr>
          <a:xfrm>
            <a:off x="564332" y="6441702"/>
            <a:ext cx="1039741" cy="301756"/>
          </a:xfrm>
        </p:spPr>
        <p:txBody>
          <a:bodyPr/>
          <a:lstStyle/>
          <a:p>
            <a:fld id="{500F61C4-1C71-A544-8FD3-DD61F3532129}" type="datetime1">
              <a:rPr lang="fi-FI" smtClean="0"/>
              <a:t>11.2.2025</a:t>
            </a:fld>
            <a:endParaRPr lang="fi-FI"/>
          </a:p>
        </p:txBody>
      </p:sp>
      <p:sp>
        <p:nvSpPr>
          <p:cNvPr id="5" name="Alatunnisteen paikkamerkki 4">
            <a:extLst>
              <a:ext uri="{FF2B5EF4-FFF2-40B4-BE49-F238E27FC236}">
                <a16:creationId xmlns:a16="http://schemas.microsoft.com/office/drawing/2014/main" id="{FBC6FDBE-9ADC-851A-EC0E-513754C8FFB9}"/>
              </a:ext>
            </a:extLst>
          </p:cNvPr>
          <p:cNvSpPr>
            <a:spLocks noGrp="1"/>
          </p:cNvSpPr>
          <p:nvPr>
            <p:ph type="ftr" sz="quarter" idx="11"/>
          </p:nvPr>
        </p:nvSpPr>
        <p:spPr>
          <a:xfrm>
            <a:off x="1859984" y="6441702"/>
            <a:ext cx="4114800" cy="301756"/>
          </a:xfrm>
        </p:spPr>
        <p:txBody>
          <a:bodyPr/>
          <a:lstStyle>
            <a:lvl1pPr algn="l">
              <a:defRPr/>
            </a:lvl1pPr>
          </a:lstStyle>
          <a:p>
            <a:r>
              <a:rPr lang="fi-FI"/>
              <a:t>Kanta-Hämeen hyvinvointialue</a:t>
            </a:r>
          </a:p>
        </p:txBody>
      </p:sp>
      <p:cxnSp>
        <p:nvCxnSpPr>
          <p:cNvPr id="6" name="Suora yhdysviiva 5">
            <a:extLst>
              <a:ext uri="{FF2B5EF4-FFF2-40B4-BE49-F238E27FC236}">
                <a16:creationId xmlns:a16="http://schemas.microsoft.com/office/drawing/2014/main" id="{B78C2135-4AA6-635F-71C8-C3D6EA7360BA}"/>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8" name="Kuva 7" descr="Kuva, joka sisältää kohteen Fontti, Grafiikka, ympyrä, logo&#10;&#10;Kuvaus luotu automaattisesti">
            <a:extLst>
              <a:ext uri="{FF2B5EF4-FFF2-40B4-BE49-F238E27FC236}">
                <a16:creationId xmlns:a16="http://schemas.microsoft.com/office/drawing/2014/main" id="{7D31EF44-5D52-8F60-9DE5-FC3D41BB43CA}"/>
              </a:ext>
            </a:extLst>
          </p:cNvPr>
          <p:cNvPicPr>
            <a:picLocks noChangeAspect="1"/>
          </p:cNvPicPr>
          <p:nvPr/>
        </p:nvPicPr>
        <p:blipFill>
          <a:blip r:embed="rId3"/>
          <a:stretch>
            <a:fillRect/>
          </a:stretch>
        </p:blipFill>
        <p:spPr>
          <a:xfrm>
            <a:off x="11524923" y="6376696"/>
            <a:ext cx="427402" cy="427402"/>
          </a:xfrm>
          <a:prstGeom prst="rect">
            <a:avLst/>
          </a:prstGeom>
        </p:spPr>
      </p:pic>
      <p:sp>
        <p:nvSpPr>
          <p:cNvPr id="3" name="Dian numeron paikkamerkki 5">
            <a:extLst>
              <a:ext uri="{FF2B5EF4-FFF2-40B4-BE49-F238E27FC236}">
                <a16:creationId xmlns:a16="http://schemas.microsoft.com/office/drawing/2014/main" id="{659881DC-F5D7-2D7E-AED5-3FAA3D8DBC02}"/>
              </a:ext>
            </a:extLst>
          </p:cNvPr>
          <p:cNvSpPr>
            <a:spLocks noGrp="1"/>
          </p:cNvSpPr>
          <p:nvPr>
            <p:ph type="sldNum" sz="quarter" idx="12"/>
          </p:nvPr>
        </p:nvSpPr>
        <p:spPr>
          <a:xfrm>
            <a:off x="9456420" y="6441702"/>
            <a:ext cx="1788378" cy="301756"/>
          </a:xfrm>
        </p:spPr>
        <p:txBody>
          <a:bodyPr/>
          <a:lstStyle>
            <a:lvl1pPr>
              <a:defRPr>
                <a:solidFill>
                  <a:schemeClr val="bg1"/>
                </a:solidFill>
              </a:defRPr>
            </a:lvl1pPr>
          </a:lstStyle>
          <a:p>
            <a:fld id="{53C4A76B-A38D-2748-B9D9-0C392F5890A1}" type="slidenum">
              <a:rPr lang="fi-FI" smtClean="0"/>
              <a:pPr/>
              <a:t>‹#›</a:t>
            </a:fld>
            <a:endParaRPr lang="fi-FI"/>
          </a:p>
        </p:txBody>
      </p:sp>
      <p:pic>
        <p:nvPicPr>
          <p:cNvPr id="7" name="Kuva 6" descr="Kuva, joka sisältää kohteen teksti, Fontti, kuvakaappaus, symboli&#10;&#10;Kuvaus luotu automaattisesti">
            <a:extLst>
              <a:ext uri="{FF2B5EF4-FFF2-40B4-BE49-F238E27FC236}">
                <a16:creationId xmlns:a16="http://schemas.microsoft.com/office/drawing/2014/main" id="{411F116C-62E2-C502-2AEA-ABD1332A5DC7}"/>
              </a:ext>
            </a:extLst>
          </p:cNvPr>
          <p:cNvPicPr>
            <a:picLocks noChangeAspect="1"/>
          </p:cNvPicPr>
          <p:nvPr userDrawn="1"/>
        </p:nvPicPr>
        <p:blipFill>
          <a:blip r:embed="rId4"/>
          <a:stretch>
            <a:fillRect/>
          </a:stretch>
        </p:blipFill>
        <p:spPr>
          <a:xfrm>
            <a:off x="7619247" y="6400899"/>
            <a:ext cx="1525836" cy="396771"/>
          </a:xfrm>
          <a:prstGeom prst="rect">
            <a:avLst/>
          </a:prstGeom>
        </p:spPr>
      </p:pic>
    </p:spTree>
    <p:extLst>
      <p:ext uri="{BB962C8B-B14F-4D97-AF65-F5344CB8AC3E}">
        <p14:creationId xmlns:p14="http://schemas.microsoft.com/office/powerpoint/2010/main" val="905521148"/>
      </p:ext>
    </p:extLst>
  </p:cSld>
  <p:clrMapOvr>
    <a:masterClrMapping/>
  </p:clrMapOvr>
  <p:hf hdr="0"/>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p:cSld name="1_Kokosivun_kuva">
    <p:spTree>
      <p:nvGrpSpPr>
        <p:cNvPr id="1" name=""/>
        <p:cNvGrpSpPr/>
        <p:nvPr/>
      </p:nvGrpSpPr>
      <p:grpSpPr>
        <a:xfrm>
          <a:off x="0" y="0"/>
          <a:ext cx="0" cy="0"/>
          <a:chOff x="0" y="0"/>
          <a:chExt cx="0" cy="0"/>
        </a:xfrm>
      </p:grpSpPr>
      <p:sp>
        <p:nvSpPr>
          <p:cNvPr id="5" name="Suorakulmio 4">
            <a:extLst>
              <a:ext uri="{FF2B5EF4-FFF2-40B4-BE49-F238E27FC236}">
                <a16:creationId xmlns:a16="http://schemas.microsoft.com/office/drawing/2014/main" id="{AC8BCF48-ECC3-E351-2062-7BC95F8F9D6C}"/>
              </a:ext>
            </a:extLst>
          </p:cNvPr>
          <p:cNvSpPr/>
          <p:nvPr userDrawn="1"/>
        </p:nvSpPr>
        <p:spPr>
          <a:xfrm>
            <a:off x="5737028" y="0"/>
            <a:ext cx="6447806" cy="63063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6" name="Kuva 15">
            <a:extLst>
              <a:ext uri="{FF2B5EF4-FFF2-40B4-BE49-F238E27FC236}">
                <a16:creationId xmlns:a16="http://schemas.microsoft.com/office/drawing/2014/main" id="{A5B51693-94D1-C917-3408-E44AA471CEFE}"/>
              </a:ext>
            </a:extLst>
          </p:cNvPr>
          <p:cNvPicPr>
            <a:picLocks noChangeAspect="1"/>
          </p:cNvPicPr>
          <p:nvPr userDrawn="1"/>
        </p:nvPicPr>
        <p:blipFill rotWithShape="1">
          <a:blip r:embed="rId2">
            <a:alphaModFix amt="55000"/>
          </a:blip>
          <a:srcRect l="-21" r="-21" b="19188"/>
          <a:stretch/>
        </p:blipFill>
        <p:spPr>
          <a:xfrm>
            <a:off x="8922786" y="4296813"/>
            <a:ext cx="3169308" cy="2561187"/>
          </a:xfrm>
          <a:prstGeom prst="rect">
            <a:avLst/>
          </a:prstGeom>
        </p:spPr>
      </p:pic>
      <p:sp>
        <p:nvSpPr>
          <p:cNvPr id="17" name="Suorakulmio 16">
            <a:extLst>
              <a:ext uri="{FF2B5EF4-FFF2-40B4-BE49-F238E27FC236}">
                <a16:creationId xmlns:a16="http://schemas.microsoft.com/office/drawing/2014/main" id="{2DDCCE32-9495-430E-28B8-69A2464D0245}"/>
              </a:ext>
            </a:extLst>
          </p:cNvPr>
          <p:cNvSpPr/>
          <p:nvPr/>
        </p:nvSpPr>
        <p:spPr>
          <a:xfrm>
            <a:off x="5737028" y="0"/>
            <a:ext cx="6447806" cy="63063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2" name="Kuva 1">
            <a:extLst>
              <a:ext uri="{FF2B5EF4-FFF2-40B4-BE49-F238E27FC236}">
                <a16:creationId xmlns:a16="http://schemas.microsoft.com/office/drawing/2014/main" id="{85DAAEBF-ED31-AD0A-D199-EF9BA101AC5A}"/>
              </a:ext>
            </a:extLst>
          </p:cNvPr>
          <p:cNvPicPr>
            <a:picLocks noChangeAspect="1"/>
          </p:cNvPicPr>
          <p:nvPr/>
        </p:nvPicPr>
        <p:blipFill rotWithShape="1">
          <a:blip r:embed="rId2">
            <a:alphaModFix amt="55000"/>
          </a:blip>
          <a:srcRect l="-21" r="-21" b="19188"/>
          <a:stretch/>
        </p:blipFill>
        <p:spPr>
          <a:xfrm>
            <a:off x="8922786" y="4296813"/>
            <a:ext cx="3169308" cy="2561187"/>
          </a:xfrm>
          <a:prstGeom prst="rect">
            <a:avLst/>
          </a:prstGeom>
        </p:spPr>
      </p:pic>
      <p:sp>
        <p:nvSpPr>
          <p:cNvPr id="3" name="Suorakulmio 2">
            <a:extLst>
              <a:ext uri="{FF2B5EF4-FFF2-40B4-BE49-F238E27FC236}">
                <a16:creationId xmlns:a16="http://schemas.microsoft.com/office/drawing/2014/main" id="{3FB7D030-6633-DE1F-6A09-77E0AC4C6F63}"/>
              </a:ext>
            </a:extLst>
          </p:cNvPr>
          <p:cNvSpPr/>
          <p:nvPr/>
        </p:nvSpPr>
        <p:spPr>
          <a:xfrm>
            <a:off x="5737028" y="0"/>
            <a:ext cx="6447806" cy="63063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8" name="Kuva 7">
            <a:extLst>
              <a:ext uri="{FF2B5EF4-FFF2-40B4-BE49-F238E27FC236}">
                <a16:creationId xmlns:a16="http://schemas.microsoft.com/office/drawing/2014/main" id="{1C4B475F-A421-5B42-1AF0-AD4BC615E2E7}"/>
              </a:ext>
            </a:extLst>
          </p:cNvPr>
          <p:cNvPicPr>
            <a:picLocks noChangeAspect="1"/>
          </p:cNvPicPr>
          <p:nvPr/>
        </p:nvPicPr>
        <p:blipFill rotWithShape="1">
          <a:blip r:embed="rId2">
            <a:alphaModFix amt="55000"/>
          </a:blip>
          <a:srcRect l="-21" r="-21" b="19188"/>
          <a:stretch/>
        </p:blipFill>
        <p:spPr>
          <a:xfrm>
            <a:off x="8922786" y="4296813"/>
            <a:ext cx="3169308" cy="2561187"/>
          </a:xfrm>
          <a:prstGeom prst="rect">
            <a:avLst/>
          </a:prstGeom>
        </p:spPr>
      </p:pic>
      <p:sp>
        <p:nvSpPr>
          <p:cNvPr id="9" name="Suorakulmio 8">
            <a:extLst>
              <a:ext uri="{FF2B5EF4-FFF2-40B4-BE49-F238E27FC236}">
                <a16:creationId xmlns:a16="http://schemas.microsoft.com/office/drawing/2014/main" id="{CE3731FD-3237-B081-3BBF-6852294C2969}"/>
              </a:ext>
            </a:extLst>
          </p:cNvPr>
          <p:cNvSpPr/>
          <p:nvPr/>
        </p:nvSpPr>
        <p:spPr>
          <a:xfrm>
            <a:off x="7166" y="6306312"/>
            <a:ext cx="12192000" cy="568171"/>
          </a:xfrm>
          <a:prstGeom prst="rect">
            <a:avLst/>
          </a:prstGeom>
          <a:solidFill>
            <a:srgbClr val="30A598"/>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a:p>
        </p:txBody>
      </p:sp>
      <p:pic>
        <p:nvPicPr>
          <p:cNvPr id="20" name="Kuva 19">
            <a:extLst>
              <a:ext uri="{FF2B5EF4-FFF2-40B4-BE49-F238E27FC236}">
                <a16:creationId xmlns:a16="http://schemas.microsoft.com/office/drawing/2014/main" id="{639E1DDE-B518-B113-9FB3-53177E5D4C64}"/>
              </a:ext>
            </a:extLst>
          </p:cNvPr>
          <p:cNvPicPr>
            <a:picLocks noChangeAspect="1"/>
          </p:cNvPicPr>
          <p:nvPr/>
        </p:nvPicPr>
        <p:blipFill>
          <a:blip r:embed="rId3"/>
          <a:stretch>
            <a:fillRect/>
          </a:stretch>
        </p:blipFill>
        <p:spPr>
          <a:xfrm>
            <a:off x="11508281" y="6380229"/>
            <a:ext cx="427402" cy="425754"/>
          </a:xfrm>
          <a:prstGeom prst="rect">
            <a:avLst/>
          </a:prstGeom>
        </p:spPr>
      </p:pic>
      <p:pic>
        <p:nvPicPr>
          <p:cNvPr id="4" name="Grafik 11">
            <a:extLst>
              <a:ext uri="{FF2B5EF4-FFF2-40B4-BE49-F238E27FC236}">
                <a16:creationId xmlns:a16="http://schemas.microsoft.com/office/drawing/2014/main" id="{1D28DF4F-BE46-B560-8E4A-4BD6F0204420}"/>
              </a:ext>
            </a:extLst>
          </p:cNvPr>
          <p:cNvPicPr>
            <a:picLocks noChangeAspect="1"/>
          </p:cNvPicPr>
          <p:nvPr/>
        </p:nvPicPr>
        <p:blipFill>
          <a:blip r:embed="rId4"/>
          <a:srcRect/>
          <a:stretch/>
        </p:blipFill>
        <p:spPr>
          <a:xfrm>
            <a:off x="6023905" y="608753"/>
            <a:ext cx="5918944" cy="3993937"/>
          </a:xfrm>
          <a:prstGeom prst="rect">
            <a:avLst/>
          </a:prstGeom>
        </p:spPr>
      </p:pic>
      <p:sp>
        <p:nvSpPr>
          <p:cNvPr id="6" name="Picture Placeholder 14">
            <a:extLst>
              <a:ext uri="{FF2B5EF4-FFF2-40B4-BE49-F238E27FC236}">
                <a16:creationId xmlns:a16="http://schemas.microsoft.com/office/drawing/2014/main" id="{37EFB1B7-A632-11D9-6F04-EE814BFDF393}"/>
              </a:ext>
            </a:extLst>
          </p:cNvPr>
          <p:cNvSpPr>
            <a:spLocks noGrp="1"/>
          </p:cNvSpPr>
          <p:nvPr>
            <p:ph type="pic" sz="quarter" idx="13" hasCustomPrompt="1"/>
          </p:nvPr>
        </p:nvSpPr>
        <p:spPr>
          <a:xfrm>
            <a:off x="6471584" y="786126"/>
            <a:ext cx="5023586" cy="3653433"/>
          </a:xfrm>
          <a:custGeom>
            <a:avLst/>
            <a:gdLst>
              <a:gd name="connsiteX0" fmla="*/ 71251 w 5828243"/>
              <a:gd name="connsiteY0" fmla="*/ 0 h 4238625"/>
              <a:gd name="connsiteX1" fmla="*/ 5756992 w 5828243"/>
              <a:gd name="connsiteY1" fmla="*/ 0 h 4238625"/>
              <a:gd name="connsiteX2" fmla="*/ 5828243 w 5828243"/>
              <a:gd name="connsiteY2" fmla="*/ 71251 h 4238625"/>
              <a:gd name="connsiteX3" fmla="*/ 5828243 w 5828243"/>
              <a:gd name="connsiteY3" fmla="*/ 4167374 h 4238625"/>
              <a:gd name="connsiteX4" fmla="*/ 5756992 w 5828243"/>
              <a:gd name="connsiteY4" fmla="*/ 4238625 h 4238625"/>
              <a:gd name="connsiteX5" fmla="*/ 71251 w 5828243"/>
              <a:gd name="connsiteY5" fmla="*/ 4238625 h 4238625"/>
              <a:gd name="connsiteX6" fmla="*/ 0 w 5828243"/>
              <a:gd name="connsiteY6" fmla="*/ 4167374 h 4238625"/>
              <a:gd name="connsiteX7" fmla="*/ 0 w 5828243"/>
              <a:gd name="connsiteY7" fmla="*/ 71251 h 4238625"/>
              <a:gd name="connsiteX8" fmla="*/ 71251 w 5828243"/>
              <a:gd name="connsiteY8" fmla="*/ 0 h 423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828243" h="4238625">
                <a:moveTo>
                  <a:pt x="71251" y="0"/>
                </a:moveTo>
                <a:lnTo>
                  <a:pt x="5756992" y="0"/>
                </a:lnTo>
                <a:cubicBezTo>
                  <a:pt x="5796343" y="0"/>
                  <a:pt x="5828243" y="31900"/>
                  <a:pt x="5828243" y="71251"/>
                </a:cubicBezTo>
                <a:lnTo>
                  <a:pt x="5828243" y="4167374"/>
                </a:lnTo>
                <a:cubicBezTo>
                  <a:pt x="5828243" y="4206725"/>
                  <a:pt x="5796343" y="4238625"/>
                  <a:pt x="5756992" y="4238625"/>
                </a:cubicBezTo>
                <a:lnTo>
                  <a:pt x="71251" y="4238625"/>
                </a:lnTo>
                <a:cubicBezTo>
                  <a:pt x="31900" y="4238625"/>
                  <a:pt x="0" y="4206725"/>
                  <a:pt x="0" y="4167374"/>
                </a:cubicBezTo>
                <a:lnTo>
                  <a:pt x="0" y="71251"/>
                </a:lnTo>
                <a:cubicBezTo>
                  <a:pt x="0" y="31900"/>
                  <a:pt x="31900" y="0"/>
                  <a:pt x="71251" y="0"/>
                </a:cubicBezTo>
                <a:close/>
              </a:path>
            </a:pathLst>
          </a:custGeom>
          <a:solidFill>
            <a:schemeClr val="bg1"/>
          </a:solidFill>
        </p:spPr>
        <p:txBody>
          <a:bodyPr wrap="square" bIns="648000" anchor="ctr">
            <a:noAutofit/>
          </a:bodyPr>
          <a:lstStyle>
            <a:lvl1pPr marL="0" indent="0" algn="ctr">
              <a:buNone/>
              <a:defRPr sz="1200" b="0">
                <a:solidFill>
                  <a:schemeClr val="tx1"/>
                </a:solidFill>
                <a:latin typeface="+mn-lt"/>
              </a:defRPr>
            </a:lvl1pPr>
          </a:lstStyle>
          <a:p>
            <a:r>
              <a:rPr lang="en-US"/>
              <a:t>Add image</a:t>
            </a:r>
          </a:p>
        </p:txBody>
      </p:sp>
      <p:sp>
        <p:nvSpPr>
          <p:cNvPr id="11" name="Otsikko 1">
            <a:extLst>
              <a:ext uri="{FF2B5EF4-FFF2-40B4-BE49-F238E27FC236}">
                <a16:creationId xmlns:a16="http://schemas.microsoft.com/office/drawing/2014/main" id="{36413617-238B-49EC-2589-E2E5A03D9FE2}"/>
              </a:ext>
            </a:extLst>
          </p:cNvPr>
          <p:cNvSpPr>
            <a:spLocks noGrp="1"/>
          </p:cNvSpPr>
          <p:nvPr>
            <p:ph type="title"/>
          </p:nvPr>
        </p:nvSpPr>
        <p:spPr>
          <a:xfrm>
            <a:off x="550362" y="409626"/>
            <a:ext cx="4856210" cy="1000049"/>
          </a:xfrm>
        </p:spPr>
        <p:txBody>
          <a:bodyPr/>
          <a:lstStyle/>
          <a:p>
            <a:r>
              <a:rPr lang="fi-FI"/>
              <a:t>Muokkaa ots. perustyyl. napsautt.</a:t>
            </a:r>
          </a:p>
        </p:txBody>
      </p:sp>
      <p:cxnSp>
        <p:nvCxnSpPr>
          <p:cNvPr id="12" name="Suora yhdysviiva 11">
            <a:extLst>
              <a:ext uri="{FF2B5EF4-FFF2-40B4-BE49-F238E27FC236}">
                <a16:creationId xmlns:a16="http://schemas.microsoft.com/office/drawing/2014/main" id="{05B63E0F-93D6-629C-78B2-09F416A53472}"/>
              </a:ext>
            </a:extLst>
          </p:cNvPr>
          <p:cNvCxnSpPr>
            <a:cxnSpLocks/>
          </p:cNvCxnSpPr>
          <p:nvPr/>
        </p:nvCxnSpPr>
        <p:spPr>
          <a:xfrm>
            <a:off x="550361" y="1465100"/>
            <a:ext cx="4856210" cy="0"/>
          </a:xfrm>
          <a:prstGeom prst="line">
            <a:avLst/>
          </a:prstGeom>
          <a:ln>
            <a:solidFill>
              <a:schemeClr val="accent1">
                <a:alpha val="51000"/>
              </a:schemeClr>
            </a:solidFill>
          </a:ln>
        </p:spPr>
        <p:style>
          <a:lnRef idx="1">
            <a:schemeClr val="accent1"/>
          </a:lnRef>
          <a:fillRef idx="0">
            <a:schemeClr val="accent1"/>
          </a:fillRef>
          <a:effectRef idx="0">
            <a:schemeClr val="accent1"/>
          </a:effectRef>
          <a:fontRef idx="minor">
            <a:schemeClr val="tx1"/>
          </a:fontRef>
        </p:style>
      </p:cxnSp>
      <p:sp>
        <p:nvSpPr>
          <p:cNvPr id="13" name="Sisällön paikkamerkki 2">
            <a:extLst>
              <a:ext uri="{FF2B5EF4-FFF2-40B4-BE49-F238E27FC236}">
                <a16:creationId xmlns:a16="http://schemas.microsoft.com/office/drawing/2014/main" id="{3D411410-C22F-7BEE-A590-1276CC4A4FF4}"/>
              </a:ext>
            </a:extLst>
          </p:cNvPr>
          <p:cNvSpPr>
            <a:spLocks noGrp="1"/>
          </p:cNvSpPr>
          <p:nvPr>
            <p:ph idx="1"/>
          </p:nvPr>
        </p:nvSpPr>
        <p:spPr>
          <a:xfrm>
            <a:off x="550361" y="1799284"/>
            <a:ext cx="4856210" cy="4001436"/>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21" name="Päivämäärän paikkamerkki 3">
            <a:extLst>
              <a:ext uri="{FF2B5EF4-FFF2-40B4-BE49-F238E27FC236}">
                <a16:creationId xmlns:a16="http://schemas.microsoft.com/office/drawing/2014/main" id="{00BA9D18-65EE-DDA5-CBCE-12CCC20B0F9B}"/>
              </a:ext>
            </a:extLst>
          </p:cNvPr>
          <p:cNvSpPr>
            <a:spLocks noGrp="1"/>
          </p:cNvSpPr>
          <p:nvPr>
            <p:ph type="dt" sz="half" idx="10"/>
          </p:nvPr>
        </p:nvSpPr>
        <p:spPr>
          <a:xfrm>
            <a:off x="564332" y="6441702"/>
            <a:ext cx="1039741" cy="301756"/>
          </a:xfrm>
        </p:spPr>
        <p:txBody>
          <a:bodyPr/>
          <a:lstStyle>
            <a:lvl1pPr>
              <a:defRPr>
                <a:solidFill>
                  <a:schemeClr val="tx1"/>
                </a:solidFill>
              </a:defRPr>
            </a:lvl1pPr>
          </a:lstStyle>
          <a:p>
            <a:fld id="{1F15E782-0D79-1147-8AEE-D1A4F876EA1D}" type="datetime1">
              <a:rPr lang="fi-FI" smtClean="0"/>
              <a:t>11.2.2025</a:t>
            </a:fld>
            <a:endParaRPr lang="fi-FI"/>
          </a:p>
        </p:txBody>
      </p:sp>
      <p:sp>
        <p:nvSpPr>
          <p:cNvPr id="22" name="Alatunnisteen paikkamerkki 4">
            <a:extLst>
              <a:ext uri="{FF2B5EF4-FFF2-40B4-BE49-F238E27FC236}">
                <a16:creationId xmlns:a16="http://schemas.microsoft.com/office/drawing/2014/main" id="{D7CCB65C-BE9B-172F-BB81-E1B5F1447DC7}"/>
              </a:ext>
            </a:extLst>
          </p:cNvPr>
          <p:cNvSpPr>
            <a:spLocks noGrp="1"/>
          </p:cNvSpPr>
          <p:nvPr>
            <p:ph type="ftr" sz="quarter" idx="11"/>
          </p:nvPr>
        </p:nvSpPr>
        <p:spPr>
          <a:xfrm>
            <a:off x="1859984" y="6441702"/>
            <a:ext cx="4114800" cy="301756"/>
          </a:xfrm>
        </p:spPr>
        <p:txBody>
          <a:bodyPr/>
          <a:lstStyle>
            <a:lvl1pPr algn="l">
              <a:defRPr>
                <a:solidFill>
                  <a:schemeClr val="tx1"/>
                </a:solidFill>
              </a:defRPr>
            </a:lvl1pPr>
          </a:lstStyle>
          <a:p>
            <a:r>
              <a:rPr lang="fi-FI"/>
              <a:t>Kanta-Hämeen hyvinvointialue</a:t>
            </a:r>
          </a:p>
        </p:txBody>
      </p:sp>
      <p:cxnSp>
        <p:nvCxnSpPr>
          <p:cNvPr id="23" name="Suora yhdysviiva 22">
            <a:extLst>
              <a:ext uri="{FF2B5EF4-FFF2-40B4-BE49-F238E27FC236}">
                <a16:creationId xmlns:a16="http://schemas.microsoft.com/office/drawing/2014/main" id="{4FF6AC4C-5D05-1219-7C32-91660A40CD94}"/>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Kuva 6">
            <a:extLst>
              <a:ext uri="{FF2B5EF4-FFF2-40B4-BE49-F238E27FC236}">
                <a16:creationId xmlns:a16="http://schemas.microsoft.com/office/drawing/2014/main" id="{AFB5FA15-A6C6-7197-B114-E4BBDBFE8772}"/>
              </a:ext>
            </a:extLst>
          </p:cNvPr>
          <p:cNvPicPr>
            <a:picLocks noChangeAspect="1"/>
          </p:cNvPicPr>
          <p:nvPr/>
        </p:nvPicPr>
        <p:blipFill>
          <a:blip r:embed="rId3"/>
          <a:stretch>
            <a:fillRect/>
          </a:stretch>
        </p:blipFill>
        <p:spPr>
          <a:xfrm>
            <a:off x="11508281" y="6380229"/>
            <a:ext cx="427402" cy="425754"/>
          </a:xfrm>
          <a:prstGeom prst="rect">
            <a:avLst/>
          </a:prstGeom>
        </p:spPr>
      </p:pic>
      <p:cxnSp>
        <p:nvCxnSpPr>
          <p:cNvPr id="14" name="Suora yhdysviiva 13">
            <a:extLst>
              <a:ext uri="{FF2B5EF4-FFF2-40B4-BE49-F238E27FC236}">
                <a16:creationId xmlns:a16="http://schemas.microsoft.com/office/drawing/2014/main" id="{A4F5F8EF-B294-7050-E4B4-A62035B34B4E}"/>
              </a:ext>
            </a:extLst>
          </p:cNvPr>
          <p:cNvCxnSpPr>
            <a:cxnSpLocks/>
          </p:cNvCxnSpPr>
          <p:nvPr/>
        </p:nvCxnSpPr>
        <p:spPr>
          <a:xfrm>
            <a:off x="550361" y="1465100"/>
            <a:ext cx="4856210" cy="0"/>
          </a:xfrm>
          <a:prstGeom prst="line">
            <a:avLst/>
          </a:prstGeom>
          <a:ln>
            <a:solidFill>
              <a:schemeClr val="accent1">
                <a:alpha val="51000"/>
              </a:schemeClr>
            </a:solidFill>
          </a:ln>
        </p:spPr>
        <p:style>
          <a:lnRef idx="1">
            <a:schemeClr val="accent1"/>
          </a:lnRef>
          <a:fillRef idx="0">
            <a:schemeClr val="accent1"/>
          </a:fillRef>
          <a:effectRef idx="0">
            <a:schemeClr val="accent1"/>
          </a:effectRef>
          <a:fontRef idx="minor">
            <a:schemeClr val="tx1"/>
          </a:fontRef>
        </p:style>
      </p:cxnSp>
      <p:cxnSp>
        <p:nvCxnSpPr>
          <p:cNvPr id="15" name="Suora yhdysviiva 14">
            <a:extLst>
              <a:ext uri="{FF2B5EF4-FFF2-40B4-BE49-F238E27FC236}">
                <a16:creationId xmlns:a16="http://schemas.microsoft.com/office/drawing/2014/main" id="{ADF235C6-B9B4-ED47-3ADB-D58352D842F1}"/>
              </a:ext>
            </a:extLst>
          </p:cNvPr>
          <p:cNvCxnSpPr>
            <a:cxnSpLocks/>
          </p:cNvCxnSpPr>
          <p:nvPr/>
        </p:nvCxnSpPr>
        <p:spPr>
          <a:xfrm>
            <a:off x="1645310" y="6441702"/>
            <a:ext cx="0" cy="301756"/>
          </a:xfrm>
          <a:prstGeom prst="line">
            <a:avLst/>
          </a:prstGeom>
          <a:ln/>
        </p:spPr>
        <p:style>
          <a:lnRef idx="2">
            <a:schemeClr val="dk1"/>
          </a:lnRef>
          <a:fillRef idx="0">
            <a:schemeClr val="dk1"/>
          </a:fillRef>
          <a:effectRef idx="1">
            <a:schemeClr val="dk1"/>
          </a:effectRef>
          <a:fontRef idx="minor">
            <a:schemeClr val="tx1"/>
          </a:fontRef>
        </p:style>
      </p:cxnSp>
      <p:pic>
        <p:nvPicPr>
          <p:cNvPr id="19" name="Kuva 18">
            <a:extLst>
              <a:ext uri="{FF2B5EF4-FFF2-40B4-BE49-F238E27FC236}">
                <a16:creationId xmlns:a16="http://schemas.microsoft.com/office/drawing/2014/main" id="{2725EF54-BEA1-F2F0-87D3-71DFC3AEB4D8}"/>
              </a:ext>
            </a:extLst>
          </p:cNvPr>
          <p:cNvPicPr>
            <a:picLocks noChangeAspect="1"/>
          </p:cNvPicPr>
          <p:nvPr userDrawn="1"/>
        </p:nvPicPr>
        <p:blipFill>
          <a:blip r:embed="rId3"/>
          <a:stretch>
            <a:fillRect/>
          </a:stretch>
        </p:blipFill>
        <p:spPr>
          <a:xfrm>
            <a:off x="11508281" y="6380229"/>
            <a:ext cx="427402" cy="425754"/>
          </a:xfrm>
          <a:prstGeom prst="rect">
            <a:avLst/>
          </a:prstGeom>
        </p:spPr>
      </p:pic>
      <p:cxnSp>
        <p:nvCxnSpPr>
          <p:cNvPr id="25" name="Suora yhdysviiva 24">
            <a:extLst>
              <a:ext uri="{FF2B5EF4-FFF2-40B4-BE49-F238E27FC236}">
                <a16:creationId xmlns:a16="http://schemas.microsoft.com/office/drawing/2014/main" id="{141088E9-CA3C-BD54-C032-BCDE08A89B53}"/>
              </a:ext>
            </a:extLst>
          </p:cNvPr>
          <p:cNvCxnSpPr>
            <a:cxnSpLocks/>
          </p:cNvCxnSpPr>
          <p:nvPr userDrawn="1"/>
        </p:nvCxnSpPr>
        <p:spPr>
          <a:xfrm>
            <a:off x="550361" y="1465100"/>
            <a:ext cx="4856210" cy="0"/>
          </a:xfrm>
          <a:prstGeom prst="line">
            <a:avLst/>
          </a:prstGeom>
          <a:ln>
            <a:solidFill>
              <a:schemeClr val="accent1">
                <a:alpha val="51000"/>
              </a:schemeClr>
            </a:solidFill>
          </a:ln>
        </p:spPr>
        <p:style>
          <a:lnRef idx="1">
            <a:schemeClr val="accent1"/>
          </a:lnRef>
          <a:fillRef idx="0">
            <a:schemeClr val="accent1"/>
          </a:fillRef>
          <a:effectRef idx="0">
            <a:schemeClr val="accent1"/>
          </a:effectRef>
          <a:fontRef idx="minor">
            <a:schemeClr val="tx1"/>
          </a:fontRef>
        </p:style>
      </p:cxnSp>
      <p:cxnSp>
        <p:nvCxnSpPr>
          <p:cNvPr id="26" name="Suora yhdysviiva 25">
            <a:extLst>
              <a:ext uri="{FF2B5EF4-FFF2-40B4-BE49-F238E27FC236}">
                <a16:creationId xmlns:a16="http://schemas.microsoft.com/office/drawing/2014/main" id="{35AF480E-BAD4-14D6-ADF9-1C452249B1D8}"/>
              </a:ext>
            </a:extLst>
          </p:cNvPr>
          <p:cNvCxnSpPr>
            <a:cxnSpLocks/>
          </p:cNvCxnSpPr>
          <p:nvPr userDrawn="1"/>
        </p:nvCxnSpPr>
        <p:spPr>
          <a:xfrm>
            <a:off x="1645310" y="6441702"/>
            <a:ext cx="0" cy="301756"/>
          </a:xfrm>
          <a:prstGeom prst="line">
            <a:avLst/>
          </a:prstGeom>
          <a:ln/>
        </p:spPr>
        <p:style>
          <a:lnRef idx="2">
            <a:schemeClr val="dk1"/>
          </a:lnRef>
          <a:fillRef idx="0">
            <a:schemeClr val="dk1"/>
          </a:fillRef>
          <a:effectRef idx="1">
            <a:schemeClr val="dk1"/>
          </a:effectRef>
          <a:fontRef idx="minor">
            <a:schemeClr val="tx1"/>
          </a:fontRef>
        </p:style>
      </p:cxnSp>
      <p:sp>
        <p:nvSpPr>
          <p:cNvPr id="27" name="Dian numeron paikkamerkki 5">
            <a:extLst>
              <a:ext uri="{FF2B5EF4-FFF2-40B4-BE49-F238E27FC236}">
                <a16:creationId xmlns:a16="http://schemas.microsoft.com/office/drawing/2014/main" id="{853A8634-01E3-9E90-AEC2-BDC6247FAB8B}"/>
              </a:ext>
            </a:extLst>
          </p:cNvPr>
          <p:cNvSpPr>
            <a:spLocks noGrp="1"/>
          </p:cNvSpPr>
          <p:nvPr>
            <p:ph type="sldNum" sz="quarter" idx="12"/>
          </p:nvPr>
        </p:nvSpPr>
        <p:spPr>
          <a:xfrm>
            <a:off x="9456420" y="6441702"/>
            <a:ext cx="1788378" cy="301756"/>
          </a:xfrm>
        </p:spPr>
        <p:txBody>
          <a:bodyPr/>
          <a:lstStyle>
            <a:lvl1pPr>
              <a:defRPr>
                <a:solidFill>
                  <a:schemeClr val="tx1"/>
                </a:solidFill>
              </a:defRPr>
            </a:lvl1pPr>
          </a:lstStyle>
          <a:p>
            <a:fld id="{53C4A76B-A38D-2748-B9D9-0C392F5890A1}" type="slidenum">
              <a:rPr lang="fi-FI" smtClean="0"/>
              <a:t>‹#›</a:t>
            </a:fld>
            <a:endParaRPr lang="fi-FI"/>
          </a:p>
        </p:txBody>
      </p:sp>
      <p:pic>
        <p:nvPicPr>
          <p:cNvPr id="10" name="Kuva 9" descr="Kuva, joka sisältää kohteen kuvakaappaus, Sähkönsininen, symboli, Majorellen sininen&#10;&#10;Kuvaus luotu automaattisesti">
            <a:extLst>
              <a:ext uri="{FF2B5EF4-FFF2-40B4-BE49-F238E27FC236}">
                <a16:creationId xmlns:a16="http://schemas.microsoft.com/office/drawing/2014/main" id="{48FCD906-B7EA-8DEA-8472-D3070959BC39}"/>
              </a:ext>
            </a:extLst>
          </p:cNvPr>
          <p:cNvPicPr>
            <a:picLocks noChangeAspect="1"/>
          </p:cNvPicPr>
          <p:nvPr userDrawn="1"/>
        </p:nvPicPr>
        <p:blipFill>
          <a:blip r:embed="rId5"/>
          <a:stretch>
            <a:fillRect/>
          </a:stretch>
        </p:blipFill>
        <p:spPr>
          <a:xfrm>
            <a:off x="7633510" y="6396855"/>
            <a:ext cx="1525837" cy="396771"/>
          </a:xfrm>
          <a:prstGeom prst="rect">
            <a:avLst/>
          </a:prstGeom>
        </p:spPr>
      </p:pic>
    </p:spTree>
    <p:extLst>
      <p:ext uri="{BB962C8B-B14F-4D97-AF65-F5344CB8AC3E}">
        <p14:creationId xmlns:p14="http://schemas.microsoft.com/office/powerpoint/2010/main" val="383552026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2_Kokosivun_kuva">
    <p:spTree>
      <p:nvGrpSpPr>
        <p:cNvPr id="1" name=""/>
        <p:cNvGrpSpPr/>
        <p:nvPr/>
      </p:nvGrpSpPr>
      <p:grpSpPr>
        <a:xfrm>
          <a:off x="0" y="0"/>
          <a:ext cx="0" cy="0"/>
          <a:chOff x="0" y="0"/>
          <a:chExt cx="0" cy="0"/>
        </a:xfrm>
      </p:grpSpPr>
      <p:sp>
        <p:nvSpPr>
          <p:cNvPr id="3" name="Suorakulmio 2">
            <a:extLst>
              <a:ext uri="{FF2B5EF4-FFF2-40B4-BE49-F238E27FC236}">
                <a16:creationId xmlns:a16="http://schemas.microsoft.com/office/drawing/2014/main" id="{0B06E235-9534-EFFC-025B-E6305011675B}"/>
              </a:ext>
            </a:extLst>
          </p:cNvPr>
          <p:cNvSpPr/>
          <p:nvPr userDrawn="1"/>
        </p:nvSpPr>
        <p:spPr>
          <a:xfrm>
            <a:off x="5737028" y="0"/>
            <a:ext cx="6447806" cy="63063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7" name="Kuva 6">
            <a:extLst>
              <a:ext uri="{FF2B5EF4-FFF2-40B4-BE49-F238E27FC236}">
                <a16:creationId xmlns:a16="http://schemas.microsoft.com/office/drawing/2014/main" id="{49C4CE39-2732-F1F8-9930-93FBC9BC6CA7}"/>
              </a:ext>
            </a:extLst>
          </p:cNvPr>
          <p:cNvPicPr>
            <a:picLocks noChangeAspect="1"/>
          </p:cNvPicPr>
          <p:nvPr userDrawn="1"/>
        </p:nvPicPr>
        <p:blipFill rotWithShape="1">
          <a:blip r:embed="rId2">
            <a:alphaModFix amt="55000"/>
          </a:blip>
          <a:srcRect l="-21" r="-21" b="19188"/>
          <a:stretch/>
        </p:blipFill>
        <p:spPr>
          <a:xfrm>
            <a:off x="8922786" y="4296813"/>
            <a:ext cx="3169308" cy="2561187"/>
          </a:xfrm>
          <a:prstGeom prst="rect">
            <a:avLst/>
          </a:prstGeom>
        </p:spPr>
      </p:pic>
      <p:sp>
        <p:nvSpPr>
          <p:cNvPr id="9" name="Suorakulmio 8">
            <a:extLst>
              <a:ext uri="{FF2B5EF4-FFF2-40B4-BE49-F238E27FC236}">
                <a16:creationId xmlns:a16="http://schemas.microsoft.com/office/drawing/2014/main" id="{CE3731FD-3237-B081-3BBF-6852294C2969}"/>
              </a:ext>
            </a:extLst>
          </p:cNvPr>
          <p:cNvSpPr/>
          <p:nvPr/>
        </p:nvSpPr>
        <p:spPr>
          <a:xfrm>
            <a:off x="7166" y="6306312"/>
            <a:ext cx="12192000" cy="568171"/>
          </a:xfrm>
          <a:prstGeom prst="rect">
            <a:avLst/>
          </a:prstGeom>
          <a:solidFill>
            <a:srgbClr val="30A598"/>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a:p>
        </p:txBody>
      </p:sp>
      <p:pic>
        <p:nvPicPr>
          <p:cNvPr id="20" name="Kuva 19">
            <a:extLst>
              <a:ext uri="{FF2B5EF4-FFF2-40B4-BE49-F238E27FC236}">
                <a16:creationId xmlns:a16="http://schemas.microsoft.com/office/drawing/2014/main" id="{639E1DDE-B518-B113-9FB3-53177E5D4C64}"/>
              </a:ext>
            </a:extLst>
          </p:cNvPr>
          <p:cNvPicPr>
            <a:picLocks noChangeAspect="1"/>
          </p:cNvPicPr>
          <p:nvPr/>
        </p:nvPicPr>
        <p:blipFill>
          <a:blip r:embed="rId3"/>
          <a:stretch>
            <a:fillRect/>
          </a:stretch>
        </p:blipFill>
        <p:spPr>
          <a:xfrm>
            <a:off x="11508281" y="6380229"/>
            <a:ext cx="427402" cy="425754"/>
          </a:xfrm>
          <a:prstGeom prst="rect">
            <a:avLst/>
          </a:prstGeom>
        </p:spPr>
      </p:pic>
      <p:sp>
        <p:nvSpPr>
          <p:cNvPr id="11" name="Picture Placeholder 19">
            <a:extLst>
              <a:ext uri="{FF2B5EF4-FFF2-40B4-BE49-F238E27FC236}">
                <a16:creationId xmlns:a16="http://schemas.microsoft.com/office/drawing/2014/main" id="{E30F4C39-5D15-6A23-BE3D-72C48AF23DE4}"/>
              </a:ext>
            </a:extLst>
          </p:cNvPr>
          <p:cNvSpPr>
            <a:spLocks noGrp="1"/>
          </p:cNvSpPr>
          <p:nvPr>
            <p:ph type="pic" sz="quarter" idx="13" hasCustomPrompt="1"/>
          </p:nvPr>
        </p:nvSpPr>
        <p:spPr>
          <a:xfrm>
            <a:off x="7905927" y="827807"/>
            <a:ext cx="2138672" cy="4473756"/>
          </a:xfrm>
          <a:custGeom>
            <a:avLst/>
            <a:gdLst>
              <a:gd name="connsiteX0" fmla="*/ 0 w 1469874"/>
              <a:gd name="connsiteY0" fmla="*/ 0 h 3028950"/>
              <a:gd name="connsiteX1" fmla="*/ 1469874 w 1469874"/>
              <a:gd name="connsiteY1" fmla="*/ 0 h 3028950"/>
              <a:gd name="connsiteX2" fmla="*/ 1469874 w 1469874"/>
              <a:gd name="connsiteY2" fmla="*/ 3028950 h 3028950"/>
              <a:gd name="connsiteX3" fmla="*/ 0 w 1469874"/>
              <a:gd name="connsiteY3" fmla="*/ 3028950 h 3028950"/>
              <a:gd name="connsiteX4" fmla="*/ 0 w 1469874"/>
              <a:gd name="connsiteY4" fmla="*/ 0 h 3028950"/>
              <a:gd name="connsiteX0" fmla="*/ 0 w 1469874"/>
              <a:gd name="connsiteY0" fmla="*/ 1090 h 3030040"/>
              <a:gd name="connsiteX1" fmla="*/ 179649 w 1469874"/>
              <a:gd name="connsiteY1" fmla="*/ 0 h 3030040"/>
              <a:gd name="connsiteX2" fmla="*/ 1469874 w 1469874"/>
              <a:gd name="connsiteY2" fmla="*/ 1090 h 3030040"/>
              <a:gd name="connsiteX3" fmla="*/ 1469874 w 1469874"/>
              <a:gd name="connsiteY3" fmla="*/ 3030040 h 3030040"/>
              <a:gd name="connsiteX4" fmla="*/ 0 w 1469874"/>
              <a:gd name="connsiteY4" fmla="*/ 3030040 h 3030040"/>
              <a:gd name="connsiteX5" fmla="*/ 0 w 1469874"/>
              <a:gd name="connsiteY5" fmla="*/ 1090 h 3030040"/>
              <a:gd name="connsiteX0" fmla="*/ 0 w 1469874"/>
              <a:gd name="connsiteY0" fmla="*/ 1090 h 3030040"/>
              <a:gd name="connsiteX1" fmla="*/ 179649 w 1469874"/>
              <a:gd name="connsiteY1" fmla="*/ 0 h 3030040"/>
              <a:gd name="connsiteX2" fmla="*/ 1469874 w 1469874"/>
              <a:gd name="connsiteY2" fmla="*/ 1090 h 3030040"/>
              <a:gd name="connsiteX3" fmla="*/ 1469874 w 1469874"/>
              <a:gd name="connsiteY3" fmla="*/ 3030040 h 3030040"/>
              <a:gd name="connsiteX4" fmla="*/ 0 w 1469874"/>
              <a:gd name="connsiteY4" fmla="*/ 3030040 h 3030040"/>
              <a:gd name="connsiteX5" fmla="*/ 0 w 1469874"/>
              <a:gd name="connsiteY5" fmla="*/ 1090 h 3030040"/>
              <a:gd name="connsiteX0" fmla="*/ 25400 w 1469874"/>
              <a:gd name="connsiteY0" fmla="*/ 16965 h 3030040"/>
              <a:gd name="connsiteX1" fmla="*/ 179649 w 1469874"/>
              <a:gd name="connsiteY1" fmla="*/ 0 h 3030040"/>
              <a:gd name="connsiteX2" fmla="*/ 1469874 w 1469874"/>
              <a:gd name="connsiteY2" fmla="*/ 1090 h 3030040"/>
              <a:gd name="connsiteX3" fmla="*/ 1469874 w 1469874"/>
              <a:gd name="connsiteY3" fmla="*/ 3030040 h 3030040"/>
              <a:gd name="connsiteX4" fmla="*/ 0 w 1469874"/>
              <a:gd name="connsiteY4" fmla="*/ 3030040 h 3030040"/>
              <a:gd name="connsiteX5" fmla="*/ 25400 w 1469874"/>
              <a:gd name="connsiteY5" fmla="*/ 16965 h 3030040"/>
              <a:gd name="connsiteX0" fmla="*/ 25400 w 1469874"/>
              <a:gd name="connsiteY0" fmla="*/ 23047 h 3036122"/>
              <a:gd name="connsiteX1" fmla="*/ 179649 w 1469874"/>
              <a:gd name="connsiteY1" fmla="*/ 6082 h 3036122"/>
              <a:gd name="connsiteX2" fmla="*/ 1469874 w 1469874"/>
              <a:gd name="connsiteY2" fmla="*/ 7172 h 3036122"/>
              <a:gd name="connsiteX3" fmla="*/ 1469874 w 1469874"/>
              <a:gd name="connsiteY3" fmla="*/ 3036122 h 3036122"/>
              <a:gd name="connsiteX4" fmla="*/ 0 w 1469874"/>
              <a:gd name="connsiteY4" fmla="*/ 3036122 h 3036122"/>
              <a:gd name="connsiteX5" fmla="*/ 25400 w 1469874"/>
              <a:gd name="connsiteY5" fmla="*/ 23047 h 3036122"/>
              <a:gd name="connsiteX0" fmla="*/ 25400 w 1469874"/>
              <a:gd name="connsiteY0" fmla="*/ 15875 h 3028950"/>
              <a:gd name="connsiteX1" fmla="*/ 341574 w 1469874"/>
              <a:gd name="connsiteY1" fmla="*/ 21135 h 3028950"/>
              <a:gd name="connsiteX2" fmla="*/ 1469874 w 1469874"/>
              <a:gd name="connsiteY2" fmla="*/ 0 h 3028950"/>
              <a:gd name="connsiteX3" fmla="*/ 1469874 w 1469874"/>
              <a:gd name="connsiteY3" fmla="*/ 3028950 h 3028950"/>
              <a:gd name="connsiteX4" fmla="*/ 0 w 1469874"/>
              <a:gd name="connsiteY4" fmla="*/ 3028950 h 3028950"/>
              <a:gd name="connsiteX5" fmla="*/ 25400 w 1469874"/>
              <a:gd name="connsiteY5" fmla="*/ 15875 h 3028950"/>
              <a:gd name="connsiteX0" fmla="*/ 22225 w 1469874"/>
              <a:gd name="connsiteY0" fmla="*/ 146050 h 3028950"/>
              <a:gd name="connsiteX1" fmla="*/ 341574 w 1469874"/>
              <a:gd name="connsiteY1" fmla="*/ 21135 h 3028950"/>
              <a:gd name="connsiteX2" fmla="*/ 1469874 w 1469874"/>
              <a:gd name="connsiteY2" fmla="*/ 0 h 3028950"/>
              <a:gd name="connsiteX3" fmla="*/ 1469874 w 1469874"/>
              <a:gd name="connsiteY3" fmla="*/ 3028950 h 3028950"/>
              <a:gd name="connsiteX4" fmla="*/ 0 w 1469874"/>
              <a:gd name="connsiteY4" fmla="*/ 3028950 h 3028950"/>
              <a:gd name="connsiteX5" fmla="*/ 22225 w 1469874"/>
              <a:gd name="connsiteY5" fmla="*/ 146050 h 3028950"/>
              <a:gd name="connsiteX0" fmla="*/ 22225 w 1469874"/>
              <a:gd name="connsiteY0" fmla="*/ 146050 h 3028950"/>
              <a:gd name="connsiteX1" fmla="*/ 341574 w 1469874"/>
              <a:gd name="connsiteY1" fmla="*/ 21135 h 3028950"/>
              <a:gd name="connsiteX2" fmla="*/ 1469874 w 1469874"/>
              <a:gd name="connsiteY2" fmla="*/ 0 h 3028950"/>
              <a:gd name="connsiteX3" fmla="*/ 1469874 w 1469874"/>
              <a:gd name="connsiteY3" fmla="*/ 3028950 h 3028950"/>
              <a:gd name="connsiteX4" fmla="*/ 0 w 1469874"/>
              <a:gd name="connsiteY4" fmla="*/ 3028950 h 3028950"/>
              <a:gd name="connsiteX5" fmla="*/ 22225 w 1469874"/>
              <a:gd name="connsiteY5" fmla="*/ 146050 h 3028950"/>
              <a:gd name="connsiteX0" fmla="*/ 22225 w 1469874"/>
              <a:gd name="connsiteY0" fmla="*/ 146050 h 3028950"/>
              <a:gd name="connsiteX1" fmla="*/ 341574 w 1469874"/>
              <a:gd name="connsiteY1" fmla="*/ 21135 h 3028950"/>
              <a:gd name="connsiteX2" fmla="*/ 1469874 w 1469874"/>
              <a:gd name="connsiteY2" fmla="*/ 0 h 3028950"/>
              <a:gd name="connsiteX3" fmla="*/ 1469874 w 1469874"/>
              <a:gd name="connsiteY3" fmla="*/ 3028950 h 3028950"/>
              <a:gd name="connsiteX4" fmla="*/ 0 w 1469874"/>
              <a:gd name="connsiteY4" fmla="*/ 3028950 h 3028950"/>
              <a:gd name="connsiteX5" fmla="*/ 22225 w 1469874"/>
              <a:gd name="connsiteY5" fmla="*/ 146050 h 3028950"/>
              <a:gd name="connsiteX0" fmla="*/ 22225 w 1469874"/>
              <a:gd name="connsiteY0" fmla="*/ 146050 h 3028950"/>
              <a:gd name="connsiteX1" fmla="*/ 341574 w 1469874"/>
              <a:gd name="connsiteY1" fmla="*/ 21135 h 3028950"/>
              <a:gd name="connsiteX2" fmla="*/ 532074 w 1469874"/>
              <a:gd name="connsiteY2" fmla="*/ 16373 h 3028950"/>
              <a:gd name="connsiteX3" fmla="*/ 1469874 w 1469874"/>
              <a:gd name="connsiteY3" fmla="*/ 0 h 3028950"/>
              <a:gd name="connsiteX4" fmla="*/ 1469874 w 1469874"/>
              <a:gd name="connsiteY4" fmla="*/ 3028950 h 3028950"/>
              <a:gd name="connsiteX5" fmla="*/ 0 w 1469874"/>
              <a:gd name="connsiteY5" fmla="*/ 3028950 h 3028950"/>
              <a:gd name="connsiteX6" fmla="*/ 22225 w 1469874"/>
              <a:gd name="connsiteY6" fmla="*/ 146050 h 3028950"/>
              <a:gd name="connsiteX0" fmla="*/ 22225 w 1469874"/>
              <a:gd name="connsiteY0" fmla="*/ 146050 h 3028950"/>
              <a:gd name="connsiteX1" fmla="*/ 341574 w 1469874"/>
              <a:gd name="connsiteY1" fmla="*/ 21135 h 3028950"/>
              <a:gd name="connsiteX2" fmla="*/ 401899 w 1469874"/>
              <a:gd name="connsiteY2" fmla="*/ 133848 h 3028950"/>
              <a:gd name="connsiteX3" fmla="*/ 1469874 w 1469874"/>
              <a:gd name="connsiteY3" fmla="*/ 0 h 3028950"/>
              <a:gd name="connsiteX4" fmla="*/ 1469874 w 1469874"/>
              <a:gd name="connsiteY4" fmla="*/ 3028950 h 3028950"/>
              <a:gd name="connsiteX5" fmla="*/ 0 w 1469874"/>
              <a:gd name="connsiteY5" fmla="*/ 3028950 h 3028950"/>
              <a:gd name="connsiteX6" fmla="*/ 22225 w 1469874"/>
              <a:gd name="connsiteY6" fmla="*/ 146050 h 3028950"/>
              <a:gd name="connsiteX0" fmla="*/ 22225 w 1469874"/>
              <a:gd name="connsiteY0" fmla="*/ 146050 h 3028950"/>
              <a:gd name="connsiteX1" fmla="*/ 341574 w 1469874"/>
              <a:gd name="connsiteY1" fmla="*/ 21135 h 3028950"/>
              <a:gd name="connsiteX2" fmla="*/ 401899 w 1469874"/>
              <a:gd name="connsiteY2" fmla="*/ 133848 h 3028950"/>
              <a:gd name="connsiteX3" fmla="*/ 1469874 w 1469874"/>
              <a:gd name="connsiteY3" fmla="*/ 0 h 3028950"/>
              <a:gd name="connsiteX4" fmla="*/ 1469874 w 1469874"/>
              <a:gd name="connsiteY4" fmla="*/ 3028950 h 3028950"/>
              <a:gd name="connsiteX5" fmla="*/ 0 w 1469874"/>
              <a:gd name="connsiteY5" fmla="*/ 3028950 h 3028950"/>
              <a:gd name="connsiteX6" fmla="*/ 22225 w 1469874"/>
              <a:gd name="connsiteY6" fmla="*/ 146050 h 3028950"/>
              <a:gd name="connsiteX0" fmla="*/ 22225 w 1469874"/>
              <a:gd name="connsiteY0" fmla="*/ 146050 h 3028950"/>
              <a:gd name="connsiteX1" fmla="*/ 341574 w 1469874"/>
              <a:gd name="connsiteY1" fmla="*/ 21135 h 3028950"/>
              <a:gd name="connsiteX2" fmla="*/ 401899 w 1469874"/>
              <a:gd name="connsiteY2" fmla="*/ 133848 h 3028950"/>
              <a:gd name="connsiteX3" fmla="*/ 1040074 w 1469874"/>
              <a:gd name="connsiteY3" fmla="*/ 49710 h 3028950"/>
              <a:gd name="connsiteX4" fmla="*/ 1469874 w 1469874"/>
              <a:gd name="connsiteY4" fmla="*/ 0 h 3028950"/>
              <a:gd name="connsiteX5" fmla="*/ 1469874 w 1469874"/>
              <a:gd name="connsiteY5" fmla="*/ 3028950 h 3028950"/>
              <a:gd name="connsiteX6" fmla="*/ 0 w 1469874"/>
              <a:gd name="connsiteY6" fmla="*/ 3028950 h 3028950"/>
              <a:gd name="connsiteX7" fmla="*/ 22225 w 1469874"/>
              <a:gd name="connsiteY7" fmla="*/ 146050 h 3028950"/>
              <a:gd name="connsiteX0" fmla="*/ 22225 w 1469874"/>
              <a:gd name="connsiteY0" fmla="*/ 146050 h 3028950"/>
              <a:gd name="connsiteX1" fmla="*/ 341574 w 1469874"/>
              <a:gd name="connsiteY1" fmla="*/ 21135 h 3028950"/>
              <a:gd name="connsiteX2" fmla="*/ 401899 w 1469874"/>
              <a:gd name="connsiteY2" fmla="*/ 133848 h 3028950"/>
              <a:gd name="connsiteX3" fmla="*/ 1063886 w 1469874"/>
              <a:gd name="connsiteY3" fmla="*/ 135435 h 3028950"/>
              <a:gd name="connsiteX4" fmla="*/ 1469874 w 1469874"/>
              <a:gd name="connsiteY4" fmla="*/ 0 h 3028950"/>
              <a:gd name="connsiteX5" fmla="*/ 1469874 w 1469874"/>
              <a:gd name="connsiteY5" fmla="*/ 3028950 h 3028950"/>
              <a:gd name="connsiteX6" fmla="*/ 0 w 1469874"/>
              <a:gd name="connsiteY6" fmla="*/ 3028950 h 3028950"/>
              <a:gd name="connsiteX7" fmla="*/ 22225 w 1469874"/>
              <a:gd name="connsiteY7" fmla="*/ 146050 h 3028950"/>
              <a:gd name="connsiteX0" fmla="*/ 22225 w 1469874"/>
              <a:gd name="connsiteY0" fmla="*/ 146050 h 3028950"/>
              <a:gd name="connsiteX1" fmla="*/ 341574 w 1469874"/>
              <a:gd name="connsiteY1" fmla="*/ 21135 h 3028950"/>
              <a:gd name="connsiteX2" fmla="*/ 401899 w 1469874"/>
              <a:gd name="connsiteY2" fmla="*/ 133848 h 3028950"/>
              <a:gd name="connsiteX3" fmla="*/ 1063886 w 1469874"/>
              <a:gd name="connsiteY3" fmla="*/ 135435 h 3028950"/>
              <a:gd name="connsiteX4" fmla="*/ 1248037 w 1469874"/>
              <a:gd name="connsiteY4" fmla="*/ 73523 h 3028950"/>
              <a:gd name="connsiteX5" fmla="*/ 1469874 w 1469874"/>
              <a:gd name="connsiteY5" fmla="*/ 0 h 3028950"/>
              <a:gd name="connsiteX6" fmla="*/ 1469874 w 1469874"/>
              <a:gd name="connsiteY6" fmla="*/ 3028950 h 3028950"/>
              <a:gd name="connsiteX7" fmla="*/ 0 w 1469874"/>
              <a:gd name="connsiteY7" fmla="*/ 3028950 h 3028950"/>
              <a:gd name="connsiteX8" fmla="*/ 22225 w 1469874"/>
              <a:gd name="connsiteY8" fmla="*/ 146050 h 3028950"/>
              <a:gd name="connsiteX0" fmla="*/ 22225 w 1469874"/>
              <a:gd name="connsiteY0" fmla="*/ 146050 h 3028950"/>
              <a:gd name="connsiteX1" fmla="*/ 341574 w 1469874"/>
              <a:gd name="connsiteY1" fmla="*/ 21135 h 3028950"/>
              <a:gd name="connsiteX2" fmla="*/ 401899 w 1469874"/>
              <a:gd name="connsiteY2" fmla="*/ 133848 h 3028950"/>
              <a:gd name="connsiteX3" fmla="*/ 1063886 w 1469874"/>
              <a:gd name="connsiteY3" fmla="*/ 135435 h 3028950"/>
              <a:gd name="connsiteX4" fmla="*/ 1155962 w 1469874"/>
              <a:gd name="connsiteY4" fmla="*/ 24310 h 3028950"/>
              <a:gd name="connsiteX5" fmla="*/ 1469874 w 1469874"/>
              <a:gd name="connsiteY5" fmla="*/ 0 h 3028950"/>
              <a:gd name="connsiteX6" fmla="*/ 1469874 w 1469874"/>
              <a:gd name="connsiteY6" fmla="*/ 3028950 h 3028950"/>
              <a:gd name="connsiteX7" fmla="*/ 0 w 1469874"/>
              <a:gd name="connsiteY7" fmla="*/ 3028950 h 3028950"/>
              <a:gd name="connsiteX8" fmla="*/ 22225 w 1469874"/>
              <a:gd name="connsiteY8" fmla="*/ 146050 h 3028950"/>
              <a:gd name="connsiteX0" fmla="*/ 22225 w 1469874"/>
              <a:gd name="connsiteY0" fmla="*/ 146050 h 3028950"/>
              <a:gd name="connsiteX1" fmla="*/ 341574 w 1469874"/>
              <a:gd name="connsiteY1" fmla="*/ 21135 h 3028950"/>
              <a:gd name="connsiteX2" fmla="*/ 401899 w 1469874"/>
              <a:gd name="connsiteY2" fmla="*/ 133848 h 3028950"/>
              <a:gd name="connsiteX3" fmla="*/ 1063886 w 1469874"/>
              <a:gd name="connsiteY3" fmla="*/ 135435 h 3028950"/>
              <a:gd name="connsiteX4" fmla="*/ 1155962 w 1469874"/>
              <a:gd name="connsiteY4" fmla="*/ 24310 h 3028950"/>
              <a:gd name="connsiteX5" fmla="*/ 1469874 w 1469874"/>
              <a:gd name="connsiteY5" fmla="*/ 0 h 3028950"/>
              <a:gd name="connsiteX6" fmla="*/ 1469874 w 1469874"/>
              <a:gd name="connsiteY6" fmla="*/ 3028950 h 3028950"/>
              <a:gd name="connsiteX7" fmla="*/ 0 w 1469874"/>
              <a:gd name="connsiteY7" fmla="*/ 3028950 h 3028950"/>
              <a:gd name="connsiteX8" fmla="*/ 22225 w 1469874"/>
              <a:gd name="connsiteY8" fmla="*/ 146050 h 3028950"/>
              <a:gd name="connsiteX0" fmla="*/ 22225 w 1469874"/>
              <a:gd name="connsiteY0" fmla="*/ 126614 h 3009514"/>
              <a:gd name="connsiteX1" fmla="*/ 341574 w 1469874"/>
              <a:gd name="connsiteY1" fmla="*/ 1699 h 3009514"/>
              <a:gd name="connsiteX2" fmla="*/ 401899 w 1469874"/>
              <a:gd name="connsiteY2" fmla="*/ 114412 h 3009514"/>
              <a:gd name="connsiteX3" fmla="*/ 1063886 w 1469874"/>
              <a:gd name="connsiteY3" fmla="*/ 115999 h 3009514"/>
              <a:gd name="connsiteX4" fmla="*/ 1155962 w 1469874"/>
              <a:gd name="connsiteY4" fmla="*/ 4874 h 3009514"/>
              <a:gd name="connsiteX5" fmla="*/ 1460349 w 1469874"/>
              <a:gd name="connsiteY5" fmla="*/ 120264 h 3009514"/>
              <a:gd name="connsiteX6" fmla="*/ 1469874 w 1469874"/>
              <a:gd name="connsiteY6" fmla="*/ 3009514 h 3009514"/>
              <a:gd name="connsiteX7" fmla="*/ 0 w 1469874"/>
              <a:gd name="connsiteY7" fmla="*/ 3009514 h 3009514"/>
              <a:gd name="connsiteX8" fmla="*/ 22225 w 1469874"/>
              <a:gd name="connsiteY8" fmla="*/ 126614 h 3009514"/>
              <a:gd name="connsiteX0" fmla="*/ 22225 w 1469874"/>
              <a:gd name="connsiteY0" fmla="*/ 126614 h 3009514"/>
              <a:gd name="connsiteX1" fmla="*/ 341574 w 1469874"/>
              <a:gd name="connsiteY1" fmla="*/ 1699 h 3009514"/>
              <a:gd name="connsiteX2" fmla="*/ 401899 w 1469874"/>
              <a:gd name="connsiteY2" fmla="*/ 114412 h 3009514"/>
              <a:gd name="connsiteX3" fmla="*/ 1063886 w 1469874"/>
              <a:gd name="connsiteY3" fmla="*/ 115999 h 3009514"/>
              <a:gd name="connsiteX4" fmla="*/ 1155962 w 1469874"/>
              <a:gd name="connsiteY4" fmla="*/ 4874 h 3009514"/>
              <a:gd name="connsiteX5" fmla="*/ 1460349 w 1469874"/>
              <a:gd name="connsiteY5" fmla="*/ 120264 h 3009514"/>
              <a:gd name="connsiteX6" fmla="*/ 1469874 w 1469874"/>
              <a:gd name="connsiteY6" fmla="*/ 3009514 h 3009514"/>
              <a:gd name="connsiteX7" fmla="*/ 0 w 1469874"/>
              <a:gd name="connsiteY7" fmla="*/ 3009514 h 3009514"/>
              <a:gd name="connsiteX8" fmla="*/ 22225 w 1469874"/>
              <a:gd name="connsiteY8" fmla="*/ 126614 h 3009514"/>
              <a:gd name="connsiteX0" fmla="*/ 22225 w 1469874"/>
              <a:gd name="connsiteY0" fmla="*/ 133103 h 3016003"/>
              <a:gd name="connsiteX1" fmla="*/ 341574 w 1469874"/>
              <a:gd name="connsiteY1" fmla="*/ 8188 h 3016003"/>
              <a:gd name="connsiteX2" fmla="*/ 401899 w 1469874"/>
              <a:gd name="connsiteY2" fmla="*/ 120901 h 3016003"/>
              <a:gd name="connsiteX3" fmla="*/ 1063886 w 1469874"/>
              <a:gd name="connsiteY3" fmla="*/ 122488 h 3016003"/>
              <a:gd name="connsiteX4" fmla="*/ 1155962 w 1469874"/>
              <a:gd name="connsiteY4" fmla="*/ 11363 h 3016003"/>
              <a:gd name="connsiteX5" fmla="*/ 1460349 w 1469874"/>
              <a:gd name="connsiteY5" fmla="*/ 126753 h 3016003"/>
              <a:gd name="connsiteX6" fmla="*/ 1469874 w 1469874"/>
              <a:gd name="connsiteY6" fmla="*/ 3016003 h 3016003"/>
              <a:gd name="connsiteX7" fmla="*/ 0 w 1469874"/>
              <a:gd name="connsiteY7" fmla="*/ 3016003 h 3016003"/>
              <a:gd name="connsiteX8" fmla="*/ 22225 w 1469874"/>
              <a:gd name="connsiteY8" fmla="*/ 133103 h 3016003"/>
              <a:gd name="connsiteX0" fmla="*/ 22225 w 1469874"/>
              <a:gd name="connsiteY0" fmla="*/ 126614 h 3009514"/>
              <a:gd name="connsiteX1" fmla="*/ 341574 w 1469874"/>
              <a:gd name="connsiteY1" fmla="*/ 1699 h 3009514"/>
              <a:gd name="connsiteX2" fmla="*/ 401899 w 1469874"/>
              <a:gd name="connsiteY2" fmla="*/ 114412 h 3009514"/>
              <a:gd name="connsiteX3" fmla="*/ 1063886 w 1469874"/>
              <a:gd name="connsiteY3" fmla="*/ 115999 h 3009514"/>
              <a:gd name="connsiteX4" fmla="*/ 1155962 w 1469874"/>
              <a:gd name="connsiteY4" fmla="*/ 4874 h 3009514"/>
              <a:gd name="connsiteX5" fmla="*/ 1460349 w 1469874"/>
              <a:gd name="connsiteY5" fmla="*/ 120264 h 3009514"/>
              <a:gd name="connsiteX6" fmla="*/ 1469874 w 1469874"/>
              <a:gd name="connsiteY6" fmla="*/ 3009514 h 3009514"/>
              <a:gd name="connsiteX7" fmla="*/ 0 w 1469874"/>
              <a:gd name="connsiteY7" fmla="*/ 3009514 h 3009514"/>
              <a:gd name="connsiteX8" fmla="*/ 22225 w 1469874"/>
              <a:gd name="connsiteY8" fmla="*/ 126614 h 3009514"/>
              <a:gd name="connsiteX0" fmla="*/ 22225 w 1469874"/>
              <a:gd name="connsiteY0" fmla="*/ 126614 h 3009514"/>
              <a:gd name="connsiteX1" fmla="*/ 341574 w 1469874"/>
              <a:gd name="connsiteY1" fmla="*/ 1699 h 3009514"/>
              <a:gd name="connsiteX2" fmla="*/ 401899 w 1469874"/>
              <a:gd name="connsiteY2" fmla="*/ 114412 h 3009514"/>
              <a:gd name="connsiteX3" fmla="*/ 1063886 w 1469874"/>
              <a:gd name="connsiteY3" fmla="*/ 115999 h 3009514"/>
              <a:gd name="connsiteX4" fmla="*/ 1155962 w 1469874"/>
              <a:gd name="connsiteY4" fmla="*/ 4874 h 3009514"/>
              <a:gd name="connsiteX5" fmla="*/ 1460349 w 1469874"/>
              <a:gd name="connsiteY5" fmla="*/ 120264 h 3009514"/>
              <a:gd name="connsiteX6" fmla="*/ 1469874 w 1469874"/>
              <a:gd name="connsiteY6" fmla="*/ 3009514 h 3009514"/>
              <a:gd name="connsiteX7" fmla="*/ 0 w 1469874"/>
              <a:gd name="connsiteY7" fmla="*/ 3009514 h 3009514"/>
              <a:gd name="connsiteX8" fmla="*/ 22225 w 1469874"/>
              <a:gd name="connsiteY8" fmla="*/ 126614 h 3009514"/>
              <a:gd name="connsiteX0" fmla="*/ 22225 w 1469874"/>
              <a:gd name="connsiteY0" fmla="*/ 126614 h 3009514"/>
              <a:gd name="connsiteX1" fmla="*/ 341574 w 1469874"/>
              <a:gd name="connsiteY1" fmla="*/ 1699 h 3009514"/>
              <a:gd name="connsiteX2" fmla="*/ 401899 w 1469874"/>
              <a:gd name="connsiteY2" fmla="*/ 114412 h 3009514"/>
              <a:gd name="connsiteX3" fmla="*/ 1063886 w 1469874"/>
              <a:gd name="connsiteY3" fmla="*/ 115999 h 3009514"/>
              <a:gd name="connsiteX4" fmla="*/ 1152787 w 1469874"/>
              <a:gd name="connsiteY4" fmla="*/ 4874 h 3009514"/>
              <a:gd name="connsiteX5" fmla="*/ 1460349 w 1469874"/>
              <a:gd name="connsiteY5" fmla="*/ 120264 h 3009514"/>
              <a:gd name="connsiteX6" fmla="*/ 1469874 w 1469874"/>
              <a:gd name="connsiteY6" fmla="*/ 3009514 h 3009514"/>
              <a:gd name="connsiteX7" fmla="*/ 0 w 1469874"/>
              <a:gd name="connsiteY7" fmla="*/ 3009514 h 3009514"/>
              <a:gd name="connsiteX8" fmla="*/ 22225 w 1469874"/>
              <a:gd name="connsiteY8" fmla="*/ 126614 h 3009514"/>
              <a:gd name="connsiteX0" fmla="*/ 22225 w 1469874"/>
              <a:gd name="connsiteY0" fmla="*/ 126614 h 3009514"/>
              <a:gd name="connsiteX1" fmla="*/ 341574 w 1469874"/>
              <a:gd name="connsiteY1" fmla="*/ 1699 h 3009514"/>
              <a:gd name="connsiteX2" fmla="*/ 401899 w 1469874"/>
              <a:gd name="connsiteY2" fmla="*/ 114412 h 3009514"/>
              <a:gd name="connsiteX3" fmla="*/ 1063886 w 1469874"/>
              <a:gd name="connsiteY3" fmla="*/ 115999 h 3009514"/>
              <a:gd name="connsiteX4" fmla="*/ 1152787 w 1469874"/>
              <a:gd name="connsiteY4" fmla="*/ 4874 h 3009514"/>
              <a:gd name="connsiteX5" fmla="*/ 1457174 w 1469874"/>
              <a:gd name="connsiteY5" fmla="*/ 120264 h 3009514"/>
              <a:gd name="connsiteX6" fmla="*/ 1469874 w 1469874"/>
              <a:gd name="connsiteY6" fmla="*/ 3009514 h 3009514"/>
              <a:gd name="connsiteX7" fmla="*/ 0 w 1469874"/>
              <a:gd name="connsiteY7" fmla="*/ 3009514 h 3009514"/>
              <a:gd name="connsiteX8" fmla="*/ 22225 w 1469874"/>
              <a:gd name="connsiteY8" fmla="*/ 126614 h 3009514"/>
              <a:gd name="connsiteX0" fmla="*/ 22225 w 1469874"/>
              <a:gd name="connsiteY0" fmla="*/ 129857 h 3012757"/>
              <a:gd name="connsiteX1" fmla="*/ 341574 w 1469874"/>
              <a:gd name="connsiteY1" fmla="*/ 4942 h 3012757"/>
              <a:gd name="connsiteX2" fmla="*/ 401899 w 1469874"/>
              <a:gd name="connsiteY2" fmla="*/ 117655 h 3012757"/>
              <a:gd name="connsiteX3" fmla="*/ 1063886 w 1469874"/>
              <a:gd name="connsiteY3" fmla="*/ 119242 h 3012757"/>
              <a:gd name="connsiteX4" fmla="*/ 1152787 w 1469874"/>
              <a:gd name="connsiteY4" fmla="*/ 8117 h 3012757"/>
              <a:gd name="connsiteX5" fmla="*/ 1457174 w 1469874"/>
              <a:gd name="connsiteY5" fmla="*/ 123507 h 3012757"/>
              <a:gd name="connsiteX6" fmla="*/ 1469874 w 1469874"/>
              <a:gd name="connsiteY6" fmla="*/ 3012757 h 3012757"/>
              <a:gd name="connsiteX7" fmla="*/ 0 w 1469874"/>
              <a:gd name="connsiteY7" fmla="*/ 3012757 h 3012757"/>
              <a:gd name="connsiteX8" fmla="*/ 22225 w 1469874"/>
              <a:gd name="connsiteY8" fmla="*/ 129857 h 3012757"/>
              <a:gd name="connsiteX0" fmla="*/ 25400 w 1469874"/>
              <a:gd name="connsiteY0" fmla="*/ 131217 h 3012529"/>
              <a:gd name="connsiteX1" fmla="*/ 341574 w 1469874"/>
              <a:gd name="connsiteY1" fmla="*/ 4714 h 3012529"/>
              <a:gd name="connsiteX2" fmla="*/ 401899 w 1469874"/>
              <a:gd name="connsiteY2" fmla="*/ 117427 h 3012529"/>
              <a:gd name="connsiteX3" fmla="*/ 1063886 w 1469874"/>
              <a:gd name="connsiteY3" fmla="*/ 119014 h 3012529"/>
              <a:gd name="connsiteX4" fmla="*/ 1152787 w 1469874"/>
              <a:gd name="connsiteY4" fmla="*/ 7889 h 3012529"/>
              <a:gd name="connsiteX5" fmla="*/ 1457174 w 1469874"/>
              <a:gd name="connsiteY5" fmla="*/ 123279 h 3012529"/>
              <a:gd name="connsiteX6" fmla="*/ 1469874 w 1469874"/>
              <a:gd name="connsiteY6" fmla="*/ 3012529 h 3012529"/>
              <a:gd name="connsiteX7" fmla="*/ 0 w 1469874"/>
              <a:gd name="connsiteY7" fmla="*/ 3012529 h 3012529"/>
              <a:gd name="connsiteX8" fmla="*/ 25400 w 1469874"/>
              <a:gd name="connsiteY8" fmla="*/ 131217 h 3012529"/>
              <a:gd name="connsiteX0" fmla="*/ 25400 w 1469874"/>
              <a:gd name="connsiteY0" fmla="*/ 131217 h 3012529"/>
              <a:gd name="connsiteX1" fmla="*/ 341574 w 1469874"/>
              <a:gd name="connsiteY1" fmla="*/ 4714 h 3012529"/>
              <a:gd name="connsiteX2" fmla="*/ 401899 w 1469874"/>
              <a:gd name="connsiteY2" fmla="*/ 117427 h 3012529"/>
              <a:gd name="connsiteX3" fmla="*/ 1063886 w 1469874"/>
              <a:gd name="connsiteY3" fmla="*/ 119014 h 3012529"/>
              <a:gd name="connsiteX4" fmla="*/ 1152787 w 1469874"/>
              <a:gd name="connsiteY4" fmla="*/ 7889 h 3012529"/>
              <a:gd name="connsiteX5" fmla="*/ 1457174 w 1469874"/>
              <a:gd name="connsiteY5" fmla="*/ 123279 h 3012529"/>
              <a:gd name="connsiteX6" fmla="*/ 1469874 w 1469874"/>
              <a:gd name="connsiteY6" fmla="*/ 3012529 h 3012529"/>
              <a:gd name="connsiteX7" fmla="*/ 0 w 1469874"/>
              <a:gd name="connsiteY7" fmla="*/ 3012529 h 3012529"/>
              <a:gd name="connsiteX8" fmla="*/ 25400 w 1469874"/>
              <a:gd name="connsiteY8" fmla="*/ 131217 h 3012529"/>
              <a:gd name="connsiteX0" fmla="*/ 25400 w 1469874"/>
              <a:gd name="connsiteY0" fmla="*/ 131217 h 3012529"/>
              <a:gd name="connsiteX1" fmla="*/ 341574 w 1469874"/>
              <a:gd name="connsiteY1" fmla="*/ 4714 h 3012529"/>
              <a:gd name="connsiteX2" fmla="*/ 401899 w 1469874"/>
              <a:gd name="connsiteY2" fmla="*/ 117427 h 3012529"/>
              <a:gd name="connsiteX3" fmla="*/ 1063886 w 1469874"/>
              <a:gd name="connsiteY3" fmla="*/ 119014 h 3012529"/>
              <a:gd name="connsiteX4" fmla="*/ 1152787 w 1469874"/>
              <a:gd name="connsiteY4" fmla="*/ 7889 h 3012529"/>
              <a:gd name="connsiteX5" fmla="*/ 1457174 w 1469874"/>
              <a:gd name="connsiteY5" fmla="*/ 123279 h 3012529"/>
              <a:gd name="connsiteX6" fmla="*/ 1469874 w 1469874"/>
              <a:gd name="connsiteY6" fmla="*/ 3012529 h 3012529"/>
              <a:gd name="connsiteX7" fmla="*/ 1286666 w 1469874"/>
              <a:gd name="connsiteY7" fmla="*/ 3011440 h 3012529"/>
              <a:gd name="connsiteX8" fmla="*/ 0 w 1469874"/>
              <a:gd name="connsiteY8" fmla="*/ 3012529 h 3012529"/>
              <a:gd name="connsiteX9" fmla="*/ 25400 w 1469874"/>
              <a:gd name="connsiteY9" fmla="*/ 131217 h 3012529"/>
              <a:gd name="connsiteX0" fmla="*/ 25400 w 1459290"/>
              <a:gd name="connsiteY0" fmla="*/ 131217 h 3012529"/>
              <a:gd name="connsiteX1" fmla="*/ 341574 w 1459290"/>
              <a:gd name="connsiteY1" fmla="*/ 4714 h 3012529"/>
              <a:gd name="connsiteX2" fmla="*/ 401899 w 1459290"/>
              <a:gd name="connsiteY2" fmla="*/ 117427 h 3012529"/>
              <a:gd name="connsiteX3" fmla="*/ 1063886 w 1459290"/>
              <a:gd name="connsiteY3" fmla="*/ 119014 h 3012529"/>
              <a:gd name="connsiteX4" fmla="*/ 1152787 w 1459290"/>
              <a:gd name="connsiteY4" fmla="*/ 7889 h 3012529"/>
              <a:gd name="connsiteX5" fmla="*/ 1457174 w 1459290"/>
              <a:gd name="connsiteY5" fmla="*/ 123279 h 3012529"/>
              <a:gd name="connsiteX6" fmla="*/ 1459290 w 1459290"/>
              <a:gd name="connsiteY6" fmla="*/ 2862245 h 3012529"/>
              <a:gd name="connsiteX7" fmla="*/ 1286666 w 1459290"/>
              <a:gd name="connsiteY7" fmla="*/ 3011440 h 3012529"/>
              <a:gd name="connsiteX8" fmla="*/ 0 w 1459290"/>
              <a:gd name="connsiteY8" fmla="*/ 3012529 h 3012529"/>
              <a:gd name="connsiteX9" fmla="*/ 25400 w 1459290"/>
              <a:gd name="connsiteY9" fmla="*/ 131217 h 3012529"/>
              <a:gd name="connsiteX0" fmla="*/ 25400 w 1459290"/>
              <a:gd name="connsiteY0" fmla="*/ 131217 h 3012529"/>
              <a:gd name="connsiteX1" fmla="*/ 341574 w 1459290"/>
              <a:gd name="connsiteY1" fmla="*/ 4714 h 3012529"/>
              <a:gd name="connsiteX2" fmla="*/ 401899 w 1459290"/>
              <a:gd name="connsiteY2" fmla="*/ 117427 h 3012529"/>
              <a:gd name="connsiteX3" fmla="*/ 1063886 w 1459290"/>
              <a:gd name="connsiteY3" fmla="*/ 119014 h 3012529"/>
              <a:gd name="connsiteX4" fmla="*/ 1152787 w 1459290"/>
              <a:gd name="connsiteY4" fmla="*/ 7889 h 3012529"/>
              <a:gd name="connsiteX5" fmla="*/ 1457174 w 1459290"/>
              <a:gd name="connsiteY5" fmla="*/ 123279 h 3012529"/>
              <a:gd name="connsiteX6" fmla="*/ 1459290 w 1459290"/>
              <a:gd name="connsiteY6" fmla="*/ 2862245 h 3012529"/>
              <a:gd name="connsiteX7" fmla="*/ 1286666 w 1459290"/>
              <a:gd name="connsiteY7" fmla="*/ 3011440 h 3012529"/>
              <a:gd name="connsiteX8" fmla="*/ 0 w 1459290"/>
              <a:gd name="connsiteY8" fmla="*/ 3012529 h 3012529"/>
              <a:gd name="connsiteX9" fmla="*/ 25400 w 1459290"/>
              <a:gd name="connsiteY9" fmla="*/ 131217 h 3012529"/>
              <a:gd name="connsiteX0" fmla="*/ 25400 w 1459290"/>
              <a:gd name="connsiteY0" fmla="*/ 131217 h 3012529"/>
              <a:gd name="connsiteX1" fmla="*/ 341574 w 1459290"/>
              <a:gd name="connsiteY1" fmla="*/ 4714 h 3012529"/>
              <a:gd name="connsiteX2" fmla="*/ 401899 w 1459290"/>
              <a:gd name="connsiteY2" fmla="*/ 117427 h 3012529"/>
              <a:gd name="connsiteX3" fmla="*/ 1063886 w 1459290"/>
              <a:gd name="connsiteY3" fmla="*/ 119014 h 3012529"/>
              <a:gd name="connsiteX4" fmla="*/ 1152787 w 1459290"/>
              <a:gd name="connsiteY4" fmla="*/ 7889 h 3012529"/>
              <a:gd name="connsiteX5" fmla="*/ 1457174 w 1459290"/>
              <a:gd name="connsiteY5" fmla="*/ 123279 h 3012529"/>
              <a:gd name="connsiteX6" fmla="*/ 1459290 w 1459290"/>
              <a:gd name="connsiteY6" fmla="*/ 2862245 h 3012529"/>
              <a:gd name="connsiteX7" fmla="*/ 1286666 w 1459290"/>
              <a:gd name="connsiteY7" fmla="*/ 3011440 h 3012529"/>
              <a:gd name="connsiteX8" fmla="*/ 0 w 1459290"/>
              <a:gd name="connsiteY8" fmla="*/ 3012529 h 3012529"/>
              <a:gd name="connsiteX9" fmla="*/ 25400 w 1459290"/>
              <a:gd name="connsiteY9" fmla="*/ 131217 h 3012529"/>
              <a:gd name="connsiteX0" fmla="*/ 25400 w 1459290"/>
              <a:gd name="connsiteY0" fmla="*/ 131217 h 3012529"/>
              <a:gd name="connsiteX1" fmla="*/ 341574 w 1459290"/>
              <a:gd name="connsiteY1" fmla="*/ 4714 h 3012529"/>
              <a:gd name="connsiteX2" fmla="*/ 401899 w 1459290"/>
              <a:gd name="connsiteY2" fmla="*/ 117427 h 3012529"/>
              <a:gd name="connsiteX3" fmla="*/ 1063886 w 1459290"/>
              <a:gd name="connsiteY3" fmla="*/ 119014 h 3012529"/>
              <a:gd name="connsiteX4" fmla="*/ 1152787 w 1459290"/>
              <a:gd name="connsiteY4" fmla="*/ 7889 h 3012529"/>
              <a:gd name="connsiteX5" fmla="*/ 1457174 w 1459290"/>
              <a:gd name="connsiteY5" fmla="*/ 123279 h 3012529"/>
              <a:gd name="connsiteX6" fmla="*/ 1459290 w 1459290"/>
              <a:gd name="connsiteY6" fmla="*/ 2862245 h 3012529"/>
              <a:gd name="connsiteX7" fmla="*/ 1286666 w 1459290"/>
              <a:gd name="connsiteY7" fmla="*/ 3011440 h 3012529"/>
              <a:gd name="connsiteX8" fmla="*/ 0 w 1459290"/>
              <a:gd name="connsiteY8" fmla="*/ 3012529 h 3012529"/>
              <a:gd name="connsiteX9" fmla="*/ 1849 w 1459290"/>
              <a:gd name="connsiteY9" fmla="*/ 2814590 h 3012529"/>
              <a:gd name="connsiteX10" fmla="*/ 25400 w 1459290"/>
              <a:gd name="connsiteY10" fmla="*/ 131217 h 3012529"/>
              <a:gd name="connsiteX0" fmla="*/ 23553 w 1457443"/>
              <a:gd name="connsiteY0" fmla="*/ 131217 h 3014646"/>
              <a:gd name="connsiteX1" fmla="*/ 339727 w 1457443"/>
              <a:gd name="connsiteY1" fmla="*/ 4714 h 3014646"/>
              <a:gd name="connsiteX2" fmla="*/ 400052 w 1457443"/>
              <a:gd name="connsiteY2" fmla="*/ 117427 h 3014646"/>
              <a:gd name="connsiteX3" fmla="*/ 1062039 w 1457443"/>
              <a:gd name="connsiteY3" fmla="*/ 119014 h 3014646"/>
              <a:gd name="connsiteX4" fmla="*/ 1150940 w 1457443"/>
              <a:gd name="connsiteY4" fmla="*/ 7889 h 3014646"/>
              <a:gd name="connsiteX5" fmla="*/ 1455327 w 1457443"/>
              <a:gd name="connsiteY5" fmla="*/ 123279 h 3014646"/>
              <a:gd name="connsiteX6" fmla="*/ 1457443 w 1457443"/>
              <a:gd name="connsiteY6" fmla="*/ 2862245 h 3014646"/>
              <a:gd name="connsiteX7" fmla="*/ 1284819 w 1457443"/>
              <a:gd name="connsiteY7" fmla="*/ 3011440 h 3014646"/>
              <a:gd name="connsiteX8" fmla="*/ 148437 w 1457443"/>
              <a:gd name="connsiteY8" fmla="*/ 3014646 h 3014646"/>
              <a:gd name="connsiteX9" fmla="*/ 2 w 1457443"/>
              <a:gd name="connsiteY9" fmla="*/ 2814590 h 3014646"/>
              <a:gd name="connsiteX10" fmla="*/ 23553 w 1457443"/>
              <a:gd name="connsiteY10" fmla="*/ 131217 h 3014646"/>
              <a:gd name="connsiteX0" fmla="*/ 23555 w 1457445"/>
              <a:gd name="connsiteY0" fmla="*/ 131217 h 3014646"/>
              <a:gd name="connsiteX1" fmla="*/ 339729 w 1457445"/>
              <a:gd name="connsiteY1" fmla="*/ 4714 h 3014646"/>
              <a:gd name="connsiteX2" fmla="*/ 400054 w 1457445"/>
              <a:gd name="connsiteY2" fmla="*/ 117427 h 3014646"/>
              <a:gd name="connsiteX3" fmla="*/ 1062041 w 1457445"/>
              <a:gd name="connsiteY3" fmla="*/ 119014 h 3014646"/>
              <a:gd name="connsiteX4" fmla="*/ 1150942 w 1457445"/>
              <a:gd name="connsiteY4" fmla="*/ 7889 h 3014646"/>
              <a:gd name="connsiteX5" fmla="*/ 1455329 w 1457445"/>
              <a:gd name="connsiteY5" fmla="*/ 123279 h 3014646"/>
              <a:gd name="connsiteX6" fmla="*/ 1457445 w 1457445"/>
              <a:gd name="connsiteY6" fmla="*/ 2862245 h 3014646"/>
              <a:gd name="connsiteX7" fmla="*/ 1284821 w 1457445"/>
              <a:gd name="connsiteY7" fmla="*/ 3011440 h 3014646"/>
              <a:gd name="connsiteX8" fmla="*/ 148439 w 1457445"/>
              <a:gd name="connsiteY8" fmla="*/ 3014646 h 3014646"/>
              <a:gd name="connsiteX9" fmla="*/ 4 w 1457445"/>
              <a:gd name="connsiteY9" fmla="*/ 2814590 h 3014646"/>
              <a:gd name="connsiteX10" fmla="*/ 23555 w 1457445"/>
              <a:gd name="connsiteY10" fmla="*/ 131217 h 3014646"/>
              <a:gd name="connsiteX0" fmla="*/ 10857 w 1444747"/>
              <a:gd name="connsiteY0" fmla="*/ 131217 h 3014646"/>
              <a:gd name="connsiteX1" fmla="*/ 327031 w 1444747"/>
              <a:gd name="connsiteY1" fmla="*/ 4714 h 3014646"/>
              <a:gd name="connsiteX2" fmla="*/ 387356 w 1444747"/>
              <a:gd name="connsiteY2" fmla="*/ 117427 h 3014646"/>
              <a:gd name="connsiteX3" fmla="*/ 1049343 w 1444747"/>
              <a:gd name="connsiteY3" fmla="*/ 119014 h 3014646"/>
              <a:gd name="connsiteX4" fmla="*/ 1138244 w 1444747"/>
              <a:gd name="connsiteY4" fmla="*/ 7889 h 3014646"/>
              <a:gd name="connsiteX5" fmla="*/ 1442631 w 1444747"/>
              <a:gd name="connsiteY5" fmla="*/ 123279 h 3014646"/>
              <a:gd name="connsiteX6" fmla="*/ 1444747 w 1444747"/>
              <a:gd name="connsiteY6" fmla="*/ 2862245 h 3014646"/>
              <a:gd name="connsiteX7" fmla="*/ 1272123 w 1444747"/>
              <a:gd name="connsiteY7" fmla="*/ 3011440 h 3014646"/>
              <a:gd name="connsiteX8" fmla="*/ 135741 w 1444747"/>
              <a:gd name="connsiteY8" fmla="*/ 3014646 h 3014646"/>
              <a:gd name="connsiteX9" fmla="*/ 6 w 1444747"/>
              <a:gd name="connsiteY9" fmla="*/ 2818823 h 3014646"/>
              <a:gd name="connsiteX10" fmla="*/ 10857 w 1444747"/>
              <a:gd name="connsiteY10" fmla="*/ 131217 h 30146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44747" h="3014646">
                <a:moveTo>
                  <a:pt x="10857" y="131217"/>
                </a:moveTo>
                <a:cubicBezTo>
                  <a:pt x="43752" y="-10434"/>
                  <a:pt x="183011" y="-6035"/>
                  <a:pt x="327031" y="4714"/>
                </a:cubicBezTo>
                <a:cubicBezTo>
                  <a:pt x="347139" y="42285"/>
                  <a:pt x="311685" y="81443"/>
                  <a:pt x="387356" y="117427"/>
                </a:cubicBezTo>
                <a:lnTo>
                  <a:pt x="1049343" y="119014"/>
                </a:lnTo>
                <a:cubicBezTo>
                  <a:pt x="1148298" y="88322"/>
                  <a:pt x="1107552" y="44931"/>
                  <a:pt x="1138244" y="7889"/>
                </a:cubicBezTo>
                <a:cubicBezTo>
                  <a:pt x="1255581" y="9840"/>
                  <a:pt x="1388794" y="-26309"/>
                  <a:pt x="1442631" y="123279"/>
                </a:cubicBezTo>
                <a:cubicBezTo>
                  <a:pt x="1446864" y="1086362"/>
                  <a:pt x="1440514" y="1899162"/>
                  <a:pt x="1444747" y="2862245"/>
                </a:cubicBezTo>
                <a:cubicBezTo>
                  <a:pt x="1435889" y="2918327"/>
                  <a:pt x="1446081" y="2984991"/>
                  <a:pt x="1272123" y="3011440"/>
                </a:cubicBezTo>
                <a:lnTo>
                  <a:pt x="135741" y="3014646"/>
                </a:lnTo>
                <a:cubicBezTo>
                  <a:pt x="49573" y="2991000"/>
                  <a:pt x="-610" y="2884803"/>
                  <a:pt x="6" y="2818823"/>
                </a:cubicBezTo>
                <a:lnTo>
                  <a:pt x="10857" y="131217"/>
                </a:lnTo>
                <a:close/>
              </a:path>
            </a:pathLst>
          </a:custGeom>
        </p:spPr>
        <p:txBody>
          <a:bodyPr anchor="ctr"/>
          <a:lstStyle>
            <a:lvl1pPr algn="ctr">
              <a:defRPr sz="1000" b="0">
                <a:solidFill>
                  <a:schemeClr val="tx1"/>
                </a:solidFill>
              </a:defRPr>
            </a:lvl1pPr>
          </a:lstStyle>
          <a:p>
            <a:r>
              <a:rPr lang="en-GB"/>
              <a:t>Add image</a:t>
            </a:r>
          </a:p>
        </p:txBody>
      </p:sp>
      <p:sp>
        <p:nvSpPr>
          <p:cNvPr id="24" name="Otsikko 1">
            <a:extLst>
              <a:ext uri="{FF2B5EF4-FFF2-40B4-BE49-F238E27FC236}">
                <a16:creationId xmlns:a16="http://schemas.microsoft.com/office/drawing/2014/main" id="{AFD0082C-A82D-B2F7-4601-53B02A8A6E24}"/>
              </a:ext>
            </a:extLst>
          </p:cNvPr>
          <p:cNvSpPr>
            <a:spLocks noGrp="1"/>
          </p:cNvSpPr>
          <p:nvPr>
            <p:ph type="title"/>
          </p:nvPr>
        </p:nvSpPr>
        <p:spPr>
          <a:xfrm>
            <a:off x="550362" y="409626"/>
            <a:ext cx="4856210" cy="1000049"/>
          </a:xfrm>
        </p:spPr>
        <p:txBody>
          <a:bodyPr/>
          <a:lstStyle/>
          <a:p>
            <a:r>
              <a:rPr lang="fi-FI"/>
              <a:t>Muokkaa ots. perustyyl. napsautt.</a:t>
            </a:r>
          </a:p>
        </p:txBody>
      </p:sp>
      <p:cxnSp>
        <p:nvCxnSpPr>
          <p:cNvPr id="25" name="Suora yhdysviiva 24">
            <a:extLst>
              <a:ext uri="{FF2B5EF4-FFF2-40B4-BE49-F238E27FC236}">
                <a16:creationId xmlns:a16="http://schemas.microsoft.com/office/drawing/2014/main" id="{95CD841F-84FC-203C-9FA6-03996CA79786}"/>
              </a:ext>
            </a:extLst>
          </p:cNvPr>
          <p:cNvCxnSpPr>
            <a:cxnSpLocks/>
          </p:cNvCxnSpPr>
          <p:nvPr/>
        </p:nvCxnSpPr>
        <p:spPr>
          <a:xfrm>
            <a:off x="550361" y="1465100"/>
            <a:ext cx="4856210" cy="0"/>
          </a:xfrm>
          <a:prstGeom prst="line">
            <a:avLst/>
          </a:prstGeom>
          <a:ln>
            <a:solidFill>
              <a:schemeClr val="accent1">
                <a:alpha val="51000"/>
              </a:schemeClr>
            </a:solidFill>
          </a:ln>
        </p:spPr>
        <p:style>
          <a:lnRef idx="1">
            <a:schemeClr val="accent1"/>
          </a:lnRef>
          <a:fillRef idx="0">
            <a:schemeClr val="accent1"/>
          </a:fillRef>
          <a:effectRef idx="0">
            <a:schemeClr val="accent1"/>
          </a:effectRef>
          <a:fontRef idx="minor">
            <a:schemeClr val="tx1"/>
          </a:fontRef>
        </p:style>
      </p:cxnSp>
      <p:sp>
        <p:nvSpPr>
          <p:cNvPr id="26" name="Sisällön paikkamerkki 2">
            <a:extLst>
              <a:ext uri="{FF2B5EF4-FFF2-40B4-BE49-F238E27FC236}">
                <a16:creationId xmlns:a16="http://schemas.microsoft.com/office/drawing/2014/main" id="{B4503DAE-AB25-3EED-488F-500D3DB8F2EC}"/>
              </a:ext>
            </a:extLst>
          </p:cNvPr>
          <p:cNvSpPr>
            <a:spLocks noGrp="1"/>
          </p:cNvSpPr>
          <p:nvPr>
            <p:ph idx="1"/>
          </p:nvPr>
        </p:nvSpPr>
        <p:spPr>
          <a:xfrm>
            <a:off x="550361" y="1799284"/>
            <a:ext cx="4856210" cy="4001436"/>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27" name="Päivämäärän paikkamerkki 3">
            <a:extLst>
              <a:ext uri="{FF2B5EF4-FFF2-40B4-BE49-F238E27FC236}">
                <a16:creationId xmlns:a16="http://schemas.microsoft.com/office/drawing/2014/main" id="{CCB22226-FBA9-E9D3-8F43-04BA66A84CDF}"/>
              </a:ext>
            </a:extLst>
          </p:cNvPr>
          <p:cNvSpPr>
            <a:spLocks noGrp="1"/>
          </p:cNvSpPr>
          <p:nvPr>
            <p:ph type="dt" sz="half" idx="10"/>
          </p:nvPr>
        </p:nvSpPr>
        <p:spPr>
          <a:xfrm>
            <a:off x="564332" y="6441702"/>
            <a:ext cx="1039741" cy="301756"/>
          </a:xfrm>
        </p:spPr>
        <p:txBody>
          <a:bodyPr/>
          <a:lstStyle>
            <a:lvl1pPr>
              <a:defRPr>
                <a:solidFill>
                  <a:schemeClr val="tx1"/>
                </a:solidFill>
              </a:defRPr>
            </a:lvl1pPr>
          </a:lstStyle>
          <a:p>
            <a:fld id="{1F15E782-0D79-1147-8AEE-D1A4F876EA1D}" type="datetime1">
              <a:rPr lang="fi-FI" smtClean="0"/>
              <a:t>11.2.2025</a:t>
            </a:fld>
            <a:endParaRPr lang="fi-FI"/>
          </a:p>
        </p:txBody>
      </p:sp>
      <p:sp>
        <p:nvSpPr>
          <p:cNvPr id="28" name="Alatunnisteen paikkamerkki 4">
            <a:extLst>
              <a:ext uri="{FF2B5EF4-FFF2-40B4-BE49-F238E27FC236}">
                <a16:creationId xmlns:a16="http://schemas.microsoft.com/office/drawing/2014/main" id="{7272761E-1512-C4D1-4475-AB3EE515E30D}"/>
              </a:ext>
            </a:extLst>
          </p:cNvPr>
          <p:cNvSpPr>
            <a:spLocks noGrp="1"/>
          </p:cNvSpPr>
          <p:nvPr>
            <p:ph type="ftr" sz="quarter" idx="11"/>
          </p:nvPr>
        </p:nvSpPr>
        <p:spPr>
          <a:xfrm>
            <a:off x="1859984" y="6441702"/>
            <a:ext cx="4114800" cy="301756"/>
          </a:xfrm>
        </p:spPr>
        <p:txBody>
          <a:bodyPr/>
          <a:lstStyle>
            <a:lvl1pPr algn="l">
              <a:defRPr>
                <a:solidFill>
                  <a:schemeClr val="tx1"/>
                </a:solidFill>
              </a:defRPr>
            </a:lvl1pPr>
          </a:lstStyle>
          <a:p>
            <a:r>
              <a:rPr lang="fi-FI"/>
              <a:t>Kanta-Hämeen hyvinvointialue</a:t>
            </a:r>
          </a:p>
        </p:txBody>
      </p:sp>
      <p:cxnSp>
        <p:nvCxnSpPr>
          <p:cNvPr id="29" name="Suora yhdysviiva 28">
            <a:extLst>
              <a:ext uri="{FF2B5EF4-FFF2-40B4-BE49-F238E27FC236}">
                <a16:creationId xmlns:a16="http://schemas.microsoft.com/office/drawing/2014/main" id="{7D4424C9-DD96-EAAC-9227-260CD48896FA}"/>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6" name="Kuva 5">
            <a:extLst>
              <a:ext uri="{FF2B5EF4-FFF2-40B4-BE49-F238E27FC236}">
                <a16:creationId xmlns:a16="http://schemas.microsoft.com/office/drawing/2014/main" id="{CC0E34F7-E722-8E3D-41E1-F3D8ED0E57F3}"/>
              </a:ext>
            </a:extLst>
          </p:cNvPr>
          <p:cNvPicPr>
            <a:picLocks noChangeAspect="1"/>
          </p:cNvPicPr>
          <p:nvPr/>
        </p:nvPicPr>
        <p:blipFill>
          <a:blip r:embed="rId3"/>
          <a:stretch>
            <a:fillRect/>
          </a:stretch>
        </p:blipFill>
        <p:spPr>
          <a:xfrm>
            <a:off x="11508281" y="6380229"/>
            <a:ext cx="427402" cy="425754"/>
          </a:xfrm>
          <a:prstGeom prst="rect">
            <a:avLst/>
          </a:prstGeom>
        </p:spPr>
      </p:pic>
      <p:pic>
        <p:nvPicPr>
          <p:cNvPr id="8" name="Picture 15">
            <a:extLst>
              <a:ext uri="{FF2B5EF4-FFF2-40B4-BE49-F238E27FC236}">
                <a16:creationId xmlns:a16="http://schemas.microsoft.com/office/drawing/2014/main" id="{C02F19E2-FE3C-85D0-9DA9-2930929E66F0}"/>
              </a:ext>
            </a:extLst>
          </p:cNvPr>
          <p:cNvPicPr>
            <a:picLocks noChangeAspect="1" noChangeArrowheads="1"/>
          </p:cNvPicPr>
          <p:nvPr userDrawn="1"/>
        </p:nvPicPr>
        <p:blipFill>
          <a:blip r:embed="rId4"/>
          <a:srcRect/>
          <a:stretch/>
        </p:blipFill>
        <p:spPr bwMode="auto">
          <a:xfrm>
            <a:off x="7295815" y="703516"/>
            <a:ext cx="3358896" cy="4899281"/>
          </a:xfrm>
          <a:custGeom>
            <a:avLst/>
            <a:gdLst>
              <a:gd name="connsiteX0" fmla="*/ 705651 w 3554269"/>
              <a:gd name="connsiteY0" fmla="*/ 523906 h 5378087"/>
              <a:gd name="connsiteX1" fmla="*/ 705651 w 3554269"/>
              <a:gd name="connsiteY1" fmla="*/ 4765706 h 5378087"/>
              <a:gd name="connsiteX2" fmla="*/ 2895131 w 3554269"/>
              <a:gd name="connsiteY2" fmla="*/ 4765706 h 5378087"/>
              <a:gd name="connsiteX3" fmla="*/ 2895131 w 3554269"/>
              <a:gd name="connsiteY3" fmla="*/ 523906 h 5378087"/>
              <a:gd name="connsiteX4" fmla="*/ 0 w 3554269"/>
              <a:gd name="connsiteY4" fmla="*/ 0 h 5378087"/>
              <a:gd name="connsiteX5" fmla="*/ 3554269 w 3554269"/>
              <a:gd name="connsiteY5" fmla="*/ 0 h 5378087"/>
              <a:gd name="connsiteX6" fmla="*/ 3554269 w 3554269"/>
              <a:gd name="connsiteY6" fmla="*/ 5378087 h 5378087"/>
              <a:gd name="connsiteX7" fmla="*/ 0 w 3554269"/>
              <a:gd name="connsiteY7" fmla="*/ 5378087 h 5378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54269" h="5378087">
                <a:moveTo>
                  <a:pt x="705651" y="523906"/>
                </a:moveTo>
                <a:lnTo>
                  <a:pt x="705651" y="4765706"/>
                </a:lnTo>
                <a:lnTo>
                  <a:pt x="2895131" y="4765706"/>
                </a:lnTo>
                <a:lnTo>
                  <a:pt x="2895131" y="523906"/>
                </a:lnTo>
                <a:close/>
                <a:moveTo>
                  <a:pt x="0" y="0"/>
                </a:moveTo>
                <a:lnTo>
                  <a:pt x="3554269" y="0"/>
                </a:lnTo>
                <a:lnTo>
                  <a:pt x="3554269" y="5378087"/>
                </a:lnTo>
                <a:lnTo>
                  <a:pt x="0" y="5378087"/>
                </a:lnTo>
                <a:close/>
              </a:path>
            </a:pathLst>
          </a:custGeom>
          <a:noFill/>
          <a:extLst>
            <a:ext uri="{909E8E84-426E-40DD-AFC4-6F175D3DCCD1}">
              <a14:hiddenFill xmlns:a14="http://schemas.microsoft.com/office/drawing/2010/main">
                <a:solidFill>
                  <a:srgbClr val="FFFFFF"/>
                </a:solidFill>
              </a14:hiddenFill>
            </a:ext>
          </a:extLst>
        </p:spPr>
      </p:pic>
      <p:cxnSp>
        <p:nvCxnSpPr>
          <p:cNvPr id="10" name="Suora yhdysviiva 9">
            <a:extLst>
              <a:ext uri="{FF2B5EF4-FFF2-40B4-BE49-F238E27FC236}">
                <a16:creationId xmlns:a16="http://schemas.microsoft.com/office/drawing/2014/main" id="{AF7CAF20-8F86-73AB-1B1B-6B0B8A8DE8B8}"/>
              </a:ext>
            </a:extLst>
          </p:cNvPr>
          <p:cNvCxnSpPr>
            <a:cxnSpLocks/>
          </p:cNvCxnSpPr>
          <p:nvPr/>
        </p:nvCxnSpPr>
        <p:spPr>
          <a:xfrm>
            <a:off x="550361" y="1465100"/>
            <a:ext cx="4856210" cy="0"/>
          </a:xfrm>
          <a:prstGeom prst="line">
            <a:avLst/>
          </a:prstGeom>
          <a:ln>
            <a:solidFill>
              <a:schemeClr val="accent1">
                <a:alpha val="51000"/>
              </a:schemeClr>
            </a:solidFill>
          </a:ln>
        </p:spPr>
        <p:style>
          <a:lnRef idx="1">
            <a:schemeClr val="accent1"/>
          </a:lnRef>
          <a:fillRef idx="0">
            <a:schemeClr val="accent1"/>
          </a:fillRef>
          <a:effectRef idx="0">
            <a:schemeClr val="accent1"/>
          </a:effectRef>
          <a:fontRef idx="minor">
            <a:schemeClr val="tx1"/>
          </a:fontRef>
        </p:style>
      </p:cxnSp>
      <p:cxnSp>
        <p:nvCxnSpPr>
          <p:cNvPr id="12" name="Suora yhdysviiva 11">
            <a:extLst>
              <a:ext uri="{FF2B5EF4-FFF2-40B4-BE49-F238E27FC236}">
                <a16:creationId xmlns:a16="http://schemas.microsoft.com/office/drawing/2014/main" id="{71F01474-3326-088E-6897-D1C9EF122A64}"/>
              </a:ext>
            </a:extLst>
          </p:cNvPr>
          <p:cNvCxnSpPr>
            <a:cxnSpLocks/>
          </p:cNvCxnSpPr>
          <p:nvPr/>
        </p:nvCxnSpPr>
        <p:spPr>
          <a:xfrm>
            <a:off x="1645310" y="6441702"/>
            <a:ext cx="0" cy="301756"/>
          </a:xfrm>
          <a:prstGeom prst="line">
            <a:avLst/>
          </a:prstGeom>
          <a:ln/>
        </p:spPr>
        <p:style>
          <a:lnRef idx="2">
            <a:schemeClr val="dk1"/>
          </a:lnRef>
          <a:fillRef idx="0">
            <a:schemeClr val="dk1"/>
          </a:fillRef>
          <a:effectRef idx="1">
            <a:schemeClr val="dk1"/>
          </a:effectRef>
          <a:fontRef idx="minor">
            <a:schemeClr val="tx1"/>
          </a:fontRef>
        </p:style>
      </p:cxnSp>
      <p:pic>
        <p:nvPicPr>
          <p:cNvPr id="5" name="Kuva 4">
            <a:extLst>
              <a:ext uri="{FF2B5EF4-FFF2-40B4-BE49-F238E27FC236}">
                <a16:creationId xmlns:a16="http://schemas.microsoft.com/office/drawing/2014/main" id="{36217EDC-BBAB-CD35-DD49-CB36578CAD94}"/>
              </a:ext>
            </a:extLst>
          </p:cNvPr>
          <p:cNvPicPr>
            <a:picLocks noChangeAspect="1"/>
          </p:cNvPicPr>
          <p:nvPr userDrawn="1"/>
        </p:nvPicPr>
        <p:blipFill>
          <a:blip r:embed="rId3"/>
          <a:stretch>
            <a:fillRect/>
          </a:stretch>
        </p:blipFill>
        <p:spPr>
          <a:xfrm>
            <a:off x="11508281" y="6380229"/>
            <a:ext cx="427402" cy="425754"/>
          </a:xfrm>
          <a:prstGeom prst="rect">
            <a:avLst/>
          </a:prstGeom>
        </p:spPr>
      </p:pic>
      <p:cxnSp>
        <p:nvCxnSpPr>
          <p:cNvPr id="14" name="Suora yhdysviiva 13">
            <a:extLst>
              <a:ext uri="{FF2B5EF4-FFF2-40B4-BE49-F238E27FC236}">
                <a16:creationId xmlns:a16="http://schemas.microsoft.com/office/drawing/2014/main" id="{6BCF0C9F-4E4C-74EA-8731-3856904A45C7}"/>
              </a:ext>
            </a:extLst>
          </p:cNvPr>
          <p:cNvCxnSpPr>
            <a:cxnSpLocks/>
          </p:cNvCxnSpPr>
          <p:nvPr userDrawn="1"/>
        </p:nvCxnSpPr>
        <p:spPr>
          <a:xfrm>
            <a:off x="550361" y="1465100"/>
            <a:ext cx="4856210" cy="0"/>
          </a:xfrm>
          <a:prstGeom prst="line">
            <a:avLst/>
          </a:prstGeom>
          <a:ln>
            <a:solidFill>
              <a:schemeClr val="accent1">
                <a:alpha val="51000"/>
              </a:schemeClr>
            </a:solidFill>
          </a:ln>
        </p:spPr>
        <p:style>
          <a:lnRef idx="1">
            <a:schemeClr val="accent1"/>
          </a:lnRef>
          <a:fillRef idx="0">
            <a:schemeClr val="accent1"/>
          </a:fillRef>
          <a:effectRef idx="0">
            <a:schemeClr val="accent1"/>
          </a:effectRef>
          <a:fontRef idx="minor">
            <a:schemeClr val="tx1"/>
          </a:fontRef>
        </p:style>
      </p:cxnSp>
      <p:cxnSp>
        <p:nvCxnSpPr>
          <p:cNvPr id="15" name="Suora yhdysviiva 14">
            <a:extLst>
              <a:ext uri="{FF2B5EF4-FFF2-40B4-BE49-F238E27FC236}">
                <a16:creationId xmlns:a16="http://schemas.microsoft.com/office/drawing/2014/main" id="{8B6AE93E-0F73-5AD5-8E14-8A53255B6674}"/>
              </a:ext>
            </a:extLst>
          </p:cNvPr>
          <p:cNvCxnSpPr>
            <a:cxnSpLocks/>
          </p:cNvCxnSpPr>
          <p:nvPr userDrawn="1"/>
        </p:nvCxnSpPr>
        <p:spPr>
          <a:xfrm>
            <a:off x="1645310" y="6441702"/>
            <a:ext cx="0" cy="301756"/>
          </a:xfrm>
          <a:prstGeom prst="line">
            <a:avLst/>
          </a:prstGeom>
          <a:ln/>
        </p:spPr>
        <p:style>
          <a:lnRef idx="2">
            <a:schemeClr val="dk1"/>
          </a:lnRef>
          <a:fillRef idx="0">
            <a:schemeClr val="dk1"/>
          </a:fillRef>
          <a:effectRef idx="1">
            <a:schemeClr val="dk1"/>
          </a:effectRef>
          <a:fontRef idx="minor">
            <a:schemeClr val="tx1"/>
          </a:fontRef>
        </p:style>
      </p:cxnSp>
      <p:sp>
        <p:nvSpPr>
          <p:cNvPr id="16" name="Dian numeron paikkamerkki 5">
            <a:extLst>
              <a:ext uri="{FF2B5EF4-FFF2-40B4-BE49-F238E27FC236}">
                <a16:creationId xmlns:a16="http://schemas.microsoft.com/office/drawing/2014/main" id="{34BD57A8-C3B6-BEC2-88DB-D3AE1E4B7A2D}"/>
              </a:ext>
            </a:extLst>
          </p:cNvPr>
          <p:cNvSpPr>
            <a:spLocks noGrp="1"/>
          </p:cNvSpPr>
          <p:nvPr>
            <p:ph type="sldNum" sz="quarter" idx="12"/>
          </p:nvPr>
        </p:nvSpPr>
        <p:spPr>
          <a:xfrm>
            <a:off x="9456420" y="6441702"/>
            <a:ext cx="1788378" cy="301756"/>
          </a:xfrm>
        </p:spPr>
        <p:txBody>
          <a:bodyPr/>
          <a:lstStyle>
            <a:lvl1pPr>
              <a:defRPr>
                <a:solidFill>
                  <a:schemeClr val="tx1"/>
                </a:solidFill>
              </a:defRPr>
            </a:lvl1pPr>
          </a:lstStyle>
          <a:p>
            <a:fld id="{53C4A76B-A38D-2748-B9D9-0C392F5890A1}" type="slidenum">
              <a:rPr lang="fi-FI" smtClean="0"/>
              <a:t>‹#›</a:t>
            </a:fld>
            <a:endParaRPr lang="fi-FI"/>
          </a:p>
        </p:txBody>
      </p:sp>
      <p:pic>
        <p:nvPicPr>
          <p:cNvPr id="4" name="Kuva 3" descr="Kuva, joka sisältää kohteen kuvakaappaus, Sähkönsininen, symboli, Majorellen sininen&#10;&#10;Kuvaus luotu automaattisesti">
            <a:extLst>
              <a:ext uri="{FF2B5EF4-FFF2-40B4-BE49-F238E27FC236}">
                <a16:creationId xmlns:a16="http://schemas.microsoft.com/office/drawing/2014/main" id="{475F01B8-0E95-2C21-170E-9F40B350CC5D}"/>
              </a:ext>
            </a:extLst>
          </p:cNvPr>
          <p:cNvPicPr>
            <a:picLocks noChangeAspect="1"/>
          </p:cNvPicPr>
          <p:nvPr userDrawn="1"/>
        </p:nvPicPr>
        <p:blipFill>
          <a:blip r:embed="rId5"/>
          <a:stretch>
            <a:fillRect/>
          </a:stretch>
        </p:blipFill>
        <p:spPr>
          <a:xfrm>
            <a:off x="7633510" y="6396855"/>
            <a:ext cx="1525837" cy="396771"/>
          </a:xfrm>
          <a:prstGeom prst="rect">
            <a:avLst/>
          </a:prstGeom>
        </p:spPr>
      </p:pic>
    </p:spTree>
    <p:extLst>
      <p:ext uri="{BB962C8B-B14F-4D97-AF65-F5344CB8AC3E}">
        <p14:creationId xmlns:p14="http://schemas.microsoft.com/office/powerpoint/2010/main" val="196162954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p:cSld name="teksti_ja_kuvan_tausta">
    <p:spTree>
      <p:nvGrpSpPr>
        <p:cNvPr id="1" name=""/>
        <p:cNvGrpSpPr/>
        <p:nvPr/>
      </p:nvGrpSpPr>
      <p:grpSpPr>
        <a:xfrm>
          <a:off x="0" y="0"/>
          <a:ext cx="0" cy="0"/>
          <a:chOff x="0" y="0"/>
          <a:chExt cx="0" cy="0"/>
        </a:xfrm>
      </p:grpSpPr>
      <p:sp>
        <p:nvSpPr>
          <p:cNvPr id="19" name="Suorakulmio 18">
            <a:extLst>
              <a:ext uri="{FF2B5EF4-FFF2-40B4-BE49-F238E27FC236}">
                <a16:creationId xmlns:a16="http://schemas.microsoft.com/office/drawing/2014/main" id="{12126E7A-2F42-F937-7850-FEA041C05362}"/>
              </a:ext>
            </a:extLst>
          </p:cNvPr>
          <p:cNvSpPr/>
          <p:nvPr/>
        </p:nvSpPr>
        <p:spPr>
          <a:xfrm>
            <a:off x="5737028" y="0"/>
            <a:ext cx="6447806" cy="63063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2" name="Kuva 1">
            <a:extLst>
              <a:ext uri="{FF2B5EF4-FFF2-40B4-BE49-F238E27FC236}">
                <a16:creationId xmlns:a16="http://schemas.microsoft.com/office/drawing/2014/main" id="{85DAAEBF-ED31-AD0A-D199-EF9BA101AC5A}"/>
              </a:ext>
            </a:extLst>
          </p:cNvPr>
          <p:cNvPicPr>
            <a:picLocks noChangeAspect="1"/>
          </p:cNvPicPr>
          <p:nvPr/>
        </p:nvPicPr>
        <p:blipFill rotWithShape="1">
          <a:blip r:embed="rId2">
            <a:alphaModFix amt="55000"/>
          </a:blip>
          <a:srcRect l="-21" r="-21" b="19188"/>
          <a:stretch/>
        </p:blipFill>
        <p:spPr>
          <a:xfrm>
            <a:off x="8922786" y="4296813"/>
            <a:ext cx="3169308" cy="2561187"/>
          </a:xfrm>
          <a:prstGeom prst="rect">
            <a:avLst/>
          </a:prstGeom>
        </p:spPr>
      </p:pic>
      <p:sp>
        <p:nvSpPr>
          <p:cNvPr id="9" name="Suorakulmio 8">
            <a:extLst>
              <a:ext uri="{FF2B5EF4-FFF2-40B4-BE49-F238E27FC236}">
                <a16:creationId xmlns:a16="http://schemas.microsoft.com/office/drawing/2014/main" id="{CE3731FD-3237-B081-3BBF-6852294C2969}"/>
              </a:ext>
            </a:extLst>
          </p:cNvPr>
          <p:cNvSpPr/>
          <p:nvPr/>
        </p:nvSpPr>
        <p:spPr>
          <a:xfrm>
            <a:off x="7166" y="6306312"/>
            <a:ext cx="12192000" cy="568171"/>
          </a:xfrm>
          <a:prstGeom prst="rect">
            <a:avLst/>
          </a:prstGeom>
          <a:solidFill>
            <a:schemeClr val="accent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a:p>
        </p:txBody>
      </p:sp>
      <p:pic>
        <p:nvPicPr>
          <p:cNvPr id="20" name="Kuva 19">
            <a:extLst>
              <a:ext uri="{FF2B5EF4-FFF2-40B4-BE49-F238E27FC236}">
                <a16:creationId xmlns:a16="http://schemas.microsoft.com/office/drawing/2014/main" id="{639E1DDE-B518-B113-9FB3-53177E5D4C64}"/>
              </a:ext>
            </a:extLst>
          </p:cNvPr>
          <p:cNvPicPr>
            <a:picLocks noChangeAspect="1"/>
          </p:cNvPicPr>
          <p:nvPr/>
        </p:nvPicPr>
        <p:blipFill>
          <a:blip r:embed="rId3"/>
          <a:stretch>
            <a:fillRect/>
          </a:stretch>
        </p:blipFill>
        <p:spPr>
          <a:xfrm>
            <a:off x="11508281" y="6380229"/>
            <a:ext cx="427402" cy="425754"/>
          </a:xfrm>
          <a:prstGeom prst="rect">
            <a:avLst/>
          </a:prstGeom>
        </p:spPr>
      </p:pic>
      <p:sp>
        <p:nvSpPr>
          <p:cNvPr id="24" name="Otsikko 1">
            <a:extLst>
              <a:ext uri="{FF2B5EF4-FFF2-40B4-BE49-F238E27FC236}">
                <a16:creationId xmlns:a16="http://schemas.microsoft.com/office/drawing/2014/main" id="{AFD0082C-A82D-B2F7-4601-53B02A8A6E24}"/>
              </a:ext>
            </a:extLst>
          </p:cNvPr>
          <p:cNvSpPr>
            <a:spLocks noGrp="1"/>
          </p:cNvSpPr>
          <p:nvPr>
            <p:ph type="title"/>
          </p:nvPr>
        </p:nvSpPr>
        <p:spPr>
          <a:xfrm>
            <a:off x="550362" y="409626"/>
            <a:ext cx="4856210" cy="1000049"/>
          </a:xfrm>
        </p:spPr>
        <p:txBody>
          <a:bodyPr/>
          <a:lstStyle/>
          <a:p>
            <a:r>
              <a:rPr lang="fi-FI"/>
              <a:t>Muokkaa ots. perustyyl. napsautt.</a:t>
            </a:r>
          </a:p>
        </p:txBody>
      </p:sp>
      <p:cxnSp>
        <p:nvCxnSpPr>
          <p:cNvPr id="25" name="Suora yhdysviiva 24">
            <a:extLst>
              <a:ext uri="{FF2B5EF4-FFF2-40B4-BE49-F238E27FC236}">
                <a16:creationId xmlns:a16="http://schemas.microsoft.com/office/drawing/2014/main" id="{95CD841F-84FC-203C-9FA6-03996CA79786}"/>
              </a:ext>
            </a:extLst>
          </p:cNvPr>
          <p:cNvCxnSpPr>
            <a:cxnSpLocks/>
          </p:cNvCxnSpPr>
          <p:nvPr/>
        </p:nvCxnSpPr>
        <p:spPr>
          <a:xfrm>
            <a:off x="550361" y="1465100"/>
            <a:ext cx="4856210" cy="0"/>
          </a:xfrm>
          <a:prstGeom prst="line">
            <a:avLst/>
          </a:prstGeom>
          <a:ln>
            <a:solidFill>
              <a:schemeClr val="accent1">
                <a:alpha val="51000"/>
              </a:schemeClr>
            </a:solidFill>
          </a:ln>
        </p:spPr>
        <p:style>
          <a:lnRef idx="1">
            <a:schemeClr val="accent1"/>
          </a:lnRef>
          <a:fillRef idx="0">
            <a:schemeClr val="accent1"/>
          </a:fillRef>
          <a:effectRef idx="0">
            <a:schemeClr val="accent1"/>
          </a:effectRef>
          <a:fontRef idx="minor">
            <a:schemeClr val="tx1"/>
          </a:fontRef>
        </p:style>
      </p:cxnSp>
      <p:sp>
        <p:nvSpPr>
          <p:cNvPr id="26" name="Sisällön paikkamerkki 2">
            <a:extLst>
              <a:ext uri="{FF2B5EF4-FFF2-40B4-BE49-F238E27FC236}">
                <a16:creationId xmlns:a16="http://schemas.microsoft.com/office/drawing/2014/main" id="{B4503DAE-AB25-3EED-488F-500D3DB8F2EC}"/>
              </a:ext>
            </a:extLst>
          </p:cNvPr>
          <p:cNvSpPr>
            <a:spLocks noGrp="1"/>
          </p:cNvSpPr>
          <p:nvPr>
            <p:ph idx="1"/>
          </p:nvPr>
        </p:nvSpPr>
        <p:spPr>
          <a:xfrm>
            <a:off x="550361" y="1799284"/>
            <a:ext cx="4856210" cy="4001436"/>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27" name="Päivämäärän paikkamerkki 3">
            <a:extLst>
              <a:ext uri="{FF2B5EF4-FFF2-40B4-BE49-F238E27FC236}">
                <a16:creationId xmlns:a16="http://schemas.microsoft.com/office/drawing/2014/main" id="{CCB22226-FBA9-E9D3-8F43-04BA66A84CDF}"/>
              </a:ext>
            </a:extLst>
          </p:cNvPr>
          <p:cNvSpPr>
            <a:spLocks noGrp="1"/>
          </p:cNvSpPr>
          <p:nvPr>
            <p:ph type="dt" sz="half" idx="10"/>
          </p:nvPr>
        </p:nvSpPr>
        <p:spPr>
          <a:xfrm>
            <a:off x="564332" y="6441702"/>
            <a:ext cx="1039741" cy="301756"/>
          </a:xfrm>
        </p:spPr>
        <p:txBody>
          <a:bodyPr/>
          <a:lstStyle/>
          <a:p>
            <a:fld id="{500F61C4-1C71-A544-8FD3-DD61F3532129}" type="datetime1">
              <a:rPr lang="fi-FI" smtClean="0"/>
              <a:t>11.2.2025</a:t>
            </a:fld>
            <a:endParaRPr lang="fi-FI"/>
          </a:p>
        </p:txBody>
      </p:sp>
      <p:sp>
        <p:nvSpPr>
          <p:cNvPr id="28" name="Alatunnisteen paikkamerkki 4">
            <a:extLst>
              <a:ext uri="{FF2B5EF4-FFF2-40B4-BE49-F238E27FC236}">
                <a16:creationId xmlns:a16="http://schemas.microsoft.com/office/drawing/2014/main" id="{7272761E-1512-C4D1-4475-AB3EE515E30D}"/>
              </a:ext>
            </a:extLst>
          </p:cNvPr>
          <p:cNvSpPr>
            <a:spLocks noGrp="1"/>
          </p:cNvSpPr>
          <p:nvPr>
            <p:ph type="ftr" sz="quarter" idx="11"/>
          </p:nvPr>
        </p:nvSpPr>
        <p:spPr>
          <a:xfrm>
            <a:off x="1859984" y="6441702"/>
            <a:ext cx="4114800" cy="301756"/>
          </a:xfrm>
        </p:spPr>
        <p:txBody>
          <a:bodyPr/>
          <a:lstStyle>
            <a:lvl1pPr algn="l">
              <a:defRPr/>
            </a:lvl1pPr>
          </a:lstStyle>
          <a:p>
            <a:r>
              <a:rPr lang="fi-FI"/>
              <a:t>Kanta-Hämeen hyvinvointialue</a:t>
            </a:r>
          </a:p>
        </p:txBody>
      </p:sp>
      <p:cxnSp>
        <p:nvCxnSpPr>
          <p:cNvPr id="29" name="Suora yhdysviiva 28">
            <a:extLst>
              <a:ext uri="{FF2B5EF4-FFF2-40B4-BE49-F238E27FC236}">
                <a16:creationId xmlns:a16="http://schemas.microsoft.com/office/drawing/2014/main" id="{7D4424C9-DD96-EAAC-9227-260CD48896FA}"/>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Dian numeron paikkamerkki 5">
            <a:extLst>
              <a:ext uri="{FF2B5EF4-FFF2-40B4-BE49-F238E27FC236}">
                <a16:creationId xmlns:a16="http://schemas.microsoft.com/office/drawing/2014/main" id="{E4A83FEF-1C22-44E0-2A96-2C0A509E0151}"/>
              </a:ext>
            </a:extLst>
          </p:cNvPr>
          <p:cNvSpPr>
            <a:spLocks noGrp="1"/>
          </p:cNvSpPr>
          <p:nvPr>
            <p:ph type="sldNum" sz="quarter" idx="12"/>
          </p:nvPr>
        </p:nvSpPr>
        <p:spPr>
          <a:xfrm>
            <a:off x="9456420" y="6441702"/>
            <a:ext cx="1788378" cy="301756"/>
          </a:xfrm>
        </p:spPr>
        <p:txBody>
          <a:bodyPr/>
          <a:lstStyle>
            <a:lvl1pPr>
              <a:defRPr>
                <a:solidFill>
                  <a:schemeClr val="bg1"/>
                </a:solidFill>
              </a:defRPr>
            </a:lvl1pPr>
          </a:lstStyle>
          <a:p>
            <a:fld id="{53C4A76B-A38D-2748-B9D9-0C392F5890A1}" type="slidenum">
              <a:rPr lang="fi-FI" smtClean="0"/>
              <a:pPr/>
              <a:t>‹#›</a:t>
            </a:fld>
            <a:endParaRPr lang="fi-FI"/>
          </a:p>
        </p:txBody>
      </p:sp>
      <p:pic>
        <p:nvPicPr>
          <p:cNvPr id="5" name="Kuva 4" descr="Kuva, joka sisältää kohteen teksti, Fontti, kuvakaappaus, symboli&#10;&#10;Kuvaus luotu automaattisesti">
            <a:extLst>
              <a:ext uri="{FF2B5EF4-FFF2-40B4-BE49-F238E27FC236}">
                <a16:creationId xmlns:a16="http://schemas.microsoft.com/office/drawing/2014/main" id="{450F96BD-F141-14C3-CCDF-A8AA68FCFA39}"/>
              </a:ext>
            </a:extLst>
          </p:cNvPr>
          <p:cNvPicPr>
            <a:picLocks noChangeAspect="1"/>
          </p:cNvPicPr>
          <p:nvPr userDrawn="1"/>
        </p:nvPicPr>
        <p:blipFill>
          <a:blip r:embed="rId4"/>
          <a:stretch>
            <a:fillRect/>
          </a:stretch>
        </p:blipFill>
        <p:spPr>
          <a:xfrm>
            <a:off x="7619247" y="6400899"/>
            <a:ext cx="1525836" cy="396771"/>
          </a:xfrm>
          <a:prstGeom prst="rect">
            <a:avLst/>
          </a:prstGeom>
        </p:spPr>
      </p:pic>
    </p:spTree>
    <p:extLst>
      <p:ext uri="{BB962C8B-B14F-4D97-AF65-F5344CB8AC3E}">
        <p14:creationId xmlns:p14="http://schemas.microsoft.com/office/powerpoint/2010/main" val="2430464812"/>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2_Kansi_vihr_vaaleanpun_logo">
    <p:spTree>
      <p:nvGrpSpPr>
        <p:cNvPr id="1" name=""/>
        <p:cNvGrpSpPr/>
        <p:nvPr/>
      </p:nvGrpSpPr>
      <p:grpSpPr>
        <a:xfrm>
          <a:off x="0" y="0"/>
          <a:ext cx="0" cy="0"/>
          <a:chOff x="0" y="0"/>
          <a:chExt cx="0" cy="0"/>
        </a:xfrm>
      </p:grpSpPr>
      <p:sp>
        <p:nvSpPr>
          <p:cNvPr id="8" name="Suorakulmio 7">
            <a:extLst>
              <a:ext uri="{FF2B5EF4-FFF2-40B4-BE49-F238E27FC236}">
                <a16:creationId xmlns:a16="http://schemas.microsoft.com/office/drawing/2014/main" id="{ABBBEEA4-4CAF-D573-5FFE-1D69526B4465}"/>
              </a:ext>
            </a:extLst>
          </p:cNvPr>
          <p:cNvSpPr/>
          <p:nvPr/>
        </p:nvSpPr>
        <p:spPr>
          <a:xfrm>
            <a:off x="0" y="1"/>
            <a:ext cx="12192000" cy="6874483"/>
          </a:xfrm>
          <a:prstGeom prst="rect">
            <a:avLst/>
          </a:prstGeom>
          <a:solidFill>
            <a:srgbClr val="30A598"/>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a:solidFill>
                <a:sysClr val="windowText" lastClr="000000"/>
              </a:solidFill>
            </a:endParaRPr>
          </a:p>
        </p:txBody>
      </p:sp>
      <p:sp>
        <p:nvSpPr>
          <p:cNvPr id="2" name="Otsikko 1">
            <a:extLst>
              <a:ext uri="{FF2B5EF4-FFF2-40B4-BE49-F238E27FC236}">
                <a16:creationId xmlns:a16="http://schemas.microsoft.com/office/drawing/2014/main" id="{D2FE5598-89CF-CBC0-790A-52CA24D38812}"/>
              </a:ext>
            </a:extLst>
          </p:cNvPr>
          <p:cNvSpPr>
            <a:spLocks noGrp="1"/>
          </p:cNvSpPr>
          <p:nvPr>
            <p:ph type="ctrTitle"/>
          </p:nvPr>
        </p:nvSpPr>
        <p:spPr>
          <a:xfrm>
            <a:off x="1524000" y="2107476"/>
            <a:ext cx="9144000" cy="1892635"/>
          </a:xfrm>
        </p:spPr>
        <p:txBody>
          <a:bodyPr anchor="ctr" anchorCtr="0">
            <a:normAutofit/>
          </a:bodyPr>
          <a:lstStyle>
            <a:lvl1pPr algn="ctr">
              <a:defRPr sz="48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EA5C04D1-0130-0F49-E820-7F6E2B793ED7}"/>
              </a:ext>
            </a:extLst>
          </p:cNvPr>
          <p:cNvSpPr>
            <a:spLocks noGrp="1"/>
          </p:cNvSpPr>
          <p:nvPr>
            <p:ph type="subTitle" idx="1"/>
          </p:nvPr>
        </p:nvSpPr>
        <p:spPr>
          <a:xfrm>
            <a:off x="3222171" y="4086063"/>
            <a:ext cx="5747658" cy="921706"/>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D7C2543E-9057-B686-9DDD-6D0E8AA513CC}"/>
              </a:ext>
            </a:extLst>
          </p:cNvPr>
          <p:cNvSpPr>
            <a:spLocks noGrp="1"/>
          </p:cNvSpPr>
          <p:nvPr>
            <p:ph type="dt" sz="half" idx="10"/>
          </p:nvPr>
        </p:nvSpPr>
        <p:spPr>
          <a:xfrm>
            <a:off x="4724400" y="5287639"/>
            <a:ext cx="2743200" cy="365125"/>
          </a:xfrm>
        </p:spPr>
        <p:txBody>
          <a:bodyPr/>
          <a:lstStyle>
            <a:lvl1pPr algn="ctr">
              <a:defRPr>
                <a:solidFill>
                  <a:schemeClr val="tx1"/>
                </a:solidFill>
              </a:defRPr>
            </a:lvl1pPr>
          </a:lstStyle>
          <a:p>
            <a:fld id="{500F61C4-1C71-A544-8FD3-DD61F3532129}" type="datetime1">
              <a:rPr lang="fi-FI" smtClean="0"/>
              <a:t>11.2.2025</a:t>
            </a:fld>
            <a:endParaRPr lang="fi-FI"/>
          </a:p>
        </p:txBody>
      </p:sp>
      <p:sp>
        <p:nvSpPr>
          <p:cNvPr id="5" name="Alatunnisteen paikkamerkki 4">
            <a:extLst>
              <a:ext uri="{FF2B5EF4-FFF2-40B4-BE49-F238E27FC236}">
                <a16:creationId xmlns:a16="http://schemas.microsoft.com/office/drawing/2014/main" id="{31E48398-ED46-0AA9-D9C1-24D042E3CC96}"/>
              </a:ext>
            </a:extLst>
          </p:cNvPr>
          <p:cNvSpPr>
            <a:spLocks noGrp="1"/>
          </p:cNvSpPr>
          <p:nvPr>
            <p:ph type="ftr" sz="quarter" idx="11"/>
          </p:nvPr>
        </p:nvSpPr>
        <p:spPr>
          <a:xfrm>
            <a:off x="4038600" y="5686166"/>
            <a:ext cx="4114800" cy="365125"/>
          </a:xfrm>
        </p:spPr>
        <p:txBody>
          <a:bodyPr/>
          <a:lstStyle>
            <a:lvl1pPr>
              <a:defRPr>
                <a:solidFill>
                  <a:schemeClr val="tx1"/>
                </a:solidFill>
              </a:defRPr>
            </a:lvl1pPr>
          </a:lstStyle>
          <a:p>
            <a:r>
              <a:rPr lang="fi-FI"/>
              <a:t>Kanta-Hämeen hyvinvointialue</a:t>
            </a:r>
          </a:p>
        </p:txBody>
      </p:sp>
      <p:cxnSp>
        <p:nvCxnSpPr>
          <p:cNvPr id="11" name="Suora yhdysviiva 10">
            <a:extLst>
              <a:ext uri="{FF2B5EF4-FFF2-40B4-BE49-F238E27FC236}">
                <a16:creationId xmlns:a16="http://schemas.microsoft.com/office/drawing/2014/main" id="{380752AF-439C-A394-C29E-5CD9C5895CC9}"/>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Kuva 6">
            <a:extLst>
              <a:ext uri="{FF2B5EF4-FFF2-40B4-BE49-F238E27FC236}">
                <a16:creationId xmlns:a16="http://schemas.microsoft.com/office/drawing/2014/main" id="{1517AFE6-0C4E-D7AE-5E35-42F9CD0D8691}"/>
              </a:ext>
            </a:extLst>
          </p:cNvPr>
          <p:cNvPicPr>
            <a:picLocks noChangeAspect="1"/>
          </p:cNvPicPr>
          <p:nvPr/>
        </p:nvPicPr>
        <p:blipFill rotWithShape="1">
          <a:blip r:embed="rId2"/>
          <a:srcRect t="1" b="17635"/>
          <a:stretch/>
        </p:blipFill>
        <p:spPr>
          <a:xfrm>
            <a:off x="9179594" y="4337510"/>
            <a:ext cx="2689485" cy="2536974"/>
          </a:xfrm>
          <a:prstGeom prst="rect">
            <a:avLst/>
          </a:prstGeom>
        </p:spPr>
      </p:pic>
      <p:cxnSp>
        <p:nvCxnSpPr>
          <p:cNvPr id="9" name="Suora yhdysviiva 8">
            <a:extLst>
              <a:ext uri="{FF2B5EF4-FFF2-40B4-BE49-F238E27FC236}">
                <a16:creationId xmlns:a16="http://schemas.microsoft.com/office/drawing/2014/main" id="{A6B0A1EB-F7EB-B8A4-4226-B480CDE31E58}"/>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12" name="Kuva 11">
            <a:extLst>
              <a:ext uri="{FF2B5EF4-FFF2-40B4-BE49-F238E27FC236}">
                <a16:creationId xmlns:a16="http://schemas.microsoft.com/office/drawing/2014/main" id="{F480ED79-90A3-9594-4E36-304E1D1A08EB}"/>
              </a:ext>
            </a:extLst>
          </p:cNvPr>
          <p:cNvPicPr>
            <a:picLocks noChangeAspect="1"/>
          </p:cNvPicPr>
          <p:nvPr/>
        </p:nvPicPr>
        <p:blipFill rotWithShape="1">
          <a:blip r:embed="rId2"/>
          <a:srcRect t="1" b="17635"/>
          <a:stretch/>
        </p:blipFill>
        <p:spPr>
          <a:xfrm>
            <a:off x="9179594" y="4337510"/>
            <a:ext cx="2689485" cy="2536974"/>
          </a:xfrm>
          <a:prstGeom prst="rect">
            <a:avLst/>
          </a:prstGeom>
        </p:spPr>
      </p:pic>
      <p:pic>
        <p:nvPicPr>
          <p:cNvPr id="13" name="Kuva 12" descr="Kuva, joka sisältää kohteen Fontti, ympyrä, Grafiikka, teksti&#10;&#10;Kuvaus luotu automaattisesti">
            <a:extLst>
              <a:ext uri="{FF2B5EF4-FFF2-40B4-BE49-F238E27FC236}">
                <a16:creationId xmlns:a16="http://schemas.microsoft.com/office/drawing/2014/main" id="{0F2F6F8C-46DE-B8AE-3253-125E1F3A603D}"/>
              </a:ext>
            </a:extLst>
          </p:cNvPr>
          <p:cNvPicPr>
            <a:picLocks noChangeAspect="1"/>
          </p:cNvPicPr>
          <p:nvPr/>
        </p:nvPicPr>
        <p:blipFill>
          <a:blip r:embed="rId3"/>
          <a:stretch>
            <a:fillRect/>
          </a:stretch>
        </p:blipFill>
        <p:spPr>
          <a:xfrm>
            <a:off x="5574330" y="720062"/>
            <a:ext cx="1043341" cy="1043341"/>
          </a:xfrm>
          <a:prstGeom prst="rect">
            <a:avLst/>
          </a:prstGeom>
        </p:spPr>
      </p:pic>
      <p:pic>
        <p:nvPicPr>
          <p:cNvPr id="14" name="Kuva 13" descr="Kuva, joka sisältää kohteen kuvakaappaus, Sähkönsininen, symboli, Majorellen sininen&#10;&#10;Kuvaus luotu automaattisesti">
            <a:extLst>
              <a:ext uri="{FF2B5EF4-FFF2-40B4-BE49-F238E27FC236}">
                <a16:creationId xmlns:a16="http://schemas.microsoft.com/office/drawing/2014/main" id="{AE9911F3-2A8F-8FD3-0805-5E8048357F47}"/>
              </a:ext>
            </a:extLst>
          </p:cNvPr>
          <p:cNvPicPr>
            <a:picLocks noChangeAspect="1"/>
          </p:cNvPicPr>
          <p:nvPr userDrawn="1"/>
        </p:nvPicPr>
        <p:blipFill>
          <a:blip r:embed="rId4"/>
          <a:stretch>
            <a:fillRect/>
          </a:stretch>
        </p:blipFill>
        <p:spPr>
          <a:xfrm>
            <a:off x="9717577" y="365779"/>
            <a:ext cx="2151501" cy="559465"/>
          </a:xfrm>
          <a:prstGeom prst="rect">
            <a:avLst/>
          </a:prstGeom>
        </p:spPr>
      </p:pic>
    </p:spTree>
    <p:extLst>
      <p:ext uri="{BB962C8B-B14F-4D97-AF65-F5344CB8AC3E}">
        <p14:creationId xmlns:p14="http://schemas.microsoft.com/office/powerpoint/2010/main" val="3320787275"/>
      </p:ext>
    </p:extLst>
  </p:cSld>
  <p:clrMapOvr>
    <a:masterClrMapping/>
  </p:clrMapOvr>
  <p:hf hdr="0"/>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p:cSld name="Väliotsikko_vihreä">
    <p:bg>
      <p:bgPr>
        <a:solidFill>
          <a:schemeClr val="accent1"/>
        </a:solidFill>
        <a:effectLst/>
      </p:bgPr>
    </p:bg>
    <p:spTree>
      <p:nvGrpSpPr>
        <p:cNvPr id="1" name=""/>
        <p:cNvGrpSpPr/>
        <p:nvPr/>
      </p:nvGrpSpPr>
      <p:grpSpPr>
        <a:xfrm>
          <a:off x="0" y="0"/>
          <a:ext cx="0" cy="0"/>
          <a:chOff x="0" y="0"/>
          <a:chExt cx="0" cy="0"/>
        </a:xfrm>
      </p:grpSpPr>
      <p:cxnSp>
        <p:nvCxnSpPr>
          <p:cNvPr id="3" name="Suora yhdysviiva 2">
            <a:extLst>
              <a:ext uri="{FF2B5EF4-FFF2-40B4-BE49-F238E27FC236}">
                <a16:creationId xmlns:a16="http://schemas.microsoft.com/office/drawing/2014/main" id="{7FFAEC9C-9A53-93C7-A35E-F7A4B7FC4D8D}"/>
              </a:ext>
            </a:extLst>
          </p:cNvPr>
          <p:cNvCxnSpPr>
            <a:cxnSpLocks/>
          </p:cNvCxnSpPr>
          <p:nvPr/>
        </p:nvCxnSpPr>
        <p:spPr>
          <a:xfrm>
            <a:off x="0" y="117721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Ellipsi 5">
            <a:extLst>
              <a:ext uri="{FF2B5EF4-FFF2-40B4-BE49-F238E27FC236}">
                <a16:creationId xmlns:a16="http://schemas.microsoft.com/office/drawing/2014/main" id="{BC6DA6A8-BB84-69A2-B21F-BADC9709AD67}"/>
              </a:ext>
            </a:extLst>
          </p:cNvPr>
          <p:cNvSpPr/>
          <p:nvPr/>
        </p:nvSpPr>
        <p:spPr>
          <a:xfrm>
            <a:off x="596575" y="749032"/>
            <a:ext cx="856721" cy="8567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D2FE5598-89CF-CBC0-790A-52CA24D38812}"/>
              </a:ext>
            </a:extLst>
          </p:cNvPr>
          <p:cNvSpPr>
            <a:spLocks noGrp="1"/>
          </p:cNvSpPr>
          <p:nvPr>
            <p:ph type="ctrTitle"/>
          </p:nvPr>
        </p:nvSpPr>
        <p:spPr>
          <a:xfrm>
            <a:off x="556639" y="2247150"/>
            <a:ext cx="7884885" cy="2637317"/>
          </a:xfrm>
        </p:spPr>
        <p:txBody>
          <a:bodyPr anchor="ctr" anchorCtr="0">
            <a:normAutofit/>
          </a:bodyPr>
          <a:lstStyle>
            <a:lvl1pPr algn="l">
              <a:defRPr sz="4000">
                <a:solidFill>
                  <a:schemeClr val="bg1"/>
                </a:solidFill>
              </a:defRPr>
            </a:lvl1pPr>
          </a:lstStyle>
          <a:p>
            <a:r>
              <a:rPr lang="fi-FI"/>
              <a:t>Muokkaa ots. perustyyl. napsautt.</a:t>
            </a:r>
          </a:p>
        </p:txBody>
      </p:sp>
      <p:pic>
        <p:nvPicPr>
          <p:cNvPr id="10" name="Kuva 9">
            <a:extLst>
              <a:ext uri="{FF2B5EF4-FFF2-40B4-BE49-F238E27FC236}">
                <a16:creationId xmlns:a16="http://schemas.microsoft.com/office/drawing/2014/main" id="{37B0DD19-D58B-E7F6-52E0-B153973772A1}"/>
              </a:ext>
            </a:extLst>
          </p:cNvPr>
          <p:cNvPicPr>
            <a:picLocks noChangeAspect="1"/>
          </p:cNvPicPr>
          <p:nvPr/>
        </p:nvPicPr>
        <p:blipFill rotWithShape="1">
          <a:blip r:embed="rId2"/>
          <a:srcRect t="1" b="17635"/>
          <a:stretch/>
        </p:blipFill>
        <p:spPr>
          <a:xfrm>
            <a:off x="9179594" y="4337510"/>
            <a:ext cx="2689485" cy="2536974"/>
          </a:xfrm>
          <a:prstGeom prst="rect">
            <a:avLst/>
          </a:prstGeom>
        </p:spPr>
      </p:pic>
      <p:sp>
        <p:nvSpPr>
          <p:cNvPr id="4" name="Päivämäärän paikkamerkki 3">
            <a:extLst>
              <a:ext uri="{FF2B5EF4-FFF2-40B4-BE49-F238E27FC236}">
                <a16:creationId xmlns:a16="http://schemas.microsoft.com/office/drawing/2014/main" id="{F763D978-8F31-3C63-39A7-3DE10A92D684}"/>
              </a:ext>
            </a:extLst>
          </p:cNvPr>
          <p:cNvSpPr>
            <a:spLocks noGrp="1"/>
          </p:cNvSpPr>
          <p:nvPr>
            <p:ph type="dt" sz="half" idx="10"/>
          </p:nvPr>
        </p:nvSpPr>
        <p:spPr>
          <a:xfrm>
            <a:off x="564332" y="6441702"/>
            <a:ext cx="1039741" cy="301756"/>
          </a:xfrm>
        </p:spPr>
        <p:txBody>
          <a:bodyPr/>
          <a:lstStyle>
            <a:lvl1pPr>
              <a:defRPr>
                <a:solidFill>
                  <a:schemeClr val="tx1"/>
                </a:solidFill>
              </a:defRPr>
            </a:lvl1pPr>
          </a:lstStyle>
          <a:p>
            <a:fld id="{500F61C4-1C71-A544-8FD3-DD61F3532129}" type="datetime1">
              <a:rPr lang="fi-FI" smtClean="0"/>
              <a:t>11.2.2025</a:t>
            </a:fld>
            <a:endParaRPr lang="fi-FI"/>
          </a:p>
        </p:txBody>
      </p:sp>
      <p:sp>
        <p:nvSpPr>
          <p:cNvPr id="5" name="Alatunnisteen paikkamerkki 4">
            <a:extLst>
              <a:ext uri="{FF2B5EF4-FFF2-40B4-BE49-F238E27FC236}">
                <a16:creationId xmlns:a16="http://schemas.microsoft.com/office/drawing/2014/main" id="{CD8B2327-4ED6-38DE-D147-DD6E64122BBA}"/>
              </a:ext>
            </a:extLst>
          </p:cNvPr>
          <p:cNvSpPr>
            <a:spLocks noGrp="1"/>
          </p:cNvSpPr>
          <p:nvPr>
            <p:ph type="ftr" sz="quarter" idx="11"/>
          </p:nvPr>
        </p:nvSpPr>
        <p:spPr>
          <a:xfrm>
            <a:off x="1859984" y="6441702"/>
            <a:ext cx="4114800" cy="301756"/>
          </a:xfrm>
        </p:spPr>
        <p:txBody>
          <a:bodyPr/>
          <a:lstStyle>
            <a:lvl1pPr algn="l">
              <a:defRPr>
                <a:solidFill>
                  <a:schemeClr val="tx1"/>
                </a:solidFill>
              </a:defRPr>
            </a:lvl1pPr>
          </a:lstStyle>
          <a:p>
            <a:r>
              <a:rPr lang="fi-FI"/>
              <a:t>Kanta-Hämeen hyvinvointialue</a:t>
            </a:r>
          </a:p>
        </p:txBody>
      </p:sp>
      <p:cxnSp>
        <p:nvCxnSpPr>
          <p:cNvPr id="8" name="Suora yhdysviiva 7">
            <a:extLst>
              <a:ext uri="{FF2B5EF4-FFF2-40B4-BE49-F238E27FC236}">
                <a16:creationId xmlns:a16="http://schemas.microsoft.com/office/drawing/2014/main" id="{B133F3B3-CA34-00A9-77B4-35D2FFC15DBA}"/>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uora yhdysviiva 8">
            <a:extLst>
              <a:ext uri="{FF2B5EF4-FFF2-40B4-BE49-F238E27FC236}">
                <a16:creationId xmlns:a16="http://schemas.microsoft.com/office/drawing/2014/main" id="{2FCDAAF8-4404-EDE7-7052-86F6E9DB63BF}"/>
              </a:ext>
            </a:extLst>
          </p:cNvPr>
          <p:cNvCxnSpPr>
            <a:cxnSpLocks/>
          </p:cNvCxnSpPr>
          <p:nvPr/>
        </p:nvCxnSpPr>
        <p:spPr>
          <a:xfrm>
            <a:off x="0" y="117721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Ellipsi 10">
            <a:extLst>
              <a:ext uri="{FF2B5EF4-FFF2-40B4-BE49-F238E27FC236}">
                <a16:creationId xmlns:a16="http://schemas.microsoft.com/office/drawing/2014/main" id="{9DA931F1-03F9-FEEC-F267-E15C999C0076}"/>
              </a:ext>
            </a:extLst>
          </p:cNvPr>
          <p:cNvSpPr/>
          <p:nvPr/>
        </p:nvSpPr>
        <p:spPr>
          <a:xfrm>
            <a:off x="596575" y="749032"/>
            <a:ext cx="856721" cy="8567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2" name="Kuva 11">
            <a:extLst>
              <a:ext uri="{FF2B5EF4-FFF2-40B4-BE49-F238E27FC236}">
                <a16:creationId xmlns:a16="http://schemas.microsoft.com/office/drawing/2014/main" id="{A19126B5-910D-3062-B1A7-60DA04F6AC95}"/>
              </a:ext>
            </a:extLst>
          </p:cNvPr>
          <p:cNvPicPr>
            <a:picLocks noChangeAspect="1"/>
          </p:cNvPicPr>
          <p:nvPr/>
        </p:nvPicPr>
        <p:blipFill rotWithShape="1">
          <a:blip r:embed="rId2"/>
          <a:srcRect t="1" b="17635"/>
          <a:stretch/>
        </p:blipFill>
        <p:spPr>
          <a:xfrm>
            <a:off x="9179594" y="4337510"/>
            <a:ext cx="2689485" cy="2536974"/>
          </a:xfrm>
          <a:prstGeom prst="rect">
            <a:avLst/>
          </a:prstGeom>
        </p:spPr>
      </p:pic>
      <p:cxnSp>
        <p:nvCxnSpPr>
          <p:cNvPr id="13" name="Suora yhdysviiva 12">
            <a:extLst>
              <a:ext uri="{FF2B5EF4-FFF2-40B4-BE49-F238E27FC236}">
                <a16:creationId xmlns:a16="http://schemas.microsoft.com/office/drawing/2014/main" id="{8748B151-A258-76A6-98C9-631B5E87BC01}"/>
              </a:ext>
            </a:extLst>
          </p:cNvPr>
          <p:cNvCxnSpPr>
            <a:cxnSpLocks/>
          </p:cNvCxnSpPr>
          <p:nvPr/>
        </p:nvCxnSpPr>
        <p:spPr>
          <a:xfrm>
            <a:off x="1645310" y="6441702"/>
            <a:ext cx="0" cy="3017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kstin paikkamerkki 12">
            <a:extLst>
              <a:ext uri="{FF2B5EF4-FFF2-40B4-BE49-F238E27FC236}">
                <a16:creationId xmlns:a16="http://schemas.microsoft.com/office/drawing/2014/main" id="{2301763F-E1FC-F2F3-0CA8-AF4ACFB00BA6}"/>
              </a:ext>
            </a:extLst>
          </p:cNvPr>
          <p:cNvSpPr>
            <a:spLocks noGrp="1"/>
          </p:cNvSpPr>
          <p:nvPr>
            <p:ph type="body" sz="quarter" idx="13"/>
          </p:nvPr>
        </p:nvSpPr>
        <p:spPr>
          <a:xfrm>
            <a:off x="812194" y="725003"/>
            <a:ext cx="7629330" cy="599309"/>
          </a:xfrm>
        </p:spPr>
        <p:txBody>
          <a:bodyPr>
            <a:noAutofit/>
          </a:bodyPr>
          <a:lstStyle>
            <a:lvl1pPr marL="0" indent="0">
              <a:buNone/>
              <a:defRPr sz="3500" b="1">
                <a:solidFill>
                  <a:schemeClr val="accent2"/>
                </a:solidFill>
              </a:defRPr>
            </a:lvl1pPr>
            <a:lvl2pPr marL="457200" indent="0">
              <a:buNone/>
              <a:defRPr sz="3500" b="1">
                <a:solidFill>
                  <a:schemeClr val="accent2"/>
                </a:solidFill>
              </a:defRPr>
            </a:lvl2pPr>
            <a:lvl3pPr marL="914400" indent="0">
              <a:buNone/>
              <a:defRPr sz="3500" b="1">
                <a:solidFill>
                  <a:schemeClr val="accent2"/>
                </a:solidFill>
              </a:defRPr>
            </a:lvl3pPr>
            <a:lvl4pPr marL="1371600" indent="0">
              <a:buNone/>
              <a:defRPr sz="3500" b="1">
                <a:solidFill>
                  <a:schemeClr val="accent2"/>
                </a:solidFill>
              </a:defRPr>
            </a:lvl4pPr>
            <a:lvl5pPr marL="1828800" indent="0">
              <a:buNone/>
              <a:defRPr sz="3500" b="1">
                <a:solidFill>
                  <a:schemeClr val="accent2"/>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pic>
        <p:nvPicPr>
          <p:cNvPr id="16" name="Kuva 15" descr="Kuva, joka sisältää kohteen kuvakaappaus, Sähkönsininen, symboli, Majorellen sininen&#10;&#10;Kuvaus luotu automaattisesti">
            <a:extLst>
              <a:ext uri="{FF2B5EF4-FFF2-40B4-BE49-F238E27FC236}">
                <a16:creationId xmlns:a16="http://schemas.microsoft.com/office/drawing/2014/main" id="{5D137DFB-458D-6971-EB06-7F1EFB376A27}"/>
              </a:ext>
            </a:extLst>
          </p:cNvPr>
          <p:cNvPicPr>
            <a:picLocks noChangeAspect="1"/>
          </p:cNvPicPr>
          <p:nvPr userDrawn="1"/>
        </p:nvPicPr>
        <p:blipFill>
          <a:blip r:embed="rId3"/>
          <a:stretch>
            <a:fillRect/>
          </a:stretch>
        </p:blipFill>
        <p:spPr>
          <a:xfrm>
            <a:off x="9717577" y="365779"/>
            <a:ext cx="2151501" cy="559465"/>
          </a:xfrm>
          <a:prstGeom prst="rect">
            <a:avLst/>
          </a:prstGeom>
        </p:spPr>
      </p:pic>
    </p:spTree>
    <p:extLst>
      <p:ext uri="{BB962C8B-B14F-4D97-AF65-F5344CB8AC3E}">
        <p14:creationId xmlns:p14="http://schemas.microsoft.com/office/powerpoint/2010/main" val="2102659883"/>
      </p:ext>
    </p:extLst>
  </p:cSld>
  <p:clrMapOvr>
    <a:masterClrMapping/>
  </p:clrMapOvr>
  <p:hf hdr="0"/>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p:cSld name="Väliotsikko_vihreä_vaaleanpun_sydän">
    <p:bg>
      <p:bgPr>
        <a:solidFill>
          <a:schemeClr val="accent1"/>
        </a:solidFill>
        <a:effectLst/>
      </p:bgPr>
    </p:bg>
    <p:spTree>
      <p:nvGrpSpPr>
        <p:cNvPr id="1" name=""/>
        <p:cNvGrpSpPr/>
        <p:nvPr/>
      </p:nvGrpSpPr>
      <p:grpSpPr>
        <a:xfrm>
          <a:off x="0" y="0"/>
          <a:ext cx="0" cy="0"/>
          <a:chOff x="0" y="0"/>
          <a:chExt cx="0" cy="0"/>
        </a:xfrm>
      </p:grpSpPr>
      <p:cxnSp>
        <p:nvCxnSpPr>
          <p:cNvPr id="3" name="Suora yhdysviiva 2">
            <a:extLst>
              <a:ext uri="{FF2B5EF4-FFF2-40B4-BE49-F238E27FC236}">
                <a16:creationId xmlns:a16="http://schemas.microsoft.com/office/drawing/2014/main" id="{7FFAEC9C-9A53-93C7-A35E-F7A4B7FC4D8D}"/>
              </a:ext>
            </a:extLst>
          </p:cNvPr>
          <p:cNvCxnSpPr>
            <a:cxnSpLocks/>
          </p:cNvCxnSpPr>
          <p:nvPr/>
        </p:nvCxnSpPr>
        <p:spPr>
          <a:xfrm>
            <a:off x="0" y="117721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Ellipsi 5">
            <a:extLst>
              <a:ext uri="{FF2B5EF4-FFF2-40B4-BE49-F238E27FC236}">
                <a16:creationId xmlns:a16="http://schemas.microsoft.com/office/drawing/2014/main" id="{BC6DA6A8-BB84-69A2-B21F-BADC9709AD67}"/>
              </a:ext>
            </a:extLst>
          </p:cNvPr>
          <p:cNvSpPr/>
          <p:nvPr/>
        </p:nvSpPr>
        <p:spPr>
          <a:xfrm>
            <a:off x="596575" y="749032"/>
            <a:ext cx="856721" cy="8567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D2FE5598-89CF-CBC0-790A-52CA24D38812}"/>
              </a:ext>
            </a:extLst>
          </p:cNvPr>
          <p:cNvSpPr>
            <a:spLocks noGrp="1"/>
          </p:cNvSpPr>
          <p:nvPr>
            <p:ph type="ctrTitle"/>
          </p:nvPr>
        </p:nvSpPr>
        <p:spPr>
          <a:xfrm>
            <a:off x="556639" y="2247150"/>
            <a:ext cx="7884885" cy="2637317"/>
          </a:xfrm>
        </p:spPr>
        <p:txBody>
          <a:bodyPr anchor="ctr" anchorCtr="0">
            <a:normAutofit/>
          </a:bodyPr>
          <a:lstStyle>
            <a:lvl1pPr algn="l">
              <a:defRPr sz="4000">
                <a:solidFill>
                  <a:schemeClr val="bg1"/>
                </a:solidFill>
              </a:defRPr>
            </a:lvl1pPr>
          </a:lstStyle>
          <a:p>
            <a:r>
              <a:rPr lang="fi-FI"/>
              <a:t>Muokkaa ots. perustyyl. napsautt.</a:t>
            </a:r>
          </a:p>
        </p:txBody>
      </p:sp>
      <p:sp>
        <p:nvSpPr>
          <p:cNvPr id="4" name="Päivämäärän paikkamerkki 3">
            <a:extLst>
              <a:ext uri="{FF2B5EF4-FFF2-40B4-BE49-F238E27FC236}">
                <a16:creationId xmlns:a16="http://schemas.microsoft.com/office/drawing/2014/main" id="{F763D978-8F31-3C63-39A7-3DE10A92D684}"/>
              </a:ext>
            </a:extLst>
          </p:cNvPr>
          <p:cNvSpPr>
            <a:spLocks noGrp="1"/>
          </p:cNvSpPr>
          <p:nvPr>
            <p:ph type="dt" sz="half" idx="10"/>
          </p:nvPr>
        </p:nvSpPr>
        <p:spPr>
          <a:xfrm>
            <a:off x="564332" y="6441702"/>
            <a:ext cx="1039741" cy="301756"/>
          </a:xfrm>
        </p:spPr>
        <p:txBody>
          <a:bodyPr/>
          <a:lstStyle>
            <a:lvl1pPr>
              <a:defRPr>
                <a:solidFill>
                  <a:schemeClr val="tx1"/>
                </a:solidFill>
              </a:defRPr>
            </a:lvl1pPr>
          </a:lstStyle>
          <a:p>
            <a:fld id="{500F61C4-1C71-A544-8FD3-DD61F3532129}" type="datetime1">
              <a:rPr lang="fi-FI" smtClean="0"/>
              <a:t>11.2.2025</a:t>
            </a:fld>
            <a:endParaRPr lang="fi-FI"/>
          </a:p>
        </p:txBody>
      </p:sp>
      <p:sp>
        <p:nvSpPr>
          <p:cNvPr id="5" name="Alatunnisteen paikkamerkki 4">
            <a:extLst>
              <a:ext uri="{FF2B5EF4-FFF2-40B4-BE49-F238E27FC236}">
                <a16:creationId xmlns:a16="http://schemas.microsoft.com/office/drawing/2014/main" id="{CD8B2327-4ED6-38DE-D147-DD6E64122BBA}"/>
              </a:ext>
            </a:extLst>
          </p:cNvPr>
          <p:cNvSpPr>
            <a:spLocks noGrp="1"/>
          </p:cNvSpPr>
          <p:nvPr>
            <p:ph type="ftr" sz="quarter" idx="11"/>
          </p:nvPr>
        </p:nvSpPr>
        <p:spPr>
          <a:xfrm>
            <a:off x="1859984" y="6441702"/>
            <a:ext cx="4114800" cy="301756"/>
          </a:xfrm>
        </p:spPr>
        <p:txBody>
          <a:bodyPr/>
          <a:lstStyle>
            <a:lvl1pPr algn="l">
              <a:defRPr>
                <a:solidFill>
                  <a:schemeClr val="tx1"/>
                </a:solidFill>
              </a:defRPr>
            </a:lvl1pPr>
          </a:lstStyle>
          <a:p>
            <a:r>
              <a:rPr lang="fi-FI"/>
              <a:t>Kanta-Hämeen hyvinvointialue</a:t>
            </a:r>
          </a:p>
        </p:txBody>
      </p:sp>
      <p:cxnSp>
        <p:nvCxnSpPr>
          <p:cNvPr id="8" name="Suora yhdysviiva 7">
            <a:extLst>
              <a:ext uri="{FF2B5EF4-FFF2-40B4-BE49-F238E27FC236}">
                <a16:creationId xmlns:a16="http://schemas.microsoft.com/office/drawing/2014/main" id="{B133F3B3-CA34-00A9-77B4-35D2FFC15DBA}"/>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uora yhdysviiva 8">
            <a:extLst>
              <a:ext uri="{FF2B5EF4-FFF2-40B4-BE49-F238E27FC236}">
                <a16:creationId xmlns:a16="http://schemas.microsoft.com/office/drawing/2014/main" id="{2FCDAAF8-4404-EDE7-7052-86F6E9DB63BF}"/>
              </a:ext>
            </a:extLst>
          </p:cNvPr>
          <p:cNvCxnSpPr>
            <a:cxnSpLocks/>
          </p:cNvCxnSpPr>
          <p:nvPr/>
        </p:nvCxnSpPr>
        <p:spPr>
          <a:xfrm>
            <a:off x="0" y="117721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Ellipsi 10">
            <a:extLst>
              <a:ext uri="{FF2B5EF4-FFF2-40B4-BE49-F238E27FC236}">
                <a16:creationId xmlns:a16="http://schemas.microsoft.com/office/drawing/2014/main" id="{9DA931F1-03F9-FEEC-F267-E15C999C0076}"/>
              </a:ext>
            </a:extLst>
          </p:cNvPr>
          <p:cNvSpPr/>
          <p:nvPr/>
        </p:nvSpPr>
        <p:spPr>
          <a:xfrm>
            <a:off x="596575" y="749032"/>
            <a:ext cx="856721" cy="8567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cxnSp>
        <p:nvCxnSpPr>
          <p:cNvPr id="13" name="Suora yhdysviiva 12">
            <a:extLst>
              <a:ext uri="{FF2B5EF4-FFF2-40B4-BE49-F238E27FC236}">
                <a16:creationId xmlns:a16="http://schemas.microsoft.com/office/drawing/2014/main" id="{8748B151-A258-76A6-98C9-631B5E87BC01}"/>
              </a:ext>
            </a:extLst>
          </p:cNvPr>
          <p:cNvCxnSpPr>
            <a:cxnSpLocks/>
          </p:cNvCxnSpPr>
          <p:nvPr/>
        </p:nvCxnSpPr>
        <p:spPr>
          <a:xfrm>
            <a:off x="1645310" y="6441702"/>
            <a:ext cx="0" cy="3017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Kuva 15" descr="Kuva, joka sisältää kohteen Grafiikka, symboli, clipart, muotoilu&#10;&#10;Kuvaus luotu automaattisesti">
            <a:extLst>
              <a:ext uri="{FF2B5EF4-FFF2-40B4-BE49-F238E27FC236}">
                <a16:creationId xmlns:a16="http://schemas.microsoft.com/office/drawing/2014/main" id="{CA29E036-13FA-5C0F-7BAC-0B2CE5647EAB}"/>
              </a:ext>
            </a:extLst>
          </p:cNvPr>
          <p:cNvPicPr>
            <a:picLocks noChangeAspect="1"/>
          </p:cNvPicPr>
          <p:nvPr/>
        </p:nvPicPr>
        <p:blipFill rotWithShape="1">
          <a:blip r:embed="rId2"/>
          <a:srcRect r="10336" b="19716"/>
          <a:stretch/>
        </p:blipFill>
        <p:spPr>
          <a:xfrm>
            <a:off x="9587885" y="4535175"/>
            <a:ext cx="2604115" cy="2331702"/>
          </a:xfrm>
          <a:prstGeom prst="rect">
            <a:avLst/>
          </a:prstGeom>
        </p:spPr>
      </p:pic>
      <p:sp>
        <p:nvSpPr>
          <p:cNvPr id="7" name="Tekstin paikkamerkki 12">
            <a:extLst>
              <a:ext uri="{FF2B5EF4-FFF2-40B4-BE49-F238E27FC236}">
                <a16:creationId xmlns:a16="http://schemas.microsoft.com/office/drawing/2014/main" id="{2301763F-E1FC-F2F3-0CA8-AF4ACFB00BA6}"/>
              </a:ext>
            </a:extLst>
          </p:cNvPr>
          <p:cNvSpPr>
            <a:spLocks noGrp="1"/>
          </p:cNvSpPr>
          <p:nvPr>
            <p:ph type="body" sz="quarter" idx="13"/>
          </p:nvPr>
        </p:nvSpPr>
        <p:spPr>
          <a:xfrm>
            <a:off x="812194" y="725003"/>
            <a:ext cx="7629330" cy="599309"/>
          </a:xfrm>
        </p:spPr>
        <p:txBody>
          <a:bodyPr>
            <a:noAutofit/>
          </a:bodyPr>
          <a:lstStyle>
            <a:lvl1pPr marL="0" indent="0">
              <a:buNone/>
              <a:defRPr sz="3500" b="1"/>
            </a:lvl1pPr>
            <a:lvl2pPr marL="457200" indent="0">
              <a:buNone/>
              <a:defRPr sz="3500" b="1"/>
            </a:lvl2pPr>
            <a:lvl3pPr marL="914400" indent="0">
              <a:buNone/>
              <a:defRPr sz="3500" b="1"/>
            </a:lvl3pPr>
            <a:lvl4pPr marL="1371600" indent="0">
              <a:buNone/>
              <a:defRPr sz="3500" b="1"/>
            </a:lvl4pPr>
            <a:lvl5pPr marL="1828800" indent="0">
              <a:buNone/>
              <a:defRPr sz="3500" b="1"/>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pic>
        <p:nvPicPr>
          <p:cNvPr id="12" name="Kuva 11" descr="Kuva, joka sisältää kohteen kuvakaappaus, Sähkönsininen, symboli, Majorellen sininen&#10;&#10;Kuvaus luotu automaattisesti">
            <a:extLst>
              <a:ext uri="{FF2B5EF4-FFF2-40B4-BE49-F238E27FC236}">
                <a16:creationId xmlns:a16="http://schemas.microsoft.com/office/drawing/2014/main" id="{51358147-0231-CE1F-6729-D65FFA122B14}"/>
              </a:ext>
            </a:extLst>
          </p:cNvPr>
          <p:cNvPicPr>
            <a:picLocks noChangeAspect="1"/>
          </p:cNvPicPr>
          <p:nvPr userDrawn="1"/>
        </p:nvPicPr>
        <p:blipFill>
          <a:blip r:embed="rId3"/>
          <a:stretch>
            <a:fillRect/>
          </a:stretch>
        </p:blipFill>
        <p:spPr>
          <a:xfrm>
            <a:off x="9717577" y="365779"/>
            <a:ext cx="2151501" cy="559465"/>
          </a:xfrm>
          <a:prstGeom prst="rect">
            <a:avLst/>
          </a:prstGeom>
        </p:spPr>
      </p:pic>
    </p:spTree>
    <p:extLst>
      <p:ext uri="{BB962C8B-B14F-4D97-AF65-F5344CB8AC3E}">
        <p14:creationId xmlns:p14="http://schemas.microsoft.com/office/powerpoint/2010/main" val="4135535594"/>
      </p:ext>
    </p:extLst>
  </p:cSld>
  <p:clrMapOvr>
    <a:masterClrMapping/>
  </p:clrMapOvr>
  <p:hf hdr="0"/>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p:cSld name="Väliotsikko_vihreä_kuva">
    <p:bg>
      <p:bgPr>
        <a:solidFill>
          <a:schemeClr val="accent1"/>
        </a:solidFill>
        <a:effectLst/>
      </p:bgPr>
    </p:bg>
    <p:spTree>
      <p:nvGrpSpPr>
        <p:cNvPr id="1" name=""/>
        <p:cNvGrpSpPr/>
        <p:nvPr/>
      </p:nvGrpSpPr>
      <p:grpSpPr>
        <a:xfrm>
          <a:off x="0" y="0"/>
          <a:ext cx="0" cy="0"/>
          <a:chOff x="0" y="0"/>
          <a:chExt cx="0" cy="0"/>
        </a:xfrm>
      </p:grpSpPr>
      <p:cxnSp>
        <p:nvCxnSpPr>
          <p:cNvPr id="14" name="Suora yhdysviiva 13">
            <a:extLst>
              <a:ext uri="{FF2B5EF4-FFF2-40B4-BE49-F238E27FC236}">
                <a16:creationId xmlns:a16="http://schemas.microsoft.com/office/drawing/2014/main" id="{98FC20F4-EA3F-E16F-F5C9-80BCEF4AA1F0}"/>
              </a:ext>
            </a:extLst>
          </p:cNvPr>
          <p:cNvCxnSpPr>
            <a:cxnSpLocks/>
          </p:cNvCxnSpPr>
          <p:nvPr/>
        </p:nvCxnSpPr>
        <p:spPr>
          <a:xfrm>
            <a:off x="0" y="117721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Ellipsi 6">
            <a:extLst>
              <a:ext uri="{FF2B5EF4-FFF2-40B4-BE49-F238E27FC236}">
                <a16:creationId xmlns:a16="http://schemas.microsoft.com/office/drawing/2014/main" id="{FECFFE04-895D-13E3-9693-89616734C5D1}"/>
              </a:ext>
            </a:extLst>
          </p:cNvPr>
          <p:cNvSpPr/>
          <p:nvPr/>
        </p:nvSpPr>
        <p:spPr>
          <a:xfrm>
            <a:off x="596575" y="749032"/>
            <a:ext cx="856721" cy="8567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D2FE5598-89CF-CBC0-790A-52CA24D38812}"/>
              </a:ext>
            </a:extLst>
          </p:cNvPr>
          <p:cNvSpPr>
            <a:spLocks noGrp="1"/>
          </p:cNvSpPr>
          <p:nvPr>
            <p:ph type="ctrTitle"/>
          </p:nvPr>
        </p:nvSpPr>
        <p:spPr>
          <a:xfrm>
            <a:off x="556639" y="2247150"/>
            <a:ext cx="5341392" cy="2637317"/>
          </a:xfrm>
        </p:spPr>
        <p:txBody>
          <a:bodyPr anchor="ctr" anchorCtr="0">
            <a:normAutofit/>
          </a:bodyPr>
          <a:lstStyle>
            <a:lvl1pPr algn="l">
              <a:defRPr sz="3600">
                <a:solidFill>
                  <a:schemeClr val="bg1"/>
                </a:solidFill>
              </a:defRPr>
            </a:lvl1pPr>
          </a:lstStyle>
          <a:p>
            <a:r>
              <a:rPr lang="fi-FI"/>
              <a:t>Muokkaa ots. perustyyl. napsautt.</a:t>
            </a:r>
          </a:p>
        </p:txBody>
      </p:sp>
      <p:sp>
        <p:nvSpPr>
          <p:cNvPr id="13" name="Kuvan paikkamerkki 12">
            <a:extLst>
              <a:ext uri="{FF2B5EF4-FFF2-40B4-BE49-F238E27FC236}">
                <a16:creationId xmlns:a16="http://schemas.microsoft.com/office/drawing/2014/main" id="{78A37A2B-4DA4-2F92-03FD-D96E38BD8F0C}"/>
              </a:ext>
            </a:extLst>
          </p:cNvPr>
          <p:cNvSpPr>
            <a:spLocks noGrp="1"/>
          </p:cNvSpPr>
          <p:nvPr>
            <p:ph type="pic" sz="quarter" idx="12"/>
          </p:nvPr>
        </p:nvSpPr>
        <p:spPr>
          <a:xfrm>
            <a:off x="6217218" y="0"/>
            <a:ext cx="5974782" cy="6858000"/>
          </a:xfrm>
        </p:spPr>
        <p:txBody>
          <a:bodyPr/>
          <a:lstStyle/>
          <a:p>
            <a:r>
              <a:rPr lang="fi-FI"/>
              <a:t>Lisää kuva napsauttamalla kuvaketta</a:t>
            </a:r>
          </a:p>
        </p:txBody>
      </p:sp>
      <p:pic>
        <p:nvPicPr>
          <p:cNvPr id="10" name="Kuva 9">
            <a:extLst>
              <a:ext uri="{FF2B5EF4-FFF2-40B4-BE49-F238E27FC236}">
                <a16:creationId xmlns:a16="http://schemas.microsoft.com/office/drawing/2014/main" id="{37B0DD19-D58B-E7F6-52E0-B153973772A1}"/>
              </a:ext>
            </a:extLst>
          </p:cNvPr>
          <p:cNvPicPr>
            <a:picLocks noChangeAspect="1"/>
          </p:cNvPicPr>
          <p:nvPr/>
        </p:nvPicPr>
        <p:blipFill rotWithShape="1">
          <a:blip r:embed="rId2"/>
          <a:srcRect t="1" b="17635"/>
          <a:stretch/>
        </p:blipFill>
        <p:spPr>
          <a:xfrm>
            <a:off x="9179594" y="4337510"/>
            <a:ext cx="2689485" cy="2536974"/>
          </a:xfrm>
          <a:prstGeom prst="rect">
            <a:avLst/>
          </a:prstGeom>
        </p:spPr>
      </p:pic>
      <p:sp>
        <p:nvSpPr>
          <p:cNvPr id="3" name="Päivämäärän paikkamerkki 3">
            <a:extLst>
              <a:ext uri="{FF2B5EF4-FFF2-40B4-BE49-F238E27FC236}">
                <a16:creationId xmlns:a16="http://schemas.microsoft.com/office/drawing/2014/main" id="{02EA9F47-35F4-F0BF-983E-A6FA335A6240}"/>
              </a:ext>
            </a:extLst>
          </p:cNvPr>
          <p:cNvSpPr>
            <a:spLocks noGrp="1"/>
          </p:cNvSpPr>
          <p:nvPr>
            <p:ph type="dt" sz="half" idx="10"/>
          </p:nvPr>
        </p:nvSpPr>
        <p:spPr>
          <a:xfrm>
            <a:off x="564332" y="6441702"/>
            <a:ext cx="1039741" cy="301756"/>
          </a:xfrm>
        </p:spPr>
        <p:txBody>
          <a:bodyPr/>
          <a:lstStyle>
            <a:lvl1pPr>
              <a:defRPr>
                <a:solidFill>
                  <a:schemeClr val="tx1"/>
                </a:solidFill>
              </a:defRPr>
            </a:lvl1pPr>
          </a:lstStyle>
          <a:p>
            <a:fld id="{500F61C4-1C71-A544-8FD3-DD61F3532129}" type="datetime1">
              <a:rPr lang="fi-FI" smtClean="0"/>
              <a:t>11.2.2025</a:t>
            </a:fld>
            <a:endParaRPr lang="fi-FI"/>
          </a:p>
        </p:txBody>
      </p:sp>
      <p:sp>
        <p:nvSpPr>
          <p:cNvPr id="4" name="Alatunnisteen paikkamerkki 4">
            <a:extLst>
              <a:ext uri="{FF2B5EF4-FFF2-40B4-BE49-F238E27FC236}">
                <a16:creationId xmlns:a16="http://schemas.microsoft.com/office/drawing/2014/main" id="{C51632AD-BECC-D10E-07C0-140193D72F8B}"/>
              </a:ext>
            </a:extLst>
          </p:cNvPr>
          <p:cNvSpPr>
            <a:spLocks noGrp="1"/>
          </p:cNvSpPr>
          <p:nvPr>
            <p:ph type="ftr" sz="quarter" idx="11"/>
          </p:nvPr>
        </p:nvSpPr>
        <p:spPr>
          <a:xfrm>
            <a:off x="1859984" y="6441702"/>
            <a:ext cx="4114800" cy="301756"/>
          </a:xfrm>
        </p:spPr>
        <p:txBody>
          <a:bodyPr/>
          <a:lstStyle>
            <a:lvl1pPr algn="l">
              <a:defRPr>
                <a:solidFill>
                  <a:schemeClr val="tx1"/>
                </a:solidFill>
              </a:defRPr>
            </a:lvl1pPr>
          </a:lstStyle>
          <a:p>
            <a:r>
              <a:rPr lang="fi-FI"/>
              <a:t>Kanta-Hämeen hyvinvointialue</a:t>
            </a:r>
          </a:p>
        </p:txBody>
      </p:sp>
      <p:cxnSp>
        <p:nvCxnSpPr>
          <p:cNvPr id="5" name="Suora yhdysviiva 4">
            <a:extLst>
              <a:ext uri="{FF2B5EF4-FFF2-40B4-BE49-F238E27FC236}">
                <a16:creationId xmlns:a16="http://schemas.microsoft.com/office/drawing/2014/main" id="{26E327DC-92CC-9EC4-9828-E9C764BA415C}"/>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 name="Suora yhdysviiva 5">
            <a:extLst>
              <a:ext uri="{FF2B5EF4-FFF2-40B4-BE49-F238E27FC236}">
                <a16:creationId xmlns:a16="http://schemas.microsoft.com/office/drawing/2014/main" id="{0D2C01BB-C92C-30CB-4263-96DEA052CC47}"/>
              </a:ext>
            </a:extLst>
          </p:cNvPr>
          <p:cNvCxnSpPr>
            <a:cxnSpLocks/>
          </p:cNvCxnSpPr>
          <p:nvPr/>
        </p:nvCxnSpPr>
        <p:spPr>
          <a:xfrm>
            <a:off x="0" y="117721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 name="Ellipsi 7">
            <a:extLst>
              <a:ext uri="{FF2B5EF4-FFF2-40B4-BE49-F238E27FC236}">
                <a16:creationId xmlns:a16="http://schemas.microsoft.com/office/drawing/2014/main" id="{7C7918BF-EA77-B3BC-E097-BEE97F843A44}"/>
              </a:ext>
            </a:extLst>
          </p:cNvPr>
          <p:cNvSpPr/>
          <p:nvPr/>
        </p:nvSpPr>
        <p:spPr>
          <a:xfrm>
            <a:off x="596575" y="749032"/>
            <a:ext cx="856721" cy="8567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1" name="Kuva 10">
            <a:extLst>
              <a:ext uri="{FF2B5EF4-FFF2-40B4-BE49-F238E27FC236}">
                <a16:creationId xmlns:a16="http://schemas.microsoft.com/office/drawing/2014/main" id="{DC4504F5-5E78-F210-36DA-5EE0E06D1416}"/>
              </a:ext>
            </a:extLst>
          </p:cNvPr>
          <p:cNvPicPr>
            <a:picLocks noChangeAspect="1"/>
          </p:cNvPicPr>
          <p:nvPr/>
        </p:nvPicPr>
        <p:blipFill rotWithShape="1">
          <a:blip r:embed="rId2"/>
          <a:srcRect t="1" b="17635"/>
          <a:stretch/>
        </p:blipFill>
        <p:spPr>
          <a:xfrm>
            <a:off x="9179594" y="4337510"/>
            <a:ext cx="2689485" cy="2536974"/>
          </a:xfrm>
          <a:prstGeom prst="rect">
            <a:avLst/>
          </a:prstGeom>
        </p:spPr>
      </p:pic>
      <p:cxnSp>
        <p:nvCxnSpPr>
          <p:cNvPr id="12" name="Suora yhdysviiva 11">
            <a:extLst>
              <a:ext uri="{FF2B5EF4-FFF2-40B4-BE49-F238E27FC236}">
                <a16:creationId xmlns:a16="http://schemas.microsoft.com/office/drawing/2014/main" id="{BE461D44-DBA7-BCCB-EB47-157EC334C4EF}"/>
              </a:ext>
            </a:extLst>
          </p:cNvPr>
          <p:cNvCxnSpPr>
            <a:cxnSpLocks/>
          </p:cNvCxnSpPr>
          <p:nvPr/>
        </p:nvCxnSpPr>
        <p:spPr>
          <a:xfrm>
            <a:off x="1645310" y="6441702"/>
            <a:ext cx="0" cy="3017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kstin paikkamerkki 12">
            <a:extLst>
              <a:ext uri="{FF2B5EF4-FFF2-40B4-BE49-F238E27FC236}">
                <a16:creationId xmlns:a16="http://schemas.microsoft.com/office/drawing/2014/main" id="{F54D0898-733A-7B05-79DB-3DD5E4BA9591}"/>
              </a:ext>
            </a:extLst>
          </p:cNvPr>
          <p:cNvSpPr>
            <a:spLocks noGrp="1"/>
          </p:cNvSpPr>
          <p:nvPr>
            <p:ph type="body" sz="quarter" idx="13"/>
          </p:nvPr>
        </p:nvSpPr>
        <p:spPr>
          <a:xfrm>
            <a:off x="812194" y="725003"/>
            <a:ext cx="5890447" cy="599309"/>
          </a:xfrm>
        </p:spPr>
        <p:txBody>
          <a:bodyPr>
            <a:noAutofit/>
          </a:bodyPr>
          <a:lstStyle>
            <a:lvl1pPr marL="0" indent="0">
              <a:buNone/>
              <a:defRPr sz="3500" b="1">
                <a:solidFill>
                  <a:schemeClr val="accent2"/>
                </a:solidFill>
              </a:defRPr>
            </a:lvl1pPr>
            <a:lvl2pPr marL="457200" indent="0">
              <a:buNone/>
              <a:defRPr sz="3500" b="1">
                <a:solidFill>
                  <a:schemeClr val="accent2"/>
                </a:solidFill>
              </a:defRPr>
            </a:lvl2pPr>
            <a:lvl3pPr marL="914400" indent="0">
              <a:buNone/>
              <a:defRPr sz="3500" b="1">
                <a:solidFill>
                  <a:schemeClr val="accent2"/>
                </a:solidFill>
              </a:defRPr>
            </a:lvl3pPr>
            <a:lvl4pPr marL="1371600" indent="0">
              <a:buNone/>
              <a:defRPr sz="3500" b="1">
                <a:solidFill>
                  <a:schemeClr val="accent2"/>
                </a:solidFill>
              </a:defRPr>
            </a:lvl4pPr>
            <a:lvl5pPr marL="1828800" indent="0">
              <a:buNone/>
              <a:defRPr sz="3500" b="1">
                <a:solidFill>
                  <a:schemeClr val="accent2"/>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pic>
        <p:nvPicPr>
          <p:cNvPr id="17" name="Kuva 16" descr="Kuva, joka sisältää kohteen kuvakaappaus, Sähkönsininen, symboli, Majorellen sininen&#10;&#10;Kuvaus luotu automaattisesti">
            <a:extLst>
              <a:ext uri="{FF2B5EF4-FFF2-40B4-BE49-F238E27FC236}">
                <a16:creationId xmlns:a16="http://schemas.microsoft.com/office/drawing/2014/main" id="{2BFD17A7-9C93-8867-28A7-1B2501F07BCE}"/>
              </a:ext>
            </a:extLst>
          </p:cNvPr>
          <p:cNvPicPr>
            <a:picLocks noChangeAspect="1"/>
          </p:cNvPicPr>
          <p:nvPr userDrawn="1"/>
        </p:nvPicPr>
        <p:blipFill>
          <a:blip r:embed="rId3"/>
          <a:stretch>
            <a:fillRect/>
          </a:stretch>
        </p:blipFill>
        <p:spPr>
          <a:xfrm>
            <a:off x="3746530" y="362520"/>
            <a:ext cx="2151501" cy="559465"/>
          </a:xfrm>
          <a:prstGeom prst="rect">
            <a:avLst/>
          </a:prstGeom>
        </p:spPr>
      </p:pic>
    </p:spTree>
    <p:extLst>
      <p:ext uri="{BB962C8B-B14F-4D97-AF65-F5344CB8AC3E}">
        <p14:creationId xmlns:p14="http://schemas.microsoft.com/office/powerpoint/2010/main" val="2113452517"/>
      </p:ext>
    </p:extLst>
  </p:cSld>
  <p:clrMapOvr>
    <a:masterClrMapping/>
  </p:clrMapOvr>
  <p:hf hdr="0"/>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p:cSld name="2_Väliotsikko_vihreä_vaaleanpun_sydän_kuva">
    <p:bg>
      <p:bgPr>
        <a:solidFill>
          <a:schemeClr val="accent1"/>
        </a:solidFill>
        <a:effectLst/>
      </p:bgPr>
    </p:bg>
    <p:spTree>
      <p:nvGrpSpPr>
        <p:cNvPr id="1" name=""/>
        <p:cNvGrpSpPr/>
        <p:nvPr/>
      </p:nvGrpSpPr>
      <p:grpSpPr>
        <a:xfrm>
          <a:off x="0" y="0"/>
          <a:ext cx="0" cy="0"/>
          <a:chOff x="0" y="0"/>
          <a:chExt cx="0" cy="0"/>
        </a:xfrm>
      </p:grpSpPr>
      <p:cxnSp>
        <p:nvCxnSpPr>
          <p:cNvPr id="14" name="Suora yhdysviiva 13">
            <a:extLst>
              <a:ext uri="{FF2B5EF4-FFF2-40B4-BE49-F238E27FC236}">
                <a16:creationId xmlns:a16="http://schemas.microsoft.com/office/drawing/2014/main" id="{98FC20F4-EA3F-E16F-F5C9-80BCEF4AA1F0}"/>
              </a:ext>
            </a:extLst>
          </p:cNvPr>
          <p:cNvCxnSpPr>
            <a:cxnSpLocks/>
          </p:cNvCxnSpPr>
          <p:nvPr/>
        </p:nvCxnSpPr>
        <p:spPr>
          <a:xfrm>
            <a:off x="0" y="117721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Ellipsi 6">
            <a:extLst>
              <a:ext uri="{FF2B5EF4-FFF2-40B4-BE49-F238E27FC236}">
                <a16:creationId xmlns:a16="http://schemas.microsoft.com/office/drawing/2014/main" id="{FECFFE04-895D-13E3-9693-89616734C5D1}"/>
              </a:ext>
            </a:extLst>
          </p:cNvPr>
          <p:cNvSpPr/>
          <p:nvPr/>
        </p:nvSpPr>
        <p:spPr>
          <a:xfrm>
            <a:off x="596575" y="749032"/>
            <a:ext cx="856721" cy="8567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D2FE5598-89CF-CBC0-790A-52CA24D38812}"/>
              </a:ext>
            </a:extLst>
          </p:cNvPr>
          <p:cNvSpPr>
            <a:spLocks noGrp="1"/>
          </p:cNvSpPr>
          <p:nvPr>
            <p:ph type="ctrTitle"/>
          </p:nvPr>
        </p:nvSpPr>
        <p:spPr>
          <a:xfrm>
            <a:off x="556639" y="2247150"/>
            <a:ext cx="5341392" cy="2637317"/>
          </a:xfrm>
        </p:spPr>
        <p:txBody>
          <a:bodyPr anchor="ctr" anchorCtr="0">
            <a:normAutofit/>
          </a:bodyPr>
          <a:lstStyle>
            <a:lvl1pPr algn="l">
              <a:defRPr sz="3600">
                <a:solidFill>
                  <a:schemeClr val="bg1"/>
                </a:solidFill>
              </a:defRPr>
            </a:lvl1pPr>
          </a:lstStyle>
          <a:p>
            <a:r>
              <a:rPr lang="fi-FI"/>
              <a:t>Muokkaa ots. perustyyl. napsautt.</a:t>
            </a:r>
          </a:p>
        </p:txBody>
      </p:sp>
      <p:sp>
        <p:nvSpPr>
          <p:cNvPr id="13" name="Kuvan paikkamerkki 12">
            <a:extLst>
              <a:ext uri="{FF2B5EF4-FFF2-40B4-BE49-F238E27FC236}">
                <a16:creationId xmlns:a16="http://schemas.microsoft.com/office/drawing/2014/main" id="{78A37A2B-4DA4-2F92-03FD-D96E38BD8F0C}"/>
              </a:ext>
            </a:extLst>
          </p:cNvPr>
          <p:cNvSpPr>
            <a:spLocks noGrp="1"/>
          </p:cNvSpPr>
          <p:nvPr>
            <p:ph type="pic" sz="quarter" idx="12"/>
          </p:nvPr>
        </p:nvSpPr>
        <p:spPr>
          <a:xfrm>
            <a:off x="6217218" y="0"/>
            <a:ext cx="5974782" cy="6858000"/>
          </a:xfrm>
        </p:spPr>
        <p:txBody>
          <a:bodyPr/>
          <a:lstStyle/>
          <a:p>
            <a:r>
              <a:rPr lang="fi-FI"/>
              <a:t>Lisää kuva napsauttamalla kuvaketta</a:t>
            </a:r>
          </a:p>
        </p:txBody>
      </p:sp>
      <p:sp>
        <p:nvSpPr>
          <p:cNvPr id="3" name="Päivämäärän paikkamerkki 3">
            <a:extLst>
              <a:ext uri="{FF2B5EF4-FFF2-40B4-BE49-F238E27FC236}">
                <a16:creationId xmlns:a16="http://schemas.microsoft.com/office/drawing/2014/main" id="{02EA9F47-35F4-F0BF-983E-A6FA335A6240}"/>
              </a:ext>
            </a:extLst>
          </p:cNvPr>
          <p:cNvSpPr>
            <a:spLocks noGrp="1"/>
          </p:cNvSpPr>
          <p:nvPr>
            <p:ph type="dt" sz="half" idx="10"/>
          </p:nvPr>
        </p:nvSpPr>
        <p:spPr>
          <a:xfrm>
            <a:off x="564332" y="6441702"/>
            <a:ext cx="1039741" cy="301756"/>
          </a:xfrm>
        </p:spPr>
        <p:txBody>
          <a:bodyPr/>
          <a:lstStyle>
            <a:lvl1pPr>
              <a:defRPr>
                <a:solidFill>
                  <a:schemeClr val="tx1"/>
                </a:solidFill>
              </a:defRPr>
            </a:lvl1pPr>
          </a:lstStyle>
          <a:p>
            <a:fld id="{500F61C4-1C71-A544-8FD3-DD61F3532129}" type="datetime1">
              <a:rPr lang="fi-FI" smtClean="0"/>
              <a:t>11.2.2025</a:t>
            </a:fld>
            <a:endParaRPr lang="fi-FI"/>
          </a:p>
        </p:txBody>
      </p:sp>
      <p:sp>
        <p:nvSpPr>
          <p:cNvPr id="4" name="Alatunnisteen paikkamerkki 4">
            <a:extLst>
              <a:ext uri="{FF2B5EF4-FFF2-40B4-BE49-F238E27FC236}">
                <a16:creationId xmlns:a16="http://schemas.microsoft.com/office/drawing/2014/main" id="{C51632AD-BECC-D10E-07C0-140193D72F8B}"/>
              </a:ext>
            </a:extLst>
          </p:cNvPr>
          <p:cNvSpPr>
            <a:spLocks noGrp="1"/>
          </p:cNvSpPr>
          <p:nvPr>
            <p:ph type="ftr" sz="quarter" idx="11"/>
          </p:nvPr>
        </p:nvSpPr>
        <p:spPr>
          <a:xfrm>
            <a:off x="1859984" y="6441702"/>
            <a:ext cx="4114800" cy="301756"/>
          </a:xfrm>
        </p:spPr>
        <p:txBody>
          <a:bodyPr/>
          <a:lstStyle>
            <a:lvl1pPr algn="l">
              <a:defRPr>
                <a:solidFill>
                  <a:schemeClr val="tx1"/>
                </a:solidFill>
              </a:defRPr>
            </a:lvl1pPr>
          </a:lstStyle>
          <a:p>
            <a:r>
              <a:rPr lang="fi-FI"/>
              <a:t>Kanta-Hämeen hyvinvointialue</a:t>
            </a:r>
          </a:p>
        </p:txBody>
      </p:sp>
      <p:cxnSp>
        <p:nvCxnSpPr>
          <p:cNvPr id="5" name="Suora yhdysviiva 4">
            <a:extLst>
              <a:ext uri="{FF2B5EF4-FFF2-40B4-BE49-F238E27FC236}">
                <a16:creationId xmlns:a16="http://schemas.microsoft.com/office/drawing/2014/main" id="{26E327DC-92CC-9EC4-9828-E9C764BA415C}"/>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 name="Suora yhdysviiva 5">
            <a:extLst>
              <a:ext uri="{FF2B5EF4-FFF2-40B4-BE49-F238E27FC236}">
                <a16:creationId xmlns:a16="http://schemas.microsoft.com/office/drawing/2014/main" id="{0D2C01BB-C92C-30CB-4263-96DEA052CC47}"/>
              </a:ext>
            </a:extLst>
          </p:cNvPr>
          <p:cNvCxnSpPr>
            <a:cxnSpLocks/>
          </p:cNvCxnSpPr>
          <p:nvPr/>
        </p:nvCxnSpPr>
        <p:spPr>
          <a:xfrm>
            <a:off x="0" y="117721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 name="Ellipsi 7">
            <a:extLst>
              <a:ext uri="{FF2B5EF4-FFF2-40B4-BE49-F238E27FC236}">
                <a16:creationId xmlns:a16="http://schemas.microsoft.com/office/drawing/2014/main" id="{7C7918BF-EA77-B3BC-E097-BEE97F843A44}"/>
              </a:ext>
            </a:extLst>
          </p:cNvPr>
          <p:cNvSpPr/>
          <p:nvPr/>
        </p:nvSpPr>
        <p:spPr>
          <a:xfrm>
            <a:off x="596575" y="749032"/>
            <a:ext cx="856721" cy="8567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cxnSp>
        <p:nvCxnSpPr>
          <p:cNvPr id="12" name="Suora yhdysviiva 11">
            <a:extLst>
              <a:ext uri="{FF2B5EF4-FFF2-40B4-BE49-F238E27FC236}">
                <a16:creationId xmlns:a16="http://schemas.microsoft.com/office/drawing/2014/main" id="{BE461D44-DBA7-BCCB-EB47-157EC334C4EF}"/>
              </a:ext>
            </a:extLst>
          </p:cNvPr>
          <p:cNvCxnSpPr>
            <a:cxnSpLocks/>
          </p:cNvCxnSpPr>
          <p:nvPr/>
        </p:nvCxnSpPr>
        <p:spPr>
          <a:xfrm>
            <a:off x="1645310" y="6441702"/>
            <a:ext cx="0" cy="3017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5" name="Kuva 14" descr="Kuva, joka sisältää kohteen Grafiikka, symboli, clipart, muotoilu&#10;&#10;Kuvaus luotu automaattisesti">
            <a:extLst>
              <a:ext uri="{FF2B5EF4-FFF2-40B4-BE49-F238E27FC236}">
                <a16:creationId xmlns:a16="http://schemas.microsoft.com/office/drawing/2014/main" id="{F32537BC-9954-CF44-DD75-3AE4C4589DFA}"/>
              </a:ext>
            </a:extLst>
          </p:cNvPr>
          <p:cNvPicPr>
            <a:picLocks noChangeAspect="1"/>
          </p:cNvPicPr>
          <p:nvPr/>
        </p:nvPicPr>
        <p:blipFill rotWithShape="1">
          <a:blip r:embed="rId2"/>
          <a:srcRect r="10336" b="19716"/>
          <a:stretch/>
        </p:blipFill>
        <p:spPr>
          <a:xfrm>
            <a:off x="9587885" y="4535175"/>
            <a:ext cx="2604115" cy="2331702"/>
          </a:xfrm>
          <a:prstGeom prst="rect">
            <a:avLst/>
          </a:prstGeom>
        </p:spPr>
      </p:pic>
      <p:sp>
        <p:nvSpPr>
          <p:cNvPr id="9" name="Tekstin paikkamerkki 12">
            <a:extLst>
              <a:ext uri="{FF2B5EF4-FFF2-40B4-BE49-F238E27FC236}">
                <a16:creationId xmlns:a16="http://schemas.microsoft.com/office/drawing/2014/main" id="{F54D0898-733A-7B05-79DB-3DD5E4BA9591}"/>
              </a:ext>
            </a:extLst>
          </p:cNvPr>
          <p:cNvSpPr>
            <a:spLocks noGrp="1"/>
          </p:cNvSpPr>
          <p:nvPr>
            <p:ph type="body" sz="quarter" idx="13"/>
          </p:nvPr>
        </p:nvSpPr>
        <p:spPr>
          <a:xfrm>
            <a:off x="812194" y="725003"/>
            <a:ext cx="5890447" cy="599309"/>
          </a:xfrm>
        </p:spPr>
        <p:txBody>
          <a:bodyPr>
            <a:noAutofit/>
          </a:bodyPr>
          <a:lstStyle>
            <a:lvl1pPr marL="0" indent="0">
              <a:buNone/>
              <a:defRPr sz="3500" b="1">
                <a:solidFill>
                  <a:schemeClr val="tx1"/>
                </a:solidFill>
              </a:defRPr>
            </a:lvl1pPr>
            <a:lvl2pPr marL="457200" indent="0">
              <a:buNone/>
              <a:defRPr sz="3500" b="1">
                <a:solidFill>
                  <a:schemeClr val="tx1"/>
                </a:solidFill>
              </a:defRPr>
            </a:lvl2pPr>
            <a:lvl3pPr marL="914400" indent="0">
              <a:buNone/>
              <a:defRPr sz="3500" b="1">
                <a:solidFill>
                  <a:schemeClr val="tx1"/>
                </a:solidFill>
              </a:defRPr>
            </a:lvl3pPr>
            <a:lvl4pPr marL="1371600" indent="0">
              <a:buNone/>
              <a:defRPr sz="3500" b="1">
                <a:solidFill>
                  <a:schemeClr val="tx1"/>
                </a:solidFill>
              </a:defRPr>
            </a:lvl4pPr>
            <a:lvl5pPr marL="1828800" indent="0">
              <a:buNone/>
              <a:defRPr sz="3500" b="1">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pic>
        <p:nvPicPr>
          <p:cNvPr id="11" name="Kuva 10" descr="Kuva, joka sisältää kohteen kuvakaappaus, Sähkönsininen, symboli, Majorellen sininen&#10;&#10;Kuvaus luotu automaattisesti">
            <a:extLst>
              <a:ext uri="{FF2B5EF4-FFF2-40B4-BE49-F238E27FC236}">
                <a16:creationId xmlns:a16="http://schemas.microsoft.com/office/drawing/2014/main" id="{51759DCE-BC75-9905-5149-4E16F4818584}"/>
              </a:ext>
            </a:extLst>
          </p:cNvPr>
          <p:cNvPicPr>
            <a:picLocks noChangeAspect="1"/>
          </p:cNvPicPr>
          <p:nvPr userDrawn="1"/>
        </p:nvPicPr>
        <p:blipFill>
          <a:blip r:embed="rId3"/>
          <a:stretch>
            <a:fillRect/>
          </a:stretch>
        </p:blipFill>
        <p:spPr>
          <a:xfrm>
            <a:off x="3746530" y="362520"/>
            <a:ext cx="2151501" cy="559465"/>
          </a:xfrm>
          <a:prstGeom prst="rect">
            <a:avLst/>
          </a:prstGeom>
        </p:spPr>
      </p:pic>
    </p:spTree>
    <p:extLst>
      <p:ext uri="{BB962C8B-B14F-4D97-AF65-F5344CB8AC3E}">
        <p14:creationId xmlns:p14="http://schemas.microsoft.com/office/powerpoint/2010/main" val="1576907961"/>
      </p:ext>
    </p:extLst>
  </p:cSld>
  <p:clrMapOvr>
    <a:masterClrMapping/>
  </p:clrMapOvr>
  <p:hf hdr="0"/>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p:cSld name="Väliotsikko_tumma_turkoosi">
    <p:bg>
      <p:bgPr>
        <a:solidFill>
          <a:schemeClr val="accent2"/>
        </a:solidFill>
        <a:effectLst/>
      </p:bgPr>
    </p:bg>
    <p:spTree>
      <p:nvGrpSpPr>
        <p:cNvPr id="1" name=""/>
        <p:cNvGrpSpPr/>
        <p:nvPr/>
      </p:nvGrpSpPr>
      <p:grpSpPr>
        <a:xfrm>
          <a:off x="0" y="0"/>
          <a:ext cx="0" cy="0"/>
          <a:chOff x="0" y="0"/>
          <a:chExt cx="0" cy="0"/>
        </a:xfrm>
      </p:grpSpPr>
      <p:cxnSp>
        <p:nvCxnSpPr>
          <p:cNvPr id="3" name="Suora yhdysviiva 2">
            <a:extLst>
              <a:ext uri="{FF2B5EF4-FFF2-40B4-BE49-F238E27FC236}">
                <a16:creationId xmlns:a16="http://schemas.microsoft.com/office/drawing/2014/main" id="{7FFAEC9C-9A53-93C7-A35E-F7A4B7FC4D8D}"/>
              </a:ext>
            </a:extLst>
          </p:cNvPr>
          <p:cNvCxnSpPr>
            <a:cxnSpLocks/>
          </p:cNvCxnSpPr>
          <p:nvPr/>
        </p:nvCxnSpPr>
        <p:spPr>
          <a:xfrm>
            <a:off x="0" y="117721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Ellipsi 5">
            <a:extLst>
              <a:ext uri="{FF2B5EF4-FFF2-40B4-BE49-F238E27FC236}">
                <a16:creationId xmlns:a16="http://schemas.microsoft.com/office/drawing/2014/main" id="{BC6DA6A8-BB84-69A2-B21F-BADC9709AD67}"/>
              </a:ext>
            </a:extLst>
          </p:cNvPr>
          <p:cNvSpPr/>
          <p:nvPr/>
        </p:nvSpPr>
        <p:spPr>
          <a:xfrm>
            <a:off x="596575" y="749032"/>
            <a:ext cx="856721" cy="8567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D2FE5598-89CF-CBC0-790A-52CA24D38812}"/>
              </a:ext>
            </a:extLst>
          </p:cNvPr>
          <p:cNvSpPr>
            <a:spLocks noGrp="1"/>
          </p:cNvSpPr>
          <p:nvPr>
            <p:ph type="ctrTitle"/>
          </p:nvPr>
        </p:nvSpPr>
        <p:spPr>
          <a:xfrm>
            <a:off x="556639" y="2247150"/>
            <a:ext cx="7884885" cy="2637317"/>
          </a:xfrm>
        </p:spPr>
        <p:txBody>
          <a:bodyPr anchor="ctr" anchorCtr="0">
            <a:normAutofit/>
          </a:bodyPr>
          <a:lstStyle>
            <a:lvl1pPr algn="l">
              <a:defRPr sz="4000">
                <a:solidFill>
                  <a:schemeClr val="bg1"/>
                </a:solidFill>
              </a:defRPr>
            </a:lvl1pPr>
          </a:lstStyle>
          <a:p>
            <a:r>
              <a:rPr lang="fi-FI"/>
              <a:t>Muokkaa ots. perustyyl. napsautt.</a:t>
            </a:r>
          </a:p>
        </p:txBody>
      </p:sp>
      <p:sp>
        <p:nvSpPr>
          <p:cNvPr id="4" name="Päivämäärän paikkamerkki 3">
            <a:extLst>
              <a:ext uri="{FF2B5EF4-FFF2-40B4-BE49-F238E27FC236}">
                <a16:creationId xmlns:a16="http://schemas.microsoft.com/office/drawing/2014/main" id="{2C3DD307-0360-0C0D-1AC6-35DBCDA193E8}"/>
              </a:ext>
            </a:extLst>
          </p:cNvPr>
          <p:cNvSpPr>
            <a:spLocks noGrp="1"/>
          </p:cNvSpPr>
          <p:nvPr>
            <p:ph type="dt" sz="half" idx="10"/>
          </p:nvPr>
        </p:nvSpPr>
        <p:spPr>
          <a:xfrm>
            <a:off x="564332" y="6441702"/>
            <a:ext cx="1039741" cy="301756"/>
          </a:xfrm>
        </p:spPr>
        <p:txBody>
          <a:bodyPr/>
          <a:lstStyle/>
          <a:p>
            <a:fld id="{500F61C4-1C71-A544-8FD3-DD61F3532129}" type="datetime1">
              <a:rPr lang="fi-FI" smtClean="0"/>
              <a:t>11.2.2025</a:t>
            </a:fld>
            <a:endParaRPr lang="fi-FI"/>
          </a:p>
        </p:txBody>
      </p:sp>
      <p:sp>
        <p:nvSpPr>
          <p:cNvPr id="5" name="Alatunnisteen paikkamerkki 4">
            <a:extLst>
              <a:ext uri="{FF2B5EF4-FFF2-40B4-BE49-F238E27FC236}">
                <a16:creationId xmlns:a16="http://schemas.microsoft.com/office/drawing/2014/main" id="{B7FFC8F1-148D-E229-8B59-CE4766E09C52}"/>
              </a:ext>
            </a:extLst>
          </p:cNvPr>
          <p:cNvSpPr>
            <a:spLocks noGrp="1"/>
          </p:cNvSpPr>
          <p:nvPr>
            <p:ph type="ftr" sz="quarter" idx="11"/>
          </p:nvPr>
        </p:nvSpPr>
        <p:spPr>
          <a:xfrm>
            <a:off x="1859984" y="6441702"/>
            <a:ext cx="4114800" cy="301756"/>
          </a:xfrm>
        </p:spPr>
        <p:txBody>
          <a:bodyPr/>
          <a:lstStyle>
            <a:lvl1pPr algn="l">
              <a:defRPr/>
            </a:lvl1pPr>
          </a:lstStyle>
          <a:p>
            <a:r>
              <a:rPr lang="fi-FI"/>
              <a:t>Kanta-Hämeen hyvinvointialue</a:t>
            </a:r>
          </a:p>
        </p:txBody>
      </p:sp>
      <p:cxnSp>
        <p:nvCxnSpPr>
          <p:cNvPr id="8" name="Suora yhdysviiva 7">
            <a:extLst>
              <a:ext uri="{FF2B5EF4-FFF2-40B4-BE49-F238E27FC236}">
                <a16:creationId xmlns:a16="http://schemas.microsoft.com/office/drawing/2014/main" id="{DD0EF8AB-1294-6413-09D5-D733754FCF55}"/>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uora yhdysviiva 8">
            <a:extLst>
              <a:ext uri="{FF2B5EF4-FFF2-40B4-BE49-F238E27FC236}">
                <a16:creationId xmlns:a16="http://schemas.microsoft.com/office/drawing/2014/main" id="{E164F640-DD33-6A20-5506-C72E0A1DC1C5}"/>
              </a:ext>
            </a:extLst>
          </p:cNvPr>
          <p:cNvCxnSpPr>
            <a:cxnSpLocks/>
          </p:cNvCxnSpPr>
          <p:nvPr/>
        </p:nvCxnSpPr>
        <p:spPr>
          <a:xfrm>
            <a:off x="0" y="117721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Ellipsi 10">
            <a:extLst>
              <a:ext uri="{FF2B5EF4-FFF2-40B4-BE49-F238E27FC236}">
                <a16:creationId xmlns:a16="http://schemas.microsoft.com/office/drawing/2014/main" id="{EF8BDBA6-7A46-78FA-213B-07535803CBA1}"/>
              </a:ext>
            </a:extLst>
          </p:cNvPr>
          <p:cNvSpPr/>
          <p:nvPr/>
        </p:nvSpPr>
        <p:spPr>
          <a:xfrm>
            <a:off x="596575" y="749032"/>
            <a:ext cx="856721" cy="8567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cxnSp>
        <p:nvCxnSpPr>
          <p:cNvPr id="13" name="Suora yhdysviiva 12">
            <a:extLst>
              <a:ext uri="{FF2B5EF4-FFF2-40B4-BE49-F238E27FC236}">
                <a16:creationId xmlns:a16="http://schemas.microsoft.com/office/drawing/2014/main" id="{4CAABA65-AE35-1E00-1C9D-8DB8EEA72E0F}"/>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4" name="Kuva 13" descr="Kuva, joka sisältää kohteen Grafiikka, symboli, Fontti, logo&#10;&#10;Kuvaus luotu automaattisesti">
            <a:extLst>
              <a:ext uri="{FF2B5EF4-FFF2-40B4-BE49-F238E27FC236}">
                <a16:creationId xmlns:a16="http://schemas.microsoft.com/office/drawing/2014/main" id="{97ABD30B-1DF8-B090-6F83-1D6CCAC83607}"/>
              </a:ext>
            </a:extLst>
          </p:cNvPr>
          <p:cNvPicPr>
            <a:picLocks noChangeAspect="1"/>
          </p:cNvPicPr>
          <p:nvPr/>
        </p:nvPicPr>
        <p:blipFill rotWithShape="1">
          <a:blip r:embed="rId2"/>
          <a:srcRect l="-3374" t="-3769" r="10656" b="20374"/>
          <a:stretch/>
        </p:blipFill>
        <p:spPr>
          <a:xfrm>
            <a:off x="9482668" y="4421080"/>
            <a:ext cx="2709332" cy="2436919"/>
          </a:xfrm>
          <a:prstGeom prst="rect">
            <a:avLst/>
          </a:prstGeom>
        </p:spPr>
      </p:pic>
      <p:sp>
        <p:nvSpPr>
          <p:cNvPr id="7" name="Tekstin paikkamerkki 12">
            <a:extLst>
              <a:ext uri="{FF2B5EF4-FFF2-40B4-BE49-F238E27FC236}">
                <a16:creationId xmlns:a16="http://schemas.microsoft.com/office/drawing/2014/main" id="{2301763F-E1FC-F2F3-0CA8-AF4ACFB00BA6}"/>
              </a:ext>
            </a:extLst>
          </p:cNvPr>
          <p:cNvSpPr>
            <a:spLocks noGrp="1"/>
          </p:cNvSpPr>
          <p:nvPr>
            <p:ph type="body" sz="quarter" idx="13"/>
          </p:nvPr>
        </p:nvSpPr>
        <p:spPr>
          <a:xfrm>
            <a:off x="812194" y="725003"/>
            <a:ext cx="7248730" cy="599309"/>
          </a:xfrm>
        </p:spPr>
        <p:txBody>
          <a:bodyPr>
            <a:noAutofit/>
          </a:bodyPr>
          <a:lstStyle>
            <a:lvl1pPr marL="0" indent="0">
              <a:buNone/>
              <a:defRPr sz="3500" b="1">
                <a:solidFill>
                  <a:schemeClr val="accent2"/>
                </a:solidFill>
              </a:defRPr>
            </a:lvl1pPr>
            <a:lvl2pPr marL="457200" indent="0">
              <a:buNone/>
              <a:defRPr sz="3500" b="1">
                <a:solidFill>
                  <a:schemeClr val="accent2"/>
                </a:solidFill>
              </a:defRPr>
            </a:lvl2pPr>
            <a:lvl3pPr marL="914400" indent="0">
              <a:buNone/>
              <a:defRPr sz="3500" b="1">
                <a:solidFill>
                  <a:schemeClr val="accent2"/>
                </a:solidFill>
              </a:defRPr>
            </a:lvl3pPr>
            <a:lvl4pPr marL="1371600" indent="0">
              <a:buNone/>
              <a:defRPr sz="3500" b="1">
                <a:solidFill>
                  <a:schemeClr val="accent2"/>
                </a:solidFill>
              </a:defRPr>
            </a:lvl4pPr>
            <a:lvl5pPr marL="1828800" indent="0">
              <a:buNone/>
              <a:defRPr sz="3500" b="1">
                <a:solidFill>
                  <a:schemeClr val="accent2"/>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pic>
        <p:nvPicPr>
          <p:cNvPr id="12" name="Kuva 11" descr="Kuva, joka sisältää kohteen teksti, Fontti, kuvakaappaus, symboli&#10;&#10;Kuvaus luotu automaattisesti">
            <a:extLst>
              <a:ext uri="{FF2B5EF4-FFF2-40B4-BE49-F238E27FC236}">
                <a16:creationId xmlns:a16="http://schemas.microsoft.com/office/drawing/2014/main" id="{AC78FC94-F870-05B1-F2D9-5E20EA72E42B}"/>
              </a:ext>
            </a:extLst>
          </p:cNvPr>
          <p:cNvPicPr>
            <a:picLocks noChangeAspect="1"/>
          </p:cNvPicPr>
          <p:nvPr userDrawn="1"/>
        </p:nvPicPr>
        <p:blipFill>
          <a:blip r:embed="rId3"/>
          <a:stretch>
            <a:fillRect/>
          </a:stretch>
        </p:blipFill>
        <p:spPr>
          <a:xfrm>
            <a:off x="9717578" y="353923"/>
            <a:ext cx="2151501" cy="559466"/>
          </a:xfrm>
          <a:prstGeom prst="rect">
            <a:avLst/>
          </a:prstGeom>
        </p:spPr>
      </p:pic>
    </p:spTree>
    <p:extLst>
      <p:ext uri="{BB962C8B-B14F-4D97-AF65-F5344CB8AC3E}">
        <p14:creationId xmlns:p14="http://schemas.microsoft.com/office/powerpoint/2010/main" val="3178961830"/>
      </p:ext>
    </p:extLst>
  </p:cSld>
  <p:clrMapOvr>
    <a:masterClrMapping/>
  </p:clrMapOvr>
  <p:hf hdr="0"/>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p:cSld name="Väliotsikko2_tumma_turkoosi">
    <p:bg>
      <p:bgPr>
        <a:solidFill>
          <a:schemeClr val="accent2"/>
        </a:solidFill>
        <a:effectLst/>
      </p:bgPr>
    </p:bg>
    <p:spTree>
      <p:nvGrpSpPr>
        <p:cNvPr id="1" name=""/>
        <p:cNvGrpSpPr/>
        <p:nvPr/>
      </p:nvGrpSpPr>
      <p:grpSpPr>
        <a:xfrm>
          <a:off x="0" y="0"/>
          <a:ext cx="0" cy="0"/>
          <a:chOff x="0" y="0"/>
          <a:chExt cx="0" cy="0"/>
        </a:xfrm>
      </p:grpSpPr>
      <p:cxnSp>
        <p:nvCxnSpPr>
          <p:cNvPr id="14" name="Suora yhdysviiva 13">
            <a:extLst>
              <a:ext uri="{FF2B5EF4-FFF2-40B4-BE49-F238E27FC236}">
                <a16:creationId xmlns:a16="http://schemas.microsoft.com/office/drawing/2014/main" id="{98FC20F4-EA3F-E16F-F5C9-80BCEF4AA1F0}"/>
              </a:ext>
            </a:extLst>
          </p:cNvPr>
          <p:cNvCxnSpPr>
            <a:cxnSpLocks/>
          </p:cNvCxnSpPr>
          <p:nvPr/>
        </p:nvCxnSpPr>
        <p:spPr>
          <a:xfrm>
            <a:off x="0" y="117721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Ellipsi 6">
            <a:extLst>
              <a:ext uri="{FF2B5EF4-FFF2-40B4-BE49-F238E27FC236}">
                <a16:creationId xmlns:a16="http://schemas.microsoft.com/office/drawing/2014/main" id="{FECFFE04-895D-13E3-9693-89616734C5D1}"/>
              </a:ext>
            </a:extLst>
          </p:cNvPr>
          <p:cNvSpPr/>
          <p:nvPr/>
        </p:nvSpPr>
        <p:spPr>
          <a:xfrm>
            <a:off x="596575" y="749032"/>
            <a:ext cx="856721" cy="8567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D2FE5598-89CF-CBC0-790A-52CA24D38812}"/>
              </a:ext>
            </a:extLst>
          </p:cNvPr>
          <p:cNvSpPr>
            <a:spLocks noGrp="1"/>
          </p:cNvSpPr>
          <p:nvPr>
            <p:ph type="ctrTitle"/>
          </p:nvPr>
        </p:nvSpPr>
        <p:spPr>
          <a:xfrm>
            <a:off x="556639" y="2247150"/>
            <a:ext cx="5341392" cy="2637317"/>
          </a:xfrm>
        </p:spPr>
        <p:txBody>
          <a:bodyPr anchor="ctr" anchorCtr="0">
            <a:normAutofit/>
          </a:bodyPr>
          <a:lstStyle>
            <a:lvl1pPr algn="l">
              <a:defRPr sz="3600">
                <a:solidFill>
                  <a:schemeClr val="bg1"/>
                </a:solidFill>
              </a:defRPr>
            </a:lvl1pPr>
          </a:lstStyle>
          <a:p>
            <a:r>
              <a:rPr lang="fi-FI"/>
              <a:t>Muokkaa ots. perustyyl. napsautt.</a:t>
            </a:r>
          </a:p>
        </p:txBody>
      </p:sp>
      <p:sp>
        <p:nvSpPr>
          <p:cNvPr id="13" name="Kuvan paikkamerkki 12">
            <a:extLst>
              <a:ext uri="{FF2B5EF4-FFF2-40B4-BE49-F238E27FC236}">
                <a16:creationId xmlns:a16="http://schemas.microsoft.com/office/drawing/2014/main" id="{78A37A2B-4DA4-2F92-03FD-D96E38BD8F0C}"/>
              </a:ext>
            </a:extLst>
          </p:cNvPr>
          <p:cNvSpPr>
            <a:spLocks noGrp="1"/>
          </p:cNvSpPr>
          <p:nvPr>
            <p:ph type="pic" sz="quarter" idx="12"/>
          </p:nvPr>
        </p:nvSpPr>
        <p:spPr>
          <a:xfrm>
            <a:off x="6217218" y="0"/>
            <a:ext cx="5974782" cy="6858000"/>
          </a:xfrm>
        </p:spPr>
        <p:txBody>
          <a:bodyPr/>
          <a:lstStyle/>
          <a:p>
            <a:r>
              <a:rPr lang="fi-FI"/>
              <a:t>Lisää kuva napsauttamalla kuvaketta</a:t>
            </a:r>
          </a:p>
        </p:txBody>
      </p:sp>
      <p:sp>
        <p:nvSpPr>
          <p:cNvPr id="3" name="Päivämäärän paikkamerkki 3">
            <a:extLst>
              <a:ext uri="{FF2B5EF4-FFF2-40B4-BE49-F238E27FC236}">
                <a16:creationId xmlns:a16="http://schemas.microsoft.com/office/drawing/2014/main" id="{39D8D451-E28E-0759-F20C-C36134DF44D5}"/>
              </a:ext>
            </a:extLst>
          </p:cNvPr>
          <p:cNvSpPr>
            <a:spLocks noGrp="1"/>
          </p:cNvSpPr>
          <p:nvPr>
            <p:ph type="dt" sz="half" idx="10"/>
          </p:nvPr>
        </p:nvSpPr>
        <p:spPr>
          <a:xfrm>
            <a:off x="564332" y="6441702"/>
            <a:ext cx="1039741" cy="301756"/>
          </a:xfrm>
        </p:spPr>
        <p:txBody>
          <a:bodyPr/>
          <a:lstStyle/>
          <a:p>
            <a:fld id="{500F61C4-1C71-A544-8FD3-DD61F3532129}" type="datetime1">
              <a:rPr lang="fi-FI" smtClean="0"/>
              <a:t>11.2.2025</a:t>
            </a:fld>
            <a:endParaRPr lang="fi-FI"/>
          </a:p>
        </p:txBody>
      </p:sp>
      <p:sp>
        <p:nvSpPr>
          <p:cNvPr id="4" name="Alatunnisteen paikkamerkki 4">
            <a:extLst>
              <a:ext uri="{FF2B5EF4-FFF2-40B4-BE49-F238E27FC236}">
                <a16:creationId xmlns:a16="http://schemas.microsoft.com/office/drawing/2014/main" id="{EA50D95A-C66F-52C7-51D3-33693F4FE878}"/>
              </a:ext>
            </a:extLst>
          </p:cNvPr>
          <p:cNvSpPr>
            <a:spLocks noGrp="1"/>
          </p:cNvSpPr>
          <p:nvPr>
            <p:ph type="ftr" sz="quarter" idx="11"/>
          </p:nvPr>
        </p:nvSpPr>
        <p:spPr>
          <a:xfrm>
            <a:off x="1859984" y="6441702"/>
            <a:ext cx="4114800" cy="301756"/>
          </a:xfrm>
        </p:spPr>
        <p:txBody>
          <a:bodyPr/>
          <a:lstStyle>
            <a:lvl1pPr algn="l">
              <a:defRPr/>
            </a:lvl1pPr>
          </a:lstStyle>
          <a:p>
            <a:r>
              <a:rPr lang="fi-FI"/>
              <a:t>Kanta-Hämeen hyvinvointialue</a:t>
            </a:r>
          </a:p>
        </p:txBody>
      </p:sp>
      <p:cxnSp>
        <p:nvCxnSpPr>
          <p:cNvPr id="5" name="Suora yhdysviiva 4">
            <a:extLst>
              <a:ext uri="{FF2B5EF4-FFF2-40B4-BE49-F238E27FC236}">
                <a16:creationId xmlns:a16="http://schemas.microsoft.com/office/drawing/2014/main" id="{BA072DF5-27DE-9F59-752F-62B7579E7F7E}"/>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 name="Suora yhdysviiva 5">
            <a:extLst>
              <a:ext uri="{FF2B5EF4-FFF2-40B4-BE49-F238E27FC236}">
                <a16:creationId xmlns:a16="http://schemas.microsoft.com/office/drawing/2014/main" id="{69637DE7-E0C6-483C-AA7D-FDF05BDFD98C}"/>
              </a:ext>
            </a:extLst>
          </p:cNvPr>
          <p:cNvCxnSpPr>
            <a:cxnSpLocks/>
          </p:cNvCxnSpPr>
          <p:nvPr/>
        </p:nvCxnSpPr>
        <p:spPr>
          <a:xfrm>
            <a:off x="0" y="117721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 name="Ellipsi 7">
            <a:extLst>
              <a:ext uri="{FF2B5EF4-FFF2-40B4-BE49-F238E27FC236}">
                <a16:creationId xmlns:a16="http://schemas.microsoft.com/office/drawing/2014/main" id="{D36B42F8-9536-3F3B-841F-D5C41EDA5D0E}"/>
              </a:ext>
            </a:extLst>
          </p:cNvPr>
          <p:cNvSpPr/>
          <p:nvPr/>
        </p:nvSpPr>
        <p:spPr>
          <a:xfrm>
            <a:off x="596575" y="749032"/>
            <a:ext cx="856721" cy="8567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cxnSp>
        <p:nvCxnSpPr>
          <p:cNvPr id="12" name="Suora yhdysviiva 11">
            <a:extLst>
              <a:ext uri="{FF2B5EF4-FFF2-40B4-BE49-F238E27FC236}">
                <a16:creationId xmlns:a16="http://schemas.microsoft.com/office/drawing/2014/main" id="{7F757C74-BCC3-7632-C433-35A7ED04759B}"/>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5" name="Kuva 14" descr="Kuva, joka sisältää kohteen Grafiikka, symboli, Fontti, logo&#10;&#10;Kuvaus luotu automaattisesti">
            <a:extLst>
              <a:ext uri="{FF2B5EF4-FFF2-40B4-BE49-F238E27FC236}">
                <a16:creationId xmlns:a16="http://schemas.microsoft.com/office/drawing/2014/main" id="{44793176-834C-171E-9A5C-6A67DB4401C8}"/>
              </a:ext>
            </a:extLst>
          </p:cNvPr>
          <p:cNvPicPr>
            <a:picLocks noChangeAspect="1"/>
          </p:cNvPicPr>
          <p:nvPr/>
        </p:nvPicPr>
        <p:blipFill rotWithShape="1">
          <a:blip r:embed="rId2"/>
          <a:srcRect l="-3374" t="-3769" r="10656" b="20374"/>
          <a:stretch/>
        </p:blipFill>
        <p:spPr>
          <a:xfrm>
            <a:off x="9482668" y="4421080"/>
            <a:ext cx="2709332" cy="2436919"/>
          </a:xfrm>
          <a:prstGeom prst="rect">
            <a:avLst/>
          </a:prstGeom>
        </p:spPr>
      </p:pic>
      <p:sp>
        <p:nvSpPr>
          <p:cNvPr id="9" name="Tekstin paikkamerkki 12">
            <a:extLst>
              <a:ext uri="{FF2B5EF4-FFF2-40B4-BE49-F238E27FC236}">
                <a16:creationId xmlns:a16="http://schemas.microsoft.com/office/drawing/2014/main" id="{F54D0898-733A-7B05-79DB-3DD5E4BA9591}"/>
              </a:ext>
            </a:extLst>
          </p:cNvPr>
          <p:cNvSpPr>
            <a:spLocks noGrp="1"/>
          </p:cNvSpPr>
          <p:nvPr>
            <p:ph type="body" sz="quarter" idx="13"/>
          </p:nvPr>
        </p:nvSpPr>
        <p:spPr>
          <a:xfrm>
            <a:off x="812194" y="725003"/>
            <a:ext cx="8562625" cy="599309"/>
          </a:xfrm>
        </p:spPr>
        <p:txBody>
          <a:bodyPr>
            <a:noAutofit/>
          </a:bodyPr>
          <a:lstStyle>
            <a:lvl1pPr marL="0" indent="0">
              <a:buNone/>
              <a:defRPr sz="3500" b="1">
                <a:solidFill>
                  <a:schemeClr val="accent2"/>
                </a:solidFill>
              </a:defRPr>
            </a:lvl1pPr>
            <a:lvl2pPr marL="457200" indent="0">
              <a:buNone/>
              <a:defRPr sz="3500" b="1">
                <a:solidFill>
                  <a:schemeClr val="accent2"/>
                </a:solidFill>
              </a:defRPr>
            </a:lvl2pPr>
            <a:lvl3pPr marL="914400" indent="0">
              <a:buNone/>
              <a:defRPr sz="3500" b="1">
                <a:solidFill>
                  <a:schemeClr val="accent2"/>
                </a:solidFill>
              </a:defRPr>
            </a:lvl3pPr>
            <a:lvl4pPr marL="1371600" indent="0">
              <a:buNone/>
              <a:defRPr sz="3500" b="1">
                <a:solidFill>
                  <a:schemeClr val="accent2"/>
                </a:solidFill>
              </a:defRPr>
            </a:lvl4pPr>
            <a:lvl5pPr marL="1828800" indent="0">
              <a:buNone/>
              <a:defRPr sz="3500" b="1">
                <a:solidFill>
                  <a:schemeClr val="accent2"/>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pic>
        <p:nvPicPr>
          <p:cNvPr id="11" name="Kuva 10" descr="Kuva, joka sisältää kohteen teksti, Fontti, kuvakaappaus, symboli&#10;&#10;Kuvaus luotu automaattisesti">
            <a:extLst>
              <a:ext uri="{FF2B5EF4-FFF2-40B4-BE49-F238E27FC236}">
                <a16:creationId xmlns:a16="http://schemas.microsoft.com/office/drawing/2014/main" id="{F454BE1F-9E4C-6DE5-E78D-6E94E755B69E}"/>
              </a:ext>
            </a:extLst>
          </p:cNvPr>
          <p:cNvPicPr>
            <a:picLocks noChangeAspect="1"/>
          </p:cNvPicPr>
          <p:nvPr userDrawn="1"/>
        </p:nvPicPr>
        <p:blipFill>
          <a:blip r:embed="rId3"/>
          <a:stretch>
            <a:fillRect/>
          </a:stretch>
        </p:blipFill>
        <p:spPr>
          <a:xfrm>
            <a:off x="3746530" y="359176"/>
            <a:ext cx="2151501" cy="559466"/>
          </a:xfrm>
          <a:prstGeom prst="rect">
            <a:avLst/>
          </a:prstGeom>
        </p:spPr>
      </p:pic>
    </p:spTree>
    <p:extLst>
      <p:ext uri="{BB962C8B-B14F-4D97-AF65-F5344CB8AC3E}">
        <p14:creationId xmlns:p14="http://schemas.microsoft.com/office/powerpoint/2010/main" val="3038316187"/>
      </p:ext>
    </p:extLst>
  </p:cSld>
  <p:clrMapOvr>
    <a:masterClrMapping/>
  </p:clrMapOvr>
  <p:hf hdr="0"/>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p:cSld name="Väliotsikko_vaaleanpun">
    <p:bg>
      <p:bgPr>
        <a:solidFill>
          <a:schemeClr val="accent4"/>
        </a:solidFill>
        <a:effectLst/>
      </p:bgPr>
    </p:bg>
    <p:spTree>
      <p:nvGrpSpPr>
        <p:cNvPr id="1" name=""/>
        <p:cNvGrpSpPr/>
        <p:nvPr/>
      </p:nvGrpSpPr>
      <p:grpSpPr>
        <a:xfrm>
          <a:off x="0" y="0"/>
          <a:ext cx="0" cy="0"/>
          <a:chOff x="0" y="0"/>
          <a:chExt cx="0" cy="0"/>
        </a:xfrm>
      </p:grpSpPr>
      <p:cxnSp>
        <p:nvCxnSpPr>
          <p:cNvPr id="3" name="Suora yhdysviiva 2">
            <a:extLst>
              <a:ext uri="{FF2B5EF4-FFF2-40B4-BE49-F238E27FC236}">
                <a16:creationId xmlns:a16="http://schemas.microsoft.com/office/drawing/2014/main" id="{7FFAEC9C-9A53-93C7-A35E-F7A4B7FC4D8D}"/>
              </a:ext>
            </a:extLst>
          </p:cNvPr>
          <p:cNvCxnSpPr>
            <a:cxnSpLocks/>
          </p:cNvCxnSpPr>
          <p:nvPr/>
        </p:nvCxnSpPr>
        <p:spPr>
          <a:xfrm>
            <a:off x="0" y="117721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Ellipsi 5">
            <a:extLst>
              <a:ext uri="{FF2B5EF4-FFF2-40B4-BE49-F238E27FC236}">
                <a16:creationId xmlns:a16="http://schemas.microsoft.com/office/drawing/2014/main" id="{BC6DA6A8-BB84-69A2-B21F-BADC9709AD67}"/>
              </a:ext>
            </a:extLst>
          </p:cNvPr>
          <p:cNvSpPr/>
          <p:nvPr/>
        </p:nvSpPr>
        <p:spPr>
          <a:xfrm>
            <a:off x="596575" y="749032"/>
            <a:ext cx="856721" cy="8567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D2FE5598-89CF-CBC0-790A-52CA24D38812}"/>
              </a:ext>
            </a:extLst>
          </p:cNvPr>
          <p:cNvSpPr>
            <a:spLocks noGrp="1"/>
          </p:cNvSpPr>
          <p:nvPr>
            <p:ph type="ctrTitle"/>
          </p:nvPr>
        </p:nvSpPr>
        <p:spPr>
          <a:xfrm>
            <a:off x="556639" y="2247150"/>
            <a:ext cx="7884885" cy="2637317"/>
          </a:xfrm>
        </p:spPr>
        <p:txBody>
          <a:bodyPr anchor="ctr" anchorCtr="0">
            <a:normAutofit/>
          </a:bodyPr>
          <a:lstStyle>
            <a:lvl1pPr algn="l">
              <a:defRPr sz="4000">
                <a:solidFill>
                  <a:schemeClr val="accent3"/>
                </a:solidFill>
              </a:defRPr>
            </a:lvl1pPr>
          </a:lstStyle>
          <a:p>
            <a:r>
              <a:rPr lang="fi-FI"/>
              <a:t>Muokkaa ots. perustyyl. napsautt.</a:t>
            </a:r>
          </a:p>
        </p:txBody>
      </p:sp>
      <p:sp>
        <p:nvSpPr>
          <p:cNvPr id="4" name="Päivämäärän paikkamerkki 3">
            <a:extLst>
              <a:ext uri="{FF2B5EF4-FFF2-40B4-BE49-F238E27FC236}">
                <a16:creationId xmlns:a16="http://schemas.microsoft.com/office/drawing/2014/main" id="{FD3727A5-C8A8-7E04-43F8-520B7A3E0030}"/>
              </a:ext>
            </a:extLst>
          </p:cNvPr>
          <p:cNvSpPr>
            <a:spLocks noGrp="1"/>
          </p:cNvSpPr>
          <p:nvPr>
            <p:ph type="dt" sz="half" idx="10"/>
          </p:nvPr>
        </p:nvSpPr>
        <p:spPr>
          <a:xfrm>
            <a:off x="564332" y="6441702"/>
            <a:ext cx="1039741" cy="301756"/>
          </a:xfrm>
        </p:spPr>
        <p:txBody>
          <a:bodyPr/>
          <a:lstStyle>
            <a:lvl1pPr>
              <a:defRPr>
                <a:solidFill>
                  <a:schemeClr val="tx1"/>
                </a:solidFill>
              </a:defRPr>
            </a:lvl1pPr>
          </a:lstStyle>
          <a:p>
            <a:fld id="{500F61C4-1C71-A544-8FD3-DD61F3532129}" type="datetime1">
              <a:rPr lang="fi-FI" smtClean="0"/>
              <a:t>11.2.2025</a:t>
            </a:fld>
            <a:endParaRPr lang="fi-FI"/>
          </a:p>
        </p:txBody>
      </p:sp>
      <p:sp>
        <p:nvSpPr>
          <p:cNvPr id="5" name="Alatunnisteen paikkamerkki 4">
            <a:extLst>
              <a:ext uri="{FF2B5EF4-FFF2-40B4-BE49-F238E27FC236}">
                <a16:creationId xmlns:a16="http://schemas.microsoft.com/office/drawing/2014/main" id="{D41B5B7C-AF41-C705-A196-F19B2020FE47}"/>
              </a:ext>
            </a:extLst>
          </p:cNvPr>
          <p:cNvSpPr>
            <a:spLocks noGrp="1"/>
          </p:cNvSpPr>
          <p:nvPr>
            <p:ph type="ftr" sz="quarter" idx="11"/>
          </p:nvPr>
        </p:nvSpPr>
        <p:spPr>
          <a:xfrm>
            <a:off x="1859984" y="6441702"/>
            <a:ext cx="4114800" cy="301756"/>
          </a:xfrm>
        </p:spPr>
        <p:txBody>
          <a:bodyPr/>
          <a:lstStyle>
            <a:lvl1pPr algn="l">
              <a:defRPr>
                <a:solidFill>
                  <a:schemeClr val="tx1"/>
                </a:solidFill>
              </a:defRPr>
            </a:lvl1pPr>
          </a:lstStyle>
          <a:p>
            <a:r>
              <a:rPr lang="fi-FI"/>
              <a:t>Kanta-Hämeen hyvinvointialue</a:t>
            </a:r>
          </a:p>
        </p:txBody>
      </p:sp>
      <p:cxnSp>
        <p:nvCxnSpPr>
          <p:cNvPr id="8" name="Suora yhdysviiva 7">
            <a:extLst>
              <a:ext uri="{FF2B5EF4-FFF2-40B4-BE49-F238E27FC236}">
                <a16:creationId xmlns:a16="http://schemas.microsoft.com/office/drawing/2014/main" id="{1BF55B11-AD15-D435-F230-02F3B5EC883B}"/>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uora yhdysviiva 8">
            <a:extLst>
              <a:ext uri="{FF2B5EF4-FFF2-40B4-BE49-F238E27FC236}">
                <a16:creationId xmlns:a16="http://schemas.microsoft.com/office/drawing/2014/main" id="{ADF97AB1-5748-F285-5EB6-D511637D8514}"/>
              </a:ext>
            </a:extLst>
          </p:cNvPr>
          <p:cNvCxnSpPr>
            <a:cxnSpLocks/>
          </p:cNvCxnSpPr>
          <p:nvPr/>
        </p:nvCxnSpPr>
        <p:spPr>
          <a:xfrm>
            <a:off x="0" y="117721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Ellipsi 10">
            <a:extLst>
              <a:ext uri="{FF2B5EF4-FFF2-40B4-BE49-F238E27FC236}">
                <a16:creationId xmlns:a16="http://schemas.microsoft.com/office/drawing/2014/main" id="{FD4161AA-271D-FC5F-1135-3BD3B186C415}"/>
              </a:ext>
            </a:extLst>
          </p:cNvPr>
          <p:cNvSpPr/>
          <p:nvPr/>
        </p:nvSpPr>
        <p:spPr>
          <a:xfrm>
            <a:off x="596575" y="749032"/>
            <a:ext cx="856721" cy="8567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cxnSp>
        <p:nvCxnSpPr>
          <p:cNvPr id="13" name="Suora yhdysviiva 12">
            <a:extLst>
              <a:ext uri="{FF2B5EF4-FFF2-40B4-BE49-F238E27FC236}">
                <a16:creationId xmlns:a16="http://schemas.microsoft.com/office/drawing/2014/main" id="{EA2C5F21-239D-000B-DA83-9124554FE619}"/>
              </a:ext>
            </a:extLst>
          </p:cNvPr>
          <p:cNvCxnSpPr>
            <a:cxnSpLocks/>
          </p:cNvCxnSpPr>
          <p:nvPr/>
        </p:nvCxnSpPr>
        <p:spPr>
          <a:xfrm>
            <a:off x="1645310" y="6441702"/>
            <a:ext cx="0" cy="3017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Kuva 15" descr="Kuva, joka sisältää kohteen Grafiikka, symboli, Fontti, logo&#10;&#10;Kuvaus luotu automaattisesti">
            <a:extLst>
              <a:ext uri="{FF2B5EF4-FFF2-40B4-BE49-F238E27FC236}">
                <a16:creationId xmlns:a16="http://schemas.microsoft.com/office/drawing/2014/main" id="{2825FF9F-8785-005E-517E-3171F7FF9048}"/>
              </a:ext>
            </a:extLst>
          </p:cNvPr>
          <p:cNvPicPr>
            <a:picLocks noChangeAspect="1"/>
          </p:cNvPicPr>
          <p:nvPr/>
        </p:nvPicPr>
        <p:blipFill rotWithShape="1">
          <a:blip r:embed="rId2"/>
          <a:srcRect l="-3374" t="-3769" r="10656" b="20374"/>
          <a:stretch/>
        </p:blipFill>
        <p:spPr>
          <a:xfrm>
            <a:off x="9482668" y="4421080"/>
            <a:ext cx="2709332" cy="2436919"/>
          </a:xfrm>
          <a:prstGeom prst="rect">
            <a:avLst/>
          </a:prstGeom>
        </p:spPr>
      </p:pic>
      <p:sp>
        <p:nvSpPr>
          <p:cNvPr id="7" name="Tekstin paikkamerkki 12">
            <a:extLst>
              <a:ext uri="{FF2B5EF4-FFF2-40B4-BE49-F238E27FC236}">
                <a16:creationId xmlns:a16="http://schemas.microsoft.com/office/drawing/2014/main" id="{2301763F-E1FC-F2F3-0CA8-AF4ACFB00BA6}"/>
              </a:ext>
            </a:extLst>
          </p:cNvPr>
          <p:cNvSpPr>
            <a:spLocks noGrp="1"/>
          </p:cNvSpPr>
          <p:nvPr>
            <p:ph type="body" sz="quarter" idx="13"/>
          </p:nvPr>
        </p:nvSpPr>
        <p:spPr>
          <a:xfrm>
            <a:off x="812194" y="725003"/>
            <a:ext cx="8535992" cy="599309"/>
          </a:xfrm>
        </p:spPr>
        <p:txBody>
          <a:bodyPr>
            <a:noAutofit/>
          </a:bodyPr>
          <a:lstStyle>
            <a:lvl1pPr marL="0" indent="0">
              <a:buNone/>
              <a:defRPr sz="3500" b="1">
                <a:solidFill>
                  <a:schemeClr val="accent3"/>
                </a:solidFill>
              </a:defRPr>
            </a:lvl1pPr>
            <a:lvl2pPr marL="457200" indent="0">
              <a:buNone/>
              <a:defRPr sz="3500" b="1">
                <a:solidFill>
                  <a:schemeClr val="accent3"/>
                </a:solidFill>
              </a:defRPr>
            </a:lvl2pPr>
            <a:lvl3pPr marL="914400" indent="0">
              <a:buNone/>
              <a:defRPr sz="3500" b="1">
                <a:solidFill>
                  <a:schemeClr val="accent3"/>
                </a:solidFill>
              </a:defRPr>
            </a:lvl3pPr>
            <a:lvl4pPr marL="1371600" indent="0">
              <a:buNone/>
              <a:defRPr sz="3500" b="1">
                <a:solidFill>
                  <a:schemeClr val="accent3"/>
                </a:solidFill>
              </a:defRPr>
            </a:lvl4pPr>
            <a:lvl5pPr marL="1828800" indent="0">
              <a:buNone/>
              <a:defRPr sz="3500" b="1">
                <a:solidFill>
                  <a:schemeClr val="accent3"/>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pic>
        <p:nvPicPr>
          <p:cNvPr id="12" name="Kuva 11" descr="Kuva, joka sisältää kohteen kuvakaappaus, Sähkönsininen, symboli, Majorellen sininen&#10;&#10;Kuvaus luotu automaattisesti">
            <a:extLst>
              <a:ext uri="{FF2B5EF4-FFF2-40B4-BE49-F238E27FC236}">
                <a16:creationId xmlns:a16="http://schemas.microsoft.com/office/drawing/2014/main" id="{DC9D9299-407D-60F7-92B4-8087211CC416}"/>
              </a:ext>
            </a:extLst>
          </p:cNvPr>
          <p:cNvPicPr>
            <a:picLocks noChangeAspect="1"/>
          </p:cNvPicPr>
          <p:nvPr userDrawn="1"/>
        </p:nvPicPr>
        <p:blipFill>
          <a:blip r:embed="rId3"/>
          <a:stretch>
            <a:fillRect/>
          </a:stretch>
        </p:blipFill>
        <p:spPr>
          <a:xfrm>
            <a:off x="9717577" y="365779"/>
            <a:ext cx="2151501" cy="559465"/>
          </a:xfrm>
          <a:prstGeom prst="rect">
            <a:avLst/>
          </a:prstGeom>
        </p:spPr>
      </p:pic>
    </p:spTree>
    <p:extLst>
      <p:ext uri="{BB962C8B-B14F-4D97-AF65-F5344CB8AC3E}">
        <p14:creationId xmlns:p14="http://schemas.microsoft.com/office/powerpoint/2010/main" val="686261623"/>
      </p:ext>
    </p:extLst>
  </p:cSld>
  <p:clrMapOvr>
    <a:masterClrMapping/>
  </p:clrMapOvr>
  <p:hf hdr="0"/>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p:cSld name="Väliotsikko_vaaleanpun_kuva">
    <p:bg>
      <p:bgPr>
        <a:solidFill>
          <a:schemeClr val="accent4"/>
        </a:solidFill>
        <a:effectLst/>
      </p:bgPr>
    </p:bg>
    <p:spTree>
      <p:nvGrpSpPr>
        <p:cNvPr id="1" name=""/>
        <p:cNvGrpSpPr/>
        <p:nvPr/>
      </p:nvGrpSpPr>
      <p:grpSpPr>
        <a:xfrm>
          <a:off x="0" y="0"/>
          <a:ext cx="0" cy="0"/>
          <a:chOff x="0" y="0"/>
          <a:chExt cx="0" cy="0"/>
        </a:xfrm>
      </p:grpSpPr>
      <p:cxnSp>
        <p:nvCxnSpPr>
          <p:cNvPr id="14" name="Suora yhdysviiva 13">
            <a:extLst>
              <a:ext uri="{FF2B5EF4-FFF2-40B4-BE49-F238E27FC236}">
                <a16:creationId xmlns:a16="http://schemas.microsoft.com/office/drawing/2014/main" id="{98FC20F4-EA3F-E16F-F5C9-80BCEF4AA1F0}"/>
              </a:ext>
            </a:extLst>
          </p:cNvPr>
          <p:cNvCxnSpPr>
            <a:cxnSpLocks/>
          </p:cNvCxnSpPr>
          <p:nvPr/>
        </p:nvCxnSpPr>
        <p:spPr>
          <a:xfrm>
            <a:off x="0" y="117721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Ellipsi 6">
            <a:extLst>
              <a:ext uri="{FF2B5EF4-FFF2-40B4-BE49-F238E27FC236}">
                <a16:creationId xmlns:a16="http://schemas.microsoft.com/office/drawing/2014/main" id="{FECFFE04-895D-13E3-9693-89616734C5D1}"/>
              </a:ext>
            </a:extLst>
          </p:cNvPr>
          <p:cNvSpPr/>
          <p:nvPr/>
        </p:nvSpPr>
        <p:spPr>
          <a:xfrm>
            <a:off x="596575" y="749032"/>
            <a:ext cx="856721" cy="8567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D2FE5598-89CF-CBC0-790A-52CA24D38812}"/>
              </a:ext>
            </a:extLst>
          </p:cNvPr>
          <p:cNvSpPr>
            <a:spLocks noGrp="1"/>
          </p:cNvSpPr>
          <p:nvPr>
            <p:ph type="ctrTitle"/>
          </p:nvPr>
        </p:nvSpPr>
        <p:spPr>
          <a:xfrm>
            <a:off x="556639" y="2247150"/>
            <a:ext cx="5341392" cy="2637317"/>
          </a:xfrm>
        </p:spPr>
        <p:txBody>
          <a:bodyPr anchor="ctr" anchorCtr="0">
            <a:normAutofit/>
          </a:bodyPr>
          <a:lstStyle>
            <a:lvl1pPr algn="l">
              <a:defRPr sz="3600">
                <a:solidFill>
                  <a:schemeClr val="accent3"/>
                </a:solidFill>
              </a:defRPr>
            </a:lvl1pPr>
          </a:lstStyle>
          <a:p>
            <a:r>
              <a:rPr lang="fi-FI"/>
              <a:t>Muokkaa ots. perustyyl. napsautt.</a:t>
            </a:r>
          </a:p>
        </p:txBody>
      </p:sp>
      <p:sp>
        <p:nvSpPr>
          <p:cNvPr id="13" name="Kuvan paikkamerkki 12">
            <a:extLst>
              <a:ext uri="{FF2B5EF4-FFF2-40B4-BE49-F238E27FC236}">
                <a16:creationId xmlns:a16="http://schemas.microsoft.com/office/drawing/2014/main" id="{78A37A2B-4DA4-2F92-03FD-D96E38BD8F0C}"/>
              </a:ext>
            </a:extLst>
          </p:cNvPr>
          <p:cNvSpPr>
            <a:spLocks noGrp="1"/>
          </p:cNvSpPr>
          <p:nvPr>
            <p:ph type="pic" sz="quarter" idx="12"/>
          </p:nvPr>
        </p:nvSpPr>
        <p:spPr>
          <a:xfrm>
            <a:off x="6217218" y="0"/>
            <a:ext cx="5974782" cy="6858000"/>
          </a:xfrm>
        </p:spPr>
        <p:txBody>
          <a:bodyPr/>
          <a:lstStyle/>
          <a:p>
            <a:r>
              <a:rPr lang="fi-FI"/>
              <a:t>Lisää kuva napsauttamalla kuvaketta</a:t>
            </a:r>
          </a:p>
        </p:txBody>
      </p:sp>
      <p:sp>
        <p:nvSpPr>
          <p:cNvPr id="3" name="Päivämäärän paikkamerkki 3">
            <a:extLst>
              <a:ext uri="{FF2B5EF4-FFF2-40B4-BE49-F238E27FC236}">
                <a16:creationId xmlns:a16="http://schemas.microsoft.com/office/drawing/2014/main" id="{9B6F8FF2-58D7-CDF9-6404-4DD4460894BE}"/>
              </a:ext>
            </a:extLst>
          </p:cNvPr>
          <p:cNvSpPr>
            <a:spLocks noGrp="1"/>
          </p:cNvSpPr>
          <p:nvPr>
            <p:ph type="dt" sz="half" idx="10"/>
          </p:nvPr>
        </p:nvSpPr>
        <p:spPr>
          <a:xfrm>
            <a:off x="564332" y="6441702"/>
            <a:ext cx="1039741" cy="301756"/>
          </a:xfrm>
        </p:spPr>
        <p:txBody>
          <a:bodyPr/>
          <a:lstStyle>
            <a:lvl1pPr>
              <a:defRPr>
                <a:solidFill>
                  <a:schemeClr val="tx1"/>
                </a:solidFill>
              </a:defRPr>
            </a:lvl1pPr>
          </a:lstStyle>
          <a:p>
            <a:fld id="{500F61C4-1C71-A544-8FD3-DD61F3532129}" type="datetime1">
              <a:rPr lang="fi-FI" smtClean="0"/>
              <a:t>11.2.2025</a:t>
            </a:fld>
            <a:endParaRPr lang="fi-FI"/>
          </a:p>
        </p:txBody>
      </p:sp>
      <p:sp>
        <p:nvSpPr>
          <p:cNvPr id="4" name="Alatunnisteen paikkamerkki 4">
            <a:extLst>
              <a:ext uri="{FF2B5EF4-FFF2-40B4-BE49-F238E27FC236}">
                <a16:creationId xmlns:a16="http://schemas.microsoft.com/office/drawing/2014/main" id="{FBF9F4AD-0D64-D2B0-7A82-9495B5587BCA}"/>
              </a:ext>
            </a:extLst>
          </p:cNvPr>
          <p:cNvSpPr>
            <a:spLocks noGrp="1"/>
          </p:cNvSpPr>
          <p:nvPr>
            <p:ph type="ftr" sz="quarter" idx="11"/>
          </p:nvPr>
        </p:nvSpPr>
        <p:spPr>
          <a:xfrm>
            <a:off x="1859984" y="6441702"/>
            <a:ext cx="4114800" cy="301756"/>
          </a:xfrm>
        </p:spPr>
        <p:txBody>
          <a:bodyPr/>
          <a:lstStyle>
            <a:lvl1pPr algn="l">
              <a:defRPr>
                <a:solidFill>
                  <a:schemeClr val="tx1"/>
                </a:solidFill>
              </a:defRPr>
            </a:lvl1pPr>
          </a:lstStyle>
          <a:p>
            <a:r>
              <a:rPr lang="fi-FI"/>
              <a:t>Kanta-Hämeen hyvinvointialue</a:t>
            </a:r>
          </a:p>
        </p:txBody>
      </p:sp>
      <p:cxnSp>
        <p:nvCxnSpPr>
          <p:cNvPr id="5" name="Suora yhdysviiva 4">
            <a:extLst>
              <a:ext uri="{FF2B5EF4-FFF2-40B4-BE49-F238E27FC236}">
                <a16:creationId xmlns:a16="http://schemas.microsoft.com/office/drawing/2014/main" id="{966AE2F4-01C1-F687-A427-CB25F5381D2F}"/>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 name="Suora yhdysviiva 5">
            <a:extLst>
              <a:ext uri="{FF2B5EF4-FFF2-40B4-BE49-F238E27FC236}">
                <a16:creationId xmlns:a16="http://schemas.microsoft.com/office/drawing/2014/main" id="{267B5798-EB61-9800-44F9-965D06719634}"/>
              </a:ext>
            </a:extLst>
          </p:cNvPr>
          <p:cNvCxnSpPr>
            <a:cxnSpLocks/>
          </p:cNvCxnSpPr>
          <p:nvPr/>
        </p:nvCxnSpPr>
        <p:spPr>
          <a:xfrm>
            <a:off x="0" y="117721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 name="Ellipsi 7">
            <a:extLst>
              <a:ext uri="{FF2B5EF4-FFF2-40B4-BE49-F238E27FC236}">
                <a16:creationId xmlns:a16="http://schemas.microsoft.com/office/drawing/2014/main" id="{05C807A7-67A2-B943-6CFF-6A6FDC5D303E}"/>
              </a:ext>
            </a:extLst>
          </p:cNvPr>
          <p:cNvSpPr/>
          <p:nvPr/>
        </p:nvSpPr>
        <p:spPr>
          <a:xfrm>
            <a:off x="596575" y="749032"/>
            <a:ext cx="856721" cy="8567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cxnSp>
        <p:nvCxnSpPr>
          <p:cNvPr id="12" name="Suora yhdysviiva 11">
            <a:extLst>
              <a:ext uri="{FF2B5EF4-FFF2-40B4-BE49-F238E27FC236}">
                <a16:creationId xmlns:a16="http://schemas.microsoft.com/office/drawing/2014/main" id="{0A897FC1-56B1-6660-E22E-DA6C79BD59A5}"/>
              </a:ext>
            </a:extLst>
          </p:cNvPr>
          <p:cNvCxnSpPr>
            <a:cxnSpLocks/>
          </p:cNvCxnSpPr>
          <p:nvPr/>
        </p:nvCxnSpPr>
        <p:spPr>
          <a:xfrm>
            <a:off x="1645310" y="6441702"/>
            <a:ext cx="0" cy="3017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5" name="Kuva 14" descr="Kuva, joka sisältää kohteen Grafiikka, symboli, Fontti, logo&#10;&#10;Kuvaus luotu automaattisesti">
            <a:extLst>
              <a:ext uri="{FF2B5EF4-FFF2-40B4-BE49-F238E27FC236}">
                <a16:creationId xmlns:a16="http://schemas.microsoft.com/office/drawing/2014/main" id="{38128BF5-1A00-C6BC-0437-BF02C2EC34B4}"/>
              </a:ext>
            </a:extLst>
          </p:cNvPr>
          <p:cNvPicPr>
            <a:picLocks noChangeAspect="1"/>
          </p:cNvPicPr>
          <p:nvPr/>
        </p:nvPicPr>
        <p:blipFill rotWithShape="1">
          <a:blip r:embed="rId2"/>
          <a:srcRect l="-3374" t="-3769" r="10656" b="20374"/>
          <a:stretch/>
        </p:blipFill>
        <p:spPr>
          <a:xfrm>
            <a:off x="9482668" y="4421080"/>
            <a:ext cx="2709332" cy="2436919"/>
          </a:xfrm>
          <a:prstGeom prst="rect">
            <a:avLst/>
          </a:prstGeom>
        </p:spPr>
      </p:pic>
      <p:sp>
        <p:nvSpPr>
          <p:cNvPr id="9" name="Tekstin paikkamerkki 12">
            <a:extLst>
              <a:ext uri="{FF2B5EF4-FFF2-40B4-BE49-F238E27FC236}">
                <a16:creationId xmlns:a16="http://schemas.microsoft.com/office/drawing/2014/main" id="{F54D0898-733A-7B05-79DB-3DD5E4BA9591}"/>
              </a:ext>
            </a:extLst>
          </p:cNvPr>
          <p:cNvSpPr>
            <a:spLocks noGrp="1"/>
          </p:cNvSpPr>
          <p:nvPr>
            <p:ph type="body" sz="quarter" idx="13"/>
          </p:nvPr>
        </p:nvSpPr>
        <p:spPr>
          <a:xfrm>
            <a:off x="812194" y="725003"/>
            <a:ext cx="8127621" cy="599309"/>
          </a:xfrm>
        </p:spPr>
        <p:txBody>
          <a:bodyPr>
            <a:noAutofit/>
          </a:bodyPr>
          <a:lstStyle>
            <a:lvl1pPr marL="0" indent="0">
              <a:buNone/>
              <a:defRPr sz="3500" b="1">
                <a:solidFill>
                  <a:schemeClr val="accent3"/>
                </a:solidFill>
              </a:defRPr>
            </a:lvl1pPr>
            <a:lvl2pPr marL="457200" indent="0">
              <a:buNone/>
              <a:defRPr sz="3500" b="1">
                <a:solidFill>
                  <a:schemeClr val="accent3"/>
                </a:solidFill>
              </a:defRPr>
            </a:lvl2pPr>
            <a:lvl3pPr marL="914400" indent="0">
              <a:buNone/>
              <a:defRPr sz="3500" b="1">
                <a:solidFill>
                  <a:schemeClr val="accent3"/>
                </a:solidFill>
              </a:defRPr>
            </a:lvl3pPr>
            <a:lvl4pPr marL="1371600" indent="0">
              <a:buNone/>
              <a:defRPr sz="3500" b="1">
                <a:solidFill>
                  <a:schemeClr val="accent3"/>
                </a:solidFill>
              </a:defRPr>
            </a:lvl4pPr>
            <a:lvl5pPr marL="1828800" indent="0">
              <a:buNone/>
              <a:defRPr sz="3500" b="1">
                <a:solidFill>
                  <a:schemeClr val="accent3"/>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pic>
        <p:nvPicPr>
          <p:cNvPr id="10" name="Kuva 9" descr="Kuva, joka sisältää kohteen kuvakaappaus, Sähkönsininen, symboli, Majorellen sininen&#10;&#10;Kuvaus luotu automaattisesti">
            <a:extLst>
              <a:ext uri="{FF2B5EF4-FFF2-40B4-BE49-F238E27FC236}">
                <a16:creationId xmlns:a16="http://schemas.microsoft.com/office/drawing/2014/main" id="{4A0DA468-79DE-515E-9DA9-0BFFBDF5AABF}"/>
              </a:ext>
            </a:extLst>
          </p:cNvPr>
          <p:cNvPicPr>
            <a:picLocks noChangeAspect="1"/>
          </p:cNvPicPr>
          <p:nvPr userDrawn="1"/>
        </p:nvPicPr>
        <p:blipFill>
          <a:blip r:embed="rId3"/>
          <a:stretch>
            <a:fillRect/>
          </a:stretch>
        </p:blipFill>
        <p:spPr>
          <a:xfrm>
            <a:off x="3746530" y="362520"/>
            <a:ext cx="2151501" cy="559465"/>
          </a:xfrm>
          <a:prstGeom prst="rect">
            <a:avLst/>
          </a:prstGeom>
        </p:spPr>
      </p:pic>
    </p:spTree>
    <p:extLst>
      <p:ext uri="{BB962C8B-B14F-4D97-AF65-F5344CB8AC3E}">
        <p14:creationId xmlns:p14="http://schemas.microsoft.com/office/powerpoint/2010/main" val="26589321"/>
      </p:ext>
    </p:extLst>
  </p:cSld>
  <p:clrMapOvr>
    <a:masterClrMapping/>
  </p:clrMapOvr>
  <p:hf hdr="0"/>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p:cSld name="Väliotsikko_yönsininen">
    <p:bg>
      <p:bgPr>
        <a:solidFill>
          <a:schemeClr val="accent3"/>
        </a:solidFill>
        <a:effectLst/>
      </p:bgPr>
    </p:bg>
    <p:spTree>
      <p:nvGrpSpPr>
        <p:cNvPr id="1" name=""/>
        <p:cNvGrpSpPr/>
        <p:nvPr/>
      </p:nvGrpSpPr>
      <p:grpSpPr>
        <a:xfrm>
          <a:off x="0" y="0"/>
          <a:ext cx="0" cy="0"/>
          <a:chOff x="0" y="0"/>
          <a:chExt cx="0" cy="0"/>
        </a:xfrm>
      </p:grpSpPr>
      <p:cxnSp>
        <p:nvCxnSpPr>
          <p:cNvPr id="3" name="Suora yhdysviiva 2">
            <a:extLst>
              <a:ext uri="{FF2B5EF4-FFF2-40B4-BE49-F238E27FC236}">
                <a16:creationId xmlns:a16="http://schemas.microsoft.com/office/drawing/2014/main" id="{7FFAEC9C-9A53-93C7-A35E-F7A4B7FC4D8D}"/>
              </a:ext>
            </a:extLst>
          </p:cNvPr>
          <p:cNvCxnSpPr>
            <a:cxnSpLocks/>
          </p:cNvCxnSpPr>
          <p:nvPr/>
        </p:nvCxnSpPr>
        <p:spPr>
          <a:xfrm>
            <a:off x="0" y="117721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Ellipsi 5">
            <a:extLst>
              <a:ext uri="{FF2B5EF4-FFF2-40B4-BE49-F238E27FC236}">
                <a16:creationId xmlns:a16="http://schemas.microsoft.com/office/drawing/2014/main" id="{BC6DA6A8-BB84-69A2-B21F-BADC9709AD67}"/>
              </a:ext>
            </a:extLst>
          </p:cNvPr>
          <p:cNvSpPr/>
          <p:nvPr/>
        </p:nvSpPr>
        <p:spPr>
          <a:xfrm>
            <a:off x="596575" y="749032"/>
            <a:ext cx="856721" cy="8567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D2FE5598-89CF-CBC0-790A-52CA24D38812}"/>
              </a:ext>
            </a:extLst>
          </p:cNvPr>
          <p:cNvSpPr>
            <a:spLocks noGrp="1"/>
          </p:cNvSpPr>
          <p:nvPr>
            <p:ph type="ctrTitle"/>
          </p:nvPr>
        </p:nvSpPr>
        <p:spPr>
          <a:xfrm>
            <a:off x="556639" y="2247150"/>
            <a:ext cx="7884885" cy="2637317"/>
          </a:xfrm>
        </p:spPr>
        <p:txBody>
          <a:bodyPr anchor="ctr" anchorCtr="0">
            <a:normAutofit/>
          </a:bodyPr>
          <a:lstStyle>
            <a:lvl1pPr algn="l">
              <a:defRPr sz="4000">
                <a:solidFill>
                  <a:schemeClr val="bg1"/>
                </a:solidFill>
              </a:defRPr>
            </a:lvl1pPr>
          </a:lstStyle>
          <a:p>
            <a:r>
              <a:rPr lang="fi-FI"/>
              <a:t>Muokkaa ots. perustyyl. napsautt.</a:t>
            </a:r>
          </a:p>
        </p:txBody>
      </p:sp>
      <p:sp>
        <p:nvSpPr>
          <p:cNvPr id="4" name="Päivämäärän paikkamerkki 3">
            <a:extLst>
              <a:ext uri="{FF2B5EF4-FFF2-40B4-BE49-F238E27FC236}">
                <a16:creationId xmlns:a16="http://schemas.microsoft.com/office/drawing/2014/main" id="{768D8C69-56ED-635E-F669-53579D5F3EB3}"/>
              </a:ext>
            </a:extLst>
          </p:cNvPr>
          <p:cNvSpPr>
            <a:spLocks noGrp="1"/>
          </p:cNvSpPr>
          <p:nvPr>
            <p:ph type="dt" sz="half" idx="10"/>
          </p:nvPr>
        </p:nvSpPr>
        <p:spPr>
          <a:xfrm>
            <a:off x="564332" y="6441702"/>
            <a:ext cx="1039741" cy="301756"/>
          </a:xfrm>
        </p:spPr>
        <p:txBody>
          <a:bodyPr/>
          <a:lstStyle/>
          <a:p>
            <a:fld id="{1F15E782-0D79-1147-8AEE-D1A4F876EA1D}" type="datetime1">
              <a:rPr lang="fi-FI" smtClean="0"/>
              <a:t>11.2.2025</a:t>
            </a:fld>
            <a:endParaRPr lang="fi-FI"/>
          </a:p>
        </p:txBody>
      </p:sp>
      <p:sp>
        <p:nvSpPr>
          <p:cNvPr id="5" name="Alatunnisteen paikkamerkki 4">
            <a:extLst>
              <a:ext uri="{FF2B5EF4-FFF2-40B4-BE49-F238E27FC236}">
                <a16:creationId xmlns:a16="http://schemas.microsoft.com/office/drawing/2014/main" id="{790F0DE4-1DBF-AB49-628E-11928A7B8E2A}"/>
              </a:ext>
            </a:extLst>
          </p:cNvPr>
          <p:cNvSpPr>
            <a:spLocks noGrp="1"/>
          </p:cNvSpPr>
          <p:nvPr>
            <p:ph type="ftr" sz="quarter" idx="11"/>
          </p:nvPr>
        </p:nvSpPr>
        <p:spPr>
          <a:xfrm>
            <a:off x="1859984" y="6441702"/>
            <a:ext cx="4114800" cy="301756"/>
          </a:xfrm>
        </p:spPr>
        <p:txBody>
          <a:bodyPr/>
          <a:lstStyle>
            <a:lvl1pPr algn="l">
              <a:defRPr/>
            </a:lvl1pPr>
          </a:lstStyle>
          <a:p>
            <a:r>
              <a:rPr lang="fi-FI"/>
              <a:t>Kanta-Hämeen hyvinvointialue</a:t>
            </a:r>
          </a:p>
        </p:txBody>
      </p:sp>
      <p:cxnSp>
        <p:nvCxnSpPr>
          <p:cNvPr id="8" name="Suora yhdysviiva 7">
            <a:extLst>
              <a:ext uri="{FF2B5EF4-FFF2-40B4-BE49-F238E27FC236}">
                <a16:creationId xmlns:a16="http://schemas.microsoft.com/office/drawing/2014/main" id="{0BF5AABE-62DC-5331-C838-1F8DEFC05D0B}"/>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uora yhdysviiva 8">
            <a:extLst>
              <a:ext uri="{FF2B5EF4-FFF2-40B4-BE49-F238E27FC236}">
                <a16:creationId xmlns:a16="http://schemas.microsoft.com/office/drawing/2014/main" id="{5BB42144-8C3A-8D2F-FE63-0478E26DD08B}"/>
              </a:ext>
            </a:extLst>
          </p:cNvPr>
          <p:cNvCxnSpPr>
            <a:cxnSpLocks/>
          </p:cNvCxnSpPr>
          <p:nvPr/>
        </p:nvCxnSpPr>
        <p:spPr>
          <a:xfrm>
            <a:off x="0" y="117721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Ellipsi 10">
            <a:extLst>
              <a:ext uri="{FF2B5EF4-FFF2-40B4-BE49-F238E27FC236}">
                <a16:creationId xmlns:a16="http://schemas.microsoft.com/office/drawing/2014/main" id="{F10CEBA4-36F7-10B1-E9EC-E60FEE84B5C7}"/>
              </a:ext>
            </a:extLst>
          </p:cNvPr>
          <p:cNvSpPr/>
          <p:nvPr/>
        </p:nvSpPr>
        <p:spPr>
          <a:xfrm>
            <a:off x="596575" y="749032"/>
            <a:ext cx="856721" cy="8567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cxnSp>
        <p:nvCxnSpPr>
          <p:cNvPr id="13" name="Suora yhdysviiva 12">
            <a:extLst>
              <a:ext uri="{FF2B5EF4-FFF2-40B4-BE49-F238E27FC236}">
                <a16:creationId xmlns:a16="http://schemas.microsoft.com/office/drawing/2014/main" id="{45007FEA-AD8F-0364-7BE8-20810F5A52EA}"/>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4" name="Kuva 13" descr="Kuva, joka sisältää kohteen Grafiikka, symboli, Fontti, logo&#10;&#10;Kuvaus luotu automaattisesti">
            <a:extLst>
              <a:ext uri="{FF2B5EF4-FFF2-40B4-BE49-F238E27FC236}">
                <a16:creationId xmlns:a16="http://schemas.microsoft.com/office/drawing/2014/main" id="{3F3A7466-DC15-2601-781C-665275D8E44B}"/>
              </a:ext>
            </a:extLst>
          </p:cNvPr>
          <p:cNvPicPr>
            <a:picLocks noChangeAspect="1"/>
          </p:cNvPicPr>
          <p:nvPr/>
        </p:nvPicPr>
        <p:blipFill rotWithShape="1">
          <a:blip r:embed="rId2"/>
          <a:srcRect l="-3374" t="-3769" r="10656" b="20374"/>
          <a:stretch/>
        </p:blipFill>
        <p:spPr>
          <a:xfrm>
            <a:off x="9482668" y="4421080"/>
            <a:ext cx="2709332" cy="2436919"/>
          </a:xfrm>
          <a:prstGeom prst="rect">
            <a:avLst/>
          </a:prstGeom>
        </p:spPr>
      </p:pic>
      <p:cxnSp>
        <p:nvCxnSpPr>
          <p:cNvPr id="10" name="Suora yhdysviiva 9">
            <a:extLst>
              <a:ext uri="{FF2B5EF4-FFF2-40B4-BE49-F238E27FC236}">
                <a16:creationId xmlns:a16="http://schemas.microsoft.com/office/drawing/2014/main" id="{A5D5C81B-9451-86CF-E386-AA92048D020D}"/>
              </a:ext>
            </a:extLst>
          </p:cNvPr>
          <p:cNvCxnSpPr>
            <a:cxnSpLocks/>
          </p:cNvCxnSpPr>
          <p:nvPr userDrawn="1"/>
        </p:nvCxnSpPr>
        <p:spPr>
          <a:xfrm>
            <a:off x="0" y="117721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Ellipsi 11">
            <a:extLst>
              <a:ext uri="{FF2B5EF4-FFF2-40B4-BE49-F238E27FC236}">
                <a16:creationId xmlns:a16="http://schemas.microsoft.com/office/drawing/2014/main" id="{D14FC5FE-C531-CCD9-116B-48B8B96CFC59}"/>
              </a:ext>
            </a:extLst>
          </p:cNvPr>
          <p:cNvSpPr/>
          <p:nvPr userDrawn="1"/>
        </p:nvSpPr>
        <p:spPr>
          <a:xfrm>
            <a:off x="596575" y="749032"/>
            <a:ext cx="856721" cy="8567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cxnSp>
        <p:nvCxnSpPr>
          <p:cNvPr id="15" name="Suora yhdysviiva 14">
            <a:extLst>
              <a:ext uri="{FF2B5EF4-FFF2-40B4-BE49-F238E27FC236}">
                <a16:creationId xmlns:a16="http://schemas.microsoft.com/office/drawing/2014/main" id="{ADE86DA5-424F-4A54-14AE-4AF8F414E78B}"/>
              </a:ext>
            </a:extLst>
          </p:cNvPr>
          <p:cNvCxnSpPr>
            <a:cxnSpLocks/>
          </p:cNvCxnSpPr>
          <p:nvPr userDrawn="1"/>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6" name="Kuva 15" descr="Kuva, joka sisältää kohteen Grafiikka, symboli, Fontti, logo&#10;&#10;Kuvaus luotu automaattisesti">
            <a:extLst>
              <a:ext uri="{FF2B5EF4-FFF2-40B4-BE49-F238E27FC236}">
                <a16:creationId xmlns:a16="http://schemas.microsoft.com/office/drawing/2014/main" id="{A55D6C9E-425A-0ABE-D388-EB2A3824AEDF}"/>
              </a:ext>
            </a:extLst>
          </p:cNvPr>
          <p:cNvPicPr>
            <a:picLocks noChangeAspect="1"/>
          </p:cNvPicPr>
          <p:nvPr userDrawn="1"/>
        </p:nvPicPr>
        <p:blipFill rotWithShape="1">
          <a:blip r:embed="rId2"/>
          <a:srcRect l="-3374" t="-3769" r="10656" b="20374"/>
          <a:stretch/>
        </p:blipFill>
        <p:spPr>
          <a:xfrm>
            <a:off x="9482668" y="4421080"/>
            <a:ext cx="2709332" cy="2436919"/>
          </a:xfrm>
          <a:prstGeom prst="rect">
            <a:avLst/>
          </a:prstGeom>
        </p:spPr>
      </p:pic>
      <p:sp>
        <p:nvSpPr>
          <p:cNvPr id="7" name="Tekstin paikkamerkki 12">
            <a:extLst>
              <a:ext uri="{FF2B5EF4-FFF2-40B4-BE49-F238E27FC236}">
                <a16:creationId xmlns:a16="http://schemas.microsoft.com/office/drawing/2014/main" id="{2301763F-E1FC-F2F3-0CA8-AF4ACFB00BA6}"/>
              </a:ext>
            </a:extLst>
          </p:cNvPr>
          <p:cNvSpPr>
            <a:spLocks noGrp="1"/>
          </p:cNvSpPr>
          <p:nvPr>
            <p:ph type="body" sz="quarter" idx="13"/>
          </p:nvPr>
        </p:nvSpPr>
        <p:spPr>
          <a:xfrm>
            <a:off x="802569" y="734628"/>
            <a:ext cx="7629330" cy="599309"/>
          </a:xfrm>
        </p:spPr>
        <p:txBody>
          <a:bodyPr>
            <a:noAutofit/>
          </a:bodyPr>
          <a:lstStyle>
            <a:lvl1pPr marL="0" indent="0">
              <a:buNone/>
              <a:defRPr sz="3500" b="1">
                <a:solidFill>
                  <a:schemeClr val="accent3"/>
                </a:solidFill>
              </a:defRPr>
            </a:lvl1pPr>
            <a:lvl2pPr marL="457200" indent="0">
              <a:buNone/>
              <a:defRPr sz="3500" b="1">
                <a:solidFill>
                  <a:schemeClr val="accent3"/>
                </a:solidFill>
              </a:defRPr>
            </a:lvl2pPr>
            <a:lvl3pPr marL="914400" indent="0">
              <a:buNone/>
              <a:defRPr sz="3500" b="1">
                <a:solidFill>
                  <a:schemeClr val="accent3"/>
                </a:solidFill>
              </a:defRPr>
            </a:lvl3pPr>
            <a:lvl4pPr marL="1371600" indent="0">
              <a:buNone/>
              <a:defRPr sz="3500" b="1">
                <a:solidFill>
                  <a:schemeClr val="accent3"/>
                </a:solidFill>
              </a:defRPr>
            </a:lvl4pPr>
            <a:lvl5pPr marL="1828800" indent="0">
              <a:buNone/>
              <a:defRPr sz="3500" b="1">
                <a:solidFill>
                  <a:schemeClr val="accent3"/>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pic>
        <p:nvPicPr>
          <p:cNvPr id="18" name="Kuva 17" descr="Kuva, joka sisältää kohteen teksti, Fontti, kuvakaappaus, symboli&#10;&#10;Kuvaus luotu automaattisesti">
            <a:extLst>
              <a:ext uri="{FF2B5EF4-FFF2-40B4-BE49-F238E27FC236}">
                <a16:creationId xmlns:a16="http://schemas.microsoft.com/office/drawing/2014/main" id="{5B8C8EEF-3C75-4737-45DD-5C0BDAD29D39}"/>
              </a:ext>
            </a:extLst>
          </p:cNvPr>
          <p:cNvPicPr>
            <a:picLocks noChangeAspect="1"/>
          </p:cNvPicPr>
          <p:nvPr userDrawn="1"/>
        </p:nvPicPr>
        <p:blipFill>
          <a:blip r:embed="rId3"/>
          <a:stretch>
            <a:fillRect/>
          </a:stretch>
        </p:blipFill>
        <p:spPr>
          <a:xfrm>
            <a:off x="9717578" y="353923"/>
            <a:ext cx="2151501" cy="559466"/>
          </a:xfrm>
          <a:prstGeom prst="rect">
            <a:avLst/>
          </a:prstGeom>
        </p:spPr>
      </p:pic>
    </p:spTree>
    <p:extLst>
      <p:ext uri="{BB962C8B-B14F-4D97-AF65-F5344CB8AC3E}">
        <p14:creationId xmlns:p14="http://schemas.microsoft.com/office/powerpoint/2010/main" val="9906903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p:cSld name="Väliotsikko_yönsininen_kuva">
    <p:bg>
      <p:bgPr>
        <a:solidFill>
          <a:schemeClr val="accent3"/>
        </a:solidFill>
        <a:effectLst/>
      </p:bgPr>
    </p:bg>
    <p:spTree>
      <p:nvGrpSpPr>
        <p:cNvPr id="1" name=""/>
        <p:cNvGrpSpPr/>
        <p:nvPr/>
      </p:nvGrpSpPr>
      <p:grpSpPr>
        <a:xfrm>
          <a:off x="0" y="0"/>
          <a:ext cx="0" cy="0"/>
          <a:chOff x="0" y="0"/>
          <a:chExt cx="0" cy="0"/>
        </a:xfrm>
      </p:grpSpPr>
      <p:cxnSp>
        <p:nvCxnSpPr>
          <p:cNvPr id="14" name="Suora yhdysviiva 13">
            <a:extLst>
              <a:ext uri="{FF2B5EF4-FFF2-40B4-BE49-F238E27FC236}">
                <a16:creationId xmlns:a16="http://schemas.microsoft.com/office/drawing/2014/main" id="{98FC20F4-EA3F-E16F-F5C9-80BCEF4AA1F0}"/>
              </a:ext>
            </a:extLst>
          </p:cNvPr>
          <p:cNvCxnSpPr>
            <a:cxnSpLocks/>
          </p:cNvCxnSpPr>
          <p:nvPr/>
        </p:nvCxnSpPr>
        <p:spPr>
          <a:xfrm>
            <a:off x="0" y="117721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Ellipsi 6">
            <a:extLst>
              <a:ext uri="{FF2B5EF4-FFF2-40B4-BE49-F238E27FC236}">
                <a16:creationId xmlns:a16="http://schemas.microsoft.com/office/drawing/2014/main" id="{FECFFE04-895D-13E3-9693-89616734C5D1}"/>
              </a:ext>
            </a:extLst>
          </p:cNvPr>
          <p:cNvSpPr/>
          <p:nvPr/>
        </p:nvSpPr>
        <p:spPr>
          <a:xfrm>
            <a:off x="596575" y="749032"/>
            <a:ext cx="856721" cy="8567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D2FE5598-89CF-CBC0-790A-52CA24D38812}"/>
              </a:ext>
            </a:extLst>
          </p:cNvPr>
          <p:cNvSpPr>
            <a:spLocks noGrp="1"/>
          </p:cNvSpPr>
          <p:nvPr>
            <p:ph type="ctrTitle"/>
          </p:nvPr>
        </p:nvSpPr>
        <p:spPr>
          <a:xfrm>
            <a:off x="556639" y="2247150"/>
            <a:ext cx="5341392" cy="2637317"/>
          </a:xfrm>
        </p:spPr>
        <p:txBody>
          <a:bodyPr anchor="ctr" anchorCtr="0">
            <a:normAutofit/>
          </a:bodyPr>
          <a:lstStyle>
            <a:lvl1pPr algn="l">
              <a:defRPr sz="3600">
                <a:solidFill>
                  <a:schemeClr val="bg1"/>
                </a:solidFill>
              </a:defRPr>
            </a:lvl1pPr>
          </a:lstStyle>
          <a:p>
            <a:r>
              <a:rPr lang="fi-FI"/>
              <a:t>Muokkaa ots. perustyyl. napsautt.</a:t>
            </a:r>
          </a:p>
        </p:txBody>
      </p:sp>
      <p:sp>
        <p:nvSpPr>
          <p:cNvPr id="13" name="Kuvan paikkamerkki 12">
            <a:extLst>
              <a:ext uri="{FF2B5EF4-FFF2-40B4-BE49-F238E27FC236}">
                <a16:creationId xmlns:a16="http://schemas.microsoft.com/office/drawing/2014/main" id="{78A37A2B-4DA4-2F92-03FD-D96E38BD8F0C}"/>
              </a:ext>
            </a:extLst>
          </p:cNvPr>
          <p:cNvSpPr>
            <a:spLocks noGrp="1"/>
          </p:cNvSpPr>
          <p:nvPr>
            <p:ph type="pic" sz="quarter" idx="12"/>
          </p:nvPr>
        </p:nvSpPr>
        <p:spPr>
          <a:xfrm>
            <a:off x="6217218" y="0"/>
            <a:ext cx="5974782" cy="6858000"/>
          </a:xfrm>
        </p:spPr>
        <p:txBody>
          <a:bodyPr/>
          <a:lstStyle/>
          <a:p>
            <a:r>
              <a:rPr lang="fi-FI"/>
              <a:t>Lisää kuva napsauttamalla kuvaketta</a:t>
            </a:r>
          </a:p>
        </p:txBody>
      </p:sp>
      <p:sp>
        <p:nvSpPr>
          <p:cNvPr id="3" name="Päivämäärän paikkamerkki 3">
            <a:extLst>
              <a:ext uri="{FF2B5EF4-FFF2-40B4-BE49-F238E27FC236}">
                <a16:creationId xmlns:a16="http://schemas.microsoft.com/office/drawing/2014/main" id="{BEF3475C-F75D-3C22-D842-B1D9076573F8}"/>
              </a:ext>
            </a:extLst>
          </p:cNvPr>
          <p:cNvSpPr>
            <a:spLocks noGrp="1"/>
          </p:cNvSpPr>
          <p:nvPr>
            <p:ph type="dt" sz="half" idx="10"/>
          </p:nvPr>
        </p:nvSpPr>
        <p:spPr>
          <a:xfrm>
            <a:off x="564332" y="6441702"/>
            <a:ext cx="1039741" cy="301756"/>
          </a:xfrm>
        </p:spPr>
        <p:txBody>
          <a:bodyPr/>
          <a:lstStyle/>
          <a:p>
            <a:fld id="{1F15E782-0D79-1147-8AEE-D1A4F876EA1D}" type="datetime1">
              <a:rPr lang="fi-FI" smtClean="0"/>
              <a:t>11.2.2025</a:t>
            </a:fld>
            <a:endParaRPr lang="fi-FI"/>
          </a:p>
        </p:txBody>
      </p:sp>
      <p:sp>
        <p:nvSpPr>
          <p:cNvPr id="4" name="Alatunnisteen paikkamerkki 4">
            <a:extLst>
              <a:ext uri="{FF2B5EF4-FFF2-40B4-BE49-F238E27FC236}">
                <a16:creationId xmlns:a16="http://schemas.microsoft.com/office/drawing/2014/main" id="{EB727852-9B32-1933-6417-FB3E8CB58D00}"/>
              </a:ext>
            </a:extLst>
          </p:cNvPr>
          <p:cNvSpPr>
            <a:spLocks noGrp="1"/>
          </p:cNvSpPr>
          <p:nvPr>
            <p:ph type="ftr" sz="quarter" idx="11"/>
          </p:nvPr>
        </p:nvSpPr>
        <p:spPr>
          <a:xfrm>
            <a:off x="1859984" y="6441702"/>
            <a:ext cx="4114800" cy="301756"/>
          </a:xfrm>
        </p:spPr>
        <p:txBody>
          <a:bodyPr/>
          <a:lstStyle>
            <a:lvl1pPr algn="l">
              <a:defRPr/>
            </a:lvl1pPr>
          </a:lstStyle>
          <a:p>
            <a:r>
              <a:rPr lang="fi-FI"/>
              <a:t>Kanta-Hämeen hyvinvointialue</a:t>
            </a:r>
          </a:p>
        </p:txBody>
      </p:sp>
      <p:cxnSp>
        <p:nvCxnSpPr>
          <p:cNvPr id="5" name="Suora yhdysviiva 4">
            <a:extLst>
              <a:ext uri="{FF2B5EF4-FFF2-40B4-BE49-F238E27FC236}">
                <a16:creationId xmlns:a16="http://schemas.microsoft.com/office/drawing/2014/main" id="{7AB23752-50C5-66BF-6FAF-1926640838DC}"/>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 name="Suora yhdysviiva 5">
            <a:extLst>
              <a:ext uri="{FF2B5EF4-FFF2-40B4-BE49-F238E27FC236}">
                <a16:creationId xmlns:a16="http://schemas.microsoft.com/office/drawing/2014/main" id="{DEC60D9E-6E1C-EA45-8535-940FAD1CE298}"/>
              </a:ext>
            </a:extLst>
          </p:cNvPr>
          <p:cNvCxnSpPr>
            <a:cxnSpLocks/>
          </p:cNvCxnSpPr>
          <p:nvPr/>
        </p:nvCxnSpPr>
        <p:spPr>
          <a:xfrm>
            <a:off x="0" y="117721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 name="Ellipsi 7">
            <a:extLst>
              <a:ext uri="{FF2B5EF4-FFF2-40B4-BE49-F238E27FC236}">
                <a16:creationId xmlns:a16="http://schemas.microsoft.com/office/drawing/2014/main" id="{2EE65093-AF61-8715-659B-0DF6F20B0682}"/>
              </a:ext>
            </a:extLst>
          </p:cNvPr>
          <p:cNvSpPr/>
          <p:nvPr/>
        </p:nvSpPr>
        <p:spPr>
          <a:xfrm>
            <a:off x="596575" y="749032"/>
            <a:ext cx="856721" cy="8567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cxnSp>
        <p:nvCxnSpPr>
          <p:cNvPr id="12" name="Suora yhdysviiva 11">
            <a:extLst>
              <a:ext uri="{FF2B5EF4-FFF2-40B4-BE49-F238E27FC236}">
                <a16:creationId xmlns:a16="http://schemas.microsoft.com/office/drawing/2014/main" id="{42F1CE70-10CE-6E0E-DE9C-B120B5DCBE06}"/>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5" name="Kuva 14" descr="Kuva, joka sisältää kohteen Grafiikka, symboli, Fontti, logo&#10;&#10;Kuvaus luotu automaattisesti">
            <a:extLst>
              <a:ext uri="{FF2B5EF4-FFF2-40B4-BE49-F238E27FC236}">
                <a16:creationId xmlns:a16="http://schemas.microsoft.com/office/drawing/2014/main" id="{EF37B7A1-B8F3-D71D-DF13-802ADE6A2889}"/>
              </a:ext>
            </a:extLst>
          </p:cNvPr>
          <p:cNvPicPr>
            <a:picLocks noChangeAspect="1"/>
          </p:cNvPicPr>
          <p:nvPr/>
        </p:nvPicPr>
        <p:blipFill rotWithShape="1">
          <a:blip r:embed="rId2"/>
          <a:srcRect l="-3374" t="-3769" r="10656" b="20374"/>
          <a:stretch/>
        </p:blipFill>
        <p:spPr>
          <a:xfrm>
            <a:off x="9482668" y="4421080"/>
            <a:ext cx="2709332" cy="2436919"/>
          </a:xfrm>
          <a:prstGeom prst="rect">
            <a:avLst/>
          </a:prstGeom>
        </p:spPr>
      </p:pic>
      <p:cxnSp>
        <p:nvCxnSpPr>
          <p:cNvPr id="10" name="Suora yhdysviiva 9">
            <a:extLst>
              <a:ext uri="{FF2B5EF4-FFF2-40B4-BE49-F238E27FC236}">
                <a16:creationId xmlns:a16="http://schemas.microsoft.com/office/drawing/2014/main" id="{AA34631C-147F-9A1C-041E-C31934539B56}"/>
              </a:ext>
            </a:extLst>
          </p:cNvPr>
          <p:cNvCxnSpPr>
            <a:cxnSpLocks/>
          </p:cNvCxnSpPr>
          <p:nvPr userDrawn="1"/>
        </p:nvCxnSpPr>
        <p:spPr>
          <a:xfrm>
            <a:off x="0" y="117721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Ellipsi 10">
            <a:extLst>
              <a:ext uri="{FF2B5EF4-FFF2-40B4-BE49-F238E27FC236}">
                <a16:creationId xmlns:a16="http://schemas.microsoft.com/office/drawing/2014/main" id="{F8CA8888-13F8-FDD0-AD90-8A12901070E4}"/>
              </a:ext>
            </a:extLst>
          </p:cNvPr>
          <p:cNvSpPr/>
          <p:nvPr userDrawn="1"/>
        </p:nvSpPr>
        <p:spPr>
          <a:xfrm>
            <a:off x="596575" y="749032"/>
            <a:ext cx="856721" cy="8567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cxnSp>
        <p:nvCxnSpPr>
          <p:cNvPr id="16" name="Suora yhdysviiva 15">
            <a:extLst>
              <a:ext uri="{FF2B5EF4-FFF2-40B4-BE49-F238E27FC236}">
                <a16:creationId xmlns:a16="http://schemas.microsoft.com/office/drawing/2014/main" id="{0D48FCA3-335E-0D5E-1E53-9B87C635F57B}"/>
              </a:ext>
            </a:extLst>
          </p:cNvPr>
          <p:cNvCxnSpPr>
            <a:cxnSpLocks/>
          </p:cNvCxnSpPr>
          <p:nvPr userDrawn="1"/>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7" name="Kuva 16" descr="Kuva, joka sisältää kohteen Grafiikka, symboli, Fontti, logo&#10;&#10;Kuvaus luotu automaattisesti">
            <a:extLst>
              <a:ext uri="{FF2B5EF4-FFF2-40B4-BE49-F238E27FC236}">
                <a16:creationId xmlns:a16="http://schemas.microsoft.com/office/drawing/2014/main" id="{3E52D569-C390-B6C1-1559-FF51160F5498}"/>
              </a:ext>
            </a:extLst>
          </p:cNvPr>
          <p:cNvPicPr>
            <a:picLocks noChangeAspect="1"/>
          </p:cNvPicPr>
          <p:nvPr userDrawn="1"/>
        </p:nvPicPr>
        <p:blipFill rotWithShape="1">
          <a:blip r:embed="rId2"/>
          <a:srcRect l="-3374" t="-3769" r="10656" b="20374"/>
          <a:stretch/>
        </p:blipFill>
        <p:spPr>
          <a:xfrm>
            <a:off x="9482668" y="4421080"/>
            <a:ext cx="2709332" cy="2436919"/>
          </a:xfrm>
          <a:prstGeom prst="rect">
            <a:avLst/>
          </a:prstGeom>
        </p:spPr>
      </p:pic>
      <p:sp>
        <p:nvSpPr>
          <p:cNvPr id="9" name="Tekstin paikkamerkki 12">
            <a:extLst>
              <a:ext uri="{FF2B5EF4-FFF2-40B4-BE49-F238E27FC236}">
                <a16:creationId xmlns:a16="http://schemas.microsoft.com/office/drawing/2014/main" id="{F54D0898-733A-7B05-79DB-3DD5E4BA9591}"/>
              </a:ext>
            </a:extLst>
          </p:cNvPr>
          <p:cNvSpPr>
            <a:spLocks noGrp="1"/>
          </p:cNvSpPr>
          <p:nvPr>
            <p:ph type="body" sz="quarter" idx="13"/>
          </p:nvPr>
        </p:nvSpPr>
        <p:spPr>
          <a:xfrm>
            <a:off x="802569" y="734628"/>
            <a:ext cx="5405024" cy="599309"/>
          </a:xfrm>
        </p:spPr>
        <p:txBody>
          <a:bodyPr>
            <a:noAutofit/>
          </a:bodyPr>
          <a:lstStyle>
            <a:lvl1pPr marL="0" indent="0">
              <a:buNone/>
              <a:defRPr sz="3500" b="1">
                <a:solidFill>
                  <a:schemeClr val="accent3"/>
                </a:solidFill>
              </a:defRPr>
            </a:lvl1pPr>
            <a:lvl2pPr marL="457200" indent="0">
              <a:buNone/>
              <a:defRPr sz="3500" b="1">
                <a:solidFill>
                  <a:schemeClr val="accent3"/>
                </a:solidFill>
              </a:defRPr>
            </a:lvl2pPr>
            <a:lvl3pPr marL="914400" indent="0">
              <a:buNone/>
              <a:defRPr sz="3500" b="1">
                <a:solidFill>
                  <a:schemeClr val="accent3"/>
                </a:solidFill>
              </a:defRPr>
            </a:lvl3pPr>
            <a:lvl4pPr marL="1371600" indent="0">
              <a:buNone/>
              <a:defRPr sz="3500" b="1">
                <a:solidFill>
                  <a:schemeClr val="accent3"/>
                </a:solidFill>
              </a:defRPr>
            </a:lvl4pPr>
            <a:lvl5pPr marL="1828800" indent="0">
              <a:buNone/>
              <a:defRPr sz="3500" b="1">
                <a:solidFill>
                  <a:schemeClr val="accent3"/>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pic>
        <p:nvPicPr>
          <p:cNvPr id="20" name="Kuva 19" descr="Kuva, joka sisältää kohteen teksti, Fontti, kuvakaappaus, symboli&#10;&#10;Kuvaus luotu automaattisesti">
            <a:extLst>
              <a:ext uri="{FF2B5EF4-FFF2-40B4-BE49-F238E27FC236}">
                <a16:creationId xmlns:a16="http://schemas.microsoft.com/office/drawing/2014/main" id="{660D1366-5355-09B6-8A28-CDEAA4A862CB}"/>
              </a:ext>
            </a:extLst>
          </p:cNvPr>
          <p:cNvPicPr>
            <a:picLocks noChangeAspect="1"/>
          </p:cNvPicPr>
          <p:nvPr userDrawn="1"/>
        </p:nvPicPr>
        <p:blipFill>
          <a:blip r:embed="rId3"/>
          <a:stretch>
            <a:fillRect/>
          </a:stretch>
        </p:blipFill>
        <p:spPr>
          <a:xfrm>
            <a:off x="3746530" y="359176"/>
            <a:ext cx="2151501" cy="559466"/>
          </a:xfrm>
          <a:prstGeom prst="rect">
            <a:avLst/>
          </a:prstGeom>
        </p:spPr>
      </p:pic>
    </p:spTree>
    <p:extLst>
      <p:ext uri="{BB962C8B-B14F-4D97-AF65-F5344CB8AC3E}">
        <p14:creationId xmlns:p14="http://schemas.microsoft.com/office/powerpoint/2010/main" val="1747988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3_Kansi_ vaaleanpun_vihr_logo">
    <p:bg>
      <p:bgPr>
        <a:solidFill>
          <a:srgbClr val="F1BDC8"/>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2FE5598-89CF-CBC0-790A-52CA24D38812}"/>
              </a:ext>
            </a:extLst>
          </p:cNvPr>
          <p:cNvSpPr>
            <a:spLocks noGrp="1"/>
          </p:cNvSpPr>
          <p:nvPr>
            <p:ph type="ctrTitle"/>
          </p:nvPr>
        </p:nvSpPr>
        <p:spPr>
          <a:xfrm>
            <a:off x="1524000" y="2107476"/>
            <a:ext cx="9144000" cy="1892635"/>
          </a:xfrm>
        </p:spPr>
        <p:txBody>
          <a:bodyPr anchor="ctr" anchorCtr="0">
            <a:normAutofit/>
          </a:bodyPr>
          <a:lstStyle>
            <a:lvl1pPr algn="ctr">
              <a:defRPr sz="4800">
                <a:solidFill>
                  <a:schemeClr val="accent3"/>
                </a:solidFill>
              </a:defRPr>
            </a:lvl1pPr>
          </a:lstStyle>
          <a:p>
            <a:r>
              <a:rPr lang="fi-FI"/>
              <a:t>Muokkaa ots. perustyyl. napsautt.</a:t>
            </a:r>
          </a:p>
        </p:txBody>
      </p:sp>
      <p:sp>
        <p:nvSpPr>
          <p:cNvPr id="3" name="Alaotsikko 2">
            <a:extLst>
              <a:ext uri="{FF2B5EF4-FFF2-40B4-BE49-F238E27FC236}">
                <a16:creationId xmlns:a16="http://schemas.microsoft.com/office/drawing/2014/main" id="{EA5C04D1-0130-0F49-E820-7F6E2B793ED7}"/>
              </a:ext>
            </a:extLst>
          </p:cNvPr>
          <p:cNvSpPr>
            <a:spLocks noGrp="1"/>
          </p:cNvSpPr>
          <p:nvPr>
            <p:ph type="subTitle" idx="1"/>
          </p:nvPr>
        </p:nvSpPr>
        <p:spPr>
          <a:xfrm>
            <a:off x="3222171" y="4086063"/>
            <a:ext cx="5747658" cy="921706"/>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D7C2543E-9057-B686-9DDD-6D0E8AA513CC}"/>
              </a:ext>
            </a:extLst>
          </p:cNvPr>
          <p:cNvSpPr>
            <a:spLocks noGrp="1"/>
          </p:cNvSpPr>
          <p:nvPr>
            <p:ph type="dt" sz="half" idx="10"/>
          </p:nvPr>
        </p:nvSpPr>
        <p:spPr>
          <a:xfrm>
            <a:off x="4724400" y="5287639"/>
            <a:ext cx="2743200" cy="365125"/>
          </a:xfrm>
        </p:spPr>
        <p:txBody>
          <a:bodyPr/>
          <a:lstStyle>
            <a:lvl1pPr algn="ctr">
              <a:defRPr>
                <a:solidFill>
                  <a:schemeClr val="tx1"/>
                </a:solidFill>
              </a:defRPr>
            </a:lvl1pPr>
          </a:lstStyle>
          <a:p>
            <a:fld id="{500F61C4-1C71-A544-8FD3-DD61F3532129}" type="datetime1">
              <a:rPr lang="fi-FI" smtClean="0"/>
              <a:t>11.2.2025</a:t>
            </a:fld>
            <a:endParaRPr lang="fi-FI"/>
          </a:p>
        </p:txBody>
      </p:sp>
      <p:sp>
        <p:nvSpPr>
          <p:cNvPr id="5" name="Alatunnisteen paikkamerkki 4">
            <a:extLst>
              <a:ext uri="{FF2B5EF4-FFF2-40B4-BE49-F238E27FC236}">
                <a16:creationId xmlns:a16="http://schemas.microsoft.com/office/drawing/2014/main" id="{31E48398-ED46-0AA9-D9C1-24D042E3CC96}"/>
              </a:ext>
            </a:extLst>
          </p:cNvPr>
          <p:cNvSpPr>
            <a:spLocks noGrp="1"/>
          </p:cNvSpPr>
          <p:nvPr>
            <p:ph type="ftr" sz="quarter" idx="11"/>
          </p:nvPr>
        </p:nvSpPr>
        <p:spPr>
          <a:xfrm>
            <a:off x="4038600" y="5686166"/>
            <a:ext cx="4114800" cy="365125"/>
          </a:xfrm>
        </p:spPr>
        <p:txBody>
          <a:bodyPr/>
          <a:lstStyle>
            <a:lvl1pPr>
              <a:defRPr>
                <a:solidFill>
                  <a:schemeClr val="tx1"/>
                </a:solidFill>
              </a:defRPr>
            </a:lvl1pPr>
          </a:lstStyle>
          <a:p>
            <a:r>
              <a:rPr lang="fi-FI"/>
              <a:t>Kanta-Hämeen hyvinvointialue</a:t>
            </a:r>
          </a:p>
        </p:txBody>
      </p:sp>
      <p:cxnSp>
        <p:nvCxnSpPr>
          <p:cNvPr id="11" name="Suora yhdysviiva 10">
            <a:extLst>
              <a:ext uri="{FF2B5EF4-FFF2-40B4-BE49-F238E27FC236}">
                <a16:creationId xmlns:a16="http://schemas.microsoft.com/office/drawing/2014/main" id="{380752AF-439C-A394-C29E-5CD9C5895CC9}"/>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Kuva 6">
            <a:extLst>
              <a:ext uri="{FF2B5EF4-FFF2-40B4-BE49-F238E27FC236}">
                <a16:creationId xmlns:a16="http://schemas.microsoft.com/office/drawing/2014/main" id="{1517AFE6-0C4E-D7AE-5E35-42F9CD0D8691}"/>
              </a:ext>
            </a:extLst>
          </p:cNvPr>
          <p:cNvPicPr>
            <a:picLocks noChangeAspect="1"/>
          </p:cNvPicPr>
          <p:nvPr/>
        </p:nvPicPr>
        <p:blipFill rotWithShape="1">
          <a:blip r:embed="rId2"/>
          <a:srcRect t="1" b="17635"/>
          <a:stretch/>
        </p:blipFill>
        <p:spPr>
          <a:xfrm>
            <a:off x="9179594" y="4337510"/>
            <a:ext cx="2689485" cy="2536974"/>
          </a:xfrm>
          <a:prstGeom prst="rect">
            <a:avLst/>
          </a:prstGeom>
        </p:spPr>
      </p:pic>
      <p:cxnSp>
        <p:nvCxnSpPr>
          <p:cNvPr id="9" name="Suora yhdysviiva 8">
            <a:extLst>
              <a:ext uri="{FF2B5EF4-FFF2-40B4-BE49-F238E27FC236}">
                <a16:creationId xmlns:a16="http://schemas.microsoft.com/office/drawing/2014/main" id="{A6B0A1EB-F7EB-B8A4-4226-B480CDE31E58}"/>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12" name="Kuva 11">
            <a:extLst>
              <a:ext uri="{FF2B5EF4-FFF2-40B4-BE49-F238E27FC236}">
                <a16:creationId xmlns:a16="http://schemas.microsoft.com/office/drawing/2014/main" id="{F480ED79-90A3-9594-4E36-304E1D1A08EB}"/>
              </a:ext>
            </a:extLst>
          </p:cNvPr>
          <p:cNvPicPr>
            <a:picLocks noChangeAspect="1"/>
          </p:cNvPicPr>
          <p:nvPr/>
        </p:nvPicPr>
        <p:blipFill rotWithShape="1">
          <a:blip r:embed="rId2"/>
          <a:srcRect t="1" b="17635"/>
          <a:stretch/>
        </p:blipFill>
        <p:spPr>
          <a:xfrm>
            <a:off x="9179594" y="4337510"/>
            <a:ext cx="2689485" cy="2536974"/>
          </a:xfrm>
          <a:prstGeom prst="rect">
            <a:avLst/>
          </a:prstGeom>
        </p:spPr>
      </p:pic>
      <p:pic>
        <p:nvPicPr>
          <p:cNvPr id="13" name="Kuva 12" descr="Kuva, joka sisältää kohteen Fontti, Grafiikka, ympyrä, logo&#10;&#10;Kuvaus luotu automaattisesti">
            <a:extLst>
              <a:ext uri="{FF2B5EF4-FFF2-40B4-BE49-F238E27FC236}">
                <a16:creationId xmlns:a16="http://schemas.microsoft.com/office/drawing/2014/main" id="{C6B600FC-2514-7151-8203-9FD43F2C0E4D}"/>
              </a:ext>
            </a:extLst>
          </p:cNvPr>
          <p:cNvPicPr>
            <a:picLocks noChangeAspect="1"/>
          </p:cNvPicPr>
          <p:nvPr/>
        </p:nvPicPr>
        <p:blipFill>
          <a:blip r:embed="rId3"/>
          <a:stretch>
            <a:fillRect/>
          </a:stretch>
        </p:blipFill>
        <p:spPr>
          <a:xfrm>
            <a:off x="5574330" y="724092"/>
            <a:ext cx="1031557" cy="1031557"/>
          </a:xfrm>
          <a:prstGeom prst="rect">
            <a:avLst/>
          </a:prstGeom>
        </p:spPr>
      </p:pic>
      <p:pic>
        <p:nvPicPr>
          <p:cNvPr id="15" name="Kuva 14" descr="Kuva, joka sisältää kohteen kuvakaappaus, Sähkönsininen, symboli, Majorellen sininen&#10;&#10;Kuvaus luotu automaattisesti">
            <a:extLst>
              <a:ext uri="{FF2B5EF4-FFF2-40B4-BE49-F238E27FC236}">
                <a16:creationId xmlns:a16="http://schemas.microsoft.com/office/drawing/2014/main" id="{3CD97BC7-D5E9-4937-C9E3-F2298A0E5229}"/>
              </a:ext>
            </a:extLst>
          </p:cNvPr>
          <p:cNvPicPr>
            <a:picLocks noChangeAspect="1"/>
          </p:cNvPicPr>
          <p:nvPr userDrawn="1"/>
        </p:nvPicPr>
        <p:blipFill>
          <a:blip r:embed="rId4"/>
          <a:stretch>
            <a:fillRect/>
          </a:stretch>
        </p:blipFill>
        <p:spPr>
          <a:xfrm>
            <a:off x="9717577" y="365779"/>
            <a:ext cx="2151501" cy="559465"/>
          </a:xfrm>
          <a:prstGeom prst="rect">
            <a:avLst/>
          </a:prstGeom>
        </p:spPr>
      </p:pic>
    </p:spTree>
    <p:extLst>
      <p:ext uri="{BB962C8B-B14F-4D97-AF65-F5344CB8AC3E}">
        <p14:creationId xmlns:p14="http://schemas.microsoft.com/office/powerpoint/2010/main" val="825361902"/>
      </p:ext>
    </p:extLst>
  </p:cSld>
  <p:clrMapOvr>
    <a:masterClrMapping/>
  </p:clrMapOvr>
  <p:hf hdr="0"/>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p:cSld name="1_Kansi_kuvalla">
    <p:bg>
      <p:bgPr>
        <a:solidFill>
          <a:schemeClr val="accent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2FE5598-89CF-CBC0-790A-52CA24D38812}"/>
              </a:ext>
            </a:extLst>
          </p:cNvPr>
          <p:cNvSpPr>
            <a:spLocks noGrp="1"/>
          </p:cNvSpPr>
          <p:nvPr>
            <p:ph type="ctrTitle"/>
          </p:nvPr>
        </p:nvSpPr>
        <p:spPr>
          <a:xfrm>
            <a:off x="754606" y="1826904"/>
            <a:ext cx="6096000" cy="2265550"/>
          </a:xfrm>
        </p:spPr>
        <p:txBody>
          <a:bodyPr anchor="b" anchorCtr="0">
            <a:normAutofit/>
          </a:bodyPr>
          <a:lstStyle>
            <a:lvl1pPr algn="l">
              <a:defRPr sz="48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EA5C04D1-0130-0F49-E820-7F6E2B793ED7}"/>
              </a:ext>
            </a:extLst>
          </p:cNvPr>
          <p:cNvSpPr>
            <a:spLocks noGrp="1"/>
          </p:cNvSpPr>
          <p:nvPr>
            <p:ph type="subTitle" idx="1"/>
          </p:nvPr>
        </p:nvSpPr>
        <p:spPr>
          <a:xfrm>
            <a:off x="754606" y="4136602"/>
            <a:ext cx="6096000" cy="885271"/>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D7C2543E-9057-B686-9DDD-6D0E8AA513CC}"/>
              </a:ext>
            </a:extLst>
          </p:cNvPr>
          <p:cNvSpPr>
            <a:spLocks noGrp="1"/>
          </p:cNvSpPr>
          <p:nvPr>
            <p:ph type="dt" sz="half" idx="10"/>
          </p:nvPr>
        </p:nvSpPr>
        <p:spPr>
          <a:xfrm>
            <a:off x="754606" y="5287639"/>
            <a:ext cx="2743200" cy="365125"/>
          </a:xfrm>
        </p:spPr>
        <p:txBody>
          <a:bodyPr/>
          <a:lstStyle>
            <a:lvl1pPr algn="l">
              <a:defRPr>
                <a:solidFill>
                  <a:sysClr val="windowText" lastClr="000000"/>
                </a:solidFill>
              </a:defRPr>
            </a:lvl1pPr>
          </a:lstStyle>
          <a:p>
            <a:fld id="{65C9549F-E022-B047-932D-080426BF31F3}" type="datetime1">
              <a:rPr lang="fi-FI" smtClean="0"/>
              <a:pPr/>
              <a:t>11.2.2025</a:t>
            </a:fld>
            <a:endParaRPr lang="fi-FI"/>
          </a:p>
        </p:txBody>
      </p:sp>
      <p:sp>
        <p:nvSpPr>
          <p:cNvPr id="5" name="Alatunnisteen paikkamerkki 4">
            <a:extLst>
              <a:ext uri="{FF2B5EF4-FFF2-40B4-BE49-F238E27FC236}">
                <a16:creationId xmlns:a16="http://schemas.microsoft.com/office/drawing/2014/main" id="{31E48398-ED46-0AA9-D9C1-24D042E3CC96}"/>
              </a:ext>
            </a:extLst>
          </p:cNvPr>
          <p:cNvSpPr>
            <a:spLocks noGrp="1"/>
          </p:cNvSpPr>
          <p:nvPr>
            <p:ph type="ftr" sz="quarter" idx="11"/>
          </p:nvPr>
        </p:nvSpPr>
        <p:spPr>
          <a:xfrm>
            <a:off x="754606" y="5686166"/>
            <a:ext cx="4114800" cy="365125"/>
          </a:xfrm>
        </p:spPr>
        <p:txBody>
          <a:bodyPr/>
          <a:lstStyle>
            <a:lvl1pPr algn="ctr">
              <a:defRPr>
                <a:solidFill>
                  <a:sysClr val="windowText" lastClr="000000"/>
                </a:solidFill>
              </a:defRPr>
            </a:lvl1pPr>
          </a:lstStyle>
          <a:p>
            <a:pPr algn="l"/>
            <a:r>
              <a:rPr lang="fi-FI"/>
              <a:t>Kanta-Hämeen hyvinvointialue</a:t>
            </a:r>
          </a:p>
        </p:txBody>
      </p:sp>
      <p:cxnSp>
        <p:nvCxnSpPr>
          <p:cNvPr id="14" name="Suora yhdysviiva 13">
            <a:extLst>
              <a:ext uri="{FF2B5EF4-FFF2-40B4-BE49-F238E27FC236}">
                <a16:creationId xmlns:a16="http://schemas.microsoft.com/office/drawing/2014/main" id="{98FC20F4-EA3F-E16F-F5C9-80BCEF4AA1F0}"/>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8" name="Kuva 7">
            <a:extLst>
              <a:ext uri="{FF2B5EF4-FFF2-40B4-BE49-F238E27FC236}">
                <a16:creationId xmlns:a16="http://schemas.microsoft.com/office/drawing/2014/main" id="{69DF4EF6-E3DF-BC28-5474-3C5253BA02EC}"/>
              </a:ext>
            </a:extLst>
          </p:cNvPr>
          <p:cNvPicPr>
            <a:picLocks noChangeAspect="1"/>
          </p:cNvPicPr>
          <p:nvPr/>
        </p:nvPicPr>
        <p:blipFill>
          <a:blip r:embed="rId2"/>
          <a:srcRect/>
          <a:stretch/>
        </p:blipFill>
        <p:spPr>
          <a:xfrm>
            <a:off x="786136" y="698692"/>
            <a:ext cx="1043341" cy="1039312"/>
          </a:xfrm>
          <a:prstGeom prst="rect">
            <a:avLst/>
          </a:prstGeom>
        </p:spPr>
      </p:pic>
      <p:sp>
        <p:nvSpPr>
          <p:cNvPr id="13" name="Kuvan paikkamerkki 12">
            <a:extLst>
              <a:ext uri="{FF2B5EF4-FFF2-40B4-BE49-F238E27FC236}">
                <a16:creationId xmlns:a16="http://schemas.microsoft.com/office/drawing/2014/main" id="{78A37A2B-4DA4-2F92-03FD-D96E38BD8F0C}"/>
              </a:ext>
            </a:extLst>
          </p:cNvPr>
          <p:cNvSpPr>
            <a:spLocks noGrp="1"/>
          </p:cNvSpPr>
          <p:nvPr>
            <p:ph type="pic" sz="quarter" idx="12"/>
          </p:nvPr>
        </p:nvSpPr>
        <p:spPr>
          <a:xfrm>
            <a:off x="7073900" y="0"/>
            <a:ext cx="5118100" cy="6858000"/>
          </a:xfrm>
        </p:spPr>
        <p:txBody>
          <a:bodyPr/>
          <a:lstStyle/>
          <a:p>
            <a:r>
              <a:rPr lang="fi-FI"/>
              <a:t>Lisää kuva napsauttamalla kuvaketta</a:t>
            </a:r>
          </a:p>
        </p:txBody>
      </p:sp>
      <p:cxnSp>
        <p:nvCxnSpPr>
          <p:cNvPr id="6" name="Suora yhdysviiva 5">
            <a:extLst>
              <a:ext uri="{FF2B5EF4-FFF2-40B4-BE49-F238E27FC236}">
                <a16:creationId xmlns:a16="http://schemas.microsoft.com/office/drawing/2014/main" id="{0D2928C2-65DA-9EBD-283C-6AC3BCD94795}"/>
              </a:ext>
            </a:extLst>
          </p:cNvPr>
          <p:cNvCxnSpPr>
            <a:cxnSpLocks/>
          </p:cNvCxnSpPr>
          <p:nvPr userDrawn="1"/>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Kuva 6">
            <a:extLst>
              <a:ext uri="{FF2B5EF4-FFF2-40B4-BE49-F238E27FC236}">
                <a16:creationId xmlns:a16="http://schemas.microsoft.com/office/drawing/2014/main" id="{6B9DA7DE-6165-45A9-8882-ECDF453467E7}"/>
              </a:ext>
            </a:extLst>
          </p:cNvPr>
          <p:cNvPicPr>
            <a:picLocks noChangeAspect="1"/>
          </p:cNvPicPr>
          <p:nvPr userDrawn="1"/>
        </p:nvPicPr>
        <p:blipFill>
          <a:blip r:embed="rId2"/>
          <a:srcRect/>
          <a:stretch/>
        </p:blipFill>
        <p:spPr>
          <a:xfrm>
            <a:off x="786136" y="698692"/>
            <a:ext cx="1043341" cy="1039312"/>
          </a:xfrm>
          <a:prstGeom prst="rect">
            <a:avLst/>
          </a:prstGeom>
        </p:spPr>
      </p:pic>
      <p:pic>
        <p:nvPicPr>
          <p:cNvPr id="11" name="Kuva 10" descr="Kuva, joka sisältää kohteen kuvakaappaus, Sähkönsininen, symboli, Majorellen sininen&#10;&#10;Kuvaus luotu automaattisesti">
            <a:extLst>
              <a:ext uri="{FF2B5EF4-FFF2-40B4-BE49-F238E27FC236}">
                <a16:creationId xmlns:a16="http://schemas.microsoft.com/office/drawing/2014/main" id="{4E72E756-5089-5CC9-E4C7-1380999AB6E5}"/>
              </a:ext>
            </a:extLst>
          </p:cNvPr>
          <p:cNvPicPr>
            <a:picLocks noChangeAspect="1"/>
          </p:cNvPicPr>
          <p:nvPr userDrawn="1"/>
        </p:nvPicPr>
        <p:blipFill>
          <a:blip r:embed="rId3"/>
          <a:stretch>
            <a:fillRect/>
          </a:stretch>
        </p:blipFill>
        <p:spPr>
          <a:xfrm>
            <a:off x="3746530" y="362520"/>
            <a:ext cx="2151501" cy="559465"/>
          </a:xfrm>
          <a:prstGeom prst="rect">
            <a:avLst/>
          </a:prstGeom>
        </p:spPr>
      </p:pic>
    </p:spTree>
    <p:extLst>
      <p:ext uri="{BB962C8B-B14F-4D97-AF65-F5344CB8AC3E}">
        <p14:creationId xmlns:p14="http://schemas.microsoft.com/office/powerpoint/2010/main" val="15711504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p:cSld name="1_Väliotsikko_vihreä">
    <p:bg>
      <p:bgPr>
        <a:solidFill>
          <a:schemeClr val="accent1"/>
        </a:solidFill>
        <a:effectLst/>
      </p:bgPr>
    </p:bg>
    <p:spTree>
      <p:nvGrpSpPr>
        <p:cNvPr id="1" name=""/>
        <p:cNvGrpSpPr/>
        <p:nvPr/>
      </p:nvGrpSpPr>
      <p:grpSpPr>
        <a:xfrm>
          <a:off x="0" y="0"/>
          <a:ext cx="0" cy="0"/>
          <a:chOff x="0" y="0"/>
          <a:chExt cx="0" cy="0"/>
        </a:xfrm>
      </p:grpSpPr>
      <p:cxnSp>
        <p:nvCxnSpPr>
          <p:cNvPr id="3" name="Suora yhdysviiva 2">
            <a:extLst>
              <a:ext uri="{FF2B5EF4-FFF2-40B4-BE49-F238E27FC236}">
                <a16:creationId xmlns:a16="http://schemas.microsoft.com/office/drawing/2014/main" id="{7FFAEC9C-9A53-93C7-A35E-F7A4B7FC4D8D}"/>
              </a:ext>
            </a:extLst>
          </p:cNvPr>
          <p:cNvCxnSpPr>
            <a:cxnSpLocks/>
          </p:cNvCxnSpPr>
          <p:nvPr/>
        </p:nvCxnSpPr>
        <p:spPr>
          <a:xfrm>
            <a:off x="0" y="117721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Ellipsi 5">
            <a:extLst>
              <a:ext uri="{FF2B5EF4-FFF2-40B4-BE49-F238E27FC236}">
                <a16:creationId xmlns:a16="http://schemas.microsoft.com/office/drawing/2014/main" id="{BC6DA6A8-BB84-69A2-B21F-BADC9709AD67}"/>
              </a:ext>
            </a:extLst>
          </p:cNvPr>
          <p:cNvSpPr/>
          <p:nvPr/>
        </p:nvSpPr>
        <p:spPr>
          <a:xfrm>
            <a:off x="596575" y="749032"/>
            <a:ext cx="856721" cy="8567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7" name="Tekstin paikkamerkki 12">
            <a:extLst>
              <a:ext uri="{FF2B5EF4-FFF2-40B4-BE49-F238E27FC236}">
                <a16:creationId xmlns:a16="http://schemas.microsoft.com/office/drawing/2014/main" id="{2301763F-E1FC-F2F3-0CA8-AF4ACFB00BA6}"/>
              </a:ext>
            </a:extLst>
          </p:cNvPr>
          <p:cNvSpPr>
            <a:spLocks noGrp="1"/>
          </p:cNvSpPr>
          <p:nvPr>
            <p:ph type="body" sz="quarter" idx="13"/>
          </p:nvPr>
        </p:nvSpPr>
        <p:spPr>
          <a:xfrm>
            <a:off x="812193" y="725003"/>
            <a:ext cx="7701491" cy="599309"/>
          </a:xfrm>
        </p:spPr>
        <p:txBody>
          <a:bodyPr>
            <a:noAutofit/>
          </a:bodyPr>
          <a:lstStyle>
            <a:lvl1pPr marL="0" indent="0">
              <a:buNone/>
              <a:defRPr sz="3500" b="1">
                <a:solidFill>
                  <a:schemeClr val="accent2"/>
                </a:solidFill>
              </a:defRPr>
            </a:lvl1pPr>
            <a:lvl2pPr marL="457200" indent="0">
              <a:buNone/>
              <a:defRPr sz="3500" b="1">
                <a:solidFill>
                  <a:schemeClr val="accent2"/>
                </a:solidFill>
              </a:defRPr>
            </a:lvl2pPr>
            <a:lvl3pPr marL="914400" indent="0">
              <a:buNone/>
              <a:defRPr sz="3500" b="1">
                <a:solidFill>
                  <a:schemeClr val="accent2"/>
                </a:solidFill>
              </a:defRPr>
            </a:lvl3pPr>
            <a:lvl4pPr marL="1371600" indent="0">
              <a:buNone/>
              <a:defRPr sz="3500" b="1">
                <a:solidFill>
                  <a:schemeClr val="accent2"/>
                </a:solidFill>
              </a:defRPr>
            </a:lvl4pPr>
            <a:lvl5pPr marL="1828800" indent="0">
              <a:buNone/>
              <a:defRPr sz="3500" b="1">
                <a:solidFill>
                  <a:schemeClr val="accent2"/>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2" name="Otsikko 1">
            <a:extLst>
              <a:ext uri="{FF2B5EF4-FFF2-40B4-BE49-F238E27FC236}">
                <a16:creationId xmlns:a16="http://schemas.microsoft.com/office/drawing/2014/main" id="{D2FE5598-89CF-CBC0-790A-52CA24D38812}"/>
              </a:ext>
            </a:extLst>
          </p:cNvPr>
          <p:cNvSpPr>
            <a:spLocks noGrp="1"/>
          </p:cNvSpPr>
          <p:nvPr>
            <p:ph type="ctrTitle"/>
          </p:nvPr>
        </p:nvSpPr>
        <p:spPr>
          <a:xfrm>
            <a:off x="556639" y="2247150"/>
            <a:ext cx="7884885" cy="2637317"/>
          </a:xfrm>
        </p:spPr>
        <p:txBody>
          <a:bodyPr anchor="ctr" anchorCtr="0">
            <a:normAutofit/>
          </a:bodyPr>
          <a:lstStyle>
            <a:lvl1pPr algn="l">
              <a:defRPr sz="4000">
                <a:solidFill>
                  <a:schemeClr val="bg1"/>
                </a:solidFill>
              </a:defRPr>
            </a:lvl1pPr>
          </a:lstStyle>
          <a:p>
            <a:r>
              <a:rPr lang="fi-FI"/>
              <a:t>Muokkaa ots. perustyyl. napsautt.</a:t>
            </a:r>
          </a:p>
        </p:txBody>
      </p:sp>
      <p:pic>
        <p:nvPicPr>
          <p:cNvPr id="10" name="Kuva 9">
            <a:extLst>
              <a:ext uri="{FF2B5EF4-FFF2-40B4-BE49-F238E27FC236}">
                <a16:creationId xmlns:a16="http://schemas.microsoft.com/office/drawing/2014/main" id="{37B0DD19-D58B-E7F6-52E0-B153973772A1}"/>
              </a:ext>
            </a:extLst>
          </p:cNvPr>
          <p:cNvPicPr>
            <a:picLocks noChangeAspect="1"/>
          </p:cNvPicPr>
          <p:nvPr/>
        </p:nvPicPr>
        <p:blipFill rotWithShape="1">
          <a:blip r:embed="rId2"/>
          <a:srcRect t="1" b="17635"/>
          <a:stretch/>
        </p:blipFill>
        <p:spPr>
          <a:xfrm>
            <a:off x="9179594" y="4337510"/>
            <a:ext cx="2689485" cy="2536974"/>
          </a:xfrm>
          <a:prstGeom prst="rect">
            <a:avLst/>
          </a:prstGeom>
        </p:spPr>
      </p:pic>
      <p:sp>
        <p:nvSpPr>
          <p:cNvPr id="4" name="Päivämäärän paikkamerkki 3">
            <a:extLst>
              <a:ext uri="{FF2B5EF4-FFF2-40B4-BE49-F238E27FC236}">
                <a16:creationId xmlns:a16="http://schemas.microsoft.com/office/drawing/2014/main" id="{F763D978-8F31-3C63-39A7-3DE10A92D684}"/>
              </a:ext>
            </a:extLst>
          </p:cNvPr>
          <p:cNvSpPr>
            <a:spLocks noGrp="1"/>
          </p:cNvSpPr>
          <p:nvPr>
            <p:ph type="dt" sz="half" idx="10"/>
          </p:nvPr>
        </p:nvSpPr>
        <p:spPr>
          <a:xfrm>
            <a:off x="564332" y="6441702"/>
            <a:ext cx="1039741" cy="301756"/>
          </a:xfrm>
        </p:spPr>
        <p:txBody>
          <a:bodyPr/>
          <a:lstStyle>
            <a:lvl1pPr>
              <a:defRPr>
                <a:solidFill>
                  <a:sysClr val="windowText" lastClr="000000"/>
                </a:solidFill>
              </a:defRPr>
            </a:lvl1pPr>
          </a:lstStyle>
          <a:p>
            <a:fld id="{500F61C4-1C71-A544-8FD3-DD61F3532129}" type="datetime1">
              <a:rPr lang="fi-FI" smtClean="0"/>
              <a:t>11.2.2025</a:t>
            </a:fld>
            <a:endParaRPr lang="fi-FI"/>
          </a:p>
        </p:txBody>
      </p:sp>
      <p:sp>
        <p:nvSpPr>
          <p:cNvPr id="5" name="Alatunnisteen paikkamerkki 4">
            <a:extLst>
              <a:ext uri="{FF2B5EF4-FFF2-40B4-BE49-F238E27FC236}">
                <a16:creationId xmlns:a16="http://schemas.microsoft.com/office/drawing/2014/main" id="{CD8B2327-4ED6-38DE-D147-DD6E64122BBA}"/>
              </a:ext>
            </a:extLst>
          </p:cNvPr>
          <p:cNvSpPr>
            <a:spLocks noGrp="1"/>
          </p:cNvSpPr>
          <p:nvPr>
            <p:ph type="ftr" sz="quarter" idx="11"/>
          </p:nvPr>
        </p:nvSpPr>
        <p:spPr>
          <a:xfrm>
            <a:off x="1859984" y="6441702"/>
            <a:ext cx="4114800" cy="301756"/>
          </a:xfrm>
        </p:spPr>
        <p:txBody>
          <a:bodyPr/>
          <a:lstStyle>
            <a:lvl1pPr algn="l">
              <a:defRPr>
                <a:solidFill>
                  <a:sysClr val="windowText" lastClr="000000"/>
                </a:solidFill>
              </a:defRPr>
            </a:lvl1pPr>
          </a:lstStyle>
          <a:p>
            <a:r>
              <a:rPr lang="fi-FI"/>
              <a:t>Kanta-Hämeen hyvinvointialue</a:t>
            </a:r>
          </a:p>
        </p:txBody>
      </p:sp>
      <p:cxnSp>
        <p:nvCxnSpPr>
          <p:cNvPr id="8" name="Suora yhdysviiva 7">
            <a:extLst>
              <a:ext uri="{FF2B5EF4-FFF2-40B4-BE49-F238E27FC236}">
                <a16:creationId xmlns:a16="http://schemas.microsoft.com/office/drawing/2014/main" id="{B133F3B3-CA34-00A9-77B4-35D2FFC15DBA}"/>
              </a:ext>
            </a:extLst>
          </p:cNvPr>
          <p:cNvCxnSpPr>
            <a:cxnSpLocks/>
          </p:cNvCxnSpPr>
          <p:nvPr/>
        </p:nvCxnSpPr>
        <p:spPr>
          <a:xfrm>
            <a:off x="1645310" y="6441702"/>
            <a:ext cx="0" cy="301756"/>
          </a:xfrm>
          <a:prstGeom prst="line">
            <a:avLst/>
          </a:prstGeom>
          <a:ln/>
        </p:spPr>
        <p:style>
          <a:lnRef idx="2">
            <a:schemeClr val="dk1"/>
          </a:lnRef>
          <a:fillRef idx="0">
            <a:schemeClr val="dk1"/>
          </a:fillRef>
          <a:effectRef idx="1">
            <a:schemeClr val="dk1"/>
          </a:effectRef>
          <a:fontRef idx="minor">
            <a:schemeClr val="tx1"/>
          </a:fontRef>
        </p:style>
      </p:cxnSp>
      <p:pic>
        <p:nvPicPr>
          <p:cNvPr id="11" name="Kuva 10" descr="Kuva, joka sisältää kohteen kuvakaappaus, Sähkönsininen, symboli, Majorellen sininen&#10;&#10;Kuvaus luotu automaattisesti">
            <a:extLst>
              <a:ext uri="{FF2B5EF4-FFF2-40B4-BE49-F238E27FC236}">
                <a16:creationId xmlns:a16="http://schemas.microsoft.com/office/drawing/2014/main" id="{BCEBE705-EF31-7C0F-F6D3-6CD0A1480FC6}"/>
              </a:ext>
            </a:extLst>
          </p:cNvPr>
          <p:cNvPicPr>
            <a:picLocks noChangeAspect="1"/>
          </p:cNvPicPr>
          <p:nvPr userDrawn="1"/>
        </p:nvPicPr>
        <p:blipFill>
          <a:blip r:embed="rId3"/>
          <a:stretch>
            <a:fillRect/>
          </a:stretch>
        </p:blipFill>
        <p:spPr>
          <a:xfrm>
            <a:off x="9717577" y="365779"/>
            <a:ext cx="2151501" cy="559465"/>
          </a:xfrm>
          <a:prstGeom prst="rect">
            <a:avLst/>
          </a:prstGeom>
        </p:spPr>
      </p:pic>
    </p:spTree>
    <p:extLst>
      <p:ext uri="{BB962C8B-B14F-4D97-AF65-F5344CB8AC3E}">
        <p14:creationId xmlns:p14="http://schemas.microsoft.com/office/powerpoint/2010/main" val="936406880"/>
      </p:ext>
    </p:extLst>
  </p:cSld>
  <p:clrMapOvr>
    <a:masterClrMapping/>
  </p:clrMapOvr>
  <p:hf hdr="0"/>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p:cSld name="1_Väliotsikko_vihreä_kuva">
    <p:bg>
      <p:bgPr>
        <a:solidFill>
          <a:schemeClr val="accent1"/>
        </a:solidFill>
        <a:effectLst/>
      </p:bgPr>
    </p:bg>
    <p:spTree>
      <p:nvGrpSpPr>
        <p:cNvPr id="1" name=""/>
        <p:cNvGrpSpPr/>
        <p:nvPr/>
      </p:nvGrpSpPr>
      <p:grpSpPr>
        <a:xfrm>
          <a:off x="0" y="0"/>
          <a:ext cx="0" cy="0"/>
          <a:chOff x="0" y="0"/>
          <a:chExt cx="0" cy="0"/>
        </a:xfrm>
      </p:grpSpPr>
      <p:cxnSp>
        <p:nvCxnSpPr>
          <p:cNvPr id="14" name="Suora yhdysviiva 13">
            <a:extLst>
              <a:ext uri="{FF2B5EF4-FFF2-40B4-BE49-F238E27FC236}">
                <a16:creationId xmlns:a16="http://schemas.microsoft.com/office/drawing/2014/main" id="{98FC20F4-EA3F-E16F-F5C9-80BCEF4AA1F0}"/>
              </a:ext>
            </a:extLst>
          </p:cNvPr>
          <p:cNvCxnSpPr>
            <a:cxnSpLocks/>
          </p:cNvCxnSpPr>
          <p:nvPr/>
        </p:nvCxnSpPr>
        <p:spPr>
          <a:xfrm>
            <a:off x="0" y="117721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Ellipsi 6">
            <a:extLst>
              <a:ext uri="{FF2B5EF4-FFF2-40B4-BE49-F238E27FC236}">
                <a16:creationId xmlns:a16="http://schemas.microsoft.com/office/drawing/2014/main" id="{FECFFE04-895D-13E3-9693-89616734C5D1}"/>
              </a:ext>
            </a:extLst>
          </p:cNvPr>
          <p:cNvSpPr/>
          <p:nvPr/>
        </p:nvSpPr>
        <p:spPr>
          <a:xfrm>
            <a:off x="596575" y="749032"/>
            <a:ext cx="856721" cy="8567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Tekstin paikkamerkki 12">
            <a:extLst>
              <a:ext uri="{FF2B5EF4-FFF2-40B4-BE49-F238E27FC236}">
                <a16:creationId xmlns:a16="http://schemas.microsoft.com/office/drawing/2014/main" id="{F54D0898-733A-7B05-79DB-3DD5E4BA9591}"/>
              </a:ext>
            </a:extLst>
          </p:cNvPr>
          <p:cNvSpPr>
            <a:spLocks noGrp="1"/>
          </p:cNvSpPr>
          <p:nvPr>
            <p:ph type="body" sz="quarter" idx="13"/>
          </p:nvPr>
        </p:nvSpPr>
        <p:spPr>
          <a:xfrm>
            <a:off x="812194" y="725003"/>
            <a:ext cx="5341392" cy="599309"/>
          </a:xfrm>
        </p:spPr>
        <p:txBody>
          <a:bodyPr>
            <a:noAutofit/>
          </a:bodyPr>
          <a:lstStyle>
            <a:lvl1pPr marL="0" indent="0">
              <a:buNone/>
              <a:defRPr sz="3500" b="1">
                <a:solidFill>
                  <a:schemeClr val="accent2"/>
                </a:solidFill>
              </a:defRPr>
            </a:lvl1pPr>
            <a:lvl2pPr marL="457200" indent="0">
              <a:buNone/>
              <a:defRPr sz="3500" b="1">
                <a:solidFill>
                  <a:schemeClr val="accent2"/>
                </a:solidFill>
              </a:defRPr>
            </a:lvl2pPr>
            <a:lvl3pPr marL="914400" indent="0">
              <a:buNone/>
              <a:defRPr sz="3500" b="1">
                <a:solidFill>
                  <a:schemeClr val="accent2"/>
                </a:solidFill>
              </a:defRPr>
            </a:lvl3pPr>
            <a:lvl4pPr marL="1371600" indent="0">
              <a:buNone/>
              <a:defRPr sz="3500" b="1">
                <a:solidFill>
                  <a:schemeClr val="accent2"/>
                </a:solidFill>
              </a:defRPr>
            </a:lvl4pPr>
            <a:lvl5pPr marL="1828800" indent="0">
              <a:buNone/>
              <a:defRPr sz="3500" b="1">
                <a:solidFill>
                  <a:schemeClr val="accent2"/>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2" name="Otsikko 1">
            <a:extLst>
              <a:ext uri="{FF2B5EF4-FFF2-40B4-BE49-F238E27FC236}">
                <a16:creationId xmlns:a16="http://schemas.microsoft.com/office/drawing/2014/main" id="{D2FE5598-89CF-CBC0-790A-52CA24D38812}"/>
              </a:ext>
            </a:extLst>
          </p:cNvPr>
          <p:cNvSpPr>
            <a:spLocks noGrp="1"/>
          </p:cNvSpPr>
          <p:nvPr>
            <p:ph type="ctrTitle"/>
          </p:nvPr>
        </p:nvSpPr>
        <p:spPr>
          <a:xfrm>
            <a:off x="556639" y="2247150"/>
            <a:ext cx="5341392" cy="2637317"/>
          </a:xfrm>
        </p:spPr>
        <p:txBody>
          <a:bodyPr anchor="ctr" anchorCtr="0">
            <a:normAutofit/>
          </a:bodyPr>
          <a:lstStyle>
            <a:lvl1pPr algn="l">
              <a:defRPr sz="3600">
                <a:solidFill>
                  <a:schemeClr val="bg1"/>
                </a:solidFill>
              </a:defRPr>
            </a:lvl1pPr>
          </a:lstStyle>
          <a:p>
            <a:r>
              <a:rPr lang="fi-FI"/>
              <a:t>Muokkaa ots. perustyyl. napsautt.</a:t>
            </a:r>
          </a:p>
        </p:txBody>
      </p:sp>
      <p:sp>
        <p:nvSpPr>
          <p:cNvPr id="13" name="Kuvan paikkamerkki 12">
            <a:extLst>
              <a:ext uri="{FF2B5EF4-FFF2-40B4-BE49-F238E27FC236}">
                <a16:creationId xmlns:a16="http://schemas.microsoft.com/office/drawing/2014/main" id="{78A37A2B-4DA4-2F92-03FD-D96E38BD8F0C}"/>
              </a:ext>
            </a:extLst>
          </p:cNvPr>
          <p:cNvSpPr>
            <a:spLocks noGrp="1"/>
          </p:cNvSpPr>
          <p:nvPr>
            <p:ph type="pic" sz="quarter" idx="12"/>
          </p:nvPr>
        </p:nvSpPr>
        <p:spPr>
          <a:xfrm>
            <a:off x="6217218" y="0"/>
            <a:ext cx="5974782" cy="6858000"/>
          </a:xfrm>
        </p:spPr>
        <p:txBody>
          <a:bodyPr/>
          <a:lstStyle/>
          <a:p>
            <a:r>
              <a:rPr lang="fi-FI"/>
              <a:t>Lisää kuva napsauttamalla kuvaketta</a:t>
            </a:r>
          </a:p>
        </p:txBody>
      </p:sp>
      <p:pic>
        <p:nvPicPr>
          <p:cNvPr id="10" name="Kuva 9">
            <a:extLst>
              <a:ext uri="{FF2B5EF4-FFF2-40B4-BE49-F238E27FC236}">
                <a16:creationId xmlns:a16="http://schemas.microsoft.com/office/drawing/2014/main" id="{37B0DD19-D58B-E7F6-52E0-B153973772A1}"/>
              </a:ext>
            </a:extLst>
          </p:cNvPr>
          <p:cNvPicPr>
            <a:picLocks noChangeAspect="1"/>
          </p:cNvPicPr>
          <p:nvPr/>
        </p:nvPicPr>
        <p:blipFill rotWithShape="1">
          <a:blip r:embed="rId2"/>
          <a:srcRect t="1" b="17635"/>
          <a:stretch/>
        </p:blipFill>
        <p:spPr>
          <a:xfrm>
            <a:off x="9179594" y="4337510"/>
            <a:ext cx="2689485" cy="2536974"/>
          </a:xfrm>
          <a:prstGeom prst="rect">
            <a:avLst/>
          </a:prstGeom>
        </p:spPr>
      </p:pic>
      <p:sp>
        <p:nvSpPr>
          <p:cNvPr id="3" name="Päivämäärän paikkamerkki 3">
            <a:extLst>
              <a:ext uri="{FF2B5EF4-FFF2-40B4-BE49-F238E27FC236}">
                <a16:creationId xmlns:a16="http://schemas.microsoft.com/office/drawing/2014/main" id="{02EA9F47-35F4-F0BF-983E-A6FA335A6240}"/>
              </a:ext>
            </a:extLst>
          </p:cNvPr>
          <p:cNvSpPr>
            <a:spLocks noGrp="1"/>
          </p:cNvSpPr>
          <p:nvPr>
            <p:ph type="dt" sz="half" idx="10"/>
          </p:nvPr>
        </p:nvSpPr>
        <p:spPr>
          <a:xfrm>
            <a:off x="564332" y="6441702"/>
            <a:ext cx="1039741" cy="301756"/>
          </a:xfrm>
        </p:spPr>
        <p:txBody>
          <a:bodyPr/>
          <a:lstStyle>
            <a:lvl1pPr>
              <a:defRPr>
                <a:solidFill>
                  <a:sysClr val="windowText" lastClr="000000"/>
                </a:solidFill>
              </a:defRPr>
            </a:lvl1pPr>
          </a:lstStyle>
          <a:p>
            <a:fld id="{500F61C4-1C71-A544-8FD3-DD61F3532129}" type="datetime1">
              <a:rPr lang="fi-FI" smtClean="0"/>
              <a:t>11.2.2025</a:t>
            </a:fld>
            <a:endParaRPr lang="fi-FI"/>
          </a:p>
        </p:txBody>
      </p:sp>
      <p:sp>
        <p:nvSpPr>
          <p:cNvPr id="4" name="Alatunnisteen paikkamerkki 4">
            <a:extLst>
              <a:ext uri="{FF2B5EF4-FFF2-40B4-BE49-F238E27FC236}">
                <a16:creationId xmlns:a16="http://schemas.microsoft.com/office/drawing/2014/main" id="{C51632AD-BECC-D10E-07C0-140193D72F8B}"/>
              </a:ext>
            </a:extLst>
          </p:cNvPr>
          <p:cNvSpPr>
            <a:spLocks noGrp="1"/>
          </p:cNvSpPr>
          <p:nvPr>
            <p:ph type="ftr" sz="quarter" idx="11"/>
          </p:nvPr>
        </p:nvSpPr>
        <p:spPr>
          <a:xfrm>
            <a:off x="1859984" y="6441702"/>
            <a:ext cx="4114800" cy="301756"/>
          </a:xfrm>
        </p:spPr>
        <p:txBody>
          <a:bodyPr/>
          <a:lstStyle>
            <a:lvl1pPr algn="l">
              <a:defRPr>
                <a:solidFill>
                  <a:sysClr val="windowText" lastClr="000000"/>
                </a:solidFill>
              </a:defRPr>
            </a:lvl1pPr>
          </a:lstStyle>
          <a:p>
            <a:r>
              <a:rPr lang="fi-FI"/>
              <a:t>Kanta-Hämeen hyvinvointialue</a:t>
            </a:r>
          </a:p>
        </p:txBody>
      </p:sp>
      <p:cxnSp>
        <p:nvCxnSpPr>
          <p:cNvPr id="5" name="Suora yhdysviiva 4">
            <a:extLst>
              <a:ext uri="{FF2B5EF4-FFF2-40B4-BE49-F238E27FC236}">
                <a16:creationId xmlns:a16="http://schemas.microsoft.com/office/drawing/2014/main" id="{26E327DC-92CC-9EC4-9828-E9C764BA415C}"/>
              </a:ext>
            </a:extLst>
          </p:cNvPr>
          <p:cNvCxnSpPr>
            <a:cxnSpLocks/>
          </p:cNvCxnSpPr>
          <p:nvPr/>
        </p:nvCxnSpPr>
        <p:spPr>
          <a:xfrm>
            <a:off x="1645310" y="6441702"/>
            <a:ext cx="0" cy="301756"/>
          </a:xfrm>
          <a:prstGeom prst="line">
            <a:avLst/>
          </a:prstGeom>
          <a:ln/>
        </p:spPr>
        <p:style>
          <a:lnRef idx="2">
            <a:schemeClr val="dk1"/>
          </a:lnRef>
          <a:fillRef idx="0">
            <a:schemeClr val="dk1"/>
          </a:fillRef>
          <a:effectRef idx="1">
            <a:schemeClr val="dk1"/>
          </a:effectRef>
          <a:fontRef idx="minor">
            <a:schemeClr val="tx1"/>
          </a:fontRef>
        </p:style>
      </p:cxnSp>
      <p:pic>
        <p:nvPicPr>
          <p:cNvPr id="8" name="Kuva 7" descr="Kuva, joka sisältää kohteen kuvakaappaus, Sähkönsininen, symboli, Majorellen sininen&#10;&#10;Kuvaus luotu automaattisesti">
            <a:extLst>
              <a:ext uri="{FF2B5EF4-FFF2-40B4-BE49-F238E27FC236}">
                <a16:creationId xmlns:a16="http://schemas.microsoft.com/office/drawing/2014/main" id="{50A70C6E-76A1-4DA7-1431-6C82CAA93946}"/>
              </a:ext>
            </a:extLst>
          </p:cNvPr>
          <p:cNvPicPr>
            <a:picLocks noChangeAspect="1"/>
          </p:cNvPicPr>
          <p:nvPr userDrawn="1"/>
        </p:nvPicPr>
        <p:blipFill>
          <a:blip r:embed="rId3"/>
          <a:stretch>
            <a:fillRect/>
          </a:stretch>
        </p:blipFill>
        <p:spPr>
          <a:xfrm>
            <a:off x="3746530" y="362520"/>
            <a:ext cx="2151501" cy="559465"/>
          </a:xfrm>
          <a:prstGeom prst="rect">
            <a:avLst/>
          </a:prstGeom>
        </p:spPr>
      </p:pic>
    </p:spTree>
    <p:extLst>
      <p:ext uri="{BB962C8B-B14F-4D97-AF65-F5344CB8AC3E}">
        <p14:creationId xmlns:p14="http://schemas.microsoft.com/office/powerpoint/2010/main" val="2092754266"/>
      </p:ext>
    </p:extLst>
  </p:cSld>
  <p:clrMapOvr>
    <a:masterClrMapping/>
  </p:clrMapOvr>
  <p:hf hdr="0"/>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p:cSld name="1_Väliotsikko_tumma_turkoosi">
    <p:bg>
      <p:bgPr>
        <a:solidFill>
          <a:schemeClr val="accent2"/>
        </a:solidFill>
        <a:effectLst/>
      </p:bgPr>
    </p:bg>
    <p:spTree>
      <p:nvGrpSpPr>
        <p:cNvPr id="1" name=""/>
        <p:cNvGrpSpPr/>
        <p:nvPr/>
      </p:nvGrpSpPr>
      <p:grpSpPr>
        <a:xfrm>
          <a:off x="0" y="0"/>
          <a:ext cx="0" cy="0"/>
          <a:chOff x="0" y="0"/>
          <a:chExt cx="0" cy="0"/>
        </a:xfrm>
      </p:grpSpPr>
      <p:cxnSp>
        <p:nvCxnSpPr>
          <p:cNvPr id="3" name="Suora yhdysviiva 2">
            <a:extLst>
              <a:ext uri="{FF2B5EF4-FFF2-40B4-BE49-F238E27FC236}">
                <a16:creationId xmlns:a16="http://schemas.microsoft.com/office/drawing/2014/main" id="{7FFAEC9C-9A53-93C7-A35E-F7A4B7FC4D8D}"/>
              </a:ext>
            </a:extLst>
          </p:cNvPr>
          <p:cNvCxnSpPr>
            <a:cxnSpLocks/>
          </p:cNvCxnSpPr>
          <p:nvPr/>
        </p:nvCxnSpPr>
        <p:spPr>
          <a:xfrm>
            <a:off x="0" y="117721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Ellipsi 5">
            <a:extLst>
              <a:ext uri="{FF2B5EF4-FFF2-40B4-BE49-F238E27FC236}">
                <a16:creationId xmlns:a16="http://schemas.microsoft.com/office/drawing/2014/main" id="{BC6DA6A8-BB84-69A2-B21F-BADC9709AD67}"/>
              </a:ext>
            </a:extLst>
          </p:cNvPr>
          <p:cNvSpPr/>
          <p:nvPr/>
        </p:nvSpPr>
        <p:spPr>
          <a:xfrm>
            <a:off x="596575" y="749032"/>
            <a:ext cx="856721" cy="8567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7" name="Tekstin paikkamerkki 12">
            <a:extLst>
              <a:ext uri="{FF2B5EF4-FFF2-40B4-BE49-F238E27FC236}">
                <a16:creationId xmlns:a16="http://schemas.microsoft.com/office/drawing/2014/main" id="{2301763F-E1FC-F2F3-0CA8-AF4ACFB00BA6}"/>
              </a:ext>
            </a:extLst>
          </p:cNvPr>
          <p:cNvSpPr>
            <a:spLocks noGrp="1"/>
          </p:cNvSpPr>
          <p:nvPr>
            <p:ph type="body" sz="quarter" idx="13"/>
          </p:nvPr>
        </p:nvSpPr>
        <p:spPr>
          <a:xfrm>
            <a:off x="812194" y="725003"/>
            <a:ext cx="6538517" cy="599309"/>
          </a:xfrm>
        </p:spPr>
        <p:txBody>
          <a:bodyPr>
            <a:noAutofit/>
          </a:bodyPr>
          <a:lstStyle>
            <a:lvl1pPr marL="0" indent="0">
              <a:buNone/>
              <a:defRPr sz="3500" b="1">
                <a:solidFill>
                  <a:schemeClr val="accent2"/>
                </a:solidFill>
              </a:defRPr>
            </a:lvl1pPr>
            <a:lvl2pPr marL="457200" indent="0">
              <a:buNone/>
              <a:defRPr sz="3500" b="1">
                <a:solidFill>
                  <a:schemeClr val="accent2"/>
                </a:solidFill>
              </a:defRPr>
            </a:lvl2pPr>
            <a:lvl3pPr marL="914400" indent="0">
              <a:buNone/>
              <a:defRPr sz="3500" b="1">
                <a:solidFill>
                  <a:schemeClr val="accent2"/>
                </a:solidFill>
              </a:defRPr>
            </a:lvl3pPr>
            <a:lvl4pPr marL="1371600" indent="0">
              <a:buNone/>
              <a:defRPr sz="3500" b="1">
                <a:solidFill>
                  <a:schemeClr val="accent2"/>
                </a:solidFill>
              </a:defRPr>
            </a:lvl4pPr>
            <a:lvl5pPr marL="1828800" indent="0">
              <a:buNone/>
              <a:defRPr sz="3500" b="1">
                <a:solidFill>
                  <a:schemeClr val="accent2"/>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2" name="Otsikko 1">
            <a:extLst>
              <a:ext uri="{FF2B5EF4-FFF2-40B4-BE49-F238E27FC236}">
                <a16:creationId xmlns:a16="http://schemas.microsoft.com/office/drawing/2014/main" id="{D2FE5598-89CF-CBC0-790A-52CA24D38812}"/>
              </a:ext>
            </a:extLst>
          </p:cNvPr>
          <p:cNvSpPr>
            <a:spLocks noGrp="1"/>
          </p:cNvSpPr>
          <p:nvPr>
            <p:ph type="ctrTitle"/>
          </p:nvPr>
        </p:nvSpPr>
        <p:spPr>
          <a:xfrm>
            <a:off x="556639" y="2247150"/>
            <a:ext cx="7884885" cy="2637317"/>
          </a:xfrm>
        </p:spPr>
        <p:txBody>
          <a:bodyPr anchor="ctr" anchorCtr="0">
            <a:normAutofit/>
          </a:bodyPr>
          <a:lstStyle>
            <a:lvl1pPr algn="l">
              <a:defRPr sz="4000">
                <a:solidFill>
                  <a:schemeClr val="bg1"/>
                </a:solidFill>
              </a:defRPr>
            </a:lvl1pPr>
          </a:lstStyle>
          <a:p>
            <a:r>
              <a:rPr lang="fi-FI"/>
              <a:t>Muokkaa ots. perustyyl. napsautt.</a:t>
            </a:r>
          </a:p>
        </p:txBody>
      </p:sp>
      <p:pic>
        <p:nvPicPr>
          <p:cNvPr id="10" name="Kuva 9">
            <a:extLst>
              <a:ext uri="{FF2B5EF4-FFF2-40B4-BE49-F238E27FC236}">
                <a16:creationId xmlns:a16="http://schemas.microsoft.com/office/drawing/2014/main" id="{37B0DD19-D58B-E7F6-52E0-B153973772A1}"/>
              </a:ext>
            </a:extLst>
          </p:cNvPr>
          <p:cNvPicPr>
            <a:picLocks noChangeAspect="1"/>
          </p:cNvPicPr>
          <p:nvPr/>
        </p:nvPicPr>
        <p:blipFill rotWithShape="1">
          <a:blip r:embed="rId2"/>
          <a:srcRect t="1" b="17635"/>
          <a:stretch/>
        </p:blipFill>
        <p:spPr>
          <a:xfrm>
            <a:off x="9179594" y="4337510"/>
            <a:ext cx="2689485" cy="2536974"/>
          </a:xfrm>
          <a:prstGeom prst="rect">
            <a:avLst/>
          </a:prstGeom>
        </p:spPr>
      </p:pic>
      <p:sp>
        <p:nvSpPr>
          <p:cNvPr id="4" name="Päivämäärän paikkamerkki 3">
            <a:extLst>
              <a:ext uri="{FF2B5EF4-FFF2-40B4-BE49-F238E27FC236}">
                <a16:creationId xmlns:a16="http://schemas.microsoft.com/office/drawing/2014/main" id="{2C3DD307-0360-0C0D-1AC6-35DBCDA193E8}"/>
              </a:ext>
            </a:extLst>
          </p:cNvPr>
          <p:cNvSpPr>
            <a:spLocks noGrp="1"/>
          </p:cNvSpPr>
          <p:nvPr>
            <p:ph type="dt" sz="half" idx="10"/>
          </p:nvPr>
        </p:nvSpPr>
        <p:spPr>
          <a:xfrm>
            <a:off x="564332" y="6441702"/>
            <a:ext cx="1039741" cy="301756"/>
          </a:xfrm>
        </p:spPr>
        <p:txBody>
          <a:bodyPr/>
          <a:lstStyle/>
          <a:p>
            <a:fld id="{500F61C4-1C71-A544-8FD3-DD61F3532129}" type="datetime1">
              <a:rPr lang="fi-FI" smtClean="0"/>
              <a:t>11.2.2025</a:t>
            </a:fld>
            <a:endParaRPr lang="fi-FI"/>
          </a:p>
        </p:txBody>
      </p:sp>
      <p:sp>
        <p:nvSpPr>
          <p:cNvPr id="5" name="Alatunnisteen paikkamerkki 4">
            <a:extLst>
              <a:ext uri="{FF2B5EF4-FFF2-40B4-BE49-F238E27FC236}">
                <a16:creationId xmlns:a16="http://schemas.microsoft.com/office/drawing/2014/main" id="{B7FFC8F1-148D-E229-8B59-CE4766E09C52}"/>
              </a:ext>
            </a:extLst>
          </p:cNvPr>
          <p:cNvSpPr>
            <a:spLocks noGrp="1"/>
          </p:cNvSpPr>
          <p:nvPr>
            <p:ph type="ftr" sz="quarter" idx="11"/>
          </p:nvPr>
        </p:nvSpPr>
        <p:spPr>
          <a:xfrm>
            <a:off x="1859984" y="6441702"/>
            <a:ext cx="4114800" cy="301756"/>
          </a:xfrm>
        </p:spPr>
        <p:txBody>
          <a:bodyPr/>
          <a:lstStyle>
            <a:lvl1pPr algn="l">
              <a:defRPr/>
            </a:lvl1pPr>
          </a:lstStyle>
          <a:p>
            <a:r>
              <a:rPr lang="fi-FI"/>
              <a:t>Kanta-Hämeen hyvinvointialue</a:t>
            </a:r>
          </a:p>
        </p:txBody>
      </p:sp>
      <p:cxnSp>
        <p:nvCxnSpPr>
          <p:cNvPr id="8" name="Suora yhdysviiva 7">
            <a:extLst>
              <a:ext uri="{FF2B5EF4-FFF2-40B4-BE49-F238E27FC236}">
                <a16:creationId xmlns:a16="http://schemas.microsoft.com/office/drawing/2014/main" id="{DD0EF8AB-1294-6413-09D5-D733754FCF55}"/>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1" name="Kuva 10" descr="Kuva, joka sisältää kohteen teksti, Fontti, kuvakaappaus, symboli&#10;&#10;Kuvaus luotu automaattisesti">
            <a:extLst>
              <a:ext uri="{FF2B5EF4-FFF2-40B4-BE49-F238E27FC236}">
                <a16:creationId xmlns:a16="http://schemas.microsoft.com/office/drawing/2014/main" id="{87F35AE5-33D1-90E5-C3B8-4DA21F5B0A5B}"/>
              </a:ext>
            </a:extLst>
          </p:cNvPr>
          <p:cNvPicPr>
            <a:picLocks noChangeAspect="1"/>
          </p:cNvPicPr>
          <p:nvPr userDrawn="1"/>
        </p:nvPicPr>
        <p:blipFill>
          <a:blip r:embed="rId3"/>
          <a:stretch>
            <a:fillRect/>
          </a:stretch>
        </p:blipFill>
        <p:spPr>
          <a:xfrm>
            <a:off x="9717578" y="353923"/>
            <a:ext cx="2151501" cy="559466"/>
          </a:xfrm>
          <a:prstGeom prst="rect">
            <a:avLst/>
          </a:prstGeom>
        </p:spPr>
      </p:pic>
    </p:spTree>
    <p:extLst>
      <p:ext uri="{BB962C8B-B14F-4D97-AF65-F5344CB8AC3E}">
        <p14:creationId xmlns:p14="http://schemas.microsoft.com/office/powerpoint/2010/main" val="753391164"/>
      </p:ext>
    </p:extLst>
  </p:cSld>
  <p:clrMapOvr>
    <a:masterClrMapping/>
  </p:clrMapOvr>
  <p:hf hdr="0"/>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p:cSld name="1_Väliotsikko_tumma_turkoosi_kuva">
    <p:bg>
      <p:bgPr>
        <a:solidFill>
          <a:schemeClr val="accent2"/>
        </a:solidFill>
        <a:effectLst/>
      </p:bgPr>
    </p:bg>
    <p:spTree>
      <p:nvGrpSpPr>
        <p:cNvPr id="1" name=""/>
        <p:cNvGrpSpPr/>
        <p:nvPr/>
      </p:nvGrpSpPr>
      <p:grpSpPr>
        <a:xfrm>
          <a:off x="0" y="0"/>
          <a:ext cx="0" cy="0"/>
          <a:chOff x="0" y="0"/>
          <a:chExt cx="0" cy="0"/>
        </a:xfrm>
      </p:grpSpPr>
      <p:cxnSp>
        <p:nvCxnSpPr>
          <p:cNvPr id="14" name="Suora yhdysviiva 13">
            <a:extLst>
              <a:ext uri="{FF2B5EF4-FFF2-40B4-BE49-F238E27FC236}">
                <a16:creationId xmlns:a16="http://schemas.microsoft.com/office/drawing/2014/main" id="{98FC20F4-EA3F-E16F-F5C9-80BCEF4AA1F0}"/>
              </a:ext>
            </a:extLst>
          </p:cNvPr>
          <p:cNvCxnSpPr>
            <a:cxnSpLocks/>
          </p:cNvCxnSpPr>
          <p:nvPr/>
        </p:nvCxnSpPr>
        <p:spPr>
          <a:xfrm>
            <a:off x="0" y="117721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Ellipsi 6">
            <a:extLst>
              <a:ext uri="{FF2B5EF4-FFF2-40B4-BE49-F238E27FC236}">
                <a16:creationId xmlns:a16="http://schemas.microsoft.com/office/drawing/2014/main" id="{FECFFE04-895D-13E3-9693-89616734C5D1}"/>
              </a:ext>
            </a:extLst>
          </p:cNvPr>
          <p:cNvSpPr/>
          <p:nvPr/>
        </p:nvSpPr>
        <p:spPr>
          <a:xfrm>
            <a:off x="596575" y="749032"/>
            <a:ext cx="856721" cy="8567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Tekstin paikkamerkki 12">
            <a:extLst>
              <a:ext uri="{FF2B5EF4-FFF2-40B4-BE49-F238E27FC236}">
                <a16:creationId xmlns:a16="http://schemas.microsoft.com/office/drawing/2014/main" id="{F54D0898-733A-7B05-79DB-3DD5E4BA9591}"/>
              </a:ext>
            </a:extLst>
          </p:cNvPr>
          <p:cNvSpPr>
            <a:spLocks noGrp="1"/>
          </p:cNvSpPr>
          <p:nvPr>
            <p:ph type="body" sz="quarter" idx="13"/>
          </p:nvPr>
        </p:nvSpPr>
        <p:spPr>
          <a:xfrm>
            <a:off x="812194" y="725003"/>
            <a:ext cx="5974782" cy="599309"/>
          </a:xfrm>
        </p:spPr>
        <p:txBody>
          <a:bodyPr>
            <a:noAutofit/>
          </a:bodyPr>
          <a:lstStyle>
            <a:lvl1pPr marL="0" indent="0">
              <a:buNone/>
              <a:defRPr sz="3500" b="1">
                <a:solidFill>
                  <a:schemeClr val="accent2"/>
                </a:solidFill>
              </a:defRPr>
            </a:lvl1pPr>
            <a:lvl2pPr marL="457200" indent="0">
              <a:buNone/>
              <a:defRPr sz="3500" b="1">
                <a:solidFill>
                  <a:schemeClr val="accent2"/>
                </a:solidFill>
              </a:defRPr>
            </a:lvl2pPr>
            <a:lvl3pPr marL="914400" indent="0">
              <a:buNone/>
              <a:defRPr sz="3500" b="1">
                <a:solidFill>
                  <a:schemeClr val="accent2"/>
                </a:solidFill>
              </a:defRPr>
            </a:lvl3pPr>
            <a:lvl4pPr marL="1371600" indent="0">
              <a:buNone/>
              <a:defRPr sz="3500" b="1">
                <a:solidFill>
                  <a:schemeClr val="accent2"/>
                </a:solidFill>
              </a:defRPr>
            </a:lvl4pPr>
            <a:lvl5pPr marL="1828800" indent="0">
              <a:buNone/>
              <a:defRPr sz="3500" b="1">
                <a:solidFill>
                  <a:schemeClr val="accent2"/>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2" name="Otsikko 1">
            <a:extLst>
              <a:ext uri="{FF2B5EF4-FFF2-40B4-BE49-F238E27FC236}">
                <a16:creationId xmlns:a16="http://schemas.microsoft.com/office/drawing/2014/main" id="{D2FE5598-89CF-CBC0-790A-52CA24D38812}"/>
              </a:ext>
            </a:extLst>
          </p:cNvPr>
          <p:cNvSpPr>
            <a:spLocks noGrp="1"/>
          </p:cNvSpPr>
          <p:nvPr>
            <p:ph type="ctrTitle"/>
          </p:nvPr>
        </p:nvSpPr>
        <p:spPr>
          <a:xfrm>
            <a:off x="556639" y="2247150"/>
            <a:ext cx="5341392" cy="2637317"/>
          </a:xfrm>
        </p:spPr>
        <p:txBody>
          <a:bodyPr anchor="ctr" anchorCtr="0">
            <a:normAutofit/>
          </a:bodyPr>
          <a:lstStyle>
            <a:lvl1pPr algn="l">
              <a:defRPr sz="3600">
                <a:solidFill>
                  <a:schemeClr val="bg1"/>
                </a:solidFill>
              </a:defRPr>
            </a:lvl1pPr>
          </a:lstStyle>
          <a:p>
            <a:r>
              <a:rPr lang="fi-FI"/>
              <a:t>Muokkaa ots. perustyyl. napsautt.</a:t>
            </a:r>
          </a:p>
        </p:txBody>
      </p:sp>
      <p:sp>
        <p:nvSpPr>
          <p:cNvPr id="13" name="Kuvan paikkamerkki 12">
            <a:extLst>
              <a:ext uri="{FF2B5EF4-FFF2-40B4-BE49-F238E27FC236}">
                <a16:creationId xmlns:a16="http://schemas.microsoft.com/office/drawing/2014/main" id="{78A37A2B-4DA4-2F92-03FD-D96E38BD8F0C}"/>
              </a:ext>
            </a:extLst>
          </p:cNvPr>
          <p:cNvSpPr>
            <a:spLocks noGrp="1"/>
          </p:cNvSpPr>
          <p:nvPr>
            <p:ph type="pic" sz="quarter" idx="12"/>
          </p:nvPr>
        </p:nvSpPr>
        <p:spPr>
          <a:xfrm>
            <a:off x="6217218" y="0"/>
            <a:ext cx="5974782" cy="6858000"/>
          </a:xfrm>
        </p:spPr>
        <p:txBody>
          <a:bodyPr/>
          <a:lstStyle/>
          <a:p>
            <a:r>
              <a:rPr lang="fi-FI"/>
              <a:t>Lisää kuva napsauttamalla kuvaketta</a:t>
            </a:r>
          </a:p>
        </p:txBody>
      </p:sp>
      <p:pic>
        <p:nvPicPr>
          <p:cNvPr id="10" name="Kuva 9">
            <a:extLst>
              <a:ext uri="{FF2B5EF4-FFF2-40B4-BE49-F238E27FC236}">
                <a16:creationId xmlns:a16="http://schemas.microsoft.com/office/drawing/2014/main" id="{37B0DD19-D58B-E7F6-52E0-B153973772A1}"/>
              </a:ext>
            </a:extLst>
          </p:cNvPr>
          <p:cNvPicPr>
            <a:picLocks noChangeAspect="1"/>
          </p:cNvPicPr>
          <p:nvPr/>
        </p:nvPicPr>
        <p:blipFill rotWithShape="1">
          <a:blip r:embed="rId2"/>
          <a:srcRect t="1" b="17635"/>
          <a:stretch/>
        </p:blipFill>
        <p:spPr>
          <a:xfrm>
            <a:off x="9179594" y="4337510"/>
            <a:ext cx="2689485" cy="2536974"/>
          </a:xfrm>
          <a:prstGeom prst="rect">
            <a:avLst/>
          </a:prstGeom>
        </p:spPr>
      </p:pic>
      <p:sp>
        <p:nvSpPr>
          <p:cNvPr id="3" name="Päivämäärän paikkamerkki 3">
            <a:extLst>
              <a:ext uri="{FF2B5EF4-FFF2-40B4-BE49-F238E27FC236}">
                <a16:creationId xmlns:a16="http://schemas.microsoft.com/office/drawing/2014/main" id="{39D8D451-E28E-0759-F20C-C36134DF44D5}"/>
              </a:ext>
            </a:extLst>
          </p:cNvPr>
          <p:cNvSpPr>
            <a:spLocks noGrp="1"/>
          </p:cNvSpPr>
          <p:nvPr>
            <p:ph type="dt" sz="half" idx="10"/>
          </p:nvPr>
        </p:nvSpPr>
        <p:spPr>
          <a:xfrm>
            <a:off x="564332" y="6441702"/>
            <a:ext cx="1039741" cy="301756"/>
          </a:xfrm>
        </p:spPr>
        <p:txBody>
          <a:bodyPr/>
          <a:lstStyle/>
          <a:p>
            <a:fld id="{500F61C4-1C71-A544-8FD3-DD61F3532129}" type="datetime1">
              <a:rPr lang="fi-FI" smtClean="0"/>
              <a:t>11.2.2025</a:t>
            </a:fld>
            <a:endParaRPr lang="fi-FI"/>
          </a:p>
        </p:txBody>
      </p:sp>
      <p:sp>
        <p:nvSpPr>
          <p:cNvPr id="4" name="Alatunnisteen paikkamerkki 4">
            <a:extLst>
              <a:ext uri="{FF2B5EF4-FFF2-40B4-BE49-F238E27FC236}">
                <a16:creationId xmlns:a16="http://schemas.microsoft.com/office/drawing/2014/main" id="{EA50D95A-C66F-52C7-51D3-33693F4FE878}"/>
              </a:ext>
            </a:extLst>
          </p:cNvPr>
          <p:cNvSpPr>
            <a:spLocks noGrp="1"/>
          </p:cNvSpPr>
          <p:nvPr>
            <p:ph type="ftr" sz="quarter" idx="11"/>
          </p:nvPr>
        </p:nvSpPr>
        <p:spPr>
          <a:xfrm>
            <a:off x="1859984" y="6441702"/>
            <a:ext cx="4114800" cy="301756"/>
          </a:xfrm>
        </p:spPr>
        <p:txBody>
          <a:bodyPr/>
          <a:lstStyle>
            <a:lvl1pPr algn="l">
              <a:defRPr/>
            </a:lvl1pPr>
          </a:lstStyle>
          <a:p>
            <a:r>
              <a:rPr lang="fi-FI"/>
              <a:t>Kanta-Hämeen hyvinvointialue</a:t>
            </a:r>
          </a:p>
        </p:txBody>
      </p:sp>
      <p:cxnSp>
        <p:nvCxnSpPr>
          <p:cNvPr id="5" name="Suora yhdysviiva 4">
            <a:extLst>
              <a:ext uri="{FF2B5EF4-FFF2-40B4-BE49-F238E27FC236}">
                <a16:creationId xmlns:a16="http://schemas.microsoft.com/office/drawing/2014/main" id="{BA072DF5-27DE-9F59-752F-62B7579E7F7E}"/>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8" name="Kuva 7" descr="Kuva, joka sisältää kohteen teksti, Fontti, kuvakaappaus, symboli&#10;&#10;Kuvaus luotu automaattisesti">
            <a:extLst>
              <a:ext uri="{FF2B5EF4-FFF2-40B4-BE49-F238E27FC236}">
                <a16:creationId xmlns:a16="http://schemas.microsoft.com/office/drawing/2014/main" id="{E5FB2F15-A182-1B2C-4952-4BEA297F6B92}"/>
              </a:ext>
            </a:extLst>
          </p:cNvPr>
          <p:cNvPicPr>
            <a:picLocks noChangeAspect="1"/>
          </p:cNvPicPr>
          <p:nvPr userDrawn="1"/>
        </p:nvPicPr>
        <p:blipFill>
          <a:blip r:embed="rId3"/>
          <a:stretch>
            <a:fillRect/>
          </a:stretch>
        </p:blipFill>
        <p:spPr>
          <a:xfrm>
            <a:off x="3746530" y="359176"/>
            <a:ext cx="2151501" cy="559466"/>
          </a:xfrm>
          <a:prstGeom prst="rect">
            <a:avLst/>
          </a:prstGeom>
        </p:spPr>
      </p:pic>
    </p:spTree>
    <p:extLst>
      <p:ext uri="{BB962C8B-B14F-4D97-AF65-F5344CB8AC3E}">
        <p14:creationId xmlns:p14="http://schemas.microsoft.com/office/powerpoint/2010/main" val="2414408906"/>
      </p:ext>
    </p:extLst>
  </p:cSld>
  <p:clrMapOvr>
    <a:masterClrMapping/>
  </p:clrMapOvr>
  <p:hf hdr="0"/>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p:cSld name="1_Väliotsikko_vaaleanpun">
    <p:bg>
      <p:bgPr>
        <a:solidFill>
          <a:schemeClr val="accent4"/>
        </a:solidFill>
        <a:effectLst/>
      </p:bgPr>
    </p:bg>
    <p:spTree>
      <p:nvGrpSpPr>
        <p:cNvPr id="1" name=""/>
        <p:cNvGrpSpPr/>
        <p:nvPr/>
      </p:nvGrpSpPr>
      <p:grpSpPr>
        <a:xfrm>
          <a:off x="0" y="0"/>
          <a:ext cx="0" cy="0"/>
          <a:chOff x="0" y="0"/>
          <a:chExt cx="0" cy="0"/>
        </a:xfrm>
      </p:grpSpPr>
      <p:cxnSp>
        <p:nvCxnSpPr>
          <p:cNvPr id="3" name="Suora yhdysviiva 2">
            <a:extLst>
              <a:ext uri="{FF2B5EF4-FFF2-40B4-BE49-F238E27FC236}">
                <a16:creationId xmlns:a16="http://schemas.microsoft.com/office/drawing/2014/main" id="{7FFAEC9C-9A53-93C7-A35E-F7A4B7FC4D8D}"/>
              </a:ext>
            </a:extLst>
          </p:cNvPr>
          <p:cNvCxnSpPr>
            <a:cxnSpLocks/>
          </p:cNvCxnSpPr>
          <p:nvPr/>
        </p:nvCxnSpPr>
        <p:spPr>
          <a:xfrm>
            <a:off x="0" y="117721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Ellipsi 5">
            <a:extLst>
              <a:ext uri="{FF2B5EF4-FFF2-40B4-BE49-F238E27FC236}">
                <a16:creationId xmlns:a16="http://schemas.microsoft.com/office/drawing/2014/main" id="{BC6DA6A8-BB84-69A2-B21F-BADC9709AD67}"/>
              </a:ext>
            </a:extLst>
          </p:cNvPr>
          <p:cNvSpPr/>
          <p:nvPr/>
        </p:nvSpPr>
        <p:spPr>
          <a:xfrm>
            <a:off x="596575" y="749032"/>
            <a:ext cx="856721" cy="8567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7" name="Tekstin paikkamerkki 12">
            <a:extLst>
              <a:ext uri="{FF2B5EF4-FFF2-40B4-BE49-F238E27FC236}">
                <a16:creationId xmlns:a16="http://schemas.microsoft.com/office/drawing/2014/main" id="{2301763F-E1FC-F2F3-0CA8-AF4ACFB00BA6}"/>
              </a:ext>
            </a:extLst>
          </p:cNvPr>
          <p:cNvSpPr>
            <a:spLocks noGrp="1"/>
          </p:cNvSpPr>
          <p:nvPr>
            <p:ph type="body" sz="quarter" idx="13"/>
          </p:nvPr>
        </p:nvSpPr>
        <p:spPr>
          <a:xfrm>
            <a:off x="812194" y="725003"/>
            <a:ext cx="5890447" cy="599309"/>
          </a:xfrm>
        </p:spPr>
        <p:txBody>
          <a:bodyPr>
            <a:noAutofit/>
          </a:bodyPr>
          <a:lstStyle>
            <a:lvl1pPr marL="0" indent="0">
              <a:buNone/>
              <a:defRPr sz="3500" b="1">
                <a:solidFill>
                  <a:schemeClr val="accent3"/>
                </a:solidFill>
              </a:defRPr>
            </a:lvl1pPr>
            <a:lvl2pPr marL="457200" indent="0">
              <a:buNone/>
              <a:defRPr sz="3500" b="1">
                <a:solidFill>
                  <a:schemeClr val="accent3"/>
                </a:solidFill>
              </a:defRPr>
            </a:lvl2pPr>
            <a:lvl3pPr marL="914400" indent="0">
              <a:buNone/>
              <a:defRPr sz="3500" b="1">
                <a:solidFill>
                  <a:schemeClr val="accent3"/>
                </a:solidFill>
              </a:defRPr>
            </a:lvl3pPr>
            <a:lvl4pPr marL="1371600" indent="0">
              <a:buNone/>
              <a:defRPr sz="3500" b="1">
                <a:solidFill>
                  <a:schemeClr val="accent3"/>
                </a:solidFill>
              </a:defRPr>
            </a:lvl4pPr>
            <a:lvl5pPr marL="1828800" indent="0">
              <a:buNone/>
              <a:defRPr sz="3500" b="1">
                <a:solidFill>
                  <a:schemeClr val="accent3"/>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2" name="Otsikko 1">
            <a:extLst>
              <a:ext uri="{FF2B5EF4-FFF2-40B4-BE49-F238E27FC236}">
                <a16:creationId xmlns:a16="http://schemas.microsoft.com/office/drawing/2014/main" id="{D2FE5598-89CF-CBC0-790A-52CA24D38812}"/>
              </a:ext>
            </a:extLst>
          </p:cNvPr>
          <p:cNvSpPr>
            <a:spLocks noGrp="1"/>
          </p:cNvSpPr>
          <p:nvPr>
            <p:ph type="ctrTitle"/>
          </p:nvPr>
        </p:nvSpPr>
        <p:spPr>
          <a:xfrm>
            <a:off x="556639" y="2247150"/>
            <a:ext cx="7884885" cy="2637317"/>
          </a:xfrm>
        </p:spPr>
        <p:txBody>
          <a:bodyPr anchor="ctr" anchorCtr="0">
            <a:normAutofit/>
          </a:bodyPr>
          <a:lstStyle>
            <a:lvl1pPr algn="l">
              <a:defRPr sz="4000">
                <a:solidFill>
                  <a:schemeClr val="accent3"/>
                </a:solidFill>
              </a:defRPr>
            </a:lvl1pPr>
          </a:lstStyle>
          <a:p>
            <a:r>
              <a:rPr lang="fi-FI"/>
              <a:t>Muokkaa ots. perustyyl. napsautt.</a:t>
            </a:r>
          </a:p>
        </p:txBody>
      </p:sp>
      <p:pic>
        <p:nvPicPr>
          <p:cNvPr id="10" name="Kuva 9">
            <a:extLst>
              <a:ext uri="{FF2B5EF4-FFF2-40B4-BE49-F238E27FC236}">
                <a16:creationId xmlns:a16="http://schemas.microsoft.com/office/drawing/2014/main" id="{37B0DD19-D58B-E7F6-52E0-B153973772A1}"/>
              </a:ext>
            </a:extLst>
          </p:cNvPr>
          <p:cNvPicPr>
            <a:picLocks noChangeAspect="1"/>
          </p:cNvPicPr>
          <p:nvPr/>
        </p:nvPicPr>
        <p:blipFill rotWithShape="1">
          <a:blip r:embed="rId2"/>
          <a:srcRect t="1" b="17635"/>
          <a:stretch/>
        </p:blipFill>
        <p:spPr>
          <a:xfrm>
            <a:off x="9179594" y="4337510"/>
            <a:ext cx="2689485" cy="2536974"/>
          </a:xfrm>
          <a:prstGeom prst="rect">
            <a:avLst/>
          </a:prstGeom>
        </p:spPr>
      </p:pic>
      <p:sp>
        <p:nvSpPr>
          <p:cNvPr id="4" name="Päivämäärän paikkamerkki 3">
            <a:extLst>
              <a:ext uri="{FF2B5EF4-FFF2-40B4-BE49-F238E27FC236}">
                <a16:creationId xmlns:a16="http://schemas.microsoft.com/office/drawing/2014/main" id="{FD3727A5-C8A8-7E04-43F8-520B7A3E0030}"/>
              </a:ext>
            </a:extLst>
          </p:cNvPr>
          <p:cNvSpPr>
            <a:spLocks noGrp="1"/>
          </p:cNvSpPr>
          <p:nvPr>
            <p:ph type="dt" sz="half" idx="10"/>
          </p:nvPr>
        </p:nvSpPr>
        <p:spPr>
          <a:xfrm>
            <a:off x="564332" y="6441702"/>
            <a:ext cx="1039741" cy="301756"/>
          </a:xfrm>
        </p:spPr>
        <p:txBody>
          <a:bodyPr/>
          <a:lstStyle>
            <a:lvl1pPr>
              <a:defRPr>
                <a:solidFill>
                  <a:sysClr val="windowText" lastClr="000000"/>
                </a:solidFill>
              </a:defRPr>
            </a:lvl1pPr>
          </a:lstStyle>
          <a:p>
            <a:fld id="{500F61C4-1C71-A544-8FD3-DD61F3532129}" type="datetime1">
              <a:rPr lang="fi-FI" smtClean="0"/>
              <a:t>11.2.2025</a:t>
            </a:fld>
            <a:endParaRPr lang="fi-FI"/>
          </a:p>
        </p:txBody>
      </p:sp>
      <p:sp>
        <p:nvSpPr>
          <p:cNvPr id="5" name="Alatunnisteen paikkamerkki 4">
            <a:extLst>
              <a:ext uri="{FF2B5EF4-FFF2-40B4-BE49-F238E27FC236}">
                <a16:creationId xmlns:a16="http://schemas.microsoft.com/office/drawing/2014/main" id="{D41B5B7C-AF41-C705-A196-F19B2020FE47}"/>
              </a:ext>
            </a:extLst>
          </p:cNvPr>
          <p:cNvSpPr>
            <a:spLocks noGrp="1"/>
          </p:cNvSpPr>
          <p:nvPr>
            <p:ph type="ftr" sz="quarter" idx="11"/>
          </p:nvPr>
        </p:nvSpPr>
        <p:spPr>
          <a:xfrm>
            <a:off x="1859984" y="6441702"/>
            <a:ext cx="4114800" cy="301756"/>
          </a:xfrm>
        </p:spPr>
        <p:txBody>
          <a:bodyPr/>
          <a:lstStyle>
            <a:lvl1pPr algn="l">
              <a:defRPr>
                <a:solidFill>
                  <a:sysClr val="windowText" lastClr="000000"/>
                </a:solidFill>
              </a:defRPr>
            </a:lvl1pPr>
          </a:lstStyle>
          <a:p>
            <a:r>
              <a:rPr lang="fi-FI"/>
              <a:t>Kanta-Hämeen hyvinvointialue</a:t>
            </a:r>
          </a:p>
        </p:txBody>
      </p:sp>
      <p:cxnSp>
        <p:nvCxnSpPr>
          <p:cNvPr id="8" name="Suora yhdysviiva 7">
            <a:extLst>
              <a:ext uri="{FF2B5EF4-FFF2-40B4-BE49-F238E27FC236}">
                <a16:creationId xmlns:a16="http://schemas.microsoft.com/office/drawing/2014/main" id="{1BF55B11-AD15-D435-F230-02F3B5EC883B}"/>
              </a:ext>
            </a:extLst>
          </p:cNvPr>
          <p:cNvCxnSpPr>
            <a:cxnSpLocks/>
          </p:cNvCxnSpPr>
          <p:nvPr/>
        </p:nvCxnSpPr>
        <p:spPr>
          <a:xfrm>
            <a:off x="1645310" y="6441702"/>
            <a:ext cx="0" cy="301756"/>
          </a:xfrm>
          <a:prstGeom prst="line">
            <a:avLst/>
          </a:prstGeom>
          <a:ln/>
        </p:spPr>
        <p:style>
          <a:lnRef idx="2">
            <a:schemeClr val="dk1"/>
          </a:lnRef>
          <a:fillRef idx="0">
            <a:schemeClr val="dk1"/>
          </a:fillRef>
          <a:effectRef idx="1">
            <a:schemeClr val="dk1"/>
          </a:effectRef>
          <a:fontRef idx="minor">
            <a:schemeClr val="tx1"/>
          </a:fontRef>
        </p:style>
      </p:cxnSp>
      <p:pic>
        <p:nvPicPr>
          <p:cNvPr id="11" name="Kuva 10" descr="Kuva, joka sisältää kohteen kuvakaappaus, Sähkönsininen, symboli, Majorellen sininen&#10;&#10;Kuvaus luotu automaattisesti">
            <a:extLst>
              <a:ext uri="{FF2B5EF4-FFF2-40B4-BE49-F238E27FC236}">
                <a16:creationId xmlns:a16="http://schemas.microsoft.com/office/drawing/2014/main" id="{2B989EB0-FB81-E7F4-FB7B-8BD4DA02AD0C}"/>
              </a:ext>
            </a:extLst>
          </p:cNvPr>
          <p:cNvPicPr>
            <a:picLocks noChangeAspect="1"/>
          </p:cNvPicPr>
          <p:nvPr userDrawn="1"/>
        </p:nvPicPr>
        <p:blipFill>
          <a:blip r:embed="rId3"/>
          <a:stretch>
            <a:fillRect/>
          </a:stretch>
        </p:blipFill>
        <p:spPr>
          <a:xfrm>
            <a:off x="9717577" y="365779"/>
            <a:ext cx="2151501" cy="559465"/>
          </a:xfrm>
          <a:prstGeom prst="rect">
            <a:avLst/>
          </a:prstGeom>
        </p:spPr>
      </p:pic>
    </p:spTree>
    <p:extLst>
      <p:ext uri="{BB962C8B-B14F-4D97-AF65-F5344CB8AC3E}">
        <p14:creationId xmlns:p14="http://schemas.microsoft.com/office/powerpoint/2010/main" val="2825528828"/>
      </p:ext>
    </p:extLst>
  </p:cSld>
  <p:clrMapOvr>
    <a:masterClrMapping/>
  </p:clrMapOvr>
  <p:hf hdr="0"/>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p:cSld name="1_Väliotsikko_vaaleanpun_kuva">
    <p:bg>
      <p:bgPr>
        <a:solidFill>
          <a:schemeClr val="accent4"/>
        </a:solidFill>
        <a:effectLst/>
      </p:bgPr>
    </p:bg>
    <p:spTree>
      <p:nvGrpSpPr>
        <p:cNvPr id="1" name=""/>
        <p:cNvGrpSpPr/>
        <p:nvPr/>
      </p:nvGrpSpPr>
      <p:grpSpPr>
        <a:xfrm>
          <a:off x="0" y="0"/>
          <a:ext cx="0" cy="0"/>
          <a:chOff x="0" y="0"/>
          <a:chExt cx="0" cy="0"/>
        </a:xfrm>
      </p:grpSpPr>
      <p:cxnSp>
        <p:nvCxnSpPr>
          <p:cNvPr id="14" name="Suora yhdysviiva 13">
            <a:extLst>
              <a:ext uri="{FF2B5EF4-FFF2-40B4-BE49-F238E27FC236}">
                <a16:creationId xmlns:a16="http://schemas.microsoft.com/office/drawing/2014/main" id="{98FC20F4-EA3F-E16F-F5C9-80BCEF4AA1F0}"/>
              </a:ext>
            </a:extLst>
          </p:cNvPr>
          <p:cNvCxnSpPr>
            <a:cxnSpLocks/>
          </p:cNvCxnSpPr>
          <p:nvPr/>
        </p:nvCxnSpPr>
        <p:spPr>
          <a:xfrm>
            <a:off x="0" y="117721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Ellipsi 6">
            <a:extLst>
              <a:ext uri="{FF2B5EF4-FFF2-40B4-BE49-F238E27FC236}">
                <a16:creationId xmlns:a16="http://schemas.microsoft.com/office/drawing/2014/main" id="{FECFFE04-895D-13E3-9693-89616734C5D1}"/>
              </a:ext>
            </a:extLst>
          </p:cNvPr>
          <p:cNvSpPr/>
          <p:nvPr/>
        </p:nvSpPr>
        <p:spPr>
          <a:xfrm>
            <a:off x="596575" y="749032"/>
            <a:ext cx="856721" cy="8567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Tekstin paikkamerkki 12">
            <a:extLst>
              <a:ext uri="{FF2B5EF4-FFF2-40B4-BE49-F238E27FC236}">
                <a16:creationId xmlns:a16="http://schemas.microsoft.com/office/drawing/2014/main" id="{F54D0898-733A-7B05-79DB-3DD5E4BA9591}"/>
              </a:ext>
            </a:extLst>
          </p:cNvPr>
          <p:cNvSpPr>
            <a:spLocks noGrp="1"/>
          </p:cNvSpPr>
          <p:nvPr>
            <p:ph type="body" sz="quarter" idx="13"/>
          </p:nvPr>
        </p:nvSpPr>
        <p:spPr>
          <a:xfrm>
            <a:off x="812194" y="725003"/>
            <a:ext cx="5254247" cy="599309"/>
          </a:xfrm>
        </p:spPr>
        <p:txBody>
          <a:bodyPr>
            <a:noAutofit/>
          </a:bodyPr>
          <a:lstStyle>
            <a:lvl1pPr marL="0" indent="0">
              <a:buNone/>
              <a:defRPr sz="3500" b="1">
                <a:solidFill>
                  <a:schemeClr val="accent3"/>
                </a:solidFill>
              </a:defRPr>
            </a:lvl1pPr>
            <a:lvl2pPr marL="457200" indent="0">
              <a:buNone/>
              <a:defRPr sz="3500" b="1">
                <a:solidFill>
                  <a:schemeClr val="accent3"/>
                </a:solidFill>
              </a:defRPr>
            </a:lvl2pPr>
            <a:lvl3pPr marL="914400" indent="0">
              <a:buNone/>
              <a:defRPr sz="3500" b="1">
                <a:solidFill>
                  <a:schemeClr val="accent3"/>
                </a:solidFill>
              </a:defRPr>
            </a:lvl3pPr>
            <a:lvl4pPr marL="1371600" indent="0">
              <a:buNone/>
              <a:defRPr sz="3500" b="1">
                <a:solidFill>
                  <a:schemeClr val="accent3"/>
                </a:solidFill>
              </a:defRPr>
            </a:lvl4pPr>
            <a:lvl5pPr marL="1828800" indent="0">
              <a:buNone/>
              <a:defRPr sz="3500" b="1">
                <a:solidFill>
                  <a:schemeClr val="accent3"/>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2" name="Otsikko 1">
            <a:extLst>
              <a:ext uri="{FF2B5EF4-FFF2-40B4-BE49-F238E27FC236}">
                <a16:creationId xmlns:a16="http://schemas.microsoft.com/office/drawing/2014/main" id="{D2FE5598-89CF-CBC0-790A-52CA24D38812}"/>
              </a:ext>
            </a:extLst>
          </p:cNvPr>
          <p:cNvSpPr>
            <a:spLocks noGrp="1"/>
          </p:cNvSpPr>
          <p:nvPr>
            <p:ph type="ctrTitle"/>
          </p:nvPr>
        </p:nvSpPr>
        <p:spPr>
          <a:xfrm>
            <a:off x="556639" y="2247150"/>
            <a:ext cx="5341392" cy="2637317"/>
          </a:xfrm>
        </p:spPr>
        <p:txBody>
          <a:bodyPr anchor="ctr" anchorCtr="0">
            <a:normAutofit/>
          </a:bodyPr>
          <a:lstStyle>
            <a:lvl1pPr algn="l">
              <a:defRPr sz="3600">
                <a:solidFill>
                  <a:schemeClr val="accent3"/>
                </a:solidFill>
              </a:defRPr>
            </a:lvl1pPr>
          </a:lstStyle>
          <a:p>
            <a:r>
              <a:rPr lang="fi-FI"/>
              <a:t>Muokkaa ots. perustyyl. napsautt.</a:t>
            </a:r>
          </a:p>
        </p:txBody>
      </p:sp>
      <p:sp>
        <p:nvSpPr>
          <p:cNvPr id="13" name="Kuvan paikkamerkki 12">
            <a:extLst>
              <a:ext uri="{FF2B5EF4-FFF2-40B4-BE49-F238E27FC236}">
                <a16:creationId xmlns:a16="http://schemas.microsoft.com/office/drawing/2014/main" id="{78A37A2B-4DA4-2F92-03FD-D96E38BD8F0C}"/>
              </a:ext>
            </a:extLst>
          </p:cNvPr>
          <p:cNvSpPr>
            <a:spLocks noGrp="1"/>
          </p:cNvSpPr>
          <p:nvPr>
            <p:ph type="pic" sz="quarter" idx="12"/>
          </p:nvPr>
        </p:nvSpPr>
        <p:spPr>
          <a:xfrm>
            <a:off x="6217218" y="0"/>
            <a:ext cx="5974782" cy="6858000"/>
          </a:xfrm>
        </p:spPr>
        <p:txBody>
          <a:bodyPr/>
          <a:lstStyle/>
          <a:p>
            <a:r>
              <a:rPr lang="fi-FI"/>
              <a:t>Lisää kuva napsauttamalla kuvaketta</a:t>
            </a:r>
          </a:p>
        </p:txBody>
      </p:sp>
      <p:pic>
        <p:nvPicPr>
          <p:cNvPr id="10" name="Kuva 9">
            <a:extLst>
              <a:ext uri="{FF2B5EF4-FFF2-40B4-BE49-F238E27FC236}">
                <a16:creationId xmlns:a16="http://schemas.microsoft.com/office/drawing/2014/main" id="{37B0DD19-D58B-E7F6-52E0-B153973772A1}"/>
              </a:ext>
            </a:extLst>
          </p:cNvPr>
          <p:cNvPicPr>
            <a:picLocks noChangeAspect="1"/>
          </p:cNvPicPr>
          <p:nvPr/>
        </p:nvPicPr>
        <p:blipFill rotWithShape="1">
          <a:blip r:embed="rId2"/>
          <a:srcRect t="1" b="17635"/>
          <a:stretch/>
        </p:blipFill>
        <p:spPr>
          <a:xfrm>
            <a:off x="9179594" y="4337510"/>
            <a:ext cx="2689485" cy="2536974"/>
          </a:xfrm>
          <a:prstGeom prst="rect">
            <a:avLst/>
          </a:prstGeom>
        </p:spPr>
      </p:pic>
      <p:sp>
        <p:nvSpPr>
          <p:cNvPr id="3" name="Päivämäärän paikkamerkki 3">
            <a:extLst>
              <a:ext uri="{FF2B5EF4-FFF2-40B4-BE49-F238E27FC236}">
                <a16:creationId xmlns:a16="http://schemas.microsoft.com/office/drawing/2014/main" id="{9B6F8FF2-58D7-CDF9-6404-4DD4460894BE}"/>
              </a:ext>
            </a:extLst>
          </p:cNvPr>
          <p:cNvSpPr>
            <a:spLocks noGrp="1"/>
          </p:cNvSpPr>
          <p:nvPr>
            <p:ph type="dt" sz="half" idx="10"/>
          </p:nvPr>
        </p:nvSpPr>
        <p:spPr>
          <a:xfrm>
            <a:off x="564332" y="6441702"/>
            <a:ext cx="1039741" cy="301756"/>
          </a:xfrm>
        </p:spPr>
        <p:txBody>
          <a:bodyPr/>
          <a:lstStyle>
            <a:lvl1pPr>
              <a:defRPr>
                <a:solidFill>
                  <a:sysClr val="windowText" lastClr="000000"/>
                </a:solidFill>
              </a:defRPr>
            </a:lvl1pPr>
          </a:lstStyle>
          <a:p>
            <a:fld id="{500F61C4-1C71-A544-8FD3-DD61F3532129}" type="datetime1">
              <a:rPr lang="fi-FI" smtClean="0"/>
              <a:t>11.2.2025</a:t>
            </a:fld>
            <a:endParaRPr lang="fi-FI"/>
          </a:p>
        </p:txBody>
      </p:sp>
      <p:sp>
        <p:nvSpPr>
          <p:cNvPr id="4" name="Alatunnisteen paikkamerkki 4">
            <a:extLst>
              <a:ext uri="{FF2B5EF4-FFF2-40B4-BE49-F238E27FC236}">
                <a16:creationId xmlns:a16="http://schemas.microsoft.com/office/drawing/2014/main" id="{FBF9F4AD-0D64-D2B0-7A82-9495B5587BCA}"/>
              </a:ext>
            </a:extLst>
          </p:cNvPr>
          <p:cNvSpPr>
            <a:spLocks noGrp="1"/>
          </p:cNvSpPr>
          <p:nvPr>
            <p:ph type="ftr" sz="quarter" idx="11"/>
          </p:nvPr>
        </p:nvSpPr>
        <p:spPr>
          <a:xfrm>
            <a:off x="1859984" y="6441702"/>
            <a:ext cx="4114800" cy="301756"/>
          </a:xfrm>
        </p:spPr>
        <p:txBody>
          <a:bodyPr/>
          <a:lstStyle>
            <a:lvl1pPr algn="l">
              <a:defRPr>
                <a:solidFill>
                  <a:sysClr val="windowText" lastClr="000000"/>
                </a:solidFill>
              </a:defRPr>
            </a:lvl1pPr>
          </a:lstStyle>
          <a:p>
            <a:r>
              <a:rPr lang="fi-FI"/>
              <a:t>Kanta-Hämeen hyvinvointialue</a:t>
            </a:r>
          </a:p>
        </p:txBody>
      </p:sp>
      <p:cxnSp>
        <p:nvCxnSpPr>
          <p:cNvPr id="5" name="Suora yhdysviiva 4">
            <a:extLst>
              <a:ext uri="{FF2B5EF4-FFF2-40B4-BE49-F238E27FC236}">
                <a16:creationId xmlns:a16="http://schemas.microsoft.com/office/drawing/2014/main" id="{966AE2F4-01C1-F687-A427-CB25F5381D2F}"/>
              </a:ext>
            </a:extLst>
          </p:cNvPr>
          <p:cNvCxnSpPr>
            <a:cxnSpLocks/>
          </p:cNvCxnSpPr>
          <p:nvPr/>
        </p:nvCxnSpPr>
        <p:spPr>
          <a:xfrm>
            <a:off x="1645310" y="6441702"/>
            <a:ext cx="0" cy="301756"/>
          </a:xfrm>
          <a:prstGeom prst="line">
            <a:avLst/>
          </a:prstGeom>
          <a:ln/>
        </p:spPr>
        <p:style>
          <a:lnRef idx="2">
            <a:schemeClr val="dk1"/>
          </a:lnRef>
          <a:fillRef idx="0">
            <a:schemeClr val="dk1"/>
          </a:fillRef>
          <a:effectRef idx="1">
            <a:schemeClr val="dk1"/>
          </a:effectRef>
          <a:fontRef idx="minor">
            <a:schemeClr val="tx1"/>
          </a:fontRef>
        </p:style>
      </p:cxnSp>
      <p:pic>
        <p:nvPicPr>
          <p:cNvPr id="6" name="Kuva 5" descr="Kuva, joka sisältää kohteen kuvakaappaus, Sähkönsininen, symboli, Majorellen sininen&#10;&#10;Kuvaus luotu automaattisesti">
            <a:extLst>
              <a:ext uri="{FF2B5EF4-FFF2-40B4-BE49-F238E27FC236}">
                <a16:creationId xmlns:a16="http://schemas.microsoft.com/office/drawing/2014/main" id="{AE9A6430-BCBE-12D1-F35A-0B3E7047A4F2}"/>
              </a:ext>
            </a:extLst>
          </p:cNvPr>
          <p:cNvPicPr>
            <a:picLocks noChangeAspect="1"/>
          </p:cNvPicPr>
          <p:nvPr userDrawn="1"/>
        </p:nvPicPr>
        <p:blipFill>
          <a:blip r:embed="rId3"/>
          <a:stretch>
            <a:fillRect/>
          </a:stretch>
        </p:blipFill>
        <p:spPr>
          <a:xfrm>
            <a:off x="3746530" y="362520"/>
            <a:ext cx="2151501" cy="559465"/>
          </a:xfrm>
          <a:prstGeom prst="rect">
            <a:avLst/>
          </a:prstGeom>
        </p:spPr>
      </p:pic>
    </p:spTree>
    <p:extLst>
      <p:ext uri="{BB962C8B-B14F-4D97-AF65-F5344CB8AC3E}">
        <p14:creationId xmlns:p14="http://schemas.microsoft.com/office/powerpoint/2010/main" val="2149644355"/>
      </p:ext>
    </p:extLst>
  </p:cSld>
  <p:clrMapOvr>
    <a:masterClrMapping/>
  </p:clrMapOvr>
  <p:hf hdr="0"/>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p:cSld name="1_Väliotsikko_yönsininen">
    <p:bg>
      <p:bgPr>
        <a:solidFill>
          <a:schemeClr val="accent3"/>
        </a:solidFill>
        <a:effectLst/>
      </p:bgPr>
    </p:bg>
    <p:spTree>
      <p:nvGrpSpPr>
        <p:cNvPr id="1" name=""/>
        <p:cNvGrpSpPr/>
        <p:nvPr/>
      </p:nvGrpSpPr>
      <p:grpSpPr>
        <a:xfrm>
          <a:off x="0" y="0"/>
          <a:ext cx="0" cy="0"/>
          <a:chOff x="0" y="0"/>
          <a:chExt cx="0" cy="0"/>
        </a:xfrm>
      </p:grpSpPr>
      <p:cxnSp>
        <p:nvCxnSpPr>
          <p:cNvPr id="3" name="Suora yhdysviiva 2">
            <a:extLst>
              <a:ext uri="{FF2B5EF4-FFF2-40B4-BE49-F238E27FC236}">
                <a16:creationId xmlns:a16="http://schemas.microsoft.com/office/drawing/2014/main" id="{7FFAEC9C-9A53-93C7-A35E-F7A4B7FC4D8D}"/>
              </a:ext>
            </a:extLst>
          </p:cNvPr>
          <p:cNvCxnSpPr>
            <a:cxnSpLocks/>
          </p:cNvCxnSpPr>
          <p:nvPr/>
        </p:nvCxnSpPr>
        <p:spPr>
          <a:xfrm>
            <a:off x="0" y="117721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Ellipsi 5">
            <a:extLst>
              <a:ext uri="{FF2B5EF4-FFF2-40B4-BE49-F238E27FC236}">
                <a16:creationId xmlns:a16="http://schemas.microsoft.com/office/drawing/2014/main" id="{BC6DA6A8-BB84-69A2-B21F-BADC9709AD67}"/>
              </a:ext>
            </a:extLst>
          </p:cNvPr>
          <p:cNvSpPr/>
          <p:nvPr/>
        </p:nvSpPr>
        <p:spPr>
          <a:xfrm>
            <a:off x="596575" y="749032"/>
            <a:ext cx="856721" cy="8567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7" name="Tekstin paikkamerkki 12">
            <a:extLst>
              <a:ext uri="{FF2B5EF4-FFF2-40B4-BE49-F238E27FC236}">
                <a16:creationId xmlns:a16="http://schemas.microsoft.com/office/drawing/2014/main" id="{2301763F-E1FC-F2F3-0CA8-AF4ACFB00BA6}"/>
              </a:ext>
            </a:extLst>
          </p:cNvPr>
          <p:cNvSpPr>
            <a:spLocks noGrp="1"/>
          </p:cNvSpPr>
          <p:nvPr>
            <p:ph type="body" sz="quarter" idx="13"/>
          </p:nvPr>
        </p:nvSpPr>
        <p:spPr>
          <a:xfrm>
            <a:off x="812194" y="725003"/>
            <a:ext cx="5482074" cy="599309"/>
          </a:xfrm>
        </p:spPr>
        <p:txBody>
          <a:bodyPr>
            <a:noAutofit/>
          </a:bodyPr>
          <a:lstStyle>
            <a:lvl1pPr marL="0" indent="0">
              <a:buNone/>
              <a:defRPr sz="3500" b="1">
                <a:solidFill>
                  <a:schemeClr val="accent3"/>
                </a:solidFill>
              </a:defRPr>
            </a:lvl1pPr>
            <a:lvl2pPr marL="457200" indent="0">
              <a:buNone/>
              <a:defRPr sz="3500" b="1">
                <a:solidFill>
                  <a:schemeClr val="accent3"/>
                </a:solidFill>
              </a:defRPr>
            </a:lvl2pPr>
            <a:lvl3pPr marL="914400" indent="0">
              <a:buNone/>
              <a:defRPr sz="3500" b="1">
                <a:solidFill>
                  <a:schemeClr val="accent3"/>
                </a:solidFill>
              </a:defRPr>
            </a:lvl3pPr>
            <a:lvl4pPr marL="1371600" indent="0">
              <a:buNone/>
              <a:defRPr sz="3500" b="1">
                <a:solidFill>
                  <a:schemeClr val="accent3"/>
                </a:solidFill>
              </a:defRPr>
            </a:lvl4pPr>
            <a:lvl5pPr marL="1828800" indent="0">
              <a:buNone/>
              <a:defRPr sz="3500" b="1">
                <a:solidFill>
                  <a:schemeClr val="accent3"/>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2" name="Otsikko 1">
            <a:extLst>
              <a:ext uri="{FF2B5EF4-FFF2-40B4-BE49-F238E27FC236}">
                <a16:creationId xmlns:a16="http://schemas.microsoft.com/office/drawing/2014/main" id="{D2FE5598-89CF-CBC0-790A-52CA24D38812}"/>
              </a:ext>
            </a:extLst>
          </p:cNvPr>
          <p:cNvSpPr>
            <a:spLocks noGrp="1"/>
          </p:cNvSpPr>
          <p:nvPr>
            <p:ph type="ctrTitle"/>
          </p:nvPr>
        </p:nvSpPr>
        <p:spPr>
          <a:xfrm>
            <a:off x="556639" y="2247150"/>
            <a:ext cx="7884885" cy="2637317"/>
          </a:xfrm>
        </p:spPr>
        <p:txBody>
          <a:bodyPr anchor="ctr" anchorCtr="0">
            <a:normAutofit/>
          </a:bodyPr>
          <a:lstStyle>
            <a:lvl1pPr algn="l">
              <a:defRPr sz="4000">
                <a:solidFill>
                  <a:schemeClr val="bg1"/>
                </a:solidFill>
              </a:defRPr>
            </a:lvl1pPr>
          </a:lstStyle>
          <a:p>
            <a:r>
              <a:rPr lang="fi-FI"/>
              <a:t>Muokkaa ots. perustyyl. napsautt.</a:t>
            </a:r>
          </a:p>
        </p:txBody>
      </p:sp>
      <p:pic>
        <p:nvPicPr>
          <p:cNvPr id="10" name="Kuva 9">
            <a:extLst>
              <a:ext uri="{FF2B5EF4-FFF2-40B4-BE49-F238E27FC236}">
                <a16:creationId xmlns:a16="http://schemas.microsoft.com/office/drawing/2014/main" id="{37B0DD19-D58B-E7F6-52E0-B153973772A1}"/>
              </a:ext>
            </a:extLst>
          </p:cNvPr>
          <p:cNvPicPr>
            <a:picLocks noChangeAspect="1"/>
          </p:cNvPicPr>
          <p:nvPr/>
        </p:nvPicPr>
        <p:blipFill rotWithShape="1">
          <a:blip r:embed="rId2"/>
          <a:srcRect t="1" b="17635"/>
          <a:stretch/>
        </p:blipFill>
        <p:spPr>
          <a:xfrm>
            <a:off x="9179594" y="4337510"/>
            <a:ext cx="2689485" cy="2536974"/>
          </a:xfrm>
          <a:prstGeom prst="rect">
            <a:avLst/>
          </a:prstGeom>
        </p:spPr>
      </p:pic>
      <p:sp>
        <p:nvSpPr>
          <p:cNvPr id="4" name="Päivämäärän paikkamerkki 3">
            <a:extLst>
              <a:ext uri="{FF2B5EF4-FFF2-40B4-BE49-F238E27FC236}">
                <a16:creationId xmlns:a16="http://schemas.microsoft.com/office/drawing/2014/main" id="{768D8C69-56ED-635E-F669-53579D5F3EB3}"/>
              </a:ext>
            </a:extLst>
          </p:cNvPr>
          <p:cNvSpPr>
            <a:spLocks noGrp="1"/>
          </p:cNvSpPr>
          <p:nvPr>
            <p:ph type="dt" sz="half" idx="10"/>
          </p:nvPr>
        </p:nvSpPr>
        <p:spPr>
          <a:xfrm>
            <a:off x="564332" y="6441702"/>
            <a:ext cx="1039741" cy="301756"/>
          </a:xfrm>
        </p:spPr>
        <p:txBody>
          <a:bodyPr/>
          <a:lstStyle/>
          <a:p>
            <a:fld id="{500F61C4-1C71-A544-8FD3-DD61F3532129}" type="datetime1">
              <a:rPr lang="fi-FI" smtClean="0"/>
              <a:t>11.2.2025</a:t>
            </a:fld>
            <a:endParaRPr lang="fi-FI"/>
          </a:p>
        </p:txBody>
      </p:sp>
      <p:sp>
        <p:nvSpPr>
          <p:cNvPr id="5" name="Alatunnisteen paikkamerkki 4">
            <a:extLst>
              <a:ext uri="{FF2B5EF4-FFF2-40B4-BE49-F238E27FC236}">
                <a16:creationId xmlns:a16="http://schemas.microsoft.com/office/drawing/2014/main" id="{790F0DE4-1DBF-AB49-628E-11928A7B8E2A}"/>
              </a:ext>
            </a:extLst>
          </p:cNvPr>
          <p:cNvSpPr>
            <a:spLocks noGrp="1"/>
          </p:cNvSpPr>
          <p:nvPr>
            <p:ph type="ftr" sz="quarter" idx="11"/>
          </p:nvPr>
        </p:nvSpPr>
        <p:spPr>
          <a:xfrm>
            <a:off x="1859984" y="6441702"/>
            <a:ext cx="4114800" cy="301756"/>
          </a:xfrm>
        </p:spPr>
        <p:txBody>
          <a:bodyPr/>
          <a:lstStyle>
            <a:lvl1pPr algn="l">
              <a:defRPr/>
            </a:lvl1pPr>
          </a:lstStyle>
          <a:p>
            <a:r>
              <a:rPr lang="fi-FI"/>
              <a:t>Kanta-Hämeen hyvinvointialue</a:t>
            </a:r>
          </a:p>
        </p:txBody>
      </p:sp>
      <p:cxnSp>
        <p:nvCxnSpPr>
          <p:cNvPr id="8" name="Suora yhdysviiva 7">
            <a:extLst>
              <a:ext uri="{FF2B5EF4-FFF2-40B4-BE49-F238E27FC236}">
                <a16:creationId xmlns:a16="http://schemas.microsoft.com/office/drawing/2014/main" id="{0BF5AABE-62DC-5331-C838-1F8DEFC05D0B}"/>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1" name="Kuva 10" descr="Kuva, joka sisältää kohteen teksti, Fontti, kuvakaappaus, symboli&#10;&#10;Kuvaus luotu automaattisesti">
            <a:extLst>
              <a:ext uri="{FF2B5EF4-FFF2-40B4-BE49-F238E27FC236}">
                <a16:creationId xmlns:a16="http://schemas.microsoft.com/office/drawing/2014/main" id="{1E3109A6-B516-A8C2-C609-39E2D3128F38}"/>
              </a:ext>
            </a:extLst>
          </p:cNvPr>
          <p:cNvPicPr>
            <a:picLocks noChangeAspect="1"/>
          </p:cNvPicPr>
          <p:nvPr userDrawn="1"/>
        </p:nvPicPr>
        <p:blipFill>
          <a:blip r:embed="rId3"/>
          <a:stretch>
            <a:fillRect/>
          </a:stretch>
        </p:blipFill>
        <p:spPr>
          <a:xfrm>
            <a:off x="9717578" y="353923"/>
            <a:ext cx="2151501" cy="559466"/>
          </a:xfrm>
          <a:prstGeom prst="rect">
            <a:avLst/>
          </a:prstGeom>
        </p:spPr>
      </p:pic>
    </p:spTree>
    <p:extLst>
      <p:ext uri="{BB962C8B-B14F-4D97-AF65-F5344CB8AC3E}">
        <p14:creationId xmlns:p14="http://schemas.microsoft.com/office/powerpoint/2010/main" val="3731013754"/>
      </p:ext>
    </p:extLst>
  </p:cSld>
  <p:clrMapOvr>
    <a:masterClrMapping/>
  </p:clrMapOvr>
  <p:hf hdr="0"/>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p:cSld name="1_Väliotsikko_yönsininen_kuva">
    <p:bg>
      <p:bgPr>
        <a:solidFill>
          <a:schemeClr val="accent3"/>
        </a:solidFill>
        <a:effectLst/>
      </p:bgPr>
    </p:bg>
    <p:spTree>
      <p:nvGrpSpPr>
        <p:cNvPr id="1" name=""/>
        <p:cNvGrpSpPr/>
        <p:nvPr/>
      </p:nvGrpSpPr>
      <p:grpSpPr>
        <a:xfrm>
          <a:off x="0" y="0"/>
          <a:ext cx="0" cy="0"/>
          <a:chOff x="0" y="0"/>
          <a:chExt cx="0" cy="0"/>
        </a:xfrm>
      </p:grpSpPr>
      <p:cxnSp>
        <p:nvCxnSpPr>
          <p:cNvPr id="14" name="Suora yhdysviiva 13">
            <a:extLst>
              <a:ext uri="{FF2B5EF4-FFF2-40B4-BE49-F238E27FC236}">
                <a16:creationId xmlns:a16="http://schemas.microsoft.com/office/drawing/2014/main" id="{98FC20F4-EA3F-E16F-F5C9-80BCEF4AA1F0}"/>
              </a:ext>
            </a:extLst>
          </p:cNvPr>
          <p:cNvCxnSpPr>
            <a:cxnSpLocks/>
          </p:cNvCxnSpPr>
          <p:nvPr/>
        </p:nvCxnSpPr>
        <p:spPr>
          <a:xfrm>
            <a:off x="0" y="117721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Ellipsi 6">
            <a:extLst>
              <a:ext uri="{FF2B5EF4-FFF2-40B4-BE49-F238E27FC236}">
                <a16:creationId xmlns:a16="http://schemas.microsoft.com/office/drawing/2014/main" id="{FECFFE04-895D-13E3-9693-89616734C5D1}"/>
              </a:ext>
            </a:extLst>
          </p:cNvPr>
          <p:cNvSpPr/>
          <p:nvPr/>
        </p:nvSpPr>
        <p:spPr>
          <a:xfrm>
            <a:off x="596575" y="749032"/>
            <a:ext cx="856721" cy="8567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Tekstin paikkamerkki 12">
            <a:extLst>
              <a:ext uri="{FF2B5EF4-FFF2-40B4-BE49-F238E27FC236}">
                <a16:creationId xmlns:a16="http://schemas.microsoft.com/office/drawing/2014/main" id="{F54D0898-733A-7B05-79DB-3DD5E4BA9591}"/>
              </a:ext>
            </a:extLst>
          </p:cNvPr>
          <p:cNvSpPr>
            <a:spLocks noGrp="1"/>
          </p:cNvSpPr>
          <p:nvPr>
            <p:ph type="body" sz="quarter" idx="13"/>
          </p:nvPr>
        </p:nvSpPr>
        <p:spPr>
          <a:xfrm>
            <a:off x="812194" y="725003"/>
            <a:ext cx="6511884" cy="599309"/>
          </a:xfrm>
        </p:spPr>
        <p:txBody>
          <a:bodyPr>
            <a:noAutofit/>
          </a:bodyPr>
          <a:lstStyle>
            <a:lvl1pPr marL="0" indent="0">
              <a:buNone/>
              <a:defRPr sz="3500" b="1">
                <a:solidFill>
                  <a:schemeClr val="accent3"/>
                </a:solidFill>
              </a:defRPr>
            </a:lvl1pPr>
            <a:lvl2pPr marL="457200" indent="0">
              <a:buNone/>
              <a:defRPr sz="3500" b="1">
                <a:solidFill>
                  <a:schemeClr val="accent3"/>
                </a:solidFill>
              </a:defRPr>
            </a:lvl2pPr>
            <a:lvl3pPr marL="914400" indent="0">
              <a:buNone/>
              <a:defRPr sz="3500" b="1">
                <a:solidFill>
                  <a:schemeClr val="accent3"/>
                </a:solidFill>
              </a:defRPr>
            </a:lvl3pPr>
            <a:lvl4pPr marL="1371600" indent="0">
              <a:buNone/>
              <a:defRPr sz="3500" b="1">
                <a:solidFill>
                  <a:schemeClr val="accent3"/>
                </a:solidFill>
              </a:defRPr>
            </a:lvl4pPr>
            <a:lvl5pPr marL="1828800" indent="0">
              <a:buNone/>
              <a:defRPr sz="3500" b="1">
                <a:solidFill>
                  <a:schemeClr val="accent3"/>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2" name="Otsikko 1">
            <a:extLst>
              <a:ext uri="{FF2B5EF4-FFF2-40B4-BE49-F238E27FC236}">
                <a16:creationId xmlns:a16="http://schemas.microsoft.com/office/drawing/2014/main" id="{D2FE5598-89CF-CBC0-790A-52CA24D38812}"/>
              </a:ext>
            </a:extLst>
          </p:cNvPr>
          <p:cNvSpPr>
            <a:spLocks noGrp="1"/>
          </p:cNvSpPr>
          <p:nvPr>
            <p:ph type="ctrTitle"/>
          </p:nvPr>
        </p:nvSpPr>
        <p:spPr>
          <a:xfrm>
            <a:off x="556639" y="2247150"/>
            <a:ext cx="5341392" cy="2637317"/>
          </a:xfrm>
        </p:spPr>
        <p:txBody>
          <a:bodyPr anchor="ctr" anchorCtr="0">
            <a:normAutofit/>
          </a:bodyPr>
          <a:lstStyle>
            <a:lvl1pPr algn="l">
              <a:defRPr sz="3600">
                <a:solidFill>
                  <a:schemeClr val="bg1"/>
                </a:solidFill>
              </a:defRPr>
            </a:lvl1pPr>
          </a:lstStyle>
          <a:p>
            <a:r>
              <a:rPr lang="fi-FI"/>
              <a:t>Muokkaa ots. perustyyl. napsautt.</a:t>
            </a:r>
          </a:p>
        </p:txBody>
      </p:sp>
      <p:sp>
        <p:nvSpPr>
          <p:cNvPr id="13" name="Kuvan paikkamerkki 12">
            <a:extLst>
              <a:ext uri="{FF2B5EF4-FFF2-40B4-BE49-F238E27FC236}">
                <a16:creationId xmlns:a16="http://schemas.microsoft.com/office/drawing/2014/main" id="{78A37A2B-4DA4-2F92-03FD-D96E38BD8F0C}"/>
              </a:ext>
            </a:extLst>
          </p:cNvPr>
          <p:cNvSpPr>
            <a:spLocks noGrp="1"/>
          </p:cNvSpPr>
          <p:nvPr>
            <p:ph type="pic" sz="quarter" idx="12"/>
          </p:nvPr>
        </p:nvSpPr>
        <p:spPr>
          <a:xfrm>
            <a:off x="6217218" y="0"/>
            <a:ext cx="5974782" cy="6858000"/>
          </a:xfrm>
        </p:spPr>
        <p:txBody>
          <a:bodyPr/>
          <a:lstStyle/>
          <a:p>
            <a:r>
              <a:rPr lang="fi-FI"/>
              <a:t>Lisää kuva napsauttamalla kuvaketta</a:t>
            </a:r>
          </a:p>
        </p:txBody>
      </p:sp>
      <p:pic>
        <p:nvPicPr>
          <p:cNvPr id="10" name="Kuva 9">
            <a:extLst>
              <a:ext uri="{FF2B5EF4-FFF2-40B4-BE49-F238E27FC236}">
                <a16:creationId xmlns:a16="http://schemas.microsoft.com/office/drawing/2014/main" id="{37B0DD19-D58B-E7F6-52E0-B153973772A1}"/>
              </a:ext>
            </a:extLst>
          </p:cNvPr>
          <p:cNvPicPr>
            <a:picLocks noChangeAspect="1"/>
          </p:cNvPicPr>
          <p:nvPr/>
        </p:nvPicPr>
        <p:blipFill rotWithShape="1">
          <a:blip r:embed="rId2"/>
          <a:srcRect t="1" b="17635"/>
          <a:stretch/>
        </p:blipFill>
        <p:spPr>
          <a:xfrm>
            <a:off x="9179594" y="4337510"/>
            <a:ext cx="2689485" cy="2536974"/>
          </a:xfrm>
          <a:prstGeom prst="rect">
            <a:avLst/>
          </a:prstGeom>
        </p:spPr>
      </p:pic>
      <p:sp>
        <p:nvSpPr>
          <p:cNvPr id="3" name="Päivämäärän paikkamerkki 3">
            <a:extLst>
              <a:ext uri="{FF2B5EF4-FFF2-40B4-BE49-F238E27FC236}">
                <a16:creationId xmlns:a16="http://schemas.microsoft.com/office/drawing/2014/main" id="{BEF3475C-F75D-3C22-D842-B1D9076573F8}"/>
              </a:ext>
            </a:extLst>
          </p:cNvPr>
          <p:cNvSpPr>
            <a:spLocks noGrp="1"/>
          </p:cNvSpPr>
          <p:nvPr>
            <p:ph type="dt" sz="half" idx="10"/>
          </p:nvPr>
        </p:nvSpPr>
        <p:spPr>
          <a:xfrm>
            <a:off x="564332" y="6441702"/>
            <a:ext cx="1039741" cy="301756"/>
          </a:xfrm>
        </p:spPr>
        <p:txBody>
          <a:bodyPr/>
          <a:lstStyle/>
          <a:p>
            <a:fld id="{500F61C4-1C71-A544-8FD3-DD61F3532129}" type="datetime1">
              <a:rPr lang="fi-FI" smtClean="0"/>
              <a:t>11.2.2025</a:t>
            </a:fld>
            <a:endParaRPr lang="fi-FI"/>
          </a:p>
        </p:txBody>
      </p:sp>
      <p:sp>
        <p:nvSpPr>
          <p:cNvPr id="4" name="Alatunnisteen paikkamerkki 4">
            <a:extLst>
              <a:ext uri="{FF2B5EF4-FFF2-40B4-BE49-F238E27FC236}">
                <a16:creationId xmlns:a16="http://schemas.microsoft.com/office/drawing/2014/main" id="{EB727852-9B32-1933-6417-FB3E8CB58D00}"/>
              </a:ext>
            </a:extLst>
          </p:cNvPr>
          <p:cNvSpPr>
            <a:spLocks noGrp="1"/>
          </p:cNvSpPr>
          <p:nvPr>
            <p:ph type="ftr" sz="quarter" idx="11"/>
          </p:nvPr>
        </p:nvSpPr>
        <p:spPr>
          <a:xfrm>
            <a:off x="1859984" y="6441702"/>
            <a:ext cx="4114800" cy="301756"/>
          </a:xfrm>
        </p:spPr>
        <p:txBody>
          <a:bodyPr/>
          <a:lstStyle>
            <a:lvl1pPr algn="l">
              <a:defRPr/>
            </a:lvl1pPr>
          </a:lstStyle>
          <a:p>
            <a:r>
              <a:rPr lang="fi-FI"/>
              <a:t>Kanta-Hämeen hyvinvointialue</a:t>
            </a:r>
          </a:p>
        </p:txBody>
      </p:sp>
      <p:cxnSp>
        <p:nvCxnSpPr>
          <p:cNvPr id="5" name="Suora yhdysviiva 4">
            <a:extLst>
              <a:ext uri="{FF2B5EF4-FFF2-40B4-BE49-F238E27FC236}">
                <a16:creationId xmlns:a16="http://schemas.microsoft.com/office/drawing/2014/main" id="{7AB23752-50C5-66BF-6FAF-1926640838DC}"/>
              </a:ext>
            </a:extLst>
          </p:cNvPr>
          <p:cNvCxnSpPr>
            <a:cxnSpLocks/>
          </p:cNvCxnSpPr>
          <p:nvPr/>
        </p:nvCxnSpPr>
        <p:spPr>
          <a:xfrm>
            <a:off x="1645310" y="6441702"/>
            <a:ext cx="0" cy="30175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8" name="Kuva 7" descr="Kuva, joka sisältää kohteen teksti, Fontti, kuvakaappaus, symboli&#10;&#10;Kuvaus luotu automaattisesti">
            <a:extLst>
              <a:ext uri="{FF2B5EF4-FFF2-40B4-BE49-F238E27FC236}">
                <a16:creationId xmlns:a16="http://schemas.microsoft.com/office/drawing/2014/main" id="{319F5014-AD47-8280-03C0-7C5D80A5CA79}"/>
              </a:ext>
            </a:extLst>
          </p:cNvPr>
          <p:cNvPicPr>
            <a:picLocks noChangeAspect="1"/>
          </p:cNvPicPr>
          <p:nvPr userDrawn="1"/>
        </p:nvPicPr>
        <p:blipFill>
          <a:blip r:embed="rId3"/>
          <a:stretch>
            <a:fillRect/>
          </a:stretch>
        </p:blipFill>
        <p:spPr>
          <a:xfrm>
            <a:off x="3746530" y="359176"/>
            <a:ext cx="2151501" cy="559466"/>
          </a:xfrm>
          <a:prstGeom prst="rect">
            <a:avLst/>
          </a:prstGeom>
        </p:spPr>
      </p:pic>
    </p:spTree>
    <p:extLst>
      <p:ext uri="{BB962C8B-B14F-4D97-AF65-F5344CB8AC3E}">
        <p14:creationId xmlns:p14="http://schemas.microsoft.com/office/powerpoint/2010/main" val="4187800751"/>
      </p:ext>
    </p:extLst>
  </p:cSld>
  <p:clrMapOvr>
    <a:masterClrMapping/>
  </p:clrMapOvr>
  <p:hf hdr="0"/>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p:cSld name="Kiitos_musta_logo">
    <p:bg>
      <p:bgPr>
        <a:solidFill>
          <a:schemeClr val="accent1"/>
        </a:solidFill>
        <a:effectLst/>
      </p:bgPr>
    </p:bg>
    <p:spTree>
      <p:nvGrpSpPr>
        <p:cNvPr id="1" name=""/>
        <p:cNvGrpSpPr/>
        <p:nvPr/>
      </p:nvGrpSpPr>
      <p:grpSpPr>
        <a:xfrm>
          <a:off x="0" y="0"/>
          <a:ext cx="0" cy="0"/>
          <a:chOff x="0" y="0"/>
          <a:chExt cx="0" cy="0"/>
        </a:xfrm>
      </p:grpSpPr>
      <p:cxnSp>
        <p:nvCxnSpPr>
          <p:cNvPr id="14" name="Suora yhdysviiva 13">
            <a:extLst>
              <a:ext uri="{FF2B5EF4-FFF2-40B4-BE49-F238E27FC236}">
                <a16:creationId xmlns:a16="http://schemas.microsoft.com/office/drawing/2014/main" id="{98FC20F4-EA3F-E16F-F5C9-80BCEF4AA1F0}"/>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ekstiruutu 6">
            <a:extLst>
              <a:ext uri="{FF2B5EF4-FFF2-40B4-BE49-F238E27FC236}">
                <a16:creationId xmlns:a16="http://schemas.microsoft.com/office/drawing/2014/main" id="{81E86FDC-4DBA-AA3D-949B-4C33E229C1D1}"/>
              </a:ext>
            </a:extLst>
          </p:cNvPr>
          <p:cNvSpPr txBox="1"/>
          <p:nvPr/>
        </p:nvSpPr>
        <p:spPr>
          <a:xfrm>
            <a:off x="735337" y="3541486"/>
            <a:ext cx="5058229" cy="784830"/>
          </a:xfrm>
          <a:prstGeom prst="rect">
            <a:avLst/>
          </a:prstGeom>
          <a:noFill/>
        </p:spPr>
        <p:txBody>
          <a:bodyPr wrap="square" rtlCol="0">
            <a:spAutoFit/>
          </a:bodyPr>
          <a:lstStyle/>
          <a:p>
            <a:r>
              <a:rPr lang="fi-FI" sz="4500" b="1">
                <a:solidFill>
                  <a:schemeClr val="bg1"/>
                </a:solidFill>
              </a:rPr>
              <a:t>Kiitos</a:t>
            </a:r>
          </a:p>
        </p:txBody>
      </p:sp>
      <p:pic>
        <p:nvPicPr>
          <p:cNvPr id="9" name="Kuva 8">
            <a:extLst>
              <a:ext uri="{FF2B5EF4-FFF2-40B4-BE49-F238E27FC236}">
                <a16:creationId xmlns:a16="http://schemas.microsoft.com/office/drawing/2014/main" id="{D7F0CA2F-0D00-F5AC-4313-423088990DB9}"/>
              </a:ext>
            </a:extLst>
          </p:cNvPr>
          <p:cNvPicPr>
            <a:picLocks noChangeAspect="1"/>
          </p:cNvPicPr>
          <p:nvPr/>
        </p:nvPicPr>
        <p:blipFill rotWithShape="1">
          <a:blip r:embed="rId2"/>
          <a:srcRect t="-1042" b="18698"/>
          <a:stretch/>
        </p:blipFill>
        <p:spPr>
          <a:xfrm>
            <a:off x="6591087" y="2097317"/>
            <a:ext cx="5064348" cy="4777167"/>
          </a:xfrm>
          <a:prstGeom prst="rect">
            <a:avLst/>
          </a:prstGeom>
        </p:spPr>
      </p:pic>
      <p:cxnSp>
        <p:nvCxnSpPr>
          <p:cNvPr id="10" name="Suora yhdysviiva 9">
            <a:extLst>
              <a:ext uri="{FF2B5EF4-FFF2-40B4-BE49-F238E27FC236}">
                <a16:creationId xmlns:a16="http://schemas.microsoft.com/office/drawing/2014/main" id="{FF3D007D-28B4-AF3B-ED23-03EEDA9C04DF}"/>
              </a:ext>
            </a:extLst>
          </p:cNvPr>
          <p:cNvCxnSpPr>
            <a:cxnSpLocks/>
          </p:cNvCxnSpPr>
          <p:nvPr/>
        </p:nvCxnSpPr>
        <p:spPr>
          <a:xfrm>
            <a:off x="858709" y="4516502"/>
            <a:ext cx="1016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 name="Tekstin paikkamerkki 2">
            <a:extLst>
              <a:ext uri="{FF2B5EF4-FFF2-40B4-BE49-F238E27FC236}">
                <a16:creationId xmlns:a16="http://schemas.microsoft.com/office/drawing/2014/main" id="{7953E48C-9DB8-EAA1-A3BE-0619250627D6}"/>
              </a:ext>
            </a:extLst>
          </p:cNvPr>
          <p:cNvSpPr>
            <a:spLocks noGrp="1"/>
          </p:cNvSpPr>
          <p:nvPr>
            <p:ph type="body" sz="quarter" idx="10"/>
          </p:nvPr>
        </p:nvSpPr>
        <p:spPr>
          <a:xfrm>
            <a:off x="771058" y="4805580"/>
            <a:ext cx="4540250" cy="1500188"/>
          </a:xfrm>
        </p:spPr>
        <p:txBody>
          <a:bodyPr>
            <a:noAutofit/>
          </a:bodyPr>
          <a:lstStyle>
            <a:lvl1pPr marL="0" indent="0">
              <a:buNone/>
              <a:defRPr sz="1200">
                <a:solidFill>
                  <a:schemeClr val="tx1"/>
                </a:solidFill>
                <a:latin typeface="+mn-lt"/>
              </a:defRPr>
            </a:lvl1pPr>
            <a:lvl2pPr marL="457200" indent="0">
              <a:buNone/>
              <a:defRPr sz="1200">
                <a:solidFill>
                  <a:schemeClr val="tx1"/>
                </a:solidFill>
                <a:latin typeface="+mn-lt"/>
              </a:defRPr>
            </a:lvl2pPr>
            <a:lvl3pPr marL="914400" indent="0">
              <a:buNone/>
              <a:defRPr sz="1200">
                <a:solidFill>
                  <a:schemeClr val="tx1"/>
                </a:solidFill>
                <a:latin typeface="+mn-lt"/>
              </a:defRPr>
            </a:lvl3pPr>
            <a:lvl4pPr marL="1371600" indent="0">
              <a:buNone/>
              <a:defRPr sz="1200">
                <a:solidFill>
                  <a:schemeClr val="tx1"/>
                </a:solidFill>
                <a:latin typeface="+mn-lt"/>
              </a:defRPr>
            </a:lvl4pPr>
            <a:lvl5pPr marL="1828800" indent="0">
              <a:buNone/>
              <a:defRPr sz="1200">
                <a:solidFill>
                  <a:schemeClr val="tx1"/>
                </a:solidFill>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cxnSp>
        <p:nvCxnSpPr>
          <p:cNvPr id="2" name="Suora yhdysviiva 1">
            <a:extLst>
              <a:ext uri="{FF2B5EF4-FFF2-40B4-BE49-F238E27FC236}">
                <a16:creationId xmlns:a16="http://schemas.microsoft.com/office/drawing/2014/main" id="{33A5C69F-ADE2-5507-23E0-BFA879CC68B8}"/>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kstiruutu 4">
            <a:extLst>
              <a:ext uri="{FF2B5EF4-FFF2-40B4-BE49-F238E27FC236}">
                <a16:creationId xmlns:a16="http://schemas.microsoft.com/office/drawing/2014/main" id="{10A711CB-86A0-0AC2-59FF-06BD1891765D}"/>
              </a:ext>
            </a:extLst>
          </p:cNvPr>
          <p:cNvSpPr txBox="1"/>
          <p:nvPr/>
        </p:nvSpPr>
        <p:spPr>
          <a:xfrm>
            <a:off x="735337" y="3541486"/>
            <a:ext cx="5058229" cy="784830"/>
          </a:xfrm>
          <a:prstGeom prst="rect">
            <a:avLst/>
          </a:prstGeom>
          <a:noFill/>
        </p:spPr>
        <p:txBody>
          <a:bodyPr wrap="square" rtlCol="0">
            <a:spAutoFit/>
          </a:bodyPr>
          <a:lstStyle/>
          <a:p>
            <a:r>
              <a:rPr lang="fi-FI" sz="4500" b="1">
                <a:solidFill>
                  <a:schemeClr val="bg1"/>
                </a:solidFill>
              </a:rPr>
              <a:t>Kiitos!</a:t>
            </a:r>
          </a:p>
        </p:txBody>
      </p:sp>
      <p:pic>
        <p:nvPicPr>
          <p:cNvPr id="6" name="Kuva 5">
            <a:extLst>
              <a:ext uri="{FF2B5EF4-FFF2-40B4-BE49-F238E27FC236}">
                <a16:creationId xmlns:a16="http://schemas.microsoft.com/office/drawing/2014/main" id="{5601E70F-1CE4-64BB-9609-DDA54AB2348E}"/>
              </a:ext>
            </a:extLst>
          </p:cNvPr>
          <p:cNvPicPr>
            <a:picLocks noChangeAspect="1"/>
          </p:cNvPicPr>
          <p:nvPr/>
        </p:nvPicPr>
        <p:blipFill rotWithShape="1">
          <a:blip r:embed="rId2"/>
          <a:srcRect t="-1042" b="18698"/>
          <a:stretch/>
        </p:blipFill>
        <p:spPr>
          <a:xfrm>
            <a:off x="6591087" y="2097317"/>
            <a:ext cx="5064348" cy="4777167"/>
          </a:xfrm>
          <a:prstGeom prst="rect">
            <a:avLst/>
          </a:prstGeom>
        </p:spPr>
      </p:pic>
      <p:cxnSp>
        <p:nvCxnSpPr>
          <p:cNvPr id="11" name="Suora yhdysviiva 10">
            <a:extLst>
              <a:ext uri="{FF2B5EF4-FFF2-40B4-BE49-F238E27FC236}">
                <a16:creationId xmlns:a16="http://schemas.microsoft.com/office/drawing/2014/main" id="{FF8C5009-6BE6-2BB5-72D6-65AA85DA3592}"/>
              </a:ext>
            </a:extLst>
          </p:cNvPr>
          <p:cNvCxnSpPr>
            <a:cxnSpLocks/>
          </p:cNvCxnSpPr>
          <p:nvPr/>
        </p:nvCxnSpPr>
        <p:spPr>
          <a:xfrm>
            <a:off x="858709" y="4516502"/>
            <a:ext cx="1715815" cy="0"/>
          </a:xfrm>
          <a:prstGeom prst="line">
            <a:avLst/>
          </a:prstGeom>
          <a:ln>
            <a:solidFill>
              <a:schemeClr val="bg1"/>
            </a:solidFill>
          </a:ln>
        </p:spPr>
        <p:style>
          <a:lnRef idx="3">
            <a:schemeClr val="accent6"/>
          </a:lnRef>
          <a:fillRef idx="0">
            <a:schemeClr val="accent6"/>
          </a:fillRef>
          <a:effectRef idx="2">
            <a:schemeClr val="accent6"/>
          </a:effectRef>
          <a:fontRef idx="minor">
            <a:schemeClr val="tx1"/>
          </a:fontRef>
        </p:style>
      </p:cxnSp>
      <p:pic>
        <p:nvPicPr>
          <p:cNvPr id="17" name="Kuva 16">
            <a:extLst>
              <a:ext uri="{FF2B5EF4-FFF2-40B4-BE49-F238E27FC236}">
                <a16:creationId xmlns:a16="http://schemas.microsoft.com/office/drawing/2014/main" id="{61210115-CD5F-C25E-C798-84ED2864E843}"/>
              </a:ext>
            </a:extLst>
          </p:cNvPr>
          <p:cNvPicPr>
            <a:picLocks noChangeAspect="1"/>
          </p:cNvPicPr>
          <p:nvPr/>
        </p:nvPicPr>
        <p:blipFill>
          <a:blip r:embed="rId3"/>
          <a:srcRect/>
          <a:stretch/>
        </p:blipFill>
        <p:spPr>
          <a:xfrm>
            <a:off x="771058" y="613098"/>
            <a:ext cx="1280323" cy="1275379"/>
          </a:xfrm>
          <a:prstGeom prst="rect">
            <a:avLst/>
          </a:prstGeom>
        </p:spPr>
      </p:pic>
      <p:pic>
        <p:nvPicPr>
          <p:cNvPr id="8" name="Kuva 7" descr="Kuva, joka sisältää kohteen kuvakaappaus, Sähkönsininen, symboli, Majorellen sininen&#10;&#10;Kuvaus luotu automaattisesti">
            <a:extLst>
              <a:ext uri="{FF2B5EF4-FFF2-40B4-BE49-F238E27FC236}">
                <a16:creationId xmlns:a16="http://schemas.microsoft.com/office/drawing/2014/main" id="{8D0CFBDC-4268-0CC5-15EE-F91B4D968848}"/>
              </a:ext>
            </a:extLst>
          </p:cNvPr>
          <p:cNvPicPr>
            <a:picLocks noChangeAspect="1"/>
          </p:cNvPicPr>
          <p:nvPr userDrawn="1"/>
        </p:nvPicPr>
        <p:blipFill>
          <a:blip r:embed="rId4"/>
          <a:stretch>
            <a:fillRect/>
          </a:stretch>
        </p:blipFill>
        <p:spPr>
          <a:xfrm>
            <a:off x="9717577" y="365779"/>
            <a:ext cx="2151501" cy="559465"/>
          </a:xfrm>
          <a:prstGeom prst="rect">
            <a:avLst/>
          </a:prstGeom>
        </p:spPr>
      </p:pic>
    </p:spTree>
    <p:extLst>
      <p:ext uri="{BB962C8B-B14F-4D97-AF65-F5344CB8AC3E}">
        <p14:creationId xmlns:p14="http://schemas.microsoft.com/office/powerpoint/2010/main" val="2762325593"/>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4_Kansi_ tumma_turkoosi_vihr_logo">
    <p:bg>
      <p:bgPr>
        <a:solidFill>
          <a:schemeClr val="accent2"/>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2FE5598-89CF-CBC0-790A-52CA24D38812}"/>
              </a:ext>
            </a:extLst>
          </p:cNvPr>
          <p:cNvSpPr>
            <a:spLocks noGrp="1"/>
          </p:cNvSpPr>
          <p:nvPr>
            <p:ph type="ctrTitle"/>
          </p:nvPr>
        </p:nvSpPr>
        <p:spPr>
          <a:xfrm>
            <a:off x="1524000" y="2107476"/>
            <a:ext cx="9144000" cy="1892635"/>
          </a:xfrm>
        </p:spPr>
        <p:txBody>
          <a:bodyPr anchor="ctr" anchorCtr="0">
            <a:normAutofit/>
          </a:bodyPr>
          <a:lstStyle>
            <a:lvl1pPr algn="ctr">
              <a:defRPr sz="48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EA5C04D1-0130-0F49-E820-7F6E2B793ED7}"/>
              </a:ext>
            </a:extLst>
          </p:cNvPr>
          <p:cNvSpPr>
            <a:spLocks noGrp="1"/>
          </p:cNvSpPr>
          <p:nvPr>
            <p:ph type="subTitle" idx="1"/>
          </p:nvPr>
        </p:nvSpPr>
        <p:spPr>
          <a:xfrm>
            <a:off x="3222171" y="4086063"/>
            <a:ext cx="5747658" cy="921706"/>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D7C2543E-9057-B686-9DDD-6D0E8AA513CC}"/>
              </a:ext>
            </a:extLst>
          </p:cNvPr>
          <p:cNvSpPr>
            <a:spLocks noGrp="1"/>
          </p:cNvSpPr>
          <p:nvPr>
            <p:ph type="dt" sz="half" idx="10"/>
          </p:nvPr>
        </p:nvSpPr>
        <p:spPr>
          <a:xfrm>
            <a:off x="4724400" y="5287639"/>
            <a:ext cx="2743200" cy="365125"/>
          </a:xfrm>
        </p:spPr>
        <p:txBody>
          <a:bodyPr/>
          <a:lstStyle>
            <a:lvl1pPr algn="ctr">
              <a:defRPr>
                <a:solidFill>
                  <a:schemeClr val="bg1"/>
                </a:solidFill>
              </a:defRPr>
            </a:lvl1pPr>
          </a:lstStyle>
          <a:p>
            <a:fld id="{500F61C4-1C71-A544-8FD3-DD61F3532129}" type="datetime1">
              <a:rPr lang="fi-FI" smtClean="0"/>
              <a:pPr/>
              <a:t>11.2.2025</a:t>
            </a:fld>
            <a:endParaRPr lang="fi-FI"/>
          </a:p>
        </p:txBody>
      </p:sp>
      <p:sp>
        <p:nvSpPr>
          <p:cNvPr id="5" name="Alatunnisteen paikkamerkki 4">
            <a:extLst>
              <a:ext uri="{FF2B5EF4-FFF2-40B4-BE49-F238E27FC236}">
                <a16:creationId xmlns:a16="http://schemas.microsoft.com/office/drawing/2014/main" id="{31E48398-ED46-0AA9-D9C1-24D042E3CC96}"/>
              </a:ext>
            </a:extLst>
          </p:cNvPr>
          <p:cNvSpPr>
            <a:spLocks noGrp="1"/>
          </p:cNvSpPr>
          <p:nvPr>
            <p:ph type="ftr" sz="quarter" idx="11"/>
          </p:nvPr>
        </p:nvSpPr>
        <p:spPr>
          <a:xfrm>
            <a:off x="4038600" y="5686166"/>
            <a:ext cx="4114800" cy="365125"/>
          </a:xfrm>
        </p:spPr>
        <p:txBody>
          <a:bodyPr/>
          <a:lstStyle>
            <a:lvl1pPr>
              <a:defRPr>
                <a:solidFill>
                  <a:schemeClr val="bg1"/>
                </a:solidFill>
              </a:defRPr>
            </a:lvl1pPr>
          </a:lstStyle>
          <a:p>
            <a:r>
              <a:rPr lang="fi-FI"/>
              <a:t>Kanta-Hämeen hyvinvointialue</a:t>
            </a:r>
          </a:p>
        </p:txBody>
      </p:sp>
      <p:cxnSp>
        <p:nvCxnSpPr>
          <p:cNvPr id="11" name="Suora yhdysviiva 10">
            <a:extLst>
              <a:ext uri="{FF2B5EF4-FFF2-40B4-BE49-F238E27FC236}">
                <a16:creationId xmlns:a16="http://schemas.microsoft.com/office/drawing/2014/main" id="{380752AF-439C-A394-C29E-5CD9C5895CC9}"/>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Kuva 6">
            <a:extLst>
              <a:ext uri="{FF2B5EF4-FFF2-40B4-BE49-F238E27FC236}">
                <a16:creationId xmlns:a16="http://schemas.microsoft.com/office/drawing/2014/main" id="{1517AFE6-0C4E-D7AE-5E35-42F9CD0D8691}"/>
              </a:ext>
            </a:extLst>
          </p:cNvPr>
          <p:cNvPicPr>
            <a:picLocks noChangeAspect="1"/>
          </p:cNvPicPr>
          <p:nvPr/>
        </p:nvPicPr>
        <p:blipFill rotWithShape="1">
          <a:blip r:embed="rId2"/>
          <a:srcRect t="1" b="17635"/>
          <a:stretch/>
        </p:blipFill>
        <p:spPr>
          <a:xfrm>
            <a:off x="9179594" y="4337510"/>
            <a:ext cx="2689485" cy="2536974"/>
          </a:xfrm>
          <a:prstGeom prst="rect">
            <a:avLst/>
          </a:prstGeom>
        </p:spPr>
      </p:pic>
      <p:cxnSp>
        <p:nvCxnSpPr>
          <p:cNvPr id="9" name="Suora yhdysviiva 8">
            <a:extLst>
              <a:ext uri="{FF2B5EF4-FFF2-40B4-BE49-F238E27FC236}">
                <a16:creationId xmlns:a16="http://schemas.microsoft.com/office/drawing/2014/main" id="{A6B0A1EB-F7EB-B8A4-4226-B480CDE31E58}"/>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12" name="Kuva 11">
            <a:extLst>
              <a:ext uri="{FF2B5EF4-FFF2-40B4-BE49-F238E27FC236}">
                <a16:creationId xmlns:a16="http://schemas.microsoft.com/office/drawing/2014/main" id="{F480ED79-90A3-9594-4E36-304E1D1A08EB}"/>
              </a:ext>
            </a:extLst>
          </p:cNvPr>
          <p:cNvPicPr>
            <a:picLocks noChangeAspect="1"/>
          </p:cNvPicPr>
          <p:nvPr/>
        </p:nvPicPr>
        <p:blipFill rotWithShape="1">
          <a:blip r:embed="rId2"/>
          <a:srcRect t="1" b="17635"/>
          <a:stretch/>
        </p:blipFill>
        <p:spPr>
          <a:xfrm>
            <a:off x="9179594" y="4337510"/>
            <a:ext cx="2689485" cy="2536974"/>
          </a:xfrm>
          <a:prstGeom prst="rect">
            <a:avLst/>
          </a:prstGeom>
        </p:spPr>
      </p:pic>
      <p:pic>
        <p:nvPicPr>
          <p:cNvPr id="13" name="Kuva 12" descr="Kuva, joka sisältää kohteen Fontti, Grafiikka, ympyrä, logo&#10;&#10;Kuvaus luotu automaattisesti">
            <a:extLst>
              <a:ext uri="{FF2B5EF4-FFF2-40B4-BE49-F238E27FC236}">
                <a16:creationId xmlns:a16="http://schemas.microsoft.com/office/drawing/2014/main" id="{C6B600FC-2514-7151-8203-9FD43F2C0E4D}"/>
              </a:ext>
            </a:extLst>
          </p:cNvPr>
          <p:cNvPicPr>
            <a:picLocks noChangeAspect="1"/>
          </p:cNvPicPr>
          <p:nvPr/>
        </p:nvPicPr>
        <p:blipFill>
          <a:blip r:embed="rId3"/>
          <a:stretch>
            <a:fillRect/>
          </a:stretch>
        </p:blipFill>
        <p:spPr>
          <a:xfrm>
            <a:off x="5574330" y="724092"/>
            <a:ext cx="1031557" cy="1031557"/>
          </a:xfrm>
          <a:prstGeom prst="rect">
            <a:avLst/>
          </a:prstGeom>
        </p:spPr>
      </p:pic>
      <p:pic>
        <p:nvPicPr>
          <p:cNvPr id="10" name="Kuva 9" descr="Kuva, joka sisältää kohteen teksti, Fontti, kuvakaappaus, symboli&#10;&#10;Kuvaus luotu automaattisesti">
            <a:extLst>
              <a:ext uri="{FF2B5EF4-FFF2-40B4-BE49-F238E27FC236}">
                <a16:creationId xmlns:a16="http://schemas.microsoft.com/office/drawing/2014/main" id="{CF2A8BE4-ADD1-CF4A-2618-D0ED1DE46CA9}"/>
              </a:ext>
            </a:extLst>
          </p:cNvPr>
          <p:cNvPicPr>
            <a:picLocks noChangeAspect="1"/>
          </p:cNvPicPr>
          <p:nvPr userDrawn="1"/>
        </p:nvPicPr>
        <p:blipFill>
          <a:blip r:embed="rId4"/>
          <a:stretch>
            <a:fillRect/>
          </a:stretch>
        </p:blipFill>
        <p:spPr>
          <a:xfrm>
            <a:off x="9717578" y="353923"/>
            <a:ext cx="2151501" cy="559466"/>
          </a:xfrm>
          <a:prstGeom prst="rect">
            <a:avLst/>
          </a:prstGeom>
        </p:spPr>
      </p:pic>
    </p:spTree>
    <p:extLst>
      <p:ext uri="{BB962C8B-B14F-4D97-AF65-F5344CB8AC3E}">
        <p14:creationId xmlns:p14="http://schemas.microsoft.com/office/powerpoint/2010/main" val="4135285225"/>
      </p:ext>
    </p:extLst>
  </p:cSld>
  <p:clrMapOvr>
    <a:masterClrMapping/>
  </p:clrMapOvr>
  <p:hf hdr="0"/>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p:cSld name="1_Kiitos_valk_logo">
    <p:bg>
      <p:bgPr>
        <a:solidFill>
          <a:schemeClr val="accent1"/>
        </a:solidFill>
        <a:effectLst/>
      </p:bgPr>
    </p:bg>
    <p:spTree>
      <p:nvGrpSpPr>
        <p:cNvPr id="1" name=""/>
        <p:cNvGrpSpPr/>
        <p:nvPr/>
      </p:nvGrpSpPr>
      <p:grpSpPr>
        <a:xfrm>
          <a:off x="0" y="0"/>
          <a:ext cx="0" cy="0"/>
          <a:chOff x="0" y="0"/>
          <a:chExt cx="0" cy="0"/>
        </a:xfrm>
      </p:grpSpPr>
      <p:cxnSp>
        <p:nvCxnSpPr>
          <p:cNvPr id="14" name="Suora yhdysviiva 13">
            <a:extLst>
              <a:ext uri="{FF2B5EF4-FFF2-40B4-BE49-F238E27FC236}">
                <a16:creationId xmlns:a16="http://schemas.microsoft.com/office/drawing/2014/main" id="{98FC20F4-EA3F-E16F-F5C9-80BCEF4AA1F0}"/>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ekstiruutu 6">
            <a:extLst>
              <a:ext uri="{FF2B5EF4-FFF2-40B4-BE49-F238E27FC236}">
                <a16:creationId xmlns:a16="http://schemas.microsoft.com/office/drawing/2014/main" id="{81E86FDC-4DBA-AA3D-949B-4C33E229C1D1}"/>
              </a:ext>
            </a:extLst>
          </p:cNvPr>
          <p:cNvSpPr txBox="1"/>
          <p:nvPr/>
        </p:nvSpPr>
        <p:spPr>
          <a:xfrm>
            <a:off x="735337" y="3541486"/>
            <a:ext cx="5058229" cy="784830"/>
          </a:xfrm>
          <a:prstGeom prst="rect">
            <a:avLst/>
          </a:prstGeom>
          <a:noFill/>
        </p:spPr>
        <p:txBody>
          <a:bodyPr wrap="square" rtlCol="0">
            <a:spAutoFit/>
          </a:bodyPr>
          <a:lstStyle/>
          <a:p>
            <a:r>
              <a:rPr lang="fi-FI" sz="4500" b="1">
                <a:solidFill>
                  <a:schemeClr val="bg1"/>
                </a:solidFill>
              </a:rPr>
              <a:t>Kiitos</a:t>
            </a:r>
          </a:p>
        </p:txBody>
      </p:sp>
      <p:pic>
        <p:nvPicPr>
          <p:cNvPr id="9" name="Kuva 8">
            <a:extLst>
              <a:ext uri="{FF2B5EF4-FFF2-40B4-BE49-F238E27FC236}">
                <a16:creationId xmlns:a16="http://schemas.microsoft.com/office/drawing/2014/main" id="{D7F0CA2F-0D00-F5AC-4313-423088990DB9}"/>
              </a:ext>
            </a:extLst>
          </p:cNvPr>
          <p:cNvPicPr>
            <a:picLocks noChangeAspect="1"/>
          </p:cNvPicPr>
          <p:nvPr/>
        </p:nvPicPr>
        <p:blipFill rotWithShape="1">
          <a:blip r:embed="rId2"/>
          <a:srcRect t="-1042" b="18698"/>
          <a:stretch/>
        </p:blipFill>
        <p:spPr>
          <a:xfrm>
            <a:off x="6591087" y="2097317"/>
            <a:ext cx="5064348" cy="4777167"/>
          </a:xfrm>
          <a:prstGeom prst="rect">
            <a:avLst/>
          </a:prstGeom>
        </p:spPr>
      </p:pic>
      <p:cxnSp>
        <p:nvCxnSpPr>
          <p:cNvPr id="10" name="Suora yhdysviiva 9">
            <a:extLst>
              <a:ext uri="{FF2B5EF4-FFF2-40B4-BE49-F238E27FC236}">
                <a16:creationId xmlns:a16="http://schemas.microsoft.com/office/drawing/2014/main" id="{FF3D007D-28B4-AF3B-ED23-03EEDA9C04DF}"/>
              </a:ext>
            </a:extLst>
          </p:cNvPr>
          <p:cNvCxnSpPr>
            <a:cxnSpLocks/>
          </p:cNvCxnSpPr>
          <p:nvPr/>
        </p:nvCxnSpPr>
        <p:spPr>
          <a:xfrm>
            <a:off x="858709" y="4516502"/>
            <a:ext cx="1016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 name="Tekstin paikkamerkki 2">
            <a:extLst>
              <a:ext uri="{FF2B5EF4-FFF2-40B4-BE49-F238E27FC236}">
                <a16:creationId xmlns:a16="http://schemas.microsoft.com/office/drawing/2014/main" id="{7953E48C-9DB8-EAA1-A3BE-0619250627D6}"/>
              </a:ext>
            </a:extLst>
          </p:cNvPr>
          <p:cNvSpPr>
            <a:spLocks noGrp="1"/>
          </p:cNvSpPr>
          <p:nvPr>
            <p:ph type="body" sz="quarter" idx="10"/>
          </p:nvPr>
        </p:nvSpPr>
        <p:spPr>
          <a:xfrm>
            <a:off x="771058" y="4805580"/>
            <a:ext cx="4540250" cy="1500188"/>
          </a:xfrm>
        </p:spPr>
        <p:txBody>
          <a:bodyPr>
            <a:noAutofit/>
          </a:bodyPr>
          <a:lstStyle>
            <a:lvl1pPr marL="0" indent="0">
              <a:buNone/>
              <a:defRPr sz="1200">
                <a:solidFill>
                  <a:schemeClr val="tx1"/>
                </a:solidFill>
                <a:latin typeface="+mn-lt"/>
              </a:defRPr>
            </a:lvl1pPr>
            <a:lvl2pPr marL="457200" indent="0">
              <a:buNone/>
              <a:defRPr sz="1200">
                <a:solidFill>
                  <a:schemeClr val="tx1"/>
                </a:solidFill>
                <a:latin typeface="+mn-lt"/>
              </a:defRPr>
            </a:lvl2pPr>
            <a:lvl3pPr marL="914400" indent="0">
              <a:buNone/>
              <a:defRPr sz="1200">
                <a:solidFill>
                  <a:schemeClr val="tx1"/>
                </a:solidFill>
                <a:latin typeface="+mn-lt"/>
              </a:defRPr>
            </a:lvl3pPr>
            <a:lvl4pPr marL="1371600" indent="0">
              <a:buNone/>
              <a:defRPr sz="1200">
                <a:solidFill>
                  <a:schemeClr val="tx1"/>
                </a:solidFill>
                <a:latin typeface="+mn-lt"/>
              </a:defRPr>
            </a:lvl4pPr>
            <a:lvl5pPr marL="1828800" indent="0">
              <a:buNone/>
              <a:defRPr sz="1200">
                <a:solidFill>
                  <a:schemeClr val="tx1"/>
                </a:solidFill>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cxnSp>
        <p:nvCxnSpPr>
          <p:cNvPr id="2" name="Suora yhdysviiva 1">
            <a:extLst>
              <a:ext uri="{FF2B5EF4-FFF2-40B4-BE49-F238E27FC236}">
                <a16:creationId xmlns:a16="http://schemas.microsoft.com/office/drawing/2014/main" id="{33A5C69F-ADE2-5507-23E0-BFA879CC68B8}"/>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kstiruutu 4">
            <a:extLst>
              <a:ext uri="{FF2B5EF4-FFF2-40B4-BE49-F238E27FC236}">
                <a16:creationId xmlns:a16="http://schemas.microsoft.com/office/drawing/2014/main" id="{10A711CB-86A0-0AC2-59FF-06BD1891765D}"/>
              </a:ext>
            </a:extLst>
          </p:cNvPr>
          <p:cNvSpPr txBox="1"/>
          <p:nvPr/>
        </p:nvSpPr>
        <p:spPr>
          <a:xfrm>
            <a:off x="735337" y="3541486"/>
            <a:ext cx="5058229" cy="784830"/>
          </a:xfrm>
          <a:prstGeom prst="rect">
            <a:avLst/>
          </a:prstGeom>
          <a:noFill/>
        </p:spPr>
        <p:txBody>
          <a:bodyPr wrap="square" rtlCol="0">
            <a:spAutoFit/>
          </a:bodyPr>
          <a:lstStyle/>
          <a:p>
            <a:r>
              <a:rPr lang="fi-FI" sz="4500" b="1">
                <a:solidFill>
                  <a:schemeClr val="bg1"/>
                </a:solidFill>
              </a:rPr>
              <a:t>Kiitos!</a:t>
            </a:r>
          </a:p>
        </p:txBody>
      </p:sp>
      <p:pic>
        <p:nvPicPr>
          <p:cNvPr id="6" name="Kuva 5">
            <a:extLst>
              <a:ext uri="{FF2B5EF4-FFF2-40B4-BE49-F238E27FC236}">
                <a16:creationId xmlns:a16="http://schemas.microsoft.com/office/drawing/2014/main" id="{5601E70F-1CE4-64BB-9609-DDA54AB2348E}"/>
              </a:ext>
            </a:extLst>
          </p:cNvPr>
          <p:cNvPicPr>
            <a:picLocks noChangeAspect="1"/>
          </p:cNvPicPr>
          <p:nvPr/>
        </p:nvPicPr>
        <p:blipFill rotWithShape="1">
          <a:blip r:embed="rId2"/>
          <a:srcRect t="-1042" b="18698"/>
          <a:stretch/>
        </p:blipFill>
        <p:spPr>
          <a:xfrm>
            <a:off x="6591087" y="2097317"/>
            <a:ext cx="5064348" cy="4777167"/>
          </a:xfrm>
          <a:prstGeom prst="rect">
            <a:avLst/>
          </a:prstGeom>
        </p:spPr>
      </p:pic>
      <p:cxnSp>
        <p:nvCxnSpPr>
          <p:cNvPr id="11" name="Suora yhdysviiva 10">
            <a:extLst>
              <a:ext uri="{FF2B5EF4-FFF2-40B4-BE49-F238E27FC236}">
                <a16:creationId xmlns:a16="http://schemas.microsoft.com/office/drawing/2014/main" id="{FF8C5009-6BE6-2BB5-72D6-65AA85DA3592}"/>
              </a:ext>
            </a:extLst>
          </p:cNvPr>
          <p:cNvCxnSpPr>
            <a:cxnSpLocks/>
          </p:cNvCxnSpPr>
          <p:nvPr/>
        </p:nvCxnSpPr>
        <p:spPr>
          <a:xfrm>
            <a:off x="858709" y="4516502"/>
            <a:ext cx="1715815" cy="0"/>
          </a:xfrm>
          <a:prstGeom prst="line">
            <a:avLst/>
          </a:prstGeom>
          <a:ln>
            <a:solidFill>
              <a:schemeClr val="bg1"/>
            </a:solidFill>
          </a:ln>
        </p:spPr>
        <p:style>
          <a:lnRef idx="3">
            <a:schemeClr val="accent6"/>
          </a:lnRef>
          <a:fillRef idx="0">
            <a:schemeClr val="accent6"/>
          </a:fillRef>
          <a:effectRef idx="2">
            <a:schemeClr val="accent6"/>
          </a:effectRef>
          <a:fontRef idx="minor">
            <a:schemeClr val="tx1"/>
          </a:fontRef>
        </p:style>
      </p:cxnSp>
      <p:pic>
        <p:nvPicPr>
          <p:cNvPr id="8" name="Kuva 7" descr="Kuva, joka sisältää kohteen Fontti, Grafiikka, ympyrä, logo&#10;&#10;Kuvaus luotu automaattisesti">
            <a:extLst>
              <a:ext uri="{FF2B5EF4-FFF2-40B4-BE49-F238E27FC236}">
                <a16:creationId xmlns:a16="http://schemas.microsoft.com/office/drawing/2014/main" id="{25F44AE5-1EA9-BB95-3E3A-C866094357C7}"/>
              </a:ext>
            </a:extLst>
          </p:cNvPr>
          <p:cNvPicPr>
            <a:picLocks noChangeAspect="1"/>
          </p:cNvPicPr>
          <p:nvPr/>
        </p:nvPicPr>
        <p:blipFill>
          <a:blip r:embed="rId3"/>
          <a:stretch>
            <a:fillRect/>
          </a:stretch>
        </p:blipFill>
        <p:spPr>
          <a:xfrm>
            <a:off x="771058" y="610627"/>
            <a:ext cx="1280322" cy="1280322"/>
          </a:xfrm>
          <a:prstGeom prst="rect">
            <a:avLst/>
          </a:prstGeom>
        </p:spPr>
      </p:pic>
      <p:pic>
        <p:nvPicPr>
          <p:cNvPr id="12" name="Kuva 11" descr="Kuva, joka sisältää kohteen kuvakaappaus, Sähkönsininen, symboli, Majorellen sininen&#10;&#10;Kuvaus luotu automaattisesti">
            <a:extLst>
              <a:ext uri="{FF2B5EF4-FFF2-40B4-BE49-F238E27FC236}">
                <a16:creationId xmlns:a16="http://schemas.microsoft.com/office/drawing/2014/main" id="{376D4400-6C99-1B3D-1E23-0AE58C409719}"/>
              </a:ext>
            </a:extLst>
          </p:cNvPr>
          <p:cNvPicPr>
            <a:picLocks noChangeAspect="1"/>
          </p:cNvPicPr>
          <p:nvPr userDrawn="1"/>
        </p:nvPicPr>
        <p:blipFill>
          <a:blip r:embed="rId4"/>
          <a:stretch>
            <a:fillRect/>
          </a:stretch>
        </p:blipFill>
        <p:spPr>
          <a:xfrm>
            <a:off x="9717577" y="365779"/>
            <a:ext cx="2151501" cy="559465"/>
          </a:xfrm>
          <a:prstGeom prst="rect">
            <a:avLst/>
          </a:prstGeom>
        </p:spPr>
      </p:pic>
    </p:spTree>
    <p:extLst>
      <p:ext uri="{BB962C8B-B14F-4D97-AF65-F5344CB8AC3E}">
        <p14:creationId xmlns:p14="http://schemas.microsoft.com/office/powerpoint/2010/main" val="1983356153"/>
      </p:ext>
    </p:extLst>
  </p:cSld>
  <p:clrMapOvr>
    <a:masterClrMapping/>
  </p:clrMapOvr>
  <p:hf hdr="0"/>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p:cSld name="1_Kiitos_vaaleanpun_logo">
    <p:bg>
      <p:bgPr>
        <a:solidFill>
          <a:schemeClr val="accent1"/>
        </a:solidFill>
        <a:effectLst/>
      </p:bgPr>
    </p:bg>
    <p:spTree>
      <p:nvGrpSpPr>
        <p:cNvPr id="1" name=""/>
        <p:cNvGrpSpPr/>
        <p:nvPr/>
      </p:nvGrpSpPr>
      <p:grpSpPr>
        <a:xfrm>
          <a:off x="0" y="0"/>
          <a:ext cx="0" cy="0"/>
          <a:chOff x="0" y="0"/>
          <a:chExt cx="0" cy="0"/>
        </a:xfrm>
      </p:grpSpPr>
      <p:cxnSp>
        <p:nvCxnSpPr>
          <p:cNvPr id="14" name="Suora yhdysviiva 13">
            <a:extLst>
              <a:ext uri="{FF2B5EF4-FFF2-40B4-BE49-F238E27FC236}">
                <a16:creationId xmlns:a16="http://schemas.microsoft.com/office/drawing/2014/main" id="{98FC20F4-EA3F-E16F-F5C9-80BCEF4AA1F0}"/>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ekstiruutu 6">
            <a:extLst>
              <a:ext uri="{FF2B5EF4-FFF2-40B4-BE49-F238E27FC236}">
                <a16:creationId xmlns:a16="http://schemas.microsoft.com/office/drawing/2014/main" id="{81E86FDC-4DBA-AA3D-949B-4C33E229C1D1}"/>
              </a:ext>
            </a:extLst>
          </p:cNvPr>
          <p:cNvSpPr txBox="1"/>
          <p:nvPr/>
        </p:nvSpPr>
        <p:spPr>
          <a:xfrm>
            <a:off x="735337" y="3541486"/>
            <a:ext cx="5058229" cy="784830"/>
          </a:xfrm>
          <a:prstGeom prst="rect">
            <a:avLst/>
          </a:prstGeom>
          <a:noFill/>
        </p:spPr>
        <p:txBody>
          <a:bodyPr wrap="square" rtlCol="0">
            <a:spAutoFit/>
          </a:bodyPr>
          <a:lstStyle/>
          <a:p>
            <a:r>
              <a:rPr lang="fi-FI" sz="4500" b="1">
                <a:solidFill>
                  <a:schemeClr val="bg1"/>
                </a:solidFill>
              </a:rPr>
              <a:t>Kiitos</a:t>
            </a:r>
          </a:p>
        </p:txBody>
      </p:sp>
      <p:pic>
        <p:nvPicPr>
          <p:cNvPr id="9" name="Kuva 8">
            <a:extLst>
              <a:ext uri="{FF2B5EF4-FFF2-40B4-BE49-F238E27FC236}">
                <a16:creationId xmlns:a16="http://schemas.microsoft.com/office/drawing/2014/main" id="{D7F0CA2F-0D00-F5AC-4313-423088990DB9}"/>
              </a:ext>
            </a:extLst>
          </p:cNvPr>
          <p:cNvPicPr>
            <a:picLocks noChangeAspect="1"/>
          </p:cNvPicPr>
          <p:nvPr/>
        </p:nvPicPr>
        <p:blipFill rotWithShape="1">
          <a:blip r:embed="rId2"/>
          <a:srcRect t="-1042" b="18698"/>
          <a:stretch/>
        </p:blipFill>
        <p:spPr>
          <a:xfrm>
            <a:off x="6591087" y="2097317"/>
            <a:ext cx="5064348" cy="4777167"/>
          </a:xfrm>
          <a:prstGeom prst="rect">
            <a:avLst/>
          </a:prstGeom>
        </p:spPr>
      </p:pic>
      <p:cxnSp>
        <p:nvCxnSpPr>
          <p:cNvPr id="10" name="Suora yhdysviiva 9">
            <a:extLst>
              <a:ext uri="{FF2B5EF4-FFF2-40B4-BE49-F238E27FC236}">
                <a16:creationId xmlns:a16="http://schemas.microsoft.com/office/drawing/2014/main" id="{FF3D007D-28B4-AF3B-ED23-03EEDA9C04DF}"/>
              </a:ext>
            </a:extLst>
          </p:cNvPr>
          <p:cNvCxnSpPr>
            <a:cxnSpLocks/>
          </p:cNvCxnSpPr>
          <p:nvPr/>
        </p:nvCxnSpPr>
        <p:spPr>
          <a:xfrm>
            <a:off x="858709" y="4516502"/>
            <a:ext cx="1016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 name="Tekstin paikkamerkki 2">
            <a:extLst>
              <a:ext uri="{FF2B5EF4-FFF2-40B4-BE49-F238E27FC236}">
                <a16:creationId xmlns:a16="http://schemas.microsoft.com/office/drawing/2014/main" id="{7953E48C-9DB8-EAA1-A3BE-0619250627D6}"/>
              </a:ext>
            </a:extLst>
          </p:cNvPr>
          <p:cNvSpPr>
            <a:spLocks noGrp="1"/>
          </p:cNvSpPr>
          <p:nvPr>
            <p:ph type="body" sz="quarter" idx="10"/>
          </p:nvPr>
        </p:nvSpPr>
        <p:spPr>
          <a:xfrm>
            <a:off x="771058" y="4805580"/>
            <a:ext cx="4540250" cy="1500188"/>
          </a:xfrm>
        </p:spPr>
        <p:txBody>
          <a:bodyPr>
            <a:noAutofit/>
          </a:bodyPr>
          <a:lstStyle>
            <a:lvl1pPr marL="0" indent="0">
              <a:buNone/>
              <a:defRPr sz="1200">
                <a:solidFill>
                  <a:schemeClr val="tx1"/>
                </a:solidFill>
                <a:latin typeface="+mn-lt"/>
              </a:defRPr>
            </a:lvl1pPr>
            <a:lvl2pPr marL="457200" indent="0">
              <a:buNone/>
              <a:defRPr sz="1200">
                <a:solidFill>
                  <a:schemeClr val="tx1"/>
                </a:solidFill>
                <a:latin typeface="+mn-lt"/>
              </a:defRPr>
            </a:lvl2pPr>
            <a:lvl3pPr marL="914400" indent="0">
              <a:buNone/>
              <a:defRPr sz="1200">
                <a:solidFill>
                  <a:schemeClr val="tx1"/>
                </a:solidFill>
                <a:latin typeface="+mn-lt"/>
              </a:defRPr>
            </a:lvl3pPr>
            <a:lvl4pPr marL="1371600" indent="0">
              <a:buNone/>
              <a:defRPr sz="1200">
                <a:solidFill>
                  <a:schemeClr val="tx1"/>
                </a:solidFill>
                <a:latin typeface="+mn-lt"/>
              </a:defRPr>
            </a:lvl4pPr>
            <a:lvl5pPr marL="1828800" indent="0">
              <a:buNone/>
              <a:defRPr sz="1200">
                <a:solidFill>
                  <a:schemeClr val="tx1"/>
                </a:solidFill>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cxnSp>
        <p:nvCxnSpPr>
          <p:cNvPr id="2" name="Suora yhdysviiva 1">
            <a:extLst>
              <a:ext uri="{FF2B5EF4-FFF2-40B4-BE49-F238E27FC236}">
                <a16:creationId xmlns:a16="http://schemas.microsoft.com/office/drawing/2014/main" id="{33A5C69F-ADE2-5507-23E0-BFA879CC68B8}"/>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kstiruutu 4">
            <a:extLst>
              <a:ext uri="{FF2B5EF4-FFF2-40B4-BE49-F238E27FC236}">
                <a16:creationId xmlns:a16="http://schemas.microsoft.com/office/drawing/2014/main" id="{10A711CB-86A0-0AC2-59FF-06BD1891765D}"/>
              </a:ext>
            </a:extLst>
          </p:cNvPr>
          <p:cNvSpPr txBox="1"/>
          <p:nvPr/>
        </p:nvSpPr>
        <p:spPr>
          <a:xfrm>
            <a:off x="735337" y="3541486"/>
            <a:ext cx="5058229" cy="784830"/>
          </a:xfrm>
          <a:prstGeom prst="rect">
            <a:avLst/>
          </a:prstGeom>
          <a:noFill/>
        </p:spPr>
        <p:txBody>
          <a:bodyPr wrap="square" rtlCol="0">
            <a:spAutoFit/>
          </a:bodyPr>
          <a:lstStyle/>
          <a:p>
            <a:r>
              <a:rPr lang="fi-FI" sz="4500" b="1">
                <a:solidFill>
                  <a:schemeClr val="bg1"/>
                </a:solidFill>
              </a:rPr>
              <a:t>Kiitos!</a:t>
            </a:r>
          </a:p>
        </p:txBody>
      </p:sp>
      <p:pic>
        <p:nvPicPr>
          <p:cNvPr id="6" name="Kuva 5">
            <a:extLst>
              <a:ext uri="{FF2B5EF4-FFF2-40B4-BE49-F238E27FC236}">
                <a16:creationId xmlns:a16="http://schemas.microsoft.com/office/drawing/2014/main" id="{5601E70F-1CE4-64BB-9609-DDA54AB2348E}"/>
              </a:ext>
            </a:extLst>
          </p:cNvPr>
          <p:cNvPicPr>
            <a:picLocks noChangeAspect="1"/>
          </p:cNvPicPr>
          <p:nvPr/>
        </p:nvPicPr>
        <p:blipFill rotWithShape="1">
          <a:blip r:embed="rId2"/>
          <a:srcRect t="-1042" b="18698"/>
          <a:stretch/>
        </p:blipFill>
        <p:spPr>
          <a:xfrm>
            <a:off x="6591087" y="2097317"/>
            <a:ext cx="5064348" cy="4777167"/>
          </a:xfrm>
          <a:prstGeom prst="rect">
            <a:avLst/>
          </a:prstGeom>
        </p:spPr>
      </p:pic>
      <p:cxnSp>
        <p:nvCxnSpPr>
          <p:cNvPr id="11" name="Suora yhdysviiva 10">
            <a:extLst>
              <a:ext uri="{FF2B5EF4-FFF2-40B4-BE49-F238E27FC236}">
                <a16:creationId xmlns:a16="http://schemas.microsoft.com/office/drawing/2014/main" id="{FF8C5009-6BE6-2BB5-72D6-65AA85DA3592}"/>
              </a:ext>
            </a:extLst>
          </p:cNvPr>
          <p:cNvCxnSpPr>
            <a:cxnSpLocks/>
          </p:cNvCxnSpPr>
          <p:nvPr/>
        </p:nvCxnSpPr>
        <p:spPr>
          <a:xfrm>
            <a:off x="858709" y="4516502"/>
            <a:ext cx="1715815" cy="0"/>
          </a:xfrm>
          <a:prstGeom prst="line">
            <a:avLst/>
          </a:prstGeom>
          <a:ln>
            <a:solidFill>
              <a:schemeClr val="bg1"/>
            </a:solidFill>
          </a:ln>
        </p:spPr>
        <p:style>
          <a:lnRef idx="3">
            <a:schemeClr val="accent6"/>
          </a:lnRef>
          <a:fillRef idx="0">
            <a:schemeClr val="accent6"/>
          </a:fillRef>
          <a:effectRef idx="2">
            <a:schemeClr val="accent6"/>
          </a:effectRef>
          <a:fontRef idx="minor">
            <a:schemeClr val="tx1"/>
          </a:fontRef>
        </p:style>
      </p:cxnSp>
      <p:pic>
        <p:nvPicPr>
          <p:cNvPr id="16" name="Kuva 15" descr="Kuva, joka sisältää kohteen Fontti, ympyrä, Grafiikka, teksti&#10;&#10;Kuvaus luotu automaattisesti">
            <a:extLst>
              <a:ext uri="{FF2B5EF4-FFF2-40B4-BE49-F238E27FC236}">
                <a16:creationId xmlns:a16="http://schemas.microsoft.com/office/drawing/2014/main" id="{E77FE789-792C-4950-B534-4EFCC8D19AEA}"/>
              </a:ext>
            </a:extLst>
          </p:cNvPr>
          <p:cNvPicPr>
            <a:picLocks noChangeAspect="1"/>
          </p:cNvPicPr>
          <p:nvPr/>
        </p:nvPicPr>
        <p:blipFill>
          <a:blip r:embed="rId3"/>
          <a:stretch>
            <a:fillRect/>
          </a:stretch>
        </p:blipFill>
        <p:spPr>
          <a:xfrm>
            <a:off x="771058" y="628597"/>
            <a:ext cx="1244382" cy="1244382"/>
          </a:xfrm>
          <a:prstGeom prst="rect">
            <a:avLst/>
          </a:prstGeom>
        </p:spPr>
      </p:pic>
      <p:pic>
        <p:nvPicPr>
          <p:cNvPr id="8" name="Kuva 7" descr="Kuva, joka sisältää kohteen kuvakaappaus, Sähkönsininen, symboli, Majorellen sininen&#10;&#10;Kuvaus luotu automaattisesti">
            <a:extLst>
              <a:ext uri="{FF2B5EF4-FFF2-40B4-BE49-F238E27FC236}">
                <a16:creationId xmlns:a16="http://schemas.microsoft.com/office/drawing/2014/main" id="{2411DC43-056E-D3EC-D692-C4F06546FDA3}"/>
              </a:ext>
            </a:extLst>
          </p:cNvPr>
          <p:cNvPicPr>
            <a:picLocks noChangeAspect="1"/>
          </p:cNvPicPr>
          <p:nvPr userDrawn="1"/>
        </p:nvPicPr>
        <p:blipFill>
          <a:blip r:embed="rId4"/>
          <a:stretch>
            <a:fillRect/>
          </a:stretch>
        </p:blipFill>
        <p:spPr>
          <a:xfrm>
            <a:off x="9717577" y="365779"/>
            <a:ext cx="2151501" cy="559465"/>
          </a:xfrm>
          <a:prstGeom prst="rect">
            <a:avLst/>
          </a:prstGeom>
        </p:spPr>
      </p:pic>
    </p:spTree>
    <p:extLst>
      <p:ext uri="{BB962C8B-B14F-4D97-AF65-F5344CB8AC3E}">
        <p14:creationId xmlns:p14="http://schemas.microsoft.com/office/powerpoint/2010/main" val="2819354529"/>
      </p:ext>
    </p:extLst>
  </p:cSld>
  <p:clrMapOvr>
    <a:masterClrMapping/>
  </p:clrMapOvr>
  <p:hf hdr="0"/>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p:cSld name="2_Kiitos_vaaleanpun_sivu">
    <p:bg>
      <p:bgPr>
        <a:solidFill>
          <a:schemeClr val="accent4"/>
        </a:solidFill>
        <a:effectLst/>
      </p:bgPr>
    </p:bg>
    <p:spTree>
      <p:nvGrpSpPr>
        <p:cNvPr id="1" name=""/>
        <p:cNvGrpSpPr/>
        <p:nvPr/>
      </p:nvGrpSpPr>
      <p:grpSpPr>
        <a:xfrm>
          <a:off x="0" y="0"/>
          <a:ext cx="0" cy="0"/>
          <a:chOff x="0" y="0"/>
          <a:chExt cx="0" cy="0"/>
        </a:xfrm>
      </p:grpSpPr>
      <p:cxnSp>
        <p:nvCxnSpPr>
          <p:cNvPr id="14" name="Suora yhdysviiva 13">
            <a:extLst>
              <a:ext uri="{FF2B5EF4-FFF2-40B4-BE49-F238E27FC236}">
                <a16:creationId xmlns:a16="http://schemas.microsoft.com/office/drawing/2014/main" id="{98FC20F4-EA3F-E16F-F5C9-80BCEF4AA1F0}"/>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ekstiruutu 6">
            <a:extLst>
              <a:ext uri="{FF2B5EF4-FFF2-40B4-BE49-F238E27FC236}">
                <a16:creationId xmlns:a16="http://schemas.microsoft.com/office/drawing/2014/main" id="{81E86FDC-4DBA-AA3D-949B-4C33E229C1D1}"/>
              </a:ext>
            </a:extLst>
          </p:cNvPr>
          <p:cNvSpPr txBox="1"/>
          <p:nvPr/>
        </p:nvSpPr>
        <p:spPr>
          <a:xfrm>
            <a:off x="735337" y="3541486"/>
            <a:ext cx="5058229" cy="784830"/>
          </a:xfrm>
          <a:prstGeom prst="rect">
            <a:avLst/>
          </a:prstGeom>
          <a:noFill/>
        </p:spPr>
        <p:txBody>
          <a:bodyPr wrap="square" rtlCol="0">
            <a:spAutoFit/>
          </a:bodyPr>
          <a:lstStyle/>
          <a:p>
            <a:r>
              <a:rPr lang="fi-FI" sz="4500" b="1">
                <a:solidFill>
                  <a:schemeClr val="bg1"/>
                </a:solidFill>
              </a:rPr>
              <a:t>Kiitos</a:t>
            </a:r>
          </a:p>
        </p:txBody>
      </p:sp>
      <p:pic>
        <p:nvPicPr>
          <p:cNvPr id="9" name="Kuva 8">
            <a:extLst>
              <a:ext uri="{FF2B5EF4-FFF2-40B4-BE49-F238E27FC236}">
                <a16:creationId xmlns:a16="http://schemas.microsoft.com/office/drawing/2014/main" id="{D7F0CA2F-0D00-F5AC-4313-423088990DB9}"/>
              </a:ext>
            </a:extLst>
          </p:cNvPr>
          <p:cNvPicPr>
            <a:picLocks noChangeAspect="1"/>
          </p:cNvPicPr>
          <p:nvPr/>
        </p:nvPicPr>
        <p:blipFill rotWithShape="1">
          <a:blip r:embed="rId2"/>
          <a:srcRect t="-1042" b="18698"/>
          <a:stretch/>
        </p:blipFill>
        <p:spPr>
          <a:xfrm>
            <a:off x="6591087" y="2097317"/>
            <a:ext cx="5064348" cy="4777167"/>
          </a:xfrm>
          <a:prstGeom prst="rect">
            <a:avLst/>
          </a:prstGeom>
        </p:spPr>
      </p:pic>
      <p:cxnSp>
        <p:nvCxnSpPr>
          <p:cNvPr id="10" name="Suora yhdysviiva 9">
            <a:extLst>
              <a:ext uri="{FF2B5EF4-FFF2-40B4-BE49-F238E27FC236}">
                <a16:creationId xmlns:a16="http://schemas.microsoft.com/office/drawing/2014/main" id="{FF3D007D-28B4-AF3B-ED23-03EEDA9C04DF}"/>
              </a:ext>
            </a:extLst>
          </p:cNvPr>
          <p:cNvCxnSpPr>
            <a:cxnSpLocks/>
          </p:cNvCxnSpPr>
          <p:nvPr/>
        </p:nvCxnSpPr>
        <p:spPr>
          <a:xfrm>
            <a:off x="858709" y="4516502"/>
            <a:ext cx="1016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ekstin paikkamerkki 2">
            <a:extLst>
              <a:ext uri="{FF2B5EF4-FFF2-40B4-BE49-F238E27FC236}">
                <a16:creationId xmlns:a16="http://schemas.microsoft.com/office/drawing/2014/main" id="{26CB9810-FE80-AB27-56F6-88B3040A0D1D}"/>
              </a:ext>
            </a:extLst>
          </p:cNvPr>
          <p:cNvSpPr>
            <a:spLocks noGrp="1"/>
          </p:cNvSpPr>
          <p:nvPr>
            <p:ph type="body" sz="quarter" idx="10"/>
          </p:nvPr>
        </p:nvSpPr>
        <p:spPr>
          <a:xfrm>
            <a:off x="771058" y="4805580"/>
            <a:ext cx="4540250" cy="1500188"/>
          </a:xfrm>
        </p:spPr>
        <p:txBody>
          <a:bodyPr>
            <a:noAutofit/>
          </a:bodyPr>
          <a:lstStyle>
            <a:lvl1pPr marL="0" indent="0">
              <a:buNone/>
              <a:defRPr sz="1200">
                <a:solidFill>
                  <a:schemeClr val="tx1"/>
                </a:solidFill>
                <a:latin typeface="+mn-lt"/>
              </a:defRPr>
            </a:lvl1pPr>
            <a:lvl2pPr marL="457200" indent="0">
              <a:buNone/>
              <a:defRPr sz="1200">
                <a:solidFill>
                  <a:schemeClr val="tx1"/>
                </a:solidFill>
                <a:latin typeface="+mn-lt"/>
              </a:defRPr>
            </a:lvl2pPr>
            <a:lvl3pPr marL="914400" indent="0">
              <a:buNone/>
              <a:defRPr sz="1200">
                <a:solidFill>
                  <a:schemeClr val="tx1"/>
                </a:solidFill>
                <a:latin typeface="+mn-lt"/>
              </a:defRPr>
            </a:lvl3pPr>
            <a:lvl4pPr marL="1371600" indent="0">
              <a:buNone/>
              <a:defRPr sz="1200">
                <a:solidFill>
                  <a:schemeClr val="tx1"/>
                </a:solidFill>
                <a:latin typeface="+mn-lt"/>
              </a:defRPr>
            </a:lvl4pPr>
            <a:lvl5pPr marL="1828800" indent="0">
              <a:buNone/>
              <a:defRPr sz="1200">
                <a:solidFill>
                  <a:schemeClr val="tx1"/>
                </a:solidFill>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cxnSp>
        <p:nvCxnSpPr>
          <p:cNvPr id="3" name="Suora yhdysviiva 2">
            <a:extLst>
              <a:ext uri="{FF2B5EF4-FFF2-40B4-BE49-F238E27FC236}">
                <a16:creationId xmlns:a16="http://schemas.microsoft.com/office/drawing/2014/main" id="{29CB6EAF-E68F-60D4-19E3-CBA426954244}"/>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kstiruutu 4">
            <a:extLst>
              <a:ext uri="{FF2B5EF4-FFF2-40B4-BE49-F238E27FC236}">
                <a16:creationId xmlns:a16="http://schemas.microsoft.com/office/drawing/2014/main" id="{090462C6-774E-634C-145E-AFA475BD3360}"/>
              </a:ext>
            </a:extLst>
          </p:cNvPr>
          <p:cNvSpPr txBox="1"/>
          <p:nvPr/>
        </p:nvSpPr>
        <p:spPr>
          <a:xfrm>
            <a:off x="735337" y="3541486"/>
            <a:ext cx="5058229" cy="784830"/>
          </a:xfrm>
          <a:prstGeom prst="rect">
            <a:avLst/>
          </a:prstGeom>
          <a:noFill/>
        </p:spPr>
        <p:txBody>
          <a:bodyPr wrap="square" rtlCol="0">
            <a:spAutoFit/>
          </a:bodyPr>
          <a:lstStyle/>
          <a:p>
            <a:r>
              <a:rPr lang="fi-FI" sz="4500" b="1">
                <a:solidFill>
                  <a:schemeClr val="accent3"/>
                </a:solidFill>
              </a:rPr>
              <a:t>Kiitos!</a:t>
            </a:r>
          </a:p>
        </p:txBody>
      </p:sp>
      <p:pic>
        <p:nvPicPr>
          <p:cNvPr id="6" name="Kuva 5">
            <a:extLst>
              <a:ext uri="{FF2B5EF4-FFF2-40B4-BE49-F238E27FC236}">
                <a16:creationId xmlns:a16="http://schemas.microsoft.com/office/drawing/2014/main" id="{414866DD-95D9-C8B3-A639-870677B14263}"/>
              </a:ext>
            </a:extLst>
          </p:cNvPr>
          <p:cNvPicPr>
            <a:picLocks noChangeAspect="1"/>
          </p:cNvPicPr>
          <p:nvPr/>
        </p:nvPicPr>
        <p:blipFill rotWithShape="1">
          <a:blip r:embed="rId2"/>
          <a:srcRect t="-1042" b="18698"/>
          <a:stretch/>
        </p:blipFill>
        <p:spPr>
          <a:xfrm>
            <a:off x="6591087" y="2097317"/>
            <a:ext cx="5064348" cy="4777167"/>
          </a:xfrm>
          <a:prstGeom prst="rect">
            <a:avLst/>
          </a:prstGeom>
        </p:spPr>
      </p:pic>
      <p:cxnSp>
        <p:nvCxnSpPr>
          <p:cNvPr id="11" name="Suora yhdysviiva 10">
            <a:extLst>
              <a:ext uri="{FF2B5EF4-FFF2-40B4-BE49-F238E27FC236}">
                <a16:creationId xmlns:a16="http://schemas.microsoft.com/office/drawing/2014/main" id="{68B28221-B87C-2299-34F0-46884C71D1FE}"/>
              </a:ext>
            </a:extLst>
          </p:cNvPr>
          <p:cNvCxnSpPr>
            <a:cxnSpLocks/>
          </p:cNvCxnSpPr>
          <p:nvPr/>
        </p:nvCxnSpPr>
        <p:spPr>
          <a:xfrm>
            <a:off x="858709" y="4516502"/>
            <a:ext cx="1733571" cy="0"/>
          </a:xfrm>
          <a:prstGeom prst="line">
            <a:avLst/>
          </a:prstGeom>
          <a:ln/>
        </p:spPr>
        <p:style>
          <a:lnRef idx="2">
            <a:schemeClr val="accent3"/>
          </a:lnRef>
          <a:fillRef idx="0">
            <a:schemeClr val="accent3"/>
          </a:fillRef>
          <a:effectRef idx="1">
            <a:schemeClr val="accent3"/>
          </a:effectRef>
          <a:fontRef idx="minor">
            <a:schemeClr val="tx1"/>
          </a:fontRef>
        </p:style>
      </p:cxnSp>
      <p:pic>
        <p:nvPicPr>
          <p:cNvPr id="13" name="Kuva 12" descr="Kuva, joka sisältää kohteen Fontti, Grafiikka, ympyrä, logo&#10;&#10;Kuvaus luotu automaattisesti">
            <a:extLst>
              <a:ext uri="{FF2B5EF4-FFF2-40B4-BE49-F238E27FC236}">
                <a16:creationId xmlns:a16="http://schemas.microsoft.com/office/drawing/2014/main" id="{E227361A-81FC-EC3D-B5E3-3047554070ED}"/>
              </a:ext>
            </a:extLst>
          </p:cNvPr>
          <p:cNvPicPr>
            <a:picLocks noChangeAspect="1"/>
          </p:cNvPicPr>
          <p:nvPr/>
        </p:nvPicPr>
        <p:blipFill>
          <a:blip r:embed="rId3"/>
          <a:stretch>
            <a:fillRect/>
          </a:stretch>
        </p:blipFill>
        <p:spPr>
          <a:xfrm>
            <a:off x="735337" y="628597"/>
            <a:ext cx="1244382" cy="1244382"/>
          </a:xfrm>
          <a:prstGeom prst="rect">
            <a:avLst/>
          </a:prstGeom>
        </p:spPr>
      </p:pic>
      <p:pic>
        <p:nvPicPr>
          <p:cNvPr id="8" name="Kuva 7" descr="Kuva, joka sisältää kohteen kuvakaappaus, Sähkönsininen, symboli, Majorellen sininen&#10;&#10;Kuvaus luotu automaattisesti">
            <a:extLst>
              <a:ext uri="{FF2B5EF4-FFF2-40B4-BE49-F238E27FC236}">
                <a16:creationId xmlns:a16="http://schemas.microsoft.com/office/drawing/2014/main" id="{3D38EF2B-C37B-EBE2-F8CC-5084FAD1C459}"/>
              </a:ext>
            </a:extLst>
          </p:cNvPr>
          <p:cNvPicPr>
            <a:picLocks noChangeAspect="1"/>
          </p:cNvPicPr>
          <p:nvPr userDrawn="1"/>
        </p:nvPicPr>
        <p:blipFill>
          <a:blip r:embed="rId4"/>
          <a:stretch>
            <a:fillRect/>
          </a:stretch>
        </p:blipFill>
        <p:spPr>
          <a:xfrm>
            <a:off x="9717577" y="365779"/>
            <a:ext cx="2151501" cy="559465"/>
          </a:xfrm>
          <a:prstGeom prst="rect">
            <a:avLst/>
          </a:prstGeom>
        </p:spPr>
      </p:pic>
    </p:spTree>
    <p:extLst>
      <p:ext uri="{BB962C8B-B14F-4D97-AF65-F5344CB8AC3E}">
        <p14:creationId xmlns:p14="http://schemas.microsoft.com/office/powerpoint/2010/main" val="1347963555"/>
      </p:ext>
    </p:extLst>
  </p:cSld>
  <p:clrMapOvr>
    <a:masterClrMapping/>
  </p:clrMapOvr>
  <p:hf hdr="0"/>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p:cSld name="3_Kiitos_yönsininen">
    <p:bg>
      <p:bgPr>
        <a:solidFill>
          <a:schemeClr val="accent5"/>
        </a:solidFill>
        <a:effectLst/>
      </p:bgPr>
    </p:bg>
    <p:spTree>
      <p:nvGrpSpPr>
        <p:cNvPr id="1" name=""/>
        <p:cNvGrpSpPr/>
        <p:nvPr/>
      </p:nvGrpSpPr>
      <p:grpSpPr>
        <a:xfrm>
          <a:off x="0" y="0"/>
          <a:ext cx="0" cy="0"/>
          <a:chOff x="0" y="0"/>
          <a:chExt cx="0" cy="0"/>
        </a:xfrm>
      </p:grpSpPr>
      <p:cxnSp>
        <p:nvCxnSpPr>
          <p:cNvPr id="14" name="Suora yhdysviiva 13">
            <a:extLst>
              <a:ext uri="{FF2B5EF4-FFF2-40B4-BE49-F238E27FC236}">
                <a16:creationId xmlns:a16="http://schemas.microsoft.com/office/drawing/2014/main" id="{98FC20F4-EA3F-E16F-F5C9-80BCEF4AA1F0}"/>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ekstiruutu 6">
            <a:extLst>
              <a:ext uri="{FF2B5EF4-FFF2-40B4-BE49-F238E27FC236}">
                <a16:creationId xmlns:a16="http://schemas.microsoft.com/office/drawing/2014/main" id="{81E86FDC-4DBA-AA3D-949B-4C33E229C1D1}"/>
              </a:ext>
            </a:extLst>
          </p:cNvPr>
          <p:cNvSpPr txBox="1"/>
          <p:nvPr/>
        </p:nvSpPr>
        <p:spPr>
          <a:xfrm>
            <a:off x="735337" y="3541486"/>
            <a:ext cx="5058229" cy="784830"/>
          </a:xfrm>
          <a:prstGeom prst="rect">
            <a:avLst/>
          </a:prstGeom>
          <a:noFill/>
        </p:spPr>
        <p:txBody>
          <a:bodyPr wrap="square" rtlCol="0">
            <a:spAutoFit/>
          </a:bodyPr>
          <a:lstStyle/>
          <a:p>
            <a:r>
              <a:rPr lang="fi-FI" sz="4500" b="1">
                <a:solidFill>
                  <a:schemeClr val="tx1"/>
                </a:solidFill>
              </a:rPr>
              <a:t>Kiitos</a:t>
            </a:r>
          </a:p>
        </p:txBody>
      </p:sp>
      <p:pic>
        <p:nvPicPr>
          <p:cNvPr id="9" name="Kuva 8">
            <a:extLst>
              <a:ext uri="{FF2B5EF4-FFF2-40B4-BE49-F238E27FC236}">
                <a16:creationId xmlns:a16="http://schemas.microsoft.com/office/drawing/2014/main" id="{D7F0CA2F-0D00-F5AC-4313-423088990DB9}"/>
              </a:ext>
            </a:extLst>
          </p:cNvPr>
          <p:cNvPicPr>
            <a:picLocks noChangeAspect="1"/>
          </p:cNvPicPr>
          <p:nvPr/>
        </p:nvPicPr>
        <p:blipFill rotWithShape="1">
          <a:blip r:embed="rId2"/>
          <a:srcRect t="-1042" b="18698"/>
          <a:stretch/>
        </p:blipFill>
        <p:spPr>
          <a:xfrm>
            <a:off x="6591087" y="2097317"/>
            <a:ext cx="5064348" cy="4777167"/>
          </a:xfrm>
          <a:prstGeom prst="rect">
            <a:avLst/>
          </a:prstGeom>
        </p:spPr>
      </p:pic>
      <p:cxnSp>
        <p:nvCxnSpPr>
          <p:cNvPr id="10" name="Suora yhdysviiva 9">
            <a:extLst>
              <a:ext uri="{FF2B5EF4-FFF2-40B4-BE49-F238E27FC236}">
                <a16:creationId xmlns:a16="http://schemas.microsoft.com/office/drawing/2014/main" id="{FF3D007D-28B4-AF3B-ED23-03EEDA9C04DF}"/>
              </a:ext>
            </a:extLst>
          </p:cNvPr>
          <p:cNvCxnSpPr>
            <a:cxnSpLocks/>
          </p:cNvCxnSpPr>
          <p:nvPr/>
        </p:nvCxnSpPr>
        <p:spPr>
          <a:xfrm>
            <a:off x="858709" y="4516502"/>
            <a:ext cx="1016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ekstin paikkamerkki 2">
            <a:extLst>
              <a:ext uri="{FF2B5EF4-FFF2-40B4-BE49-F238E27FC236}">
                <a16:creationId xmlns:a16="http://schemas.microsoft.com/office/drawing/2014/main" id="{0D354EC1-1310-629A-A2F3-925D32CB3C5F}"/>
              </a:ext>
            </a:extLst>
          </p:cNvPr>
          <p:cNvSpPr>
            <a:spLocks noGrp="1"/>
          </p:cNvSpPr>
          <p:nvPr>
            <p:ph type="body" sz="quarter" idx="10"/>
          </p:nvPr>
        </p:nvSpPr>
        <p:spPr>
          <a:xfrm>
            <a:off x="771058" y="4805580"/>
            <a:ext cx="4540250" cy="1500188"/>
          </a:xfrm>
        </p:spPr>
        <p:txBody>
          <a:bodyPr>
            <a:noAutofit/>
          </a:bodyPr>
          <a:lstStyle>
            <a:lvl1pPr marL="0" indent="0">
              <a:buNone/>
              <a:defRPr sz="1200">
                <a:solidFill>
                  <a:schemeClr val="bg1"/>
                </a:solidFill>
                <a:latin typeface="+mn-lt"/>
              </a:defRPr>
            </a:lvl1pPr>
            <a:lvl2pPr marL="457200" indent="0">
              <a:buNone/>
              <a:defRPr sz="1200">
                <a:solidFill>
                  <a:schemeClr val="bg1"/>
                </a:solidFill>
                <a:latin typeface="+mn-lt"/>
              </a:defRPr>
            </a:lvl2pPr>
            <a:lvl3pPr marL="914400" indent="0">
              <a:buNone/>
              <a:defRPr sz="1200">
                <a:solidFill>
                  <a:schemeClr val="bg1"/>
                </a:solidFill>
                <a:latin typeface="+mn-lt"/>
              </a:defRPr>
            </a:lvl3pPr>
            <a:lvl4pPr marL="1371600" indent="0">
              <a:buNone/>
              <a:defRPr sz="1200">
                <a:solidFill>
                  <a:schemeClr val="bg1"/>
                </a:solidFill>
                <a:latin typeface="+mn-lt"/>
              </a:defRPr>
            </a:lvl4pPr>
            <a:lvl5pPr marL="1828800" indent="0">
              <a:buNone/>
              <a:defRPr sz="1200">
                <a:solidFill>
                  <a:schemeClr val="bg1"/>
                </a:solidFill>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cxnSp>
        <p:nvCxnSpPr>
          <p:cNvPr id="3" name="Suora yhdysviiva 2">
            <a:extLst>
              <a:ext uri="{FF2B5EF4-FFF2-40B4-BE49-F238E27FC236}">
                <a16:creationId xmlns:a16="http://schemas.microsoft.com/office/drawing/2014/main" id="{71BD4068-F7C7-3206-CFB6-02EB925950CF}"/>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kstiruutu 4">
            <a:extLst>
              <a:ext uri="{FF2B5EF4-FFF2-40B4-BE49-F238E27FC236}">
                <a16:creationId xmlns:a16="http://schemas.microsoft.com/office/drawing/2014/main" id="{450DCD54-2D88-64A9-0757-0C9D82A585AF}"/>
              </a:ext>
            </a:extLst>
          </p:cNvPr>
          <p:cNvSpPr txBox="1"/>
          <p:nvPr/>
        </p:nvSpPr>
        <p:spPr>
          <a:xfrm>
            <a:off x="735337" y="3541486"/>
            <a:ext cx="5058229" cy="784830"/>
          </a:xfrm>
          <a:prstGeom prst="rect">
            <a:avLst/>
          </a:prstGeom>
          <a:noFill/>
        </p:spPr>
        <p:txBody>
          <a:bodyPr wrap="square" rtlCol="0">
            <a:spAutoFit/>
          </a:bodyPr>
          <a:lstStyle/>
          <a:p>
            <a:r>
              <a:rPr lang="fi-FI" sz="4500" b="1">
                <a:solidFill>
                  <a:schemeClr val="bg1"/>
                </a:solidFill>
              </a:rPr>
              <a:t>Kiitos!</a:t>
            </a:r>
          </a:p>
        </p:txBody>
      </p:sp>
      <p:pic>
        <p:nvPicPr>
          <p:cNvPr id="6" name="Kuva 5">
            <a:extLst>
              <a:ext uri="{FF2B5EF4-FFF2-40B4-BE49-F238E27FC236}">
                <a16:creationId xmlns:a16="http://schemas.microsoft.com/office/drawing/2014/main" id="{4B411D17-1BA8-0A1E-4EC9-1613F28C06D6}"/>
              </a:ext>
            </a:extLst>
          </p:cNvPr>
          <p:cNvPicPr>
            <a:picLocks noChangeAspect="1"/>
          </p:cNvPicPr>
          <p:nvPr/>
        </p:nvPicPr>
        <p:blipFill rotWithShape="1">
          <a:blip r:embed="rId2"/>
          <a:srcRect t="-1042" b="18698"/>
          <a:stretch/>
        </p:blipFill>
        <p:spPr>
          <a:xfrm>
            <a:off x="6591087" y="2097317"/>
            <a:ext cx="5064348" cy="4777167"/>
          </a:xfrm>
          <a:prstGeom prst="rect">
            <a:avLst/>
          </a:prstGeom>
        </p:spPr>
      </p:pic>
      <p:cxnSp>
        <p:nvCxnSpPr>
          <p:cNvPr id="11" name="Suora yhdysviiva 10">
            <a:extLst>
              <a:ext uri="{FF2B5EF4-FFF2-40B4-BE49-F238E27FC236}">
                <a16:creationId xmlns:a16="http://schemas.microsoft.com/office/drawing/2014/main" id="{D0198B1F-96F4-F76F-1822-5650C592C37C}"/>
              </a:ext>
            </a:extLst>
          </p:cNvPr>
          <p:cNvCxnSpPr>
            <a:cxnSpLocks/>
          </p:cNvCxnSpPr>
          <p:nvPr/>
        </p:nvCxnSpPr>
        <p:spPr>
          <a:xfrm>
            <a:off x="858709" y="4516502"/>
            <a:ext cx="1710755" cy="0"/>
          </a:xfrm>
          <a:prstGeom prst="line">
            <a:avLst/>
          </a:prstGeom>
          <a:ln>
            <a:solidFill>
              <a:schemeClr val="bg1"/>
            </a:solidFill>
          </a:ln>
        </p:spPr>
        <p:style>
          <a:lnRef idx="3">
            <a:schemeClr val="accent2"/>
          </a:lnRef>
          <a:fillRef idx="0">
            <a:schemeClr val="accent2"/>
          </a:fillRef>
          <a:effectRef idx="2">
            <a:schemeClr val="accent2"/>
          </a:effectRef>
          <a:fontRef idx="minor">
            <a:schemeClr val="tx1"/>
          </a:fontRef>
        </p:style>
      </p:cxnSp>
      <p:pic>
        <p:nvPicPr>
          <p:cNvPr id="16" name="Kuva 15" descr="Kuva, joka sisältää kohteen Fontti, Grafiikka, ympyrä, logo&#10;&#10;Kuvaus luotu automaattisesti">
            <a:extLst>
              <a:ext uri="{FF2B5EF4-FFF2-40B4-BE49-F238E27FC236}">
                <a16:creationId xmlns:a16="http://schemas.microsoft.com/office/drawing/2014/main" id="{FBE250B7-FB56-AB6B-176E-681F208E1CF9}"/>
              </a:ext>
            </a:extLst>
          </p:cNvPr>
          <p:cNvPicPr>
            <a:picLocks noChangeAspect="1"/>
          </p:cNvPicPr>
          <p:nvPr/>
        </p:nvPicPr>
        <p:blipFill>
          <a:blip r:embed="rId3"/>
          <a:stretch>
            <a:fillRect/>
          </a:stretch>
        </p:blipFill>
        <p:spPr>
          <a:xfrm>
            <a:off x="735337" y="628597"/>
            <a:ext cx="1244382" cy="1244382"/>
          </a:xfrm>
          <a:prstGeom prst="rect">
            <a:avLst/>
          </a:prstGeom>
        </p:spPr>
      </p:pic>
      <p:pic>
        <p:nvPicPr>
          <p:cNvPr id="8" name="Kuva 7" descr="Kuva, joka sisältää kohteen teksti, Fontti, kuvakaappaus, symboli&#10;&#10;Kuvaus luotu automaattisesti">
            <a:extLst>
              <a:ext uri="{FF2B5EF4-FFF2-40B4-BE49-F238E27FC236}">
                <a16:creationId xmlns:a16="http://schemas.microsoft.com/office/drawing/2014/main" id="{7C6CB720-FAA2-E811-3514-6FF504B0D09F}"/>
              </a:ext>
            </a:extLst>
          </p:cNvPr>
          <p:cNvPicPr>
            <a:picLocks noChangeAspect="1"/>
          </p:cNvPicPr>
          <p:nvPr userDrawn="1"/>
        </p:nvPicPr>
        <p:blipFill>
          <a:blip r:embed="rId4"/>
          <a:stretch>
            <a:fillRect/>
          </a:stretch>
        </p:blipFill>
        <p:spPr>
          <a:xfrm>
            <a:off x="9717578" y="353923"/>
            <a:ext cx="2151501" cy="559466"/>
          </a:xfrm>
          <a:prstGeom prst="rect">
            <a:avLst/>
          </a:prstGeom>
        </p:spPr>
      </p:pic>
    </p:spTree>
    <p:extLst>
      <p:ext uri="{BB962C8B-B14F-4D97-AF65-F5344CB8AC3E}">
        <p14:creationId xmlns:p14="http://schemas.microsoft.com/office/powerpoint/2010/main" val="472343655"/>
      </p:ext>
    </p:extLst>
  </p:cSld>
  <p:clrMapOvr>
    <a:masterClrMapping/>
  </p:clrMapOvr>
  <p:hf hdr="0"/>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p:cSld name="4_Kiitos_tumma_turkoosi">
    <p:bg>
      <p:bgPr>
        <a:solidFill>
          <a:schemeClr val="accent2"/>
        </a:solidFill>
        <a:effectLst/>
      </p:bgPr>
    </p:bg>
    <p:spTree>
      <p:nvGrpSpPr>
        <p:cNvPr id="1" name=""/>
        <p:cNvGrpSpPr/>
        <p:nvPr/>
      </p:nvGrpSpPr>
      <p:grpSpPr>
        <a:xfrm>
          <a:off x="0" y="0"/>
          <a:ext cx="0" cy="0"/>
          <a:chOff x="0" y="0"/>
          <a:chExt cx="0" cy="0"/>
        </a:xfrm>
      </p:grpSpPr>
      <p:cxnSp>
        <p:nvCxnSpPr>
          <p:cNvPr id="14" name="Suora yhdysviiva 13">
            <a:extLst>
              <a:ext uri="{FF2B5EF4-FFF2-40B4-BE49-F238E27FC236}">
                <a16:creationId xmlns:a16="http://schemas.microsoft.com/office/drawing/2014/main" id="{98FC20F4-EA3F-E16F-F5C9-80BCEF4AA1F0}"/>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ekstiruutu 6">
            <a:extLst>
              <a:ext uri="{FF2B5EF4-FFF2-40B4-BE49-F238E27FC236}">
                <a16:creationId xmlns:a16="http://schemas.microsoft.com/office/drawing/2014/main" id="{81E86FDC-4DBA-AA3D-949B-4C33E229C1D1}"/>
              </a:ext>
            </a:extLst>
          </p:cNvPr>
          <p:cNvSpPr txBox="1"/>
          <p:nvPr/>
        </p:nvSpPr>
        <p:spPr>
          <a:xfrm>
            <a:off x="735337" y="3541486"/>
            <a:ext cx="5058229" cy="784830"/>
          </a:xfrm>
          <a:prstGeom prst="rect">
            <a:avLst/>
          </a:prstGeom>
          <a:noFill/>
        </p:spPr>
        <p:txBody>
          <a:bodyPr wrap="square" rtlCol="0">
            <a:spAutoFit/>
          </a:bodyPr>
          <a:lstStyle/>
          <a:p>
            <a:r>
              <a:rPr lang="fi-FI" sz="4500" b="1">
                <a:solidFill>
                  <a:schemeClr val="tx1"/>
                </a:solidFill>
              </a:rPr>
              <a:t>Kiitos</a:t>
            </a:r>
          </a:p>
        </p:txBody>
      </p:sp>
      <p:pic>
        <p:nvPicPr>
          <p:cNvPr id="9" name="Kuva 8">
            <a:extLst>
              <a:ext uri="{FF2B5EF4-FFF2-40B4-BE49-F238E27FC236}">
                <a16:creationId xmlns:a16="http://schemas.microsoft.com/office/drawing/2014/main" id="{D7F0CA2F-0D00-F5AC-4313-423088990DB9}"/>
              </a:ext>
            </a:extLst>
          </p:cNvPr>
          <p:cNvPicPr>
            <a:picLocks noChangeAspect="1"/>
          </p:cNvPicPr>
          <p:nvPr/>
        </p:nvPicPr>
        <p:blipFill rotWithShape="1">
          <a:blip r:embed="rId2"/>
          <a:srcRect t="-1042" b="18698"/>
          <a:stretch/>
        </p:blipFill>
        <p:spPr>
          <a:xfrm>
            <a:off x="6591087" y="2097317"/>
            <a:ext cx="5064348" cy="4777167"/>
          </a:xfrm>
          <a:prstGeom prst="rect">
            <a:avLst/>
          </a:prstGeom>
        </p:spPr>
      </p:pic>
      <p:cxnSp>
        <p:nvCxnSpPr>
          <p:cNvPr id="10" name="Suora yhdysviiva 9">
            <a:extLst>
              <a:ext uri="{FF2B5EF4-FFF2-40B4-BE49-F238E27FC236}">
                <a16:creationId xmlns:a16="http://schemas.microsoft.com/office/drawing/2014/main" id="{FF3D007D-28B4-AF3B-ED23-03EEDA9C04DF}"/>
              </a:ext>
            </a:extLst>
          </p:cNvPr>
          <p:cNvCxnSpPr>
            <a:cxnSpLocks/>
          </p:cNvCxnSpPr>
          <p:nvPr/>
        </p:nvCxnSpPr>
        <p:spPr>
          <a:xfrm>
            <a:off x="858709" y="4516502"/>
            <a:ext cx="1016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ekstin paikkamerkki 2">
            <a:extLst>
              <a:ext uri="{FF2B5EF4-FFF2-40B4-BE49-F238E27FC236}">
                <a16:creationId xmlns:a16="http://schemas.microsoft.com/office/drawing/2014/main" id="{0D354EC1-1310-629A-A2F3-925D32CB3C5F}"/>
              </a:ext>
            </a:extLst>
          </p:cNvPr>
          <p:cNvSpPr>
            <a:spLocks noGrp="1"/>
          </p:cNvSpPr>
          <p:nvPr>
            <p:ph type="body" sz="quarter" idx="10"/>
          </p:nvPr>
        </p:nvSpPr>
        <p:spPr>
          <a:xfrm>
            <a:off x="771058" y="4805580"/>
            <a:ext cx="4540250" cy="1500188"/>
          </a:xfrm>
        </p:spPr>
        <p:txBody>
          <a:bodyPr>
            <a:noAutofit/>
          </a:bodyPr>
          <a:lstStyle>
            <a:lvl1pPr marL="0" indent="0">
              <a:buNone/>
              <a:defRPr sz="1200">
                <a:solidFill>
                  <a:schemeClr val="bg1"/>
                </a:solidFill>
                <a:latin typeface="+mn-lt"/>
              </a:defRPr>
            </a:lvl1pPr>
            <a:lvl2pPr marL="457200" indent="0">
              <a:buNone/>
              <a:defRPr sz="1200">
                <a:solidFill>
                  <a:schemeClr val="bg1"/>
                </a:solidFill>
                <a:latin typeface="+mn-lt"/>
              </a:defRPr>
            </a:lvl2pPr>
            <a:lvl3pPr marL="914400" indent="0">
              <a:buNone/>
              <a:defRPr sz="1200">
                <a:solidFill>
                  <a:schemeClr val="bg1"/>
                </a:solidFill>
                <a:latin typeface="+mn-lt"/>
              </a:defRPr>
            </a:lvl3pPr>
            <a:lvl4pPr marL="1371600" indent="0">
              <a:buNone/>
              <a:defRPr sz="1200">
                <a:solidFill>
                  <a:schemeClr val="bg1"/>
                </a:solidFill>
                <a:latin typeface="+mn-lt"/>
              </a:defRPr>
            </a:lvl4pPr>
            <a:lvl5pPr marL="1828800" indent="0">
              <a:buNone/>
              <a:defRPr sz="1200">
                <a:solidFill>
                  <a:schemeClr val="bg1"/>
                </a:solidFill>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cxnSp>
        <p:nvCxnSpPr>
          <p:cNvPr id="3" name="Suora yhdysviiva 2">
            <a:extLst>
              <a:ext uri="{FF2B5EF4-FFF2-40B4-BE49-F238E27FC236}">
                <a16:creationId xmlns:a16="http://schemas.microsoft.com/office/drawing/2014/main" id="{71BD4068-F7C7-3206-CFB6-02EB925950CF}"/>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kstiruutu 4">
            <a:extLst>
              <a:ext uri="{FF2B5EF4-FFF2-40B4-BE49-F238E27FC236}">
                <a16:creationId xmlns:a16="http://schemas.microsoft.com/office/drawing/2014/main" id="{450DCD54-2D88-64A9-0757-0C9D82A585AF}"/>
              </a:ext>
            </a:extLst>
          </p:cNvPr>
          <p:cNvSpPr txBox="1"/>
          <p:nvPr/>
        </p:nvSpPr>
        <p:spPr>
          <a:xfrm>
            <a:off x="735337" y="3541486"/>
            <a:ext cx="5058229" cy="784830"/>
          </a:xfrm>
          <a:prstGeom prst="rect">
            <a:avLst/>
          </a:prstGeom>
          <a:noFill/>
        </p:spPr>
        <p:txBody>
          <a:bodyPr wrap="square" rtlCol="0">
            <a:spAutoFit/>
          </a:bodyPr>
          <a:lstStyle/>
          <a:p>
            <a:r>
              <a:rPr lang="fi-FI" sz="4500" b="1">
                <a:solidFill>
                  <a:schemeClr val="bg1"/>
                </a:solidFill>
              </a:rPr>
              <a:t>Kiitos!</a:t>
            </a:r>
          </a:p>
        </p:txBody>
      </p:sp>
      <p:pic>
        <p:nvPicPr>
          <p:cNvPr id="6" name="Kuva 5">
            <a:extLst>
              <a:ext uri="{FF2B5EF4-FFF2-40B4-BE49-F238E27FC236}">
                <a16:creationId xmlns:a16="http://schemas.microsoft.com/office/drawing/2014/main" id="{4B411D17-1BA8-0A1E-4EC9-1613F28C06D6}"/>
              </a:ext>
            </a:extLst>
          </p:cNvPr>
          <p:cNvPicPr>
            <a:picLocks noChangeAspect="1"/>
          </p:cNvPicPr>
          <p:nvPr/>
        </p:nvPicPr>
        <p:blipFill rotWithShape="1">
          <a:blip r:embed="rId2"/>
          <a:srcRect t="-1042" b="18698"/>
          <a:stretch/>
        </p:blipFill>
        <p:spPr>
          <a:xfrm>
            <a:off x="6591087" y="2097317"/>
            <a:ext cx="5064348" cy="4777167"/>
          </a:xfrm>
          <a:prstGeom prst="rect">
            <a:avLst/>
          </a:prstGeom>
        </p:spPr>
      </p:pic>
      <p:cxnSp>
        <p:nvCxnSpPr>
          <p:cNvPr id="11" name="Suora yhdysviiva 10">
            <a:extLst>
              <a:ext uri="{FF2B5EF4-FFF2-40B4-BE49-F238E27FC236}">
                <a16:creationId xmlns:a16="http://schemas.microsoft.com/office/drawing/2014/main" id="{D0198B1F-96F4-F76F-1822-5650C592C37C}"/>
              </a:ext>
            </a:extLst>
          </p:cNvPr>
          <p:cNvCxnSpPr>
            <a:cxnSpLocks/>
          </p:cNvCxnSpPr>
          <p:nvPr/>
        </p:nvCxnSpPr>
        <p:spPr>
          <a:xfrm>
            <a:off x="858709" y="4516502"/>
            <a:ext cx="1710755" cy="0"/>
          </a:xfrm>
          <a:prstGeom prst="line">
            <a:avLst/>
          </a:prstGeom>
          <a:ln>
            <a:solidFill>
              <a:schemeClr val="bg1"/>
            </a:solidFill>
          </a:ln>
        </p:spPr>
        <p:style>
          <a:lnRef idx="3">
            <a:schemeClr val="accent2"/>
          </a:lnRef>
          <a:fillRef idx="0">
            <a:schemeClr val="accent2"/>
          </a:fillRef>
          <a:effectRef idx="2">
            <a:schemeClr val="accent2"/>
          </a:effectRef>
          <a:fontRef idx="minor">
            <a:schemeClr val="tx1"/>
          </a:fontRef>
        </p:style>
      </p:cxnSp>
      <p:pic>
        <p:nvPicPr>
          <p:cNvPr id="16" name="Kuva 15" descr="Kuva, joka sisältää kohteen Fontti, Grafiikka, ympyrä, logo&#10;&#10;Kuvaus luotu automaattisesti">
            <a:extLst>
              <a:ext uri="{FF2B5EF4-FFF2-40B4-BE49-F238E27FC236}">
                <a16:creationId xmlns:a16="http://schemas.microsoft.com/office/drawing/2014/main" id="{FBE250B7-FB56-AB6B-176E-681F208E1CF9}"/>
              </a:ext>
            </a:extLst>
          </p:cNvPr>
          <p:cNvPicPr>
            <a:picLocks noChangeAspect="1"/>
          </p:cNvPicPr>
          <p:nvPr/>
        </p:nvPicPr>
        <p:blipFill>
          <a:blip r:embed="rId3"/>
          <a:stretch>
            <a:fillRect/>
          </a:stretch>
        </p:blipFill>
        <p:spPr>
          <a:xfrm>
            <a:off x="735337" y="628597"/>
            <a:ext cx="1244382" cy="1244382"/>
          </a:xfrm>
          <a:prstGeom prst="rect">
            <a:avLst/>
          </a:prstGeom>
        </p:spPr>
      </p:pic>
      <p:pic>
        <p:nvPicPr>
          <p:cNvPr id="8" name="Kuva 7" descr="Kuva, joka sisältää kohteen teksti, Fontti, kuvakaappaus, symboli&#10;&#10;Kuvaus luotu automaattisesti">
            <a:extLst>
              <a:ext uri="{FF2B5EF4-FFF2-40B4-BE49-F238E27FC236}">
                <a16:creationId xmlns:a16="http://schemas.microsoft.com/office/drawing/2014/main" id="{4BC2C059-D544-26BA-54A1-AD85DE4B5A08}"/>
              </a:ext>
            </a:extLst>
          </p:cNvPr>
          <p:cNvPicPr>
            <a:picLocks noChangeAspect="1"/>
          </p:cNvPicPr>
          <p:nvPr userDrawn="1"/>
        </p:nvPicPr>
        <p:blipFill>
          <a:blip r:embed="rId4"/>
          <a:stretch>
            <a:fillRect/>
          </a:stretch>
        </p:blipFill>
        <p:spPr>
          <a:xfrm>
            <a:off x="9717578" y="353923"/>
            <a:ext cx="2151501" cy="559466"/>
          </a:xfrm>
          <a:prstGeom prst="rect">
            <a:avLst/>
          </a:prstGeom>
        </p:spPr>
      </p:pic>
    </p:spTree>
    <p:extLst>
      <p:ext uri="{BB962C8B-B14F-4D97-AF65-F5344CB8AC3E}">
        <p14:creationId xmlns:p14="http://schemas.microsoft.com/office/powerpoint/2010/main" val="3465133859"/>
      </p:ext>
    </p:extLst>
  </p:cSld>
  <p:clrMapOvr>
    <a:masterClrMapping/>
  </p:clrMapOvr>
  <p:hf hdr="0"/>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2_Otsikko_ja_yksi_tekstipalsta">
    <p:spTree>
      <p:nvGrpSpPr>
        <p:cNvPr id="1" name=""/>
        <p:cNvGrpSpPr/>
        <p:nvPr/>
      </p:nvGrpSpPr>
      <p:grpSpPr>
        <a:xfrm>
          <a:off x="0" y="0"/>
          <a:ext cx="0" cy="0"/>
          <a:chOff x="0" y="0"/>
          <a:chExt cx="0" cy="0"/>
        </a:xfrm>
      </p:grpSpPr>
      <p:sp>
        <p:nvSpPr>
          <p:cNvPr id="2" name="Sisällön paikkamerkki 2">
            <a:extLst>
              <a:ext uri="{FF2B5EF4-FFF2-40B4-BE49-F238E27FC236}">
                <a16:creationId xmlns:a16="http://schemas.microsoft.com/office/drawing/2014/main" id="{2DB122AF-E22B-5936-8ED1-194A04A99C28}"/>
              </a:ext>
            </a:extLst>
          </p:cNvPr>
          <p:cNvSpPr>
            <a:spLocks noGrp="1"/>
          </p:cNvSpPr>
          <p:nvPr>
            <p:ph idx="1"/>
          </p:nvPr>
        </p:nvSpPr>
        <p:spPr>
          <a:xfrm>
            <a:off x="550361" y="1413522"/>
            <a:ext cx="8759240" cy="4190184"/>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Otsikko 1">
            <a:extLst>
              <a:ext uri="{FF2B5EF4-FFF2-40B4-BE49-F238E27FC236}">
                <a16:creationId xmlns:a16="http://schemas.microsoft.com/office/drawing/2014/main" id="{67503318-72AF-1357-D02F-B8765829913B}"/>
              </a:ext>
            </a:extLst>
          </p:cNvPr>
          <p:cNvSpPr>
            <a:spLocks noGrp="1"/>
          </p:cNvSpPr>
          <p:nvPr>
            <p:ph type="title"/>
          </p:nvPr>
        </p:nvSpPr>
        <p:spPr>
          <a:xfrm>
            <a:off x="550361" y="182885"/>
            <a:ext cx="11105611" cy="942532"/>
          </a:xfrm>
        </p:spPr>
        <p:txBody>
          <a:bodyPr lIns="90000"/>
          <a:lstStyle/>
          <a:p>
            <a:r>
              <a:rPr lang="fi-FI"/>
              <a:t>Muokkaa ots. perustyyl. napsautt.</a:t>
            </a:r>
          </a:p>
        </p:txBody>
      </p:sp>
      <p:cxnSp>
        <p:nvCxnSpPr>
          <p:cNvPr id="5" name="Suora yhdysviiva 4">
            <a:extLst>
              <a:ext uri="{FF2B5EF4-FFF2-40B4-BE49-F238E27FC236}">
                <a16:creationId xmlns:a16="http://schemas.microsoft.com/office/drawing/2014/main" id="{3B03DFFC-DC48-24F2-AF8C-595AD014EABA}"/>
              </a:ext>
            </a:extLst>
          </p:cNvPr>
          <p:cNvCxnSpPr>
            <a:cxnSpLocks/>
          </p:cNvCxnSpPr>
          <p:nvPr userDrawn="1"/>
        </p:nvCxnSpPr>
        <p:spPr>
          <a:xfrm>
            <a:off x="550361" y="1180842"/>
            <a:ext cx="11105611"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pic>
        <p:nvPicPr>
          <p:cNvPr id="6" name="Kuva 5">
            <a:extLst>
              <a:ext uri="{FF2B5EF4-FFF2-40B4-BE49-F238E27FC236}">
                <a16:creationId xmlns:a16="http://schemas.microsoft.com/office/drawing/2014/main" id="{3A328785-D75C-7743-9D15-E7D6E82DAFC1}"/>
              </a:ext>
            </a:extLst>
          </p:cNvPr>
          <p:cNvPicPr>
            <a:picLocks noChangeAspect="1"/>
          </p:cNvPicPr>
          <p:nvPr userDrawn="1"/>
        </p:nvPicPr>
        <p:blipFill rotWithShape="1">
          <a:blip r:embed="rId2">
            <a:alphaModFix amt="55000"/>
          </a:blip>
          <a:srcRect l="-21" r="-21" b="19188"/>
          <a:stretch/>
        </p:blipFill>
        <p:spPr>
          <a:xfrm>
            <a:off x="8922786" y="4296813"/>
            <a:ext cx="3169308" cy="2561187"/>
          </a:xfrm>
          <a:prstGeom prst="rect">
            <a:avLst/>
          </a:prstGeom>
        </p:spPr>
      </p:pic>
      <p:sp>
        <p:nvSpPr>
          <p:cNvPr id="9" name="Suorakulmio 8">
            <a:extLst>
              <a:ext uri="{FF2B5EF4-FFF2-40B4-BE49-F238E27FC236}">
                <a16:creationId xmlns:a16="http://schemas.microsoft.com/office/drawing/2014/main" id="{3BF05D1E-A6B9-FC2C-0105-A48BEE6A06BE}"/>
              </a:ext>
            </a:extLst>
          </p:cNvPr>
          <p:cNvSpPr/>
          <p:nvPr userDrawn="1"/>
        </p:nvSpPr>
        <p:spPr>
          <a:xfrm>
            <a:off x="7166" y="6306312"/>
            <a:ext cx="12192000" cy="568171"/>
          </a:xfrm>
          <a:prstGeom prst="rect">
            <a:avLst/>
          </a:prstGeom>
          <a:solidFill>
            <a:srgbClr val="30A598"/>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a:p>
        </p:txBody>
      </p:sp>
      <p:pic>
        <p:nvPicPr>
          <p:cNvPr id="10" name="Kuva 9">
            <a:extLst>
              <a:ext uri="{FF2B5EF4-FFF2-40B4-BE49-F238E27FC236}">
                <a16:creationId xmlns:a16="http://schemas.microsoft.com/office/drawing/2014/main" id="{4762D562-A098-E170-03F5-B2706E7C4EF9}"/>
              </a:ext>
            </a:extLst>
          </p:cNvPr>
          <p:cNvPicPr>
            <a:picLocks noChangeAspect="1"/>
          </p:cNvPicPr>
          <p:nvPr userDrawn="1"/>
        </p:nvPicPr>
        <p:blipFill>
          <a:blip r:embed="rId3"/>
          <a:stretch>
            <a:fillRect/>
          </a:stretch>
        </p:blipFill>
        <p:spPr>
          <a:xfrm>
            <a:off x="11508281" y="6380229"/>
            <a:ext cx="427402" cy="425754"/>
          </a:xfrm>
          <a:prstGeom prst="rect">
            <a:avLst/>
          </a:prstGeom>
        </p:spPr>
      </p:pic>
      <p:sp>
        <p:nvSpPr>
          <p:cNvPr id="15" name="Päivämäärän paikkamerkki 3">
            <a:extLst>
              <a:ext uri="{FF2B5EF4-FFF2-40B4-BE49-F238E27FC236}">
                <a16:creationId xmlns:a16="http://schemas.microsoft.com/office/drawing/2014/main" id="{16A48BA5-B379-D9B6-C566-0C7A653A6764}"/>
              </a:ext>
            </a:extLst>
          </p:cNvPr>
          <p:cNvSpPr>
            <a:spLocks noGrp="1"/>
          </p:cNvSpPr>
          <p:nvPr>
            <p:ph type="dt" sz="half" idx="10"/>
          </p:nvPr>
        </p:nvSpPr>
        <p:spPr>
          <a:xfrm>
            <a:off x="564332" y="6441702"/>
            <a:ext cx="1039741" cy="301756"/>
          </a:xfrm>
        </p:spPr>
        <p:txBody>
          <a:bodyPr/>
          <a:lstStyle>
            <a:lvl1pPr>
              <a:defRPr>
                <a:solidFill>
                  <a:schemeClr val="tx1"/>
                </a:solidFill>
              </a:defRPr>
            </a:lvl1pPr>
          </a:lstStyle>
          <a:p>
            <a:fld id="{1F15E782-0D79-1147-8AEE-D1A4F876EA1D}" type="datetime1">
              <a:rPr lang="fi-FI" smtClean="0"/>
              <a:pPr/>
              <a:t>11.2.2025</a:t>
            </a:fld>
            <a:endParaRPr lang="fi-FI"/>
          </a:p>
        </p:txBody>
      </p:sp>
      <p:sp>
        <p:nvSpPr>
          <p:cNvPr id="16" name="Alatunnisteen paikkamerkki 4">
            <a:extLst>
              <a:ext uri="{FF2B5EF4-FFF2-40B4-BE49-F238E27FC236}">
                <a16:creationId xmlns:a16="http://schemas.microsoft.com/office/drawing/2014/main" id="{D9CDC54E-A372-6D02-1147-BC215EAE4D88}"/>
              </a:ext>
            </a:extLst>
          </p:cNvPr>
          <p:cNvSpPr>
            <a:spLocks noGrp="1"/>
          </p:cNvSpPr>
          <p:nvPr>
            <p:ph type="ftr" sz="quarter" idx="11"/>
          </p:nvPr>
        </p:nvSpPr>
        <p:spPr>
          <a:xfrm>
            <a:off x="1859984" y="6441702"/>
            <a:ext cx="4114800" cy="301756"/>
          </a:xfrm>
        </p:spPr>
        <p:txBody>
          <a:bodyPr/>
          <a:lstStyle>
            <a:lvl1pPr algn="l">
              <a:defRPr>
                <a:solidFill>
                  <a:schemeClr val="tx1"/>
                </a:solidFill>
              </a:defRPr>
            </a:lvl1pPr>
          </a:lstStyle>
          <a:p>
            <a:r>
              <a:rPr lang="fi-FI"/>
              <a:t>Kanta-Hämeen hyvinvointialue</a:t>
            </a:r>
          </a:p>
        </p:txBody>
      </p:sp>
      <p:cxnSp>
        <p:nvCxnSpPr>
          <p:cNvPr id="17" name="Suora yhdysviiva 16">
            <a:extLst>
              <a:ext uri="{FF2B5EF4-FFF2-40B4-BE49-F238E27FC236}">
                <a16:creationId xmlns:a16="http://schemas.microsoft.com/office/drawing/2014/main" id="{6B7FB479-482A-775B-0317-2DADA50E846C}"/>
              </a:ext>
            </a:extLst>
          </p:cNvPr>
          <p:cNvCxnSpPr>
            <a:cxnSpLocks/>
          </p:cNvCxnSpPr>
          <p:nvPr userDrawn="1"/>
        </p:nvCxnSpPr>
        <p:spPr>
          <a:xfrm>
            <a:off x="1645310" y="6441702"/>
            <a:ext cx="0" cy="301756"/>
          </a:xfrm>
          <a:prstGeom prst="line">
            <a:avLst/>
          </a:prstGeom>
          <a:ln/>
        </p:spPr>
        <p:style>
          <a:lnRef idx="2">
            <a:schemeClr val="dk1"/>
          </a:lnRef>
          <a:fillRef idx="0">
            <a:schemeClr val="dk1"/>
          </a:fillRef>
          <a:effectRef idx="1">
            <a:schemeClr val="dk1"/>
          </a:effectRef>
          <a:fontRef idx="minor">
            <a:schemeClr val="tx1"/>
          </a:fontRef>
        </p:style>
      </p:cxnSp>
      <p:sp>
        <p:nvSpPr>
          <p:cNvPr id="3" name="Dian numeron paikkamerkki 5">
            <a:extLst>
              <a:ext uri="{FF2B5EF4-FFF2-40B4-BE49-F238E27FC236}">
                <a16:creationId xmlns:a16="http://schemas.microsoft.com/office/drawing/2014/main" id="{99518CF2-D4C0-D359-9EA5-324ACB63A881}"/>
              </a:ext>
            </a:extLst>
          </p:cNvPr>
          <p:cNvSpPr>
            <a:spLocks noGrp="1"/>
          </p:cNvSpPr>
          <p:nvPr>
            <p:ph type="sldNum" sz="quarter" idx="12"/>
          </p:nvPr>
        </p:nvSpPr>
        <p:spPr>
          <a:xfrm>
            <a:off x="9456420" y="6441702"/>
            <a:ext cx="1788378" cy="301756"/>
          </a:xfrm>
        </p:spPr>
        <p:txBody>
          <a:bodyPr/>
          <a:lstStyle>
            <a:lvl1pPr>
              <a:defRPr>
                <a:solidFill>
                  <a:sysClr val="windowText" lastClr="000000"/>
                </a:solidFill>
              </a:defRPr>
            </a:lvl1pPr>
          </a:lstStyle>
          <a:p>
            <a:fld id="{53C4A76B-A38D-2748-B9D9-0C392F5890A1}" type="slidenum">
              <a:rPr lang="fi-FI" smtClean="0"/>
              <a:pPr/>
              <a:t>‹#›</a:t>
            </a:fld>
            <a:endParaRPr lang="fi-FI"/>
          </a:p>
        </p:txBody>
      </p:sp>
      <p:pic>
        <p:nvPicPr>
          <p:cNvPr id="8" name="Kuva 7" descr="Kuva, joka sisältää kohteen kuvakaappaus, Sähkönsininen, symboli, Majorellen sininen&#10;&#10;Kuvaus luotu automaattisesti">
            <a:extLst>
              <a:ext uri="{FF2B5EF4-FFF2-40B4-BE49-F238E27FC236}">
                <a16:creationId xmlns:a16="http://schemas.microsoft.com/office/drawing/2014/main" id="{9A26CC03-809B-7161-0DB1-2EBDE508A001}"/>
              </a:ext>
            </a:extLst>
          </p:cNvPr>
          <p:cNvPicPr>
            <a:picLocks noChangeAspect="1"/>
          </p:cNvPicPr>
          <p:nvPr userDrawn="1"/>
        </p:nvPicPr>
        <p:blipFill>
          <a:blip r:embed="rId4"/>
          <a:stretch>
            <a:fillRect/>
          </a:stretch>
        </p:blipFill>
        <p:spPr>
          <a:xfrm>
            <a:off x="7633510" y="6396855"/>
            <a:ext cx="1525837" cy="396771"/>
          </a:xfrm>
          <a:prstGeom prst="rect">
            <a:avLst/>
          </a:prstGeom>
        </p:spPr>
      </p:pic>
    </p:spTree>
    <p:extLst>
      <p:ext uri="{BB962C8B-B14F-4D97-AF65-F5344CB8AC3E}">
        <p14:creationId xmlns:p14="http://schemas.microsoft.com/office/powerpoint/2010/main" val="527616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5_Kansi_yönsininen_vihr_logo">
    <p:bg>
      <p:bgPr>
        <a:solidFill>
          <a:schemeClr val="accent3"/>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2FE5598-89CF-CBC0-790A-52CA24D38812}"/>
              </a:ext>
            </a:extLst>
          </p:cNvPr>
          <p:cNvSpPr>
            <a:spLocks noGrp="1"/>
          </p:cNvSpPr>
          <p:nvPr>
            <p:ph type="ctrTitle"/>
          </p:nvPr>
        </p:nvSpPr>
        <p:spPr>
          <a:xfrm>
            <a:off x="1524000" y="2107476"/>
            <a:ext cx="9144000" cy="1892635"/>
          </a:xfrm>
        </p:spPr>
        <p:txBody>
          <a:bodyPr anchor="ctr" anchorCtr="0">
            <a:normAutofit/>
          </a:bodyPr>
          <a:lstStyle>
            <a:lvl1pPr algn="ctr">
              <a:defRPr sz="48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EA5C04D1-0130-0F49-E820-7F6E2B793ED7}"/>
              </a:ext>
            </a:extLst>
          </p:cNvPr>
          <p:cNvSpPr>
            <a:spLocks noGrp="1"/>
          </p:cNvSpPr>
          <p:nvPr>
            <p:ph type="subTitle" idx="1"/>
          </p:nvPr>
        </p:nvSpPr>
        <p:spPr>
          <a:xfrm>
            <a:off x="3222171" y="4086063"/>
            <a:ext cx="5747658" cy="921706"/>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D7C2543E-9057-B686-9DDD-6D0E8AA513CC}"/>
              </a:ext>
            </a:extLst>
          </p:cNvPr>
          <p:cNvSpPr>
            <a:spLocks noGrp="1"/>
          </p:cNvSpPr>
          <p:nvPr>
            <p:ph type="dt" sz="half" idx="10"/>
          </p:nvPr>
        </p:nvSpPr>
        <p:spPr>
          <a:xfrm>
            <a:off x="4724400" y="5287639"/>
            <a:ext cx="2743200" cy="365125"/>
          </a:xfrm>
        </p:spPr>
        <p:txBody>
          <a:bodyPr/>
          <a:lstStyle>
            <a:lvl1pPr algn="ctr">
              <a:defRPr>
                <a:solidFill>
                  <a:schemeClr val="bg1"/>
                </a:solidFill>
              </a:defRPr>
            </a:lvl1pPr>
          </a:lstStyle>
          <a:p>
            <a:fld id="{500F61C4-1C71-A544-8FD3-DD61F3532129}" type="datetime1">
              <a:rPr lang="fi-FI" smtClean="0"/>
              <a:pPr/>
              <a:t>11.2.2025</a:t>
            </a:fld>
            <a:endParaRPr lang="fi-FI"/>
          </a:p>
        </p:txBody>
      </p:sp>
      <p:sp>
        <p:nvSpPr>
          <p:cNvPr id="5" name="Alatunnisteen paikkamerkki 4">
            <a:extLst>
              <a:ext uri="{FF2B5EF4-FFF2-40B4-BE49-F238E27FC236}">
                <a16:creationId xmlns:a16="http://schemas.microsoft.com/office/drawing/2014/main" id="{31E48398-ED46-0AA9-D9C1-24D042E3CC96}"/>
              </a:ext>
            </a:extLst>
          </p:cNvPr>
          <p:cNvSpPr>
            <a:spLocks noGrp="1"/>
          </p:cNvSpPr>
          <p:nvPr>
            <p:ph type="ftr" sz="quarter" idx="11"/>
          </p:nvPr>
        </p:nvSpPr>
        <p:spPr>
          <a:xfrm>
            <a:off x="4038600" y="5686166"/>
            <a:ext cx="4114800" cy="365125"/>
          </a:xfrm>
        </p:spPr>
        <p:txBody>
          <a:bodyPr/>
          <a:lstStyle>
            <a:lvl1pPr>
              <a:defRPr>
                <a:solidFill>
                  <a:schemeClr val="bg1"/>
                </a:solidFill>
              </a:defRPr>
            </a:lvl1pPr>
          </a:lstStyle>
          <a:p>
            <a:r>
              <a:rPr lang="fi-FI"/>
              <a:t>Kanta-Hämeen hyvinvointialue</a:t>
            </a:r>
          </a:p>
        </p:txBody>
      </p:sp>
      <p:cxnSp>
        <p:nvCxnSpPr>
          <p:cNvPr id="11" name="Suora yhdysviiva 10">
            <a:extLst>
              <a:ext uri="{FF2B5EF4-FFF2-40B4-BE49-F238E27FC236}">
                <a16:creationId xmlns:a16="http://schemas.microsoft.com/office/drawing/2014/main" id="{380752AF-439C-A394-C29E-5CD9C5895CC9}"/>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Kuva 6">
            <a:extLst>
              <a:ext uri="{FF2B5EF4-FFF2-40B4-BE49-F238E27FC236}">
                <a16:creationId xmlns:a16="http://schemas.microsoft.com/office/drawing/2014/main" id="{1517AFE6-0C4E-D7AE-5E35-42F9CD0D8691}"/>
              </a:ext>
            </a:extLst>
          </p:cNvPr>
          <p:cNvPicPr>
            <a:picLocks noChangeAspect="1"/>
          </p:cNvPicPr>
          <p:nvPr/>
        </p:nvPicPr>
        <p:blipFill rotWithShape="1">
          <a:blip r:embed="rId2"/>
          <a:srcRect t="1" b="17635"/>
          <a:stretch/>
        </p:blipFill>
        <p:spPr>
          <a:xfrm>
            <a:off x="9179594" y="4337510"/>
            <a:ext cx="2689485" cy="2536974"/>
          </a:xfrm>
          <a:prstGeom prst="rect">
            <a:avLst/>
          </a:prstGeom>
        </p:spPr>
      </p:pic>
      <p:cxnSp>
        <p:nvCxnSpPr>
          <p:cNvPr id="9" name="Suora yhdysviiva 8">
            <a:extLst>
              <a:ext uri="{FF2B5EF4-FFF2-40B4-BE49-F238E27FC236}">
                <a16:creationId xmlns:a16="http://schemas.microsoft.com/office/drawing/2014/main" id="{A6B0A1EB-F7EB-B8A4-4226-B480CDE31E58}"/>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12" name="Kuva 11">
            <a:extLst>
              <a:ext uri="{FF2B5EF4-FFF2-40B4-BE49-F238E27FC236}">
                <a16:creationId xmlns:a16="http://schemas.microsoft.com/office/drawing/2014/main" id="{F480ED79-90A3-9594-4E36-304E1D1A08EB}"/>
              </a:ext>
            </a:extLst>
          </p:cNvPr>
          <p:cNvPicPr>
            <a:picLocks noChangeAspect="1"/>
          </p:cNvPicPr>
          <p:nvPr/>
        </p:nvPicPr>
        <p:blipFill rotWithShape="1">
          <a:blip r:embed="rId2"/>
          <a:srcRect t="1" b="17635"/>
          <a:stretch/>
        </p:blipFill>
        <p:spPr>
          <a:xfrm>
            <a:off x="9179594" y="4337510"/>
            <a:ext cx="2689485" cy="2536974"/>
          </a:xfrm>
          <a:prstGeom prst="rect">
            <a:avLst/>
          </a:prstGeom>
        </p:spPr>
      </p:pic>
      <p:pic>
        <p:nvPicPr>
          <p:cNvPr id="13" name="Kuva 12" descr="Kuva, joka sisältää kohteen Fontti, Grafiikka, ympyrä, logo&#10;&#10;Kuvaus luotu automaattisesti">
            <a:extLst>
              <a:ext uri="{FF2B5EF4-FFF2-40B4-BE49-F238E27FC236}">
                <a16:creationId xmlns:a16="http://schemas.microsoft.com/office/drawing/2014/main" id="{C6B600FC-2514-7151-8203-9FD43F2C0E4D}"/>
              </a:ext>
            </a:extLst>
          </p:cNvPr>
          <p:cNvPicPr>
            <a:picLocks noChangeAspect="1"/>
          </p:cNvPicPr>
          <p:nvPr/>
        </p:nvPicPr>
        <p:blipFill>
          <a:blip r:embed="rId3"/>
          <a:stretch>
            <a:fillRect/>
          </a:stretch>
        </p:blipFill>
        <p:spPr>
          <a:xfrm>
            <a:off x="5574330" y="724092"/>
            <a:ext cx="1031557" cy="1031557"/>
          </a:xfrm>
          <a:prstGeom prst="rect">
            <a:avLst/>
          </a:prstGeom>
        </p:spPr>
      </p:pic>
      <p:pic>
        <p:nvPicPr>
          <p:cNvPr id="8" name="Kuva 7" descr="Kuva, joka sisältää kohteen teksti, Fontti, kuvakaappaus, symboli&#10;&#10;Kuvaus luotu automaattisesti">
            <a:extLst>
              <a:ext uri="{FF2B5EF4-FFF2-40B4-BE49-F238E27FC236}">
                <a16:creationId xmlns:a16="http://schemas.microsoft.com/office/drawing/2014/main" id="{1F3C9AE4-7BE8-0A7C-7EE4-9446EFF86093}"/>
              </a:ext>
            </a:extLst>
          </p:cNvPr>
          <p:cNvPicPr>
            <a:picLocks noChangeAspect="1"/>
          </p:cNvPicPr>
          <p:nvPr userDrawn="1"/>
        </p:nvPicPr>
        <p:blipFill>
          <a:blip r:embed="rId4"/>
          <a:stretch>
            <a:fillRect/>
          </a:stretch>
        </p:blipFill>
        <p:spPr>
          <a:xfrm>
            <a:off x="9717578" y="353923"/>
            <a:ext cx="2151501" cy="559466"/>
          </a:xfrm>
          <a:prstGeom prst="rect">
            <a:avLst/>
          </a:prstGeom>
        </p:spPr>
      </p:pic>
    </p:spTree>
    <p:extLst>
      <p:ext uri="{BB962C8B-B14F-4D97-AF65-F5344CB8AC3E}">
        <p14:creationId xmlns:p14="http://schemas.microsoft.com/office/powerpoint/2010/main" val="4210673905"/>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Kansi_kuvalla">
    <p:bg>
      <p:bgPr>
        <a:solidFill>
          <a:schemeClr val="accent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2FE5598-89CF-CBC0-790A-52CA24D38812}"/>
              </a:ext>
            </a:extLst>
          </p:cNvPr>
          <p:cNvSpPr>
            <a:spLocks noGrp="1"/>
          </p:cNvSpPr>
          <p:nvPr>
            <p:ph type="ctrTitle"/>
          </p:nvPr>
        </p:nvSpPr>
        <p:spPr>
          <a:xfrm>
            <a:off x="754606" y="1826904"/>
            <a:ext cx="6096000" cy="2265550"/>
          </a:xfrm>
        </p:spPr>
        <p:txBody>
          <a:bodyPr anchor="b" anchorCtr="0">
            <a:normAutofit/>
          </a:bodyPr>
          <a:lstStyle>
            <a:lvl1pPr algn="l">
              <a:defRPr sz="48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EA5C04D1-0130-0F49-E820-7F6E2B793ED7}"/>
              </a:ext>
            </a:extLst>
          </p:cNvPr>
          <p:cNvSpPr>
            <a:spLocks noGrp="1"/>
          </p:cNvSpPr>
          <p:nvPr>
            <p:ph type="subTitle" idx="1"/>
          </p:nvPr>
        </p:nvSpPr>
        <p:spPr>
          <a:xfrm>
            <a:off x="754606" y="4136602"/>
            <a:ext cx="6096000" cy="885271"/>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D7C2543E-9057-B686-9DDD-6D0E8AA513CC}"/>
              </a:ext>
            </a:extLst>
          </p:cNvPr>
          <p:cNvSpPr>
            <a:spLocks noGrp="1"/>
          </p:cNvSpPr>
          <p:nvPr>
            <p:ph type="dt" sz="half" idx="10"/>
          </p:nvPr>
        </p:nvSpPr>
        <p:spPr>
          <a:xfrm>
            <a:off x="754606" y="5287639"/>
            <a:ext cx="2743200" cy="365125"/>
          </a:xfrm>
        </p:spPr>
        <p:txBody>
          <a:bodyPr/>
          <a:lstStyle>
            <a:lvl1pPr algn="l">
              <a:defRPr>
                <a:solidFill>
                  <a:sysClr val="windowText" lastClr="000000"/>
                </a:solidFill>
              </a:defRPr>
            </a:lvl1pPr>
          </a:lstStyle>
          <a:p>
            <a:fld id="{65C9549F-E022-B047-932D-080426BF31F3}" type="datetime1">
              <a:rPr lang="fi-FI" smtClean="0"/>
              <a:pPr/>
              <a:t>11.2.2025</a:t>
            </a:fld>
            <a:endParaRPr lang="fi-FI"/>
          </a:p>
        </p:txBody>
      </p:sp>
      <p:sp>
        <p:nvSpPr>
          <p:cNvPr id="5" name="Alatunnisteen paikkamerkki 4">
            <a:extLst>
              <a:ext uri="{FF2B5EF4-FFF2-40B4-BE49-F238E27FC236}">
                <a16:creationId xmlns:a16="http://schemas.microsoft.com/office/drawing/2014/main" id="{31E48398-ED46-0AA9-D9C1-24D042E3CC96}"/>
              </a:ext>
            </a:extLst>
          </p:cNvPr>
          <p:cNvSpPr>
            <a:spLocks noGrp="1"/>
          </p:cNvSpPr>
          <p:nvPr>
            <p:ph type="ftr" sz="quarter" idx="11"/>
          </p:nvPr>
        </p:nvSpPr>
        <p:spPr>
          <a:xfrm>
            <a:off x="754606" y="5686166"/>
            <a:ext cx="4114800" cy="365125"/>
          </a:xfrm>
        </p:spPr>
        <p:txBody>
          <a:bodyPr/>
          <a:lstStyle>
            <a:lvl1pPr algn="ctr">
              <a:defRPr>
                <a:solidFill>
                  <a:sysClr val="windowText" lastClr="000000"/>
                </a:solidFill>
              </a:defRPr>
            </a:lvl1pPr>
          </a:lstStyle>
          <a:p>
            <a:pPr algn="l"/>
            <a:r>
              <a:rPr lang="fi-FI"/>
              <a:t>Kanta-Hämeen hyvinvointialue</a:t>
            </a:r>
          </a:p>
        </p:txBody>
      </p:sp>
      <p:cxnSp>
        <p:nvCxnSpPr>
          <p:cNvPr id="14" name="Suora yhdysviiva 13">
            <a:extLst>
              <a:ext uri="{FF2B5EF4-FFF2-40B4-BE49-F238E27FC236}">
                <a16:creationId xmlns:a16="http://schemas.microsoft.com/office/drawing/2014/main" id="{98FC20F4-EA3F-E16F-F5C9-80BCEF4AA1F0}"/>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8" name="Kuva 7">
            <a:extLst>
              <a:ext uri="{FF2B5EF4-FFF2-40B4-BE49-F238E27FC236}">
                <a16:creationId xmlns:a16="http://schemas.microsoft.com/office/drawing/2014/main" id="{69DF4EF6-E3DF-BC28-5474-3C5253BA02EC}"/>
              </a:ext>
            </a:extLst>
          </p:cNvPr>
          <p:cNvPicPr>
            <a:picLocks noChangeAspect="1"/>
          </p:cNvPicPr>
          <p:nvPr/>
        </p:nvPicPr>
        <p:blipFill>
          <a:blip r:embed="rId2"/>
          <a:srcRect/>
          <a:stretch/>
        </p:blipFill>
        <p:spPr>
          <a:xfrm>
            <a:off x="786136" y="698692"/>
            <a:ext cx="1043341" cy="1039312"/>
          </a:xfrm>
          <a:prstGeom prst="rect">
            <a:avLst/>
          </a:prstGeom>
        </p:spPr>
      </p:pic>
      <p:sp>
        <p:nvSpPr>
          <p:cNvPr id="13" name="Kuvan paikkamerkki 12">
            <a:extLst>
              <a:ext uri="{FF2B5EF4-FFF2-40B4-BE49-F238E27FC236}">
                <a16:creationId xmlns:a16="http://schemas.microsoft.com/office/drawing/2014/main" id="{78A37A2B-4DA4-2F92-03FD-D96E38BD8F0C}"/>
              </a:ext>
            </a:extLst>
          </p:cNvPr>
          <p:cNvSpPr>
            <a:spLocks noGrp="1"/>
          </p:cNvSpPr>
          <p:nvPr>
            <p:ph type="pic" sz="quarter" idx="12"/>
          </p:nvPr>
        </p:nvSpPr>
        <p:spPr>
          <a:xfrm>
            <a:off x="7073900" y="0"/>
            <a:ext cx="5118100" cy="6858000"/>
          </a:xfrm>
        </p:spPr>
        <p:txBody>
          <a:bodyPr/>
          <a:lstStyle/>
          <a:p>
            <a:r>
              <a:rPr lang="fi-FI"/>
              <a:t>Lisää kuva napsauttamalla kuvaketta</a:t>
            </a:r>
          </a:p>
        </p:txBody>
      </p:sp>
      <p:cxnSp>
        <p:nvCxnSpPr>
          <p:cNvPr id="6" name="Suora yhdysviiva 5">
            <a:extLst>
              <a:ext uri="{FF2B5EF4-FFF2-40B4-BE49-F238E27FC236}">
                <a16:creationId xmlns:a16="http://schemas.microsoft.com/office/drawing/2014/main" id="{DDDD0FF8-7E70-6AFF-FD99-B94ED30836DE}"/>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Kuva 6">
            <a:extLst>
              <a:ext uri="{FF2B5EF4-FFF2-40B4-BE49-F238E27FC236}">
                <a16:creationId xmlns:a16="http://schemas.microsoft.com/office/drawing/2014/main" id="{6DDFFA21-EF55-03AD-36AB-567AC8628A61}"/>
              </a:ext>
            </a:extLst>
          </p:cNvPr>
          <p:cNvPicPr>
            <a:picLocks noChangeAspect="1"/>
          </p:cNvPicPr>
          <p:nvPr/>
        </p:nvPicPr>
        <p:blipFill>
          <a:blip r:embed="rId2"/>
          <a:srcRect/>
          <a:stretch/>
        </p:blipFill>
        <p:spPr>
          <a:xfrm>
            <a:off x="786136" y="698692"/>
            <a:ext cx="1043341" cy="1039312"/>
          </a:xfrm>
          <a:prstGeom prst="rect">
            <a:avLst/>
          </a:prstGeom>
        </p:spPr>
      </p:pic>
      <p:cxnSp>
        <p:nvCxnSpPr>
          <p:cNvPr id="9" name="Suora yhdysviiva 8">
            <a:extLst>
              <a:ext uri="{FF2B5EF4-FFF2-40B4-BE49-F238E27FC236}">
                <a16:creationId xmlns:a16="http://schemas.microsoft.com/office/drawing/2014/main" id="{D4620FE1-072C-5E58-5ED2-135F3BB5BFF2}"/>
              </a:ext>
            </a:extLst>
          </p:cNvPr>
          <p:cNvCxnSpPr>
            <a:cxnSpLocks/>
          </p:cNvCxnSpPr>
          <p:nvPr userDrawn="1"/>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10" name="Kuva 9">
            <a:extLst>
              <a:ext uri="{FF2B5EF4-FFF2-40B4-BE49-F238E27FC236}">
                <a16:creationId xmlns:a16="http://schemas.microsoft.com/office/drawing/2014/main" id="{EFEF0C2D-7AD6-694F-2B34-C780A624FD2A}"/>
              </a:ext>
            </a:extLst>
          </p:cNvPr>
          <p:cNvPicPr>
            <a:picLocks noChangeAspect="1"/>
          </p:cNvPicPr>
          <p:nvPr userDrawn="1"/>
        </p:nvPicPr>
        <p:blipFill>
          <a:blip r:embed="rId2"/>
          <a:srcRect/>
          <a:stretch/>
        </p:blipFill>
        <p:spPr>
          <a:xfrm>
            <a:off x="786136" y="698692"/>
            <a:ext cx="1043341" cy="1039312"/>
          </a:xfrm>
          <a:prstGeom prst="rect">
            <a:avLst/>
          </a:prstGeom>
        </p:spPr>
      </p:pic>
      <p:pic>
        <p:nvPicPr>
          <p:cNvPr id="15" name="Kuva 14" descr="Kuva, joka sisältää kohteen kuvakaappaus, Sähkönsininen, symboli, Majorellen sininen&#10;&#10;Kuvaus luotu automaattisesti">
            <a:extLst>
              <a:ext uri="{FF2B5EF4-FFF2-40B4-BE49-F238E27FC236}">
                <a16:creationId xmlns:a16="http://schemas.microsoft.com/office/drawing/2014/main" id="{E226D9D8-83DE-4B9A-7E72-ADA31A0690EB}"/>
              </a:ext>
            </a:extLst>
          </p:cNvPr>
          <p:cNvPicPr>
            <a:picLocks noChangeAspect="1"/>
          </p:cNvPicPr>
          <p:nvPr userDrawn="1"/>
        </p:nvPicPr>
        <p:blipFill>
          <a:blip r:embed="rId3"/>
          <a:stretch>
            <a:fillRect/>
          </a:stretch>
        </p:blipFill>
        <p:spPr>
          <a:xfrm>
            <a:off x="4513812" y="359176"/>
            <a:ext cx="2151501" cy="559465"/>
          </a:xfrm>
          <a:prstGeom prst="rect">
            <a:avLst/>
          </a:prstGeom>
        </p:spPr>
      </p:pic>
    </p:spTree>
    <p:extLst>
      <p:ext uri="{BB962C8B-B14F-4D97-AF65-F5344CB8AC3E}">
        <p14:creationId xmlns:p14="http://schemas.microsoft.com/office/powerpoint/2010/main" val="188907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2_Kansi_kuvalla">
    <p:bg>
      <p:bgPr>
        <a:solidFill>
          <a:schemeClr val="accent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2FE5598-89CF-CBC0-790A-52CA24D38812}"/>
              </a:ext>
            </a:extLst>
          </p:cNvPr>
          <p:cNvSpPr>
            <a:spLocks noGrp="1"/>
          </p:cNvSpPr>
          <p:nvPr>
            <p:ph type="ctrTitle"/>
          </p:nvPr>
        </p:nvSpPr>
        <p:spPr>
          <a:xfrm>
            <a:off x="754606" y="1826904"/>
            <a:ext cx="6096000" cy="2265550"/>
          </a:xfrm>
        </p:spPr>
        <p:txBody>
          <a:bodyPr anchor="b" anchorCtr="0">
            <a:normAutofit/>
          </a:bodyPr>
          <a:lstStyle>
            <a:lvl1pPr algn="l">
              <a:defRPr sz="48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EA5C04D1-0130-0F49-E820-7F6E2B793ED7}"/>
              </a:ext>
            </a:extLst>
          </p:cNvPr>
          <p:cNvSpPr>
            <a:spLocks noGrp="1"/>
          </p:cNvSpPr>
          <p:nvPr>
            <p:ph type="subTitle" idx="1"/>
          </p:nvPr>
        </p:nvSpPr>
        <p:spPr>
          <a:xfrm>
            <a:off x="754606" y="4136602"/>
            <a:ext cx="6096000" cy="885271"/>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D7C2543E-9057-B686-9DDD-6D0E8AA513CC}"/>
              </a:ext>
            </a:extLst>
          </p:cNvPr>
          <p:cNvSpPr>
            <a:spLocks noGrp="1"/>
          </p:cNvSpPr>
          <p:nvPr>
            <p:ph type="dt" sz="half" idx="10"/>
          </p:nvPr>
        </p:nvSpPr>
        <p:spPr>
          <a:xfrm>
            <a:off x="754606" y="5287639"/>
            <a:ext cx="2743200" cy="365125"/>
          </a:xfrm>
        </p:spPr>
        <p:txBody>
          <a:bodyPr/>
          <a:lstStyle>
            <a:lvl1pPr algn="l">
              <a:defRPr>
                <a:solidFill>
                  <a:sysClr val="windowText" lastClr="000000"/>
                </a:solidFill>
              </a:defRPr>
            </a:lvl1pPr>
          </a:lstStyle>
          <a:p>
            <a:fld id="{65C9549F-E022-B047-932D-080426BF31F3}" type="datetime1">
              <a:rPr lang="fi-FI" smtClean="0"/>
              <a:pPr/>
              <a:t>11.2.2025</a:t>
            </a:fld>
            <a:endParaRPr lang="fi-FI"/>
          </a:p>
        </p:txBody>
      </p:sp>
      <p:sp>
        <p:nvSpPr>
          <p:cNvPr id="5" name="Alatunnisteen paikkamerkki 4">
            <a:extLst>
              <a:ext uri="{FF2B5EF4-FFF2-40B4-BE49-F238E27FC236}">
                <a16:creationId xmlns:a16="http://schemas.microsoft.com/office/drawing/2014/main" id="{31E48398-ED46-0AA9-D9C1-24D042E3CC96}"/>
              </a:ext>
            </a:extLst>
          </p:cNvPr>
          <p:cNvSpPr>
            <a:spLocks noGrp="1"/>
          </p:cNvSpPr>
          <p:nvPr>
            <p:ph type="ftr" sz="quarter" idx="11"/>
          </p:nvPr>
        </p:nvSpPr>
        <p:spPr>
          <a:xfrm>
            <a:off x="754606" y="5686166"/>
            <a:ext cx="4114800" cy="365125"/>
          </a:xfrm>
        </p:spPr>
        <p:txBody>
          <a:bodyPr/>
          <a:lstStyle>
            <a:lvl1pPr algn="ctr">
              <a:defRPr>
                <a:solidFill>
                  <a:sysClr val="windowText" lastClr="000000"/>
                </a:solidFill>
              </a:defRPr>
            </a:lvl1pPr>
          </a:lstStyle>
          <a:p>
            <a:pPr algn="l"/>
            <a:r>
              <a:rPr lang="fi-FI"/>
              <a:t>Kanta-Hämeen hyvinvointialue</a:t>
            </a:r>
          </a:p>
        </p:txBody>
      </p:sp>
      <p:cxnSp>
        <p:nvCxnSpPr>
          <p:cNvPr id="14" name="Suora yhdysviiva 13">
            <a:extLst>
              <a:ext uri="{FF2B5EF4-FFF2-40B4-BE49-F238E27FC236}">
                <a16:creationId xmlns:a16="http://schemas.microsoft.com/office/drawing/2014/main" id="{98FC20F4-EA3F-E16F-F5C9-80BCEF4AA1F0}"/>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Kuvan paikkamerkki 12">
            <a:extLst>
              <a:ext uri="{FF2B5EF4-FFF2-40B4-BE49-F238E27FC236}">
                <a16:creationId xmlns:a16="http://schemas.microsoft.com/office/drawing/2014/main" id="{78A37A2B-4DA4-2F92-03FD-D96E38BD8F0C}"/>
              </a:ext>
            </a:extLst>
          </p:cNvPr>
          <p:cNvSpPr>
            <a:spLocks noGrp="1"/>
          </p:cNvSpPr>
          <p:nvPr>
            <p:ph type="pic" sz="quarter" idx="12"/>
          </p:nvPr>
        </p:nvSpPr>
        <p:spPr>
          <a:xfrm>
            <a:off x="7073900" y="0"/>
            <a:ext cx="5118100" cy="6858000"/>
          </a:xfrm>
        </p:spPr>
        <p:txBody>
          <a:bodyPr/>
          <a:lstStyle/>
          <a:p>
            <a:r>
              <a:rPr lang="fi-FI"/>
              <a:t>Lisää kuva napsauttamalla kuvaketta</a:t>
            </a:r>
          </a:p>
        </p:txBody>
      </p:sp>
      <p:cxnSp>
        <p:nvCxnSpPr>
          <p:cNvPr id="6" name="Suora yhdysviiva 5">
            <a:extLst>
              <a:ext uri="{FF2B5EF4-FFF2-40B4-BE49-F238E27FC236}">
                <a16:creationId xmlns:a16="http://schemas.microsoft.com/office/drawing/2014/main" id="{DDDD0FF8-7E70-6AFF-FD99-B94ED30836DE}"/>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uora yhdysviiva 8">
            <a:extLst>
              <a:ext uri="{FF2B5EF4-FFF2-40B4-BE49-F238E27FC236}">
                <a16:creationId xmlns:a16="http://schemas.microsoft.com/office/drawing/2014/main" id="{D4620FE1-072C-5E58-5ED2-135F3BB5BFF2}"/>
              </a:ext>
            </a:extLst>
          </p:cNvPr>
          <p:cNvCxnSpPr>
            <a:cxnSpLocks/>
          </p:cNvCxnSpPr>
          <p:nvPr userDrawn="1"/>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12" name="Kuva 11" descr="Kuva, joka sisältää kohteen Fontti, Grafiikka, ympyrä, logo&#10;&#10;Kuvaus luotu automaattisesti">
            <a:extLst>
              <a:ext uri="{FF2B5EF4-FFF2-40B4-BE49-F238E27FC236}">
                <a16:creationId xmlns:a16="http://schemas.microsoft.com/office/drawing/2014/main" id="{98AD02F6-43B9-5914-5B43-65133FE796E8}"/>
              </a:ext>
            </a:extLst>
          </p:cNvPr>
          <p:cNvPicPr>
            <a:picLocks noChangeAspect="1"/>
          </p:cNvPicPr>
          <p:nvPr userDrawn="1"/>
        </p:nvPicPr>
        <p:blipFill>
          <a:blip r:embed="rId2"/>
          <a:stretch>
            <a:fillRect/>
          </a:stretch>
        </p:blipFill>
        <p:spPr>
          <a:xfrm>
            <a:off x="787855" y="659581"/>
            <a:ext cx="1039312" cy="1039312"/>
          </a:xfrm>
          <a:prstGeom prst="rect">
            <a:avLst/>
          </a:prstGeom>
        </p:spPr>
      </p:pic>
      <p:pic>
        <p:nvPicPr>
          <p:cNvPr id="7" name="Kuva 6" descr="Kuva, joka sisältää kohteen kuvakaappaus, Sähkönsininen, symboli, Majorellen sininen&#10;&#10;Kuvaus luotu automaattisesti">
            <a:extLst>
              <a:ext uri="{FF2B5EF4-FFF2-40B4-BE49-F238E27FC236}">
                <a16:creationId xmlns:a16="http://schemas.microsoft.com/office/drawing/2014/main" id="{EAB347DF-9BC8-2AA1-E923-6D6784B80B21}"/>
              </a:ext>
            </a:extLst>
          </p:cNvPr>
          <p:cNvPicPr>
            <a:picLocks noChangeAspect="1"/>
          </p:cNvPicPr>
          <p:nvPr userDrawn="1"/>
        </p:nvPicPr>
        <p:blipFill>
          <a:blip r:embed="rId3"/>
          <a:stretch>
            <a:fillRect/>
          </a:stretch>
        </p:blipFill>
        <p:spPr>
          <a:xfrm>
            <a:off x="4513812" y="359176"/>
            <a:ext cx="2151501" cy="559465"/>
          </a:xfrm>
          <a:prstGeom prst="rect">
            <a:avLst/>
          </a:prstGeom>
        </p:spPr>
      </p:pic>
    </p:spTree>
    <p:extLst>
      <p:ext uri="{BB962C8B-B14F-4D97-AF65-F5344CB8AC3E}">
        <p14:creationId xmlns:p14="http://schemas.microsoft.com/office/powerpoint/2010/main" val="1803676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3_Kansi_kuvalla">
    <p:bg>
      <p:bgPr>
        <a:solidFill>
          <a:schemeClr val="accent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2FE5598-89CF-CBC0-790A-52CA24D38812}"/>
              </a:ext>
            </a:extLst>
          </p:cNvPr>
          <p:cNvSpPr>
            <a:spLocks noGrp="1"/>
          </p:cNvSpPr>
          <p:nvPr>
            <p:ph type="ctrTitle"/>
          </p:nvPr>
        </p:nvSpPr>
        <p:spPr>
          <a:xfrm>
            <a:off x="754606" y="1826904"/>
            <a:ext cx="6096000" cy="2265550"/>
          </a:xfrm>
        </p:spPr>
        <p:txBody>
          <a:bodyPr anchor="b" anchorCtr="0">
            <a:normAutofit/>
          </a:bodyPr>
          <a:lstStyle>
            <a:lvl1pPr algn="l">
              <a:defRPr sz="48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EA5C04D1-0130-0F49-E820-7F6E2B793ED7}"/>
              </a:ext>
            </a:extLst>
          </p:cNvPr>
          <p:cNvSpPr>
            <a:spLocks noGrp="1"/>
          </p:cNvSpPr>
          <p:nvPr>
            <p:ph type="subTitle" idx="1"/>
          </p:nvPr>
        </p:nvSpPr>
        <p:spPr>
          <a:xfrm>
            <a:off x="754606" y="4136602"/>
            <a:ext cx="6096000" cy="885271"/>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D7C2543E-9057-B686-9DDD-6D0E8AA513CC}"/>
              </a:ext>
            </a:extLst>
          </p:cNvPr>
          <p:cNvSpPr>
            <a:spLocks noGrp="1"/>
          </p:cNvSpPr>
          <p:nvPr>
            <p:ph type="dt" sz="half" idx="10"/>
          </p:nvPr>
        </p:nvSpPr>
        <p:spPr>
          <a:xfrm>
            <a:off x="754606" y="5287639"/>
            <a:ext cx="2743200" cy="365125"/>
          </a:xfrm>
        </p:spPr>
        <p:txBody>
          <a:bodyPr/>
          <a:lstStyle>
            <a:lvl1pPr algn="l">
              <a:defRPr>
                <a:solidFill>
                  <a:sysClr val="windowText" lastClr="000000"/>
                </a:solidFill>
              </a:defRPr>
            </a:lvl1pPr>
          </a:lstStyle>
          <a:p>
            <a:fld id="{65C9549F-E022-B047-932D-080426BF31F3}" type="datetime1">
              <a:rPr lang="fi-FI" smtClean="0"/>
              <a:pPr/>
              <a:t>11.2.2025</a:t>
            </a:fld>
            <a:endParaRPr lang="fi-FI"/>
          </a:p>
        </p:txBody>
      </p:sp>
      <p:sp>
        <p:nvSpPr>
          <p:cNvPr id="5" name="Alatunnisteen paikkamerkki 4">
            <a:extLst>
              <a:ext uri="{FF2B5EF4-FFF2-40B4-BE49-F238E27FC236}">
                <a16:creationId xmlns:a16="http://schemas.microsoft.com/office/drawing/2014/main" id="{31E48398-ED46-0AA9-D9C1-24D042E3CC96}"/>
              </a:ext>
            </a:extLst>
          </p:cNvPr>
          <p:cNvSpPr>
            <a:spLocks noGrp="1"/>
          </p:cNvSpPr>
          <p:nvPr>
            <p:ph type="ftr" sz="quarter" idx="11"/>
          </p:nvPr>
        </p:nvSpPr>
        <p:spPr>
          <a:xfrm>
            <a:off x="754606" y="5686166"/>
            <a:ext cx="4114800" cy="365125"/>
          </a:xfrm>
        </p:spPr>
        <p:txBody>
          <a:bodyPr/>
          <a:lstStyle>
            <a:lvl1pPr algn="ctr">
              <a:defRPr>
                <a:solidFill>
                  <a:sysClr val="windowText" lastClr="000000"/>
                </a:solidFill>
              </a:defRPr>
            </a:lvl1pPr>
          </a:lstStyle>
          <a:p>
            <a:pPr algn="l"/>
            <a:r>
              <a:rPr lang="fi-FI"/>
              <a:t>Kanta-Hämeen hyvinvointialue</a:t>
            </a:r>
          </a:p>
        </p:txBody>
      </p:sp>
      <p:cxnSp>
        <p:nvCxnSpPr>
          <p:cNvPr id="14" name="Suora yhdysviiva 13">
            <a:extLst>
              <a:ext uri="{FF2B5EF4-FFF2-40B4-BE49-F238E27FC236}">
                <a16:creationId xmlns:a16="http://schemas.microsoft.com/office/drawing/2014/main" id="{98FC20F4-EA3F-E16F-F5C9-80BCEF4AA1F0}"/>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Kuvan paikkamerkki 12">
            <a:extLst>
              <a:ext uri="{FF2B5EF4-FFF2-40B4-BE49-F238E27FC236}">
                <a16:creationId xmlns:a16="http://schemas.microsoft.com/office/drawing/2014/main" id="{78A37A2B-4DA4-2F92-03FD-D96E38BD8F0C}"/>
              </a:ext>
            </a:extLst>
          </p:cNvPr>
          <p:cNvSpPr>
            <a:spLocks noGrp="1"/>
          </p:cNvSpPr>
          <p:nvPr>
            <p:ph type="pic" sz="quarter" idx="12"/>
          </p:nvPr>
        </p:nvSpPr>
        <p:spPr>
          <a:xfrm>
            <a:off x="7073900" y="0"/>
            <a:ext cx="5118100" cy="6858000"/>
          </a:xfrm>
        </p:spPr>
        <p:txBody>
          <a:bodyPr/>
          <a:lstStyle/>
          <a:p>
            <a:r>
              <a:rPr lang="fi-FI"/>
              <a:t>Lisää kuva napsauttamalla kuvaketta</a:t>
            </a:r>
          </a:p>
        </p:txBody>
      </p:sp>
      <p:cxnSp>
        <p:nvCxnSpPr>
          <p:cNvPr id="6" name="Suora yhdysviiva 5">
            <a:extLst>
              <a:ext uri="{FF2B5EF4-FFF2-40B4-BE49-F238E27FC236}">
                <a16:creationId xmlns:a16="http://schemas.microsoft.com/office/drawing/2014/main" id="{DDDD0FF8-7E70-6AFF-FD99-B94ED30836DE}"/>
              </a:ext>
            </a:extLst>
          </p:cNvPr>
          <p:cNvCxnSpPr>
            <a:cxnSpLocks/>
          </p:cNvCxnSpPr>
          <p:nvPr/>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uora yhdysviiva 8">
            <a:extLst>
              <a:ext uri="{FF2B5EF4-FFF2-40B4-BE49-F238E27FC236}">
                <a16:creationId xmlns:a16="http://schemas.microsoft.com/office/drawing/2014/main" id="{D4620FE1-072C-5E58-5ED2-135F3BB5BFF2}"/>
              </a:ext>
            </a:extLst>
          </p:cNvPr>
          <p:cNvCxnSpPr>
            <a:cxnSpLocks/>
          </p:cNvCxnSpPr>
          <p:nvPr userDrawn="1"/>
        </p:nvCxnSpPr>
        <p:spPr>
          <a:xfrm>
            <a:off x="0" y="1250788"/>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Kuva 6" descr="Kuva, joka sisältää kohteen Fontti, ympyrä, Grafiikka, teksti&#10;&#10;Kuvaus luotu automaattisesti">
            <a:extLst>
              <a:ext uri="{FF2B5EF4-FFF2-40B4-BE49-F238E27FC236}">
                <a16:creationId xmlns:a16="http://schemas.microsoft.com/office/drawing/2014/main" id="{8DFF3F94-7AB7-E817-E857-155537655446}"/>
              </a:ext>
            </a:extLst>
          </p:cNvPr>
          <p:cNvPicPr>
            <a:picLocks noChangeAspect="1"/>
          </p:cNvPicPr>
          <p:nvPr userDrawn="1"/>
        </p:nvPicPr>
        <p:blipFill>
          <a:blip r:embed="rId2"/>
          <a:stretch>
            <a:fillRect/>
          </a:stretch>
        </p:blipFill>
        <p:spPr>
          <a:xfrm>
            <a:off x="779545" y="658626"/>
            <a:ext cx="1043341" cy="1043341"/>
          </a:xfrm>
          <a:prstGeom prst="rect">
            <a:avLst/>
          </a:prstGeom>
        </p:spPr>
      </p:pic>
      <p:pic>
        <p:nvPicPr>
          <p:cNvPr id="8" name="Kuva 7" descr="Kuva, joka sisältää kohteen kuvakaappaus, Sähkönsininen, symboli, Majorellen sininen&#10;&#10;Kuvaus luotu automaattisesti">
            <a:extLst>
              <a:ext uri="{FF2B5EF4-FFF2-40B4-BE49-F238E27FC236}">
                <a16:creationId xmlns:a16="http://schemas.microsoft.com/office/drawing/2014/main" id="{ABC95E26-270C-62B6-EF5A-EB968C22B54E}"/>
              </a:ext>
            </a:extLst>
          </p:cNvPr>
          <p:cNvPicPr>
            <a:picLocks noChangeAspect="1"/>
          </p:cNvPicPr>
          <p:nvPr userDrawn="1"/>
        </p:nvPicPr>
        <p:blipFill>
          <a:blip r:embed="rId3"/>
          <a:stretch>
            <a:fillRect/>
          </a:stretch>
        </p:blipFill>
        <p:spPr>
          <a:xfrm>
            <a:off x="4513812" y="359176"/>
            <a:ext cx="2151501" cy="559465"/>
          </a:xfrm>
          <a:prstGeom prst="rect">
            <a:avLst/>
          </a:prstGeom>
        </p:spPr>
      </p:pic>
    </p:spTree>
    <p:extLst>
      <p:ext uri="{BB962C8B-B14F-4D97-AF65-F5344CB8AC3E}">
        <p14:creationId xmlns:p14="http://schemas.microsoft.com/office/powerpoint/2010/main" val="1626915651"/>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 Type="http://schemas.openxmlformats.org/officeDocument/2006/relationships/slideLayout" Target="../slideLayouts/slideLayout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theme" Target="../theme/theme1.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0B28C0E4-3A78-3092-396F-B8F710412B72}"/>
              </a:ext>
            </a:extLst>
          </p:cNvPr>
          <p:cNvSpPr>
            <a:spLocks noGrp="1"/>
          </p:cNvSpPr>
          <p:nvPr>
            <p:ph type="title"/>
          </p:nvPr>
        </p:nvSpPr>
        <p:spPr>
          <a:xfrm>
            <a:off x="838200" y="365125"/>
            <a:ext cx="10515600" cy="1325563"/>
          </a:xfrm>
          <a:prstGeom prst="rect">
            <a:avLst/>
          </a:prstGeom>
        </p:spPr>
        <p:txBody>
          <a:bodyPr vert="horz" lIns="91440" tIns="45720" rIns="91440" bIns="45720" rtlCol="0" anchor="b" anchorCtr="0">
            <a:normAutofit/>
          </a:bodyPr>
          <a:lstStyle/>
          <a:p>
            <a:r>
              <a:rPr lang="fi-FI"/>
              <a:t>Muokkaa </a:t>
            </a:r>
            <a:r>
              <a:rPr lang="fi-FI" err="1"/>
              <a:t>ots</a:t>
            </a:r>
            <a:r>
              <a:rPr lang="fi-FI"/>
              <a:t>. </a:t>
            </a:r>
            <a:r>
              <a:rPr lang="fi-FI" err="1"/>
              <a:t>perustyyl</a:t>
            </a:r>
            <a:r>
              <a:rPr lang="fi-FI"/>
              <a:t>. </a:t>
            </a:r>
            <a:r>
              <a:rPr lang="fi-FI" err="1"/>
              <a:t>napsautt</a:t>
            </a:r>
            <a:r>
              <a:rPr lang="fi-FI"/>
              <a:t>.</a:t>
            </a:r>
          </a:p>
        </p:txBody>
      </p:sp>
      <p:sp>
        <p:nvSpPr>
          <p:cNvPr id="3" name="Tekstin paikkamerkki 2">
            <a:extLst>
              <a:ext uri="{FF2B5EF4-FFF2-40B4-BE49-F238E27FC236}">
                <a16:creationId xmlns:a16="http://schemas.microsoft.com/office/drawing/2014/main" id="{202C7A9B-9B8D-889A-F87E-166009529091}"/>
              </a:ext>
            </a:extLst>
          </p:cNvPr>
          <p:cNvSpPr>
            <a:spLocks noGrp="1"/>
          </p:cNvSpPr>
          <p:nvPr>
            <p:ph type="body" idx="1"/>
          </p:nvPr>
        </p:nvSpPr>
        <p:spPr>
          <a:xfrm>
            <a:off x="838200" y="1825625"/>
            <a:ext cx="10515600" cy="4018584"/>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D4C6DE39-20A0-8BD7-C8E2-D2DB940E4E5D}"/>
              </a:ext>
            </a:extLst>
          </p:cNvPr>
          <p:cNvSpPr>
            <a:spLocks noGrp="1"/>
          </p:cNvSpPr>
          <p:nvPr>
            <p:ph type="dt" sz="half" idx="2"/>
          </p:nvPr>
        </p:nvSpPr>
        <p:spPr>
          <a:xfrm>
            <a:off x="420759" y="6127750"/>
            <a:ext cx="2743200" cy="365125"/>
          </a:xfrm>
          <a:prstGeom prst="rect">
            <a:avLst/>
          </a:prstGeom>
        </p:spPr>
        <p:txBody>
          <a:bodyPr vert="horz" lIns="91440" tIns="45720" rIns="91440" bIns="45720" rtlCol="0" anchor="ctr"/>
          <a:lstStyle>
            <a:lvl1pPr algn="l">
              <a:defRPr sz="1100">
                <a:solidFill>
                  <a:schemeClr val="bg1"/>
                </a:solidFill>
              </a:defRPr>
            </a:lvl1pPr>
          </a:lstStyle>
          <a:p>
            <a:fld id="{500F61C4-1C71-A544-8FD3-DD61F3532129}" type="datetime1">
              <a:rPr lang="fi-FI" smtClean="0"/>
              <a:t>11.2.2025</a:t>
            </a:fld>
            <a:endParaRPr lang="fi-FI"/>
          </a:p>
        </p:txBody>
      </p:sp>
      <p:sp>
        <p:nvSpPr>
          <p:cNvPr id="5" name="Alatunnisteen paikkamerkki 4">
            <a:extLst>
              <a:ext uri="{FF2B5EF4-FFF2-40B4-BE49-F238E27FC236}">
                <a16:creationId xmlns:a16="http://schemas.microsoft.com/office/drawing/2014/main" id="{C412B534-8430-89FB-B4E6-E45EEE169847}"/>
              </a:ext>
            </a:extLst>
          </p:cNvPr>
          <p:cNvSpPr>
            <a:spLocks noGrp="1"/>
          </p:cNvSpPr>
          <p:nvPr>
            <p:ph type="ftr" sz="quarter" idx="3"/>
          </p:nvPr>
        </p:nvSpPr>
        <p:spPr>
          <a:xfrm>
            <a:off x="3432315" y="6127750"/>
            <a:ext cx="4114800" cy="365125"/>
          </a:xfrm>
          <a:prstGeom prst="rect">
            <a:avLst/>
          </a:prstGeom>
        </p:spPr>
        <p:txBody>
          <a:bodyPr vert="horz" lIns="91440" tIns="45720" rIns="91440" bIns="45720" rtlCol="0" anchor="ctr"/>
          <a:lstStyle>
            <a:lvl1pPr algn="ctr">
              <a:defRPr sz="1100">
                <a:solidFill>
                  <a:schemeClr val="bg1"/>
                </a:solidFill>
              </a:defRPr>
            </a:lvl1pPr>
          </a:lstStyle>
          <a:p>
            <a:r>
              <a:rPr lang="fi-FI"/>
              <a:t>Kanta-Hämeen hyvinvointialue</a:t>
            </a:r>
          </a:p>
        </p:txBody>
      </p:sp>
      <p:sp>
        <p:nvSpPr>
          <p:cNvPr id="6" name="Dian numeron paikkamerkki 5">
            <a:extLst>
              <a:ext uri="{FF2B5EF4-FFF2-40B4-BE49-F238E27FC236}">
                <a16:creationId xmlns:a16="http://schemas.microsoft.com/office/drawing/2014/main" id="{9F90FD32-98A5-CC1F-5DB9-4919CF056350}"/>
              </a:ext>
            </a:extLst>
          </p:cNvPr>
          <p:cNvSpPr>
            <a:spLocks noGrp="1"/>
          </p:cNvSpPr>
          <p:nvPr>
            <p:ph type="sldNum" sz="quarter" idx="4"/>
          </p:nvPr>
        </p:nvSpPr>
        <p:spPr>
          <a:xfrm>
            <a:off x="7742584" y="6127750"/>
            <a:ext cx="2458278" cy="365125"/>
          </a:xfrm>
          <a:prstGeom prst="rect">
            <a:avLst/>
          </a:prstGeom>
        </p:spPr>
        <p:txBody>
          <a:bodyPr vert="horz" lIns="91440" tIns="45720" rIns="91440" bIns="45720" rtlCol="0" anchor="ctr"/>
          <a:lstStyle>
            <a:lvl1pPr algn="r">
              <a:defRPr sz="1100">
                <a:solidFill>
                  <a:schemeClr val="bg1"/>
                </a:solidFill>
              </a:defRPr>
            </a:lvl1pPr>
          </a:lstStyle>
          <a:p>
            <a:fld id="{53C4A76B-A38D-2748-B9D9-0C392F5890A1}" type="slidenum">
              <a:rPr lang="fi-FI" smtClean="0"/>
              <a:pPr/>
              <a:t>‹#›</a:t>
            </a:fld>
            <a:endParaRPr lang="fi-FI"/>
          </a:p>
        </p:txBody>
      </p:sp>
    </p:spTree>
    <p:extLst>
      <p:ext uri="{BB962C8B-B14F-4D97-AF65-F5344CB8AC3E}">
        <p14:creationId xmlns:p14="http://schemas.microsoft.com/office/powerpoint/2010/main" val="768502434"/>
      </p:ext>
    </p:extLst>
  </p:cSld>
  <p:clrMap bg1="lt1" tx1="dk1" bg2="lt2" tx2="dk2" accent1="accent1" accent2="accent2" accent3="accent3" accent4="accent4" accent5="accent5" accent6="accent6" hlink="hlink" folHlink="folHlink"/>
  <p:sldLayoutIdLst>
    <p:sldLayoutId id="2147484209" r:id="rId1"/>
    <p:sldLayoutId id="2147484210" r:id="rId2"/>
    <p:sldLayoutId id="2147484211" r:id="rId3"/>
    <p:sldLayoutId id="2147484212" r:id="rId4"/>
    <p:sldLayoutId id="2147484259" r:id="rId5"/>
    <p:sldLayoutId id="2147484260" r:id="rId6"/>
    <p:sldLayoutId id="2147484213" r:id="rId7"/>
    <p:sldLayoutId id="2147484257" r:id="rId8"/>
    <p:sldLayoutId id="2147484258" r:id="rId9"/>
    <p:sldLayoutId id="2147484261" r:id="rId10"/>
    <p:sldLayoutId id="2147484263" r:id="rId11"/>
    <p:sldLayoutId id="2147484262" r:id="rId12"/>
    <p:sldLayoutId id="2147484214" r:id="rId13"/>
    <p:sldLayoutId id="2147484215" r:id="rId14"/>
    <p:sldLayoutId id="2147484216" r:id="rId15"/>
    <p:sldLayoutId id="2147484217" r:id="rId16"/>
    <p:sldLayoutId id="2147484218" r:id="rId17"/>
    <p:sldLayoutId id="2147484219" r:id="rId18"/>
    <p:sldLayoutId id="2147484220" r:id="rId19"/>
    <p:sldLayoutId id="2147484221" r:id="rId20"/>
    <p:sldLayoutId id="2147484222" r:id="rId21"/>
    <p:sldLayoutId id="2147484223" r:id="rId22"/>
    <p:sldLayoutId id="2147484224" r:id="rId23"/>
    <p:sldLayoutId id="2147484225" r:id="rId24"/>
    <p:sldLayoutId id="2147484226" r:id="rId25"/>
    <p:sldLayoutId id="2147484227" r:id="rId26"/>
    <p:sldLayoutId id="2147484228" r:id="rId27"/>
    <p:sldLayoutId id="2147484229" r:id="rId28"/>
    <p:sldLayoutId id="2147484230" r:id="rId29"/>
    <p:sldLayoutId id="2147484231" r:id="rId30"/>
    <p:sldLayoutId id="2147484232" r:id="rId31"/>
    <p:sldLayoutId id="2147484233" r:id="rId32"/>
    <p:sldLayoutId id="2147484234" r:id="rId33"/>
    <p:sldLayoutId id="2147484235" r:id="rId34"/>
    <p:sldLayoutId id="2147484236" r:id="rId35"/>
    <p:sldLayoutId id="2147484237" r:id="rId36"/>
    <p:sldLayoutId id="2147484238" r:id="rId37"/>
    <p:sldLayoutId id="2147484239" r:id="rId38"/>
    <p:sldLayoutId id="2147484240" r:id="rId39"/>
    <p:sldLayoutId id="2147484241" r:id="rId40"/>
    <p:sldLayoutId id="2147484242" r:id="rId41"/>
    <p:sldLayoutId id="2147484243" r:id="rId42"/>
    <p:sldLayoutId id="2147484244" r:id="rId43"/>
    <p:sldLayoutId id="2147484245" r:id="rId44"/>
    <p:sldLayoutId id="2147484246" r:id="rId45"/>
    <p:sldLayoutId id="2147484247" r:id="rId46"/>
    <p:sldLayoutId id="2147484248" r:id="rId47"/>
    <p:sldLayoutId id="2147484249" r:id="rId48"/>
    <p:sldLayoutId id="2147484250" r:id="rId49"/>
    <p:sldLayoutId id="2147484251" r:id="rId50"/>
    <p:sldLayoutId id="2147484252" r:id="rId51"/>
    <p:sldLayoutId id="2147484253" r:id="rId52"/>
    <p:sldLayoutId id="2147484254" r:id="rId53"/>
    <p:sldLayoutId id="2147484264" r:id="rId54"/>
    <p:sldLayoutId id="2147483680" r:id="rId55"/>
  </p:sldLayoutIdLst>
  <p:hf hdr="0"/>
  <p:txStyles>
    <p:title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p:titleStyle>
    <p:bodyStyle>
      <a:lvl1pPr marL="228600" indent="-228600" algn="l" defTabSz="914400" rtl="0" eaLnBrk="1" latinLnBrk="0" hangingPunct="1">
        <a:lnSpc>
          <a:spcPct val="140000"/>
        </a:lnSpc>
        <a:spcBef>
          <a:spcPts val="1000"/>
        </a:spcBef>
        <a:buFont typeface="Arial" panose="020B0604020202020204" pitchFamily="34" charset="0"/>
        <a:buChar char="•"/>
        <a:defRPr sz="1600" kern="1200">
          <a:solidFill>
            <a:schemeClr val="tx1"/>
          </a:solidFill>
          <a:latin typeface="+mn-lt"/>
          <a:ea typeface="+mn-ea"/>
          <a:cs typeface="+mn-cs"/>
        </a:defRPr>
      </a:lvl1pPr>
      <a:lvl2pPr marL="685800" indent="-228600" algn="l" defTabSz="914400" rtl="0" eaLnBrk="1" latinLnBrk="0" hangingPunct="1">
        <a:lnSpc>
          <a:spcPct val="14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14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14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4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tsikko 1">
            <a:extLst>
              <a:ext uri="{FF2B5EF4-FFF2-40B4-BE49-F238E27FC236}">
                <a16:creationId xmlns:a16="http://schemas.microsoft.com/office/drawing/2014/main" id="{FA6B7F79-D3E7-83FC-FE3C-DC4B8C1714C3}"/>
              </a:ext>
            </a:extLst>
          </p:cNvPr>
          <p:cNvSpPr>
            <a:spLocks noGrp="1"/>
          </p:cNvSpPr>
          <p:nvPr>
            <p:ph type="ctrTitle"/>
          </p:nvPr>
        </p:nvSpPr>
        <p:spPr>
          <a:xfrm>
            <a:off x="1524000" y="2107476"/>
            <a:ext cx="9144000" cy="1892635"/>
          </a:xfrm>
        </p:spPr>
        <p:txBody>
          <a:bodyPr anchor="ctr">
            <a:normAutofit/>
          </a:bodyPr>
          <a:lstStyle/>
          <a:p>
            <a:r>
              <a:rPr lang="fi-FI" sz="4100"/>
              <a:t>Psykososiaalisten menetelmien käyttöönotto ja  implementaatio</a:t>
            </a:r>
            <a:br>
              <a:rPr lang="fi-FI" sz="4100"/>
            </a:br>
            <a:r>
              <a:rPr lang="fi-FI" sz="4100"/>
              <a:t>Kanta-Hämeessä</a:t>
            </a:r>
          </a:p>
        </p:txBody>
      </p:sp>
      <p:sp>
        <p:nvSpPr>
          <p:cNvPr id="6" name="Alaotsikko 2">
            <a:extLst>
              <a:ext uri="{FF2B5EF4-FFF2-40B4-BE49-F238E27FC236}">
                <a16:creationId xmlns:a16="http://schemas.microsoft.com/office/drawing/2014/main" id="{B9031163-05F6-C4B0-FB62-36EFD1629DE5}"/>
              </a:ext>
            </a:extLst>
          </p:cNvPr>
          <p:cNvSpPr>
            <a:spLocks noGrp="1"/>
          </p:cNvSpPr>
          <p:nvPr>
            <p:ph type="subTitle" idx="1"/>
          </p:nvPr>
        </p:nvSpPr>
        <p:spPr>
          <a:xfrm>
            <a:off x="3222171" y="4086063"/>
            <a:ext cx="5747658" cy="921706"/>
          </a:xfrm>
        </p:spPr>
        <p:txBody>
          <a:bodyPr>
            <a:normAutofit/>
          </a:bodyPr>
          <a:lstStyle/>
          <a:p>
            <a:r>
              <a:rPr lang="fi-FI"/>
              <a:t>Esityksen alaotsikko</a:t>
            </a:r>
          </a:p>
        </p:txBody>
      </p:sp>
      <p:sp>
        <p:nvSpPr>
          <p:cNvPr id="7" name="Päivämäärän paikkamerkki 3">
            <a:extLst>
              <a:ext uri="{FF2B5EF4-FFF2-40B4-BE49-F238E27FC236}">
                <a16:creationId xmlns:a16="http://schemas.microsoft.com/office/drawing/2014/main" id="{F4269BA6-CBC7-8628-BD9F-124D846F9A5E}"/>
              </a:ext>
            </a:extLst>
          </p:cNvPr>
          <p:cNvSpPr>
            <a:spLocks noGrp="1"/>
          </p:cNvSpPr>
          <p:nvPr>
            <p:ph type="dt" sz="half" idx="10"/>
          </p:nvPr>
        </p:nvSpPr>
        <p:spPr>
          <a:xfrm>
            <a:off x="4428067" y="4678508"/>
            <a:ext cx="3039533" cy="974257"/>
          </a:xfrm>
        </p:spPr>
        <p:txBody>
          <a:bodyPr anchor="ctr">
            <a:normAutofit/>
          </a:bodyPr>
          <a:lstStyle/>
          <a:p>
            <a:pPr>
              <a:spcAft>
                <a:spcPts val="600"/>
              </a:spcAft>
            </a:pPr>
            <a:fld id="{6694FF32-B4A7-4641-ADBF-792524662958}" type="datetime1">
              <a:rPr lang="fi-FI" smtClean="0"/>
              <a:pPr>
                <a:spcAft>
                  <a:spcPts val="600"/>
                </a:spcAft>
              </a:pPr>
              <a:t>11.2.2025</a:t>
            </a:fld>
            <a:endParaRPr lang="fi-FI" dirty="0"/>
          </a:p>
          <a:p>
            <a:pPr>
              <a:spcAft>
                <a:spcPts val="600"/>
              </a:spcAft>
            </a:pPr>
            <a:r>
              <a:rPr lang="fi-FI" dirty="0"/>
              <a:t>Saija Suuronen</a:t>
            </a:r>
          </a:p>
          <a:p>
            <a:pPr>
              <a:spcAft>
                <a:spcPts val="600"/>
              </a:spcAft>
            </a:pPr>
            <a:r>
              <a:rPr lang="fi-FI" dirty="0"/>
              <a:t>Projektiasiantuntija RRP 2</a:t>
            </a:r>
          </a:p>
        </p:txBody>
      </p:sp>
      <p:sp>
        <p:nvSpPr>
          <p:cNvPr id="8" name="Alatunnisteen paikkamerkki 4">
            <a:extLst>
              <a:ext uri="{FF2B5EF4-FFF2-40B4-BE49-F238E27FC236}">
                <a16:creationId xmlns:a16="http://schemas.microsoft.com/office/drawing/2014/main" id="{78A29EC7-0D15-EA33-EE96-C83AE9517CB1}"/>
              </a:ext>
            </a:extLst>
          </p:cNvPr>
          <p:cNvSpPr>
            <a:spLocks noGrp="1"/>
          </p:cNvSpPr>
          <p:nvPr>
            <p:ph type="ftr" sz="quarter" idx="11"/>
          </p:nvPr>
        </p:nvSpPr>
        <p:spPr>
          <a:xfrm>
            <a:off x="4038600" y="5686166"/>
            <a:ext cx="4114800" cy="365125"/>
          </a:xfrm>
        </p:spPr>
        <p:txBody>
          <a:bodyPr anchor="ctr">
            <a:normAutofit/>
          </a:bodyPr>
          <a:lstStyle/>
          <a:p>
            <a:pPr>
              <a:spcAft>
                <a:spcPts val="600"/>
              </a:spcAft>
            </a:pPr>
            <a:r>
              <a:rPr lang="fi-FI"/>
              <a:t>Kanta-Hämeen hyvinvointialue</a:t>
            </a:r>
          </a:p>
        </p:txBody>
      </p:sp>
    </p:spTree>
    <p:extLst>
      <p:ext uri="{BB962C8B-B14F-4D97-AF65-F5344CB8AC3E}">
        <p14:creationId xmlns:p14="http://schemas.microsoft.com/office/powerpoint/2010/main" val="1709355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1CAA2FAD-7B94-51B4-4AE7-FBBCAF526125}"/>
              </a:ext>
            </a:extLst>
          </p:cNvPr>
          <p:cNvSpPr>
            <a:spLocks noGrp="1"/>
          </p:cNvSpPr>
          <p:nvPr>
            <p:ph idx="1"/>
          </p:nvPr>
        </p:nvSpPr>
        <p:spPr>
          <a:xfrm>
            <a:off x="550361" y="1413522"/>
            <a:ext cx="10011722" cy="4190184"/>
          </a:xfrm>
        </p:spPr>
        <p:txBody>
          <a:bodyPr vert="horz" lIns="91440" tIns="45720" rIns="91440" bIns="45720" rtlCol="0" anchor="t">
            <a:normAutofit/>
          </a:bodyPr>
          <a:lstStyle/>
          <a:p>
            <a:endParaRPr lang="fi-FI" dirty="0">
              <a:solidFill>
                <a:srgbClr val="242424"/>
              </a:solidFill>
              <a:cs typeface="Arial"/>
            </a:endParaRPr>
          </a:p>
          <a:p>
            <a:endParaRPr lang="fi-FI" dirty="0">
              <a:cs typeface="Arial"/>
            </a:endParaRPr>
          </a:p>
        </p:txBody>
      </p:sp>
      <p:sp>
        <p:nvSpPr>
          <p:cNvPr id="3" name="Otsikko 2">
            <a:extLst>
              <a:ext uri="{FF2B5EF4-FFF2-40B4-BE49-F238E27FC236}">
                <a16:creationId xmlns:a16="http://schemas.microsoft.com/office/drawing/2014/main" id="{D06020AF-C66C-9F53-6214-7568B4CFE79D}"/>
              </a:ext>
            </a:extLst>
          </p:cNvPr>
          <p:cNvSpPr>
            <a:spLocks noGrp="1"/>
          </p:cNvSpPr>
          <p:nvPr>
            <p:ph type="title"/>
          </p:nvPr>
        </p:nvSpPr>
        <p:spPr/>
        <p:txBody>
          <a:bodyPr/>
          <a:lstStyle/>
          <a:p>
            <a:r>
              <a:rPr lang="fi-FI" dirty="0">
                <a:cs typeface="Arial"/>
              </a:rPr>
              <a:t>4.Käyttöönotto,</a:t>
            </a:r>
            <a:endParaRPr lang="fi-FI" dirty="0"/>
          </a:p>
        </p:txBody>
      </p:sp>
      <p:sp>
        <p:nvSpPr>
          <p:cNvPr id="4" name="Päivämäärän paikkamerkki 3">
            <a:extLst>
              <a:ext uri="{FF2B5EF4-FFF2-40B4-BE49-F238E27FC236}">
                <a16:creationId xmlns:a16="http://schemas.microsoft.com/office/drawing/2014/main" id="{5985A7B9-B4E9-F9B3-2C52-844E59A2CA45}"/>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F15E782-0D79-1147-8AEE-D1A4F876EA1D}" type="datetime1">
              <a:rPr kumimoji="0" lang="fi-FI" sz="11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11.2.2025</a:t>
            </a:fld>
            <a:endParaRPr kumimoji="0" lang="fi-FI" sz="11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5" name="Alatunnisteen paikkamerkki 4">
            <a:extLst>
              <a:ext uri="{FF2B5EF4-FFF2-40B4-BE49-F238E27FC236}">
                <a16:creationId xmlns:a16="http://schemas.microsoft.com/office/drawing/2014/main" id="{F4247F55-12E0-EC59-903C-72E089B01095}"/>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a:ln>
                  <a:noFill/>
                </a:ln>
                <a:solidFill>
                  <a:srgbClr val="000000"/>
                </a:solidFill>
                <a:effectLst/>
                <a:uLnTx/>
                <a:uFillTx/>
                <a:latin typeface="Arial" panose="020B0604020202020204"/>
                <a:ea typeface="+mn-ea"/>
                <a:cs typeface="+mn-cs"/>
              </a:rPr>
              <a:t>Kanta-Hämeen hyvinvointialue</a:t>
            </a:r>
          </a:p>
        </p:txBody>
      </p:sp>
      <p:sp>
        <p:nvSpPr>
          <p:cNvPr id="6" name="Dian numeron paikkamerkki 5">
            <a:extLst>
              <a:ext uri="{FF2B5EF4-FFF2-40B4-BE49-F238E27FC236}">
                <a16:creationId xmlns:a16="http://schemas.microsoft.com/office/drawing/2014/main" id="{7554825E-7AD7-A5BE-9D89-C67EDC854D9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C4A76B-A38D-2748-B9D9-0C392F5890A1}" type="slidenum">
              <a:rPr kumimoji="0" lang="fi-FI" sz="11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fi-FI" sz="1100" b="0" i="0" u="none" strike="noStrike" kern="1200" cap="none" spc="0" normalizeH="0" baseline="0" noProof="0">
              <a:ln>
                <a:noFill/>
              </a:ln>
              <a:solidFill>
                <a:srgbClr val="000000"/>
              </a:solidFill>
              <a:effectLst/>
              <a:uLnTx/>
              <a:uFillTx/>
              <a:latin typeface="Arial" panose="020B0604020202020204"/>
              <a:ea typeface="+mn-ea"/>
              <a:cs typeface="+mn-cs"/>
            </a:endParaRPr>
          </a:p>
        </p:txBody>
      </p:sp>
      <p:graphicFrame>
        <p:nvGraphicFramePr>
          <p:cNvPr id="8" name="Taulukko 7">
            <a:extLst>
              <a:ext uri="{FF2B5EF4-FFF2-40B4-BE49-F238E27FC236}">
                <a16:creationId xmlns:a16="http://schemas.microsoft.com/office/drawing/2014/main" id="{97AC3906-FBBB-2C1C-D54A-CC62F32C3A9D}"/>
              </a:ext>
            </a:extLst>
          </p:cNvPr>
          <p:cNvGraphicFramePr>
            <a:graphicFrameLocks noGrp="1"/>
          </p:cNvGraphicFramePr>
          <p:nvPr/>
        </p:nvGraphicFramePr>
        <p:xfrm>
          <a:off x="564332" y="1254294"/>
          <a:ext cx="8582472" cy="4625158"/>
        </p:xfrm>
        <a:graphic>
          <a:graphicData uri="http://schemas.openxmlformats.org/drawingml/2006/table">
            <a:tbl>
              <a:tblPr firstRow="1" bandRow="1">
                <a:tableStyleId>{5C22544A-7EE6-4342-B048-85BDC9FD1C3A}</a:tableStyleId>
              </a:tblPr>
              <a:tblGrid>
                <a:gridCol w="4291236">
                  <a:extLst>
                    <a:ext uri="{9D8B030D-6E8A-4147-A177-3AD203B41FA5}">
                      <a16:colId xmlns:a16="http://schemas.microsoft.com/office/drawing/2014/main" val="1526648109"/>
                    </a:ext>
                  </a:extLst>
                </a:gridCol>
                <a:gridCol w="4291236">
                  <a:extLst>
                    <a:ext uri="{9D8B030D-6E8A-4147-A177-3AD203B41FA5}">
                      <a16:colId xmlns:a16="http://schemas.microsoft.com/office/drawing/2014/main" val="146715599"/>
                    </a:ext>
                  </a:extLst>
                </a:gridCol>
              </a:tblGrid>
              <a:tr h="475545">
                <a:tc>
                  <a:txBody>
                    <a:bodyPr/>
                    <a:lstStyle/>
                    <a:p>
                      <a:r>
                        <a:rPr lang="fi-FI"/>
                        <a:t>Selvitettävät asiat</a:t>
                      </a:r>
                    </a:p>
                  </a:txBody>
                  <a:tcPr/>
                </a:tc>
                <a:tc>
                  <a:txBody>
                    <a:bodyPr/>
                    <a:lstStyle/>
                    <a:p>
                      <a:r>
                        <a:rPr lang="fi-FI"/>
                        <a:t>Toimenpiteet</a:t>
                      </a:r>
                    </a:p>
                  </a:txBody>
                  <a:tcPr/>
                </a:tc>
                <a:extLst>
                  <a:ext uri="{0D108BD9-81ED-4DB2-BD59-A6C34878D82A}">
                    <a16:rowId xmlns:a16="http://schemas.microsoft.com/office/drawing/2014/main" val="1899330401"/>
                  </a:ext>
                </a:extLst>
              </a:tr>
              <a:tr h="475545">
                <a:tc>
                  <a:txBody>
                    <a:bodyPr/>
                    <a:lstStyle/>
                    <a:p>
                      <a:r>
                        <a:rPr lang="fi-FI"/>
                        <a:t>Koulutusten toteuttaminen</a:t>
                      </a:r>
                    </a:p>
                  </a:txBody>
                  <a:tcPr/>
                </a:tc>
                <a:tc>
                  <a:txBody>
                    <a:bodyPr/>
                    <a:lstStyle/>
                    <a:p>
                      <a:endParaRPr lang="fi-FI"/>
                    </a:p>
                  </a:txBody>
                  <a:tcPr/>
                </a:tc>
                <a:extLst>
                  <a:ext uri="{0D108BD9-81ED-4DB2-BD59-A6C34878D82A}">
                    <a16:rowId xmlns:a16="http://schemas.microsoft.com/office/drawing/2014/main" val="2558563333"/>
                  </a:ext>
                </a:extLst>
              </a:tr>
              <a:tr h="475545">
                <a:tc>
                  <a:txBody>
                    <a:bodyPr/>
                    <a:lstStyle/>
                    <a:p>
                      <a:r>
                        <a:rPr lang="fi-FI"/>
                        <a:t>Esihenkilöt</a:t>
                      </a:r>
                    </a:p>
                  </a:txBody>
                  <a:tcPr/>
                </a:tc>
                <a:tc>
                  <a:txBody>
                    <a:bodyPr/>
                    <a:lstStyle/>
                    <a:p>
                      <a:endParaRPr lang="fi-FI"/>
                    </a:p>
                  </a:txBody>
                  <a:tcPr/>
                </a:tc>
                <a:extLst>
                  <a:ext uri="{0D108BD9-81ED-4DB2-BD59-A6C34878D82A}">
                    <a16:rowId xmlns:a16="http://schemas.microsoft.com/office/drawing/2014/main" val="919502650"/>
                  </a:ext>
                </a:extLst>
              </a:tr>
              <a:tr h="475545">
                <a:tc>
                  <a:txBody>
                    <a:bodyPr/>
                    <a:lstStyle/>
                    <a:p>
                      <a:r>
                        <a:rPr lang="fi-FI"/>
                        <a:t>Työntekijät</a:t>
                      </a:r>
                    </a:p>
                  </a:txBody>
                  <a:tcPr/>
                </a:tc>
                <a:tc>
                  <a:txBody>
                    <a:bodyPr/>
                    <a:lstStyle/>
                    <a:p>
                      <a:endParaRPr lang="fi-FI"/>
                    </a:p>
                  </a:txBody>
                  <a:tcPr/>
                </a:tc>
                <a:extLst>
                  <a:ext uri="{0D108BD9-81ED-4DB2-BD59-A6C34878D82A}">
                    <a16:rowId xmlns:a16="http://schemas.microsoft.com/office/drawing/2014/main" val="3978818655"/>
                  </a:ext>
                </a:extLst>
              </a:tr>
              <a:tr h="475545">
                <a:tc>
                  <a:txBody>
                    <a:bodyPr/>
                    <a:lstStyle/>
                    <a:p>
                      <a:r>
                        <a:rPr lang="fi-FI"/>
                        <a:t>Seurannan mittareiden käyttöönotto</a:t>
                      </a:r>
                    </a:p>
                  </a:txBody>
                  <a:tcPr/>
                </a:tc>
                <a:tc>
                  <a:txBody>
                    <a:bodyPr/>
                    <a:lstStyle/>
                    <a:p>
                      <a:endParaRPr lang="fi-FI" dirty="0"/>
                    </a:p>
                  </a:txBody>
                  <a:tcPr/>
                </a:tc>
                <a:extLst>
                  <a:ext uri="{0D108BD9-81ED-4DB2-BD59-A6C34878D82A}">
                    <a16:rowId xmlns:a16="http://schemas.microsoft.com/office/drawing/2014/main" val="3525017910"/>
                  </a:ext>
                </a:extLst>
              </a:tr>
              <a:tr h="475545">
                <a:tc>
                  <a:txBody>
                    <a:bodyPr/>
                    <a:lstStyle/>
                    <a:p>
                      <a:r>
                        <a:rPr lang="fi-FI"/>
                        <a:t>Tietojen kerääminen</a:t>
                      </a:r>
                    </a:p>
                  </a:txBody>
                  <a:tcPr/>
                </a:tc>
                <a:tc>
                  <a:txBody>
                    <a:bodyPr/>
                    <a:lstStyle/>
                    <a:p>
                      <a:endParaRPr lang="fi-FI"/>
                    </a:p>
                  </a:txBody>
                  <a:tcPr/>
                </a:tc>
                <a:extLst>
                  <a:ext uri="{0D108BD9-81ED-4DB2-BD59-A6C34878D82A}">
                    <a16:rowId xmlns:a16="http://schemas.microsoft.com/office/drawing/2014/main" val="3551132613"/>
                  </a:ext>
                </a:extLst>
              </a:tr>
              <a:tr h="475543">
                <a:tc>
                  <a:txBody>
                    <a:bodyPr/>
                    <a:lstStyle/>
                    <a:p>
                      <a:pPr lvl="0">
                        <a:buNone/>
                      </a:pPr>
                      <a:r>
                        <a:rPr lang="fi-FI"/>
                        <a:t>Tietojen hyödyntäminen</a:t>
                      </a:r>
                    </a:p>
                  </a:txBody>
                  <a:tcPr/>
                </a:tc>
                <a:tc>
                  <a:txBody>
                    <a:bodyPr/>
                    <a:lstStyle/>
                    <a:p>
                      <a:pPr lvl="0">
                        <a:buNone/>
                      </a:pPr>
                      <a:endParaRPr lang="fi-FI"/>
                    </a:p>
                  </a:txBody>
                  <a:tcPr/>
                </a:tc>
                <a:extLst>
                  <a:ext uri="{0D108BD9-81ED-4DB2-BD59-A6C34878D82A}">
                    <a16:rowId xmlns:a16="http://schemas.microsoft.com/office/drawing/2014/main" val="2289820333"/>
                  </a:ext>
                </a:extLst>
              </a:tr>
              <a:tr h="475542">
                <a:tc>
                  <a:txBody>
                    <a:bodyPr/>
                    <a:lstStyle/>
                    <a:p>
                      <a:pPr lvl="0">
                        <a:buNone/>
                      </a:pPr>
                      <a:r>
                        <a:rPr lang="fi-FI"/>
                        <a:t>Kertauskoulutusten suunnittelu</a:t>
                      </a:r>
                    </a:p>
                  </a:txBody>
                  <a:tcPr/>
                </a:tc>
                <a:tc>
                  <a:txBody>
                    <a:bodyPr/>
                    <a:lstStyle/>
                    <a:p>
                      <a:pPr lvl="0">
                        <a:buNone/>
                      </a:pPr>
                      <a:endParaRPr lang="fi-FI"/>
                    </a:p>
                  </a:txBody>
                  <a:tcPr/>
                </a:tc>
                <a:extLst>
                  <a:ext uri="{0D108BD9-81ED-4DB2-BD59-A6C34878D82A}">
                    <a16:rowId xmlns:a16="http://schemas.microsoft.com/office/drawing/2014/main" val="1289848057"/>
                  </a:ext>
                </a:extLst>
              </a:tr>
              <a:tr h="820803">
                <a:tc>
                  <a:txBody>
                    <a:bodyPr/>
                    <a:lstStyle/>
                    <a:p>
                      <a:r>
                        <a:rPr lang="fi-FI"/>
                        <a:t>Uusien työntekijöiden perehdytyksen ja koulutuksen suunnittelu</a:t>
                      </a:r>
                    </a:p>
                  </a:txBody>
                  <a:tcPr/>
                </a:tc>
                <a:tc>
                  <a:txBody>
                    <a:bodyPr/>
                    <a:lstStyle/>
                    <a:p>
                      <a:endParaRPr lang="fi-FI" dirty="0"/>
                    </a:p>
                  </a:txBody>
                  <a:tcPr/>
                </a:tc>
                <a:extLst>
                  <a:ext uri="{0D108BD9-81ED-4DB2-BD59-A6C34878D82A}">
                    <a16:rowId xmlns:a16="http://schemas.microsoft.com/office/drawing/2014/main" val="939450764"/>
                  </a:ext>
                </a:extLst>
              </a:tr>
            </a:tbl>
          </a:graphicData>
        </a:graphic>
      </p:graphicFrame>
    </p:spTree>
    <p:extLst>
      <p:ext uri="{BB962C8B-B14F-4D97-AF65-F5344CB8AC3E}">
        <p14:creationId xmlns:p14="http://schemas.microsoft.com/office/powerpoint/2010/main" val="327322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6560C3F4-8BEB-6FC8-4C3D-3E5C889F6A94}"/>
              </a:ext>
            </a:extLst>
          </p:cNvPr>
          <p:cNvSpPr>
            <a:spLocks noGrp="1"/>
          </p:cNvSpPr>
          <p:nvPr>
            <p:ph idx="1"/>
          </p:nvPr>
        </p:nvSpPr>
        <p:spPr/>
        <p:txBody>
          <a:bodyPr vert="horz" lIns="91440" tIns="45720" rIns="91440" bIns="45720" rtlCol="0" anchor="t">
            <a:noAutofit/>
          </a:bodyPr>
          <a:lstStyle/>
          <a:p>
            <a:pPr marL="342900" lvl="0" indent="-342900">
              <a:lnSpc>
                <a:spcPct val="120000"/>
              </a:lnSpc>
              <a:spcBef>
                <a:spcPts val="500"/>
              </a:spcBef>
              <a:spcAft>
                <a:spcPts val="500"/>
              </a:spcAft>
              <a:buSzPts val="1000"/>
              <a:buFont typeface="Arial" panose="05000000000000000000" pitchFamily="2" charset="2"/>
              <a:buChar char="•"/>
            </a:pPr>
            <a:r>
              <a:rPr lang="fi-FI" kern="0" dirty="0">
                <a:solidFill>
                  <a:srgbClr val="242424"/>
                </a:solidFill>
                <a:latin typeface="Arial"/>
                <a:ea typeface="Times New Roman" panose="02020603050405020304" pitchFamily="18" charset="0"/>
                <a:cs typeface="Times New Roman"/>
              </a:rPr>
              <a:t>Sovitaan kuka vastaa </a:t>
            </a:r>
            <a:r>
              <a:rPr lang="fi-FI" kern="0" dirty="0">
                <a:solidFill>
                  <a:srgbClr val="242424"/>
                </a:solidFill>
                <a:effectLst/>
                <a:latin typeface="Arial"/>
                <a:ea typeface="Times New Roman" panose="02020603050405020304" pitchFamily="18" charset="0"/>
                <a:cs typeface="Times New Roman"/>
              </a:rPr>
              <a:t>intervention käytöstä  ja seuraa vaikuttavuutta jatkuvasti keräämällä ja käyttämällä tietoja</a:t>
            </a:r>
            <a:endParaRPr lang="fi-FI" kern="150" dirty="0">
              <a:solidFill>
                <a:srgbClr val="242424"/>
              </a:solidFill>
              <a:effectLst/>
              <a:latin typeface="Arial"/>
              <a:ea typeface="Aptos" panose="020B0004020202020204" pitchFamily="34" charset="0"/>
              <a:cs typeface="Times New Roman"/>
            </a:endParaRPr>
          </a:p>
          <a:p>
            <a:pPr marL="342900" lvl="0" indent="-342900">
              <a:lnSpc>
                <a:spcPct val="120000"/>
              </a:lnSpc>
              <a:spcBef>
                <a:spcPts val="500"/>
              </a:spcBef>
              <a:spcAft>
                <a:spcPts val="500"/>
              </a:spcAft>
              <a:buSzPts val="1000"/>
              <a:buFont typeface="Arial" panose="05000000000000000000" pitchFamily="2" charset="2"/>
              <a:buChar char="•"/>
            </a:pPr>
            <a:r>
              <a:rPr lang="fi-FI" kern="0" dirty="0">
                <a:solidFill>
                  <a:srgbClr val="242424"/>
                </a:solidFill>
                <a:effectLst/>
                <a:latin typeface="Arial"/>
                <a:ea typeface="Times New Roman" panose="02020603050405020304" pitchFamily="18" charset="0"/>
                <a:cs typeface="Times New Roman"/>
              </a:rPr>
              <a:t>Arvioi intervention käyttöä ja sen toteutusta perustuen kerättyihin tietoihin ja kokemuksiin</a:t>
            </a:r>
            <a:endParaRPr lang="fi-FI" kern="150" dirty="0">
              <a:solidFill>
                <a:srgbClr val="242424"/>
              </a:solidFill>
              <a:effectLst/>
              <a:latin typeface="Arial"/>
              <a:ea typeface="Aptos" panose="020B0004020202020204" pitchFamily="34" charset="0"/>
              <a:cs typeface="Times New Roman"/>
            </a:endParaRPr>
          </a:p>
          <a:p>
            <a:pPr marL="342900" indent="-342900">
              <a:lnSpc>
                <a:spcPct val="120000"/>
              </a:lnSpc>
              <a:spcBef>
                <a:spcPts val="500"/>
              </a:spcBef>
              <a:spcAft>
                <a:spcPts val="500"/>
              </a:spcAft>
              <a:buSzPts val="1000"/>
              <a:buFont typeface="Arial" panose="05000000000000000000" pitchFamily="2" charset="2"/>
              <a:buChar char="•"/>
            </a:pPr>
            <a:r>
              <a:rPr lang="fi-FI" kern="0" dirty="0">
                <a:solidFill>
                  <a:srgbClr val="242424"/>
                </a:solidFill>
                <a:latin typeface="Arial"/>
                <a:ea typeface="Times New Roman" panose="02020603050405020304" pitchFamily="18" charset="0"/>
                <a:cs typeface="Times New Roman"/>
              </a:rPr>
              <a:t>Raportointi esihenkilölle</a:t>
            </a:r>
            <a:r>
              <a:rPr lang="fi-FI" kern="0" dirty="0">
                <a:solidFill>
                  <a:srgbClr val="242424"/>
                </a:solidFill>
                <a:effectLst/>
                <a:latin typeface="Arial"/>
                <a:ea typeface="Times New Roman" panose="02020603050405020304" pitchFamily="18" charset="0"/>
                <a:cs typeface="Times New Roman"/>
              </a:rPr>
              <a:t>, tiedot työntekijöille</a:t>
            </a:r>
            <a:r>
              <a:rPr lang="fi-FI" kern="0" dirty="0">
                <a:solidFill>
                  <a:srgbClr val="242424"/>
                </a:solidFill>
                <a:latin typeface="Arial"/>
                <a:ea typeface="Times New Roman" panose="02020603050405020304" pitchFamily="18" charset="0"/>
                <a:cs typeface="Times New Roman"/>
              </a:rPr>
              <a:t>,</a:t>
            </a:r>
            <a:r>
              <a:rPr lang="fi-FI" kern="0" dirty="0">
                <a:solidFill>
                  <a:srgbClr val="242424"/>
                </a:solidFill>
                <a:effectLst/>
                <a:latin typeface="Arial"/>
                <a:ea typeface="Times New Roman" panose="02020603050405020304" pitchFamily="18" charset="0"/>
                <a:cs typeface="Times New Roman"/>
              </a:rPr>
              <a:t> </a:t>
            </a:r>
            <a:r>
              <a:rPr lang="fi-FI" kern="0" dirty="0">
                <a:solidFill>
                  <a:srgbClr val="242424"/>
                </a:solidFill>
                <a:latin typeface="Arial"/>
                <a:ea typeface="Times New Roman" panose="02020603050405020304" pitchFamily="18" charset="0"/>
                <a:cs typeface="Times New Roman"/>
              </a:rPr>
              <a:t>asiakkaille</a:t>
            </a:r>
            <a:endParaRPr lang="fi-FI" kern="0" dirty="0">
              <a:solidFill>
                <a:srgbClr val="242424"/>
              </a:solidFill>
              <a:effectLst/>
              <a:latin typeface="Arial"/>
              <a:ea typeface="Times New Roman" panose="02020603050405020304" pitchFamily="18" charset="0"/>
              <a:cs typeface="Times New Roman"/>
            </a:endParaRPr>
          </a:p>
          <a:p>
            <a:pPr marL="342900" indent="-342900">
              <a:lnSpc>
                <a:spcPct val="120000"/>
              </a:lnSpc>
              <a:spcBef>
                <a:spcPts val="500"/>
              </a:spcBef>
              <a:spcAft>
                <a:spcPts val="500"/>
              </a:spcAft>
              <a:buSzPts val="1000"/>
              <a:buFont typeface="Arial" panose="05000000000000000000" pitchFamily="2" charset="2"/>
              <a:buChar char="•"/>
            </a:pPr>
            <a:r>
              <a:rPr lang="fi-FI" kern="0" dirty="0">
                <a:solidFill>
                  <a:srgbClr val="242424"/>
                </a:solidFill>
                <a:latin typeface="Arial"/>
                <a:ea typeface="Aptos" panose="020B0004020202020204" pitchFamily="34" charset="0"/>
                <a:cs typeface="Times New Roman"/>
              </a:rPr>
              <a:t>Koulutusrekisterin ylläpito</a:t>
            </a:r>
            <a:endParaRPr lang="fi-FI" kern="0" dirty="0">
              <a:solidFill>
                <a:srgbClr val="242424"/>
              </a:solidFill>
              <a:latin typeface="Arial"/>
              <a:ea typeface="Aptos" panose="020B0004020202020204" pitchFamily="34" charset="0"/>
              <a:cs typeface="Times New Roman" panose="02020603050405020304" pitchFamily="18" charset="0"/>
            </a:endParaRPr>
          </a:p>
          <a:p>
            <a:pPr marL="342900" lvl="0" indent="-342900">
              <a:lnSpc>
                <a:spcPct val="120000"/>
              </a:lnSpc>
              <a:spcBef>
                <a:spcPts val="500"/>
              </a:spcBef>
              <a:spcAft>
                <a:spcPts val="500"/>
              </a:spcAft>
              <a:buSzPts val="1000"/>
              <a:buFont typeface="Arial" panose="05000000000000000000" pitchFamily="2" charset="2"/>
              <a:buChar char="•"/>
            </a:pPr>
            <a:r>
              <a:rPr lang="fi-FI" kern="0" dirty="0">
                <a:solidFill>
                  <a:srgbClr val="242424"/>
                </a:solidFill>
                <a:latin typeface="Arial"/>
                <a:ea typeface="Aptos" panose="020B0004020202020204" pitchFamily="34" charset="0"/>
                <a:cs typeface="Times New Roman"/>
              </a:rPr>
              <a:t>Implementaatio voi kestää 3-7 vuotta</a:t>
            </a:r>
          </a:p>
          <a:p>
            <a:pPr marL="342900" lvl="0" indent="-342900">
              <a:lnSpc>
                <a:spcPct val="120000"/>
              </a:lnSpc>
              <a:spcBef>
                <a:spcPts val="500"/>
              </a:spcBef>
              <a:spcAft>
                <a:spcPts val="500"/>
              </a:spcAft>
              <a:buSzPts val="1000"/>
              <a:buFont typeface="Arial" panose="05000000000000000000" pitchFamily="2" charset="2"/>
              <a:buChar char="•"/>
            </a:pPr>
            <a:r>
              <a:rPr lang="fi-FI" kern="0" dirty="0">
                <a:solidFill>
                  <a:srgbClr val="242424"/>
                </a:solidFill>
                <a:effectLst/>
                <a:latin typeface="Arial"/>
                <a:ea typeface="Aptos" panose="020B0004020202020204" pitchFamily="34" charset="0"/>
                <a:cs typeface="Times New Roman"/>
              </a:rPr>
              <a:t>Ylläpidon aikana uusi menetelmä juurtuu osaksi organisaation toimintaa.</a:t>
            </a:r>
          </a:p>
          <a:p>
            <a:pPr marL="342900" lvl="0" indent="-342900">
              <a:lnSpc>
                <a:spcPct val="120000"/>
              </a:lnSpc>
              <a:spcBef>
                <a:spcPts val="500"/>
              </a:spcBef>
              <a:spcAft>
                <a:spcPts val="500"/>
              </a:spcAft>
              <a:buSzPts val="1000"/>
              <a:buFont typeface="Arial" panose="05000000000000000000" pitchFamily="2" charset="2"/>
              <a:buChar char="•"/>
            </a:pPr>
            <a:r>
              <a:rPr lang="fi-FI" kern="0" dirty="0">
                <a:solidFill>
                  <a:srgbClr val="242424"/>
                </a:solidFill>
                <a:effectLst/>
                <a:latin typeface="Arial"/>
                <a:ea typeface="Aptos" panose="020B0004020202020204" pitchFamily="34" charset="0"/>
                <a:cs typeface="Times New Roman"/>
              </a:rPr>
              <a:t> </a:t>
            </a:r>
            <a:r>
              <a:rPr lang="fi-FI" kern="0" dirty="0">
                <a:solidFill>
                  <a:srgbClr val="242424"/>
                </a:solidFill>
                <a:latin typeface="Arial"/>
                <a:ea typeface="Aptos" panose="020B0004020202020204" pitchFamily="34" charset="0"/>
                <a:cs typeface="Times New Roman"/>
              </a:rPr>
              <a:t>Seuranta ja vaikuttavuus mittareiden käyttö on muuttunut osaksi arkityötä organisaatiossa.</a:t>
            </a:r>
          </a:p>
          <a:p>
            <a:pPr marL="342900" lvl="0" indent="-342900">
              <a:lnSpc>
                <a:spcPct val="120000"/>
              </a:lnSpc>
              <a:spcBef>
                <a:spcPts val="500"/>
              </a:spcBef>
              <a:spcAft>
                <a:spcPts val="500"/>
              </a:spcAft>
              <a:buSzPts val="1000"/>
              <a:buFont typeface="Arial" panose="05000000000000000000" pitchFamily="2" charset="2"/>
              <a:buChar char="•"/>
            </a:pPr>
            <a:r>
              <a:rPr lang="fi-FI" kern="0" dirty="0">
                <a:solidFill>
                  <a:srgbClr val="242424"/>
                </a:solidFill>
                <a:latin typeface="Arial"/>
                <a:ea typeface="Aptos" panose="020B0004020202020204" pitchFamily="34" charset="0"/>
                <a:cs typeface="Times New Roman"/>
              </a:rPr>
              <a:t> Ylläpitokoulutukset ja uusien työntekijöiden perehdyttäminen ja kouluttaminen ovat osa arkea.</a:t>
            </a:r>
          </a:p>
          <a:p>
            <a:pPr marL="342900" lvl="0" indent="-342900">
              <a:lnSpc>
                <a:spcPct val="120000"/>
              </a:lnSpc>
              <a:spcBef>
                <a:spcPts val="500"/>
              </a:spcBef>
              <a:spcAft>
                <a:spcPts val="500"/>
              </a:spcAft>
              <a:buSzPts val="1000"/>
              <a:buFont typeface="Arial" panose="05000000000000000000" pitchFamily="2" charset="2"/>
              <a:buChar char="•"/>
            </a:pPr>
            <a:r>
              <a:rPr lang="fi-FI" kern="0" dirty="0">
                <a:solidFill>
                  <a:srgbClr val="242424"/>
                </a:solidFill>
                <a:latin typeface="Arial"/>
                <a:ea typeface="Aptos" panose="020B0004020202020204" pitchFamily="34" charset="0"/>
                <a:cs typeface="Times New Roman"/>
              </a:rPr>
              <a:t> Lisäksi on käytännöt miten toimitaan  poikkeustilanteissa</a:t>
            </a:r>
            <a:endParaRPr lang="fi-FI" kern="150" dirty="0">
              <a:solidFill>
                <a:srgbClr val="242424"/>
              </a:solidFill>
              <a:effectLst/>
              <a:latin typeface="Arial"/>
              <a:ea typeface="Aptos" panose="020B0004020202020204" pitchFamily="34" charset="0"/>
              <a:cs typeface="Times New Roman"/>
            </a:endParaRPr>
          </a:p>
          <a:p>
            <a:pPr>
              <a:lnSpc>
                <a:spcPct val="100000"/>
              </a:lnSpc>
              <a:spcBef>
                <a:spcPts val="500"/>
              </a:spcBef>
              <a:spcAft>
                <a:spcPts val="500"/>
              </a:spcAft>
            </a:pPr>
            <a:endParaRPr lang="fi-FI" kern="15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Aft>
                <a:spcPts val="800"/>
              </a:spcAft>
            </a:pPr>
            <a:endParaRPr lang="fi-FI" kern="15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pPr>
            <a:endParaRPr lang="fi-FI" dirty="0">
              <a:cs typeface="Arial" panose="020B0604020202020204"/>
            </a:endParaRPr>
          </a:p>
        </p:txBody>
      </p:sp>
      <p:sp>
        <p:nvSpPr>
          <p:cNvPr id="3" name="Otsikko 2">
            <a:extLst>
              <a:ext uri="{FF2B5EF4-FFF2-40B4-BE49-F238E27FC236}">
                <a16:creationId xmlns:a16="http://schemas.microsoft.com/office/drawing/2014/main" id="{3F0E4E07-9134-7AC1-9F6E-22940472C535}"/>
              </a:ext>
            </a:extLst>
          </p:cNvPr>
          <p:cNvSpPr>
            <a:spLocks noGrp="1"/>
          </p:cNvSpPr>
          <p:nvPr>
            <p:ph type="title"/>
          </p:nvPr>
        </p:nvSpPr>
        <p:spPr/>
        <p:txBody>
          <a:bodyPr/>
          <a:lstStyle/>
          <a:p>
            <a:r>
              <a:rPr lang="fi-FI" dirty="0"/>
              <a:t>5.Ylläpito</a:t>
            </a:r>
          </a:p>
        </p:txBody>
      </p:sp>
      <p:sp>
        <p:nvSpPr>
          <p:cNvPr id="4" name="Päivämäärän paikkamerkki 3">
            <a:extLst>
              <a:ext uri="{FF2B5EF4-FFF2-40B4-BE49-F238E27FC236}">
                <a16:creationId xmlns:a16="http://schemas.microsoft.com/office/drawing/2014/main" id="{4BE85365-D2BD-238A-39F2-31BC50B361B1}"/>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F15E782-0D79-1147-8AEE-D1A4F876EA1D}" type="datetime1">
              <a:rPr kumimoji="0" lang="fi-FI" sz="11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11.2.2025</a:t>
            </a:fld>
            <a:endParaRPr kumimoji="0" lang="fi-FI" sz="11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5" name="Alatunnisteen paikkamerkki 4">
            <a:extLst>
              <a:ext uri="{FF2B5EF4-FFF2-40B4-BE49-F238E27FC236}">
                <a16:creationId xmlns:a16="http://schemas.microsoft.com/office/drawing/2014/main" id="{33062C12-E149-7DFF-C3DD-401B768193CC}"/>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a:ln>
                  <a:noFill/>
                </a:ln>
                <a:solidFill>
                  <a:srgbClr val="000000"/>
                </a:solidFill>
                <a:effectLst/>
                <a:uLnTx/>
                <a:uFillTx/>
                <a:latin typeface="Arial" panose="020B0604020202020204"/>
                <a:ea typeface="+mn-ea"/>
                <a:cs typeface="+mn-cs"/>
              </a:rPr>
              <a:t>Kanta-Hämeen hyvinvointialue</a:t>
            </a:r>
          </a:p>
        </p:txBody>
      </p:sp>
      <p:sp>
        <p:nvSpPr>
          <p:cNvPr id="6" name="Dian numeron paikkamerkki 5">
            <a:extLst>
              <a:ext uri="{FF2B5EF4-FFF2-40B4-BE49-F238E27FC236}">
                <a16:creationId xmlns:a16="http://schemas.microsoft.com/office/drawing/2014/main" id="{CF6D9BC0-40BF-7DC2-6650-180C9EDB604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C4A76B-A38D-2748-B9D9-0C392F5890A1}" type="slidenum">
              <a:rPr kumimoji="0" lang="fi-FI" sz="11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fi-FI" sz="11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116475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8DC63312-941A-D3F8-EBD3-8F08FB3B06EE}"/>
              </a:ext>
            </a:extLst>
          </p:cNvPr>
          <p:cNvSpPr>
            <a:spLocks noGrp="1"/>
          </p:cNvSpPr>
          <p:nvPr>
            <p:ph idx="1"/>
          </p:nvPr>
        </p:nvSpPr>
        <p:spPr/>
        <p:txBody>
          <a:bodyPr vert="horz" lIns="91440" tIns="45720" rIns="91440" bIns="45720" rtlCol="0" anchor="t">
            <a:normAutofit/>
          </a:bodyPr>
          <a:lstStyle/>
          <a:p>
            <a:pPr marL="0" indent="0">
              <a:buNone/>
            </a:pPr>
            <a:endParaRPr lang="fi-FI" dirty="0">
              <a:cs typeface="Arial"/>
            </a:endParaRPr>
          </a:p>
          <a:p>
            <a:endParaRPr lang="fi-FI" dirty="0">
              <a:cs typeface="Arial"/>
            </a:endParaRPr>
          </a:p>
          <a:p>
            <a:endParaRPr lang="fi-FI" dirty="0">
              <a:cs typeface="Arial"/>
            </a:endParaRPr>
          </a:p>
        </p:txBody>
      </p:sp>
      <p:sp>
        <p:nvSpPr>
          <p:cNvPr id="3" name="Otsikko 2">
            <a:extLst>
              <a:ext uri="{FF2B5EF4-FFF2-40B4-BE49-F238E27FC236}">
                <a16:creationId xmlns:a16="http://schemas.microsoft.com/office/drawing/2014/main" id="{A1B064EE-9149-0A01-9E29-D32BF3155233}"/>
              </a:ext>
            </a:extLst>
          </p:cNvPr>
          <p:cNvSpPr>
            <a:spLocks noGrp="1"/>
          </p:cNvSpPr>
          <p:nvPr>
            <p:ph type="title"/>
          </p:nvPr>
        </p:nvSpPr>
        <p:spPr/>
        <p:txBody>
          <a:bodyPr/>
          <a:lstStyle/>
          <a:p>
            <a:r>
              <a:rPr lang="fi-FI" dirty="0">
                <a:cs typeface="Arial"/>
              </a:rPr>
              <a:t>5.Ylläpito </a:t>
            </a:r>
            <a:endParaRPr lang="fi-FI" dirty="0"/>
          </a:p>
        </p:txBody>
      </p:sp>
      <p:sp>
        <p:nvSpPr>
          <p:cNvPr id="4" name="Päivämäärän paikkamerkki 3">
            <a:extLst>
              <a:ext uri="{FF2B5EF4-FFF2-40B4-BE49-F238E27FC236}">
                <a16:creationId xmlns:a16="http://schemas.microsoft.com/office/drawing/2014/main" id="{F4F8B3F6-2374-D6E8-BE33-E6115959627F}"/>
              </a:ext>
            </a:extLst>
          </p:cNvPr>
          <p:cNvSpPr>
            <a:spLocks noGrp="1"/>
          </p:cNvSpPr>
          <p:nvPr>
            <p:ph type="dt" sz="half" idx="10"/>
          </p:nvPr>
        </p:nvSpPr>
        <p:spPr/>
        <p:txBody>
          <a:bodyPr/>
          <a:lstStyle/>
          <a:p>
            <a:fld id="{1F15E782-0D79-1147-8AEE-D1A4F876EA1D}" type="datetime1">
              <a:rPr lang="fi-FI" smtClean="0"/>
              <a:t>11.2.2025</a:t>
            </a:fld>
            <a:endParaRPr lang="fi-FI"/>
          </a:p>
        </p:txBody>
      </p:sp>
      <p:sp>
        <p:nvSpPr>
          <p:cNvPr id="5" name="Alatunnisteen paikkamerkki 4">
            <a:extLst>
              <a:ext uri="{FF2B5EF4-FFF2-40B4-BE49-F238E27FC236}">
                <a16:creationId xmlns:a16="http://schemas.microsoft.com/office/drawing/2014/main" id="{1FD16535-B979-A234-09A7-DBBE69B88502}"/>
              </a:ext>
            </a:extLst>
          </p:cNvPr>
          <p:cNvSpPr>
            <a:spLocks noGrp="1"/>
          </p:cNvSpPr>
          <p:nvPr>
            <p:ph type="ftr" sz="quarter" idx="11"/>
          </p:nvPr>
        </p:nvSpPr>
        <p:spPr/>
        <p:txBody>
          <a:bodyPr/>
          <a:lstStyle/>
          <a:p>
            <a:r>
              <a:rPr lang="fi-FI"/>
              <a:t>Kanta-Hämeen hyvinvointialue</a:t>
            </a:r>
          </a:p>
        </p:txBody>
      </p:sp>
      <p:sp>
        <p:nvSpPr>
          <p:cNvPr id="6" name="Dian numeron paikkamerkki 5">
            <a:extLst>
              <a:ext uri="{FF2B5EF4-FFF2-40B4-BE49-F238E27FC236}">
                <a16:creationId xmlns:a16="http://schemas.microsoft.com/office/drawing/2014/main" id="{A151ED09-1079-7E2B-C5F3-7CC110F35209}"/>
              </a:ext>
            </a:extLst>
          </p:cNvPr>
          <p:cNvSpPr>
            <a:spLocks noGrp="1"/>
          </p:cNvSpPr>
          <p:nvPr>
            <p:ph type="sldNum" sz="quarter" idx="12"/>
          </p:nvPr>
        </p:nvSpPr>
        <p:spPr/>
        <p:txBody>
          <a:bodyPr/>
          <a:lstStyle/>
          <a:p>
            <a:fld id="{53C4A76B-A38D-2748-B9D9-0C392F5890A1}" type="slidenum">
              <a:rPr lang="fi-FI" smtClean="0"/>
              <a:t>12</a:t>
            </a:fld>
            <a:endParaRPr lang="fi-FI"/>
          </a:p>
        </p:txBody>
      </p:sp>
      <p:graphicFrame>
        <p:nvGraphicFramePr>
          <p:cNvPr id="7" name="Taulukko 6">
            <a:extLst>
              <a:ext uri="{FF2B5EF4-FFF2-40B4-BE49-F238E27FC236}">
                <a16:creationId xmlns:a16="http://schemas.microsoft.com/office/drawing/2014/main" id="{7CC17D66-3FDD-88E6-5E8D-ECCFDF47E030}"/>
              </a:ext>
            </a:extLst>
          </p:cNvPr>
          <p:cNvGraphicFramePr>
            <a:graphicFrameLocks noGrp="1"/>
          </p:cNvGraphicFramePr>
          <p:nvPr/>
        </p:nvGraphicFramePr>
        <p:xfrm>
          <a:off x="543034" y="1323975"/>
          <a:ext cx="10544066" cy="4787250"/>
        </p:xfrm>
        <a:graphic>
          <a:graphicData uri="http://schemas.openxmlformats.org/drawingml/2006/table">
            <a:tbl>
              <a:tblPr firstRow="1" bandRow="1">
                <a:tableStyleId>{5C22544A-7EE6-4342-B048-85BDC9FD1C3A}</a:tableStyleId>
              </a:tblPr>
              <a:tblGrid>
                <a:gridCol w="5771981">
                  <a:extLst>
                    <a:ext uri="{9D8B030D-6E8A-4147-A177-3AD203B41FA5}">
                      <a16:colId xmlns:a16="http://schemas.microsoft.com/office/drawing/2014/main" val="3898856173"/>
                    </a:ext>
                  </a:extLst>
                </a:gridCol>
                <a:gridCol w="4772085">
                  <a:extLst>
                    <a:ext uri="{9D8B030D-6E8A-4147-A177-3AD203B41FA5}">
                      <a16:colId xmlns:a16="http://schemas.microsoft.com/office/drawing/2014/main" val="3436471996"/>
                    </a:ext>
                  </a:extLst>
                </a:gridCol>
              </a:tblGrid>
              <a:tr h="564867">
                <a:tc>
                  <a:txBody>
                    <a:bodyPr/>
                    <a:lstStyle/>
                    <a:p>
                      <a:r>
                        <a:rPr lang="fi-FI" dirty="0"/>
                        <a:t>Selvitettävät asiat</a:t>
                      </a:r>
                    </a:p>
                  </a:txBody>
                  <a:tcPr/>
                </a:tc>
                <a:tc>
                  <a:txBody>
                    <a:bodyPr/>
                    <a:lstStyle/>
                    <a:p>
                      <a:r>
                        <a:rPr lang="fi-FI" dirty="0"/>
                        <a:t>Toimenpiteet</a:t>
                      </a:r>
                    </a:p>
                  </a:txBody>
                  <a:tcPr/>
                </a:tc>
                <a:extLst>
                  <a:ext uri="{0D108BD9-81ED-4DB2-BD59-A6C34878D82A}">
                    <a16:rowId xmlns:a16="http://schemas.microsoft.com/office/drawing/2014/main" val="4079115739"/>
                  </a:ext>
                </a:extLst>
              </a:tr>
              <a:tr h="446716">
                <a:tc>
                  <a:txBody>
                    <a:bodyPr/>
                    <a:lstStyle/>
                    <a:p>
                      <a:r>
                        <a:rPr lang="fi-FI" dirty="0"/>
                        <a:t>Intervention käytön seuranta, miten? </a:t>
                      </a:r>
                    </a:p>
                  </a:txBody>
                  <a:tcPr/>
                </a:tc>
                <a:tc>
                  <a:txBody>
                    <a:bodyPr/>
                    <a:lstStyle/>
                    <a:p>
                      <a:endParaRPr lang="fi-FI" dirty="0"/>
                    </a:p>
                  </a:txBody>
                  <a:tcPr/>
                </a:tc>
                <a:extLst>
                  <a:ext uri="{0D108BD9-81ED-4DB2-BD59-A6C34878D82A}">
                    <a16:rowId xmlns:a16="http://schemas.microsoft.com/office/drawing/2014/main" val="3454259920"/>
                  </a:ext>
                </a:extLst>
              </a:tr>
              <a:tr h="446716">
                <a:tc>
                  <a:txBody>
                    <a:bodyPr/>
                    <a:lstStyle/>
                    <a:p>
                      <a:r>
                        <a:rPr lang="fi-FI" dirty="0"/>
                        <a:t>Intervention  vaikuttavuuden seuranta, miten?</a:t>
                      </a:r>
                    </a:p>
                  </a:txBody>
                  <a:tcPr/>
                </a:tc>
                <a:tc>
                  <a:txBody>
                    <a:bodyPr/>
                    <a:lstStyle/>
                    <a:p>
                      <a:endParaRPr lang="fi-FI"/>
                    </a:p>
                  </a:txBody>
                  <a:tcPr/>
                </a:tc>
                <a:extLst>
                  <a:ext uri="{0D108BD9-81ED-4DB2-BD59-A6C34878D82A}">
                    <a16:rowId xmlns:a16="http://schemas.microsoft.com/office/drawing/2014/main" val="1751247044"/>
                  </a:ext>
                </a:extLst>
              </a:tr>
              <a:tr h="446716">
                <a:tc>
                  <a:txBody>
                    <a:bodyPr/>
                    <a:lstStyle/>
                    <a:p>
                      <a:r>
                        <a:rPr lang="fi-FI" dirty="0"/>
                        <a:t>Tuloksista raportointi johdolle ja työntekijöille?</a:t>
                      </a:r>
                    </a:p>
                  </a:txBody>
                  <a:tcPr/>
                </a:tc>
                <a:tc>
                  <a:txBody>
                    <a:bodyPr/>
                    <a:lstStyle/>
                    <a:p>
                      <a:endParaRPr lang="fi-FI"/>
                    </a:p>
                  </a:txBody>
                  <a:tcPr/>
                </a:tc>
                <a:extLst>
                  <a:ext uri="{0D108BD9-81ED-4DB2-BD59-A6C34878D82A}">
                    <a16:rowId xmlns:a16="http://schemas.microsoft.com/office/drawing/2014/main" val="1022905884"/>
                  </a:ext>
                </a:extLst>
              </a:tr>
              <a:tr h="771044">
                <a:tc>
                  <a:txBody>
                    <a:bodyPr/>
                    <a:lstStyle/>
                    <a:p>
                      <a:r>
                        <a:rPr lang="fi-FI" dirty="0"/>
                        <a:t>Onko mittareiden käyttö muuttunut osaksi arkityötä? Miten arvioidaan</a:t>
                      </a:r>
                    </a:p>
                  </a:txBody>
                  <a:tcPr/>
                </a:tc>
                <a:tc>
                  <a:txBody>
                    <a:bodyPr/>
                    <a:lstStyle/>
                    <a:p>
                      <a:endParaRPr lang="fi-FI"/>
                    </a:p>
                  </a:txBody>
                  <a:tcPr/>
                </a:tc>
                <a:extLst>
                  <a:ext uri="{0D108BD9-81ED-4DB2-BD59-A6C34878D82A}">
                    <a16:rowId xmlns:a16="http://schemas.microsoft.com/office/drawing/2014/main" val="3046168749"/>
                  </a:ext>
                </a:extLst>
              </a:tr>
              <a:tr h="446716">
                <a:tc>
                  <a:txBody>
                    <a:bodyPr/>
                    <a:lstStyle/>
                    <a:p>
                      <a:r>
                        <a:rPr lang="fi-FI" dirty="0"/>
                        <a:t>Tarvitaanko jotain korjausliikkeitä? Mitä?</a:t>
                      </a:r>
                    </a:p>
                  </a:txBody>
                  <a:tcPr/>
                </a:tc>
                <a:tc>
                  <a:txBody>
                    <a:bodyPr/>
                    <a:lstStyle/>
                    <a:p>
                      <a:endParaRPr lang="fi-FI"/>
                    </a:p>
                  </a:txBody>
                  <a:tcPr/>
                </a:tc>
                <a:extLst>
                  <a:ext uri="{0D108BD9-81ED-4DB2-BD59-A6C34878D82A}">
                    <a16:rowId xmlns:a16="http://schemas.microsoft.com/office/drawing/2014/main" val="3720995848"/>
                  </a:ext>
                </a:extLst>
              </a:tr>
              <a:tr h="446716">
                <a:tc>
                  <a:txBody>
                    <a:bodyPr/>
                    <a:lstStyle/>
                    <a:p>
                      <a:r>
                        <a:rPr lang="fi-FI" dirty="0"/>
                        <a:t>Onko koulutettujen pätevöitymisestä rekisteri? Mikä?</a:t>
                      </a:r>
                    </a:p>
                  </a:txBody>
                  <a:tcPr/>
                </a:tc>
                <a:tc>
                  <a:txBody>
                    <a:bodyPr/>
                    <a:lstStyle/>
                    <a:p>
                      <a:endParaRPr lang="fi-FI"/>
                    </a:p>
                  </a:txBody>
                  <a:tcPr/>
                </a:tc>
                <a:extLst>
                  <a:ext uri="{0D108BD9-81ED-4DB2-BD59-A6C34878D82A}">
                    <a16:rowId xmlns:a16="http://schemas.microsoft.com/office/drawing/2014/main" val="1435631484"/>
                  </a:ext>
                </a:extLst>
              </a:tr>
              <a:tr h="771044">
                <a:tc>
                  <a:txBody>
                    <a:bodyPr/>
                    <a:lstStyle/>
                    <a:p>
                      <a:r>
                        <a:rPr lang="fi-FI" dirty="0"/>
                        <a:t>Onko kertauskoulutusten toteutus ja aikataulu valmis?</a:t>
                      </a:r>
                    </a:p>
                    <a:p>
                      <a:r>
                        <a:rPr lang="fi-FI" dirty="0"/>
                        <a:t>Kirjaa suunnitelma viereen</a:t>
                      </a:r>
                    </a:p>
                  </a:txBody>
                  <a:tcPr/>
                </a:tc>
                <a:tc>
                  <a:txBody>
                    <a:bodyPr/>
                    <a:lstStyle/>
                    <a:p>
                      <a:endParaRPr lang="fi-FI"/>
                    </a:p>
                  </a:txBody>
                  <a:tcPr/>
                </a:tc>
                <a:extLst>
                  <a:ext uri="{0D108BD9-81ED-4DB2-BD59-A6C34878D82A}">
                    <a16:rowId xmlns:a16="http://schemas.microsoft.com/office/drawing/2014/main" val="2777716544"/>
                  </a:ext>
                </a:extLst>
              </a:tr>
              <a:tr h="446715">
                <a:tc>
                  <a:txBody>
                    <a:bodyPr/>
                    <a:lstStyle/>
                    <a:p>
                      <a:pPr lvl="0">
                        <a:buNone/>
                      </a:pPr>
                      <a:r>
                        <a:rPr lang="fi-FI" dirty="0"/>
                        <a:t>Onko perehdytys suunniteltu? Miten?</a:t>
                      </a:r>
                    </a:p>
                  </a:txBody>
                  <a:tcPr/>
                </a:tc>
                <a:tc>
                  <a:txBody>
                    <a:bodyPr/>
                    <a:lstStyle/>
                    <a:p>
                      <a:pPr lvl="0">
                        <a:buNone/>
                      </a:pPr>
                      <a:endParaRPr lang="fi-FI" dirty="0"/>
                    </a:p>
                  </a:txBody>
                  <a:tcPr/>
                </a:tc>
                <a:extLst>
                  <a:ext uri="{0D108BD9-81ED-4DB2-BD59-A6C34878D82A}">
                    <a16:rowId xmlns:a16="http://schemas.microsoft.com/office/drawing/2014/main" val="1792128074"/>
                  </a:ext>
                </a:extLst>
              </a:tr>
            </a:tbl>
          </a:graphicData>
        </a:graphic>
      </p:graphicFrame>
    </p:spTree>
    <p:extLst>
      <p:ext uri="{BB962C8B-B14F-4D97-AF65-F5344CB8AC3E}">
        <p14:creationId xmlns:p14="http://schemas.microsoft.com/office/powerpoint/2010/main" val="3783541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6A880871-FBB3-7A62-47B8-06EF3A5BDF56}"/>
              </a:ext>
            </a:extLst>
          </p:cNvPr>
          <p:cNvSpPr>
            <a:spLocks noGrp="1"/>
          </p:cNvSpPr>
          <p:nvPr>
            <p:ph type="body" sz="quarter" idx="10"/>
          </p:nvPr>
        </p:nvSpPr>
        <p:spPr/>
        <p:txBody>
          <a:bodyPr/>
          <a:lstStyle/>
          <a:p>
            <a:endParaRPr lang="fi-FI"/>
          </a:p>
        </p:txBody>
      </p:sp>
    </p:spTree>
    <p:extLst>
      <p:ext uri="{BB962C8B-B14F-4D97-AF65-F5344CB8AC3E}">
        <p14:creationId xmlns:p14="http://schemas.microsoft.com/office/powerpoint/2010/main" val="2950242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034D67C4-9CAF-0121-1F1F-AC125F2D3BBC}"/>
              </a:ext>
            </a:extLst>
          </p:cNvPr>
          <p:cNvSpPr>
            <a:spLocks noGrp="1"/>
          </p:cNvSpPr>
          <p:nvPr>
            <p:ph type="title"/>
          </p:nvPr>
        </p:nvSpPr>
        <p:spPr/>
        <p:txBody>
          <a:bodyPr/>
          <a:lstStyle/>
          <a:p>
            <a:r>
              <a:rPr lang="fi-FI" dirty="0"/>
              <a:t>Käyttöönotto ja implementaatio</a:t>
            </a:r>
          </a:p>
        </p:txBody>
      </p:sp>
      <p:sp>
        <p:nvSpPr>
          <p:cNvPr id="4" name="Päivämäärän paikkamerkki 3">
            <a:extLst>
              <a:ext uri="{FF2B5EF4-FFF2-40B4-BE49-F238E27FC236}">
                <a16:creationId xmlns:a16="http://schemas.microsoft.com/office/drawing/2014/main" id="{AEB38312-AAEB-8528-9D17-E2E16A607A5B}"/>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F15E782-0D79-1147-8AEE-D1A4F876EA1D}" type="datetime1">
              <a:rPr kumimoji="0" lang="fi-FI" sz="11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11.2.2025</a:t>
            </a:fld>
            <a:endParaRPr kumimoji="0" lang="fi-FI" sz="11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5" name="Alatunnisteen paikkamerkki 4">
            <a:extLst>
              <a:ext uri="{FF2B5EF4-FFF2-40B4-BE49-F238E27FC236}">
                <a16:creationId xmlns:a16="http://schemas.microsoft.com/office/drawing/2014/main" id="{88B5617D-E26E-C928-A298-92B14ED46FEB}"/>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a:ln>
                  <a:noFill/>
                </a:ln>
                <a:solidFill>
                  <a:srgbClr val="000000"/>
                </a:solidFill>
                <a:effectLst/>
                <a:uLnTx/>
                <a:uFillTx/>
                <a:latin typeface="Arial" panose="020B0604020202020204"/>
                <a:ea typeface="+mn-ea"/>
                <a:cs typeface="+mn-cs"/>
              </a:rPr>
              <a:t>Kanta-Hämeen hyvinvointialue</a:t>
            </a:r>
          </a:p>
        </p:txBody>
      </p:sp>
      <p:sp>
        <p:nvSpPr>
          <p:cNvPr id="6" name="Dian numeron paikkamerkki 5">
            <a:extLst>
              <a:ext uri="{FF2B5EF4-FFF2-40B4-BE49-F238E27FC236}">
                <a16:creationId xmlns:a16="http://schemas.microsoft.com/office/drawing/2014/main" id="{E24FF410-D1F2-7FB3-C5AE-668363B60B5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C4A76B-A38D-2748-B9D9-0C392F5890A1}" type="slidenum">
              <a:rPr kumimoji="0" lang="fi-FI" sz="11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fi-FI" sz="11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7" name="Suorakulmio 6">
            <a:extLst>
              <a:ext uri="{FF2B5EF4-FFF2-40B4-BE49-F238E27FC236}">
                <a16:creationId xmlns:a16="http://schemas.microsoft.com/office/drawing/2014/main" id="{E4385169-336A-87B8-5FE0-03B8ABCDA075}"/>
              </a:ext>
            </a:extLst>
          </p:cNvPr>
          <p:cNvSpPr/>
          <p:nvPr/>
        </p:nvSpPr>
        <p:spPr>
          <a:xfrm>
            <a:off x="446085" y="1351321"/>
            <a:ext cx="1835888" cy="409315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ts val="1500"/>
              </a:lnSpc>
              <a:spcBef>
                <a:spcPts val="500"/>
              </a:spcBef>
              <a:spcAft>
                <a:spcPts val="500"/>
              </a:spcAft>
              <a:buClrTx/>
              <a:buSzTx/>
              <a:buFontTx/>
              <a:buNone/>
              <a:tabLst/>
              <a:defRPr/>
            </a:pPr>
            <a:endParaRPr kumimoji="0" lang="fi-FI" sz="1600" b="1" i="0" u="none" strike="noStrike" kern="0" cap="none" spc="0" normalizeH="0" baseline="0" noProof="0" dirty="0">
              <a:ln>
                <a:noFill/>
              </a:ln>
              <a:solidFill>
                <a:srgbClr val="242424"/>
              </a:solidFill>
              <a:effectLst/>
              <a:uLnTx/>
              <a:uFillTx/>
              <a:latin typeface="Arial"/>
              <a:ea typeface="Times New Roman" panose="02020603050405020304" pitchFamily="18" charset="0"/>
              <a:cs typeface="Times New Roman"/>
            </a:endParaRPr>
          </a:p>
          <a:p>
            <a:pPr marL="0" marR="0" lvl="0" indent="0" algn="l" defTabSz="914400" rtl="0" eaLnBrk="1" fontAlgn="auto" latinLnBrk="0" hangingPunct="1">
              <a:lnSpc>
                <a:spcPts val="1500"/>
              </a:lnSpc>
              <a:spcBef>
                <a:spcPts val="500"/>
              </a:spcBef>
              <a:spcAft>
                <a:spcPts val="500"/>
              </a:spcAft>
              <a:buClrTx/>
              <a:buSzTx/>
              <a:buFontTx/>
              <a:buNone/>
              <a:tabLst/>
              <a:defRPr/>
            </a:pPr>
            <a:r>
              <a:rPr kumimoji="0" lang="fi-FI" sz="1600" b="1" i="0" u="none" strike="noStrike" kern="0" cap="none" spc="0" normalizeH="0" baseline="0" noProof="0" dirty="0">
                <a:ln>
                  <a:noFill/>
                </a:ln>
                <a:solidFill>
                  <a:srgbClr val="242424"/>
                </a:solidFill>
                <a:effectLst/>
                <a:uLnTx/>
                <a:uFillTx/>
                <a:latin typeface="Arial"/>
                <a:ea typeface="Times New Roman" panose="02020603050405020304" pitchFamily="18" charset="0"/>
                <a:cs typeface="Times New Roman"/>
              </a:rPr>
              <a:t> Muutostarve</a:t>
            </a:r>
          </a:p>
          <a:p>
            <a:pPr marL="0" marR="0" lvl="0" indent="0" algn="l" defTabSz="914400" rtl="0" eaLnBrk="1" fontAlgn="auto" latinLnBrk="0" hangingPunct="1">
              <a:lnSpc>
                <a:spcPts val="1500"/>
              </a:lnSpc>
              <a:spcBef>
                <a:spcPts val="500"/>
              </a:spcBef>
              <a:spcAft>
                <a:spcPts val="500"/>
              </a:spcAft>
              <a:buClrTx/>
              <a:buSzTx/>
              <a:buFontTx/>
              <a:buNone/>
              <a:tabLst/>
              <a:defRPr/>
            </a:pPr>
            <a:endParaRPr kumimoji="0" lang="fi-FI" sz="1800" b="0" i="0" u="none" strike="noStrike" kern="1200" cap="none" spc="0" normalizeH="0" baseline="0" noProof="0" dirty="0">
              <a:ln>
                <a:noFill/>
              </a:ln>
              <a:solidFill>
                <a:srgbClr val="FFFFFF"/>
              </a:solidFill>
              <a:effectLst/>
              <a:uLnTx/>
              <a:uFillTx/>
              <a:latin typeface="Arial" panose="020B0604020202020204"/>
              <a:ea typeface="+mn-ea"/>
              <a:cs typeface="+mn-cs"/>
            </a:endParaRPr>
          </a:p>
          <a:p>
            <a:pPr marL="171450" marR="0" lvl="0" indent="-171450" algn="l" defTabSz="914400" rtl="0" eaLnBrk="1" fontAlgn="auto" latinLnBrk="0" hangingPunct="1">
              <a:lnSpc>
                <a:spcPct val="100000"/>
              </a:lnSpc>
              <a:spcBef>
                <a:spcPts val="500"/>
              </a:spcBef>
              <a:spcAft>
                <a:spcPts val="500"/>
              </a:spcAft>
              <a:buClrTx/>
              <a:buSzTx/>
              <a:buFont typeface="Arial" panose="020B0604020202020204" pitchFamily="34" charset="0"/>
              <a:buChar char="•"/>
              <a:tabLst/>
              <a:defRPr/>
            </a:pPr>
            <a:r>
              <a:rPr kumimoji="0" lang="fi-FI" sz="1050" b="0" i="0" u="none" strike="noStrike" kern="0" cap="none" spc="0" normalizeH="0" baseline="0" noProof="0" dirty="0">
                <a:ln>
                  <a:noFill/>
                </a:ln>
                <a:solidFill>
                  <a:srgbClr val="242424"/>
                </a:solidFill>
                <a:effectLst/>
                <a:uLnTx/>
                <a:uFillTx/>
                <a:latin typeface="Arial"/>
                <a:ea typeface="Times New Roman" panose="02020603050405020304" pitchFamily="18" charset="0"/>
                <a:cs typeface="Arial"/>
              </a:rPr>
              <a:t>Mikä on muutoksen tarve? Asia mihin tulee vastata?</a:t>
            </a:r>
            <a:endParaRPr kumimoji="0" lang="fi-FI" sz="1050" b="0" i="0" u="none" strike="noStrike" kern="0" cap="none" spc="0" normalizeH="0" baseline="0" noProof="0" dirty="0">
              <a:ln>
                <a:noFill/>
              </a:ln>
              <a:solidFill>
                <a:srgbClr val="242424"/>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171450" marR="0" lvl="0" indent="-171450" algn="l" defTabSz="914400" rtl="0" eaLnBrk="1" fontAlgn="auto" latinLnBrk="0" hangingPunct="1">
              <a:lnSpc>
                <a:spcPct val="100000"/>
              </a:lnSpc>
              <a:spcBef>
                <a:spcPts val="500"/>
              </a:spcBef>
              <a:spcAft>
                <a:spcPts val="500"/>
              </a:spcAft>
              <a:buClrTx/>
              <a:buSzTx/>
              <a:buFont typeface="Arial" panose="020B0604020202020204" pitchFamily="34" charset="0"/>
              <a:buChar char="•"/>
              <a:tabLst/>
              <a:defRPr/>
            </a:pPr>
            <a:r>
              <a:rPr kumimoji="0" lang="fi-FI" sz="1050" b="0" i="0" u="none" strike="noStrike" kern="0" cap="none" spc="0" normalizeH="0" baseline="0" noProof="0" dirty="0">
                <a:ln>
                  <a:noFill/>
                </a:ln>
                <a:solidFill>
                  <a:srgbClr val="242424"/>
                </a:solidFill>
                <a:effectLst/>
                <a:uLnTx/>
                <a:uFillTx/>
                <a:latin typeface="Arial"/>
                <a:ea typeface="Times New Roman" panose="02020603050405020304" pitchFamily="18" charset="0"/>
                <a:cs typeface="Arial"/>
              </a:rPr>
              <a:t>Kenestä tai mistä tarve on noussut?</a:t>
            </a:r>
          </a:p>
          <a:p>
            <a:pPr marL="171450" marR="0" lvl="0" indent="-171450" algn="l" defTabSz="914400" rtl="0" eaLnBrk="1" fontAlgn="auto" latinLnBrk="0" hangingPunct="1">
              <a:lnSpc>
                <a:spcPct val="100000"/>
              </a:lnSpc>
              <a:spcBef>
                <a:spcPts val="500"/>
              </a:spcBef>
              <a:spcAft>
                <a:spcPts val="500"/>
              </a:spcAft>
              <a:buClrTx/>
              <a:buSzTx/>
              <a:buFont typeface="Arial" panose="020B0604020202020204" pitchFamily="34" charset="0"/>
              <a:buChar char="•"/>
              <a:tabLst/>
              <a:defRPr/>
            </a:pPr>
            <a:r>
              <a:rPr kumimoji="0" lang="fi-FI" sz="1050" b="0" i="0" u="none" strike="noStrike" kern="0" cap="none" spc="0" normalizeH="0" baseline="0" noProof="0" dirty="0">
                <a:ln>
                  <a:noFill/>
                </a:ln>
                <a:solidFill>
                  <a:srgbClr val="242424"/>
                </a:solidFill>
                <a:effectLst/>
                <a:uLnTx/>
                <a:uFillTx/>
                <a:latin typeface="Arial"/>
                <a:ea typeface="Times New Roman" panose="02020603050405020304" pitchFamily="18" charset="0"/>
                <a:cs typeface="Arial"/>
              </a:rPr>
              <a:t>Minkä halutaan muuttuvan?</a:t>
            </a:r>
            <a:endParaRPr kumimoji="0" lang="fi-FI" sz="1050" b="0" i="0" u="none" strike="noStrike" kern="0" cap="none" spc="0" normalizeH="0" baseline="0" noProof="0" dirty="0">
              <a:ln>
                <a:noFill/>
              </a:ln>
              <a:solidFill>
                <a:srgbClr val="242424"/>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171450" marR="0" lvl="0" indent="-171450" algn="l" defTabSz="914400" rtl="0" eaLnBrk="1" fontAlgn="auto" latinLnBrk="0" hangingPunct="1">
              <a:lnSpc>
                <a:spcPct val="100000"/>
              </a:lnSpc>
              <a:spcBef>
                <a:spcPts val="500"/>
              </a:spcBef>
              <a:spcAft>
                <a:spcPts val="500"/>
              </a:spcAft>
              <a:buClrTx/>
              <a:buSzTx/>
              <a:buFont typeface="Arial" panose="020B0604020202020204" pitchFamily="34" charset="0"/>
              <a:buChar char="•"/>
              <a:tabLst/>
              <a:defRPr/>
            </a:pPr>
            <a:r>
              <a:rPr kumimoji="0" lang="fi-FI" sz="1050" b="0" i="0" u="none" strike="noStrike" kern="0" cap="none" spc="0" normalizeH="0" baseline="0" noProof="0" dirty="0">
                <a:ln>
                  <a:noFill/>
                </a:ln>
                <a:solidFill>
                  <a:srgbClr val="242424"/>
                </a:solidFill>
                <a:effectLst/>
                <a:uLnTx/>
                <a:uFillTx/>
                <a:latin typeface="Arial"/>
                <a:ea typeface="Times New Roman" panose="02020603050405020304" pitchFamily="18" charset="0"/>
                <a:cs typeface="Arial"/>
              </a:rPr>
              <a:t>Mikä on muutoksen tarpeen aikataulu?</a:t>
            </a:r>
          </a:p>
          <a:p>
            <a:pPr marL="171450" marR="0" lvl="0" indent="-171450" algn="l" defTabSz="914400" rtl="0" eaLnBrk="1" fontAlgn="auto" latinLnBrk="0" hangingPunct="1">
              <a:lnSpc>
                <a:spcPct val="100000"/>
              </a:lnSpc>
              <a:spcBef>
                <a:spcPts val="500"/>
              </a:spcBef>
              <a:spcAft>
                <a:spcPts val="500"/>
              </a:spcAft>
              <a:buClrTx/>
              <a:buSzTx/>
              <a:buFont typeface="Arial" panose="020B0604020202020204" pitchFamily="34" charset="0"/>
              <a:buChar char="•"/>
              <a:tabLst/>
              <a:defRPr/>
            </a:pPr>
            <a:r>
              <a:rPr kumimoji="0" lang="fi-FI" sz="1050" b="0" i="0" u="none" strike="noStrike" kern="0" cap="none" spc="0" normalizeH="0" baseline="0" noProof="0" dirty="0">
                <a:ln>
                  <a:noFill/>
                </a:ln>
                <a:solidFill>
                  <a:srgbClr val="242424"/>
                </a:solidFill>
                <a:effectLst/>
                <a:uLnTx/>
                <a:uFillTx/>
                <a:latin typeface="Arial"/>
                <a:ea typeface="Times New Roman" panose="02020603050405020304" pitchFamily="18" charset="0"/>
                <a:cs typeface="Arial"/>
              </a:rPr>
              <a:t>Ketkä lähtevät selvittämään asiaa?</a:t>
            </a:r>
          </a:p>
          <a:p>
            <a:pPr marL="171450" marR="0" lvl="0" indent="-171450" algn="l" defTabSz="914400" rtl="0" eaLnBrk="1" fontAlgn="auto" latinLnBrk="0" hangingPunct="1">
              <a:lnSpc>
                <a:spcPts val="1500"/>
              </a:lnSpc>
              <a:spcBef>
                <a:spcPts val="500"/>
              </a:spcBef>
              <a:spcAft>
                <a:spcPts val="500"/>
              </a:spcAft>
              <a:buClrTx/>
              <a:buSzTx/>
              <a:buFont typeface="Arial" panose="020B0604020202020204" pitchFamily="34" charset="0"/>
              <a:buChar char="•"/>
              <a:tabLst/>
              <a:defRPr/>
            </a:pPr>
            <a:endParaRPr kumimoji="0" lang="fi-FI" sz="1050" b="0" i="0" u="none" strike="noStrike" kern="0" cap="none" spc="0" normalizeH="0" baseline="0" noProof="0" dirty="0">
              <a:ln>
                <a:noFill/>
              </a:ln>
              <a:solidFill>
                <a:srgbClr val="242424"/>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171450" marR="0" lvl="0" indent="-171450" algn="l" defTabSz="914400" rtl="0" eaLnBrk="1" fontAlgn="auto" latinLnBrk="0" hangingPunct="1">
              <a:lnSpc>
                <a:spcPts val="1500"/>
              </a:lnSpc>
              <a:spcBef>
                <a:spcPts val="500"/>
              </a:spcBef>
              <a:spcAft>
                <a:spcPts val="500"/>
              </a:spcAft>
              <a:buClrTx/>
              <a:buSzTx/>
              <a:buFont typeface="Arial" panose="020B0604020202020204" pitchFamily="34" charset="0"/>
              <a:buChar char="•"/>
              <a:tabLst/>
              <a:defRPr/>
            </a:pPr>
            <a:endParaRPr kumimoji="0" lang="fi-FI" sz="1050" b="0" i="0" u="none" strike="noStrike" kern="0" cap="none" spc="0" normalizeH="0" baseline="0" noProof="0" dirty="0">
              <a:ln>
                <a:noFill/>
              </a:ln>
              <a:solidFill>
                <a:srgbClr val="242424"/>
              </a:solidFill>
              <a:effectLst/>
              <a:uLnTx/>
              <a:uFillTx/>
              <a:latin typeface="Arial" panose="020B0604020202020204" pitchFamily="34" charset="0"/>
              <a:ea typeface="Aptos" panose="020B0004020202020204" pitchFamily="34" charset="0"/>
              <a:cs typeface="Arial" panose="020B0604020202020204" pitchFamily="34" charset="0"/>
            </a:endParaRPr>
          </a:p>
          <a:p>
            <a:pPr marL="171450" marR="0" lvl="0" indent="-171450" algn="l" defTabSz="914400" rtl="0" eaLnBrk="1" fontAlgn="auto" latinLnBrk="0" hangingPunct="1">
              <a:lnSpc>
                <a:spcPts val="1500"/>
              </a:lnSpc>
              <a:spcBef>
                <a:spcPts val="500"/>
              </a:spcBef>
              <a:spcAft>
                <a:spcPts val="500"/>
              </a:spcAft>
              <a:buClrTx/>
              <a:buSzTx/>
              <a:buFont typeface="Arial" panose="020B0604020202020204" pitchFamily="34" charset="0"/>
              <a:buChar char="•"/>
              <a:tabLst/>
              <a:defRPr/>
            </a:pPr>
            <a:endParaRPr kumimoji="0" lang="fi-FI" sz="1050" b="0" i="0" u="none" strike="noStrike" kern="150" cap="none" spc="0" normalizeH="0" baseline="0" noProof="0" dirty="0">
              <a:ln>
                <a:noFill/>
              </a:ln>
              <a:solidFill>
                <a:srgbClr val="FFFFFF"/>
              </a:solidFill>
              <a:effectLst/>
              <a:uLnTx/>
              <a:uFillTx/>
              <a:latin typeface="Symbol" panose="05050102010706020507" pitchFamily="18" charset="2"/>
              <a:ea typeface="Aptos" panose="020B0004020202020204" pitchFamily="34" charset="0"/>
              <a:cs typeface="Times New Roman" panose="02020603050405020304" pitchFamily="18" charset="0"/>
            </a:endParaRPr>
          </a:p>
        </p:txBody>
      </p:sp>
      <p:sp>
        <p:nvSpPr>
          <p:cNvPr id="8" name="Suorakulmio 7">
            <a:extLst>
              <a:ext uri="{FF2B5EF4-FFF2-40B4-BE49-F238E27FC236}">
                <a16:creationId xmlns:a16="http://schemas.microsoft.com/office/drawing/2014/main" id="{42B43E78-74A3-38AE-CD1C-B58727058F9A}"/>
              </a:ext>
            </a:extLst>
          </p:cNvPr>
          <p:cNvSpPr/>
          <p:nvPr/>
        </p:nvSpPr>
        <p:spPr>
          <a:xfrm>
            <a:off x="2654282" y="1351320"/>
            <a:ext cx="1956203" cy="408837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rPr>
              <a:t>  Kartoitusvaihe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kumimoji="0" lang="fi-FI" sz="1050" b="0" i="0" u="none" strike="noStrike" kern="1200" cap="none" spc="0" normalizeH="0" baseline="0" noProof="0" dirty="0">
                <a:ln>
                  <a:noFill/>
                </a:ln>
                <a:solidFill>
                  <a:srgbClr val="000000"/>
                </a:solidFill>
                <a:effectLst/>
                <a:uLnTx/>
                <a:uFillTx/>
                <a:latin typeface="Arial" panose="020B0604020202020204"/>
                <a:ea typeface="+mn-ea"/>
                <a:cs typeface="+mn-cs"/>
              </a:rPr>
              <a:t>Nimetään arviointitiimi, Moniammatillinen, erilaiset näkökulmat ovat monipuolisesti edustettuna</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endParaRPr kumimoji="0" lang="fi-FI" sz="105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kumimoji="0" lang="fi-FI" sz="1050" b="0" i="0" u="none" strike="noStrike" kern="1200" cap="none" spc="0" normalizeH="0" baseline="0" noProof="0" dirty="0">
                <a:ln>
                  <a:noFill/>
                </a:ln>
                <a:solidFill>
                  <a:srgbClr val="000000"/>
                </a:solidFill>
                <a:effectLst/>
                <a:uLnTx/>
                <a:uFillTx/>
                <a:latin typeface="Arial" panose="020B0604020202020204"/>
                <a:ea typeface="+mn-ea"/>
                <a:cs typeface="+mn-cs"/>
              </a:rPr>
              <a:t>Mitä on interventioita organisaatiossa on jo käytössä?</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endParaRPr kumimoji="0" lang="fi-FI" sz="1050" b="0" i="0" u="none" strike="noStrike" kern="1200" cap="none" spc="0" normalizeH="0" baseline="0" noProof="0" dirty="0">
              <a:ln>
                <a:noFill/>
              </a:ln>
              <a:solidFill>
                <a:srgbClr val="000000"/>
              </a:solidFill>
              <a:effectLst/>
              <a:uLnTx/>
              <a:uFillTx/>
              <a:latin typeface="Arial" panose="020B0604020202020204"/>
              <a:ea typeface="+mn-ea"/>
              <a:cs typeface="Arial" panose="020B0604020202020204"/>
            </a:endParaRP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kumimoji="0" lang="fi-FI" sz="1050" b="0" i="0" u="none" strike="noStrike" kern="1200" cap="none" spc="0" normalizeH="0" baseline="0" noProof="0" dirty="0">
                <a:ln>
                  <a:noFill/>
                </a:ln>
                <a:solidFill>
                  <a:srgbClr val="000000"/>
                </a:solidFill>
                <a:effectLst/>
                <a:uLnTx/>
                <a:uFillTx/>
                <a:latin typeface="Arial" panose="020B0604020202020204"/>
                <a:ea typeface="+mn-ea"/>
                <a:cs typeface="+mn-cs"/>
              </a:rPr>
              <a:t>Mitä interventioita on saatavilla?</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endParaRPr kumimoji="0" lang="fi-FI" sz="105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kumimoji="0" lang="fi-FI" sz="1050" b="0" i="0" u="none" strike="noStrike" kern="1200" cap="none" spc="0" normalizeH="0" baseline="0" noProof="0" dirty="0">
                <a:ln>
                  <a:noFill/>
                </a:ln>
                <a:solidFill>
                  <a:srgbClr val="000000"/>
                </a:solidFill>
                <a:effectLst/>
                <a:uLnTx/>
                <a:uFillTx/>
                <a:latin typeface="Arial" panose="020B0604020202020204"/>
                <a:ea typeface="+mn-ea"/>
                <a:cs typeface="+mn-cs"/>
              </a:rPr>
              <a:t>Mitä käyttöönotto edellyttää? Henkilöstö- ja talousresurssit? Tietotekniikka ym.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05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kumimoji="0" lang="fi-FI" sz="1050" b="0" i="0" u="none" strike="noStrike" kern="1200" cap="none" spc="0" normalizeH="0" baseline="0" noProof="0" dirty="0">
                <a:ln>
                  <a:noFill/>
                </a:ln>
                <a:solidFill>
                  <a:srgbClr val="000000"/>
                </a:solidFill>
                <a:effectLst/>
                <a:uLnTx/>
                <a:uFillTx/>
                <a:latin typeface="Arial" panose="020B0604020202020204"/>
                <a:ea typeface="+mn-ea"/>
                <a:cs typeface="+mn-cs"/>
              </a:rPr>
              <a:t>Hyödynnettävä työ</a:t>
            </a:r>
            <a:r>
              <a:rPr kumimoji="0" lang="fi-FI" sz="1200" b="0" i="0" u="none" strike="noStrike" kern="1200" cap="none" spc="0" normalizeH="0" baseline="0" noProof="0" dirty="0">
                <a:ln>
                  <a:noFill/>
                </a:ln>
                <a:solidFill>
                  <a:srgbClr val="000000"/>
                </a:solidFill>
                <a:effectLst/>
                <a:uLnTx/>
                <a:uFillTx/>
                <a:latin typeface="Arial" panose="020B0604020202020204"/>
                <a:ea typeface="+mn-ea"/>
                <a:cs typeface="+mn-cs"/>
              </a:rPr>
              <a:t>kalu:</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kumimoji="0" lang="fi-FI" sz="1050" b="0" i="0" u="none" strike="noStrike" kern="1200" cap="none" spc="0" normalizeH="0" baseline="0" noProof="0" dirty="0">
                <a:ln>
                  <a:noFill/>
                </a:ln>
                <a:solidFill>
                  <a:srgbClr val="000000"/>
                </a:solidFill>
                <a:effectLst/>
                <a:uLnTx/>
                <a:uFillTx/>
                <a:latin typeface="Arial" panose="020B0604020202020204"/>
                <a:ea typeface="+mn-ea"/>
                <a:cs typeface="+mn-cs"/>
              </a:rPr>
              <a:t>Menetelmäluotain: </a:t>
            </a:r>
            <a:r>
              <a:rPr kumimoji="0" lang="fi-FI" sz="1050" b="0" i="0" u="none" strike="noStrike" kern="1200" cap="none" spc="0" normalizeH="0" baseline="0" noProof="0" dirty="0" err="1">
                <a:ln>
                  <a:noFill/>
                </a:ln>
                <a:solidFill>
                  <a:srgbClr val="000000"/>
                </a:solidFill>
                <a:effectLst/>
                <a:uLnTx/>
                <a:uFillTx/>
                <a:latin typeface="Arial" panose="020B0604020202020204"/>
                <a:ea typeface="+mn-ea"/>
                <a:cs typeface="+mn-cs"/>
              </a:rPr>
              <a:t>menetelmäänItla</a:t>
            </a:r>
            <a:r>
              <a:rPr kumimoji="0" lang="fi-FI" sz="1050" b="0" i="0" u="none" strike="noStrike" kern="1200" cap="none" spc="0" normalizeH="0" baseline="0" noProof="0" dirty="0">
                <a:ln>
                  <a:noFill/>
                </a:ln>
                <a:solidFill>
                  <a:srgbClr val="000000"/>
                </a:solidFill>
                <a:effectLst/>
                <a:uLnTx/>
                <a:uFillTx/>
                <a:latin typeface="Arial" panose="020B0604020202020204"/>
                <a:ea typeface="+mn-ea"/>
                <a:cs typeface="+mn-cs"/>
              </a:rPr>
              <a:t> tutustuminen. Kuusio: arviointi/</a:t>
            </a:r>
            <a:r>
              <a:rPr kumimoji="0" lang="fi-FI" sz="1050" b="0" i="0" u="none" strike="noStrike" kern="1200" cap="none" spc="0" normalizeH="0" baseline="0" noProof="0" dirty="0" err="1">
                <a:ln>
                  <a:noFill/>
                </a:ln>
                <a:solidFill>
                  <a:srgbClr val="000000"/>
                </a:solidFill>
                <a:effectLst/>
                <a:uLnTx/>
                <a:uFillTx/>
                <a:latin typeface="Arial" panose="020B0604020202020204"/>
                <a:ea typeface="+mn-ea"/>
                <a:cs typeface="+mn-cs"/>
              </a:rPr>
              <a:t>Itla</a:t>
            </a:r>
            <a:endParaRPr kumimoji="0" lang="fi-FI" sz="1050" b="0" i="0" u="none" strike="noStrike" kern="1200" cap="none" spc="0" normalizeH="0" baseline="0" noProof="0" dirty="0">
              <a:ln>
                <a:noFill/>
              </a:ln>
              <a:solidFill>
                <a:srgbClr val="000000"/>
              </a:solidFill>
              <a:effectLst/>
              <a:uLnTx/>
              <a:uFillTx/>
              <a:latin typeface="Arial" panose="020B0604020202020204"/>
              <a:ea typeface="+mn-ea"/>
              <a:cs typeface="Arial" panose="020B0604020202020204"/>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60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9" name="Suorakulmio 8">
            <a:extLst>
              <a:ext uri="{FF2B5EF4-FFF2-40B4-BE49-F238E27FC236}">
                <a16:creationId xmlns:a16="http://schemas.microsoft.com/office/drawing/2014/main" id="{A58CC60D-BE77-F49B-7A35-F7E9914C4EE2}"/>
              </a:ext>
            </a:extLst>
          </p:cNvPr>
          <p:cNvSpPr/>
          <p:nvPr/>
        </p:nvSpPr>
        <p:spPr>
          <a:xfrm>
            <a:off x="5036145" y="1351321"/>
            <a:ext cx="1798674" cy="408837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rPr>
              <a:t>  Valmistelu</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kumimoji="0" lang="fi-FI" sz="1050" b="0" i="0" u="none" strike="noStrike" kern="1200" cap="none" spc="0" normalizeH="0" baseline="0" noProof="0" dirty="0">
                <a:ln>
                  <a:noFill/>
                </a:ln>
                <a:solidFill>
                  <a:srgbClr val="000000"/>
                </a:solidFill>
                <a:effectLst/>
                <a:uLnTx/>
                <a:uFillTx/>
                <a:latin typeface="Arial" panose="020B0604020202020204"/>
                <a:ea typeface="+mn-ea"/>
                <a:cs typeface="+mn-cs"/>
              </a:rPr>
              <a:t>Nimetään </a:t>
            </a:r>
            <a:r>
              <a:rPr kumimoji="0" lang="fi-FI" sz="1050" b="0" i="0" u="none" strike="noStrike" kern="1200" cap="none" spc="0" normalizeH="0" baseline="0" noProof="0" dirty="0" err="1">
                <a:ln>
                  <a:noFill/>
                </a:ln>
                <a:solidFill>
                  <a:srgbClr val="000000"/>
                </a:solidFill>
                <a:effectLst/>
                <a:uLnTx/>
                <a:uFillTx/>
                <a:latin typeface="Arial" panose="020B0604020202020204"/>
                <a:ea typeface="+mn-ea"/>
                <a:cs typeface="+mn-cs"/>
              </a:rPr>
              <a:t>implementointtiimi</a:t>
            </a:r>
            <a:endParaRPr kumimoji="0" lang="fi-FI" sz="105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050" b="0" i="0" u="none" strike="noStrike" kern="1200" cap="none" spc="0" normalizeH="0" baseline="0" noProof="0" dirty="0">
              <a:ln>
                <a:noFill/>
              </a:ln>
              <a:solidFill>
                <a:srgbClr val="000000"/>
              </a:solidFill>
              <a:effectLst/>
              <a:uLnTx/>
              <a:uFillTx/>
              <a:latin typeface="Arial" panose="020B0604020202020204"/>
              <a:ea typeface="+mn-ea"/>
              <a:cs typeface="Arial"/>
            </a:endParaRP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kumimoji="0" lang="fi-FI" sz="1050" b="0" i="0" u="none" strike="noStrike" kern="1200" cap="none" spc="0" normalizeH="0" baseline="0" noProof="0" dirty="0">
                <a:ln>
                  <a:noFill/>
                </a:ln>
                <a:solidFill>
                  <a:srgbClr val="000000"/>
                </a:solidFill>
                <a:effectLst/>
                <a:uLnTx/>
                <a:uFillTx/>
                <a:latin typeface="Arial" panose="020B0604020202020204"/>
                <a:ea typeface="+mn-ea"/>
                <a:cs typeface="+mn-cs"/>
              </a:rPr>
              <a:t>Otetaan tarvittavat työntekijät mukaan valmisteluun esim. lähijohto</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endParaRPr kumimoji="0" lang="fi-FI" sz="1050" b="0" i="0" u="none" strike="noStrike" kern="1200" cap="none" spc="0" normalizeH="0" baseline="0" noProof="0" dirty="0">
              <a:ln>
                <a:noFill/>
              </a:ln>
              <a:solidFill>
                <a:srgbClr val="000000"/>
              </a:solidFill>
              <a:effectLst/>
              <a:uLnTx/>
              <a:uFillTx/>
              <a:latin typeface="Arial" panose="020B0604020202020204"/>
              <a:ea typeface="+mn-ea"/>
              <a:cs typeface="Arial" panose="020B0604020202020204"/>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050" b="0" i="0" u="none" strike="noStrike" kern="1200" cap="none" spc="0" normalizeH="0" baseline="0" noProof="0" dirty="0">
                <a:ln>
                  <a:noFill/>
                </a:ln>
                <a:solidFill>
                  <a:srgbClr val="000000"/>
                </a:solidFill>
                <a:effectLst/>
                <a:uLnTx/>
                <a:uFillTx/>
                <a:latin typeface="Arial" panose="020B0604020202020204"/>
                <a:ea typeface="+mn-ea"/>
                <a:cs typeface="+mn-cs"/>
              </a:rPr>
              <a:t>Laaditaan koulutussuunnitelma , huomioidaan myös tulevaisuuteen uusien työntekijöiden koulutustarve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fi-FI" sz="105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171450" indent="-171450">
              <a:buFont typeface="Arial" panose="020B0604020202020204" pitchFamily="34" charset="0"/>
              <a:buChar char="•"/>
              <a:defRPr/>
            </a:pPr>
            <a:r>
              <a:rPr kumimoji="0" lang="fi-FI" sz="1050" b="0" i="0" u="none" strike="noStrike" kern="1200" cap="none" spc="0" normalizeH="0" baseline="0" noProof="0" dirty="0">
                <a:ln>
                  <a:noFill/>
                </a:ln>
                <a:solidFill>
                  <a:srgbClr val="000000"/>
                </a:solidFill>
                <a:effectLst/>
                <a:uLnTx/>
                <a:uFillTx/>
                <a:latin typeface="Arial" panose="020B0604020202020204"/>
                <a:ea typeface="+mn-ea"/>
                <a:cs typeface="Arial"/>
              </a:rPr>
              <a:t>Menetelmän käyttöönotto </a:t>
            </a:r>
            <a:r>
              <a:rPr kumimoji="0" lang="fi-FI" sz="1050" b="0" i="0" u="none" strike="noStrike" kern="1200" cap="none" spc="0" normalizeH="0" baseline="0" noProof="0">
                <a:ln>
                  <a:noFill/>
                </a:ln>
                <a:solidFill>
                  <a:srgbClr val="000000"/>
                </a:solidFill>
                <a:effectLst/>
                <a:uLnTx/>
                <a:uFillTx/>
                <a:latin typeface="Arial" panose="020B0604020202020204"/>
                <a:ea typeface="+mn-ea"/>
                <a:cs typeface="Arial"/>
              </a:rPr>
              <a:t>suunnitelma</a:t>
            </a:r>
            <a:endParaRPr lang="fi-FI" sz="1050">
              <a:solidFill>
                <a:srgbClr val="000000"/>
              </a:solidFill>
              <a:latin typeface="Arial" panose="020B0604020202020204"/>
              <a:cs typeface="Arial"/>
            </a:endParaRPr>
          </a:p>
          <a:p>
            <a:pPr marL="171450" indent="-171450">
              <a:buFont typeface="Arial" panose="020B0604020202020204" pitchFamily="34" charset="0"/>
              <a:buChar char="•"/>
              <a:defRPr/>
            </a:pPr>
            <a:r>
              <a:rPr lang="fi-FI" sz="1050" dirty="0">
                <a:solidFill>
                  <a:srgbClr val="000000"/>
                </a:solidFill>
                <a:latin typeface="Arial" panose="020B0604020202020204"/>
                <a:cs typeface="Arial"/>
              </a:rPr>
              <a:t>Käytön seurannan suunnittelu </a:t>
            </a:r>
            <a:r>
              <a:rPr kumimoji="0" lang="fi-FI" sz="1050" b="0" i="0" u="none" strike="noStrike" kern="1200" cap="none" spc="0" normalizeH="0" baseline="0" noProof="0" dirty="0">
                <a:ln>
                  <a:noFill/>
                </a:ln>
                <a:solidFill>
                  <a:srgbClr val="000000"/>
                </a:solidFill>
                <a:effectLst/>
                <a:uLnTx/>
                <a:uFillTx/>
                <a:latin typeface="Arial" panose="020B0604020202020204"/>
                <a:ea typeface="+mn-ea"/>
                <a:cs typeface="Arial"/>
              </a:rPr>
              <a:t>mm mittarit</a:t>
            </a:r>
            <a:endParaRPr lang="fi-FI" dirty="0">
              <a:ea typeface="+mn-ea"/>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050" b="0" i="0" u="none" strike="noStrike" kern="1200" cap="none" spc="0" normalizeH="0" baseline="0" noProof="0" dirty="0">
                <a:ln>
                  <a:noFill/>
                </a:ln>
                <a:solidFill>
                  <a:srgbClr val="000000"/>
                </a:solidFill>
                <a:effectLst/>
                <a:uLnTx/>
                <a:uFillTx/>
                <a:latin typeface="Arial" panose="020B0604020202020204"/>
                <a:ea typeface="+mn-ea"/>
                <a:cs typeface="Arial"/>
              </a:rPr>
              <a:t>Viestintäsuunnitelma</a:t>
            </a:r>
            <a:endParaRPr lang="fi-FI" sz="1050" b="0" i="0" u="none" strike="noStrike" kern="1200" cap="none" spc="0" normalizeH="0" baseline="0" noProof="0" dirty="0">
              <a:ln>
                <a:noFill/>
              </a:ln>
              <a:solidFill>
                <a:srgbClr val="000000"/>
              </a:solidFill>
              <a:effectLst/>
              <a:uLnTx/>
              <a:uFillTx/>
              <a:latin typeface="Arial" panose="020B0604020202020204"/>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05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10" name="Suorakulmio 9">
            <a:extLst>
              <a:ext uri="{FF2B5EF4-FFF2-40B4-BE49-F238E27FC236}">
                <a16:creationId xmlns:a16="http://schemas.microsoft.com/office/drawing/2014/main" id="{E6BCC860-D1B1-FBAC-109D-B586AC532623}"/>
              </a:ext>
            </a:extLst>
          </p:cNvPr>
          <p:cNvSpPr/>
          <p:nvPr/>
        </p:nvSpPr>
        <p:spPr>
          <a:xfrm>
            <a:off x="7207289" y="1354624"/>
            <a:ext cx="1858858" cy="409733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a:lnSpc>
                <a:spcPct val="100000"/>
              </a:lnSpc>
              <a:spcBef>
                <a:spcPts val="0"/>
              </a:spcBef>
              <a:spcAft>
                <a:spcPts val="0"/>
              </a:spcAft>
              <a:buClrTx/>
              <a:buSzTx/>
              <a:buFontTx/>
              <a:buNone/>
              <a:tabLst/>
              <a:defRPr/>
            </a:pPr>
            <a:r>
              <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rPr>
              <a:t>Käyttöönotto</a:t>
            </a:r>
            <a:endParaRPr lang="fi-FI" dirty="0">
              <a:ea typeface="+mn-ea"/>
              <a:cs typeface="+mn-cs"/>
            </a:endParaRPr>
          </a:p>
          <a:p>
            <a:pPr marL="0" marR="0" lvl="0" indent="0" algn="ctr" defTabSz="914400">
              <a:lnSpc>
                <a:spcPct val="100000"/>
              </a:lnSpc>
              <a:spcBef>
                <a:spcPts val="0"/>
              </a:spcBef>
              <a:spcAft>
                <a:spcPts val="0"/>
              </a:spcAft>
              <a:buClrTx/>
              <a:buSzTx/>
              <a:buFontTx/>
              <a:buNone/>
              <a:tabLst/>
              <a:defRPr/>
            </a:pPr>
            <a:endParaRPr lang="fi-FI" sz="1600" b="1" i="0" u="none" strike="noStrike" kern="1200" cap="none" spc="0" normalizeH="0" baseline="0" noProof="0" dirty="0">
              <a:ln>
                <a:noFill/>
              </a:ln>
              <a:solidFill>
                <a:srgbClr val="000000"/>
              </a:solidFill>
              <a:effectLst/>
              <a:uLnTx/>
              <a:uFillTx/>
              <a:latin typeface="Arial" panose="020B0604020202020204"/>
              <a:cs typeface="Aria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050" b="0" i="0" u="none" strike="noStrike" kern="1200" cap="none" spc="0" normalizeH="0" baseline="0" noProof="0" dirty="0">
                <a:ln>
                  <a:noFill/>
                </a:ln>
                <a:solidFill>
                  <a:srgbClr val="000000"/>
                </a:solidFill>
                <a:effectLst/>
                <a:uLnTx/>
                <a:uFillTx/>
                <a:latin typeface="Arial" panose="020B0604020202020204"/>
                <a:ea typeface="+mn-ea"/>
                <a:cs typeface="Arial"/>
              </a:rPr>
              <a:t>Viestintä</a:t>
            </a:r>
            <a:r>
              <a:rPr kumimoji="0" lang="fi-FI" sz="1600" b="1" i="0" u="none" strike="noStrike" kern="1200" cap="none" spc="0" normalizeH="0" baseline="0" noProof="0" dirty="0">
                <a:ln>
                  <a:noFill/>
                </a:ln>
                <a:solidFill>
                  <a:srgbClr val="000000"/>
                </a:solidFill>
                <a:effectLst/>
                <a:uLnTx/>
                <a:uFillTx/>
                <a:latin typeface="Arial" panose="020B0604020202020204"/>
                <a:ea typeface="+mn-ea"/>
                <a:cs typeface="Arial"/>
              </a:rPr>
              <a:t>  </a:t>
            </a:r>
            <a:r>
              <a:rPr kumimoji="0" lang="fi-FI" sz="1050" b="0" i="0" u="none" strike="noStrike" kern="1200" cap="none" spc="0" normalizeH="0" baseline="0" noProof="0" dirty="0">
                <a:ln>
                  <a:noFill/>
                </a:ln>
                <a:solidFill>
                  <a:srgbClr val="000000"/>
                </a:solidFill>
                <a:effectLst/>
                <a:uLnTx/>
                <a:uFillTx/>
                <a:latin typeface="Arial" panose="020B0604020202020204"/>
                <a:ea typeface="+mn-ea"/>
                <a:cs typeface="Arial"/>
              </a:rPr>
              <a:t>koulutusten alkamisesta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050" b="0" i="0" u="none" strike="noStrike" kern="1200" cap="none" spc="0" normalizeH="0" baseline="0" noProof="0" dirty="0">
              <a:ln>
                <a:noFill/>
              </a:ln>
              <a:solidFill>
                <a:srgbClr val="000000"/>
              </a:solidFill>
              <a:effectLst/>
              <a:uLnTx/>
              <a:uFillTx/>
              <a:latin typeface="Arial" panose="020B0604020202020204"/>
              <a:ea typeface="+mn-ea"/>
              <a:cs typeface="Arial"/>
            </a:endParaRP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kumimoji="0" lang="fi-FI" sz="1050" b="0" i="0" u="none" strike="noStrike" kern="1200" cap="none" spc="0" normalizeH="0" baseline="0" noProof="0" dirty="0">
                <a:ln>
                  <a:noFill/>
                </a:ln>
                <a:solidFill>
                  <a:srgbClr val="000000"/>
                </a:solidFill>
                <a:effectLst/>
                <a:uLnTx/>
                <a:uFillTx/>
                <a:latin typeface="Arial" panose="020B0604020202020204"/>
                <a:ea typeface="+mn-ea"/>
                <a:cs typeface="+mn-cs"/>
              </a:rPr>
              <a:t>Koulutuksen toteuttaminen </a:t>
            </a:r>
            <a:endParaRPr kumimoji="0" lang="fi-FI" sz="1050" b="0" i="0" u="none" strike="noStrike" kern="1200" cap="none" spc="0" normalizeH="0" baseline="0" noProof="0" dirty="0">
              <a:ln>
                <a:noFill/>
              </a:ln>
              <a:solidFill>
                <a:srgbClr val="000000"/>
              </a:solidFill>
              <a:effectLst/>
              <a:uLnTx/>
              <a:uFillTx/>
              <a:latin typeface="Arial" panose="020B0604020202020204"/>
              <a:ea typeface="+mn-ea"/>
              <a:cs typeface="Arial"/>
            </a:endParaRP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endParaRPr kumimoji="0" lang="fi-FI" sz="105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kumimoji="0" lang="fi-FI" sz="1050" b="0" i="0" u="none" strike="noStrike" kern="1200" cap="none" spc="0" normalizeH="0" baseline="0" noProof="0" dirty="0">
                <a:ln>
                  <a:noFill/>
                </a:ln>
                <a:solidFill>
                  <a:srgbClr val="000000"/>
                </a:solidFill>
                <a:effectLst/>
                <a:uLnTx/>
                <a:uFillTx/>
                <a:latin typeface="Arial" panose="020B0604020202020204"/>
                <a:ea typeface="+mn-ea"/>
                <a:cs typeface="+mn-cs"/>
              </a:rPr>
              <a:t>Seurannan toteuttamisen käyttöönotto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050" b="0" i="0" u="none" strike="noStrike" kern="1200" cap="none" spc="0" normalizeH="0" baseline="0" noProof="0" dirty="0">
              <a:ln>
                <a:noFill/>
              </a:ln>
              <a:solidFill>
                <a:srgbClr val="000000"/>
              </a:solidFill>
              <a:effectLst/>
              <a:uLnTx/>
              <a:uFillTx/>
              <a:latin typeface="Arial" panose="020B0604020202020204"/>
              <a:ea typeface="+mn-ea"/>
              <a:cs typeface="Arial"/>
            </a:endParaRPr>
          </a:p>
          <a:p>
            <a:pPr marL="171450" indent="-171450">
              <a:buFont typeface="Arial"/>
              <a:buChar char="•"/>
              <a:defRPr/>
            </a:pPr>
            <a:r>
              <a:rPr kumimoji="0" lang="fi-FI" sz="1050" b="0" i="0" u="none" strike="noStrike" kern="1200" cap="none" spc="0" normalizeH="0" baseline="0" noProof="0" dirty="0">
                <a:ln>
                  <a:noFill/>
                </a:ln>
                <a:solidFill>
                  <a:srgbClr val="000000"/>
                </a:solidFill>
                <a:effectLst/>
                <a:uLnTx/>
                <a:uFillTx/>
                <a:latin typeface="Arial" panose="020B0604020202020204"/>
                <a:ea typeface="+mn-ea"/>
                <a:cs typeface="+mn-cs"/>
              </a:rPr>
              <a:t>Tietojen kerääminen, </a:t>
            </a:r>
            <a:r>
              <a:rPr lang="fi-FI" sz="1050" dirty="0">
                <a:solidFill>
                  <a:srgbClr val="000000"/>
                </a:solidFill>
                <a:latin typeface="Arial" panose="020B0604020202020204"/>
              </a:rPr>
              <a:t>vaikuttavuuden seuranta</a:t>
            </a:r>
            <a:r>
              <a:rPr kumimoji="0" lang="fi-FI" sz="1050" b="0" i="0" u="none" strike="noStrike" kern="1200" cap="none" spc="0" normalizeH="0" baseline="0" noProof="0" dirty="0">
                <a:ln>
                  <a:noFill/>
                </a:ln>
                <a:solidFill>
                  <a:srgbClr val="000000"/>
                </a:solidFill>
                <a:effectLst/>
                <a:uLnTx/>
                <a:uFillTx/>
                <a:latin typeface="Arial" panose="020B0604020202020204"/>
                <a:ea typeface="+mn-ea"/>
                <a:cs typeface="+mn-cs"/>
              </a:rPr>
              <a:t> ja viestintä</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05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endParaRPr kumimoji="0" lang="fi-FI" sz="105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endParaRPr kumimoji="0" lang="fi-FI" sz="1050" b="0" i="0" u="none" strike="noStrike" kern="1200" cap="none" spc="0" normalizeH="0" baseline="0" noProof="0" dirty="0">
              <a:ln>
                <a:noFill/>
              </a:ln>
              <a:solidFill>
                <a:srgbClr val="000000"/>
              </a:solidFill>
              <a:effectLst/>
              <a:uLnTx/>
              <a:uFillTx/>
              <a:latin typeface="Arial" panose="020B0604020202020204"/>
              <a:ea typeface="+mn-ea"/>
              <a:cs typeface="Arial"/>
            </a:endParaRP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endParaRPr kumimoji="0" lang="fi-FI" sz="1050" b="0" i="0" u="none" strike="noStrike" kern="1200" cap="none" spc="0" normalizeH="0" baseline="0" noProof="0" dirty="0">
              <a:ln>
                <a:noFill/>
              </a:ln>
              <a:solidFill>
                <a:srgbClr val="000000"/>
              </a:solidFill>
              <a:effectLst/>
              <a:uLnTx/>
              <a:uFillTx/>
              <a:latin typeface="Arial" panose="020B0604020202020204"/>
              <a:ea typeface="+mn-ea"/>
              <a:cs typeface="Arial"/>
            </a:endParaRP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endParaRPr kumimoji="0" lang="fi-FI" sz="1050" b="0" i="0" u="none" strike="noStrike" kern="1200" cap="none" spc="0" normalizeH="0" baseline="0" noProof="0" dirty="0">
              <a:ln>
                <a:noFill/>
              </a:ln>
              <a:solidFill>
                <a:srgbClr val="000000"/>
              </a:solidFill>
              <a:effectLst/>
              <a:uLnTx/>
              <a:uFillTx/>
              <a:latin typeface="Arial" panose="020B0604020202020204"/>
              <a:ea typeface="+mn-ea"/>
              <a:cs typeface="Arial"/>
            </a:endParaRP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endParaRPr kumimoji="0" lang="fi-FI" sz="1050" b="0" i="0" u="none" strike="noStrike" kern="1200" cap="none" spc="0" normalizeH="0" baseline="0" noProof="0" dirty="0">
              <a:ln>
                <a:noFill/>
              </a:ln>
              <a:solidFill>
                <a:srgbClr val="000000"/>
              </a:solidFill>
              <a:effectLst/>
              <a:uLnTx/>
              <a:uFillTx/>
              <a:latin typeface="Arial" panose="020B0604020202020204"/>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40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11" name="Suorakulmio 10">
            <a:extLst>
              <a:ext uri="{FF2B5EF4-FFF2-40B4-BE49-F238E27FC236}">
                <a16:creationId xmlns:a16="http://schemas.microsoft.com/office/drawing/2014/main" id="{D444B66B-EC0F-10AE-DE9F-F3A05325C022}"/>
              </a:ext>
            </a:extLst>
          </p:cNvPr>
          <p:cNvSpPr/>
          <p:nvPr/>
        </p:nvSpPr>
        <p:spPr>
          <a:xfrm>
            <a:off x="9535004" y="1351321"/>
            <a:ext cx="1798674" cy="414988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endParaRPr>
          </a:p>
          <a:p>
            <a:pPr algn="ctr">
              <a:defRPr/>
            </a:pPr>
            <a:endParaRPr lang="fi-FI" sz="1600" b="1" dirty="0">
              <a:solidFill>
                <a:srgbClr val="000000"/>
              </a:solidFill>
              <a:latin typeface="Arial" panose="020B0604020202020204"/>
            </a:endParaRPr>
          </a:p>
          <a:p>
            <a:pPr algn="ctr">
              <a:defRPr/>
            </a:pPr>
            <a:endParaRPr lang="fi-FI" sz="1600" b="1" dirty="0">
              <a:solidFill>
                <a:srgbClr val="000000"/>
              </a:solidFill>
              <a:latin typeface="Arial" panose="020B0604020202020204"/>
            </a:endParaRPr>
          </a:p>
          <a:p>
            <a:pPr marL="0" marR="0" lvl="0" indent="0" algn="ctr" defTabSz="914400">
              <a:lnSpc>
                <a:spcPct val="100000"/>
              </a:lnSpc>
              <a:spcBef>
                <a:spcPts val="0"/>
              </a:spcBef>
              <a:spcAft>
                <a:spcPts val="0"/>
              </a:spcAft>
              <a:buClrTx/>
              <a:buSzTx/>
              <a:buFontTx/>
              <a:buNone/>
              <a:tabLst/>
              <a:defRPr/>
            </a:pPr>
            <a:r>
              <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rPr>
              <a:t>Ylläpito</a:t>
            </a:r>
            <a:endParaRPr lang="fi-FI" sz="1600" b="1" i="0" u="none" strike="noStrike" kern="1200" cap="none" spc="0" normalizeH="0" baseline="0" noProof="0" dirty="0">
              <a:ln>
                <a:noFill/>
              </a:ln>
              <a:solidFill>
                <a:srgbClr val="000000"/>
              </a:solidFill>
              <a:effectLst/>
              <a:uLnTx/>
              <a:uFillTx/>
              <a:latin typeface="Arial" panose="020B0604020202020204"/>
              <a:cs typeface="Arial" panose="020B0604020202020204"/>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endParaRPr>
          </a:p>
          <a:p>
            <a:pPr marL="171450" marR="0" lvl="0" indent="-171450" algn="l" defTabSz="914400" rtl="0" eaLnBrk="1" fontAlgn="auto" latinLnBrk="0" hangingPunct="1">
              <a:lnSpc>
                <a:spcPts val="1500"/>
              </a:lnSpc>
              <a:spcBef>
                <a:spcPts val="500"/>
              </a:spcBef>
              <a:spcAft>
                <a:spcPts val="500"/>
              </a:spcAft>
              <a:buClrTx/>
              <a:buSzPts val="1000"/>
              <a:buFont typeface="Arial" panose="020B0604020202020204" pitchFamily="34" charset="0"/>
              <a:buChar char="•"/>
              <a:tabLst/>
              <a:defRPr/>
            </a:pPr>
            <a:r>
              <a:rPr kumimoji="0" lang="fi-FI" sz="1050" b="0" i="0" u="none" strike="noStrike" kern="0" cap="none" spc="0" normalizeH="0" baseline="0" noProof="0" dirty="0">
                <a:ln>
                  <a:noFill/>
                </a:ln>
                <a:solidFill>
                  <a:srgbClr val="242424"/>
                </a:solidFill>
                <a:effectLst/>
                <a:uLnTx/>
                <a:uFillTx/>
                <a:latin typeface="Arial"/>
                <a:ea typeface="Times New Roman" panose="02020603050405020304" pitchFamily="18" charset="0"/>
                <a:cs typeface="Times New Roman"/>
              </a:rPr>
              <a:t>S</a:t>
            </a:r>
            <a:r>
              <a:rPr kumimoji="0" lang="fi-FI" sz="1050" b="0" i="0" u="none" strike="noStrike" kern="0" cap="none" spc="0" normalizeH="0" baseline="0" noProof="0" dirty="0">
                <a:ln>
                  <a:noFill/>
                </a:ln>
                <a:solidFill>
                  <a:srgbClr val="242424"/>
                </a:solidFill>
                <a:effectLst/>
                <a:uLnTx/>
                <a:uFillTx/>
                <a:latin typeface="Arial"/>
                <a:ea typeface="Times New Roman" panose="02020603050405020304" pitchFamily="18" charset="0"/>
                <a:cs typeface="Arial"/>
              </a:rPr>
              <a:t>euraa ja arvioi</a:t>
            </a:r>
            <a:r>
              <a:rPr kumimoji="0" lang="fi-FI" sz="1600" b="0" i="0" u="none" strike="noStrike" kern="0" cap="none" spc="0" normalizeH="0" baseline="0" noProof="0" dirty="0">
                <a:ln>
                  <a:noFill/>
                </a:ln>
                <a:solidFill>
                  <a:srgbClr val="242424"/>
                </a:solidFill>
                <a:effectLst/>
                <a:uLnTx/>
                <a:uFillTx/>
                <a:latin typeface="Arial"/>
                <a:ea typeface="Times New Roman" panose="02020603050405020304" pitchFamily="18" charset="0"/>
                <a:cs typeface="Times New Roman"/>
              </a:rPr>
              <a:t> </a:t>
            </a:r>
            <a:r>
              <a:rPr kumimoji="0" lang="fi-FI" sz="1050" b="0" i="0" u="none" strike="noStrike" kern="0" cap="none" spc="0" normalizeH="0" baseline="0" noProof="0" dirty="0">
                <a:ln>
                  <a:noFill/>
                </a:ln>
                <a:solidFill>
                  <a:srgbClr val="242424"/>
                </a:solidFill>
                <a:effectLst/>
                <a:uLnTx/>
                <a:uFillTx/>
                <a:latin typeface="Arial" panose="020B0604020202020204"/>
                <a:ea typeface="Times New Roman" panose="02020603050405020304" pitchFamily="18" charset="0"/>
                <a:cs typeface="Times New Roman"/>
              </a:rPr>
              <a:t>intervention käyttöä ja sen vaikuttavuutta</a:t>
            </a:r>
            <a:endParaRPr lang="fi-FI" sz="1050" b="0" i="0" u="none" strike="noStrike" kern="150" cap="none" spc="0" normalizeH="0" baseline="0" noProof="0">
              <a:ln>
                <a:noFill/>
              </a:ln>
              <a:solidFill>
                <a:srgbClr val="242424"/>
              </a:solidFill>
              <a:effectLst/>
              <a:uLnTx/>
              <a:uFillTx/>
              <a:latin typeface="Arial" panose="020B0604020202020204"/>
              <a:ea typeface="Aptos" panose="020B0004020202020204" pitchFamily="34" charset="0"/>
              <a:cs typeface="Times New Roman"/>
            </a:endParaRPr>
          </a:p>
          <a:p>
            <a:pPr marL="171450" marR="0" lvl="0" indent="-171450" algn="l" defTabSz="914400" rtl="0" eaLnBrk="1" fontAlgn="auto" latinLnBrk="0" hangingPunct="1">
              <a:lnSpc>
                <a:spcPts val="1500"/>
              </a:lnSpc>
              <a:spcBef>
                <a:spcPts val="500"/>
              </a:spcBef>
              <a:spcAft>
                <a:spcPts val="500"/>
              </a:spcAft>
              <a:buClrTx/>
              <a:buSzPts val="1000"/>
              <a:buFont typeface="Arial"/>
              <a:buChar char="•"/>
              <a:tabLst/>
              <a:defRPr/>
            </a:pPr>
            <a:r>
              <a:rPr kumimoji="0" lang="fi-FI" sz="1050" b="0" i="0" u="none" strike="noStrike" kern="0" cap="none" spc="0" normalizeH="0" baseline="0" noProof="0" dirty="0">
                <a:ln>
                  <a:noFill/>
                </a:ln>
                <a:solidFill>
                  <a:srgbClr val="242424"/>
                </a:solidFill>
                <a:effectLst/>
                <a:uLnTx/>
                <a:uFillTx/>
                <a:latin typeface="Arial" panose="020B0604020202020204"/>
                <a:ea typeface="Times New Roman" panose="02020603050405020304" pitchFamily="18" charset="0"/>
                <a:cs typeface="Times New Roman"/>
              </a:rPr>
              <a:t>Toimittaa tiedot sovituille tahoille, </a:t>
            </a:r>
            <a:endParaRPr lang="fi-FI" sz="1050" b="0" i="0" u="none" strike="noStrike" kern="0" cap="none" spc="0" normalizeH="0" baseline="0" noProof="0" dirty="0">
              <a:ln>
                <a:noFill/>
              </a:ln>
              <a:solidFill>
                <a:srgbClr val="242424"/>
              </a:solidFill>
              <a:effectLst/>
              <a:uLnTx/>
              <a:uFillTx/>
              <a:latin typeface="Arial" panose="020B0604020202020204"/>
              <a:ea typeface="Times New Roman" panose="02020603050405020304" pitchFamily="18" charset="0"/>
              <a:cs typeface="Times New Roman"/>
            </a:endParaRPr>
          </a:p>
          <a:p>
            <a:pPr marL="171450" marR="0" lvl="0" indent="-171450" algn="l" defTabSz="914400" rtl="0" eaLnBrk="1" fontAlgn="auto" latinLnBrk="0" hangingPunct="1">
              <a:lnSpc>
                <a:spcPts val="1500"/>
              </a:lnSpc>
              <a:spcBef>
                <a:spcPts val="500"/>
              </a:spcBef>
              <a:spcAft>
                <a:spcPts val="500"/>
              </a:spcAft>
              <a:buClrTx/>
              <a:buSzPts val="1000"/>
              <a:buFont typeface="Arial"/>
              <a:buChar char="•"/>
              <a:tabLst/>
              <a:defRPr/>
            </a:pPr>
            <a:r>
              <a:rPr kumimoji="0" lang="fi-FI" sz="1050" b="0" i="0" u="none" strike="noStrike" kern="0" cap="none" spc="0" normalizeH="0" baseline="0" noProof="0" dirty="0">
                <a:ln>
                  <a:noFill/>
                </a:ln>
                <a:solidFill>
                  <a:srgbClr val="242424"/>
                </a:solidFill>
                <a:effectLst/>
                <a:uLnTx/>
                <a:uFillTx/>
                <a:latin typeface="Arial" panose="020B0604020202020204"/>
                <a:ea typeface="Times New Roman" panose="02020603050405020304" pitchFamily="18" charset="0"/>
                <a:cs typeface="Times New Roman"/>
              </a:rPr>
              <a:t>Tietoja hyödynnetään</a:t>
            </a:r>
            <a:endParaRPr lang="fi-FI" sz="1050" b="0" i="0" u="none" strike="noStrike" kern="0" cap="none" spc="0" normalizeH="0" baseline="0" noProof="0">
              <a:ln>
                <a:noFill/>
              </a:ln>
              <a:solidFill>
                <a:srgbClr val="242424"/>
              </a:solidFill>
              <a:effectLst/>
              <a:uLnTx/>
              <a:uFillTx/>
              <a:latin typeface="Arial" panose="020B0604020202020204"/>
              <a:ea typeface="Aptos" panose="020B0004020202020204" pitchFamily="34" charset="0"/>
              <a:cs typeface="Times New Roman"/>
            </a:endParaRPr>
          </a:p>
          <a:p>
            <a:pPr marL="171450" marR="0" lvl="0" indent="-171450" algn="l" defTabSz="914400" rtl="0" eaLnBrk="1" fontAlgn="auto" latinLnBrk="0" hangingPunct="1">
              <a:lnSpc>
                <a:spcPts val="1500"/>
              </a:lnSpc>
              <a:spcBef>
                <a:spcPts val="500"/>
              </a:spcBef>
              <a:spcAft>
                <a:spcPts val="500"/>
              </a:spcAft>
              <a:buClrTx/>
              <a:buSzPts val="1000"/>
              <a:buFont typeface="Arial" panose="020B0604020202020204" pitchFamily="34" charset="0"/>
              <a:buChar char="•"/>
              <a:tabLst/>
              <a:defRPr/>
            </a:pPr>
            <a:r>
              <a:rPr kumimoji="0" lang="fi-FI" sz="1050" b="0" i="0" u="none" strike="noStrike" kern="0" cap="none" spc="0" normalizeH="0" baseline="0" noProof="0" dirty="0">
                <a:ln>
                  <a:noFill/>
                </a:ln>
                <a:solidFill>
                  <a:srgbClr val="242424"/>
                </a:solidFill>
                <a:effectLst/>
                <a:uLnTx/>
                <a:uFillTx/>
                <a:latin typeface="Arial" panose="020B0604020202020204"/>
                <a:ea typeface="Aptos" panose="020B0004020202020204" pitchFamily="34" charset="0"/>
                <a:cs typeface="Times New Roman"/>
              </a:rPr>
              <a:t>Implementointi voi kestää 3-7 vuotta</a:t>
            </a:r>
            <a:endParaRPr lang="fi-FI" sz="1050" b="0" i="0" u="none" strike="noStrike" kern="0" cap="none" spc="0" normalizeH="0" baseline="0" noProof="0" dirty="0">
              <a:ln>
                <a:noFill/>
              </a:ln>
              <a:solidFill>
                <a:srgbClr val="242424"/>
              </a:solidFill>
              <a:effectLst/>
              <a:uLnTx/>
              <a:uFillTx/>
              <a:latin typeface="Arial" panose="020B0604020202020204"/>
              <a:ea typeface="Aptos" panose="020B0004020202020204" pitchFamily="34" charset="0"/>
              <a:cs typeface="Times New Roman"/>
            </a:endParaRPr>
          </a:p>
          <a:p>
            <a:pPr marL="171450" marR="0" lvl="0" indent="-171450" algn="l" defTabSz="914400" rtl="0" eaLnBrk="1" fontAlgn="auto" latinLnBrk="0" hangingPunct="1">
              <a:lnSpc>
                <a:spcPts val="1500"/>
              </a:lnSpc>
              <a:spcBef>
                <a:spcPts val="500"/>
              </a:spcBef>
              <a:spcAft>
                <a:spcPts val="500"/>
              </a:spcAft>
              <a:buClrTx/>
              <a:buSzPts val="1000"/>
              <a:buFont typeface="Arial" panose="020B0604020202020204" pitchFamily="34" charset="0"/>
              <a:buChar char="•"/>
              <a:tabLst/>
              <a:defRPr/>
            </a:pPr>
            <a:r>
              <a:rPr kumimoji="0" lang="fi-FI" sz="1050" b="0" i="0" u="none" strike="noStrike" kern="0" cap="none" spc="0" normalizeH="0" baseline="0" noProof="0" dirty="0">
                <a:ln>
                  <a:noFill/>
                </a:ln>
                <a:solidFill>
                  <a:srgbClr val="242424"/>
                </a:solidFill>
                <a:effectLst/>
                <a:uLnTx/>
                <a:uFillTx/>
                <a:latin typeface="Arial" panose="020B0604020202020204"/>
                <a:ea typeface="Aptos" panose="020B0004020202020204" pitchFamily="34" charset="0"/>
                <a:cs typeface="Times New Roman"/>
              </a:rPr>
              <a:t>Ylläpitokoulutukset ja uusien työntekijöiden perehdyttäminen Lisäksi on käytännöt miten toimitaan  poikkeustilanteissa</a:t>
            </a:r>
            <a:endParaRPr lang="fi-FI" sz="1050" b="0" i="0" u="none" strike="noStrike" kern="150" cap="none" spc="0" normalizeH="0" baseline="0" noProof="0">
              <a:ln>
                <a:noFill/>
              </a:ln>
              <a:solidFill>
                <a:srgbClr val="242424"/>
              </a:solidFill>
              <a:effectLst/>
              <a:uLnTx/>
              <a:uFillTx/>
              <a:latin typeface="Arial" panose="020B0604020202020204"/>
              <a:ea typeface="Aptos" panose="020B0004020202020204" pitchFamily="34" charset="0"/>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600" b="1"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40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17" name="Nuoli: Oikea 16">
            <a:extLst>
              <a:ext uri="{FF2B5EF4-FFF2-40B4-BE49-F238E27FC236}">
                <a16:creationId xmlns:a16="http://schemas.microsoft.com/office/drawing/2014/main" id="{738F2419-E213-E575-FBCB-EA035F6B2445}"/>
              </a:ext>
            </a:extLst>
          </p:cNvPr>
          <p:cNvSpPr/>
          <p:nvPr/>
        </p:nvSpPr>
        <p:spPr>
          <a:xfrm>
            <a:off x="2077166" y="3383633"/>
            <a:ext cx="638460" cy="217714"/>
          </a:xfrm>
          <a:prstGeom prst="rightArrow">
            <a:avLst/>
          </a:prstGeom>
          <a:solidFill>
            <a:schemeClr val="tx1">
              <a:lumMod val="85000"/>
              <a:lumOff val="1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pic>
        <p:nvPicPr>
          <p:cNvPr id="18" name="Sisällön paikkamerkki 17">
            <a:extLst>
              <a:ext uri="{FF2B5EF4-FFF2-40B4-BE49-F238E27FC236}">
                <a16:creationId xmlns:a16="http://schemas.microsoft.com/office/drawing/2014/main" id="{820D1F8B-35E0-D28F-E4DD-154EB2324D0B}"/>
              </a:ext>
            </a:extLst>
          </p:cNvPr>
          <p:cNvPicPr>
            <a:picLocks noGrp="1" noChangeAspect="1"/>
          </p:cNvPicPr>
          <p:nvPr>
            <p:ph idx="1"/>
          </p:nvPr>
        </p:nvPicPr>
        <p:blipFill>
          <a:blip r:embed="rId2"/>
          <a:stretch>
            <a:fillRect/>
          </a:stretch>
        </p:blipFill>
        <p:spPr>
          <a:xfrm>
            <a:off x="4457951" y="3432412"/>
            <a:ext cx="652329" cy="249958"/>
          </a:xfrm>
          <a:prstGeom prst="rect">
            <a:avLst/>
          </a:prstGeom>
        </p:spPr>
      </p:pic>
      <p:pic>
        <p:nvPicPr>
          <p:cNvPr id="19" name="Kuva 18">
            <a:extLst>
              <a:ext uri="{FF2B5EF4-FFF2-40B4-BE49-F238E27FC236}">
                <a16:creationId xmlns:a16="http://schemas.microsoft.com/office/drawing/2014/main" id="{68CE3B6C-BB35-B063-8571-359F45AEC048}"/>
              </a:ext>
            </a:extLst>
          </p:cNvPr>
          <p:cNvPicPr>
            <a:picLocks noChangeAspect="1"/>
          </p:cNvPicPr>
          <p:nvPr/>
        </p:nvPicPr>
        <p:blipFill>
          <a:blip r:embed="rId2"/>
          <a:stretch>
            <a:fillRect/>
          </a:stretch>
        </p:blipFill>
        <p:spPr>
          <a:xfrm>
            <a:off x="6707604" y="3492490"/>
            <a:ext cx="652329" cy="249958"/>
          </a:xfrm>
          <a:prstGeom prst="rect">
            <a:avLst/>
          </a:prstGeom>
        </p:spPr>
      </p:pic>
      <p:pic>
        <p:nvPicPr>
          <p:cNvPr id="20" name="Kuva 19">
            <a:extLst>
              <a:ext uri="{FF2B5EF4-FFF2-40B4-BE49-F238E27FC236}">
                <a16:creationId xmlns:a16="http://schemas.microsoft.com/office/drawing/2014/main" id="{84C98BD1-34C7-C352-90BF-FFEA9995D37D}"/>
              </a:ext>
            </a:extLst>
          </p:cNvPr>
          <p:cNvPicPr>
            <a:picLocks noChangeAspect="1"/>
          </p:cNvPicPr>
          <p:nvPr/>
        </p:nvPicPr>
        <p:blipFill>
          <a:blip r:embed="rId2"/>
          <a:stretch>
            <a:fillRect/>
          </a:stretch>
        </p:blipFill>
        <p:spPr>
          <a:xfrm>
            <a:off x="8978791" y="3586391"/>
            <a:ext cx="652329" cy="249958"/>
          </a:xfrm>
          <a:prstGeom prst="rect">
            <a:avLst/>
          </a:prstGeom>
        </p:spPr>
      </p:pic>
      <p:sp>
        <p:nvSpPr>
          <p:cNvPr id="21" name="Suorakulmio 20">
            <a:extLst>
              <a:ext uri="{FF2B5EF4-FFF2-40B4-BE49-F238E27FC236}">
                <a16:creationId xmlns:a16="http://schemas.microsoft.com/office/drawing/2014/main" id="{B20A91B0-3856-E448-321D-196D42F217A3}"/>
              </a:ext>
            </a:extLst>
          </p:cNvPr>
          <p:cNvSpPr/>
          <p:nvPr/>
        </p:nvSpPr>
        <p:spPr>
          <a:xfrm>
            <a:off x="827314" y="5444479"/>
            <a:ext cx="9394372" cy="556184"/>
          </a:xfrm>
          <a:prstGeom prst="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a:ln>
                  <a:noFill/>
                </a:ln>
                <a:solidFill>
                  <a:srgbClr val="000000"/>
                </a:solidFill>
                <a:effectLst/>
                <a:uLnTx/>
                <a:uFillTx/>
                <a:latin typeface="Arial" panose="020B0604020202020204"/>
                <a:ea typeface="+mn-ea"/>
                <a:cs typeface="+mn-cs"/>
              </a:rPr>
              <a:t>Valvonta ja seuranta: Toiminnasta vastaava johto </a:t>
            </a:r>
          </a:p>
        </p:txBody>
      </p:sp>
    </p:spTree>
    <p:extLst>
      <p:ext uri="{BB962C8B-B14F-4D97-AF65-F5344CB8AC3E}">
        <p14:creationId xmlns:p14="http://schemas.microsoft.com/office/powerpoint/2010/main" val="2224496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a:extLst>
              <a:ext uri="{FF2B5EF4-FFF2-40B4-BE49-F238E27FC236}">
                <a16:creationId xmlns:a16="http://schemas.microsoft.com/office/drawing/2014/main" id="{BE2B144F-CF3E-2F53-B59E-2CDFB2C22052}"/>
              </a:ext>
            </a:extLst>
          </p:cNvPr>
          <p:cNvSpPr>
            <a:spLocks noGrp="1"/>
          </p:cNvSpPr>
          <p:nvPr>
            <p:ph idx="1"/>
          </p:nvPr>
        </p:nvSpPr>
        <p:spPr>
          <a:xfrm>
            <a:off x="550361" y="1413522"/>
            <a:ext cx="9930826" cy="4190184"/>
          </a:xfrm>
        </p:spPr>
        <p:txBody>
          <a:bodyPr vert="horz" lIns="91440" tIns="45720" rIns="91440" bIns="45720" rtlCol="0" anchor="t">
            <a:normAutofit/>
          </a:bodyPr>
          <a:lstStyle/>
          <a:p>
            <a:pPr>
              <a:lnSpc>
                <a:spcPct val="150000"/>
              </a:lnSpc>
              <a:spcBef>
                <a:spcPts val="500"/>
              </a:spcBef>
              <a:spcAft>
                <a:spcPts val="500"/>
              </a:spcAft>
            </a:pPr>
            <a:r>
              <a:rPr lang="fi-FI" kern="0" dirty="0">
                <a:solidFill>
                  <a:srgbClr val="242424"/>
                </a:solidFill>
                <a:effectLst/>
                <a:latin typeface="+mj-lt"/>
                <a:ea typeface="Times New Roman" panose="02020603050405020304" pitchFamily="18" charset="0"/>
                <a:cs typeface="Times New Roman" panose="02020603050405020304" pitchFamily="18" charset="0"/>
              </a:rPr>
              <a:t>Tarve voi nousta työntekijöistä, esihenkilöistä tai esim. asiakaspalautteista. Hyvä lähtökohta on kaikilla tahoilla käydä keskustelu aiheesta ja sen esiin nostamasta muutostarpeesta, jonka jälkeen tehdään päätös lähteä selvittämään asiaa. Päätöksestä vastaa toimialueen johtotiimi.</a:t>
            </a:r>
            <a:endParaRPr lang="fi-FI" kern="150" dirty="0">
              <a:effectLst/>
              <a:latin typeface="+mj-lt"/>
              <a:ea typeface="Aptos" panose="020B0004020202020204" pitchFamily="34" charset="0"/>
              <a:cs typeface="Times New Roman" panose="02020603050405020304" pitchFamily="18" charset="0"/>
            </a:endParaRPr>
          </a:p>
          <a:p>
            <a:r>
              <a:rPr lang="en-US" dirty="0" err="1">
                <a:latin typeface="+mj-lt"/>
              </a:rPr>
              <a:t>Mikä</a:t>
            </a:r>
            <a:r>
              <a:rPr lang="en-US" dirty="0">
                <a:latin typeface="+mj-lt"/>
              </a:rPr>
              <a:t> on </a:t>
            </a:r>
            <a:r>
              <a:rPr lang="en-US" dirty="0" err="1">
                <a:latin typeface="+mj-lt"/>
              </a:rPr>
              <a:t>muutoksen</a:t>
            </a:r>
            <a:r>
              <a:rPr lang="en-US" dirty="0">
                <a:latin typeface="+mj-lt"/>
              </a:rPr>
              <a:t> </a:t>
            </a:r>
            <a:r>
              <a:rPr lang="en-US" dirty="0" err="1">
                <a:latin typeface="+mj-lt"/>
              </a:rPr>
              <a:t>aihe</a:t>
            </a:r>
            <a:r>
              <a:rPr lang="en-US" dirty="0">
                <a:latin typeface="+mj-lt"/>
              </a:rPr>
              <a:t>/</a:t>
            </a:r>
            <a:r>
              <a:rPr lang="en-US" dirty="0" err="1">
                <a:latin typeface="+mj-lt"/>
              </a:rPr>
              <a:t>tarve</a:t>
            </a:r>
            <a:r>
              <a:rPr lang="en-US" dirty="0">
                <a:latin typeface="+mj-lt"/>
              </a:rPr>
              <a:t>/</a:t>
            </a:r>
            <a:r>
              <a:rPr lang="en-US" dirty="0" err="1">
                <a:latin typeface="+mj-lt"/>
              </a:rPr>
              <a:t>pulma</a:t>
            </a:r>
            <a:r>
              <a:rPr lang="en-US" dirty="0">
                <a:latin typeface="+mj-lt"/>
              </a:rPr>
              <a:t>?</a:t>
            </a:r>
          </a:p>
          <a:p>
            <a:r>
              <a:rPr lang="en-US" dirty="0" err="1">
                <a:latin typeface="+mj-lt"/>
              </a:rPr>
              <a:t>Mistä</a:t>
            </a:r>
            <a:r>
              <a:rPr lang="en-US" dirty="0">
                <a:latin typeface="+mj-lt"/>
              </a:rPr>
              <a:t>/</a:t>
            </a:r>
            <a:r>
              <a:rPr lang="en-US" dirty="0" err="1">
                <a:latin typeface="+mj-lt"/>
              </a:rPr>
              <a:t>kenestä</a:t>
            </a:r>
            <a:r>
              <a:rPr lang="en-US" dirty="0">
                <a:latin typeface="+mj-lt"/>
              </a:rPr>
              <a:t>  </a:t>
            </a:r>
            <a:r>
              <a:rPr lang="en-US" dirty="0" err="1">
                <a:latin typeface="+mj-lt"/>
              </a:rPr>
              <a:t>muutoksen</a:t>
            </a:r>
            <a:r>
              <a:rPr lang="en-US" dirty="0">
                <a:latin typeface="+mj-lt"/>
              </a:rPr>
              <a:t>  </a:t>
            </a:r>
            <a:r>
              <a:rPr lang="en-US" dirty="0" err="1">
                <a:latin typeface="+mj-lt"/>
              </a:rPr>
              <a:t>tarve</a:t>
            </a:r>
            <a:r>
              <a:rPr lang="en-US" dirty="0">
                <a:latin typeface="+mj-lt"/>
              </a:rPr>
              <a:t> on </a:t>
            </a:r>
            <a:r>
              <a:rPr lang="en-US" dirty="0" err="1">
                <a:latin typeface="+mj-lt"/>
              </a:rPr>
              <a:t>noussut</a:t>
            </a:r>
            <a:r>
              <a:rPr lang="en-US" dirty="0">
                <a:latin typeface="+mj-lt"/>
              </a:rPr>
              <a:t>?</a:t>
            </a:r>
          </a:p>
          <a:p>
            <a:r>
              <a:rPr lang="en-US" dirty="0" err="1">
                <a:latin typeface="+mj-lt"/>
              </a:rPr>
              <a:t>Minkä</a:t>
            </a:r>
            <a:r>
              <a:rPr lang="en-US" dirty="0">
                <a:latin typeface="+mj-lt"/>
              </a:rPr>
              <a:t> </a:t>
            </a:r>
            <a:r>
              <a:rPr lang="en-US" dirty="0" err="1">
                <a:latin typeface="+mj-lt"/>
              </a:rPr>
              <a:t>asian</a:t>
            </a:r>
            <a:r>
              <a:rPr lang="en-US" dirty="0">
                <a:latin typeface="+mj-lt"/>
              </a:rPr>
              <a:t> </a:t>
            </a:r>
            <a:r>
              <a:rPr lang="en-US" dirty="0" err="1">
                <a:latin typeface="+mj-lt"/>
              </a:rPr>
              <a:t>halutaan</a:t>
            </a:r>
            <a:r>
              <a:rPr lang="en-US" dirty="0">
                <a:latin typeface="+mj-lt"/>
              </a:rPr>
              <a:t> </a:t>
            </a:r>
            <a:r>
              <a:rPr lang="en-US" dirty="0" err="1">
                <a:latin typeface="+mj-lt"/>
              </a:rPr>
              <a:t>muuttuvan</a:t>
            </a:r>
            <a:r>
              <a:rPr lang="en-US" dirty="0">
                <a:latin typeface="+mj-lt"/>
              </a:rPr>
              <a:t>? </a:t>
            </a:r>
            <a:r>
              <a:rPr lang="en-US" dirty="0" err="1">
                <a:latin typeface="+mj-lt"/>
              </a:rPr>
              <a:t>Tavoite</a:t>
            </a:r>
            <a:r>
              <a:rPr lang="en-US" dirty="0">
                <a:latin typeface="+mj-lt"/>
              </a:rPr>
              <a:t>?</a:t>
            </a:r>
          </a:p>
          <a:p>
            <a:r>
              <a:rPr lang="en-US" dirty="0">
                <a:latin typeface="+mj-lt"/>
              </a:rPr>
              <a:t>Kuinka </a:t>
            </a:r>
            <a:r>
              <a:rPr lang="en-US" dirty="0" err="1">
                <a:latin typeface="+mj-lt"/>
              </a:rPr>
              <a:t>kiireellinen</a:t>
            </a:r>
            <a:r>
              <a:rPr lang="en-US" dirty="0">
                <a:latin typeface="+mj-lt"/>
              </a:rPr>
              <a:t> </a:t>
            </a:r>
            <a:r>
              <a:rPr lang="en-US" dirty="0" err="1">
                <a:latin typeface="+mj-lt"/>
              </a:rPr>
              <a:t>muuoksen</a:t>
            </a:r>
            <a:r>
              <a:rPr lang="en-US" dirty="0">
                <a:latin typeface="+mj-lt"/>
              </a:rPr>
              <a:t> </a:t>
            </a:r>
            <a:r>
              <a:rPr lang="en-US" dirty="0" err="1">
                <a:latin typeface="+mj-lt"/>
              </a:rPr>
              <a:t>aikaansaaminen</a:t>
            </a:r>
            <a:r>
              <a:rPr lang="en-US" dirty="0">
                <a:latin typeface="+mj-lt"/>
              </a:rPr>
              <a:t> on? </a:t>
            </a:r>
            <a:r>
              <a:rPr lang="en-US" dirty="0" err="1">
                <a:latin typeface="+mj-lt"/>
              </a:rPr>
              <a:t>Aikataulu</a:t>
            </a:r>
            <a:r>
              <a:rPr lang="en-US" dirty="0">
                <a:latin typeface="+mj-lt"/>
              </a:rPr>
              <a:t>?</a:t>
            </a:r>
          </a:p>
          <a:p>
            <a:r>
              <a:rPr lang="en-US" dirty="0" err="1">
                <a:latin typeface="+mj-lt"/>
              </a:rPr>
              <a:t>Päätetään</a:t>
            </a:r>
            <a:r>
              <a:rPr lang="en-US" dirty="0">
                <a:latin typeface="+mj-lt"/>
              </a:rPr>
              <a:t> </a:t>
            </a:r>
            <a:r>
              <a:rPr lang="en-US" dirty="0" err="1">
                <a:latin typeface="+mj-lt"/>
              </a:rPr>
              <a:t>selvittää</a:t>
            </a:r>
            <a:r>
              <a:rPr lang="en-US" dirty="0">
                <a:latin typeface="+mj-lt"/>
              </a:rPr>
              <a:t> </a:t>
            </a:r>
            <a:r>
              <a:rPr lang="en-US" dirty="0" err="1">
                <a:latin typeface="+mj-lt"/>
              </a:rPr>
              <a:t>asiaa</a:t>
            </a:r>
            <a:r>
              <a:rPr lang="en-US" dirty="0">
                <a:latin typeface="+mj-lt"/>
              </a:rPr>
              <a:t>?  Kuka/</a:t>
            </a:r>
            <a:r>
              <a:rPr lang="en-US" dirty="0" err="1">
                <a:latin typeface="+mj-lt"/>
              </a:rPr>
              <a:t>Ketkä</a:t>
            </a:r>
            <a:r>
              <a:rPr lang="en-US" dirty="0">
                <a:latin typeface="+mj-lt"/>
              </a:rPr>
              <a:t> </a:t>
            </a:r>
            <a:r>
              <a:rPr lang="en-US" dirty="0" err="1">
                <a:latin typeface="+mj-lt"/>
              </a:rPr>
              <a:t>nimetään</a:t>
            </a:r>
            <a:r>
              <a:rPr lang="en-US" dirty="0">
                <a:latin typeface="+mj-lt"/>
              </a:rPr>
              <a:t> </a:t>
            </a:r>
            <a:r>
              <a:rPr lang="en-US" dirty="0" err="1">
                <a:latin typeface="+mj-lt"/>
              </a:rPr>
              <a:t>selvittämään</a:t>
            </a:r>
            <a:r>
              <a:rPr lang="en-US" dirty="0">
                <a:latin typeface="+mj-lt"/>
              </a:rPr>
              <a:t> </a:t>
            </a:r>
            <a:r>
              <a:rPr lang="en-US" dirty="0" err="1">
                <a:latin typeface="+mj-lt"/>
              </a:rPr>
              <a:t>asiaa</a:t>
            </a:r>
            <a:r>
              <a:rPr lang="en-US" dirty="0">
                <a:latin typeface="+mj-lt"/>
              </a:rPr>
              <a:t>, </a:t>
            </a:r>
            <a:r>
              <a:rPr lang="en-US" dirty="0" err="1">
                <a:latin typeface="+mj-lt"/>
              </a:rPr>
              <a:t>nimetään</a:t>
            </a:r>
            <a:r>
              <a:rPr lang="en-US" dirty="0">
                <a:latin typeface="+mj-lt"/>
              </a:rPr>
              <a:t> </a:t>
            </a:r>
            <a:r>
              <a:rPr lang="en-US" dirty="0" err="1">
                <a:latin typeface="+mj-lt"/>
              </a:rPr>
              <a:t>kartoitustiimi</a:t>
            </a:r>
            <a:r>
              <a:rPr lang="en-US" dirty="0">
                <a:latin typeface="+mj-lt"/>
              </a:rPr>
              <a:t>?</a:t>
            </a:r>
          </a:p>
          <a:p>
            <a:pPr marL="0" indent="0">
              <a:buNone/>
            </a:pPr>
            <a:endParaRPr lang="en-US" dirty="0"/>
          </a:p>
        </p:txBody>
      </p:sp>
      <p:sp>
        <p:nvSpPr>
          <p:cNvPr id="3" name="Otsikko 2">
            <a:extLst>
              <a:ext uri="{FF2B5EF4-FFF2-40B4-BE49-F238E27FC236}">
                <a16:creationId xmlns:a16="http://schemas.microsoft.com/office/drawing/2014/main" id="{DED8AC3C-D64F-2A62-8A2C-469F02F948C3}"/>
              </a:ext>
            </a:extLst>
          </p:cNvPr>
          <p:cNvSpPr>
            <a:spLocks noGrp="1"/>
          </p:cNvSpPr>
          <p:nvPr>
            <p:ph type="title"/>
          </p:nvPr>
        </p:nvSpPr>
        <p:spPr>
          <a:xfrm>
            <a:off x="550361" y="182885"/>
            <a:ext cx="11105611" cy="942532"/>
          </a:xfrm>
        </p:spPr>
        <p:txBody>
          <a:bodyPr anchor="b">
            <a:normAutofit/>
          </a:bodyPr>
          <a:lstStyle/>
          <a:p>
            <a:r>
              <a:rPr lang="fi-FI" dirty="0"/>
              <a:t>1.Muutostarve</a:t>
            </a:r>
          </a:p>
        </p:txBody>
      </p:sp>
      <p:sp>
        <p:nvSpPr>
          <p:cNvPr id="4" name="Päivämäärän paikkamerkki 3">
            <a:extLst>
              <a:ext uri="{FF2B5EF4-FFF2-40B4-BE49-F238E27FC236}">
                <a16:creationId xmlns:a16="http://schemas.microsoft.com/office/drawing/2014/main" id="{7A248F60-F0A6-6620-18D0-2A97F031AE3B}"/>
              </a:ext>
            </a:extLst>
          </p:cNvPr>
          <p:cNvSpPr>
            <a:spLocks noGrp="1"/>
          </p:cNvSpPr>
          <p:nvPr>
            <p:ph type="dt" sz="half" idx="10"/>
          </p:nvPr>
        </p:nvSpPr>
        <p:spPr>
          <a:xfrm>
            <a:off x="564332" y="6441702"/>
            <a:ext cx="1039741" cy="301756"/>
          </a:xfrm>
        </p:spPr>
        <p:txBody>
          <a:bodyPr anchor="ctr">
            <a:normAutofit/>
          </a:bodyPr>
          <a:lstStyle/>
          <a:p>
            <a:pPr>
              <a:spcAft>
                <a:spcPts val="600"/>
              </a:spcAft>
            </a:pPr>
            <a:fld id="{1F15E782-0D79-1147-8AEE-D1A4F876EA1D}" type="datetime1">
              <a:rPr lang="fi-FI" smtClean="0"/>
              <a:pPr>
                <a:spcAft>
                  <a:spcPts val="600"/>
                </a:spcAft>
              </a:pPr>
              <a:t>11.2.2025</a:t>
            </a:fld>
            <a:endParaRPr lang="fi-FI"/>
          </a:p>
        </p:txBody>
      </p:sp>
      <p:sp>
        <p:nvSpPr>
          <p:cNvPr id="5" name="Alatunnisteen paikkamerkki 4">
            <a:extLst>
              <a:ext uri="{FF2B5EF4-FFF2-40B4-BE49-F238E27FC236}">
                <a16:creationId xmlns:a16="http://schemas.microsoft.com/office/drawing/2014/main" id="{07FDAB41-0377-FB22-F68D-84954D5D6ECB}"/>
              </a:ext>
            </a:extLst>
          </p:cNvPr>
          <p:cNvSpPr>
            <a:spLocks noGrp="1"/>
          </p:cNvSpPr>
          <p:nvPr>
            <p:ph type="ftr" sz="quarter" idx="11"/>
          </p:nvPr>
        </p:nvSpPr>
        <p:spPr>
          <a:xfrm>
            <a:off x="1859984" y="6441702"/>
            <a:ext cx="4114800" cy="301756"/>
          </a:xfrm>
        </p:spPr>
        <p:txBody>
          <a:bodyPr anchor="ctr">
            <a:normAutofit/>
          </a:bodyPr>
          <a:lstStyle/>
          <a:p>
            <a:pPr>
              <a:spcAft>
                <a:spcPts val="600"/>
              </a:spcAft>
            </a:pPr>
            <a:r>
              <a:rPr lang="fi-FI"/>
              <a:t>Kanta-Hämeen hyvinvointialue</a:t>
            </a:r>
          </a:p>
        </p:txBody>
      </p:sp>
      <p:sp>
        <p:nvSpPr>
          <p:cNvPr id="6" name="Dian numeron paikkamerkki 5">
            <a:extLst>
              <a:ext uri="{FF2B5EF4-FFF2-40B4-BE49-F238E27FC236}">
                <a16:creationId xmlns:a16="http://schemas.microsoft.com/office/drawing/2014/main" id="{0DBCF468-DC7C-ED98-056F-9E2D03FCE2F8}"/>
              </a:ext>
            </a:extLst>
          </p:cNvPr>
          <p:cNvSpPr>
            <a:spLocks noGrp="1"/>
          </p:cNvSpPr>
          <p:nvPr>
            <p:ph type="sldNum" sz="quarter" idx="12"/>
          </p:nvPr>
        </p:nvSpPr>
        <p:spPr>
          <a:xfrm>
            <a:off x="9456420" y="6441702"/>
            <a:ext cx="1788378" cy="301756"/>
          </a:xfrm>
        </p:spPr>
        <p:txBody>
          <a:bodyPr anchor="ctr">
            <a:normAutofit/>
          </a:bodyPr>
          <a:lstStyle/>
          <a:p>
            <a:pPr>
              <a:spcAft>
                <a:spcPts val="600"/>
              </a:spcAft>
            </a:pPr>
            <a:fld id="{53C4A76B-A38D-2748-B9D9-0C392F5890A1}" type="slidenum">
              <a:rPr lang="fi-FI" smtClean="0"/>
              <a:pPr>
                <a:spcAft>
                  <a:spcPts val="600"/>
                </a:spcAft>
              </a:pPr>
              <a:t>3</a:t>
            </a:fld>
            <a:endParaRPr lang="fi-FI"/>
          </a:p>
        </p:txBody>
      </p:sp>
    </p:spTree>
    <p:extLst>
      <p:ext uri="{BB962C8B-B14F-4D97-AF65-F5344CB8AC3E}">
        <p14:creationId xmlns:p14="http://schemas.microsoft.com/office/powerpoint/2010/main" val="1978239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Sisällön paikkamerkki 6">
            <a:extLst>
              <a:ext uri="{FF2B5EF4-FFF2-40B4-BE49-F238E27FC236}">
                <a16:creationId xmlns:a16="http://schemas.microsoft.com/office/drawing/2014/main" id="{FCDBD090-70A8-EE9C-5FCC-6F02E1F3931B}"/>
              </a:ext>
            </a:extLst>
          </p:cNvPr>
          <p:cNvGraphicFramePr>
            <a:graphicFrameLocks noGrp="1"/>
          </p:cNvGraphicFramePr>
          <p:nvPr>
            <p:ph idx="1"/>
          </p:nvPr>
        </p:nvGraphicFramePr>
        <p:xfrm>
          <a:off x="552260" y="1412874"/>
          <a:ext cx="9062519" cy="4739159"/>
        </p:xfrm>
        <a:graphic>
          <a:graphicData uri="http://schemas.openxmlformats.org/drawingml/2006/table">
            <a:tbl>
              <a:tblPr firstRow="1" bandRow="1">
                <a:tableStyleId>{5C22544A-7EE6-4342-B048-85BDC9FD1C3A}</a:tableStyleId>
              </a:tblPr>
              <a:tblGrid>
                <a:gridCol w="4530536">
                  <a:extLst>
                    <a:ext uri="{9D8B030D-6E8A-4147-A177-3AD203B41FA5}">
                      <a16:colId xmlns:a16="http://schemas.microsoft.com/office/drawing/2014/main" val="2562737850"/>
                    </a:ext>
                  </a:extLst>
                </a:gridCol>
                <a:gridCol w="4531983">
                  <a:extLst>
                    <a:ext uri="{9D8B030D-6E8A-4147-A177-3AD203B41FA5}">
                      <a16:colId xmlns:a16="http://schemas.microsoft.com/office/drawing/2014/main" val="4069940718"/>
                    </a:ext>
                  </a:extLst>
                </a:gridCol>
              </a:tblGrid>
              <a:tr h="592797">
                <a:tc>
                  <a:txBody>
                    <a:bodyPr/>
                    <a:lstStyle/>
                    <a:p>
                      <a:r>
                        <a:rPr lang="fi-FI" dirty="0"/>
                        <a:t>Selvitettävät asiat</a:t>
                      </a:r>
                    </a:p>
                  </a:txBody>
                  <a:tcPr/>
                </a:tc>
                <a:tc>
                  <a:txBody>
                    <a:bodyPr/>
                    <a:lstStyle/>
                    <a:p>
                      <a:endParaRPr lang="fi-FI" dirty="0"/>
                    </a:p>
                  </a:txBody>
                  <a:tcPr/>
                </a:tc>
                <a:extLst>
                  <a:ext uri="{0D108BD9-81ED-4DB2-BD59-A6C34878D82A}">
                    <a16:rowId xmlns:a16="http://schemas.microsoft.com/office/drawing/2014/main" val="2993687069"/>
                  </a:ext>
                </a:extLst>
              </a:tr>
              <a:tr h="1023184">
                <a:tc>
                  <a:txBody>
                    <a:bodyPr/>
                    <a:lstStyle/>
                    <a:p>
                      <a:r>
                        <a:rPr lang="fi-FI" dirty="0"/>
                        <a:t>Mistä/kenestä tarve muutokselle on noussut?</a:t>
                      </a:r>
                    </a:p>
                  </a:txBody>
                  <a:tcPr/>
                </a:tc>
                <a:tc>
                  <a:txBody>
                    <a:bodyPr/>
                    <a:lstStyle/>
                    <a:p>
                      <a:endParaRPr lang="fi-FI"/>
                    </a:p>
                  </a:txBody>
                  <a:tcPr/>
                </a:tc>
                <a:extLst>
                  <a:ext uri="{0D108BD9-81ED-4DB2-BD59-A6C34878D82A}">
                    <a16:rowId xmlns:a16="http://schemas.microsoft.com/office/drawing/2014/main" val="2545244736"/>
                  </a:ext>
                </a:extLst>
              </a:tr>
              <a:tr h="592797">
                <a:tc>
                  <a:txBody>
                    <a:bodyPr/>
                    <a:lstStyle/>
                    <a:p>
                      <a:r>
                        <a:rPr lang="fi-FI" dirty="0"/>
                        <a:t>Minkä asian halutaan muuttuvan?</a:t>
                      </a:r>
                    </a:p>
                  </a:txBody>
                  <a:tcPr/>
                </a:tc>
                <a:tc>
                  <a:txBody>
                    <a:bodyPr/>
                    <a:lstStyle/>
                    <a:p>
                      <a:endParaRPr lang="fi-FI"/>
                    </a:p>
                  </a:txBody>
                  <a:tcPr/>
                </a:tc>
                <a:extLst>
                  <a:ext uri="{0D108BD9-81ED-4DB2-BD59-A6C34878D82A}">
                    <a16:rowId xmlns:a16="http://schemas.microsoft.com/office/drawing/2014/main" val="4129711719"/>
                  </a:ext>
                </a:extLst>
              </a:tr>
              <a:tr h="592797">
                <a:tc>
                  <a:txBody>
                    <a:bodyPr/>
                    <a:lstStyle/>
                    <a:p>
                      <a:r>
                        <a:rPr lang="fi-FI" dirty="0"/>
                        <a:t>Mikä on muutoksen tavoite?</a:t>
                      </a:r>
                    </a:p>
                  </a:txBody>
                  <a:tcPr/>
                </a:tc>
                <a:tc>
                  <a:txBody>
                    <a:bodyPr/>
                    <a:lstStyle/>
                    <a:p>
                      <a:endParaRPr lang="fi-FI"/>
                    </a:p>
                  </a:txBody>
                  <a:tcPr/>
                </a:tc>
                <a:extLst>
                  <a:ext uri="{0D108BD9-81ED-4DB2-BD59-A6C34878D82A}">
                    <a16:rowId xmlns:a16="http://schemas.microsoft.com/office/drawing/2014/main" val="1680315186"/>
                  </a:ext>
                </a:extLst>
              </a:tr>
              <a:tr h="592797">
                <a:tc>
                  <a:txBody>
                    <a:bodyPr/>
                    <a:lstStyle/>
                    <a:p>
                      <a:r>
                        <a:rPr lang="fi-FI" dirty="0"/>
                        <a:t>Kuka/ketkä lähtevät selvittämään asiaa? Nimetään kartoitustiimi. Tiimin on hyvä olla riittävän moniammatillinen( Seuraava dia).</a:t>
                      </a:r>
                    </a:p>
                  </a:txBody>
                  <a:tcPr/>
                </a:tc>
                <a:tc>
                  <a:txBody>
                    <a:bodyPr/>
                    <a:lstStyle/>
                    <a:p>
                      <a:endParaRPr lang="fi-FI"/>
                    </a:p>
                  </a:txBody>
                  <a:tcPr/>
                </a:tc>
                <a:extLst>
                  <a:ext uri="{0D108BD9-81ED-4DB2-BD59-A6C34878D82A}">
                    <a16:rowId xmlns:a16="http://schemas.microsoft.com/office/drawing/2014/main" val="4252245067"/>
                  </a:ext>
                </a:extLst>
              </a:tr>
              <a:tr h="10231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dirty="0"/>
                        <a:t>Mikä on aikataulu? Kiireellisyys?</a:t>
                      </a:r>
                    </a:p>
                    <a:p>
                      <a:endParaRPr lang="fi-FI" dirty="0"/>
                    </a:p>
                  </a:txBody>
                  <a:tcPr/>
                </a:tc>
                <a:tc>
                  <a:txBody>
                    <a:bodyPr/>
                    <a:lstStyle/>
                    <a:p>
                      <a:endParaRPr lang="fi-FI" dirty="0"/>
                    </a:p>
                  </a:txBody>
                  <a:tcPr/>
                </a:tc>
                <a:extLst>
                  <a:ext uri="{0D108BD9-81ED-4DB2-BD59-A6C34878D82A}">
                    <a16:rowId xmlns:a16="http://schemas.microsoft.com/office/drawing/2014/main" val="968102162"/>
                  </a:ext>
                </a:extLst>
              </a:tr>
            </a:tbl>
          </a:graphicData>
        </a:graphic>
      </p:graphicFrame>
      <p:sp>
        <p:nvSpPr>
          <p:cNvPr id="3" name="Otsikko 2">
            <a:extLst>
              <a:ext uri="{FF2B5EF4-FFF2-40B4-BE49-F238E27FC236}">
                <a16:creationId xmlns:a16="http://schemas.microsoft.com/office/drawing/2014/main" id="{7AA766CF-ABD3-98D3-223A-F30161D7CA05}"/>
              </a:ext>
            </a:extLst>
          </p:cNvPr>
          <p:cNvSpPr>
            <a:spLocks noGrp="1"/>
          </p:cNvSpPr>
          <p:nvPr>
            <p:ph type="title"/>
          </p:nvPr>
        </p:nvSpPr>
        <p:spPr/>
        <p:txBody>
          <a:bodyPr/>
          <a:lstStyle/>
          <a:p>
            <a:r>
              <a:rPr lang="fi-FI" dirty="0"/>
              <a:t>1.Tarve muutokselle</a:t>
            </a:r>
          </a:p>
        </p:txBody>
      </p:sp>
      <p:sp>
        <p:nvSpPr>
          <p:cNvPr id="4" name="Päivämäärän paikkamerkki 3">
            <a:extLst>
              <a:ext uri="{FF2B5EF4-FFF2-40B4-BE49-F238E27FC236}">
                <a16:creationId xmlns:a16="http://schemas.microsoft.com/office/drawing/2014/main" id="{604F1023-598E-A65C-7A9A-6572211D2E60}"/>
              </a:ext>
            </a:extLst>
          </p:cNvPr>
          <p:cNvSpPr>
            <a:spLocks noGrp="1"/>
          </p:cNvSpPr>
          <p:nvPr>
            <p:ph type="dt" sz="half" idx="10"/>
          </p:nvPr>
        </p:nvSpPr>
        <p:spPr/>
        <p:txBody>
          <a:bodyPr/>
          <a:lstStyle/>
          <a:p>
            <a:fld id="{1F15E782-0D79-1147-8AEE-D1A4F876EA1D}" type="datetime1">
              <a:rPr lang="fi-FI" smtClean="0"/>
              <a:t>11.2.2025</a:t>
            </a:fld>
            <a:endParaRPr lang="fi-FI"/>
          </a:p>
        </p:txBody>
      </p:sp>
      <p:sp>
        <p:nvSpPr>
          <p:cNvPr id="5" name="Alatunnisteen paikkamerkki 4">
            <a:extLst>
              <a:ext uri="{FF2B5EF4-FFF2-40B4-BE49-F238E27FC236}">
                <a16:creationId xmlns:a16="http://schemas.microsoft.com/office/drawing/2014/main" id="{CEB21C0F-92FF-5190-0FCF-C3D57CF393F1}"/>
              </a:ext>
            </a:extLst>
          </p:cNvPr>
          <p:cNvSpPr>
            <a:spLocks noGrp="1"/>
          </p:cNvSpPr>
          <p:nvPr>
            <p:ph type="ftr" sz="quarter" idx="11"/>
          </p:nvPr>
        </p:nvSpPr>
        <p:spPr/>
        <p:txBody>
          <a:bodyPr/>
          <a:lstStyle/>
          <a:p>
            <a:r>
              <a:rPr lang="fi-FI"/>
              <a:t>Kanta-Hämeen hyvinvointialue</a:t>
            </a:r>
          </a:p>
        </p:txBody>
      </p:sp>
      <p:sp>
        <p:nvSpPr>
          <p:cNvPr id="6" name="Dian numeron paikkamerkki 5">
            <a:extLst>
              <a:ext uri="{FF2B5EF4-FFF2-40B4-BE49-F238E27FC236}">
                <a16:creationId xmlns:a16="http://schemas.microsoft.com/office/drawing/2014/main" id="{0366FE85-0BDB-BAAF-F0FB-A9AD2A18D00A}"/>
              </a:ext>
            </a:extLst>
          </p:cNvPr>
          <p:cNvSpPr>
            <a:spLocks noGrp="1"/>
          </p:cNvSpPr>
          <p:nvPr>
            <p:ph type="sldNum" sz="quarter" idx="12"/>
          </p:nvPr>
        </p:nvSpPr>
        <p:spPr/>
        <p:txBody>
          <a:bodyPr/>
          <a:lstStyle/>
          <a:p>
            <a:fld id="{53C4A76B-A38D-2748-B9D9-0C392F5890A1}" type="slidenum">
              <a:rPr lang="fi-FI" smtClean="0"/>
              <a:t>4</a:t>
            </a:fld>
            <a:endParaRPr lang="fi-FI"/>
          </a:p>
        </p:txBody>
      </p:sp>
    </p:spTree>
    <p:extLst>
      <p:ext uri="{BB962C8B-B14F-4D97-AF65-F5344CB8AC3E}">
        <p14:creationId xmlns:p14="http://schemas.microsoft.com/office/powerpoint/2010/main" val="1790898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710701E9-869C-46D2-CD4D-AD8124A1EC51}"/>
              </a:ext>
            </a:extLst>
          </p:cNvPr>
          <p:cNvSpPr>
            <a:spLocks noGrp="1"/>
          </p:cNvSpPr>
          <p:nvPr>
            <p:ph idx="1"/>
          </p:nvPr>
        </p:nvSpPr>
        <p:spPr>
          <a:xfrm>
            <a:off x="550361" y="1413522"/>
            <a:ext cx="8759240" cy="4190184"/>
          </a:xfrm>
        </p:spPr>
        <p:txBody>
          <a:bodyPr vert="horz" lIns="91440" tIns="45720" rIns="91440" bIns="45720" rtlCol="0" anchor="t">
            <a:normAutofit fontScale="92500" lnSpcReduction="20000"/>
          </a:bodyPr>
          <a:lstStyle/>
          <a:p>
            <a:pPr>
              <a:lnSpc>
                <a:spcPct val="130000"/>
              </a:lnSpc>
              <a:spcBef>
                <a:spcPts val="500"/>
              </a:spcBef>
              <a:spcAft>
                <a:spcPts val="500"/>
              </a:spcAft>
              <a:buSzPts val="1000"/>
            </a:pPr>
            <a:r>
              <a:rPr lang="fi-FI" kern="0" dirty="0"/>
              <a:t> Kartoitus tiimi on nimetty</a:t>
            </a:r>
            <a:endParaRPr lang="fi-FI" dirty="0"/>
          </a:p>
          <a:p>
            <a:pPr lvl="1">
              <a:lnSpc>
                <a:spcPct val="130000"/>
              </a:lnSpc>
              <a:spcAft>
                <a:spcPts val="500"/>
              </a:spcAft>
              <a:buSzPts val="1000"/>
            </a:pPr>
            <a:r>
              <a:rPr lang="fi-FI" kern="0" dirty="0">
                <a:effectLst/>
              </a:rPr>
              <a:t>Koostuu moniammatillisesta tiimistä, jotta erilaiset näkökulmat ovat monipuolisesti   edustettuina.</a:t>
            </a:r>
            <a:endParaRPr lang="fi-FI" kern="150" dirty="0">
              <a:effectLst/>
              <a:cs typeface="Arial" panose="020B0604020202020204"/>
            </a:endParaRPr>
          </a:p>
          <a:p>
            <a:pPr marL="342900" lvl="0" indent="-342900">
              <a:lnSpc>
                <a:spcPct val="130000"/>
              </a:lnSpc>
              <a:spcBef>
                <a:spcPts val="500"/>
              </a:spcBef>
              <a:spcAft>
                <a:spcPts val="500"/>
              </a:spcAft>
              <a:buSzPts val="1000"/>
              <a:buFont typeface="Arial" panose="05000000000000000000" pitchFamily="2" charset="2"/>
              <a:buChar char="•"/>
            </a:pPr>
            <a:r>
              <a:rPr lang="fi-FI" kern="0" dirty="0">
                <a:effectLst/>
              </a:rPr>
              <a:t>Tiimi selvittää tarkemmin tarpeet sekä tavoitteet. </a:t>
            </a:r>
            <a:endParaRPr lang="fi-FI" kern="150" dirty="0">
              <a:effectLst/>
            </a:endParaRPr>
          </a:p>
          <a:p>
            <a:pPr marL="342900" lvl="0" indent="-342900">
              <a:lnSpc>
                <a:spcPct val="130000"/>
              </a:lnSpc>
              <a:spcBef>
                <a:spcPts val="500"/>
              </a:spcBef>
              <a:spcAft>
                <a:spcPts val="500"/>
              </a:spcAft>
              <a:buSzPts val="1000"/>
              <a:buFont typeface="Arial" panose="05000000000000000000" pitchFamily="2" charset="2"/>
              <a:buChar char="•"/>
            </a:pPr>
            <a:r>
              <a:rPr lang="fi-FI" kern="0" dirty="0">
                <a:effectLst/>
              </a:rPr>
              <a:t>Mihin tarpeeseen interventiolla halutaan vastata? Vastaako interventio siihen mikä on organisaatiossa esiin noussut tarve?</a:t>
            </a:r>
            <a:endParaRPr lang="fi-FI" kern="150" dirty="0">
              <a:effectLst/>
            </a:endParaRPr>
          </a:p>
          <a:p>
            <a:pPr marL="342900" lvl="0" indent="-342900">
              <a:lnSpc>
                <a:spcPct val="130000"/>
              </a:lnSpc>
              <a:spcBef>
                <a:spcPts val="500"/>
              </a:spcBef>
              <a:spcAft>
                <a:spcPts val="500"/>
              </a:spcAft>
              <a:buSzPts val="1000"/>
              <a:buFont typeface="Arial" panose="05000000000000000000" pitchFamily="2" charset="2"/>
              <a:buChar char="•"/>
            </a:pPr>
            <a:r>
              <a:rPr lang="fi-FI" kern="0" dirty="0">
                <a:effectLst/>
              </a:rPr>
              <a:t>Tekee selvityksen jo organisaatiossa olevista interventiosta esim. osaamiskartoitus työntekijöille ja selvittää mahdolliset puutteet.</a:t>
            </a:r>
            <a:endParaRPr lang="fi-FI" kern="150" dirty="0">
              <a:effectLst/>
            </a:endParaRPr>
          </a:p>
          <a:p>
            <a:pPr marL="342900" lvl="0" indent="-342900">
              <a:lnSpc>
                <a:spcPct val="130000"/>
              </a:lnSpc>
              <a:spcBef>
                <a:spcPts val="500"/>
              </a:spcBef>
              <a:spcAft>
                <a:spcPts val="500"/>
              </a:spcAft>
              <a:buSzPts val="1000"/>
              <a:buFont typeface="Arial" panose="05000000000000000000" pitchFamily="2" charset="2"/>
              <a:buChar char="•"/>
            </a:pPr>
            <a:r>
              <a:rPr lang="fi-FI" kern="0" dirty="0">
                <a:effectLst/>
              </a:rPr>
              <a:t> Lisäksi kartoittaa mitä interventiota voisi olla saatavilla</a:t>
            </a:r>
            <a:r>
              <a:rPr lang="fi-FI" kern="0" dirty="0"/>
              <a:t>, sekä mitä niiden käyttöönotto ja ylläpito edellyttää organisaatiolta (resurssit, sekä talous, materiaali että henkilöstö)</a:t>
            </a:r>
            <a:endParaRPr lang="fi-FI" kern="0" dirty="0">
              <a:effectLst/>
            </a:endParaRPr>
          </a:p>
          <a:p>
            <a:pPr marL="342900" lvl="0" indent="-342900">
              <a:lnSpc>
                <a:spcPct val="130000"/>
              </a:lnSpc>
              <a:spcBef>
                <a:spcPts val="500"/>
              </a:spcBef>
              <a:spcAft>
                <a:spcPts val="500"/>
              </a:spcAft>
              <a:buSzPts val="1000"/>
              <a:buFont typeface="Arial" panose="05000000000000000000" pitchFamily="2" charset="2"/>
              <a:buChar char="•"/>
            </a:pPr>
            <a:r>
              <a:rPr lang="fi-FI" kern="0" dirty="0"/>
              <a:t>Hyödyntää </a:t>
            </a:r>
            <a:r>
              <a:rPr lang="fi-FI" kern="0" dirty="0" err="1"/>
              <a:t>Itlan</a:t>
            </a:r>
            <a:r>
              <a:rPr lang="fi-FI" kern="0" dirty="0"/>
              <a:t> työvälineitä, jo olemassa olevia arviointeja, tarvittaessa käyttää apuna Luotain ja Kuusio menetelmää</a:t>
            </a:r>
          </a:p>
          <a:p>
            <a:pPr marL="342900" lvl="0" indent="-342900">
              <a:lnSpc>
                <a:spcPct val="130000"/>
              </a:lnSpc>
              <a:spcBef>
                <a:spcPts val="500"/>
              </a:spcBef>
              <a:spcAft>
                <a:spcPts val="500"/>
              </a:spcAft>
              <a:buSzPts val="1000"/>
              <a:buFont typeface="Arial" panose="05000000000000000000" pitchFamily="2" charset="2"/>
              <a:buChar char="•"/>
            </a:pPr>
            <a:endParaRPr lang="fi-FI" kern="150" dirty="0">
              <a:effectLst/>
            </a:endParaRPr>
          </a:p>
          <a:p>
            <a:pPr>
              <a:lnSpc>
                <a:spcPct val="130000"/>
              </a:lnSpc>
            </a:pPr>
            <a:endParaRPr lang="fi-FI" dirty="0"/>
          </a:p>
        </p:txBody>
      </p:sp>
      <p:sp>
        <p:nvSpPr>
          <p:cNvPr id="3" name="Otsikko 2">
            <a:extLst>
              <a:ext uri="{FF2B5EF4-FFF2-40B4-BE49-F238E27FC236}">
                <a16:creationId xmlns:a16="http://schemas.microsoft.com/office/drawing/2014/main" id="{DF6E2A54-EC16-9B5E-2A5B-AE26383A2EDA}"/>
              </a:ext>
            </a:extLst>
          </p:cNvPr>
          <p:cNvSpPr>
            <a:spLocks noGrp="1"/>
          </p:cNvSpPr>
          <p:nvPr>
            <p:ph type="title"/>
          </p:nvPr>
        </p:nvSpPr>
        <p:spPr>
          <a:xfrm>
            <a:off x="550361" y="182885"/>
            <a:ext cx="11105611" cy="942532"/>
          </a:xfrm>
        </p:spPr>
        <p:txBody>
          <a:bodyPr anchor="b">
            <a:normAutofit/>
          </a:bodyPr>
          <a:lstStyle/>
          <a:p>
            <a:r>
              <a:rPr lang="fi-FI" dirty="0"/>
              <a:t>2.Kartoitusvaihe</a:t>
            </a:r>
          </a:p>
        </p:txBody>
      </p:sp>
      <p:sp>
        <p:nvSpPr>
          <p:cNvPr id="4" name="Päivämäärän paikkamerkki 3">
            <a:extLst>
              <a:ext uri="{FF2B5EF4-FFF2-40B4-BE49-F238E27FC236}">
                <a16:creationId xmlns:a16="http://schemas.microsoft.com/office/drawing/2014/main" id="{A58C22BF-E92E-4610-FE54-9F1B02888AD5}"/>
              </a:ext>
            </a:extLst>
          </p:cNvPr>
          <p:cNvSpPr>
            <a:spLocks noGrp="1"/>
          </p:cNvSpPr>
          <p:nvPr>
            <p:ph type="dt" sz="half" idx="10"/>
          </p:nvPr>
        </p:nvSpPr>
        <p:spPr>
          <a:xfrm>
            <a:off x="564332" y="6441702"/>
            <a:ext cx="1039741" cy="301756"/>
          </a:xfrm>
        </p:spPr>
        <p:txBody>
          <a:bodyPr anchor="ctr">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fld id="{1F15E782-0D79-1147-8AEE-D1A4F876EA1D}" type="datetime1">
              <a:rPr kumimoji="0" lang="fi-FI" sz="11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600"/>
                </a:spcAft>
                <a:buClrTx/>
                <a:buSzTx/>
                <a:buFontTx/>
                <a:buNone/>
                <a:tabLst/>
                <a:defRPr/>
              </a:pPr>
              <a:t>11.2.2025</a:t>
            </a:fld>
            <a:endParaRPr kumimoji="0" lang="fi-FI" sz="11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5" name="Alatunnisteen paikkamerkki 4">
            <a:extLst>
              <a:ext uri="{FF2B5EF4-FFF2-40B4-BE49-F238E27FC236}">
                <a16:creationId xmlns:a16="http://schemas.microsoft.com/office/drawing/2014/main" id="{72816F1F-3DAA-F6B5-092A-903DF57CD82F}"/>
              </a:ext>
            </a:extLst>
          </p:cNvPr>
          <p:cNvSpPr>
            <a:spLocks noGrp="1"/>
          </p:cNvSpPr>
          <p:nvPr>
            <p:ph type="ftr" sz="quarter" idx="11"/>
          </p:nvPr>
        </p:nvSpPr>
        <p:spPr>
          <a:xfrm>
            <a:off x="1859984" y="6441702"/>
            <a:ext cx="4114800" cy="301756"/>
          </a:xfrm>
        </p:spPr>
        <p:txBody>
          <a:bodyPr anchor="ctr">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fi-FI" sz="1100" b="0" i="0" u="none" strike="noStrike" kern="1200" cap="none" spc="0" normalizeH="0" baseline="0" noProof="0">
                <a:ln>
                  <a:noFill/>
                </a:ln>
                <a:solidFill>
                  <a:srgbClr val="000000"/>
                </a:solidFill>
                <a:effectLst/>
                <a:uLnTx/>
                <a:uFillTx/>
                <a:latin typeface="Arial" panose="020B0604020202020204"/>
                <a:ea typeface="+mn-ea"/>
                <a:cs typeface="+mn-cs"/>
              </a:rPr>
              <a:t>Kanta-Hämeen hyvinvointialue</a:t>
            </a:r>
          </a:p>
        </p:txBody>
      </p:sp>
      <p:sp>
        <p:nvSpPr>
          <p:cNvPr id="6" name="Dian numeron paikkamerkki 5">
            <a:extLst>
              <a:ext uri="{FF2B5EF4-FFF2-40B4-BE49-F238E27FC236}">
                <a16:creationId xmlns:a16="http://schemas.microsoft.com/office/drawing/2014/main" id="{80349250-A40E-1FE0-0C40-04C98FD4CC88}"/>
              </a:ext>
            </a:extLst>
          </p:cNvPr>
          <p:cNvSpPr>
            <a:spLocks noGrp="1"/>
          </p:cNvSpPr>
          <p:nvPr>
            <p:ph type="sldNum" sz="quarter" idx="12"/>
          </p:nvPr>
        </p:nvSpPr>
        <p:spPr>
          <a:xfrm>
            <a:off x="9456420" y="6441702"/>
            <a:ext cx="1788378" cy="301756"/>
          </a:xfrm>
        </p:spPr>
        <p:txBody>
          <a:bodyPr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53C4A76B-A38D-2748-B9D9-0C392F5890A1}" type="slidenum">
              <a:rPr kumimoji="0" lang="fi-FI" sz="11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5</a:t>
            </a:fld>
            <a:endParaRPr kumimoji="0" lang="fi-FI" sz="11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2199126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Sisällön paikkamerkki 6">
            <a:extLst>
              <a:ext uri="{FF2B5EF4-FFF2-40B4-BE49-F238E27FC236}">
                <a16:creationId xmlns:a16="http://schemas.microsoft.com/office/drawing/2014/main" id="{073833BF-CD9B-56CB-FD43-43E2F47236DC}"/>
              </a:ext>
            </a:extLst>
          </p:cNvPr>
          <p:cNvGraphicFramePr>
            <a:graphicFrameLocks noGrp="1"/>
          </p:cNvGraphicFramePr>
          <p:nvPr>
            <p:ph idx="1"/>
          </p:nvPr>
        </p:nvGraphicFramePr>
        <p:xfrm>
          <a:off x="550361" y="1288027"/>
          <a:ext cx="10510928" cy="4631255"/>
        </p:xfrm>
        <a:graphic>
          <a:graphicData uri="http://schemas.openxmlformats.org/drawingml/2006/table">
            <a:tbl>
              <a:tblPr firstRow="1" bandRow="1">
                <a:tableStyleId>{5C22544A-7EE6-4342-B048-85BDC9FD1C3A}</a:tableStyleId>
              </a:tblPr>
              <a:tblGrid>
                <a:gridCol w="5175321">
                  <a:extLst>
                    <a:ext uri="{9D8B030D-6E8A-4147-A177-3AD203B41FA5}">
                      <a16:colId xmlns:a16="http://schemas.microsoft.com/office/drawing/2014/main" val="2659671769"/>
                    </a:ext>
                  </a:extLst>
                </a:gridCol>
                <a:gridCol w="5335607">
                  <a:extLst>
                    <a:ext uri="{9D8B030D-6E8A-4147-A177-3AD203B41FA5}">
                      <a16:colId xmlns:a16="http://schemas.microsoft.com/office/drawing/2014/main" val="2941814581"/>
                    </a:ext>
                  </a:extLst>
                </a:gridCol>
              </a:tblGrid>
              <a:tr h="478127">
                <a:tc>
                  <a:txBody>
                    <a:bodyPr/>
                    <a:lstStyle/>
                    <a:p>
                      <a:r>
                        <a:rPr lang="fi-FI" dirty="0"/>
                        <a:t>Selvitettävät asiat</a:t>
                      </a:r>
                    </a:p>
                  </a:txBody>
                  <a:tcPr/>
                </a:tc>
                <a:tc>
                  <a:txBody>
                    <a:bodyPr/>
                    <a:lstStyle/>
                    <a:p>
                      <a:r>
                        <a:rPr lang="fi-FI" dirty="0"/>
                        <a:t>Selvityksen tulos</a:t>
                      </a:r>
                    </a:p>
                  </a:txBody>
                  <a:tcPr/>
                </a:tc>
                <a:extLst>
                  <a:ext uri="{0D108BD9-81ED-4DB2-BD59-A6C34878D82A}">
                    <a16:rowId xmlns:a16="http://schemas.microsoft.com/office/drawing/2014/main" val="652990156"/>
                  </a:ext>
                </a:extLst>
              </a:tr>
              <a:tr h="1178943">
                <a:tc>
                  <a:txBody>
                    <a:bodyPr/>
                    <a:lstStyle/>
                    <a:p>
                      <a:r>
                        <a:rPr lang="fi-FI" sz="1600" dirty="0"/>
                        <a:t>Mitä tähän tarpeeseen olevia menetelmiä organisaatiossa on jo käytössä?</a:t>
                      </a:r>
                    </a:p>
                    <a:p>
                      <a:r>
                        <a:rPr lang="fi-FI" sz="1600" dirty="0"/>
                        <a:t>(</a:t>
                      </a:r>
                      <a:r>
                        <a:rPr lang="fi-FI" sz="1600" dirty="0" err="1"/>
                        <a:t>tarv</a:t>
                      </a:r>
                      <a:r>
                        <a:rPr lang="fi-FI" sz="1600" dirty="0"/>
                        <a:t>. Osaamiskartoitus, koulutusrekisteritiedot)</a:t>
                      </a:r>
                    </a:p>
                  </a:txBody>
                  <a:tcPr/>
                </a:tc>
                <a:tc>
                  <a:txBody>
                    <a:bodyPr/>
                    <a:lstStyle/>
                    <a:p>
                      <a:endParaRPr lang="fi-FI" sz="1600" dirty="0"/>
                    </a:p>
                  </a:txBody>
                  <a:tcPr/>
                </a:tc>
                <a:extLst>
                  <a:ext uri="{0D108BD9-81ED-4DB2-BD59-A6C34878D82A}">
                    <a16:rowId xmlns:a16="http://schemas.microsoft.com/office/drawing/2014/main" val="669940308"/>
                  </a:ext>
                </a:extLst>
              </a:tr>
              <a:tr h="478127">
                <a:tc>
                  <a:txBody>
                    <a:bodyPr/>
                    <a:lstStyle/>
                    <a:p>
                      <a:r>
                        <a:rPr lang="fi-FI" sz="1600" dirty="0"/>
                        <a:t>Mitä muita menetelmiä tähän tarpeeseen on tarjolla?</a:t>
                      </a:r>
                    </a:p>
                  </a:txBody>
                  <a:tcPr/>
                </a:tc>
                <a:tc>
                  <a:txBody>
                    <a:bodyPr/>
                    <a:lstStyle/>
                    <a:p>
                      <a:endParaRPr lang="fi-FI"/>
                    </a:p>
                  </a:txBody>
                  <a:tcPr/>
                </a:tc>
                <a:extLst>
                  <a:ext uri="{0D108BD9-81ED-4DB2-BD59-A6C34878D82A}">
                    <a16:rowId xmlns:a16="http://schemas.microsoft.com/office/drawing/2014/main" val="131442305"/>
                  </a:ext>
                </a:extLst>
              </a:tr>
              <a:tr h="1177798">
                <a:tc>
                  <a:txBody>
                    <a:bodyPr/>
                    <a:lstStyle/>
                    <a:p>
                      <a:r>
                        <a:rPr lang="fi-FI" sz="1600" dirty="0"/>
                        <a:t>Tehdään menetelmien arviointi, </a:t>
                      </a:r>
                      <a:r>
                        <a:rPr lang="fi-FI" sz="1600" dirty="0" err="1"/>
                        <a:t>esim</a:t>
                      </a:r>
                      <a:r>
                        <a:rPr lang="fi-FI" sz="1600" dirty="0"/>
                        <a:t> Kuusio menetelmä (Tarve, käytettävyys, sopivuus organisaatioon, valmiudet, käyttöönoton ja ylläpidon tuki)</a:t>
                      </a:r>
                    </a:p>
                  </a:txBody>
                  <a:tcPr/>
                </a:tc>
                <a:tc>
                  <a:txBody>
                    <a:bodyPr/>
                    <a:lstStyle/>
                    <a:p>
                      <a:endParaRPr lang="fi-FI" dirty="0"/>
                    </a:p>
                  </a:txBody>
                  <a:tcPr/>
                </a:tc>
                <a:extLst>
                  <a:ext uri="{0D108BD9-81ED-4DB2-BD59-A6C34878D82A}">
                    <a16:rowId xmlns:a16="http://schemas.microsoft.com/office/drawing/2014/main" val="1022068165"/>
                  </a:ext>
                </a:extLst>
              </a:tr>
              <a:tr h="1156952">
                <a:tc>
                  <a:txBody>
                    <a:bodyPr/>
                    <a:lstStyle/>
                    <a:p>
                      <a:pPr marL="0" marR="0" lvl="0" indent="0" algn="l" rtl="0" eaLnBrk="1" fontAlgn="auto" latinLnBrk="0" hangingPunct="1">
                        <a:lnSpc>
                          <a:spcPts val="1500"/>
                        </a:lnSpc>
                        <a:spcBef>
                          <a:spcPts val="500"/>
                        </a:spcBef>
                        <a:spcAft>
                          <a:spcPts val="500"/>
                        </a:spcAft>
                        <a:buClrTx/>
                        <a:buSzPts val="1000"/>
                        <a:buNone/>
                      </a:pPr>
                      <a:r>
                        <a:rPr kumimoji="0" lang="fi-FI" sz="1600" b="0" i="0" u="none" strike="noStrike" kern="0" cap="none" spc="0" normalizeH="0" baseline="0" noProof="0" dirty="0">
                          <a:ln>
                            <a:noFill/>
                          </a:ln>
                          <a:solidFill>
                            <a:srgbClr val="242424"/>
                          </a:solidFill>
                          <a:effectLst/>
                          <a:uLnTx/>
                          <a:uFillTx/>
                          <a:latin typeface="Arial"/>
                          <a:ea typeface="Times New Roman" panose="02020603050405020304" pitchFamily="18" charset="0"/>
                          <a:cs typeface="Times New Roman"/>
                        </a:rPr>
                        <a:t>Tunnistaa ja listaa arvioitavat interventiot ja tarvittavat toimenpiteet.  Päättää interventioiden arviointijärjestyksen</a:t>
                      </a:r>
                      <a:r>
                        <a:rPr lang="fi-FI" sz="1600" b="0" i="0" u="none" strike="noStrike" kern="0" cap="none" spc="0" normalizeH="0" baseline="0" noProof="0" dirty="0">
                          <a:ln>
                            <a:noFill/>
                          </a:ln>
                          <a:solidFill>
                            <a:srgbClr val="242424"/>
                          </a:solidFill>
                          <a:effectLst/>
                          <a:uLnTx/>
                          <a:uFillTx/>
                          <a:latin typeface="Arial"/>
                          <a:ea typeface="Times New Roman" panose="02020603050405020304" pitchFamily="18" charset="0"/>
                          <a:cs typeface="Times New Roman"/>
                        </a:rPr>
                        <a:t>, jonka esittelee toimialan johdolle</a:t>
                      </a:r>
                      <a:endParaRPr kumimoji="0" lang="fi-FI" sz="1600" b="0" i="0" u="none" strike="noStrike" kern="150" cap="none" spc="0" normalizeH="0" baseline="0" noProof="0" dirty="0">
                        <a:ln>
                          <a:noFill/>
                        </a:ln>
                        <a:solidFill>
                          <a:srgbClr val="242424"/>
                        </a:solidFill>
                        <a:effectLst/>
                        <a:uLnTx/>
                        <a:uFillTx/>
                        <a:latin typeface="Arial"/>
                        <a:ea typeface="Aptos" panose="020B0004020202020204" pitchFamily="34" charset="0"/>
                        <a:cs typeface="Times New Roman"/>
                      </a:endParaRPr>
                    </a:p>
                    <a:p>
                      <a:pPr marL="342900" marR="0" lvl="0" indent="-342900" algn="l" defTabSz="914400" rtl="0" eaLnBrk="1" fontAlgn="auto" latinLnBrk="0" hangingPunct="1">
                        <a:lnSpc>
                          <a:spcPts val="1500"/>
                        </a:lnSpc>
                        <a:spcBef>
                          <a:spcPts val="500"/>
                        </a:spcBef>
                        <a:spcAft>
                          <a:spcPts val="500"/>
                        </a:spcAft>
                        <a:buClrTx/>
                        <a:buSzPts val="1000"/>
                        <a:buFont typeface="Wingdings" panose="05000000000000000000" pitchFamily="2" charset="2"/>
                        <a:buChar char=""/>
                        <a:tabLst/>
                        <a:defRPr/>
                      </a:pPr>
                      <a:endParaRPr kumimoji="0" lang="fi-FI" sz="1600" b="0" i="0" u="none" strike="noStrike" kern="150" cap="none" spc="0" normalizeH="0" baseline="0" noProof="0" dirty="0">
                        <a:ln>
                          <a:noFill/>
                        </a:ln>
                        <a:solidFill>
                          <a:srgbClr val="242424"/>
                        </a:solidFill>
                        <a:effectLst/>
                        <a:uLnTx/>
                        <a:uFillTx/>
                        <a:latin typeface="Arial"/>
                        <a:ea typeface="Aptos" panose="020B0004020202020204" pitchFamily="34" charset="0"/>
                        <a:cs typeface="Times New Roman"/>
                      </a:endParaRPr>
                    </a:p>
                    <a:p>
                      <a:endParaRPr lang="fi-FI" dirty="0"/>
                    </a:p>
                  </a:txBody>
                  <a:tcPr/>
                </a:tc>
                <a:tc>
                  <a:txBody>
                    <a:bodyPr/>
                    <a:lstStyle/>
                    <a:p>
                      <a:endParaRPr lang="fi-FI" dirty="0"/>
                    </a:p>
                  </a:txBody>
                  <a:tcPr/>
                </a:tc>
                <a:extLst>
                  <a:ext uri="{0D108BD9-81ED-4DB2-BD59-A6C34878D82A}">
                    <a16:rowId xmlns:a16="http://schemas.microsoft.com/office/drawing/2014/main" val="3124776648"/>
                  </a:ext>
                </a:extLst>
              </a:tr>
            </a:tbl>
          </a:graphicData>
        </a:graphic>
      </p:graphicFrame>
      <p:sp>
        <p:nvSpPr>
          <p:cNvPr id="3" name="Otsikko 2">
            <a:extLst>
              <a:ext uri="{FF2B5EF4-FFF2-40B4-BE49-F238E27FC236}">
                <a16:creationId xmlns:a16="http://schemas.microsoft.com/office/drawing/2014/main" id="{F06DDBDE-6BE3-AE4C-9AA3-5B1102B15877}"/>
              </a:ext>
            </a:extLst>
          </p:cNvPr>
          <p:cNvSpPr>
            <a:spLocks noGrp="1"/>
          </p:cNvSpPr>
          <p:nvPr>
            <p:ph type="title"/>
          </p:nvPr>
        </p:nvSpPr>
        <p:spPr/>
        <p:txBody>
          <a:bodyPr/>
          <a:lstStyle/>
          <a:p>
            <a:r>
              <a:rPr lang="fi-FI" dirty="0"/>
              <a:t>2.Kartoitusvaihe  </a:t>
            </a:r>
          </a:p>
        </p:txBody>
      </p:sp>
      <p:sp>
        <p:nvSpPr>
          <p:cNvPr id="4" name="Päivämäärän paikkamerkki 3">
            <a:extLst>
              <a:ext uri="{FF2B5EF4-FFF2-40B4-BE49-F238E27FC236}">
                <a16:creationId xmlns:a16="http://schemas.microsoft.com/office/drawing/2014/main" id="{EC55C542-600D-1DA6-38EE-4F5274B45441}"/>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F15E782-0D79-1147-8AEE-D1A4F876EA1D}" type="datetime1">
              <a:rPr kumimoji="0" lang="fi-FI" sz="11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11.2.2025</a:t>
            </a:fld>
            <a:endParaRPr kumimoji="0" lang="fi-FI" sz="11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5" name="Alatunnisteen paikkamerkki 4">
            <a:extLst>
              <a:ext uri="{FF2B5EF4-FFF2-40B4-BE49-F238E27FC236}">
                <a16:creationId xmlns:a16="http://schemas.microsoft.com/office/drawing/2014/main" id="{78F0D730-92B7-D8DA-A301-C81A12E578D5}"/>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a:ln>
                  <a:noFill/>
                </a:ln>
                <a:solidFill>
                  <a:srgbClr val="000000"/>
                </a:solidFill>
                <a:effectLst/>
                <a:uLnTx/>
                <a:uFillTx/>
                <a:latin typeface="Arial" panose="020B0604020202020204"/>
                <a:ea typeface="+mn-ea"/>
                <a:cs typeface="+mn-cs"/>
              </a:rPr>
              <a:t>Kanta-Hämeen hyvinvointialue</a:t>
            </a:r>
          </a:p>
        </p:txBody>
      </p:sp>
      <p:sp>
        <p:nvSpPr>
          <p:cNvPr id="6" name="Dian numeron paikkamerkki 5">
            <a:extLst>
              <a:ext uri="{FF2B5EF4-FFF2-40B4-BE49-F238E27FC236}">
                <a16:creationId xmlns:a16="http://schemas.microsoft.com/office/drawing/2014/main" id="{3571B502-622E-506E-EC6C-435FD7A40D5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C4A76B-A38D-2748-B9D9-0C392F5890A1}" type="slidenum">
              <a:rPr kumimoji="0" lang="fi-FI" sz="11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fi-FI" sz="11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1120359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5154B90D-981F-645C-A671-17C5C848674A}"/>
              </a:ext>
            </a:extLst>
          </p:cNvPr>
          <p:cNvSpPr>
            <a:spLocks noGrp="1"/>
          </p:cNvSpPr>
          <p:nvPr>
            <p:ph idx="1"/>
          </p:nvPr>
        </p:nvSpPr>
        <p:spPr>
          <a:xfrm>
            <a:off x="550360" y="1413522"/>
            <a:ext cx="8906059" cy="4190184"/>
          </a:xfrm>
        </p:spPr>
        <p:txBody>
          <a:bodyPr vert="horz" lIns="91440" tIns="45720" rIns="91440" bIns="45720" rtlCol="0">
            <a:normAutofit/>
          </a:bodyPr>
          <a:lstStyle/>
          <a:p>
            <a:pPr marL="0" indent="0">
              <a:lnSpc>
                <a:spcPct val="130000"/>
              </a:lnSpc>
              <a:buNone/>
            </a:pPr>
            <a:r>
              <a:rPr lang="fi-FI" sz="1500" dirty="0"/>
              <a:t>Kun on päätetty intervention valinta tai muut toimenpiteet nimetään implementaatio tiimi, joka vastaa valmistelusta, käyttöönotosta ja huolehtii tarvittavien tehtävien kuten seurannan siirtymisestä organisaation työntekijöille.</a:t>
            </a:r>
          </a:p>
          <a:p>
            <a:pPr>
              <a:lnSpc>
                <a:spcPct val="130000"/>
              </a:lnSpc>
            </a:pPr>
            <a:r>
              <a:rPr lang="fi-FI" sz="1500" dirty="0"/>
              <a:t>Onko lähijohto jo mukana? Järjestetään heille tarvittava tiedotus, perehdytys tai koulutus</a:t>
            </a:r>
          </a:p>
          <a:p>
            <a:pPr>
              <a:lnSpc>
                <a:spcPct val="130000"/>
              </a:lnSpc>
            </a:pPr>
            <a:r>
              <a:rPr lang="fi-FI" sz="1500" dirty="0"/>
              <a:t>Koulutuksen toteuttamisen suunnittelu, yhdessä lähijohdon kanssa</a:t>
            </a:r>
          </a:p>
          <a:p>
            <a:pPr>
              <a:lnSpc>
                <a:spcPct val="130000"/>
              </a:lnSpc>
            </a:pPr>
            <a:r>
              <a:rPr lang="fi-FI" sz="1500" dirty="0"/>
              <a:t>Täydennyskoulutusten ja ylläpitokoulutusten suunnittelu</a:t>
            </a:r>
          </a:p>
          <a:p>
            <a:pPr>
              <a:lnSpc>
                <a:spcPct val="130000"/>
              </a:lnSpc>
            </a:pPr>
            <a:r>
              <a:rPr lang="fi-FI" sz="1500" dirty="0"/>
              <a:t>Sovitaan miten käyttöön ottoa seurataan, mitkä ovat seurannan mittarit?</a:t>
            </a:r>
          </a:p>
          <a:p>
            <a:pPr>
              <a:lnSpc>
                <a:spcPct val="130000"/>
              </a:lnSpc>
            </a:pPr>
            <a:r>
              <a:rPr lang="fi-FI" sz="1500" dirty="0"/>
              <a:t>Miten ylläpitoa seurataan sekä arvioidaan vastataanko alkuperäiseen tavoitteeseen?</a:t>
            </a:r>
          </a:p>
          <a:p>
            <a:pPr>
              <a:lnSpc>
                <a:spcPct val="130000"/>
              </a:lnSpc>
            </a:pPr>
            <a:r>
              <a:rPr lang="fi-FI" sz="1500" dirty="0"/>
              <a:t>Viestinnän suunnittelu. Mitä erilaisia viestinnän kohteita voi olla / Esim.  Henkilöstö, asiakkaat, yhteistyökumppanit)</a:t>
            </a:r>
          </a:p>
          <a:p>
            <a:pPr marL="0" indent="0">
              <a:lnSpc>
                <a:spcPct val="130000"/>
              </a:lnSpc>
              <a:buNone/>
            </a:pPr>
            <a:endParaRPr lang="fi-FI" sz="1500" dirty="0"/>
          </a:p>
          <a:p>
            <a:pPr lvl="1">
              <a:lnSpc>
                <a:spcPct val="130000"/>
              </a:lnSpc>
            </a:pPr>
            <a:endParaRPr lang="fi-FI" sz="1500" dirty="0"/>
          </a:p>
        </p:txBody>
      </p:sp>
      <p:sp>
        <p:nvSpPr>
          <p:cNvPr id="3" name="Otsikko 2">
            <a:extLst>
              <a:ext uri="{FF2B5EF4-FFF2-40B4-BE49-F238E27FC236}">
                <a16:creationId xmlns:a16="http://schemas.microsoft.com/office/drawing/2014/main" id="{0FDA77E1-79F3-07DF-6DF4-06C1E33372E5}"/>
              </a:ext>
            </a:extLst>
          </p:cNvPr>
          <p:cNvSpPr>
            <a:spLocks noGrp="1"/>
          </p:cNvSpPr>
          <p:nvPr>
            <p:ph type="title"/>
          </p:nvPr>
        </p:nvSpPr>
        <p:spPr>
          <a:xfrm>
            <a:off x="550361" y="182885"/>
            <a:ext cx="11105611" cy="942532"/>
          </a:xfrm>
        </p:spPr>
        <p:txBody>
          <a:bodyPr anchor="b">
            <a:normAutofit/>
          </a:bodyPr>
          <a:lstStyle/>
          <a:p>
            <a:r>
              <a:rPr lang="fi-FI" dirty="0"/>
              <a:t>3.Valmisteluvaihe</a:t>
            </a:r>
          </a:p>
        </p:txBody>
      </p:sp>
      <p:sp>
        <p:nvSpPr>
          <p:cNvPr id="4" name="Päivämäärän paikkamerkki 3">
            <a:extLst>
              <a:ext uri="{FF2B5EF4-FFF2-40B4-BE49-F238E27FC236}">
                <a16:creationId xmlns:a16="http://schemas.microsoft.com/office/drawing/2014/main" id="{4697990D-C587-547E-896E-880E87BC6AFE}"/>
              </a:ext>
            </a:extLst>
          </p:cNvPr>
          <p:cNvSpPr>
            <a:spLocks noGrp="1"/>
          </p:cNvSpPr>
          <p:nvPr>
            <p:ph type="dt" sz="half" idx="10"/>
          </p:nvPr>
        </p:nvSpPr>
        <p:spPr>
          <a:xfrm>
            <a:off x="564332" y="6441702"/>
            <a:ext cx="1039741" cy="301756"/>
          </a:xfrm>
        </p:spPr>
        <p:txBody>
          <a:bodyPr anchor="ctr">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fld id="{1F15E782-0D79-1147-8AEE-D1A4F876EA1D}" type="datetime1">
              <a:rPr kumimoji="0" lang="fi-FI" sz="11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600"/>
                </a:spcAft>
                <a:buClrTx/>
                <a:buSzTx/>
                <a:buFontTx/>
                <a:buNone/>
                <a:tabLst/>
                <a:defRPr/>
              </a:pPr>
              <a:t>11.2.2025</a:t>
            </a:fld>
            <a:endParaRPr kumimoji="0" lang="fi-FI" sz="11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5" name="Alatunnisteen paikkamerkki 4">
            <a:extLst>
              <a:ext uri="{FF2B5EF4-FFF2-40B4-BE49-F238E27FC236}">
                <a16:creationId xmlns:a16="http://schemas.microsoft.com/office/drawing/2014/main" id="{F48F4CBC-CC3C-AF04-B503-459161AE1856}"/>
              </a:ext>
            </a:extLst>
          </p:cNvPr>
          <p:cNvSpPr>
            <a:spLocks noGrp="1"/>
          </p:cNvSpPr>
          <p:nvPr>
            <p:ph type="ftr" sz="quarter" idx="11"/>
          </p:nvPr>
        </p:nvSpPr>
        <p:spPr>
          <a:xfrm>
            <a:off x="1859984" y="6441702"/>
            <a:ext cx="4114800" cy="301756"/>
          </a:xfrm>
        </p:spPr>
        <p:txBody>
          <a:bodyPr anchor="ctr">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fi-FI" sz="1100" b="0" i="0" u="none" strike="noStrike" kern="1200" cap="none" spc="0" normalizeH="0" baseline="0" noProof="0">
                <a:ln>
                  <a:noFill/>
                </a:ln>
                <a:solidFill>
                  <a:srgbClr val="000000"/>
                </a:solidFill>
                <a:effectLst/>
                <a:uLnTx/>
                <a:uFillTx/>
                <a:latin typeface="Arial" panose="020B0604020202020204"/>
                <a:ea typeface="+mn-ea"/>
                <a:cs typeface="+mn-cs"/>
              </a:rPr>
              <a:t>Kanta-Hämeen hyvinvointialue</a:t>
            </a:r>
          </a:p>
        </p:txBody>
      </p:sp>
      <p:sp>
        <p:nvSpPr>
          <p:cNvPr id="6" name="Dian numeron paikkamerkki 5">
            <a:extLst>
              <a:ext uri="{FF2B5EF4-FFF2-40B4-BE49-F238E27FC236}">
                <a16:creationId xmlns:a16="http://schemas.microsoft.com/office/drawing/2014/main" id="{C3A132FE-4717-89F6-2823-5F4CDF856850}"/>
              </a:ext>
            </a:extLst>
          </p:cNvPr>
          <p:cNvSpPr>
            <a:spLocks noGrp="1"/>
          </p:cNvSpPr>
          <p:nvPr>
            <p:ph type="sldNum" sz="quarter" idx="12"/>
          </p:nvPr>
        </p:nvSpPr>
        <p:spPr>
          <a:xfrm>
            <a:off x="9456420" y="6441702"/>
            <a:ext cx="1788378" cy="301756"/>
          </a:xfrm>
        </p:spPr>
        <p:txBody>
          <a:bodyPr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53C4A76B-A38D-2748-B9D9-0C392F5890A1}" type="slidenum">
              <a:rPr kumimoji="0" lang="fi-FI" sz="1100" b="0" i="0" u="none" strike="noStrike" kern="1200" cap="none" spc="0" normalizeH="0" baseline="0" noProof="0" smtClean="0">
                <a:ln>
                  <a:noFill/>
                </a:ln>
                <a:solidFill>
                  <a:sysClr val="windowText" lastClr="000000"/>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7</a:t>
            </a:fld>
            <a:endParaRPr kumimoji="0" lang="fi-FI" sz="1100" b="0" i="0" u="none" strike="noStrike" kern="1200" cap="none" spc="0" normalizeH="0" baseline="0" noProof="0">
              <a:ln>
                <a:noFill/>
              </a:ln>
              <a:solidFill>
                <a:sysClr val="windowText" lastClr="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3791185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Sisällön paikkamerkki 6">
            <a:extLst>
              <a:ext uri="{FF2B5EF4-FFF2-40B4-BE49-F238E27FC236}">
                <a16:creationId xmlns:a16="http://schemas.microsoft.com/office/drawing/2014/main" id="{1BD44778-AFFD-A161-A1EB-48CEBC9E0C84}"/>
              </a:ext>
            </a:extLst>
          </p:cNvPr>
          <p:cNvGraphicFramePr>
            <a:graphicFrameLocks noGrp="1"/>
          </p:cNvGraphicFramePr>
          <p:nvPr>
            <p:ph idx="1"/>
          </p:nvPr>
        </p:nvGraphicFramePr>
        <p:xfrm>
          <a:off x="550863" y="1412875"/>
          <a:ext cx="9907143" cy="4246877"/>
        </p:xfrm>
        <a:graphic>
          <a:graphicData uri="http://schemas.openxmlformats.org/drawingml/2006/table">
            <a:tbl>
              <a:tblPr firstRow="1" bandRow="1">
                <a:tableStyleId>{5C22544A-7EE6-4342-B048-85BDC9FD1C3A}</a:tableStyleId>
              </a:tblPr>
              <a:tblGrid>
                <a:gridCol w="5439507">
                  <a:extLst>
                    <a:ext uri="{9D8B030D-6E8A-4147-A177-3AD203B41FA5}">
                      <a16:colId xmlns:a16="http://schemas.microsoft.com/office/drawing/2014/main" val="2998545023"/>
                    </a:ext>
                  </a:extLst>
                </a:gridCol>
                <a:gridCol w="4467636">
                  <a:extLst>
                    <a:ext uri="{9D8B030D-6E8A-4147-A177-3AD203B41FA5}">
                      <a16:colId xmlns:a16="http://schemas.microsoft.com/office/drawing/2014/main" val="3903240003"/>
                    </a:ext>
                  </a:extLst>
                </a:gridCol>
              </a:tblGrid>
              <a:tr h="370840">
                <a:tc>
                  <a:txBody>
                    <a:bodyPr/>
                    <a:lstStyle/>
                    <a:p>
                      <a:r>
                        <a:rPr lang="fi-FI"/>
                        <a:t>Selvitettävät asiat</a:t>
                      </a:r>
                    </a:p>
                    <a:p>
                      <a:pPr lvl="0">
                        <a:buNone/>
                      </a:pPr>
                      <a:endParaRPr lang="fi-FI"/>
                    </a:p>
                  </a:txBody>
                  <a:tcPr/>
                </a:tc>
                <a:tc>
                  <a:txBody>
                    <a:bodyPr/>
                    <a:lstStyle/>
                    <a:p>
                      <a:r>
                        <a:rPr lang="fi-FI"/>
                        <a:t>Toimenpiteet</a:t>
                      </a:r>
                    </a:p>
                  </a:txBody>
                  <a:tcPr/>
                </a:tc>
                <a:extLst>
                  <a:ext uri="{0D108BD9-81ED-4DB2-BD59-A6C34878D82A}">
                    <a16:rowId xmlns:a16="http://schemas.microsoft.com/office/drawing/2014/main" val="3237242977"/>
                  </a:ext>
                </a:extLst>
              </a:tr>
              <a:tr h="370840">
                <a:tc>
                  <a:txBody>
                    <a:bodyPr/>
                    <a:lstStyle/>
                    <a:p>
                      <a:r>
                        <a:rPr lang="fi-FI"/>
                        <a:t>Ovatko lähijohtajat tietoisia suunnitelmasta?</a:t>
                      </a:r>
                    </a:p>
                  </a:txBody>
                  <a:tcPr/>
                </a:tc>
                <a:tc>
                  <a:txBody>
                    <a:bodyPr/>
                    <a:lstStyle/>
                    <a:p>
                      <a:endParaRPr lang="fi-FI"/>
                    </a:p>
                  </a:txBody>
                  <a:tcPr/>
                </a:tc>
                <a:extLst>
                  <a:ext uri="{0D108BD9-81ED-4DB2-BD59-A6C34878D82A}">
                    <a16:rowId xmlns:a16="http://schemas.microsoft.com/office/drawing/2014/main" val="2354444465"/>
                  </a:ext>
                </a:extLst>
              </a:tr>
              <a:tr h="370840">
                <a:tc>
                  <a:txBody>
                    <a:bodyPr/>
                    <a:lstStyle/>
                    <a:p>
                      <a:r>
                        <a:rPr lang="fi-FI"/>
                        <a:t>Onko lähijohtajat perehdytetty asiaan?</a:t>
                      </a:r>
                    </a:p>
                  </a:txBody>
                  <a:tcPr/>
                </a:tc>
                <a:tc>
                  <a:txBody>
                    <a:bodyPr/>
                    <a:lstStyle/>
                    <a:p>
                      <a:endParaRPr lang="fi-FI"/>
                    </a:p>
                  </a:txBody>
                  <a:tcPr/>
                </a:tc>
                <a:extLst>
                  <a:ext uri="{0D108BD9-81ED-4DB2-BD59-A6C34878D82A}">
                    <a16:rowId xmlns:a16="http://schemas.microsoft.com/office/drawing/2014/main" val="1860534355"/>
                  </a:ext>
                </a:extLst>
              </a:tr>
              <a:tr h="370840">
                <a:tc>
                  <a:txBody>
                    <a:bodyPr/>
                    <a:lstStyle/>
                    <a:p>
                      <a:r>
                        <a:rPr lang="fi-FI"/>
                        <a:t>Onko lähijohtajien kanssa tehty käyttöönottosuunnitelma</a:t>
                      </a:r>
                    </a:p>
                  </a:txBody>
                  <a:tcPr/>
                </a:tc>
                <a:tc>
                  <a:txBody>
                    <a:bodyPr/>
                    <a:lstStyle/>
                    <a:p>
                      <a:endParaRPr lang="fi-FI"/>
                    </a:p>
                  </a:txBody>
                  <a:tcPr/>
                </a:tc>
                <a:extLst>
                  <a:ext uri="{0D108BD9-81ED-4DB2-BD59-A6C34878D82A}">
                    <a16:rowId xmlns:a16="http://schemas.microsoft.com/office/drawing/2014/main" val="3289557095"/>
                  </a:ext>
                </a:extLst>
              </a:tr>
              <a:tr h="370840">
                <a:tc>
                  <a:txBody>
                    <a:bodyPr/>
                    <a:lstStyle/>
                    <a:p>
                      <a:r>
                        <a:rPr lang="fi-FI"/>
                        <a:t>Ketä koulutetaan?</a:t>
                      </a:r>
                    </a:p>
                  </a:txBody>
                  <a:tcPr/>
                </a:tc>
                <a:tc>
                  <a:txBody>
                    <a:bodyPr/>
                    <a:lstStyle/>
                    <a:p>
                      <a:endParaRPr lang="fi-FI"/>
                    </a:p>
                  </a:txBody>
                  <a:tcPr/>
                </a:tc>
                <a:extLst>
                  <a:ext uri="{0D108BD9-81ED-4DB2-BD59-A6C34878D82A}">
                    <a16:rowId xmlns:a16="http://schemas.microsoft.com/office/drawing/2014/main" val="2226101481"/>
                  </a:ext>
                </a:extLst>
              </a:tr>
              <a:tr h="370840">
                <a:tc>
                  <a:txBody>
                    <a:bodyPr/>
                    <a:lstStyle/>
                    <a:p>
                      <a:r>
                        <a:rPr lang="fi-FI"/>
                        <a:t>Missä järjestyksessä ja aikataulussa koulutetaan?</a:t>
                      </a:r>
                    </a:p>
                  </a:txBody>
                  <a:tcPr/>
                </a:tc>
                <a:tc>
                  <a:txBody>
                    <a:bodyPr/>
                    <a:lstStyle/>
                    <a:p>
                      <a:endParaRPr lang="fi-FI"/>
                    </a:p>
                  </a:txBody>
                  <a:tcPr/>
                </a:tc>
                <a:extLst>
                  <a:ext uri="{0D108BD9-81ED-4DB2-BD59-A6C34878D82A}">
                    <a16:rowId xmlns:a16="http://schemas.microsoft.com/office/drawing/2014/main" val="3507906409"/>
                  </a:ext>
                </a:extLst>
              </a:tr>
              <a:tr h="370840">
                <a:tc>
                  <a:txBody>
                    <a:bodyPr/>
                    <a:lstStyle/>
                    <a:p>
                      <a:r>
                        <a:rPr lang="fi-FI"/>
                        <a:t>Miten seurantamittarit otetaan käyttöön?</a:t>
                      </a:r>
                    </a:p>
                  </a:txBody>
                  <a:tcPr/>
                </a:tc>
                <a:tc>
                  <a:txBody>
                    <a:bodyPr/>
                    <a:lstStyle/>
                    <a:p>
                      <a:endParaRPr lang="fi-FI"/>
                    </a:p>
                  </a:txBody>
                  <a:tcPr/>
                </a:tc>
                <a:extLst>
                  <a:ext uri="{0D108BD9-81ED-4DB2-BD59-A6C34878D82A}">
                    <a16:rowId xmlns:a16="http://schemas.microsoft.com/office/drawing/2014/main" val="1337434131"/>
                  </a:ext>
                </a:extLst>
              </a:tr>
              <a:tr h="370840">
                <a:tc>
                  <a:txBody>
                    <a:bodyPr/>
                    <a:lstStyle/>
                    <a:p>
                      <a:r>
                        <a:rPr lang="fi-FI"/>
                        <a:t>Viestintäsuunnitelma; kenelle, aikataulu</a:t>
                      </a:r>
                    </a:p>
                  </a:txBody>
                  <a:tcPr/>
                </a:tc>
                <a:tc>
                  <a:txBody>
                    <a:bodyPr/>
                    <a:lstStyle/>
                    <a:p>
                      <a:endParaRPr lang="fi-FI"/>
                    </a:p>
                  </a:txBody>
                  <a:tcPr/>
                </a:tc>
                <a:extLst>
                  <a:ext uri="{0D108BD9-81ED-4DB2-BD59-A6C34878D82A}">
                    <a16:rowId xmlns:a16="http://schemas.microsoft.com/office/drawing/2014/main" val="2800737862"/>
                  </a:ext>
                </a:extLst>
              </a:tr>
              <a:tr h="370839">
                <a:tc>
                  <a:txBody>
                    <a:bodyPr/>
                    <a:lstStyle/>
                    <a:p>
                      <a:pPr lvl="0">
                        <a:buNone/>
                      </a:pPr>
                      <a:r>
                        <a:rPr lang="fi-FI"/>
                        <a:t>Kertauskoulutusten suunnittelu</a:t>
                      </a:r>
                    </a:p>
                  </a:txBody>
                  <a:tcPr/>
                </a:tc>
                <a:tc>
                  <a:txBody>
                    <a:bodyPr/>
                    <a:lstStyle/>
                    <a:p>
                      <a:pPr lvl="0">
                        <a:buNone/>
                      </a:pPr>
                      <a:endParaRPr lang="fi-FI"/>
                    </a:p>
                  </a:txBody>
                  <a:tcPr/>
                </a:tc>
                <a:extLst>
                  <a:ext uri="{0D108BD9-81ED-4DB2-BD59-A6C34878D82A}">
                    <a16:rowId xmlns:a16="http://schemas.microsoft.com/office/drawing/2014/main" val="4272361302"/>
                  </a:ext>
                </a:extLst>
              </a:tr>
              <a:tr h="370838">
                <a:tc>
                  <a:txBody>
                    <a:bodyPr/>
                    <a:lstStyle/>
                    <a:p>
                      <a:pPr lvl="0">
                        <a:buNone/>
                      </a:pPr>
                      <a:r>
                        <a:rPr lang="fi-FI"/>
                        <a:t>Uusien työntekijöiden koulutukset ja perehdytys</a:t>
                      </a:r>
                    </a:p>
                  </a:txBody>
                  <a:tcPr/>
                </a:tc>
                <a:tc>
                  <a:txBody>
                    <a:bodyPr/>
                    <a:lstStyle/>
                    <a:p>
                      <a:pPr lvl="0">
                        <a:buNone/>
                      </a:pPr>
                      <a:endParaRPr lang="fi-FI"/>
                    </a:p>
                  </a:txBody>
                  <a:tcPr/>
                </a:tc>
                <a:extLst>
                  <a:ext uri="{0D108BD9-81ED-4DB2-BD59-A6C34878D82A}">
                    <a16:rowId xmlns:a16="http://schemas.microsoft.com/office/drawing/2014/main" val="187509344"/>
                  </a:ext>
                </a:extLst>
              </a:tr>
            </a:tbl>
          </a:graphicData>
        </a:graphic>
      </p:graphicFrame>
      <p:sp>
        <p:nvSpPr>
          <p:cNvPr id="3" name="Otsikko 2">
            <a:extLst>
              <a:ext uri="{FF2B5EF4-FFF2-40B4-BE49-F238E27FC236}">
                <a16:creationId xmlns:a16="http://schemas.microsoft.com/office/drawing/2014/main" id="{4C1F05D1-2A8C-ECF7-895F-69A96F25E002}"/>
              </a:ext>
            </a:extLst>
          </p:cNvPr>
          <p:cNvSpPr>
            <a:spLocks noGrp="1"/>
          </p:cNvSpPr>
          <p:nvPr>
            <p:ph type="title"/>
          </p:nvPr>
        </p:nvSpPr>
        <p:spPr>
          <a:xfrm>
            <a:off x="550361" y="498195"/>
            <a:ext cx="11105611" cy="627222"/>
          </a:xfrm>
        </p:spPr>
        <p:txBody>
          <a:bodyPr>
            <a:normAutofit fontScale="90000"/>
          </a:bodyPr>
          <a:lstStyle/>
          <a:p>
            <a:br>
              <a:rPr lang="fi-FI" dirty="0">
                <a:cs typeface="Arial"/>
              </a:rPr>
            </a:br>
            <a:br>
              <a:rPr lang="fi-FI" dirty="0">
                <a:cs typeface="Arial"/>
              </a:rPr>
            </a:br>
            <a:br>
              <a:rPr lang="fi-FI" dirty="0">
                <a:cs typeface="Arial"/>
              </a:rPr>
            </a:br>
            <a:br>
              <a:rPr lang="fi-FI" dirty="0">
                <a:cs typeface="Arial"/>
              </a:rPr>
            </a:br>
            <a:br>
              <a:rPr lang="fi-FI" dirty="0">
                <a:cs typeface="Arial"/>
              </a:rPr>
            </a:br>
            <a:br>
              <a:rPr lang="fi-FI" dirty="0">
                <a:cs typeface="Arial"/>
              </a:rPr>
            </a:br>
            <a:r>
              <a:rPr lang="fi-FI" dirty="0">
                <a:cs typeface="Arial"/>
              </a:rPr>
              <a:t>3.Valmisteluvaihe</a:t>
            </a:r>
            <a:endParaRPr lang="fi-FI" sz="1600" b="0" dirty="0">
              <a:cs typeface="Arial"/>
            </a:endParaRPr>
          </a:p>
        </p:txBody>
      </p:sp>
      <p:sp>
        <p:nvSpPr>
          <p:cNvPr id="4" name="Päivämäärän paikkamerkki 3">
            <a:extLst>
              <a:ext uri="{FF2B5EF4-FFF2-40B4-BE49-F238E27FC236}">
                <a16:creationId xmlns:a16="http://schemas.microsoft.com/office/drawing/2014/main" id="{24EE686B-F699-CF2D-2F9A-AACB69BF3FED}"/>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F15E782-0D79-1147-8AEE-D1A4F876EA1D}" type="datetime1">
              <a:rPr kumimoji="0" lang="fi-FI" sz="11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11.2.2025</a:t>
            </a:fld>
            <a:endParaRPr kumimoji="0" lang="fi-FI" sz="11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5" name="Alatunnisteen paikkamerkki 4">
            <a:extLst>
              <a:ext uri="{FF2B5EF4-FFF2-40B4-BE49-F238E27FC236}">
                <a16:creationId xmlns:a16="http://schemas.microsoft.com/office/drawing/2014/main" id="{A7511907-FEAC-A41A-988C-BF74744B9875}"/>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a:ln>
                  <a:noFill/>
                </a:ln>
                <a:solidFill>
                  <a:srgbClr val="000000"/>
                </a:solidFill>
                <a:effectLst/>
                <a:uLnTx/>
                <a:uFillTx/>
                <a:latin typeface="Arial" panose="020B0604020202020204"/>
                <a:ea typeface="+mn-ea"/>
                <a:cs typeface="+mn-cs"/>
              </a:rPr>
              <a:t>Kanta-Hämeen hyvinvointialue</a:t>
            </a:r>
          </a:p>
        </p:txBody>
      </p:sp>
      <p:sp>
        <p:nvSpPr>
          <p:cNvPr id="6" name="Dian numeron paikkamerkki 5">
            <a:extLst>
              <a:ext uri="{FF2B5EF4-FFF2-40B4-BE49-F238E27FC236}">
                <a16:creationId xmlns:a16="http://schemas.microsoft.com/office/drawing/2014/main" id="{0C1D91C3-C30C-12CA-C556-4E2644881BB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C4A76B-A38D-2748-B9D9-0C392F5890A1}" type="slidenum">
              <a:rPr kumimoji="0" lang="fi-FI" sz="11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fi-FI" sz="11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1267108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478ED531-AAAF-5531-5145-A8BF55BF58E7}"/>
              </a:ext>
            </a:extLst>
          </p:cNvPr>
          <p:cNvSpPr>
            <a:spLocks noGrp="1"/>
          </p:cNvSpPr>
          <p:nvPr>
            <p:ph idx="1"/>
          </p:nvPr>
        </p:nvSpPr>
        <p:spPr>
          <a:xfrm>
            <a:off x="550361" y="1413522"/>
            <a:ext cx="8759240" cy="4190184"/>
          </a:xfrm>
        </p:spPr>
        <p:txBody>
          <a:bodyPr vert="horz" lIns="91440" tIns="45720" rIns="91440" bIns="45720" rtlCol="0">
            <a:normAutofit lnSpcReduction="10000"/>
          </a:bodyPr>
          <a:lstStyle/>
          <a:p>
            <a:pPr lvl="1">
              <a:lnSpc>
                <a:spcPct val="130000"/>
              </a:lnSpc>
              <a:spcAft>
                <a:spcPts val="500"/>
              </a:spcAft>
              <a:buSzPts val="1000"/>
            </a:pPr>
            <a:r>
              <a:rPr lang="fi-FI" sz="1400" b="1" kern="0" dirty="0"/>
              <a:t>Implementaatiotiimi vastaa tämän vaiheen toteutuksesta ja siirtää vastuun  tarvittavista tehtävistä organisaation työntekijöille esim. Ylläpitovaiheessa menetelmän käytön ja vaikuttavuuden seuranta</a:t>
            </a:r>
          </a:p>
          <a:p>
            <a:pPr lvl="1">
              <a:lnSpc>
                <a:spcPct val="130000"/>
              </a:lnSpc>
              <a:spcAft>
                <a:spcPts val="500"/>
              </a:spcAft>
              <a:buSzPts val="1000"/>
            </a:pPr>
            <a:r>
              <a:rPr lang="fi-FI" sz="1400" kern="0" dirty="0"/>
              <a:t>Suunnitellut viestinnän toteuttaminen</a:t>
            </a:r>
            <a:endParaRPr lang="fi-FI" sz="1400" kern="150" dirty="0">
              <a:effectLst/>
            </a:endParaRPr>
          </a:p>
          <a:p>
            <a:pPr marL="800100" lvl="1" indent="-342900">
              <a:lnSpc>
                <a:spcPct val="130000"/>
              </a:lnSpc>
              <a:spcAft>
                <a:spcPts val="500"/>
              </a:spcAft>
              <a:buSzPts val="1000"/>
              <a:buFont typeface="Arial" panose="05000000000000000000" pitchFamily="2" charset="2"/>
              <a:buChar char="•"/>
            </a:pPr>
            <a:r>
              <a:rPr lang="fi-FI" sz="1400" kern="0" dirty="0"/>
              <a:t>Koulutuksen toteuttaminen</a:t>
            </a:r>
            <a:endParaRPr lang="fi-FI" sz="1400" kern="0" dirty="0">
              <a:effectLst/>
            </a:endParaRPr>
          </a:p>
          <a:p>
            <a:pPr lvl="2">
              <a:lnSpc>
                <a:spcPct val="130000"/>
              </a:lnSpc>
              <a:spcAft>
                <a:spcPts val="500"/>
              </a:spcAft>
              <a:buSzPts val="1000"/>
            </a:pPr>
            <a:r>
              <a:rPr lang="fi-FI" kern="0" dirty="0">
                <a:effectLst/>
              </a:rPr>
              <a:t>Esihenkilöiden koulutus</a:t>
            </a:r>
          </a:p>
          <a:p>
            <a:pPr marL="1257300" lvl="2" indent="-342900">
              <a:lnSpc>
                <a:spcPct val="130000"/>
              </a:lnSpc>
              <a:spcAft>
                <a:spcPts val="500"/>
              </a:spcAft>
              <a:buSzPts val="1000"/>
              <a:buFont typeface="Arial" panose="05000000000000000000" pitchFamily="2" charset="2"/>
              <a:buChar char="•"/>
            </a:pPr>
            <a:r>
              <a:rPr lang="fi-FI" kern="0" dirty="0">
                <a:effectLst/>
              </a:rPr>
              <a:t>Työntekijöiden koulutus</a:t>
            </a:r>
          </a:p>
          <a:p>
            <a:pPr marL="1257300" lvl="2" indent="-342900">
              <a:lnSpc>
                <a:spcPct val="130000"/>
              </a:lnSpc>
              <a:spcAft>
                <a:spcPts val="500"/>
              </a:spcAft>
              <a:buSzPts val="1000"/>
              <a:buFont typeface="Arial" panose="05000000000000000000" pitchFamily="2" charset="2"/>
              <a:buChar char="•"/>
            </a:pPr>
            <a:r>
              <a:rPr lang="fi-FI" kern="0" dirty="0">
                <a:effectLst/>
              </a:rPr>
              <a:t>Koulutuksen ylläpito suunnitelma,</a:t>
            </a:r>
          </a:p>
          <a:p>
            <a:pPr marL="1257300" lvl="2" indent="-342900">
              <a:lnSpc>
                <a:spcPct val="130000"/>
              </a:lnSpc>
              <a:spcAft>
                <a:spcPts val="500"/>
              </a:spcAft>
              <a:buSzPts val="1000"/>
              <a:buFont typeface="Arial" panose="05000000000000000000" pitchFamily="2" charset="2"/>
              <a:buChar char="•"/>
            </a:pPr>
            <a:r>
              <a:rPr lang="fi-FI" kern="0" dirty="0">
                <a:effectLst/>
              </a:rPr>
              <a:t>Uusien työntekijöiden kouluttaminen ja perehdyttäminen</a:t>
            </a:r>
            <a:endParaRPr lang="fi-FI" kern="150" dirty="0">
              <a:effectLst/>
            </a:endParaRPr>
          </a:p>
          <a:p>
            <a:pPr lvl="1">
              <a:lnSpc>
                <a:spcPct val="130000"/>
              </a:lnSpc>
              <a:spcBef>
                <a:spcPts val="500"/>
              </a:spcBef>
              <a:spcAft>
                <a:spcPts val="500"/>
              </a:spcAft>
              <a:buSzPts val="1000"/>
            </a:pPr>
            <a:r>
              <a:rPr lang="fi-FI" sz="1400" kern="0" dirty="0"/>
              <a:t>Seurannan toteuttamisen käyttöönotto</a:t>
            </a:r>
          </a:p>
          <a:p>
            <a:pPr marL="800100" lvl="1" indent="-342900">
              <a:lnSpc>
                <a:spcPct val="130000"/>
              </a:lnSpc>
              <a:spcAft>
                <a:spcPts val="500"/>
              </a:spcAft>
              <a:buSzPts val="1000"/>
              <a:buFont typeface="Arial" panose="05000000000000000000" pitchFamily="2" charset="2"/>
              <a:buChar char="•"/>
            </a:pPr>
            <a:r>
              <a:rPr lang="fi-FI" sz="1400" kern="0" dirty="0">
                <a:effectLst/>
              </a:rPr>
              <a:t>Ti</a:t>
            </a:r>
            <a:r>
              <a:rPr lang="fi-FI" sz="1400" kern="0" dirty="0"/>
              <a:t>etojen kerääminen, vaikutuksen seuranta ja viestintä</a:t>
            </a:r>
            <a:endParaRPr lang="fi-FI" sz="1400" kern="150" dirty="0">
              <a:effectLst/>
            </a:endParaRPr>
          </a:p>
          <a:p>
            <a:pPr>
              <a:lnSpc>
                <a:spcPct val="130000"/>
              </a:lnSpc>
            </a:pPr>
            <a:endParaRPr lang="fi-FI" sz="1400" dirty="0"/>
          </a:p>
        </p:txBody>
      </p:sp>
      <p:sp>
        <p:nvSpPr>
          <p:cNvPr id="3" name="Otsikko 2">
            <a:extLst>
              <a:ext uri="{FF2B5EF4-FFF2-40B4-BE49-F238E27FC236}">
                <a16:creationId xmlns:a16="http://schemas.microsoft.com/office/drawing/2014/main" id="{A4D9F678-33B8-70B4-82A4-D2C7FAFE0F66}"/>
              </a:ext>
            </a:extLst>
          </p:cNvPr>
          <p:cNvSpPr>
            <a:spLocks noGrp="1"/>
          </p:cNvSpPr>
          <p:nvPr>
            <p:ph type="title"/>
          </p:nvPr>
        </p:nvSpPr>
        <p:spPr>
          <a:xfrm>
            <a:off x="550361" y="182885"/>
            <a:ext cx="11105611" cy="942532"/>
          </a:xfrm>
        </p:spPr>
        <p:txBody>
          <a:bodyPr anchor="b">
            <a:normAutofit/>
          </a:bodyPr>
          <a:lstStyle/>
          <a:p>
            <a:r>
              <a:rPr lang="fi-FI" dirty="0"/>
              <a:t>4.Käyttöönotto</a:t>
            </a:r>
          </a:p>
        </p:txBody>
      </p:sp>
      <p:sp>
        <p:nvSpPr>
          <p:cNvPr id="4" name="Päivämäärän paikkamerkki 3">
            <a:extLst>
              <a:ext uri="{FF2B5EF4-FFF2-40B4-BE49-F238E27FC236}">
                <a16:creationId xmlns:a16="http://schemas.microsoft.com/office/drawing/2014/main" id="{69C09EEE-ECF4-83CB-E611-202111E37405}"/>
              </a:ext>
            </a:extLst>
          </p:cNvPr>
          <p:cNvSpPr>
            <a:spLocks noGrp="1"/>
          </p:cNvSpPr>
          <p:nvPr>
            <p:ph type="dt" sz="half" idx="10"/>
          </p:nvPr>
        </p:nvSpPr>
        <p:spPr>
          <a:xfrm>
            <a:off x="564332" y="6441702"/>
            <a:ext cx="1039741" cy="301756"/>
          </a:xfrm>
        </p:spPr>
        <p:txBody>
          <a:bodyPr anchor="ctr">
            <a:normAutofit/>
          </a:bodyPr>
          <a:lstStyle/>
          <a:p>
            <a:pPr>
              <a:spcAft>
                <a:spcPts val="600"/>
              </a:spcAft>
            </a:pPr>
            <a:fld id="{1F15E782-0D79-1147-8AEE-D1A4F876EA1D}" type="datetime1">
              <a:rPr lang="fi-FI" smtClean="0"/>
              <a:pPr>
                <a:spcAft>
                  <a:spcPts val="600"/>
                </a:spcAft>
              </a:pPr>
              <a:t>11.2.2025</a:t>
            </a:fld>
            <a:endParaRPr lang="fi-FI"/>
          </a:p>
        </p:txBody>
      </p:sp>
      <p:sp>
        <p:nvSpPr>
          <p:cNvPr id="5" name="Alatunnisteen paikkamerkki 4">
            <a:extLst>
              <a:ext uri="{FF2B5EF4-FFF2-40B4-BE49-F238E27FC236}">
                <a16:creationId xmlns:a16="http://schemas.microsoft.com/office/drawing/2014/main" id="{66C29DEB-3AA0-B845-518C-77E7EAC89B6B}"/>
              </a:ext>
            </a:extLst>
          </p:cNvPr>
          <p:cNvSpPr>
            <a:spLocks noGrp="1"/>
          </p:cNvSpPr>
          <p:nvPr>
            <p:ph type="ftr" sz="quarter" idx="11"/>
          </p:nvPr>
        </p:nvSpPr>
        <p:spPr>
          <a:xfrm>
            <a:off x="1859984" y="6441702"/>
            <a:ext cx="4114800" cy="301756"/>
          </a:xfrm>
        </p:spPr>
        <p:txBody>
          <a:bodyPr anchor="ctr">
            <a:normAutofit/>
          </a:bodyPr>
          <a:lstStyle/>
          <a:p>
            <a:pPr>
              <a:spcAft>
                <a:spcPts val="600"/>
              </a:spcAft>
            </a:pPr>
            <a:r>
              <a:rPr lang="fi-FI"/>
              <a:t>Kanta-Hämeen hyvinvointialue</a:t>
            </a:r>
          </a:p>
        </p:txBody>
      </p:sp>
      <p:sp>
        <p:nvSpPr>
          <p:cNvPr id="6" name="Dian numeron paikkamerkki 5">
            <a:extLst>
              <a:ext uri="{FF2B5EF4-FFF2-40B4-BE49-F238E27FC236}">
                <a16:creationId xmlns:a16="http://schemas.microsoft.com/office/drawing/2014/main" id="{6AE04CF1-FE51-5642-7B0B-3C1815D0E3D2}"/>
              </a:ext>
            </a:extLst>
          </p:cNvPr>
          <p:cNvSpPr>
            <a:spLocks noGrp="1"/>
          </p:cNvSpPr>
          <p:nvPr>
            <p:ph type="sldNum" sz="quarter" idx="12"/>
          </p:nvPr>
        </p:nvSpPr>
        <p:spPr>
          <a:xfrm>
            <a:off x="9456420" y="6441702"/>
            <a:ext cx="1788378" cy="301756"/>
          </a:xfrm>
        </p:spPr>
        <p:txBody>
          <a:bodyPr anchor="ctr">
            <a:normAutofit/>
          </a:bodyPr>
          <a:lstStyle/>
          <a:p>
            <a:pPr>
              <a:spcAft>
                <a:spcPts val="600"/>
              </a:spcAft>
            </a:pPr>
            <a:fld id="{53C4A76B-A38D-2748-B9D9-0C392F5890A1}" type="slidenum">
              <a:rPr lang="fi-FI" smtClean="0"/>
              <a:pPr>
                <a:spcAft>
                  <a:spcPts val="600"/>
                </a:spcAft>
              </a:pPr>
              <a:t>9</a:t>
            </a:fld>
            <a:endParaRPr lang="fi-FI"/>
          </a:p>
        </p:txBody>
      </p:sp>
    </p:spTree>
    <p:extLst>
      <p:ext uri="{BB962C8B-B14F-4D97-AF65-F5344CB8AC3E}">
        <p14:creationId xmlns:p14="http://schemas.microsoft.com/office/powerpoint/2010/main" val="1532911439"/>
      </p:ext>
    </p:extLst>
  </p:cSld>
  <p:clrMapOvr>
    <a:masterClrMapping/>
  </p:clrMapOvr>
</p:sld>
</file>

<file path=ppt/theme/theme1.xml><?xml version="1.0" encoding="utf-8"?>
<a:theme xmlns:a="http://schemas.openxmlformats.org/drawingml/2006/main" name="Brändivärit2024">
  <a:themeElements>
    <a:clrScheme name="Brändivärit 2024">
      <a:dk1>
        <a:srgbClr val="000000"/>
      </a:dk1>
      <a:lt1>
        <a:srgbClr val="FFFFFF"/>
      </a:lt1>
      <a:dk2>
        <a:srgbClr val="115E67"/>
      </a:dk2>
      <a:lt2>
        <a:srgbClr val="DBE2E9"/>
      </a:lt2>
      <a:accent1>
        <a:srgbClr val="34A798"/>
      </a:accent1>
      <a:accent2>
        <a:srgbClr val="115E67"/>
      </a:accent2>
      <a:accent3>
        <a:srgbClr val="2E2B57"/>
      </a:accent3>
      <a:accent4>
        <a:srgbClr val="F1BDC8"/>
      </a:accent4>
      <a:accent5>
        <a:srgbClr val="2E2B57"/>
      </a:accent5>
      <a:accent6>
        <a:srgbClr val="C6DCDA"/>
      </a:accent6>
      <a:hlink>
        <a:srgbClr val="34A798"/>
      </a:hlink>
      <a:folHlink>
        <a:srgbClr val="30807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ma_Hame_Powerpoint_2024_EU" id="{BD8CD7FA-EE1E-4217-B653-B5E994032230}" vid="{6C9A0987-72CF-4307-B4D0-928516FF2F03}"/>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Asiakirja" ma:contentTypeID="0x01010041401B088C661A4E8C5E5110C53F75D0" ma:contentTypeVersion="6" ma:contentTypeDescription="Luo uusi asiakirja." ma:contentTypeScope="" ma:versionID="39b4b4329d1c0830e3a3046c2a7ada9e">
  <xsd:schema xmlns:xsd="http://www.w3.org/2001/XMLSchema" xmlns:xs="http://www.w3.org/2001/XMLSchema" xmlns:p="http://schemas.microsoft.com/office/2006/metadata/properties" xmlns:ns2="64209f5a-5dc3-4b0d-9ecc-24dc5607c6dc" xmlns:ns3="83743631-9c91-4717-b93c-cf9baa4b92a4" targetNamespace="http://schemas.microsoft.com/office/2006/metadata/properties" ma:root="true" ma:fieldsID="80c42c90a100c8ff1fb4c7c3139cbadf" ns2:_="" ns3:_="">
    <xsd:import namespace="64209f5a-5dc3-4b0d-9ecc-24dc5607c6dc"/>
    <xsd:import namespace="83743631-9c91-4717-b93c-cf9baa4b92a4"/>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209f5a-5dc3-4b0d-9ecc-24dc5607c6d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3743631-9c91-4717-b93c-cf9baa4b92a4" elementFormDefault="qualified">
    <xsd:import namespace="http://schemas.microsoft.com/office/2006/documentManagement/types"/>
    <xsd:import namespace="http://schemas.microsoft.com/office/infopath/2007/PartnerControls"/>
    <xsd:element name="SharedWithUsers" ma:index="10"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Jakamisen tiedot"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69DB92D-8842-4074-9C69-9D1F6DF54361}">
  <ds:schemaRefs>
    <ds:schemaRef ds:uri="http://schemas.microsoft.com/sharepoint/v3/contenttype/forms"/>
  </ds:schemaRefs>
</ds:datastoreItem>
</file>

<file path=customXml/itemProps2.xml><?xml version="1.0" encoding="utf-8"?>
<ds:datastoreItem xmlns:ds="http://schemas.openxmlformats.org/officeDocument/2006/customXml" ds:itemID="{E88493D1-CAAA-4DB3-A9B6-3E7FDE1E3599}">
  <ds:schemaRefs>
    <ds:schemaRef ds:uri="64209f5a-5dc3-4b0d-9ecc-24dc5607c6dc"/>
    <ds:schemaRef ds:uri="http://schemas.microsoft.com/office/2006/documentManagement/types"/>
    <ds:schemaRef ds:uri="http://schemas.microsoft.com/office/2006/metadata/properties"/>
    <ds:schemaRef ds:uri="http://www.w3.org/XML/1998/namespace"/>
    <ds:schemaRef ds:uri="http://purl.org/dc/terms/"/>
    <ds:schemaRef ds:uri="http://purl.org/dc/elements/1.1/"/>
    <ds:schemaRef ds:uri="http://purl.org/dc/dcmitype/"/>
    <ds:schemaRef ds:uri="83743631-9c91-4717-b93c-cf9baa4b92a4"/>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2FBC6561-D892-4702-8A7E-9EB5510EB86C}">
  <ds:schemaRefs>
    <ds:schemaRef ds:uri="64209f5a-5dc3-4b0d-9ecc-24dc5607c6dc"/>
    <ds:schemaRef ds:uri="83743631-9c91-4717-b93c-cf9baa4b92a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3</TotalTime>
  <Words>1081</Words>
  <Application>Microsoft Office PowerPoint</Application>
  <PresentationFormat>Laajakuva</PresentationFormat>
  <Paragraphs>231</Paragraphs>
  <Slides>13</Slides>
  <Notes>7</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13</vt:i4>
      </vt:variant>
    </vt:vector>
  </HeadingPairs>
  <TitlesOfParts>
    <vt:vector size="19" baseType="lpstr">
      <vt:lpstr>Aptos</vt:lpstr>
      <vt:lpstr>Arial</vt:lpstr>
      <vt:lpstr>Calibri</vt:lpstr>
      <vt:lpstr>Symbol</vt:lpstr>
      <vt:lpstr>Wingdings</vt:lpstr>
      <vt:lpstr>Brändivärit2024</vt:lpstr>
      <vt:lpstr>Psykososiaalisten menetelmien käyttöönotto ja  implementaatio Kanta-Hämeessä</vt:lpstr>
      <vt:lpstr>Käyttöönotto ja implementaatio</vt:lpstr>
      <vt:lpstr>1.Muutostarve</vt:lpstr>
      <vt:lpstr>1.Tarve muutokselle</vt:lpstr>
      <vt:lpstr>2.Kartoitusvaihe</vt:lpstr>
      <vt:lpstr>2.Kartoitusvaihe  </vt:lpstr>
      <vt:lpstr>3.Valmisteluvaihe</vt:lpstr>
      <vt:lpstr>      3.Valmisteluvaihe</vt:lpstr>
      <vt:lpstr>4.Käyttöönotto</vt:lpstr>
      <vt:lpstr>4.Käyttöönotto,</vt:lpstr>
      <vt:lpstr>5.Ylläpito</vt:lpstr>
      <vt:lpstr>5.Ylläpito </vt:lpstr>
      <vt:lpstr>PowerPoint-esitys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Esityksen kansi, llman kuvaa</dc:title>
  <dc:creator>Pitkänen Laura</dc:creator>
  <cp:lastModifiedBy>Suuronen Saija</cp:lastModifiedBy>
  <cp:revision>28</cp:revision>
  <dcterms:created xsi:type="dcterms:W3CDTF">2024-01-11T10:11:13Z</dcterms:created>
  <dcterms:modified xsi:type="dcterms:W3CDTF">2025-02-11T09:30:15Z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0x01010041401B088C661A4E8C5E5110C53F75D0</vt:lpwstr>
  </property>
</Properties>
</file>