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9"/>
  </p:notesMasterIdLst>
  <p:sldIdLst>
    <p:sldId id="294" r:id="rId5"/>
    <p:sldId id="298" r:id="rId6"/>
    <p:sldId id="302" r:id="rId7"/>
    <p:sldId id="303" r:id="rId8"/>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C1D9"/>
    <a:srgbClr val="F5F2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08" autoAdjust="0"/>
    <p:restoredTop sz="95209" autoAdjust="0"/>
  </p:normalViewPr>
  <p:slideViewPr>
    <p:cSldViewPr snapToGrid="0">
      <p:cViewPr varScale="1">
        <p:scale>
          <a:sx n="62" d="100"/>
          <a:sy n="62" d="100"/>
        </p:scale>
        <p:origin x="952"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37CD5A-1B93-40C1-AB60-B2CCCE5BB5DC}" type="datetimeFigureOut">
              <a:rPr lang="fi-FI" smtClean="0"/>
              <a:t>15.3.2024</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315B5D-7E80-453A-B32A-0B5CE899519C}" type="slidenum">
              <a:rPr lang="fi-FI" smtClean="0"/>
              <a:t>‹#›</a:t>
            </a:fld>
            <a:endParaRPr lang="fi-FI"/>
          </a:p>
        </p:txBody>
      </p:sp>
    </p:spTree>
    <p:extLst>
      <p:ext uri="{BB962C8B-B14F-4D97-AF65-F5344CB8AC3E}">
        <p14:creationId xmlns:p14="http://schemas.microsoft.com/office/powerpoint/2010/main" val="3514088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26330881-0B97-4E80-9DA7-66064440B62F}"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719214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sz="1600" b="1"/>
          </a:p>
        </p:txBody>
      </p:sp>
      <p:sp>
        <p:nvSpPr>
          <p:cNvPr id="4" name="Dian numeron paikkamerkki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A0DED0-21F8-4366-A3FB-D9744433A765}" type="slidenum">
              <a:rPr kumimoji="0" lang="fi-FI"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fi-FI"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85365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sz="1600" b="1"/>
          </a:p>
        </p:txBody>
      </p:sp>
      <p:sp>
        <p:nvSpPr>
          <p:cNvPr id="4" name="Dian numeron paikkamerkki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A0DED0-21F8-4366-A3FB-D9744433A765}" type="slidenum">
              <a:rPr kumimoji="0" lang="fi-FI"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fi-FI"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60221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486383" y="457200"/>
            <a:ext cx="10661515" cy="5136204"/>
          </a:xfrm>
        </p:spPr>
        <p:txBody>
          <a:bodyPr/>
          <a:lstStyle>
            <a:lvl1pPr algn="l">
              <a:lnSpc>
                <a:spcPct val="85000"/>
              </a:lnSpc>
              <a:defRPr sz="7000">
                <a:latin typeface="+mj-lt"/>
              </a:defRPr>
            </a:lvl1pPr>
          </a:lstStyle>
          <a:p>
            <a:r>
              <a:rPr lang="en-US"/>
              <a:t>Click to edit Master title style</a:t>
            </a:r>
            <a:endParaRPr lang="fi-FI"/>
          </a:p>
        </p:txBody>
      </p:sp>
      <p:sp>
        <p:nvSpPr>
          <p:cNvPr id="3" name="Päivämäärän paikkamerkki 3"/>
          <p:cNvSpPr>
            <a:spLocks noGrp="1"/>
          </p:cNvSpPr>
          <p:nvPr>
            <p:ph type="dt" sz="half" idx="10"/>
          </p:nvPr>
        </p:nvSpPr>
        <p:spPr/>
        <p:txBody>
          <a:bodyPr/>
          <a:lstStyle>
            <a:lvl1pPr>
              <a:defRPr/>
            </a:lvl1pPr>
          </a:lstStyle>
          <a:p>
            <a:pPr>
              <a:defRPr/>
            </a:pPr>
            <a:fld id="{01DBA6BE-6F84-4869-8906-CD387609D509}" type="datetime1">
              <a:rPr lang="fi-FI" smtClean="0"/>
              <a:t>15.3.2024</a:t>
            </a:fld>
            <a:endParaRPr lang="fi-FI"/>
          </a:p>
        </p:txBody>
      </p:sp>
      <p:sp>
        <p:nvSpPr>
          <p:cNvPr id="4" name="Alatunnisteen paikkamerkki 4"/>
          <p:cNvSpPr>
            <a:spLocks noGrp="1"/>
          </p:cNvSpPr>
          <p:nvPr>
            <p:ph type="ftr" sz="quarter" idx="11"/>
          </p:nvPr>
        </p:nvSpPr>
        <p:spPr/>
        <p:txBody>
          <a:bodyPr/>
          <a:lstStyle>
            <a:lvl1pPr>
              <a:defRPr/>
            </a:lvl1pPr>
          </a:lstStyle>
          <a:p>
            <a:pPr>
              <a:defRPr/>
            </a:pPr>
            <a:endParaRPr lang="fi-FI"/>
          </a:p>
        </p:txBody>
      </p:sp>
      <p:sp>
        <p:nvSpPr>
          <p:cNvPr id="5" name="Dian numeron paikkamerkki 5"/>
          <p:cNvSpPr>
            <a:spLocks noGrp="1"/>
          </p:cNvSpPr>
          <p:nvPr>
            <p:ph type="sldNum" sz="quarter" idx="12"/>
          </p:nvPr>
        </p:nvSpPr>
        <p:spPr/>
        <p:txBody>
          <a:bodyPr/>
          <a:lstStyle>
            <a:lvl1pPr>
              <a:defRPr/>
            </a:lvl1pPr>
          </a:lstStyle>
          <a:p>
            <a:pPr>
              <a:defRPr/>
            </a:pPr>
            <a:fld id="{FF0A0238-7858-4C5D-9334-38D34ABA26BB}" type="slidenum">
              <a:rPr lang="fi-FI"/>
              <a:pPr>
                <a:defRPr/>
              </a:pPr>
              <a:t>‹#›</a:t>
            </a:fld>
            <a:endParaRPr lang="fi-FI"/>
          </a:p>
        </p:txBody>
      </p:sp>
    </p:spTree>
    <p:extLst>
      <p:ext uri="{BB962C8B-B14F-4D97-AF65-F5344CB8AC3E}">
        <p14:creationId xmlns:p14="http://schemas.microsoft.com/office/powerpoint/2010/main" val="405598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Väliotsikko metro">
    <p:bg>
      <p:bgPr>
        <a:solidFill>
          <a:schemeClr val="accent2"/>
        </a:solidFill>
        <a:effectLst/>
      </p:bgPr>
    </p:bg>
    <p:spTree>
      <p:nvGrpSpPr>
        <p:cNvPr id="1" name=""/>
        <p:cNvGrpSpPr/>
        <p:nvPr/>
      </p:nvGrpSpPr>
      <p:grpSpPr>
        <a:xfrm>
          <a:off x="0" y="0"/>
          <a:ext cx="0" cy="0"/>
          <a:chOff x="0" y="0"/>
          <a:chExt cx="0" cy="0"/>
        </a:xfrm>
      </p:grpSpPr>
      <p:grpSp>
        <p:nvGrpSpPr>
          <p:cNvPr id="3" name="Ryhmä 8"/>
          <p:cNvGrpSpPr/>
          <p:nvPr/>
        </p:nvGrpSpPr>
        <p:grpSpPr bwMode="black">
          <a:xfrm>
            <a:off x="465667" y="6222027"/>
            <a:ext cx="804333" cy="373549"/>
            <a:chOff x="228601" y="704851"/>
            <a:chExt cx="11734800" cy="5449888"/>
          </a:xfrm>
          <a:solidFill>
            <a:srgbClr val="FFFFFF"/>
          </a:solidFill>
        </p:grpSpPr>
        <p:sp>
          <p:nvSpPr>
            <p:cNvPr id="4"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5"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5" name="Päivämäärän paikkamerkki 3"/>
          <p:cNvSpPr>
            <a:spLocks noGrp="1"/>
          </p:cNvSpPr>
          <p:nvPr>
            <p:ph type="dt" sz="half" idx="10"/>
          </p:nvPr>
        </p:nvSpPr>
        <p:spPr/>
        <p:txBody>
          <a:bodyPr/>
          <a:lstStyle>
            <a:lvl1pPr>
              <a:defRPr smtClean="0">
                <a:solidFill>
                  <a:srgbClr val="FFFFFF"/>
                </a:solidFill>
              </a:defRPr>
            </a:lvl1pPr>
          </a:lstStyle>
          <a:p>
            <a:pPr>
              <a:defRPr/>
            </a:pPr>
            <a:fld id="{6186BA6E-284E-464C-A155-E83441DCEA85}" type="datetime1">
              <a:rPr lang="fi-FI" smtClean="0"/>
              <a:t>15.3.2024</a:t>
            </a:fld>
            <a:endParaRPr lang="fi-FI"/>
          </a:p>
        </p:txBody>
      </p:sp>
      <p:sp>
        <p:nvSpPr>
          <p:cNvPr id="16" name="Alatunnisteen paikkamerkki 4"/>
          <p:cNvSpPr>
            <a:spLocks noGrp="1"/>
          </p:cNvSpPr>
          <p:nvPr>
            <p:ph type="ftr" sz="quarter" idx="11"/>
          </p:nvPr>
        </p:nvSpPr>
        <p:spPr/>
        <p:txBody>
          <a:bodyPr/>
          <a:lstStyle>
            <a:lvl1pPr>
              <a:defRPr smtClean="0">
                <a:solidFill>
                  <a:srgbClr val="FFFFFF"/>
                </a:solidFill>
              </a:defRPr>
            </a:lvl1pPr>
          </a:lstStyle>
          <a:p>
            <a:pPr>
              <a:defRPr/>
            </a:pPr>
            <a:endParaRPr lang="fi-FI"/>
          </a:p>
        </p:txBody>
      </p:sp>
      <p:sp>
        <p:nvSpPr>
          <p:cNvPr id="17" name="Dian numeron paikkamerkki 5"/>
          <p:cNvSpPr>
            <a:spLocks noGrp="1"/>
          </p:cNvSpPr>
          <p:nvPr>
            <p:ph type="sldNum" sz="quarter" idx="12"/>
          </p:nvPr>
        </p:nvSpPr>
        <p:spPr/>
        <p:txBody>
          <a:bodyPr/>
          <a:lstStyle>
            <a:lvl1pPr>
              <a:defRPr smtClean="0">
                <a:solidFill>
                  <a:srgbClr val="FFFFFF"/>
                </a:solidFill>
              </a:defRPr>
            </a:lvl1pPr>
          </a:lstStyle>
          <a:p>
            <a:pPr>
              <a:defRPr/>
            </a:pPr>
            <a:fld id="{D6D0CFF0-84BF-467A-A1B2-5ADB6B20CF7C}" type="slidenum">
              <a:rPr lang="fi-FI"/>
              <a:pPr>
                <a:defRPr/>
              </a:pPr>
              <a:t>‹#›</a:t>
            </a:fld>
            <a:endParaRPr lang="fi-FI"/>
          </a:p>
        </p:txBody>
      </p:sp>
    </p:spTree>
    <p:extLst>
      <p:ext uri="{BB962C8B-B14F-4D97-AF65-F5344CB8AC3E}">
        <p14:creationId xmlns:p14="http://schemas.microsoft.com/office/powerpoint/2010/main" val="2135211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sz="2400"/>
            </a:lvl1pPr>
          </a:lstStyle>
          <a:p>
            <a:r>
              <a:rPr lang="en-US"/>
              <a:t>Click to edit Master title style</a:t>
            </a:r>
            <a:endParaRPr lang="fi-FI"/>
          </a:p>
        </p:txBody>
      </p:sp>
      <p:sp>
        <p:nvSpPr>
          <p:cNvPr id="3" name="Sisällön paikkamerkki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Alatunnisteen paikkamerkki 4"/>
          <p:cNvSpPr>
            <a:spLocks noGrp="1"/>
          </p:cNvSpPr>
          <p:nvPr>
            <p:ph type="ftr" sz="quarter" idx="11"/>
          </p:nvPr>
        </p:nvSpPr>
        <p:spPr>
          <a:xfrm>
            <a:off x="1521069" y="6269038"/>
            <a:ext cx="8686800" cy="258762"/>
          </a:xfrm>
        </p:spPr>
        <p:txBody>
          <a:bodyPr/>
          <a:lstStyle>
            <a:lvl1pPr>
              <a:defRPr/>
            </a:lvl1pPr>
          </a:lstStyle>
          <a:p>
            <a:pPr>
              <a:defRPr/>
            </a:pPr>
            <a:endParaRPr lang="fi-FI"/>
          </a:p>
        </p:txBody>
      </p:sp>
      <p:sp>
        <p:nvSpPr>
          <p:cNvPr id="6" name="Dian numeron paikkamerkki 5"/>
          <p:cNvSpPr>
            <a:spLocks noGrp="1"/>
          </p:cNvSpPr>
          <p:nvPr>
            <p:ph type="sldNum" sz="quarter" idx="12"/>
          </p:nvPr>
        </p:nvSpPr>
        <p:spPr/>
        <p:txBody>
          <a:bodyPr/>
          <a:lstStyle>
            <a:lvl1pPr>
              <a:defRPr/>
            </a:lvl1pPr>
          </a:lstStyle>
          <a:p>
            <a:pPr>
              <a:defRPr/>
            </a:pPr>
            <a:fld id="{E84F5B4B-1776-4491-9403-9325C58D36A3}" type="slidenum">
              <a:rPr lang="fi-FI"/>
              <a:pPr>
                <a:defRPr/>
              </a:pPr>
              <a:t>‹#›</a:t>
            </a:fld>
            <a:endParaRPr lang="fi-FI"/>
          </a:p>
        </p:txBody>
      </p:sp>
    </p:spTree>
    <p:extLst>
      <p:ext uri="{BB962C8B-B14F-4D97-AF65-F5344CB8AC3E}">
        <p14:creationId xmlns:p14="http://schemas.microsoft.com/office/powerpoint/2010/main" val="24091885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Otsikko ja sisältö B">
    <p:spTree>
      <p:nvGrpSpPr>
        <p:cNvPr id="1" name=""/>
        <p:cNvGrpSpPr/>
        <p:nvPr/>
      </p:nvGrpSpPr>
      <p:grpSpPr>
        <a:xfrm>
          <a:off x="0" y="0"/>
          <a:ext cx="0" cy="0"/>
          <a:chOff x="0" y="0"/>
          <a:chExt cx="0" cy="0"/>
        </a:xfrm>
      </p:grpSpPr>
      <p:sp>
        <p:nvSpPr>
          <p:cNvPr id="4" name="Freeform 9"/>
          <p:cNvSpPr>
            <a:spLocks noChangeAspect="1"/>
          </p:cNvSpPr>
          <p:nvPr/>
        </p:nvSpPr>
        <p:spPr bwMode="auto">
          <a:xfrm>
            <a:off x="11018838" y="0"/>
            <a:ext cx="1189037" cy="6858000"/>
          </a:xfrm>
          <a:custGeom>
            <a:avLst/>
            <a:gdLst>
              <a:gd name="T0" fmla="*/ 107277 w 2460"/>
              <a:gd name="T1" fmla="*/ 0 h 14300"/>
              <a:gd name="T2" fmla="*/ 0 w 2460"/>
              <a:gd name="T3" fmla="*/ 340023 h 14300"/>
              <a:gd name="T4" fmla="*/ 115492 w 2460"/>
              <a:gd name="T5" fmla="*/ 771645 h 14300"/>
              <a:gd name="T6" fmla="*/ 0 w 2460"/>
              <a:gd name="T7" fmla="*/ 1203267 h 14300"/>
              <a:gd name="T8" fmla="*/ 115492 w 2460"/>
              <a:gd name="T9" fmla="*/ 1634890 h 14300"/>
              <a:gd name="T10" fmla="*/ 0 w 2460"/>
              <a:gd name="T11" fmla="*/ 2066032 h 14300"/>
              <a:gd name="T12" fmla="*/ 115492 w 2460"/>
              <a:gd name="T13" fmla="*/ 2497655 h 14300"/>
              <a:gd name="T14" fmla="*/ 115492 w 2460"/>
              <a:gd name="T15" fmla="*/ 2519716 h 14300"/>
              <a:gd name="T16" fmla="*/ 0 w 2460"/>
              <a:gd name="T17" fmla="*/ 2951338 h 14300"/>
              <a:gd name="T18" fmla="*/ 115492 w 2460"/>
              <a:gd name="T19" fmla="*/ 3382481 h 14300"/>
              <a:gd name="T20" fmla="*/ 0 w 2460"/>
              <a:gd name="T21" fmla="*/ 3814103 h 14300"/>
              <a:gd name="T22" fmla="*/ 115492 w 2460"/>
              <a:gd name="T23" fmla="*/ 4245725 h 14300"/>
              <a:gd name="T24" fmla="*/ 0 w 2460"/>
              <a:gd name="T25" fmla="*/ 4676868 h 14300"/>
              <a:gd name="T26" fmla="*/ 115492 w 2460"/>
              <a:gd name="T27" fmla="*/ 5108491 h 14300"/>
              <a:gd name="T28" fmla="*/ 0 w 2460"/>
              <a:gd name="T29" fmla="*/ 5540113 h 14300"/>
              <a:gd name="T30" fmla="*/ 115492 w 2460"/>
              <a:gd name="T31" fmla="*/ 5971256 h 14300"/>
              <a:gd name="T32" fmla="*/ 0 w 2460"/>
              <a:gd name="T33" fmla="*/ 6402878 h 14300"/>
              <a:gd name="T34" fmla="*/ 115492 w 2460"/>
              <a:gd name="T35" fmla="*/ 6834501 h 14300"/>
              <a:gd name="T36" fmla="*/ 115009 w 2460"/>
              <a:gd name="T37" fmla="*/ 6858000 h 14300"/>
              <a:gd name="T38" fmla="*/ 1188749 w 2460"/>
              <a:gd name="T39" fmla="*/ 6858000 h 14300"/>
              <a:gd name="T40" fmla="*/ 1188749 w 2460"/>
              <a:gd name="T41" fmla="*/ 0 h 14300"/>
              <a:gd name="T42" fmla="*/ 107277 w 2460"/>
              <a:gd name="T43" fmla="*/ 0 h 1430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460" h="14300">
                <a:moveTo>
                  <a:pt x="222" y="0"/>
                </a:moveTo>
                <a:cubicBezTo>
                  <a:pt x="167" y="272"/>
                  <a:pt x="0" y="334"/>
                  <a:pt x="0" y="709"/>
                </a:cubicBezTo>
                <a:cubicBezTo>
                  <a:pt x="0" y="1159"/>
                  <a:pt x="239" y="1159"/>
                  <a:pt x="239" y="1609"/>
                </a:cubicBezTo>
                <a:cubicBezTo>
                  <a:pt x="239" y="2059"/>
                  <a:pt x="0" y="2059"/>
                  <a:pt x="0" y="2509"/>
                </a:cubicBezTo>
                <a:cubicBezTo>
                  <a:pt x="0" y="2959"/>
                  <a:pt x="239" y="2959"/>
                  <a:pt x="239" y="3409"/>
                </a:cubicBezTo>
                <a:cubicBezTo>
                  <a:pt x="239" y="3858"/>
                  <a:pt x="0" y="3858"/>
                  <a:pt x="0" y="4308"/>
                </a:cubicBezTo>
                <a:cubicBezTo>
                  <a:pt x="0" y="4758"/>
                  <a:pt x="239" y="4758"/>
                  <a:pt x="239" y="5208"/>
                </a:cubicBezTo>
                <a:lnTo>
                  <a:pt x="239" y="5254"/>
                </a:lnTo>
                <a:cubicBezTo>
                  <a:pt x="239" y="5704"/>
                  <a:pt x="0" y="5704"/>
                  <a:pt x="0" y="6154"/>
                </a:cubicBezTo>
                <a:cubicBezTo>
                  <a:pt x="0" y="6603"/>
                  <a:pt x="239" y="6603"/>
                  <a:pt x="239" y="7053"/>
                </a:cubicBezTo>
                <a:cubicBezTo>
                  <a:pt x="239" y="7503"/>
                  <a:pt x="0" y="7503"/>
                  <a:pt x="0" y="7953"/>
                </a:cubicBezTo>
                <a:cubicBezTo>
                  <a:pt x="0" y="8403"/>
                  <a:pt x="239" y="8403"/>
                  <a:pt x="239" y="8853"/>
                </a:cubicBezTo>
                <a:cubicBezTo>
                  <a:pt x="239" y="9303"/>
                  <a:pt x="0" y="9303"/>
                  <a:pt x="0" y="9752"/>
                </a:cubicBezTo>
                <a:cubicBezTo>
                  <a:pt x="0" y="10202"/>
                  <a:pt x="239" y="10202"/>
                  <a:pt x="239" y="10652"/>
                </a:cubicBezTo>
                <a:cubicBezTo>
                  <a:pt x="239" y="11102"/>
                  <a:pt x="0" y="11102"/>
                  <a:pt x="0" y="11552"/>
                </a:cubicBezTo>
                <a:cubicBezTo>
                  <a:pt x="0" y="12002"/>
                  <a:pt x="239" y="12002"/>
                  <a:pt x="239" y="12451"/>
                </a:cubicBezTo>
                <a:cubicBezTo>
                  <a:pt x="239" y="12901"/>
                  <a:pt x="0" y="12901"/>
                  <a:pt x="0" y="13351"/>
                </a:cubicBezTo>
                <a:cubicBezTo>
                  <a:pt x="0" y="13801"/>
                  <a:pt x="239" y="13801"/>
                  <a:pt x="239" y="14251"/>
                </a:cubicBezTo>
                <a:cubicBezTo>
                  <a:pt x="239" y="14268"/>
                  <a:pt x="239" y="14284"/>
                  <a:pt x="238" y="14300"/>
                </a:cubicBezTo>
                <a:lnTo>
                  <a:pt x="2460" y="14300"/>
                </a:lnTo>
                <a:lnTo>
                  <a:pt x="2460" y="0"/>
                </a:lnTo>
                <a:lnTo>
                  <a:pt x="222" y="0"/>
                </a:lnTo>
                <a:close/>
              </a:path>
            </a:pathLst>
          </a:custGeom>
          <a:solidFill>
            <a:srgbClr val="00D7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sp>
        <p:nvSpPr>
          <p:cNvPr id="2" name="Otsikko 1"/>
          <p:cNvSpPr>
            <a:spLocks noGrp="1"/>
          </p:cNvSpPr>
          <p:nvPr>
            <p:ph type="title"/>
          </p:nvPr>
        </p:nvSpPr>
        <p:spPr/>
        <p:txBody>
          <a:bodyPr/>
          <a:lstStyle/>
          <a:p>
            <a:r>
              <a:rPr lang="en-US"/>
              <a:t>Click to edit Master title style</a:t>
            </a:r>
            <a:endParaRPr lang="fi-FI"/>
          </a:p>
        </p:txBody>
      </p:sp>
      <p:sp>
        <p:nvSpPr>
          <p:cNvPr id="3" name="Sisällön paikkamerkki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Päivämäärän paikkamerkki 3"/>
          <p:cNvSpPr>
            <a:spLocks noGrp="1"/>
          </p:cNvSpPr>
          <p:nvPr>
            <p:ph type="dt" sz="half" idx="10"/>
          </p:nvPr>
        </p:nvSpPr>
        <p:spPr/>
        <p:txBody>
          <a:bodyPr/>
          <a:lstStyle>
            <a:lvl1pPr>
              <a:defRPr/>
            </a:lvl1pPr>
          </a:lstStyle>
          <a:p>
            <a:pPr>
              <a:defRPr/>
            </a:pPr>
            <a:fld id="{0D5799D3-C44A-46CF-B346-CC2D84C12047}" type="datetime1">
              <a:rPr lang="fi-FI" smtClean="0"/>
              <a:t>15.3.2024</a:t>
            </a:fld>
            <a:endParaRPr lang="fi-FI"/>
          </a:p>
        </p:txBody>
      </p:sp>
      <p:sp>
        <p:nvSpPr>
          <p:cNvPr id="6" name="Alatunnisteen paikkamerkki 4"/>
          <p:cNvSpPr>
            <a:spLocks noGrp="1"/>
          </p:cNvSpPr>
          <p:nvPr>
            <p:ph type="ftr" sz="quarter" idx="11"/>
          </p:nvPr>
        </p:nvSpPr>
        <p:spPr/>
        <p:txBody>
          <a:bodyPr/>
          <a:lstStyle>
            <a:lvl1pPr>
              <a:defRPr/>
            </a:lvl1pPr>
          </a:lstStyle>
          <a:p>
            <a:pPr>
              <a:defRPr/>
            </a:pPr>
            <a:endParaRPr lang="fi-FI"/>
          </a:p>
        </p:txBody>
      </p:sp>
      <p:sp>
        <p:nvSpPr>
          <p:cNvPr id="7" name="Dian numeron paikkamerkki 5"/>
          <p:cNvSpPr>
            <a:spLocks noGrp="1"/>
          </p:cNvSpPr>
          <p:nvPr>
            <p:ph type="sldNum" sz="quarter" idx="12"/>
          </p:nvPr>
        </p:nvSpPr>
        <p:spPr/>
        <p:txBody>
          <a:bodyPr/>
          <a:lstStyle>
            <a:lvl1pPr>
              <a:defRPr/>
            </a:lvl1pPr>
          </a:lstStyle>
          <a:p>
            <a:pPr>
              <a:defRPr/>
            </a:pPr>
            <a:fld id="{A4E8FCEA-2837-4113-B69C-807D10F262C0}" type="slidenum">
              <a:rPr lang="fi-FI"/>
              <a:pPr>
                <a:defRPr/>
              </a:pPr>
              <a:t>‹#›</a:t>
            </a:fld>
            <a:endParaRPr lang="fi-FI"/>
          </a:p>
        </p:txBody>
      </p:sp>
    </p:spTree>
    <p:extLst>
      <p:ext uri="{BB962C8B-B14F-4D97-AF65-F5344CB8AC3E}">
        <p14:creationId xmlns:p14="http://schemas.microsoft.com/office/powerpoint/2010/main" val="9983342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Otsikko ja sisältö C">
    <p:spTree>
      <p:nvGrpSpPr>
        <p:cNvPr id="1" name=""/>
        <p:cNvGrpSpPr/>
        <p:nvPr/>
      </p:nvGrpSpPr>
      <p:grpSpPr>
        <a:xfrm>
          <a:off x="0" y="0"/>
          <a:ext cx="0" cy="0"/>
          <a:chOff x="0" y="0"/>
          <a:chExt cx="0" cy="0"/>
        </a:xfrm>
      </p:grpSpPr>
      <p:sp>
        <p:nvSpPr>
          <p:cNvPr id="4" name="Freeform 9"/>
          <p:cNvSpPr>
            <a:spLocks noChangeAspect="1"/>
          </p:cNvSpPr>
          <p:nvPr/>
        </p:nvSpPr>
        <p:spPr bwMode="auto">
          <a:xfrm>
            <a:off x="11077575" y="0"/>
            <a:ext cx="1112838" cy="6858000"/>
          </a:xfrm>
          <a:custGeom>
            <a:avLst/>
            <a:gdLst>
              <a:gd name="T0" fmla="*/ 30426 w 2304"/>
              <a:gd name="T1" fmla="*/ 0 h 14300"/>
              <a:gd name="T2" fmla="*/ 18352 w 2304"/>
              <a:gd name="T3" fmla="*/ 11990 h 14300"/>
              <a:gd name="T4" fmla="*/ 286395 w 2304"/>
              <a:gd name="T5" fmla="*/ 276718 h 14300"/>
              <a:gd name="T6" fmla="*/ 18352 w 2304"/>
              <a:gd name="T7" fmla="*/ 540967 h 14300"/>
              <a:gd name="T8" fmla="*/ 268042 w 2304"/>
              <a:gd name="T9" fmla="*/ 787951 h 14300"/>
              <a:gd name="T10" fmla="*/ 0 w 2304"/>
              <a:gd name="T11" fmla="*/ 1052199 h 14300"/>
              <a:gd name="T12" fmla="*/ 268042 w 2304"/>
              <a:gd name="T13" fmla="*/ 1316928 h 14300"/>
              <a:gd name="T14" fmla="*/ 0 w 2304"/>
              <a:gd name="T15" fmla="*/ 1581656 h 14300"/>
              <a:gd name="T16" fmla="*/ 268042 w 2304"/>
              <a:gd name="T17" fmla="*/ 1846385 h 14300"/>
              <a:gd name="T18" fmla="*/ 0 w 2304"/>
              <a:gd name="T19" fmla="*/ 2111113 h 14300"/>
              <a:gd name="T20" fmla="*/ 268042 w 2304"/>
              <a:gd name="T21" fmla="*/ 2375841 h 14300"/>
              <a:gd name="T22" fmla="*/ 0 w 2304"/>
              <a:gd name="T23" fmla="*/ 2640570 h 14300"/>
              <a:gd name="T24" fmla="*/ 268042 w 2304"/>
              <a:gd name="T25" fmla="*/ 2905298 h 14300"/>
              <a:gd name="T26" fmla="*/ 0 w 2304"/>
              <a:gd name="T27" fmla="*/ 3170027 h 14300"/>
              <a:gd name="T28" fmla="*/ 281082 w 2304"/>
              <a:gd name="T29" fmla="*/ 3447704 h 14300"/>
              <a:gd name="T30" fmla="*/ 18352 w 2304"/>
              <a:gd name="T31" fmla="*/ 3706677 h 14300"/>
              <a:gd name="T32" fmla="*/ 286395 w 2304"/>
              <a:gd name="T33" fmla="*/ 3971405 h 14300"/>
              <a:gd name="T34" fmla="*/ 18352 w 2304"/>
              <a:gd name="T35" fmla="*/ 4236134 h 14300"/>
              <a:gd name="T36" fmla="*/ 286395 w 2304"/>
              <a:gd name="T37" fmla="*/ 4500862 h 14300"/>
              <a:gd name="T38" fmla="*/ 18352 w 2304"/>
              <a:gd name="T39" fmla="*/ 4765591 h 14300"/>
              <a:gd name="T40" fmla="*/ 286395 w 2304"/>
              <a:gd name="T41" fmla="*/ 5030319 h 14300"/>
              <a:gd name="T42" fmla="*/ 18352 w 2304"/>
              <a:gd name="T43" fmla="*/ 5295047 h 14300"/>
              <a:gd name="T44" fmla="*/ 268042 w 2304"/>
              <a:gd name="T45" fmla="*/ 5541552 h 14300"/>
              <a:gd name="T46" fmla="*/ 0 w 2304"/>
              <a:gd name="T47" fmla="*/ 5806280 h 14300"/>
              <a:gd name="T48" fmla="*/ 268042 w 2304"/>
              <a:gd name="T49" fmla="*/ 6071009 h 14300"/>
              <a:gd name="T50" fmla="*/ 0 w 2304"/>
              <a:gd name="T51" fmla="*/ 6335737 h 14300"/>
              <a:gd name="T52" fmla="*/ 268042 w 2304"/>
              <a:gd name="T53" fmla="*/ 6600465 h 14300"/>
              <a:gd name="T54" fmla="*/ 7244 w 2304"/>
              <a:gd name="T55" fmla="*/ 6858000 h 14300"/>
              <a:gd name="T56" fmla="*/ 1112737 w 2304"/>
              <a:gd name="T57" fmla="*/ 6858000 h 14300"/>
              <a:gd name="T58" fmla="*/ 1112737 w 2304"/>
              <a:gd name="T59" fmla="*/ 0 h 14300"/>
              <a:gd name="T60" fmla="*/ 30426 w 2304"/>
              <a:gd name="T61" fmla="*/ 0 h 1430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304" h="14300">
                <a:moveTo>
                  <a:pt x="63" y="0"/>
                </a:moveTo>
                <a:lnTo>
                  <a:pt x="38" y="25"/>
                </a:lnTo>
                <a:lnTo>
                  <a:pt x="593" y="577"/>
                </a:lnTo>
                <a:lnTo>
                  <a:pt x="38" y="1128"/>
                </a:lnTo>
                <a:lnTo>
                  <a:pt x="555" y="1643"/>
                </a:lnTo>
                <a:lnTo>
                  <a:pt x="0" y="2194"/>
                </a:lnTo>
                <a:lnTo>
                  <a:pt x="555" y="2746"/>
                </a:lnTo>
                <a:lnTo>
                  <a:pt x="0" y="3298"/>
                </a:lnTo>
                <a:lnTo>
                  <a:pt x="555" y="3850"/>
                </a:lnTo>
                <a:lnTo>
                  <a:pt x="0" y="4402"/>
                </a:lnTo>
                <a:lnTo>
                  <a:pt x="555" y="4954"/>
                </a:lnTo>
                <a:lnTo>
                  <a:pt x="0" y="5506"/>
                </a:lnTo>
                <a:lnTo>
                  <a:pt x="555" y="6058"/>
                </a:lnTo>
                <a:lnTo>
                  <a:pt x="0" y="6610"/>
                </a:lnTo>
                <a:lnTo>
                  <a:pt x="582" y="7189"/>
                </a:lnTo>
                <a:lnTo>
                  <a:pt x="38" y="7729"/>
                </a:lnTo>
                <a:lnTo>
                  <a:pt x="593" y="8281"/>
                </a:lnTo>
                <a:lnTo>
                  <a:pt x="38" y="8833"/>
                </a:lnTo>
                <a:lnTo>
                  <a:pt x="593" y="9385"/>
                </a:lnTo>
                <a:lnTo>
                  <a:pt x="38" y="9937"/>
                </a:lnTo>
                <a:lnTo>
                  <a:pt x="593" y="10489"/>
                </a:lnTo>
                <a:lnTo>
                  <a:pt x="38" y="11041"/>
                </a:lnTo>
                <a:lnTo>
                  <a:pt x="555" y="11555"/>
                </a:lnTo>
                <a:lnTo>
                  <a:pt x="0" y="12107"/>
                </a:lnTo>
                <a:lnTo>
                  <a:pt x="555" y="12659"/>
                </a:lnTo>
                <a:lnTo>
                  <a:pt x="0" y="13211"/>
                </a:lnTo>
                <a:lnTo>
                  <a:pt x="555" y="13763"/>
                </a:lnTo>
                <a:lnTo>
                  <a:pt x="15" y="14300"/>
                </a:lnTo>
                <a:lnTo>
                  <a:pt x="2304" y="14300"/>
                </a:lnTo>
                <a:cubicBezTo>
                  <a:pt x="2304" y="9533"/>
                  <a:pt x="2304" y="4767"/>
                  <a:pt x="2304" y="0"/>
                </a:cubicBezTo>
                <a:lnTo>
                  <a:pt x="63" y="0"/>
                </a:lnTo>
                <a:close/>
              </a:path>
            </a:pathLst>
          </a:custGeom>
          <a:solidFill>
            <a:srgbClr val="00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sp>
        <p:nvSpPr>
          <p:cNvPr id="2" name="Otsikko 1"/>
          <p:cNvSpPr>
            <a:spLocks noGrp="1"/>
          </p:cNvSpPr>
          <p:nvPr>
            <p:ph type="title"/>
          </p:nvPr>
        </p:nvSpPr>
        <p:spPr/>
        <p:txBody>
          <a:bodyPr/>
          <a:lstStyle/>
          <a:p>
            <a:r>
              <a:rPr lang="en-US"/>
              <a:t>Click to edit Master title style</a:t>
            </a:r>
            <a:endParaRPr lang="fi-FI"/>
          </a:p>
        </p:txBody>
      </p:sp>
      <p:sp>
        <p:nvSpPr>
          <p:cNvPr id="3" name="Sisällön paikkamerkki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Päivämäärän paikkamerkki 3"/>
          <p:cNvSpPr>
            <a:spLocks noGrp="1"/>
          </p:cNvSpPr>
          <p:nvPr>
            <p:ph type="dt" sz="half" idx="10"/>
          </p:nvPr>
        </p:nvSpPr>
        <p:spPr/>
        <p:txBody>
          <a:bodyPr/>
          <a:lstStyle>
            <a:lvl1pPr>
              <a:defRPr/>
            </a:lvl1pPr>
          </a:lstStyle>
          <a:p>
            <a:pPr>
              <a:defRPr/>
            </a:pPr>
            <a:fld id="{51449B57-CBE0-4ED3-A8A5-F3E31C7CA594}" type="datetime1">
              <a:rPr lang="fi-FI" smtClean="0"/>
              <a:t>15.3.2024</a:t>
            </a:fld>
            <a:endParaRPr lang="fi-FI"/>
          </a:p>
        </p:txBody>
      </p:sp>
      <p:sp>
        <p:nvSpPr>
          <p:cNvPr id="6" name="Alatunnisteen paikkamerkki 4"/>
          <p:cNvSpPr>
            <a:spLocks noGrp="1"/>
          </p:cNvSpPr>
          <p:nvPr>
            <p:ph type="ftr" sz="quarter" idx="11"/>
          </p:nvPr>
        </p:nvSpPr>
        <p:spPr/>
        <p:txBody>
          <a:bodyPr/>
          <a:lstStyle>
            <a:lvl1pPr>
              <a:defRPr/>
            </a:lvl1pPr>
          </a:lstStyle>
          <a:p>
            <a:pPr>
              <a:defRPr/>
            </a:pPr>
            <a:endParaRPr lang="fi-FI"/>
          </a:p>
        </p:txBody>
      </p:sp>
      <p:sp>
        <p:nvSpPr>
          <p:cNvPr id="7" name="Dian numeron paikkamerkki 5"/>
          <p:cNvSpPr>
            <a:spLocks noGrp="1"/>
          </p:cNvSpPr>
          <p:nvPr>
            <p:ph type="sldNum" sz="quarter" idx="12"/>
          </p:nvPr>
        </p:nvSpPr>
        <p:spPr/>
        <p:txBody>
          <a:bodyPr/>
          <a:lstStyle>
            <a:lvl1pPr>
              <a:defRPr/>
            </a:lvl1pPr>
          </a:lstStyle>
          <a:p>
            <a:pPr>
              <a:defRPr/>
            </a:pPr>
            <a:fld id="{4327142E-A5C0-4F7E-9E3F-39EFB1B8C6D9}" type="slidenum">
              <a:rPr lang="fi-FI"/>
              <a:pPr>
                <a:defRPr/>
              </a:pPr>
              <a:t>‹#›</a:t>
            </a:fld>
            <a:endParaRPr lang="fi-FI"/>
          </a:p>
        </p:txBody>
      </p:sp>
    </p:spTree>
    <p:extLst>
      <p:ext uri="{BB962C8B-B14F-4D97-AF65-F5344CB8AC3E}">
        <p14:creationId xmlns:p14="http://schemas.microsoft.com/office/powerpoint/2010/main" val="36057429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Otsikko ja sisältö D">
    <p:spTree>
      <p:nvGrpSpPr>
        <p:cNvPr id="1" name=""/>
        <p:cNvGrpSpPr/>
        <p:nvPr/>
      </p:nvGrpSpPr>
      <p:grpSpPr>
        <a:xfrm>
          <a:off x="0" y="0"/>
          <a:ext cx="0" cy="0"/>
          <a:chOff x="0" y="0"/>
          <a:chExt cx="0" cy="0"/>
        </a:xfrm>
      </p:grpSpPr>
      <p:sp>
        <p:nvSpPr>
          <p:cNvPr id="4" name="Freeform 13"/>
          <p:cNvSpPr>
            <a:spLocks noChangeAspect="1"/>
          </p:cNvSpPr>
          <p:nvPr/>
        </p:nvSpPr>
        <p:spPr bwMode="auto">
          <a:xfrm>
            <a:off x="10964863" y="0"/>
            <a:ext cx="1228725" cy="6858000"/>
          </a:xfrm>
          <a:custGeom>
            <a:avLst/>
            <a:gdLst>
              <a:gd name="T0" fmla="*/ 0 w 2539"/>
              <a:gd name="T1" fmla="*/ 4225103 h 14300"/>
              <a:gd name="T2" fmla="*/ 0 w 2539"/>
              <a:gd name="T3" fmla="*/ 4225103 h 14300"/>
              <a:gd name="T4" fmla="*/ 174239 w 2539"/>
              <a:gd name="T5" fmla="*/ 4488393 h 14300"/>
              <a:gd name="T6" fmla="*/ 0 w 2539"/>
              <a:gd name="T7" fmla="*/ 4751683 h 14300"/>
              <a:gd name="T8" fmla="*/ 0 w 2539"/>
              <a:gd name="T9" fmla="*/ 4752642 h 14300"/>
              <a:gd name="T10" fmla="*/ 0 w 2539"/>
              <a:gd name="T11" fmla="*/ 4753122 h 14300"/>
              <a:gd name="T12" fmla="*/ 174239 w 2539"/>
              <a:gd name="T13" fmla="*/ 5016411 h 14300"/>
              <a:gd name="T14" fmla="*/ 0 w 2539"/>
              <a:gd name="T15" fmla="*/ 5279701 h 14300"/>
              <a:gd name="T16" fmla="*/ 0 w 2539"/>
              <a:gd name="T17" fmla="*/ 5279701 h 14300"/>
              <a:gd name="T18" fmla="*/ 0 w 2539"/>
              <a:gd name="T19" fmla="*/ 5281140 h 14300"/>
              <a:gd name="T20" fmla="*/ 175691 w 2539"/>
              <a:gd name="T21" fmla="*/ 5544909 h 14300"/>
              <a:gd name="T22" fmla="*/ 0 w 2539"/>
              <a:gd name="T23" fmla="*/ 5809158 h 14300"/>
              <a:gd name="T24" fmla="*/ 175691 w 2539"/>
              <a:gd name="T25" fmla="*/ 6072927 h 14300"/>
              <a:gd name="T26" fmla="*/ 0 w 2539"/>
              <a:gd name="T27" fmla="*/ 6337176 h 14300"/>
              <a:gd name="T28" fmla="*/ 175691 w 2539"/>
              <a:gd name="T29" fmla="*/ 6600945 h 14300"/>
              <a:gd name="T30" fmla="*/ 0 w 2539"/>
              <a:gd name="T31" fmla="*/ 6858000 h 14300"/>
              <a:gd name="T32" fmla="*/ 1228866 w 2539"/>
              <a:gd name="T33" fmla="*/ 6858000 h 14300"/>
              <a:gd name="T34" fmla="*/ 1228866 w 2539"/>
              <a:gd name="T35" fmla="*/ 0 h 14300"/>
              <a:gd name="T36" fmla="*/ 0 w 2539"/>
              <a:gd name="T37" fmla="*/ 0 h 14300"/>
              <a:gd name="T38" fmla="*/ 175691 w 2539"/>
              <a:gd name="T39" fmla="*/ 264249 h 14300"/>
              <a:gd name="T40" fmla="*/ 0 w 2539"/>
              <a:gd name="T41" fmla="*/ 528018 h 14300"/>
              <a:gd name="T42" fmla="*/ 175691 w 2539"/>
              <a:gd name="T43" fmla="*/ 791787 h 14300"/>
              <a:gd name="T44" fmla="*/ 0 w 2539"/>
              <a:gd name="T45" fmla="*/ 1056036 h 14300"/>
              <a:gd name="T46" fmla="*/ 175691 w 2539"/>
              <a:gd name="T47" fmla="*/ 1319805 h 14300"/>
              <a:gd name="T48" fmla="*/ 0 w 2539"/>
              <a:gd name="T49" fmla="*/ 1584054 h 14300"/>
              <a:gd name="T50" fmla="*/ 175691 w 2539"/>
              <a:gd name="T51" fmla="*/ 1847823 h 14300"/>
              <a:gd name="T52" fmla="*/ 0 w 2539"/>
              <a:gd name="T53" fmla="*/ 2112072 h 14300"/>
              <a:gd name="T54" fmla="*/ 175691 w 2539"/>
              <a:gd name="T55" fmla="*/ 2375841 h 14300"/>
              <a:gd name="T56" fmla="*/ 0 w 2539"/>
              <a:gd name="T57" fmla="*/ 2640090 h 14300"/>
              <a:gd name="T58" fmla="*/ 175691 w 2539"/>
              <a:gd name="T59" fmla="*/ 2903859 h 14300"/>
              <a:gd name="T60" fmla="*/ 0 w 2539"/>
              <a:gd name="T61" fmla="*/ 3168108 h 14300"/>
              <a:gd name="T62" fmla="*/ 175691 w 2539"/>
              <a:gd name="T63" fmla="*/ 3431877 h 14300"/>
              <a:gd name="T64" fmla="*/ 0 w 2539"/>
              <a:gd name="T65" fmla="*/ 3695647 h 14300"/>
              <a:gd name="T66" fmla="*/ 175691 w 2539"/>
              <a:gd name="T67" fmla="*/ 3959896 h 14300"/>
              <a:gd name="T68" fmla="*/ 0 w 2539"/>
              <a:gd name="T69" fmla="*/ 4223665 h 14300"/>
              <a:gd name="T70" fmla="*/ 0 w 2539"/>
              <a:gd name="T71" fmla="*/ 4225103 h 1430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539" h="14300">
                <a:moveTo>
                  <a:pt x="0" y="8810"/>
                </a:moveTo>
                <a:lnTo>
                  <a:pt x="0" y="8810"/>
                </a:lnTo>
                <a:cubicBezTo>
                  <a:pt x="0" y="9056"/>
                  <a:pt x="148" y="9267"/>
                  <a:pt x="360" y="9359"/>
                </a:cubicBezTo>
                <a:cubicBezTo>
                  <a:pt x="148" y="9451"/>
                  <a:pt x="0" y="9662"/>
                  <a:pt x="0" y="9908"/>
                </a:cubicBezTo>
                <a:lnTo>
                  <a:pt x="0" y="9910"/>
                </a:lnTo>
                <a:lnTo>
                  <a:pt x="0" y="9911"/>
                </a:lnTo>
                <a:cubicBezTo>
                  <a:pt x="0" y="10157"/>
                  <a:pt x="148" y="10368"/>
                  <a:pt x="360" y="10460"/>
                </a:cubicBezTo>
                <a:cubicBezTo>
                  <a:pt x="148" y="10552"/>
                  <a:pt x="0" y="10763"/>
                  <a:pt x="0" y="11009"/>
                </a:cubicBezTo>
                <a:lnTo>
                  <a:pt x="0" y="11012"/>
                </a:lnTo>
                <a:cubicBezTo>
                  <a:pt x="0" y="11259"/>
                  <a:pt x="150" y="11471"/>
                  <a:pt x="363" y="11562"/>
                </a:cubicBezTo>
                <a:cubicBezTo>
                  <a:pt x="150" y="11654"/>
                  <a:pt x="0" y="11866"/>
                  <a:pt x="0" y="12113"/>
                </a:cubicBezTo>
                <a:cubicBezTo>
                  <a:pt x="0" y="12360"/>
                  <a:pt x="150" y="12572"/>
                  <a:pt x="363" y="12663"/>
                </a:cubicBezTo>
                <a:cubicBezTo>
                  <a:pt x="150" y="12755"/>
                  <a:pt x="0" y="12967"/>
                  <a:pt x="0" y="13214"/>
                </a:cubicBezTo>
                <a:cubicBezTo>
                  <a:pt x="0" y="13461"/>
                  <a:pt x="150" y="13673"/>
                  <a:pt x="363" y="13764"/>
                </a:cubicBezTo>
                <a:cubicBezTo>
                  <a:pt x="154" y="13854"/>
                  <a:pt x="6" y="14059"/>
                  <a:pt x="0" y="14300"/>
                </a:cubicBezTo>
                <a:lnTo>
                  <a:pt x="2539" y="14300"/>
                </a:lnTo>
                <a:cubicBezTo>
                  <a:pt x="2539" y="9533"/>
                  <a:pt x="2539" y="4767"/>
                  <a:pt x="2539" y="0"/>
                </a:cubicBezTo>
                <a:lnTo>
                  <a:pt x="0" y="0"/>
                </a:lnTo>
                <a:cubicBezTo>
                  <a:pt x="0" y="247"/>
                  <a:pt x="150" y="459"/>
                  <a:pt x="363" y="551"/>
                </a:cubicBezTo>
                <a:cubicBezTo>
                  <a:pt x="150" y="642"/>
                  <a:pt x="0" y="854"/>
                  <a:pt x="0" y="1101"/>
                </a:cubicBezTo>
                <a:cubicBezTo>
                  <a:pt x="0" y="1348"/>
                  <a:pt x="150" y="1560"/>
                  <a:pt x="363" y="1651"/>
                </a:cubicBezTo>
                <a:cubicBezTo>
                  <a:pt x="150" y="1743"/>
                  <a:pt x="0" y="1955"/>
                  <a:pt x="0" y="2202"/>
                </a:cubicBezTo>
                <a:cubicBezTo>
                  <a:pt x="0" y="2449"/>
                  <a:pt x="150" y="2661"/>
                  <a:pt x="363" y="2752"/>
                </a:cubicBezTo>
                <a:cubicBezTo>
                  <a:pt x="150" y="2844"/>
                  <a:pt x="0" y="3056"/>
                  <a:pt x="0" y="3303"/>
                </a:cubicBezTo>
                <a:cubicBezTo>
                  <a:pt x="0" y="3550"/>
                  <a:pt x="150" y="3762"/>
                  <a:pt x="363" y="3853"/>
                </a:cubicBezTo>
                <a:cubicBezTo>
                  <a:pt x="150" y="3945"/>
                  <a:pt x="0" y="4157"/>
                  <a:pt x="0" y="4404"/>
                </a:cubicBezTo>
                <a:cubicBezTo>
                  <a:pt x="0" y="4651"/>
                  <a:pt x="150" y="4863"/>
                  <a:pt x="363" y="4954"/>
                </a:cubicBezTo>
                <a:cubicBezTo>
                  <a:pt x="150" y="5046"/>
                  <a:pt x="0" y="5258"/>
                  <a:pt x="0" y="5505"/>
                </a:cubicBezTo>
                <a:cubicBezTo>
                  <a:pt x="0" y="5752"/>
                  <a:pt x="150" y="5964"/>
                  <a:pt x="363" y="6055"/>
                </a:cubicBezTo>
                <a:cubicBezTo>
                  <a:pt x="150" y="6147"/>
                  <a:pt x="0" y="6359"/>
                  <a:pt x="0" y="6606"/>
                </a:cubicBezTo>
                <a:cubicBezTo>
                  <a:pt x="0" y="6853"/>
                  <a:pt x="150" y="7065"/>
                  <a:pt x="363" y="7156"/>
                </a:cubicBezTo>
                <a:cubicBezTo>
                  <a:pt x="150" y="7247"/>
                  <a:pt x="0" y="7459"/>
                  <a:pt x="0" y="7706"/>
                </a:cubicBezTo>
                <a:cubicBezTo>
                  <a:pt x="0" y="7954"/>
                  <a:pt x="150" y="8165"/>
                  <a:pt x="363" y="8257"/>
                </a:cubicBezTo>
                <a:cubicBezTo>
                  <a:pt x="150" y="8348"/>
                  <a:pt x="0" y="8560"/>
                  <a:pt x="0" y="8807"/>
                </a:cubicBezTo>
                <a:lnTo>
                  <a:pt x="0" y="8810"/>
                </a:lnTo>
                <a:close/>
              </a:path>
            </a:pathLst>
          </a:custGeom>
          <a:solidFill>
            <a:srgbClr val="F5A4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sp>
        <p:nvSpPr>
          <p:cNvPr id="2" name="Otsikko 1"/>
          <p:cNvSpPr>
            <a:spLocks noGrp="1"/>
          </p:cNvSpPr>
          <p:nvPr>
            <p:ph type="title"/>
          </p:nvPr>
        </p:nvSpPr>
        <p:spPr/>
        <p:txBody>
          <a:bodyPr/>
          <a:lstStyle/>
          <a:p>
            <a:r>
              <a:rPr lang="en-US"/>
              <a:t>Click to edit Master title style</a:t>
            </a:r>
            <a:endParaRPr lang="fi-FI"/>
          </a:p>
        </p:txBody>
      </p:sp>
      <p:sp>
        <p:nvSpPr>
          <p:cNvPr id="3" name="Sisällön paikkamerkki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Päivämäärän paikkamerkki 3"/>
          <p:cNvSpPr>
            <a:spLocks noGrp="1"/>
          </p:cNvSpPr>
          <p:nvPr>
            <p:ph type="dt" sz="half" idx="10"/>
          </p:nvPr>
        </p:nvSpPr>
        <p:spPr/>
        <p:txBody>
          <a:bodyPr/>
          <a:lstStyle>
            <a:lvl1pPr>
              <a:defRPr/>
            </a:lvl1pPr>
          </a:lstStyle>
          <a:p>
            <a:pPr>
              <a:defRPr/>
            </a:pPr>
            <a:fld id="{F89E6277-11F2-49EA-9F17-8A5A7616EDB8}" type="datetime1">
              <a:rPr lang="fi-FI" smtClean="0"/>
              <a:t>15.3.2024</a:t>
            </a:fld>
            <a:endParaRPr lang="fi-FI"/>
          </a:p>
        </p:txBody>
      </p:sp>
      <p:sp>
        <p:nvSpPr>
          <p:cNvPr id="6" name="Alatunnisteen paikkamerkki 4"/>
          <p:cNvSpPr>
            <a:spLocks noGrp="1"/>
          </p:cNvSpPr>
          <p:nvPr>
            <p:ph type="ftr" sz="quarter" idx="11"/>
          </p:nvPr>
        </p:nvSpPr>
        <p:spPr/>
        <p:txBody>
          <a:bodyPr/>
          <a:lstStyle>
            <a:lvl1pPr>
              <a:defRPr/>
            </a:lvl1pPr>
          </a:lstStyle>
          <a:p>
            <a:pPr>
              <a:defRPr/>
            </a:pPr>
            <a:endParaRPr lang="fi-FI"/>
          </a:p>
        </p:txBody>
      </p:sp>
      <p:sp>
        <p:nvSpPr>
          <p:cNvPr id="7" name="Dian numeron paikkamerkki 5"/>
          <p:cNvSpPr>
            <a:spLocks noGrp="1"/>
          </p:cNvSpPr>
          <p:nvPr>
            <p:ph type="sldNum" sz="quarter" idx="12"/>
          </p:nvPr>
        </p:nvSpPr>
        <p:spPr/>
        <p:txBody>
          <a:bodyPr/>
          <a:lstStyle>
            <a:lvl1pPr>
              <a:defRPr/>
            </a:lvl1pPr>
          </a:lstStyle>
          <a:p>
            <a:pPr>
              <a:defRPr/>
            </a:pPr>
            <a:fld id="{51844C75-B948-4718-AB2E-13FA01724AED}" type="slidenum">
              <a:rPr lang="fi-FI"/>
              <a:pPr>
                <a:defRPr/>
              </a:pPr>
              <a:t>‹#›</a:t>
            </a:fld>
            <a:endParaRPr lang="fi-FI"/>
          </a:p>
        </p:txBody>
      </p:sp>
    </p:spTree>
    <p:extLst>
      <p:ext uri="{BB962C8B-B14F-4D97-AF65-F5344CB8AC3E}">
        <p14:creationId xmlns:p14="http://schemas.microsoft.com/office/powerpoint/2010/main" val="6533179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Freeform 13"/>
          <p:cNvSpPr>
            <a:spLocks noChangeAspect="1"/>
          </p:cNvSpPr>
          <p:nvPr userDrawn="1"/>
        </p:nvSpPr>
        <p:spPr bwMode="auto">
          <a:xfrm>
            <a:off x="7691892" y="0"/>
            <a:ext cx="1228725" cy="6858000"/>
          </a:xfrm>
          <a:custGeom>
            <a:avLst/>
            <a:gdLst>
              <a:gd name="T0" fmla="*/ 0 w 2539"/>
              <a:gd name="T1" fmla="*/ 4225103 h 14300"/>
              <a:gd name="T2" fmla="*/ 0 w 2539"/>
              <a:gd name="T3" fmla="*/ 4225103 h 14300"/>
              <a:gd name="T4" fmla="*/ 174239 w 2539"/>
              <a:gd name="T5" fmla="*/ 4488393 h 14300"/>
              <a:gd name="T6" fmla="*/ 0 w 2539"/>
              <a:gd name="T7" fmla="*/ 4751683 h 14300"/>
              <a:gd name="T8" fmla="*/ 0 w 2539"/>
              <a:gd name="T9" fmla="*/ 4752642 h 14300"/>
              <a:gd name="T10" fmla="*/ 0 w 2539"/>
              <a:gd name="T11" fmla="*/ 4753122 h 14300"/>
              <a:gd name="T12" fmla="*/ 174239 w 2539"/>
              <a:gd name="T13" fmla="*/ 5016411 h 14300"/>
              <a:gd name="T14" fmla="*/ 0 w 2539"/>
              <a:gd name="T15" fmla="*/ 5279701 h 14300"/>
              <a:gd name="T16" fmla="*/ 0 w 2539"/>
              <a:gd name="T17" fmla="*/ 5279701 h 14300"/>
              <a:gd name="T18" fmla="*/ 0 w 2539"/>
              <a:gd name="T19" fmla="*/ 5281140 h 14300"/>
              <a:gd name="T20" fmla="*/ 175691 w 2539"/>
              <a:gd name="T21" fmla="*/ 5544909 h 14300"/>
              <a:gd name="T22" fmla="*/ 0 w 2539"/>
              <a:gd name="T23" fmla="*/ 5809158 h 14300"/>
              <a:gd name="T24" fmla="*/ 175691 w 2539"/>
              <a:gd name="T25" fmla="*/ 6072927 h 14300"/>
              <a:gd name="T26" fmla="*/ 0 w 2539"/>
              <a:gd name="T27" fmla="*/ 6337176 h 14300"/>
              <a:gd name="T28" fmla="*/ 175691 w 2539"/>
              <a:gd name="T29" fmla="*/ 6600945 h 14300"/>
              <a:gd name="T30" fmla="*/ 0 w 2539"/>
              <a:gd name="T31" fmla="*/ 6858000 h 14300"/>
              <a:gd name="T32" fmla="*/ 1228866 w 2539"/>
              <a:gd name="T33" fmla="*/ 6858000 h 14300"/>
              <a:gd name="T34" fmla="*/ 1228866 w 2539"/>
              <a:gd name="T35" fmla="*/ 0 h 14300"/>
              <a:gd name="T36" fmla="*/ 0 w 2539"/>
              <a:gd name="T37" fmla="*/ 0 h 14300"/>
              <a:gd name="T38" fmla="*/ 175691 w 2539"/>
              <a:gd name="T39" fmla="*/ 264249 h 14300"/>
              <a:gd name="T40" fmla="*/ 0 w 2539"/>
              <a:gd name="T41" fmla="*/ 528018 h 14300"/>
              <a:gd name="T42" fmla="*/ 175691 w 2539"/>
              <a:gd name="T43" fmla="*/ 791787 h 14300"/>
              <a:gd name="T44" fmla="*/ 0 w 2539"/>
              <a:gd name="T45" fmla="*/ 1056036 h 14300"/>
              <a:gd name="T46" fmla="*/ 175691 w 2539"/>
              <a:gd name="T47" fmla="*/ 1319805 h 14300"/>
              <a:gd name="T48" fmla="*/ 0 w 2539"/>
              <a:gd name="T49" fmla="*/ 1584054 h 14300"/>
              <a:gd name="T50" fmla="*/ 175691 w 2539"/>
              <a:gd name="T51" fmla="*/ 1847823 h 14300"/>
              <a:gd name="T52" fmla="*/ 0 w 2539"/>
              <a:gd name="T53" fmla="*/ 2112072 h 14300"/>
              <a:gd name="T54" fmla="*/ 175691 w 2539"/>
              <a:gd name="T55" fmla="*/ 2375841 h 14300"/>
              <a:gd name="T56" fmla="*/ 0 w 2539"/>
              <a:gd name="T57" fmla="*/ 2640090 h 14300"/>
              <a:gd name="T58" fmla="*/ 175691 w 2539"/>
              <a:gd name="T59" fmla="*/ 2903859 h 14300"/>
              <a:gd name="T60" fmla="*/ 0 w 2539"/>
              <a:gd name="T61" fmla="*/ 3168108 h 14300"/>
              <a:gd name="T62" fmla="*/ 175691 w 2539"/>
              <a:gd name="T63" fmla="*/ 3431877 h 14300"/>
              <a:gd name="T64" fmla="*/ 0 w 2539"/>
              <a:gd name="T65" fmla="*/ 3695647 h 14300"/>
              <a:gd name="T66" fmla="*/ 175691 w 2539"/>
              <a:gd name="T67" fmla="*/ 3959896 h 14300"/>
              <a:gd name="T68" fmla="*/ 0 w 2539"/>
              <a:gd name="T69" fmla="*/ 4223665 h 14300"/>
              <a:gd name="T70" fmla="*/ 0 w 2539"/>
              <a:gd name="T71" fmla="*/ 4225103 h 1430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539" h="14300">
                <a:moveTo>
                  <a:pt x="0" y="8810"/>
                </a:moveTo>
                <a:lnTo>
                  <a:pt x="0" y="8810"/>
                </a:lnTo>
                <a:cubicBezTo>
                  <a:pt x="0" y="9056"/>
                  <a:pt x="148" y="9267"/>
                  <a:pt x="360" y="9359"/>
                </a:cubicBezTo>
                <a:cubicBezTo>
                  <a:pt x="148" y="9451"/>
                  <a:pt x="0" y="9662"/>
                  <a:pt x="0" y="9908"/>
                </a:cubicBezTo>
                <a:lnTo>
                  <a:pt x="0" y="9910"/>
                </a:lnTo>
                <a:lnTo>
                  <a:pt x="0" y="9911"/>
                </a:lnTo>
                <a:cubicBezTo>
                  <a:pt x="0" y="10157"/>
                  <a:pt x="148" y="10368"/>
                  <a:pt x="360" y="10460"/>
                </a:cubicBezTo>
                <a:cubicBezTo>
                  <a:pt x="148" y="10552"/>
                  <a:pt x="0" y="10763"/>
                  <a:pt x="0" y="11009"/>
                </a:cubicBezTo>
                <a:lnTo>
                  <a:pt x="0" y="11012"/>
                </a:lnTo>
                <a:cubicBezTo>
                  <a:pt x="0" y="11259"/>
                  <a:pt x="150" y="11471"/>
                  <a:pt x="363" y="11562"/>
                </a:cubicBezTo>
                <a:cubicBezTo>
                  <a:pt x="150" y="11654"/>
                  <a:pt x="0" y="11866"/>
                  <a:pt x="0" y="12113"/>
                </a:cubicBezTo>
                <a:cubicBezTo>
                  <a:pt x="0" y="12360"/>
                  <a:pt x="150" y="12572"/>
                  <a:pt x="363" y="12663"/>
                </a:cubicBezTo>
                <a:cubicBezTo>
                  <a:pt x="150" y="12755"/>
                  <a:pt x="0" y="12967"/>
                  <a:pt x="0" y="13214"/>
                </a:cubicBezTo>
                <a:cubicBezTo>
                  <a:pt x="0" y="13461"/>
                  <a:pt x="150" y="13673"/>
                  <a:pt x="363" y="13764"/>
                </a:cubicBezTo>
                <a:cubicBezTo>
                  <a:pt x="154" y="13854"/>
                  <a:pt x="6" y="14059"/>
                  <a:pt x="0" y="14300"/>
                </a:cubicBezTo>
                <a:lnTo>
                  <a:pt x="2539" y="14300"/>
                </a:lnTo>
                <a:cubicBezTo>
                  <a:pt x="2539" y="9533"/>
                  <a:pt x="2539" y="4767"/>
                  <a:pt x="2539" y="0"/>
                </a:cubicBezTo>
                <a:lnTo>
                  <a:pt x="0" y="0"/>
                </a:lnTo>
                <a:cubicBezTo>
                  <a:pt x="0" y="247"/>
                  <a:pt x="150" y="459"/>
                  <a:pt x="363" y="551"/>
                </a:cubicBezTo>
                <a:cubicBezTo>
                  <a:pt x="150" y="642"/>
                  <a:pt x="0" y="854"/>
                  <a:pt x="0" y="1101"/>
                </a:cubicBezTo>
                <a:cubicBezTo>
                  <a:pt x="0" y="1348"/>
                  <a:pt x="150" y="1560"/>
                  <a:pt x="363" y="1651"/>
                </a:cubicBezTo>
                <a:cubicBezTo>
                  <a:pt x="150" y="1743"/>
                  <a:pt x="0" y="1955"/>
                  <a:pt x="0" y="2202"/>
                </a:cubicBezTo>
                <a:cubicBezTo>
                  <a:pt x="0" y="2449"/>
                  <a:pt x="150" y="2661"/>
                  <a:pt x="363" y="2752"/>
                </a:cubicBezTo>
                <a:cubicBezTo>
                  <a:pt x="150" y="2844"/>
                  <a:pt x="0" y="3056"/>
                  <a:pt x="0" y="3303"/>
                </a:cubicBezTo>
                <a:cubicBezTo>
                  <a:pt x="0" y="3550"/>
                  <a:pt x="150" y="3762"/>
                  <a:pt x="363" y="3853"/>
                </a:cubicBezTo>
                <a:cubicBezTo>
                  <a:pt x="150" y="3945"/>
                  <a:pt x="0" y="4157"/>
                  <a:pt x="0" y="4404"/>
                </a:cubicBezTo>
                <a:cubicBezTo>
                  <a:pt x="0" y="4651"/>
                  <a:pt x="150" y="4863"/>
                  <a:pt x="363" y="4954"/>
                </a:cubicBezTo>
                <a:cubicBezTo>
                  <a:pt x="150" y="5046"/>
                  <a:pt x="0" y="5258"/>
                  <a:pt x="0" y="5505"/>
                </a:cubicBezTo>
                <a:cubicBezTo>
                  <a:pt x="0" y="5752"/>
                  <a:pt x="150" y="5964"/>
                  <a:pt x="363" y="6055"/>
                </a:cubicBezTo>
                <a:cubicBezTo>
                  <a:pt x="150" y="6147"/>
                  <a:pt x="0" y="6359"/>
                  <a:pt x="0" y="6606"/>
                </a:cubicBezTo>
                <a:cubicBezTo>
                  <a:pt x="0" y="6853"/>
                  <a:pt x="150" y="7065"/>
                  <a:pt x="363" y="7156"/>
                </a:cubicBezTo>
                <a:cubicBezTo>
                  <a:pt x="150" y="7247"/>
                  <a:pt x="0" y="7459"/>
                  <a:pt x="0" y="7706"/>
                </a:cubicBezTo>
                <a:cubicBezTo>
                  <a:pt x="0" y="7954"/>
                  <a:pt x="150" y="8165"/>
                  <a:pt x="363" y="8257"/>
                </a:cubicBezTo>
                <a:cubicBezTo>
                  <a:pt x="150" y="8348"/>
                  <a:pt x="0" y="8560"/>
                  <a:pt x="0" y="8807"/>
                </a:cubicBezTo>
                <a:lnTo>
                  <a:pt x="0" y="8810"/>
                </a:lnTo>
                <a:close/>
              </a:path>
            </a:pathLst>
          </a:custGeom>
          <a:solidFill>
            <a:srgbClr val="F5A4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sp>
        <p:nvSpPr>
          <p:cNvPr id="7" name="Rectangle 6"/>
          <p:cNvSpPr/>
          <p:nvPr userDrawn="1"/>
        </p:nvSpPr>
        <p:spPr>
          <a:xfrm>
            <a:off x="8868002" y="0"/>
            <a:ext cx="332399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fi-FI"/>
              <a:t>Click to edit Master title style</a:t>
            </a:r>
            <a:endParaRPr lang="en-US"/>
          </a:p>
        </p:txBody>
      </p:sp>
      <p:sp>
        <p:nvSpPr>
          <p:cNvPr id="3" name="Date Placeholder 2"/>
          <p:cNvSpPr>
            <a:spLocks noGrp="1"/>
          </p:cNvSpPr>
          <p:nvPr>
            <p:ph type="dt" sz="half" idx="10"/>
          </p:nvPr>
        </p:nvSpPr>
        <p:spPr/>
        <p:txBody>
          <a:bodyPr/>
          <a:lstStyle/>
          <a:p>
            <a:pPr>
              <a:defRPr/>
            </a:pPr>
            <a:fld id="{67360D70-5F59-4ABC-8E50-68C4A6C1B8A2}" type="datetime1">
              <a:rPr lang="fi-FI" smtClean="0"/>
              <a:t>15.3.2024</a:t>
            </a:fld>
            <a:endParaRPr lang="fi-FI"/>
          </a:p>
        </p:txBody>
      </p:sp>
      <p:sp>
        <p:nvSpPr>
          <p:cNvPr id="4" name="Footer Placeholder 3"/>
          <p:cNvSpPr>
            <a:spLocks noGrp="1"/>
          </p:cNvSpPr>
          <p:nvPr>
            <p:ph type="ftr" sz="quarter" idx="11"/>
          </p:nvPr>
        </p:nvSpPr>
        <p:spPr/>
        <p:txBody>
          <a:bodyPr/>
          <a:lstStyle/>
          <a:p>
            <a:pPr>
              <a:defRPr/>
            </a:pPr>
            <a:endParaRPr lang="fi-FI"/>
          </a:p>
        </p:txBody>
      </p:sp>
      <p:sp>
        <p:nvSpPr>
          <p:cNvPr id="5" name="Slide Number Placeholder 4"/>
          <p:cNvSpPr>
            <a:spLocks noGrp="1"/>
          </p:cNvSpPr>
          <p:nvPr>
            <p:ph type="sldNum" sz="quarter" idx="12"/>
          </p:nvPr>
        </p:nvSpPr>
        <p:spPr/>
        <p:txBody>
          <a:bodyPr/>
          <a:lstStyle/>
          <a:p>
            <a:pPr>
              <a:defRPr/>
            </a:pPr>
            <a:fld id="{E44E66FB-CFF7-4EF1-8999-674D97D3420A}" type="slidenum">
              <a:rPr lang="fi-FI" smtClean="0"/>
              <a:pPr>
                <a:defRPr/>
              </a:pPr>
              <a:t>‹#›</a:t>
            </a:fld>
            <a:endParaRPr lang="fi-FI"/>
          </a:p>
        </p:txBody>
      </p:sp>
    </p:spTree>
    <p:extLst>
      <p:ext uri="{BB962C8B-B14F-4D97-AF65-F5344CB8AC3E}">
        <p14:creationId xmlns:p14="http://schemas.microsoft.com/office/powerpoint/2010/main" val="2883596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Otsikko ja sisältö  F">
    <p:spTree>
      <p:nvGrpSpPr>
        <p:cNvPr id="1" name=""/>
        <p:cNvGrpSpPr/>
        <p:nvPr/>
      </p:nvGrpSpPr>
      <p:grpSpPr>
        <a:xfrm>
          <a:off x="0" y="0"/>
          <a:ext cx="0" cy="0"/>
          <a:chOff x="0" y="0"/>
          <a:chExt cx="0" cy="0"/>
        </a:xfrm>
      </p:grpSpPr>
      <p:sp>
        <p:nvSpPr>
          <p:cNvPr id="4" name="Freeform 5"/>
          <p:cNvSpPr>
            <a:spLocks noChangeAspect="1"/>
          </p:cNvSpPr>
          <p:nvPr/>
        </p:nvSpPr>
        <p:spPr bwMode="auto">
          <a:xfrm>
            <a:off x="10887075" y="0"/>
            <a:ext cx="1304925" cy="6858000"/>
          </a:xfrm>
          <a:custGeom>
            <a:avLst/>
            <a:gdLst>
              <a:gd name="T0" fmla="*/ 0 w 2700"/>
              <a:gd name="T1" fmla="*/ 16306 h 14300"/>
              <a:gd name="T2" fmla="*/ 212647 w 2700"/>
              <a:gd name="T3" fmla="*/ 144354 h 14300"/>
              <a:gd name="T4" fmla="*/ 212647 w 2700"/>
              <a:gd name="T5" fmla="*/ 290626 h 14300"/>
              <a:gd name="T6" fmla="*/ 0 w 2700"/>
              <a:gd name="T7" fmla="*/ 418674 h 14300"/>
              <a:gd name="T8" fmla="*/ 212647 w 2700"/>
              <a:gd name="T9" fmla="*/ 546722 h 14300"/>
              <a:gd name="T10" fmla="*/ 212647 w 2700"/>
              <a:gd name="T11" fmla="*/ 692994 h 14300"/>
              <a:gd name="T12" fmla="*/ 0 w 2700"/>
              <a:gd name="T13" fmla="*/ 820083 h 14300"/>
              <a:gd name="T14" fmla="*/ 212647 w 2700"/>
              <a:gd name="T15" fmla="*/ 948130 h 14300"/>
              <a:gd name="T16" fmla="*/ 212647 w 2700"/>
              <a:gd name="T17" fmla="*/ 1094403 h 14300"/>
              <a:gd name="T18" fmla="*/ 0 w 2700"/>
              <a:gd name="T19" fmla="*/ 1221971 h 14300"/>
              <a:gd name="T20" fmla="*/ 212647 w 2700"/>
              <a:gd name="T21" fmla="*/ 1350019 h 14300"/>
              <a:gd name="T22" fmla="*/ 212647 w 2700"/>
              <a:gd name="T23" fmla="*/ 1496291 h 14300"/>
              <a:gd name="T24" fmla="*/ 0 w 2700"/>
              <a:gd name="T25" fmla="*/ 1624339 h 14300"/>
              <a:gd name="T26" fmla="*/ 212647 w 2700"/>
              <a:gd name="T27" fmla="*/ 1752387 h 14300"/>
              <a:gd name="T28" fmla="*/ 212647 w 2700"/>
              <a:gd name="T29" fmla="*/ 1898659 h 14300"/>
              <a:gd name="T30" fmla="*/ 0 w 2700"/>
              <a:gd name="T31" fmla="*/ 2026707 h 14300"/>
              <a:gd name="T32" fmla="*/ 212647 w 2700"/>
              <a:gd name="T33" fmla="*/ 2154755 h 14300"/>
              <a:gd name="T34" fmla="*/ 212647 w 2700"/>
              <a:gd name="T35" fmla="*/ 2301027 h 14300"/>
              <a:gd name="T36" fmla="*/ 0 w 2700"/>
              <a:gd name="T37" fmla="*/ 2429554 h 14300"/>
              <a:gd name="T38" fmla="*/ 212647 w 2700"/>
              <a:gd name="T39" fmla="*/ 2557602 h 14300"/>
              <a:gd name="T40" fmla="*/ 212647 w 2700"/>
              <a:gd name="T41" fmla="*/ 2703874 h 14300"/>
              <a:gd name="T42" fmla="*/ 0 w 2700"/>
              <a:gd name="T43" fmla="*/ 2831443 h 14300"/>
              <a:gd name="T44" fmla="*/ 212647 w 2700"/>
              <a:gd name="T45" fmla="*/ 2959970 h 14300"/>
              <a:gd name="T46" fmla="*/ 212647 w 2700"/>
              <a:gd name="T47" fmla="*/ 3105763 h 14300"/>
              <a:gd name="T48" fmla="*/ 0 w 2700"/>
              <a:gd name="T49" fmla="*/ 3232852 h 14300"/>
              <a:gd name="T50" fmla="*/ 212647 w 2700"/>
              <a:gd name="T51" fmla="*/ 3360900 h 14300"/>
              <a:gd name="T52" fmla="*/ 212647 w 2700"/>
              <a:gd name="T53" fmla="*/ 3507172 h 14300"/>
              <a:gd name="T54" fmla="*/ 0 w 2700"/>
              <a:gd name="T55" fmla="*/ 3635220 h 14300"/>
              <a:gd name="T56" fmla="*/ 212647 w 2700"/>
              <a:gd name="T57" fmla="*/ 3763268 h 14300"/>
              <a:gd name="T58" fmla="*/ 212647 w 2700"/>
              <a:gd name="T59" fmla="*/ 3909540 h 14300"/>
              <a:gd name="T60" fmla="*/ 0 w 2700"/>
              <a:gd name="T61" fmla="*/ 4037588 h 14300"/>
              <a:gd name="T62" fmla="*/ 212647 w 2700"/>
              <a:gd name="T63" fmla="*/ 4165636 h 14300"/>
              <a:gd name="T64" fmla="*/ 212647 w 2700"/>
              <a:gd name="T65" fmla="*/ 4311908 h 14300"/>
              <a:gd name="T66" fmla="*/ 0 w 2700"/>
              <a:gd name="T67" fmla="*/ 4439476 h 14300"/>
              <a:gd name="T68" fmla="*/ 212647 w 2700"/>
              <a:gd name="T69" fmla="*/ 4568003 h 14300"/>
              <a:gd name="T70" fmla="*/ 262425 w 2700"/>
              <a:gd name="T71" fmla="*/ 4655287 h 14300"/>
              <a:gd name="T72" fmla="*/ 44463 w 2700"/>
              <a:gd name="T73" fmla="*/ 4785733 h 14300"/>
              <a:gd name="T74" fmla="*/ 48812 w 2700"/>
              <a:gd name="T75" fmla="*/ 4928648 h 14300"/>
              <a:gd name="T76" fmla="*/ 262425 w 2700"/>
              <a:gd name="T77" fmla="*/ 5058135 h 14300"/>
              <a:gd name="T78" fmla="*/ 46396 w 2700"/>
              <a:gd name="T79" fmla="*/ 5187621 h 14300"/>
              <a:gd name="T80" fmla="*/ 48812 w 2700"/>
              <a:gd name="T81" fmla="*/ 5331016 h 14300"/>
              <a:gd name="T82" fmla="*/ 262425 w 2700"/>
              <a:gd name="T83" fmla="*/ 5460023 h 14300"/>
              <a:gd name="T84" fmla="*/ 46396 w 2700"/>
              <a:gd name="T85" fmla="*/ 5589510 h 14300"/>
              <a:gd name="T86" fmla="*/ 48812 w 2700"/>
              <a:gd name="T87" fmla="*/ 5732425 h 14300"/>
              <a:gd name="T88" fmla="*/ 262425 w 2700"/>
              <a:gd name="T89" fmla="*/ 5861432 h 14300"/>
              <a:gd name="T90" fmla="*/ 46396 w 2700"/>
              <a:gd name="T91" fmla="*/ 5991398 h 14300"/>
              <a:gd name="T92" fmla="*/ 48812 w 2700"/>
              <a:gd name="T93" fmla="*/ 6134793 h 14300"/>
              <a:gd name="T94" fmla="*/ 262425 w 2700"/>
              <a:gd name="T95" fmla="*/ 6263800 h 14300"/>
              <a:gd name="T96" fmla="*/ 46396 w 2700"/>
              <a:gd name="T97" fmla="*/ 6393287 h 14300"/>
              <a:gd name="T98" fmla="*/ 48812 w 2700"/>
              <a:gd name="T99" fmla="*/ 6537161 h 14300"/>
              <a:gd name="T100" fmla="*/ 262425 w 2700"/>
              <a:gd name="T101" fmla="*/ 6666168 h 14300"/>
              <a:gd name="T102" fmla="*/ 46396 w 2700"/>
              <a:gd name="T103" fmla="*/ 6795655 h 14300"/>
              <a:gd name="T104" fmla="*/ 1304878 w 2700"/>
              <a:gd name="T105" fmla="*/ 6858000 h 14300"/>
              <a:gd name="T106" fmla="*/ 1450 w 2700"/>
              <a:gd name="T107" fmla="*/ 0 h 1430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700" h="14300">
                <a:moveTo>
                  <a:pt x="3" y="0"/>
                </a:moveTo>
                <a:cubicBezTo>
                  <a:pt x="1" y="11"/>
                  <a:pt x="0" y="22"/>
                  <a:pt x="0" y="34"/>
                </a:cubicBezTo>
                <a:cubicBezTo>
                  <a:pt x="0" y="102"/>
                  <a:pt x="40" y="159"/>
                  <a:pt x="101" y="185"/>
                </a:cubicBezTo>
                <a:cubicBezTo>
                  <a:pt x="105" y="186"/>
                  <a:pt x="440" y="301"/>
                  <a:pt x="440" y="301"/>
                </a:cubicBezTo>
                <a:cubicBezTo>
                  <a:pt x="440" y="301"/>
                  <a:pt x="543" y="338"/>
                  <a:pt x="543" y="454"/>
                </a:cubicBezTo>
                <a:cubicBezTo>
                  <a:pt x="543" y="523"/>
                  <a:pt x="501" y="582"/>
                  <a:pt x="440" y="606"/>
                </a:cubicBezTo>
                <a:cubicBezTo>
                  <a:pt x="437" y="607"/>
                  <a:pt x="96" y="724"/>
                  <a:pt x="96" y="724"/>
                </a:cubicBezTo>
                <a:cubicBezTo>
                  <a:pt x="96" y="724"/>
                  <a:pt x="0" y="756"/>
                  <a:pt x="0" y="873"/>
                </a:cubicBezTo>
                <a:cubicBezTo>
                  <a:pt x="0" y="940"/>
                  <a:pt x="40" y="998"/>
                  <a:pt x="101" y="1023"/>
                </a:cubicBezTo>
                <a:cubicBezTo>
                  <a:pt x="105" y="1025"/>
                  <a:pt x="440" y="1140"/>
                  <a:pt x="440" y="1140"/>
                </a:cubicBezTo>
                <a:cubicBezTo>
                  <a:pt x="440" y="1140"/>
                  <a:pt x="543" y="1177"/>
                  <a:pt x="543" y="1292"/>
                </a:cubicBezTo>
                <a:cubicBezTo>
                  <a:pt x="543" y="1362"/>
                  <a:pt x="501" y="1421"/>
                  <a:pt x="440" y="1445"/>
                </a:cubicBezTo>
                <a:cubicBezTo>
                  <a:pt x="437" y="1446"/>
                  <a:pt x="96" y="1562"/>
                  <a:pt x="96" y="1562"/>
                </a:cubicBezTo>
                <a:cubicBezTo>
                  <a:pt x="96" y="1562"/>
                  <a:pt x="0" y="1602"/>
                  <a:pt x="0" y="1710"/>
                </a:cubicBezTo>
                <a:cubicBezTo>
                  <a:pt x="0" y="1777"/>
                  <a:pt x="40" y="1835"/>
                  <a:pt x="101" y="1860"/>
                </a:cubicBezTo>
                <a:cubicBezTo>
                  <a:pt x="105" y="1862"/>
                  <a:pt x="440" y="1977"/>
                  <a:pt x="440" y="1977"/>
                </a:cubicBezTo>
                <a:cubicBezTo>
                  <a:pt x="440" y="1977"/>
                  <a:pt x="543" y="2013"/>
                  <a:pt x="543" y="2129"/>
                </a:cubicBezTo>
                <a:cubicBezTo>
                  <a:pt x="543" y="2199"/>
                  <a:pt x="501" y="2258"/>
                  <a:pt x="440" y="2282"/>
                </a:cubicBezTo>
                <a:cubicBezTo>
                  <a:pt x="437" y="2283"/>
                  <a:pt x="96" y="2400"/>
                  <a:pt x="96" y="2400"/>
                </a:cubicBezTo>
                <a:cubicBezTo>
                  <a:pt x="96" y="2400"/>
                  <a:pt x="0" y="2431"/>
                  <a:pt x="0" y="2548"/>
                </a:cubicBezTo>
                <a:cubicBezTo>
                  <a:pt x="0" y="2616"/>
                  <a:pt x="40" y="2674"/>
                  <a:pt x="101" y="2699"/>
                </a:cubicBezTo>
                <a:cubicBezTo>
                  <a:pt x="105" y="2700"/>
                  <a:pt x="440" y="2815"/>
                  <a:pt x="440" y="2815"/>
                </a:cubicBezTo>
                <a:cubicBezTo>
                  <a:pt x="440" y="2815"/>
                  <a:pt x="543" y="2852"/>
                  <a:pt x="543" y="2968"/>
                </a:cubicBezTo>
                <a:cubicBezTo>
                  <a:pt x="543" y="3037"/>
                  <a:pt x="501" y="3096"/>
                  <a:pt x="440" y="3120"/>
                </a:cubicBezTo>
                <a:cubicBezTo>
                  <a:pt x="437" y="3121"/>
                  <a:pt x="96" y="3239"/>
                  <a:pt x="96" y="3239"/>
                </a:cubicBezTo>
                <a:cubicBezTo>
                  <a:pt x="96" y="3239"/>
                  <a:pt x="0" y="3278"/>
                  <a:pt x="0" y="3387"/>
                </a:cubicBezTo>
                <a:cubicBezTo>
                  <a:pt x="0" y="3455"/>
                  <a:pt x="40" y="3513"/>
                  <a:pt x="101" y="3538"/>
                </a:cubicBezTo>
                <a:cubicBezTo>
                  <a:pt x="105" y="3539"/>
                  <a:pt x="440" y="3654"/>
                  <a:pt x="440" y="3654"/>
                </a:cubicBezTo>
                <a:cubicBezTo>
                  <a:pt x="440" y="3654"/>
                  <a:pt x="543" y="3691"/>
                  <a:pt x="543" y="3807"/>
                </a:cubicBezTo>
                <a:cubicBezTo>
                  <a:pt x="543" y="3876"/>
                  <a:pt x="501" y="3935"/>
                  <a:pt x="440" y="3959"/>
                </a:cubicBezTo>
                <a:cubicBezTo>
                  <a:pt x="437" y="3960"/>
                  <a:pt x="96" y="4077"/>
                  <a:pt x="96" y="4077"/>
                </a:cubicBezTo>
                <a:cubicBezTo>
                  <a:pt x="96" y="4077"/>
                  <a:pt x="0" y="4109"/>
                  <a:pt x="0" y="4226"/>
                </a:cubicBezTo>
                <a:cubicBezTo>
                  <a:pt x="0" y="4293"/>
                  <a:pt x="40" y="4351"/>
                  <a:pt x="101" y="4377"/>
                </a:cubicBezTo>
                <a:cubicBezTo>
                  <a:pt x="105" y="4378"/>
                  <a:pt x="440" y="4493"/>
                  <a:pt x="440" y="4493"/>
                </a:cubicBezTo>
                <a:cubicBezTo>
                  <a:pt x="440" y="4493"/>
                  <a:pt x="543" y="4530"/>
                  <a:pt x="543" y="4646"/>
                </a:cubicBezTo>
                <a:cubicBezTo>
                  <a:pt x="543" y="4715"/>
                  <a:pt x="501" y="4774"/>
                  <a:pt x="440" y="4798"/>
                </a:cubicBezTo>
                <a:cubicBezTo>
                  <a:pt x="437" y="4799"/>
                  <a:pt x="92" y="4918"/>
                  <a:pt x="92" y="4918"/>
                </a:cubicBezTo>
                <a:cubicBezTo>
                  <a:pt x="92" y="4918"/>
                  <a:pt x="0" y="4949"/>
                  <a:pt x="0" y="5066"/>
                </a:cubicBezTo>
                <a:cubicBezTo>
                  <a:pt x="0" y="5133"/>
                  <a:pt x="40" y="5191"/>
                  <a:pt x="101" y="5216"/>
                </a:cubicBezTo>
                <a:cubicBezTo>
                  <a:pt x="105" y="5218"/>
                  <a:pt x="440" y="5333"/>
                  <a:pt x="440" y="5333"/>
                </a:cubicBezTo>
                <a:cubicBezTo>
                  <a:pt x="440" y="5333"/>
                  <a:pt x="543" y="5370"/>
                  <a:pt x="543" y="5485"/>
                </a:cubicBezTo>
                <a:cubicBezTo>
                  <a:pt x="543" y="5555"/>
                  <a:pt x="501" y="5614"/>
                  <a:pt x="440" y="5638"/>
                </a:cubicBezTo>
                <a:cubicBezTo>
                  <a:pt x="437" y="5639"/>
                  <a:pt x="96" y="5756"/>
                  <a:pt x="96" y="5756"/>
                </a:cubicBezTo>
                <a:cubicBezTo>
                  <a:pt x="96" y="5756"/>
                  <a:pt x="0" y="5787"/>
                  <a:pt x="0" y="5904"/>
                </a:cubicBezTo>
                <a:cubicBezTo>
                  <a:pt x="0" y="5972"/>
                  <a:pt x="40" y="6030"/>
                  <a:pt x="101" y="6055"/>
                </a:cubicBezTo>
                <a:cubicBezTo>
                  <a:pt x="105" y="6056"/>
                  <a:pt x="440" y="6172"/>
                  <a:pt x="440" y="6172"/>
                </a:cubicBezTo>
                <a:cubicBezTo>
                  <a:pt x="440" y="6172"/>
                  <a:pt x="543" y="6208"/>
                  <a:pt x="543" y="6324"/>
                </a:cubicBezTo>
                <a:cubicBezTo>
                  <a:pt x="543" y="6393"/>
                  <a:pt x="501" y="6453"/>
                  <a:pt x="440" y="6476"/>
                </a:cubicBezTo>
                <a:cubicBezTo>
                  <a:pt x="437" y="6477"/>
                  <a:pt x="96" y="6594"/>
                  <a:pt x="96" y="6594"/>
                </a:cubicBezTo>
                <a:cubicBezTo>
                  <a:pt x="96" y="6594"/>
                  <a:pt x="0" y="6634"/>
                  <a:pt x="0" y="6741"/>
                </a:cubicBezTo>
                <a:cubicBezTo>
                  <a:pt x="0" y="6809"/>
                  <a:pt x="40" y="6867"/>
                  <a:pt x="101" y="6892"/>
                </a:cubicBezTo>
                <a:cubicBezTo>
                  <a:pt x="105" y="6893"/>
                  <a:pt x="440" y="7008"/>
                  <a:pt x="440" y="7008"/>
                </a:cubicBezTo>
                <a:cubicBezTo>
                  <a:pt x="440" y="7008"/>
                  <a:pt x="543" y="7045"/>
                  <a:pt x="543" y="7161"/>
                </a:cubicBezTo>
                <a:cubicBezTo>
                  <a:pt x="543" y="7230"/>
                  <a:pt x="501" y="7289"/>
                  <a:pt x="440" y="7313"/>
                </a:cubicBezTo>
                <a:cubicBezTo>
                  <a:pt x="437" y="7314"/>
                  <a:pt x="96" y="7431"/>
                  <a:pt x="96" y="7431"/>
                </a:cubicBezTo>
                <a:cubicBezTo>
                  <a:pt x="96" y="7431"/>
                  <a:pt x="0" y="7463"/>
                  <a:pt x="0" y="7580"/>
                </a:cubicBezTo>
                <a:cubicBezTo>
                  <a:pt x="0" y="7647"/>
                  <a:pt x="40" y="7705"/>
                  <a:pt x="101" y="7731"/>
                </a:cubicBezTo>
                <a:cubicBezTo>
                  <a:pt x="105" y="7732"/>
                  <a:pt x="440" y="7847"/>
                  <a:pt x="440" y="7847"/>
                </a:cubicBezTo>
                <a:cubicBezTo>
                  <a:pt x="440" y="7847"/>
                  <a:pt x="543" y="7884"/>
                  <a:pt x="543" y="8000"/>
                </a:cubicBezTo>
                <a:cubicBezTo>
                  <a:pt x="543" y="8069"/>
                  <a:pt x="501" y="8128"/>
                  <a:pt x="440" y="8152"/>
                </a:cubicBezTo>
                <a:cubicBezTo>
                  <a:pt x="437" y="8153"/>
                  <a:pt x="96" y="8270"/>
                  <a:pt x="96" y="8270"/>
                </a:cubicBezTo>
                <a:cubicBezTo>
                  <a:pt x="96" y="8270"/>
                  <a:pt x="0" y="8310"/>
                  <a:pt x="0" y="8419"/>
                </a:cubicBezTo>
                <a:cubicBezTo>
                  <a:pt x="0" y="8486"/>
                  <a:pt x="40" y="8544"/>
                  <a:pt x="101" y="8569"/>
                </a:cubicBezTo>
                <a:cubicBezTo>
                  <a:pt x="105" y="8571"/>
                  <a:pt x="440" y="8686"/>
                  <a:pt x="440" y="8686"/>
                </a:cubicBezTo>
                <a:cubicBezTo>
                  <a:pt x="440" y="8686"/>
                  <a:pt x="543" y="8723"/>
                  <a:pt x="543" y="8839"/>
                </a:cubicBezTo>
                <a:cubicBezTo>
                  <a:pt x="543" y="8908"/>
                  <a:pt x="501" y="8967"/>
                  <a:pt x="440" y="8991"/>
                </a:cubicBezTo>
                <a:cubicBezTo>
                  <a:pt x="437" y="8992"/>
                  <a:pt x="96" y="9109"/>
                  <a:pt x="96" y="9109"/>
                </a:cubicBezTo>
                <a:cubicBezTo>
                  <a:pt x="96" y="9109"/>
                  <a:pt x="0" y="9141"/>
                  <a:pt x="0" y="9257"/>
                </a:cubicBezTo>
                <a:cubicBezTo>
                  <a:pt x="0" y="9325"/>
                  <a:pt x="40" y="9383"/>
                  <a:pt x="101" y="9408"/>
                </a:cubicBezTo>
                <a:cubicBezTo>
                  <a:pt x="105" y="9409"/>
                  <a:pt x="440" y="9525"/>
                  <a:pt x="440" y="9525"/>
                </a:cubicBezTo>
                <a:cubicBezTo>
                  <a:pt x="440" y="9525"/>
                  <a:pt x="543" y="9561"/>
                  <a:pt x="543" y="9677"/>
                </a:cubicBezTo>
                <a:lnTo>
                  <a:pt x="543" y="9707"/>
                </a:lnTo>
                <a:cubicBezTo>
                  <a:pt x="543" y="9776"/>
                  <a:pt x="501" y="9835"/>
                  <a:pt x="440" y="9859"/>
                </a:cubicBezTo>
                <a:cubicBezTo>
                  <a:pt x="437" y="9860"/>
                  <a:pt x="92" y="9979"/>
                  <a:pt x="92" y="9979"/>
                </a:cubicBezTo>
                <a:cubicBezTo>
                  <a:pt x="92" y="9979"/>
                  <a:pt x="0" y="10010"/>
                  <a:pt x="0" y="10127"/>
                </a:cubicBezTo>
                <a:cubicBezTo>
                  <a:pt x="0" y="10194"/>
                  <a:pt x="40" y="10252"/>
                  <a:pt x="101" y="10277"/>
                </a:cubicBezTo>
                <a:cubicBezTo>
                  <a:pt x="105" y="10279"/>
                  <a:pt x="440" y="10394"/>
                  <a:pt x="440" y="10394"/>
                </a:cubicBezTo>
                <a:cubicBezTo>
                  <a:pt x="440" y="10394"/>
                  <a:pt x="543" y="10431"/>
                  <a:pt x="543" y="10547"/>
                </a:cubicBezTo>
                <a:cubicBezTo>
                  <a:pt x="543" y="10616"/>
                  <a:pt x="501" y="10675"/>
                  <a:pt x="440" y="10699"/>
                </a:cubicBezTo>
                <a:cubicBezTo>
                  <a:pt x="437" y="10700"/>
                  <a:pt x="96" y="10817"/>
                  <a:pt x="96" y="10817"/>
                </a:cubicBezTo>
                <a:cubicBezTo>
                  <a:pt x="96" y="10817"/>
                  <a:pt x="0" y="10849"/>
                  <a:pt x="0" y="10965"/>
                </a:cubicBezTo>
                <a:cubicBezTo>
                  <a:pt x="0" y="11033"/>
                  <a:pt x="40" y="11091"/>
                  <a:pt x="101" y="11116"/>
                </a:cubicBezTo>
                <a:cubicBezTo>
                  <a:pt x="105" y="11117"/>
                  <a:pt x="440" y="11233"/>
                  <a:pt x="440" y="11233"/>
                </a:cubicBezTo>
                <a:cubicBezTo>
                  <a:pt x="440" y="11233"/>
                  <a:pt x="543" y="11269"/>
                  <a:pt x="543" y="11385"/>
                </a:cubicBezTo>
                <a:cubicBezTo>
                  <a:pt x="543" y="11455"/>
                  <a:pt x="501" y="11514"/>
                  <a:pt x="440" y="11538"/>
                </a:cubicBezTo>
                <a:cubicBezTo>
                  <a:pt x="437" y="11539"/>
                  <a:pt x="96" y="11655"/>
                  <a:pt x="96" y="11655"/>
                </a:cubicBezTo>
                <a:cubicBezTo>
                  <a:pt x="96" y="11655"/>
                  <a:pt x="0" y="11695"/>
                  <a:pt x="0" y="11802"/>
                </a:cubicBezTo>
                <a:cubicBezTo>
                  <a:pt x="0" y="11870"/>
                  <a:pt x="40" y="11928"/>
                  <a:pt x="101" y="11953"/>
                </a:cubicBezTo>
                <a:cubicBezTo>
                  <a:pt x="105" y="11954"/>
                  <a:pt x="440" y="12070"/>
                  <a:pt x="440" y="12070"/>
                </a:cubicBezTo>
                <a:cubicBezTo>
                  <a:pt x="440" y="12070"/>
                  <a:pt x="543" y="12106"/>
                  <a:pt x="543" y="12222"/>
                </a:cubicBezTo>
                <a:cubicBezTo>
                  <a:pt x="543" y="12291"/>
                  <a:pt x="501" y="12351"/>
                  <a:pt x="440" y="12374"/>
                </a:cubicBezTo>
                <a:cubicBezTo>
                  <a:pt x="437" y="12376"/>
                  <a:pt x="96" y="12493"/>
                  <a:pt x="96" y="12493"/>
                </a:cubicBezTo>
                <a:cubicBezTo>
                  <a:pt x="96" y="12493"/>
                  <a:pt x="0" y="12524"/>
                  <a:pt x="0" y="12641"/>
                </a:cubicBezTo>
                <a:cubicBezTo>
                  <a:pt x="0" y="12709"/>
                  <a:pt x="40" y="12767"/>
                  <a:pt x="101" y="12792"/>
                </a:cubicBezTo>
                <a:cubicBezTo>
                  <a:pt x="105" y="12793"/>
                  <a:pt x="440" y="12908"/>
                  <a:pt x="440" y="12908"/>
                </a:cubicBezTo>
                <a:cubicBezTo>
                  <a:pt x="440" y="12908"/>
                  <a:pt x="543" y="12945"/>
                  <a:pt x="543" y="13061"/>
                </a:cubicBezTo>
                <a:cubicBezTo>
                  <a:pt x="543" y="13130"/>
                  <a:pt x="501" y="13189"/>
                  <a:pt x="440" y="13213"/>
                </a:cubicBezTo>
                <a:cubicBezTo>
                  <a:pt x="437" y="13214"/>
                  <a:pt x="96" y="13331"/>
                  <a:pt x="96" y="13331"/>
                </a:cubicBezTo>
                <a:cubicBezTo>
                  <a:pt x="96" y="13331"/>
                  <a:pt x="0" y="13371"/>
                  <a:pt x="0" y="13480"/>
                </a:cubicBezTo>
                <a:cubicBezTo>
                  <a:pt x="0" y="13548"/>
                  <a:pt x="40" y="13605"/>
                  <a:pt x="101" y="13631"/>
                </a:cubicBezTo>
                <a:cubicBezTo>
                  <a:pt x="105" y="13632"/>
                  <a:pt x="440" y="13747"/>
                  <a:pt x="440" y="13747"/>
                </a:cubicBezTo>
                <a:cubicBezTo>
                  <a:pt x="440" y="13747"/>
                  <a:pt x="543" y="13784"/>
                  <a:pt x="543" y="13900"/>
                </a:cubicBezTo>
                <a:cubicBezTo>
                  <a:pt x="543" y="13969"/>
                  <a:pt x="501" y="14028"/>
                  <a:pt x="440" y="14052"/>
                </a:cubicBezTo>
                <a:cubicBezTo>
                  <a:pt x="437" y="14053"/>
                  <a:pt x="96" y="14170"/>
                  <a:pt x="96" y="14170"/>
                </a:cubicBezTo>
                <a:cubicBezTo>
                  <a:pt x="96" y="14170"/>
                  <a:pt x="10" y="14198"/>
                  <a:pt x="1" y="14300"/>
                </a:cubicBezTo>
                <a:lnTo>
                  <a:pt x="2700" y="14300"/>
                </a:lnTo>
                <a:lnTo>
                  <a:pt x="2700" y="0"/>
                </a:lnTo>
                <a:lnTo>
                  <a:pt x="3" y="0"/>
                </a:lnTo>
                <a:close/>
              </a:path>
            </a:pathLst>
          </a:custGeom>
          <a:solidFill>
            <a:srgbClr val="9FC9E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sp>
        <p:nvSpPr>
          <p:cNvPr id="2" name="Otsikko 1"/>
          <p:cNvSpPr>
            <a:spLocks noGrp="1"/>
          </p:cNvSpPr>
          <p:nvPr>
            <p:ph type="title"/>
          </p:nvPr>
        </p:nvSpPr>
        <p:spPr/>
        <p:txBody>
          <a:bodyPr/>
          <a:lstStyle/>
          <a:p>
            <a:r>
              <a:rPr lang="en-US"/>
              <a:t>Click to edit Master title style</a:t>
            </a:r>
            <a:endParaRPr lang="fi-FI"/>
          </a:p>
        </p:txBody>
      </p:sp>
      <p:sp>
        <p:nvSpPr>
          <p:cNvPr id="3" name="Sisällön paikkamerkki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Päivämäärän paikkamerkki 3"/>
          <p:cNvSpPr>
            <a:spLocks noGrp="1"/>
          </p:cNvSpPr>
          <p:nvPr>
            <p:ph type="dt" sz="half" idx="10"/>
          </p:nvPr>
        </p:nvSpPr>
        <p:spPr/>
        <p:txBody>
          <a:bodyPr/>
          <a:lstStyle>
            <a:lvl1pPr>
              <a:defRPr/>
            </a:lvl1pPr>
          </a:lstStyle>
          <a:p>
            <a:pPr>
              <a:defRPr/>
            </a:pPr>
            <a:fld id="{52D82EE0-2075-4BAF-873D-DFACD81F3270}" type="datetime1">
              <a:rPr lang="fi-FI" smtClean="0"/>
              <a:t>15.3.2024</a:t>
            </a:fld>
            <a:endParaRPr lang="fi-FI"/>
          </a:p>
        </p:txBody>
      </p:sp>
      <p:sp>
        <p:nvSpPr>
          <p:cNvPr id="6" name="Alatunnisteen paikkamerkki 4"/>
          <p:cNvSpPr>
            <a:spLocks noGrp="1"/>
          </p:cNvSpPr>
          <p:nvPr>
            <p:ph type="ftr" sz="quarter" idx="11"/>
          </p:nvPr>
        </p:nvSpPr>
        <p:spPr/>
        <p:txBody>
          <a:bodyPr/>
          <a:lstStyle>
            <a:lvl1pPr>
              <a:defRPr/>
            </a:lvl1pPr>
          </a:lstStyle>
          <a:p>
            <a:pPr>
              <a:defRPr/>
            </a:pPr>
            <a:endParaRPr lang="fi-FI"/>
          </a:p>
        </p:txBody>
      </p:sp>
      <p:sp>
        <p:nvSpPr>
          <p:cNvPr id="7" name="Dian numeron paikkamerkki 5"/>
          <p:cNvSpPr>
            <a:spLocks noGrp="1"/>
          </p:cNvSpPr>
          <p:nvPr>
            <p:ph type="sldNum" sz="quarter" idx="12"/>
          </p:nvPr>
        </p:nvSpPr>
        <p:spPr/>
        <p:txBody>
          <a:bodyPr/>
          <a:lstStyle>
            <a:lvl1pPr>
              <a:defRPr/>
            </a:lvl1pPr>
          </a:lstStyle>
          <a:p>
            <a:pPr>
              <a:defRPr/>
            </a:pPr>
            <a:fld id="{BE017C0B-DE9C-4AC2-B54E-E80C9DED7B74}" type="slidenum">
              <a:rPr lang="fi-FI"/>
              <a:pPr>
                <a:defRPr/>
              </a:pPr>
              <a:t>‹#›</a:t>
            </a:fld>
            <a:endParaRPr lang="fi-FI"/>
          </a:p>
        </p:txBody>
      </p:sp>
    </p:spTree>
    <p:extLst>
      <p:ext uri="{BB962C8B-B14F-4D97-AF65-F5344CB8AC3E}">
        <p14:creationId xmlns:p14="http://schemas.microsoft.com/office/powerpoint/2010/main" val="28279987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Otsikko ja sisältö G">
    <p:spTree>
      <p:nvGrpSpPr>
        <p:cNvPr id="1" name=""/>
        <p:cNvGrpSpPr/>
        <p:nvPr/>
      </p:nvGrpSpPr>
      <p:grpSpPr>
        <a:xfrm>
          <a:off x="0" y="0"/>
          <a:ext cx="0" cy="0"/>
          <a:chOff x="0" y="0"/>
          <a:chExt cx="0" cy="0"/>
        </a:xfrm>
      </p:grpSpPr>
      <p:sp>
        <p:nvSpPr>
          <p:cNvPr id="4" name="Freeform 5"/>
          <p:cNvSpPr>
            <a:spLocks noChangeAspect="1"/>
          </p:cNvSpPr>
          <p:nvPr/>
        </p:nvSpPr>
        <p:spPr bwMode="auto">
          <a:xfrm>
            <a:off x="10902950" y="0"/>
            <a:ext cx="1290638" cy="6858000"/>
          </a:xfrm>
          <a:custGeom>
            <a:avLst/>
            <a:gdLst>
              <a:gd name="T0" fmla="*/ 175739 w 2658"/>
              <a:gd name="T1" fmla="*/ 0 h 14271"/>
              <a:gd name="T2" fmla="*/ 0 w 2658"/>
              <a:gd name="T3" fmla="*/ 263825 h 14271"/>
              <a:gd name="T4" fmla="*/ 175739 w 2658"/>
              <a:gd name="T5" fmla="*/ 527649 h 14271"/>
              <a:gd name="T6" fmla="*/ 0 w 2658"/>
              <a:gd name="T7" fmla="*/ 791474 h 14271"/>
              <a:gd name="T8" fmla="*/ 175739 w 2658"/>
              <a:gd name="T9" fmla="*/ 1055299 h 14271"/>
              <a:gd name="T10" fmla="*/ 0 w 2658"/>
              <a:gd name="T11" fmla="*/ 1319123 h 14271"/>
              <a:gd name="T12" fmla="*/ 175739 w 2658"/>
              <a:gd name="T13" fmla="*/ 1582468 h 14271"/>
              <a:gd name="T14" fmla="*/ 0 w 2658"/>
              <a:gd name="T15" fmla="*/ 1846292 h 14271"/>
              <a:gd name="T16" fmla="*/ 175739 w 2658"/>
              <a:gd name="T17" fmla="*/ 2110117 h 14271"/>
              <a:gd name="T18" fmla="*/ 0 w 2658"/>
              <a:gd name="T19" fmla="*/ 2373942 h 14271"/>
              <a:gd name="T20" fmla="*/ 175739 w 2658"/>
              <a:gd name="T21" fmla="*/ 2637766 h 14271"/>
              <a:gd name="T22" fmla="*/ 0 w 2658"/>
              <a:gd name="T23" fmla="*/ 2901591 h 14271"/>
              <a:gd name="T24" fmla="*/ 175739 w 2658"/>
              <a:gd name="T25" fmla="*/ 3165416 h 14271"/>
              <a:gd name="T26" fmla="*/ 0 w 2658"/>
              <a:gd name="T27" fmla="*/ 3429240 h 14271"/>
              <a:gd name="T28" fmla="*/ 175739 w 2658"/>
              <a:gd name="T29" fmla="*/ 3693065 h 14271"/>
              <a:gd name="T30" fmla="*/ 0 w 2658"/>
              <a:gd name="T31" fmla="*/ 3956890 h 14271"/>
              <a:gd name="T32" fmla="*/ 175739 w 2658"/>
              <a:gd name="T33" fmla="*/ 4220234 h 14271"/>
              <a:gd name="T34" fmla="*/ 0 w 2658"/>
              <a:gd name="T35" fmla="*/ 4484058 h 14271"/>
              <a:gd name="T36" fmla="*/ 175739 w 2658"/>
              <a:gd name="T37" fmla="*/ 4747883 h 14271"/>
              <a:gd name="T38" fmla="*/ 0 w 2658"/>
              <a:gd name="T39" fmla="*/ 5011708 h 14271"/>
              <a:gd name="T40" fmla="*/ 175739 w 2658"/>
              <a:gd name="T41" fmla="*/ 5275532 h 14271"/>
              <a:gd name="T42" fmla="*/ 0 w 2658"/>
              <a:gd name="T43" fmla="*/ 5539357 h 14271"/>
              <a:gd name="T44" fmla="*/ 175739 w 2658"/>
              <a:gd name="T45" fmla="*/ 5803182 h 14271"/>
              <a:gd name="T46" fmla="*/ 0 w 2658"/>
              <a:gd name="T47" fmla="*/ 6067007 h 14271"/>
              <a:gd name="T48" fmla="*/ 175739 w 2658"/>
              <a:gd name="T49" fmla="*/ 6330831 h 14271"/>
              <a:gd name="T50" fmla="*/ 0 w 2658"/>
              <a:gd name="T51" fmla="*/ 6594175 h 14271"/>
              <a:gd name="T52" fmla="*/ 175739 w 2658"/>
              <a:gd name="T53" fmla="*/ 6858000 h 14271"/>
              <a:gd name="T54" fmla="*/ 1290370 w 2658"/>
              <a:gd name="T55" fmla="*/ 6858000 h 14271"/>
              <a:gd name="T56" fmla="*/ 1290370 w 2658"/>
              <a:gd name="T57" fmla="*/ 481 h 14271"/>
              <a:gd name="T58" fmla="*/ 175739 w 2658"/>
              <a:gd name="T59" fmla="*/ 0 h 1427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658" h="14271">
                <a:moveTo>
                  <a:pt x="362" y="0"/>
                </a:moveTo>
                <a:cubicBezTo>
                  <a:pt x="362" y="246"/>
                  <a:pt x="213" y="458"/>
                  <a:pt x="0" y="549"/>
                </a:cubicBezTo>
                <a:cubicBezTo>
                  <a:pt x="213" y="640"/>
                  <a:pt x="362" y="852"/>
                  <a:pt x="362" y="1098"/>
                </a:cubicBezTo>
                <a:cubicBezTo>
                  <a:pt x="362" y="1344"/>
                  <a:pt x="213" y="1556"/>
                  <a:pt x="0" y="1647"/>
                </a:cubicBezTo>
                <a:cubicBezTo>
                  <a:pt x="213" y="1738"/>
                  <a:pt x="362" y="1949"/>
                  <a:pt x="362" y="2196"/>
                </a:cubicBezTo>
                <a:cubicBezTo>
                  <a:pt x="362" y="2442"/>
                  <a:pt x="213" y="2653"/>
                  <a:pt x="0" y="2745"/>
                </a:cubicBezTo>
                <a:cubicBezTo>
                  <a:pt x="213" y="2836"/>
                  <a:pt x="362" y="3047"/>
                  <a:pt x="362" y="3293"/>
                </a:cubicBezTo>
                <a:cubicBezTo>
                  <a:pt x="362" y="3540"/>
                  <a:pt x="213" y="3751"/>
                  <a:pt x="0" y="3842"/>
                </a:cubicBezTo>
                <a:cubicBezTo>
                  <a:pt x="213" y="3934"/>
                  <a:pt x="362" y="4145"/>
                  <a:pt x="362" y="4391"/>
                </a:cubicBezTo>
                <a:cubicBezTo>
                  <a:pt x="362" y="4638"/>
                  <a:pt x="213" y="4849"/>
                  <a:pt x="0" y="4940"/>
                </a:cubicBezTo>
                <a:cubicBezTo>
                  <a:pt x="213" y="5031"/>
                  <a:pt x="362" y="5243"/>
                  <a:pt x="362" y="5489"/>
                </a:cubicBezTo>
                <a:cubicBezTo>
                  <a:pt x="362" y="5735"/>
                  <a:pt x="213" y="5947"/>
                  <a:pt x="0" y="6038"/>
                </a:cubicBezTo>
                <a:cubicBezTo>
                  <a:pt x="213" y="6129"/>
                  <a:pt x="362" y="6341"/>
                  <a:pt x="362" y="6587"/>
                </a:cubicBezTo>
                <a:cubicBezTo>
                  <a:pt x="362" y="6833"/>
                  <a:pt x="213" y="7045"/>
                  <a:pt x="0" y="7136"/>
                </a:cubicBezTo>
                <a:cubicBezTo>
                  <a:pt x="213" y="7227"/>
                  <a:pt x="362" y="7438"/>
                  <a:pt x="362" y="7685"/>
                </a:cubicBezTo>
                <a:cubicBezTo>
                  <a:pt x="362" y="7931"/>
                  <a:pt x="213" y="8142"/>
                  <a:pt x="0" y="8234"/>
                </a:cubicBezTo>
                <a:cubicBezTo>
                  <a:pt x="213" y="8325"/>
                  <a:pt x="362" y="8536"/>
                  <a:pt x="362" y="8782"/>
                </a:cubicBezTo>
                <a:cubicBezTo>
                  <a:pt x="362" y="9029"/>
                  <a:pt x="213" y="9240"/>
                  <a:pt x="0" y="9331"/>
                </a:cubicBezTo>
                <a:cubicBezTo>
                  <a:pt x="213" y="9423"/>
                  <a:pt x="362" y="9634"/>
                  <a:pt x="362" y="9880"/>
                </a:cubicBezTo>
                <a:cubicBezTo>
                  <a:pt x="362" y="10127"/>
                  <a:pt x="213" y="10338"/>
                  <a:pt x="0" y="10429"/>
                </a:cubicBezTo>
                <a:cubicBezTo>
                  <a:pt x="213" y="10520"/>
                  <a:pt x="362" y="10732"/>
                  <a:pt x="362" y="10978"/>
                </a:cubicBezTo>
                <a:cubicBezTo>
                  <a:pt x="362" y="11224"/>
                  <a:pt x="213" y="11436"/>
                  <a:pt x="0" y="11527"/>
                </a:cubicBezTo>
                <a:cubicBezTo>
                  <a:pt x="213" y="11618"/>
                  <a:pt x="362" y="11829"/>
                  <a:pt x="362" y="12076"/>
                </a:cubicBezTo>
                <a:cubicBezTo>
                  <a:pt x="362" y="12322"/>
                  <a:pt x="213" y="12533"/>
                  <a:pt x="0" y="12625"/>
                </a:cubicBezTo>
                <a:cubicBezTo>
                  <a:pt x="213" y="12716"/>
                  <a:pt x="362" y="12927"/>
                  <a:pt x="362" y="13174"/>
                </a:cubicBezTo>
                <a:cubicBezTo>
                  <a:pt x="362" y="13420"/>
                  <a:pt x="213" y="13631"/>
                  <a:pt x="0" y="13722"/>
                </a:cubicBezTo>
                <a:cubicBezTo>
                  <a:pt x="213" y="13814"/>
                  <a:pt x="362" y="14025"/>
                  <a:pt x="362" y="14271"/>
                </a:cubicBezTo>
                <a:lnTo>
                  <a:pt x="2658" y="14271"/>
                </a:lnTo>
                <a:lnTo>
                  <a:pt x="2658" y="1"/>
                </a:lnTo>
                <a:lnTo>
                  <a:pt x="362" y="0"/>
                </a:lnTo>
                <a:close/>
              </a:path>
            </a:pathLst>
          </a:custGeom>
          <a:solidFill>
            <a:srgbClr val="FFD4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sp>
        <p:nvSpPr>
          <p:cNvPr id="2" name="Otsikko 1"/>
          <p:cNvSpPr>
            <a:spLocks noGrp="1"/>
          </p:cNvSpPr>
          <p:nvPr>
            <p:ph type="title"/>
          </p:nvPr>
        </p:nvSpPr>
        <p:spPr/>
        <p:txBody>
          <a:bodyPr/>
          <a:lstStyle/>
          <a:p>
            <a:r>
              <a:rPr lang="en-US"/>
              <a:t>Click to edit Master title style</a:t>
            </a:r>
            <a:endParaRPr lang="fi-FI"/>
          </a:p>
        </p:txBody>
      </p:sp>
      <p:sp>
        <p:nvSpPr>
          <p:cNvPr id="3" name="Sisällön paikkamerkki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Päivämäärän paikkamerkki 3"/>
          <p:cNvSpPr>
            <a:spLocks noGrp="1"/>
          </p:cNvSpPr>
          <p:nvPr>
            <p:ph type="dt" sz="half" idx="10"/>
          </p:nvPr>
        </p:nvSpPr>
        <p:spPr/>
        <p:txBody>
          <a:bodyPr/>
          <a:lstStyle>
            <a:lvl1pPr>
              <a:defRPr/>
            </a:lvl1pPr>
          </a:lstStyle>
          <a:p>
            <a:pPr>
              <a:defRPr/>
            </a:pPr>
            <a:fld id="{7FE731E5-CD89-434B-AE9A-5479437FF658}" type="datetime1">
              <a:rPr lang="fi-FI" smtClean="0"/>
              <a:t>15.3.2024</a:t>
            </a:fld>
            <a:endParaRPr lang="fi-FI"/>
          </a:p>
        </p:txBody>
      </p:sp>
      <p:sp>
        <p:nvSpPr>
          <p:cNvPr id="6" name="Alatunnisteen paikkamerkki 4"/>
          <p:cNvSpPr>
            <a:spLocks noGrp="1"/>
          </p:cNvSpPr>
          <p:nvPr>
            <p:ph type="ftr" sz="quarter" idx="11"/>
          </p:nvPr>
        </p:nvSpPr>
        <p:spPr/>
        <p:txBody>
          <a:bodyPr/>
          <a:lstStyle>
            <a:lvl1pPr>
              <a:defRPr/>
            </a:lvl1pPr>
          </a:lstStyle>
          <a:p>
            <a:pPr>
              <a:defRPr/>
            </a:pPr>
            <a:endParaRPr lang="fi-FI"/>
          </a:p>
        </p:txBody>
      </p:sp>
      <p:sp>
        <p:nvSpPr>
          <p:cNvPr id="7" name="Dian numeron paikkamerkki 5"/>
          <p:cNvSpPr>
            <a:spLocks noGrp="1"/>
          </p:cNvSpPr>
          <p:nvPr>
            <p:ph type="sldNum" sz="quarter" idx="12"/>
          </p:nvPr>
        </p:nvSpPr>
        <p:spPr/>
        <p:txBody>
          <a:bodyPr/>
          <a:lstStyle>
            <a:lvl1pPr>
              <a:defRPr/>
            </a:lvl1pPr>
          </a:lstStyle>
          <a:p>
            <a:pPr>
              <a:defRPr/>
            </a:pPr>
            <a:fld id="{F3E75ADE-FF0D-4AE5-90D1-481D715BADFD}" type="slidenum">
              <a:rPr lang="fi-FI"/>
              <a:pPr>
                <a:defRPr/>
              </a:pPr>
              <a:t>‹#›</a:t>
            </a:fld>
            <a:endParaRPr lang="fi-FI"/>
          </a:p>
        </p:txBody>
      </p:sp>
    </p:spTree>
    <p:extLst>
      <p:ext uri="{BB962C8B-B14F-4D97-AF65-F5344CB8AC3E}">
        <p14:creationId xmlns:p14="http://schemas.microsoft.com/office/powerpoint/2010/main" val="33869264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en-US"/>
              <a:t>Click to edit Master title style</a:t>
            </a:r>
            <a:endParaRPr lang="fi-FI"/>
          </a:p>
        </p:txBody>
      </p:sp>
      <p:sp>
        <p:nvSpPr>
          <p:cNvPr id="3" name="Sisällön paikkamerkki 2"/>
          <p:cNvSpPr>
            <a:spLocks noGrp="1"/>
          </p:cNvSpPr>
          <p:nvPr>
            <p:ph sz="half" idx="1"/>
          </p:nvPr>
        </p:nvSpPr>
        <p:spPr>
          <a:xfrm>
            <a:off x="457200" y="1195200"/>
            <a:ext cx="5364000" cy="4982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Sisällön paikkamerkki 3"/>
          <p:cNvSpPr>
            <a:spLocks noGrp="1"/>
          </p:cNvSpPr>
          <p:nvPr>
            <p:ph sz="half" idx="2"/>
          </p:nvPr>
        </p:nvSpPr>
        <p:spPr>
          <a:xfrm>
            <a:off x="6172200" y="1195200"/>
            <a:ext cx="5364000" cy="4982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Päivämäärän paikkamerkki 3"/>
          <p:cNvSpPr>
            <a:spLocks noGrp="1"/>
          </p:cNvSpPr>
          <p:nvPr>
            <p:ph type="dt" sz="half" idx="10"/>
          </p:nvPr>
        </p:nvSpPr>
        <p:spPr/>
        <p:txBody>
          <a:bodyPr/>
          <a:lstStyle>
            <a:lvl1pPr>
              <a:defRPr/>
            </a:lvl1pPr>
          </a:lstStyle>
          <a:p>
            <a:pPr>
              <a:defRPr/>
            </a:pPr>
            <a:fld id="{E204271F-3676-4A5F-85F5-1BA55F95AD6A}" type="datetime1">
              <a:rPr lang="fi-FI" smtClean="0"/>
              <a:t>15.3.2024</a:t>
            </a:fld>
            <a:endParaRPr lang="fi-FI"/>
          </a:p>
        </p:txBody>
      </p:sp>
      <p:sp>
        <p:nvSpPr>
          <p:cNvPr id="6" name="Alatunnisteen paikkamerkki 4"/>
          <p:cNvSpPr>
            <a:spLocks noGrp="1"/>
          </p:cNvSpPr>
          <p:nvPr>
            <p:ph type="ftr" sz="quarter" idx="11"/>
          </p:nvPr>
        </p:nvSpPr>
        <p:spPr/>
        <p:txBody>
          <a:bodyPr/>
          <a:lstStyle>
            <a:lvl1pPr>
              <a:defRPr/>
            </a:lvl1pPr>
          </a:lstStyle>
          <a:p>
            <a:pPr>
              <a:defRPr/>
            </a:pPr>
            <a:endParaRPr lang="fi-FI"/>
          </a:p>
        </p:txBody>
      </p:sp>
      <p:sp>
        <p:nvSpPr>
          <p:cNvPr id="7" name="Dian numeron paikkamerkki 5"/>
          <p:cNvSpPr>
            <a:spLocks noGrp="1"/>
          </p:cNvSpPr>
          <p:nvPr>
            <p:ph type="sldNum" sz="quarter" idx="12"/>
          </p:nvPr>
        </p:nvSpPr>
        <p:spPr/>
        <p:txBody>
          <a:bodyPr/>
          <a:lstStyle>
            <a:lvl1pPr>
              <a:defRPr/>
            </a:lvl1pPr>
          </a:lstStyle>
          <a:p>
            <a:pPr>
              <a:defRPr/>
            </a:pPr>
            <a:fld id="{98BA2A89-7DD5-41AC-9A43-96CEA010C929}" type="slidenum">
              <a:rPr lang="fi-FI"/>
              <a:pPr>
                <a:defRPr/>
              </a:pPr>
              <a:t>‹#›</a:t>
            </a:fld>
            <a:endParaRPr lang="fi-FI"/>
          </a:p>
        </p:txBody>
      </p:sp>
    </p:spTree>
    <p:extLst>
      <p:ext uri="{BB962C8B-B14F-4D97-AF65-F5344CB8AC3E}">
        <p14:creationId xmlns:p14="http://schemas.microsoft.com/office/powerpoint/2010/main" val="11274126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en-US"/>
              <a:t>Click to edit Master title style</a:t>
            </a:r>
            <a:endParaRPr lang="fi-FI"/>
          </a:p>
        </p:txBody>
      </p:sp>
      <p:sp>
        <p:nvSpPr>
          <p:cNvPr id="3" name="Sisällön paikkamerkki 2"/>
          <p:cNvSpPr>
            <a:spLocks noGrp="1"/>
          </p:cNvSpPr>
          <p:nvPr>
            <p:ph sz="half" idx="1"/>
          </p:nvPr>
        </p:nvSpPr>
        <p:spPr>
          <a:xfrm>
            <a:off x="457200" y="1935804"/>
            <a:ext cx="5364000" cy="42417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Sisällön paikkamerkki 3"/>
          <p:cNvSpPr>
            <a:spLocks noGrp="1"/>
          </p:cNvSpPr>
          <p:nvPr>
            <p:ph sz="half" idx="2"/>
          </p:nvPr>
        </p:nvSpPr>
        <p:spPr>
          <a:xfrm>
            <a:off x="6172200" y="1935804"/>
            <a:ext cx="5364000" cy="42417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10" name="Tekstin paikkamerkki 9"/>
          <p:cNvSpPr>
            <a:spLocks noGrp="1"/>
          </p:cNvSpPr>
          <p:nvPr>
            <p:ph type="body" sz="quarter" idx="13"/>
          </p:nvPr>
        </p:nvSpPr>
        <p:spPr>
          <a:xfrm>
            <a:off x="457200" y="1555784"/>
            <a:ext cx="5364163" cy="409203"/>
          </a:xfrm>
        </p:spPr>
        <p:txBody>
          <a:bodyPr/>
          <a:lstStyle>
            <a:lvl1pPr marL="0" indent="0">
              <a:buNone/>
              <a:defRPr>
                <a:latin typeface="Arial Black" panose="020B0A04020102020204" pitchFamily="34" charset="0"/>
              </a:defRPr>
            </a:lvl1pPr>
          </a:lstStyle>
          <a:p>
            <a:pPr lvl="0"/>
            <a:r>
              <a:rPr lang="en-US"/>
              <a:t>Edit Master text styles</a:t>
            </a:r>
          </a:p>
        </p:txBody>
      </p:sp>
      <p:sp>
        <p:nvSpPr>
          <p:cNvPr id="11" name="Tekstin paikkamerkki 9"/>
          <p:cNvSpPr>
            <a:spLocks noGrp="1"/>
          </p:cNvSpPr>
          <p:nvPr>
            <p:ph type="body" sz="quarter" idx="14"/>
          </p:nvPr>
        </p:nvSpPr>
        <p:spPr>
          <a:xfrm>
            <a:off x="6174000" y="1555784"/>
            <a:ext cx="5364163" cy="409203"/>
          </a:xfrm>
        </p:spPr>
        <p:txBody>
          <a:bodyPr/>
          <a:lstStyle>
            <a:lvl1pPr marL="0" indent="0">
              <a:buNone/>
              <a:defRPr>
                <a:latin typeface="Arial Black" panose="020B0A04020102020204" pitchFamily="34" charset="0"/>
              </a:defRPr>
            </a:lvl1pPr>
          </a:lstStyle>
          <a:p>
            <a:pPr lvl="0"/>
            <a:r>
              <a:rPr lang="en-US"/>
              <a:t>Edit Master text styles</a:t>
            </a:r>
          </a:p>
        </p:txBody>
      </p:sp>
      <p:sp>
        <p:nvSpPr>
          <p:cNvPr id="7" name="Päivämäärän paikkamerkki 3"/>
          <p:cNvSpPr>
            <a:spLocks noGrp="1"/>
          </p:cNvSpPr>
          <p:nvPr>
            <p:ph type="dt" sz="half" idx="15"/>
          </p:nvPr>
        </p:nvSpPr>
        <p:spPr/>
        <p:txBody>
          <a:bodyPr/>
          <a:lstStyle>
            <a:lvl1pPr>
              <a:defRPr/>
            </a:lvl1pPr>
          </a:lstStyle>
          <a:p>
            <a:pPr>
              <a:defRPr/>
            </a:pPr>
            <a:fld id="{A1C81B0A-38BF-4A92-AA32-E7580B95226C}" type="datetime1">
              <a:rPr lang="fi-FI" smtClean="0"/>
              <a:t>15.3.2024</a:t>
            </a:fld>
            <a:endParaRPr lang="fi-FI"/>
          </a:p>
        </p:txBody>
      </p:sp>
      <p:sp>
        <p:nvSpPr>
          <p:cNvPr id="8" name="Alatunnisteen paikkamerkki 4"/>
          <p:cNvSpPr>
            <a:spLocks noGrp="1"/>
          </p:cNvSpPr>
          <p:nvPr>
            <p:ph type="ftr" sz="quarter" idx="16"/>
          </p:nvPr>
        </p:nvSpPr>
        <p:spPr/>
        <p:txBody>
          <a:bodyPr/>
          <a:lstStyle>
            <a:lvl1pPr>
              <a:defRPr/>
            </a:lvl1pPr>
          </a:lstStyle>
          <a:p>
            <a:pPr>
              <a:defRPr/>
            </a:pPr>
            <a:endParaRPr lang="fi-FI"/>
          </a:p>
        </p:txBody>
      </p:sp>
      <p:sp>
        <p:nvSpPr>
          <p:cNvPr id="9" name="Dian numeron paikkamerkki 5"/>
          <p:cNvSpPr>
            <a:spLocks noGrp="1"/>
          </p:cNvSpPr>
          <p:nvPr>
            <p:ph type="sldNum" sz="quarter" idx="17"/>
          </p:nvPr>
        </p:nvSpPr>
        <p:spPr/>
        <p:txBody>
          <a:bodyPr/>
          <a:lstStyle>
            <a:lvl1pPr>
              <a:defRPr/>
            </a:lvl1pPr>
          </a:lstStyle>
          <a:p>
            <a:pPr>
              <a:defRPr/>
            </a:pPr>
            <a:fld id="{F854DA1E-CC65-4D4A-8AD3-33B6FE2ED2C0}" type="slidenum">
              <a:rPr lang="fi-FI"/>
              <a:pPr>
                <a:defRPr/>
              </a:pPr>
              <a:t>‹#›</a:t>
            </a:fld>
            <a:endParaRPr lang="fi-FI"/>
          </a:p>
        </p:txBody>
      </p:sp>
    </p:spTree>
    <p:extLst>
      <p:ext uri="{BB962C8B-B14F-4D97-AF65-F5344CB8AC3E}">
        <p14:creationId xmlns:p14="http://schemas.microsoft.com/office/powerpoint/2010/main" val="884965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Otsikkodia nega">
    <p:bg>
      <p:bgPr>
        <a:solidFill>
          <a:srgbClr val="000000"/>
        </a:solidFill>
        <a:effectLst/>
      </p:bgPr>
    </p:bg>
    <p:spTree>
      <p:nvGrpSpPr>
        <p:cNvPr id="1" name=""/>
        <p:cNvGrpSpPr/>
        <p:nvPr/>
      </p:nvGrpSpPr>
      <p:grpSpPr>
        <a:xfrm>
          <a:off x="0" y="0"/>
          <a:ext cx="0" cy="0"/>
          <a:chOff x="0" y="0"/>
          <a:chExt cx="0" cy="0"/>
        </a:xfrm>
      </p:grpSpPr>
      <p:grpSp>
        <p:nvGrpSpPr>
          <p:cNvPr id="3" name="Ryhmä 8"/>
          <p:cNvGrpSpPr/>
          <p:nvPr/>
        </p:nvGrpSpPr>
        <p:grpSpPr bwMode="black">
          <a:xfrm>
            <a:off x="465667" y="6222027"/>
            <a:ext cx="804333" cy="373549"/>
            <a:chOff x="228601" y="704851"/>
            <a:chExt cx="11734800" cy="5449888"/>
          </a:xfrm>
          <a:solidFill>
            <a:srgbClr val="FFFFFF"/>
          </a:solidFill>
        </p:grpSpPr>
        <p:sp>
          <p:nvSpPr>
            <p:cNvPr id="4"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5"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5" name="Päivämäärän paikkamerkki 3"/>
          <p:cNvSpPr>
            <a:spLocks noGrp="1"/>
          </p:cNvSpPr>
          <p:nvPr>
            <p:ph type="dt" sz="half" idx="10"/>
          </p:nvPr>
        </p:nvSpPr>
        <p:spPr/>
        <p:txBody>
          <a:bodyPr/>
          <a:lstStyle>
            <a:lvl1pPr>
              <a:defRPr smtClean="0">
                <a:solidFill>
                  <a:srgbClr val="FFFFFF"/>
                </a:solidFill>
              </a:defRPr>
            </a:lvl1pPr>
          </a:lstStyle>
          <a:p>
            <a:pPr>
              <a:defRPr/>
            </a:pPr>
            <a:fld id="{6AACBDA6-02EF-4D18-873A-4A0FC24345DE}" type="datetime1">
              <a:rPr lang="fi-FI" smtClean="0"/>
              <a:t>15.3.2024</a:t>
            </a:fld>
            <a:endParaRPr lang="fi-FI"/>
          </a:p>
        </p:txBody>
      </p:sp>
      <p:sp>
        <p:nvSpPr>
          <p:cNvPr id="16" name="Alatunnisteen paikkamerkki 4"/>
          <p:cNvSpPr>
            <a:spLocks noGrp="1"/>
          </p:cNvSpPr>
          <p:nvPr>
            <p:ph type="ftr" sz="quarter" idx="11"/>
          </p:nvPr>
        </p:nvSpPr>
        <p:spPr/>
        <p:txBody>
          <a:bodyPr/>
          <a:lstStyle>
            <a:lvl1pPr>
              <a:defRPr smtClean="0">
                <a:solidFill>
                  <a:srgbClr val="FFFFFF"/>
                </a:solidFill>
              </a:defRPr>
            </a:lvl1pPr>
          </a:lstStyle>
          <a:p>
            <a:pPr>
              <a:defRPr/>
            </a:pPr>
            <a:endParaRPr lang="fi-FI"/>
          </a:p>
        </p:txBody>
      </p:sp>
      <p:sp>
        <p:nvSpPr>
          <p:cNvPr id="17" name="Dian numeron paikkamerkki 5"/>
          <p:cNvSpPr>
            <a:spLocks noGrp="1"/>
          </p:cNvSpPr>
          <p:nvPr>
            <p:ph type="sldNum" sz="quarter" idx="12"/>
          </p:nvPr>
        </p:nvSpPr>
        <p:spPr/>
        <p:txBody>
          <a:bodyPr/>
          <a:lstStyle>
            <a:lvl1pPr>
              <a:defRPr smtClean="0">
                <a:solidFill>
                  <a:srgbClr val="FFFFFF"/>
                </a:solidFill>
              </a:defRPr>
            </a:lvl1pPr>
          </a:lstStyle>
          <a:p>
            <a:pPr>
              <a:defRPr/>
            </a:pPr>
            <a:fld id="{B3BA1A6B-480F-4EC3-B195-0111055878D7}" type="slidenum">
              <a:rPr lang="fi-FI"/>
              <a:pPr>
                <a:defRPr/>
              </a:pPr>
              <a:t>‹#›</a:t>
            </a:fld>
            <a:endParaRPr lang="fi-FI"/>
          </a:p>
        </p:txBody>
      </p:sp>
    </p:spTree>
    <p:extLst>
      <p:ext uri="{BB962C8B-B14F-4D97-AF65-F5344CB8AC3E}">
        <p14:creationId xmlns:p14="http://schemas.microsoft.com/office/powerpoint/2010/main" val="13760109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Sisältö ja kuva">
    <p:spTree>
      <p:nvGrpSpPr>
        <p:cNvPr id="1" name=""/>
        <p:cNvGrpSpPr/>
        <p:nvPr/>
      </p:nvGrpSpPr>
      <p:grpSpPr>
        <a:xfrm>
          <a:off x="0" y="0"/>
          <a:ext cx="0" cy="0"/>
          <a:chOff x="0" y="0"/>
          <a:chExt cx="0" cy="0"/>
        </a:xfrm>
      </p:grpSpPr>
      <p:sp>
        <p:nvSpPr>
          <p:cNvPr id="2" name="Otsikko 1"/>
          <p:cNvSpPr>
            <a:spLocks noGrp="1"/>
          </p:cNvSpPr>
          <p:nvPr>
            <p:ph type="title"/>
          </p:nvPr>
        </p:nvSpPr>
        <p:spPr>
          <a:xfrm>
            <a:off x="457200" y="408562"/>
            <a:ext cx="6371618" cy="787615"/>
          </a:xfrm>
        </p:spPr>
        <p:txBody>
          <a:bodyPr/>
          <a:lstStyle/>
          <a:p>
            <a:r>
              <a:rPr lang="en-US"/>
              <a:t>Click to edit Master title style</a:t>
            </a:r>
            <a:endParaRPr lang="fi-FI"/>
          </a:p>
        </p:txBody>
      </p:sp>
      <p:sp>
        <p:nvSpPr>
          <p:cNvPr id="3" name="Sisällön paikkamerkki 2"/>
          <p:cNvSpPr>
            <a:spLocks noGrp="1"/>
          </p:cNvSpPr>
          <p:nvPr>
            <p:ph sz="half" idx="1"/>
          </p:nvPr>
        </p:nvSpPr>
        <p:spPr>
          <a:xfrm>
            <a:off x="457200" y="1195200"/>
            <a:ext cx="6371618" cy="4982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10" name="Kuvan paikkamerkki 9"/>
          <p:cNvSpPr>
            <a:spLocks noGrp="1"/>
          </p:cNvSpPr>
          <p:nvPr>
            <p:ph type="pic" sz="quarter" idx="13"/>
          </p:nvPr>
        </p:nvSpPr>
        <p:spPr>
          <a:xfrm>
            <a:off x="7131050" y="0"/>
            <a:ext cx="5060950" cy="6858000"/>
          </a:xfrm>
          <a:solidFill>
            <a:schemeClr val="bg1">
              <a:lumMod val="85000"/>
            </a:schemeClr>
          </a:solidFill>
        </p:spPr>
        <p:txBody>
          <a:bodyPr rtlCol="0">
            <a:noAutofit/>
          </a:bodyPr>
          <a:lstStyle>
            <a:lvl1pPr marL="0" indent="0" algn="r">
              <a:buNone/>
              <a:defRPr/>
            </a:lvl1pPr>
          </a:lstStyle>
          <a:p>
            <a:pPr lvl="0"/>
            <a:r>
              <a:rPr lang="en-US" noProof="0"/>
              <a:t>Click icon to add picture</a:t>
            </a:r>
            <a:endParaRPr lang="fi-FI" noProof="0"/>
          </a:p>
        </p:txBody>
      </p:sp>
      <p:sp>
        <p:nvSpPr>
          <p:cNvPr id="5" name="Päivämäärän paikkamerkki 3"/>
          <p:cNvSpPr>
            <a:spLocks noGrp="1"/>
          </p:cNvSpPr>
          <p:nvPr>
            <p:ph type="dt" sz="half" idx="14"/>
          </p:nvPr>
        </p:nvSpPr>
        <p:spPr/>
        <p:txBody>
          <a:bodyPr/>
          <a:lstStyle>
            <a:lvl1pPr>
              <a:defRPr/>
            </a:lvl1pPr>
          </a:lstStyle>
          <a:p>
            <a:pPr>
              <a:defRPr/>
            </a:pPr>
            <a:fld id="{1220F630-205E-47F1-B309-E9D295D8B462}" type="datetime1">
              <a:rPr lang="fi-FI" smtClean="0"/>
              <a:t>15.3.2024</a:t>
            </a:fld>
            <a:endParaRPr lang="fi-FI"/>
          </a:p>
        </p:txBody>
      </p:sp>
      <p:sp>
        <p:nvSpPr>
          <p:cNvPr id="6" name="Alatunnisteen paikkamerkki 4"/>
          <p:cNvSpPr>
            <a:spLocks noGrp="1"/>
          </p:cNvSpPr>
          <p:nvPr>
            <p:ph type="ftr" sz="quarter" idx="15"/>
          </p:nvPr>
        </p:nvSpPr>
        <p:spPr/>
        <p:txBody>
          <a:bodyPr/>
          <a:lstStyle>
            <a:lvl1pPr>
              <a:defRPr/>
            </a:lvl1pPr>
          </a:lstStyle>
          <a:p>
            <a:pPr>
              <a:defRPr/>
            </a:pPr>
            <a:endParaRPr lang="fi-FI"/>
          </a:p>
        </p:txBody>
      </p:sp>
      <p:sp>
        <p:nvSpPr>
          <p:cNvPr id="7" name="Dian numeron paikkamerkki 5"/>
          <p:cNvSpPr>
            <a:spLocks noGrp="1"/>
          </p:cNvSpPr>
          <p:nvPr>
            <p:ph type="sldNum" sz="quarter" idx="16"/>
          </p:nvPr>
        </p:nvSpPr>
        <p:spPr/>
        <p:txBody>
          <a:bodyPr/>
          <a:lstStyle>
            <a:lvl1pPr>
              <a:defRPr/>
            </a:lvl1pPr>
          </a:lstStyle>
          <a:p>
            <a:pPr>
              <a:defRPr/>
            </a:pPr>
            <a:fld id="{D416811A-B41B-4B02-A7C2-918597E845AB}" type="slidenum">
              <a:rPr lang="fi-FI"/>
              <a:pPr>
                <a:defRPr/>
              </a:pPr>
              <a:t>‹#›</a:t>
            </a:fld>
            <a:endParaRPr lang="fi-FI"/>
          </a:p>
        </p:txBody>
      </p:sp>
    </p:spTree>
    <p:extLst>
      <p:ext uri="{BB962C8B-B14F-4D97-AF65-F5344CB8AC3E}">
        <p14:creationId xmlns:p14="http://schemas.microsoft.com/office/powerpoint/2010/main" val="2640072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Iso kuva">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12192000" cy="5428642"/>
          </a:xfrm>
          <a:solidFill>
            <a:schemeClr val="bg1">
              <a:lumMod val="85000"/>
            </a:schemeClr>
          </a:solidFill>
        </p:spPr>
        <p:txBody>
          <a:bodyPr rtlCol="0">
            <a:noAutofit/>
          </a:bodyPr>
          <a:lstStyle>
            <a:lvl1pPr marL="0" indent="0">
              <a:buFontTx/>
              <a:buNone/>
              <a:defRPr/>
            </a:lvl1pPr>
          </a:lstStyle>
          <a:p>
            <a:pPr lvl="0"/>
            <a:r>
              <a:rPr lang="en-US" noProof="0"/>
              <a:t>Click icon to add picture</a:t>
            </a:r>
            <a:endParaRPr lang="en-GB" noProof="0"/>
          </a:p>
        </p:txBody>
      </p:sp>
      <p:sp>
        <p:nvSpPr>
          <p:cNvPr id="2" name="Otsikko 1"/>
          <p:cNvSpPr>
            <a:spLocks noGrp="1"/>
          </p:cNvSpPr>
          <p:nvPr>
            <p:ph type="title"/>
          </p:nvPr>
        </p:nvSpPr>
        <p:spPr>
          <a:xfrm>
            <a:off x="457199" y="5486400"/>
            <a:ext cx="11235447" cy="670884"/>
          </a:xfrm>
        </p:spPr>
        <p:txBody>
          <a:bodyPr anchor="ctr"/>
          <a:lstStyle>
            <a:lvl1pPr algn="ctr">
              <a:defRPr sz="2600" b="0">
                <a:latin typeface="+mn-lt"/>
              </a:defRPr>
            </a:lvl1pPr>
          </a:lstStyle>
          <a:p>
            <a:r>
              <a:rPr lang="en-US"/>
              <a:t>Click to edit Master title style</a:t>
            </a:r>
            <a:endParaRPr lang="fi-FI"/>
          </a:p>
        </p:txBody>
      </p:sp>
      <p:sp>
        <p:nvSpPr>
          <p:cNvPr id="4" name="Päivämäärän paikkamerkki 3"/>
          <p:cNvSpPr>
            <a:spLocks noGrp="1"/>
          </p:cNvSpPr>
          <p:nvPr>
            <p:ph type="dt" sz="half" idx="14"/>
          </p:nvPr>
        </p:nvSpPr>
        <p:spPr/>
        <p:txBody>
          <a:bodyPr/>
          <a:lstStyle>
            <a:lvl1pPr>
              <a:defRPr/>
            </a:lvl1pPr>
          </a:lstStyle>
          <a:p>
            <a:pPr>
              <a:defRPr/>
            </a:pPr>
            <a:fld id="{63EDFB0F-DE8C-49CA-8AA8-85642DC2A0AC}" type="datetime1">
              <a:rPr lang="fi-FI" smtClean="0"/>
              <a:t>15.3.2024</a:t>
            </a:fld>
            <a:endParaRPr lang="fi-FI"/>
          </a:p>
        </p:txBody>
      </p:sp>
      <p:sp>
        <p:nvSpPr>
          <p:cNvPr id="5" name="Alatunnisteen paikkamerkki 4"/>
          <p:cNvSpPr>
            <a:spLocks noGrp="1"/>
          </p:cNvSpPr>
          <p:nvPr>
            <p:ph type="ftr" sz="quarter" idx="15"/>
          </p:nvPr>
        </p:nvSpPr>
        <p:spPr/>
        <p:txBody>
          <a:bodyPr/>
          <a:lstStyle>
            <a:lvl1pPr>
              <a:defRPr/>
            </a:lvl1pPr>
          </a:lstStyle>
          <a:p>
            <a:pPr>
              <a:defRPr/>
            </a:pPr>
            <a:endParaRPr lang="fi-FI"/>
          </a:p>
        </p:txBody>
      </p:sp>
      <p:sp>
        <p:nvSpPr>
          <p:cNvPr id="6" name="Dian numeron paikkamerkki 5"/>
          <p:cNvSpPr>
            <a:spLocks noGrp="1"/>
          </p:cNvSpPr>
          <p:nvPr>
            <p:ph type="sldNum" sz="quarter" idx="16"/>
          </p:nvPr>
        </p:nvSpPr>
        <p:spPr/>
        <p:txBody>
          <a:bodyPr/>
          <a:lstStyle>
            <a:lvl1pPr>
              <a:defRPr/>
            </a:lvl1pPr>
          </a:lstStyle>
          <a:p>
            <a:pPr>
              <a:defRPr/>
            </a:pPr>
            <a:fld id="{6EB63D36-9475-4DF2-AEE1-BA2915921F0C}" type="slidenum">
              <a:rPr lang="fi-FI"/>
              <a:pPr>
                <a:defRPr/>
              </a:pPr>
              <a:t>‹#›</a:t>
            </a:fld>
            <a:endParaRPr lang="fi-FI"/>
          </a:p>
        </p:txBody>
      </p:sp>
    </p:spTree>
    <p:extLst>
      <p:ext uri="{BB962C8B-B14F-4D97-AF65-F5344CB8AC3E}">
        <p14:creationId xmlns:p14="http://schemas.microsoft.com/office/powerpoint/2010/main" val="39868995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Kolme kuvaa A">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54000" y="431800"/>
            <a:ext cx="3683000" cy="4943084"/>
          </a:xfrm>
          <a:solidFill>
            <a:schemeClr val="bg1">
              <a:lumMod val="85000"/>
            </a:schemeClr>
          </a:solidFill>
        </p:spPr>
        <p:txBody>
          <a:bodyPr rtlCol="0">
            <a:noAutofit/>
          </a:bodyPr>
          <a:lstStyle>
            <a:lvl1pPr marL="0" indent="0">
              <a:buFontTx/>
              <a:buNone/>
              <a:defRPr/>
            </a:lvl1pPr>
          </a:lstStyle>
          <a:p>
            <a:pPr lvl="0"/>
            <a:r>
              <a:rPr lang="en-US" noProof="0"/>
              <a:t>Click icon to add picture</a:t>
            </a:r>
            <a:endParaRPr lang="en-GB" noProof="0"/>
          </a:p>
        </p:txBody>
      </p:sp>
      <p:sp>
        <p:nvSpPr>
          <p:cNvPr id="2" name="Otsikko 1"/>
          <p:cNvSpPr>
            <a:spLocks noGrp="1"/>
          </p:cNvSpPr>
          <p:nvPr>
            <p:ph type="title"/>
          </p:nvPr>
        </p:nvSpPr>
        <p:spPr>
          <a:xfrm>
            <a:off x="457199" y="5486400"/>
            <a:ext cx="11235447" cy="670884"/>
          </a:xfrm>
        </p:spPr>
        <p:txBody>
          <a:bodyPr anchor="ctr"/>
          <a:lstStyle>
            <a:lvl1pPr algn="ctr">
              <a:defRPr sz="2600" b="0">
                <a:latin typeface="+mn-lt"/>
              </a:defRPr>
            </a:lvl1pPr>
          </a:lstStyle>
          <a:p>
            <a:r>
              <a:rPr lang="en-US"/>
              <a:t>Click to edit Master title style</a:t>
            </a:r>
            <a:endParaRPr lang="fi-FI"/>
          </a:p>
        </p:txBody>
      </p:sp>
      <p:sp>
        <p:nvSpPr>
          <p:cNvPr id="10" name="Picture Placeholder 7"/>
          <p:cNvSpPr>
            <a:spLocks noGrp="1"/>
          </p:cNvSpPr>
          <p:nvPr>
            <p:ph type="pic" sz="quarter" idx="14"/>
          </p:nvPr>
        </p:nvSpPr>
        <p:spPr>
          <a:xfrm>
            <a:off x="4258733" y="431800"/>
            <a:ext cx="3683000" cy="4943084"/>
          </a:xfrm>
          <a:solidFill>
            <a:schemeClr val="bg1">
              <a:lumMod val="85000"/>
            </a:schemeClr>
          </a:solidFill>
        </p:spPr>
        <p:txBody>
          <a:bodyPr rtlCol="0">
            <a:noAutofit/>
          </a:bodyPr>
          <a:lstStyle>
            <a:lvl1pPr marL="0" indent="0">
              <a:buFontTx/>
              <a:buNone/>
              <a:defRPr/>
            </a:lvl1pPr>
          </a:lstStyle>
          <a:p>
            <a:pPr lvl="0"/>
            <a:r>
              <a:rPr lang="en-US" noProof="0"/>
              <a:t>Click icon to add picture</a:t>
            </a:r>
            <a:endParaRPr lang="en-GB" noProof="0"/>
          </a:p>
        </p:txBody>
      </p:sp>
      <p:sp>
        <p:nvSpPr>
          <p:cNvPr id="12" name="Picture Placeholder 7"/>
          <p:cNvSpPr>
            <a:spLocks noGrp="1"/>
          </p:cNvSpPr>
          <p:nvPr>
            <p:ph type="pic" sz="quarter" idx="15"/>
          </p:nvPr>
        </p:nvSpPr>
        <p:spPr>
          <a:xfrm>
            <a:off x="8271933" y="431800"/>
            <a:ext cx="3683000" cy="4943084"/>
          </a:xfrm>
          <a:solidFill>
            <a:schemeClr val="bg1">
              <a:lumMod val="85000"/>
            </a:schemeClr>
          </a:solidFill>
        </p:spPr>
        <p:txBody>
          <a:bodyPr rtlCol="0">
            <a:noAutofit/>
          </a:bodyPr>
          <a:lstStyle>
            <a:lvl1pPr marL="0" indent="0">
              <a:buFontTx/>
              <a:buNone/>
              <a:defRPr/>
            </a:lvl1pPr>
          </a:lstStyle>
          <a:p>
            <a:pPr lvl="0"/>
            <a:r>
              <a:rPr lang="en-US" noProof="0"/>
              <a:t>Click icon to add picture</a:t>
            </a:r>
            <a:endParaRPr lang="en-GB" noProof="0"/>
          </a:p>
        </p:txBody>
      </p:sp>
      <p:sp>
        <p:nvSpPr>
          <p:cNvPr id="6" name="Päivämäärän paikkamerkki 3"/>
          <p:cNvSpPr>
            <a:spLocks noGrp="1"/>
          </p:cNvSpPr>
          <p:nvPr>
            <p:ph type="dt" sz="half" idx="16"/>
          </p:nvPr>
        </p:nvSpPr>
        <p:spPr/>
        <p:txBody>
          <a:bodyPr/>
          <a:lstStyle>
            <a:lvl1pPr>
              <a:defRPr/>
            </a:lvl1pPr>
          </a:lstStyle>
          <a:p>
            <a:pPr>
              <a:defRPr/>
            </a:pPr>
            <a:fld id="{8B235ED1-43CA-483B-859C-6A57E678BE83}" type="datetime1">
              <a:rPr lang="fi-FI" smtClean="0"/>
              <a:t>15.3.2024</a:t>
            </a:fld>
            <a:endParaRPr lang="fi-FI"/>
          </a:p>
        </p:txBody>
      </p:sp>
      <p:sp>
        <p:nvSpPr>
          <p:cNvPr id="7" name="Alatunnisteen paikkamerkki 4"/>
          <p:cNvSpPr>
            <a:spLocks noGrp="1"/>
          </p:cNvSpPr>
          <p:nvPr>
            <p:ph type="ftr" sz="quarter" idx="17"/>
          </p:nvPr>
        </p:nvSpPr>
        <p:spPr/>
        <p:txBody>
          <a:bodyPr/>
          <a:lstStyle>
            <a:lvl1pPr>
              <a:defRPr/>
            </a:lvl1pPr>
          </a:lstStyle>
          <a:p>
            <a:pPr>
              <a:defRPr/>
            </a:pPr>
            <a:endParaRPr lang="fi-FI"/>
          </a:p>
        </p:txBody>
      </p:sp>
      <p:sp>
        <p:nvSpPr>
          <p:cNvPr id="9" name="Dian numeron paikkamerkki 5"/>
          <p:cNvSpPr>
            <a:spLocks noGrp="1"/>
          </p:cNvSpPr>
          <p:nvPr>
            <p:ph type="sldNum" sz="quarter" idx="18"/>
          </p:nvPr>
        </p:nvSpPr>
        <p:spPr/>
        <p:txBody>
          <a:bodyPr/>
          <a:lstStyle>
            <a:lvl1pPr>
              <a:defRPr/>
            </a:lvl1pPr>
          </a:lstStyle>
          <a:p>
            <a:pPr>
              <a:defRPr/>
            </a:pPr>
            <a:fld id="{CA634FC9-4BA4-471C-A025-62828D7E80B6}" type="slidenum">
              <a:rPr lang="fi-FI"/>
              <a:pPr>
                <a:defRPr/>
              </a:pPr>
              <a:t>‹#›</a:t>
            </a:fld>
            <a:endParaRPr lang="fi-FI"/>
          </a:p>
        </p:txBody>
      </p:sp>
    </p:spTree>
    <p:extLst>
      <p:ext uri="{BB962C8B-B14F-4D97-AF65-F5344CB8AC3E}">
        <p14:creationId xmlns:p14="http://schemas.microsoft.com/office/powerpoint/2010/main" val="10493919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Kolme kuvaa B">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4046538" cy="5428642"/>
          </a:xfrm>
          <a:solidFill>
            <a:schemeClr val="bg1">
              <a:lumMod val="85000"/>
            </a:schemeClr>
          </a:solidFill>
        </p:spPr>
        <p:txBody>
          <a:bodyPr rtlCol="0">
            <a:noAutofit/>
          </a:bodyPr>
          <a:lstStyle>
            <a:lvl1pPr marL="0" indent="0">
              <a:buFontTx/>
              <a:buNone/>
              <a:defRPr/>
            </a:lvl1pPr>
          </a:lstStyle>
          <a:p>
            <a:pPr lvl="0"/>
            <a:r>
              <a:rPr lang="en-US" noProof="0"/>
              <a:t>Click icon to add picture</a:t>
            </a:r>
            <a:endParaRPr lang="en-GB" noProof="0"/>
          </a:p>
        </p:txBody>
      </p:sp>
      <p:sp>
        <p:nvSpPr>
          <p:cNvPr id="9" name="Picture Placeholder 7"/>
          <p:cNvSpPr>
            <a:spLocks noGrp="1"/>
          </p:cNvSpPr>
          <p:nvPr>
            <p:ph type="pic" sz="quarter" idx="14"/>
          </p:nvPr>
        </p:nvSpPr>
        <p:spPr>
          <a:xfrm>
            <a:off x="8132324" y="0"/>
            <a:ext cx="4059676" cy="5428642"/>
          </a:xfrm>
          <a:solidFill>
            <a:schemeClr val="bg1">
              <a:lumMod val="85000"/>
            </a:schemeClr>
          </a:solidFill>
        </p:spPr>
        <p:txBody>
          <a:bodyPr rtlCol="0">
            <a:noAutofit/>
          </a:bodyPr>
          <a:lstStyle>
            <a:lvl1pPr marL="0" indent="0">
              <a:buFontTx/>
              <a:buNone/>
              <a:defRPr/>
            </a:lvl1pPr>
          </a:lstStyle>
          <a:p>
            <a:pPr lvl="0"/>
            <a:r>
              <a:rPr lang="en-US" noProof="0"/>
              <a:t>Click icon to add picture</a:t>
            </a:r>
            <a:endParaRPr lang="en-GB" noProof="0"/>
          </a:p>
        </p:txBody>
      </p:sp>
      <p:sp>
        <p:nvSpPr>
          <p:cNvPr id="11" name="Picture Placeholder 10"/>
          <p:cNvSpPr>
            <a:spLocks noGrp="1"/>
          </p:cNvSpPr>
          <p:nvPr>
            <p:ph type="pic" sz="quarter" idx="15"/>
          </p:nvPr>
        </p:nvSpPr>
        <p:spPr>
          <a:xfrm>
            <a:off x="4046537" y="0"/>
            <a:ext cx="4085785" cy="5428642"/>
          </a:xfrm>
          <a:solidFill>
            <a:schemeClr val="bg1">
              <a:lumMod val="85000"/>
            </a:schemeClr>
          </a:solidFill>
        </p:spPr>
        <p:txBody>
          <a:bodyPr rtlCol="0">
            <a:noAutofit/>
          </a:bodyPr>
          <a:lstStyle>
            <a:lvl1pPr marL="0" indent="0">
              <a:buNone/>
              <a:defRPr/>
            </a:lvl1pPr>
          </a:lstStyle>
          <a:p>
            <a:pPr lvl="0"/>
            <a:r>
              <a:rPr lang="en-US" noProof="0"/>
              <a:t>Click icon to add picture</a:t>
            </a:r>
            <a:endParaRPr lang="en-GB" noProof="0"/>
          </a:p>
        </p:txBody>
      </p:sp>
      <p:sp>
        <p:nvSpPr>
          <p:cNvPr id="2" name="Otsikko 1"/>
          <p:cNvSpPr>
            <a:spLocks noGrp="1"/>
          </p:cNvSpPr>
          <p:nvPr>
            <p:ph type="title"/>
          </p:nvPr>
        </p:nvSpPr>
        <p:spPr>
          <a:xfrm>
            <a:off x="457199" y="5486400"/>
            <a:ext cx="11235447" cy="670884"/>
          </a:xfrm>
        </p:spPr>
        <p:txBody>
          <a:bodyPr anchor="ctr"/>
          <a:lstStyle>
            <a:lvl1pPr algn="ctr">
              <a:defRPr sz="2600" b="0">
                <a:latin typeface="+mn-lt"/>
              </a:defRPr>
            </a:lvl1pPr>
          </a:lstStyle>
          <a:p>
            <a:r>
              <a:rPr lang="en-US"/>
              <a:t>Click to edit Master title style</a:t>
            </a:r>
            <a:endParaRPr lang="fi-FI"/>
          </a:p>
        </p:txBody>
      </p:sp>
      <p:sp>
        <p:nvSpPr>
          <p:cNvPr id="6" name="Päivämäärän paikkamerkki 3"/>
          <p:cNvSpPr>
            <a:spLocks noGrp="1"/>
          </p:cNvSpPr>
          <p:nvPr>
            <p:ph type="dt" sz="half" idx="16"/>
          </p:nvPr>
        </p:nvSpPr>
        <p:spPr/>
        <p:txBody>
          <a:bodyPr/>
          <a:lstStyle>
            <a:lvl1pPr>
              <a:defRPr/>
            </a:lvl1pPr>
          </a:lstStyle>
          <a:p>
            <a:pPr>
              <a:defRPr/>
            </a:pPr>
            <a:fld id="{C84443D8-A014-41C9-B1EF-A2BB4F4FC28C}" type="datetime1">
              <a:rPr lang="fi-FI" smtClean="0"/>
              <a:t>15.3.2024</a:t>
            </a:fld>
            <a:endParaRPr lang="fi-FI"/>
          </a:p>
        </p:txBody>
      </p:sp>
      <p:sp>
        <p:nvSpPr>
          <p:cNvPr id="7" name="Alatunnisteen paikkamerkki 4"/>
          <p:cNvSpPr>
            <a:spLocks noGrp="1"/>
          </p:cNvSpPr>
          <p:nvPr>
            <p:ph type="ftr" sz="quarter" idx="17"/>
          </p:nvPr>
        </p:nvSpPr>
        <p:spPr/>
        <p:txBody>
          <a:bodyPr/>
          <a:lstStyle>
            <a:lvl1pPr>
              <a:defRPr/>
            </a:lvl1pPr>
          </a:lstStyle>
          <a:p>
            <a:pPr>
              <a:defRPr/>
            </a:pPr>
            <a:endParaRPr lang="fi-FI"/>
          </a:p>
        </p:txBody>
      </p:sp>
      <p:sp>
        <p:nvSpPr>
          <p:cNvPr id="10" name="Dian numeron paikkamerkki 5"/>
          <p:cNvSpPr>
            <a:spLocks noGrp="1"/>
          </p:cNvSpPr>
          <p:nvPr>
            <p:ph type="sldNum" sz="quarter" idx="18"/>
          </p:nvPr>
        </p:nvSpPr>
        <p:spPr/>
        <p:txBody>
          <a:bodyPr/>
          <a:lstStyle>
            <a:lvl1pPr>
              <a:defRPr/>
            </a:lvl1pPr>
          </a:lstStyle>
          <a:p>
            <a:pPr>
              <a:defRPr/>
            </a:pPr>
            <a:fld id="{8E137C43-36BE-42D4-99BF-9CAD33AED933}" type="slidenum">
              <a:rPr lang="fi-FI"/>
              <a:pPr>
                <a:defRPr/>
              </a:pPr>
              <a:t>‹#›</a:t>
            </a:fld>
            <a:endParaRPr lang="fi-FI"/>
          </a:p>
        </p:txBody>
      </p:sp>
    </p:spTree>
    <p:extLst>
      <p:ext uri="{BB962C8B-B14F-4D97-AF65-F5344CB8AC3E}">
        <p14:creationId xmlns:p14="http://schemas.microsoft.com/office/powerpoint/2010/main" val="19919797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Kuusi kuvaa">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4046538" cy="2714625"/>
          </a:xfrm>
          <a:solidFill>
            <a:schemeClr val="bg1">
              <a:lumMod val="85000"/>
            </a:schemeClr>
          </a:solidFill>
        </p:spPr>
        <p:txBody>
          <a:bodyPr rtlCol="0">
            <a:noAutofit/>
          </a:bodyPr>
          <a:lstStyle>
            <a:lvl1pPr marL="0" indent="0">
              <a:buFontTx/>
              <a:buNone/>
              <a:defRPr/>
            </a:lvl1pPr>
          </a:lstStyle>
          <a:p>
            <a:pPr lvl="0"/>
            <a:r>
              <a:rPr lang="en-US" noProof="0"/>
              <a:t>Click icon to add picture</a:t>
            </a:r>
            <a:endParaRPr lang="en-GB" noProof="0"/>
          </a:p>
        </p:txBody>
      </p:sp>
      <p:sp>
        <p:nvSpPr>
          <p:cNvPr id="9" name="Picture Placeholder 7"/>
          <p:cNvSpPr>
            <a:spLocks noGrp="1"/>
          </p:cNvSpPr>
          <p:nvPr>
            <p:ph type="pic" sz="quarter" idx="14"/>
          </p:nvPr>
        </p:nvSpPr>
        <p:spPr>
          <a:xfrm>
            <a:off x="8132324" y="0"/>
            <a:ext cx="4059676" cy="2714625"/>
          </a:xfrm>
          <a:solidFill>
            <a:schemeClr val="bg1">
              <a:lumMod val="85000"/>
            </a:schemeClr>
          </a:solidFill>
        </p:spPr>
        <p:txBody>
          <a:bodyPr rtlCol="0">
            <a:noAutofit/>
          </a:bodyPr>
          <a:lstStyle>
            <a:lvl1pPr marL="0" indent="0">
              <a:buFontTx/>
              <a:buNone/>
              <a:defRPr/>
            </a:lvl1pPr>
          </a:lstStyle>
          <a:p>
            <a:pPr lvl="0"/>
            <a:r>
              <a:rPr lang="en-US" noProof="0"/>
              <a:t>Click icon to add picture</a:t>
            </a:r>
            <a:endParaRPr lang="en-GB" noProof="0"/>
          </a:p>
        </p:txBody>
      </p:sp>
      <p:sp>
        <p:nvSpPr>
          <p:cNvPr id="11" name="Picture Placeholder 10"/>
          <p:cNvSpPr>
            <a:spLocks noGrp="1"/>
          </p:cNvSpPr>
          <p:nvPr>
            <p:ph type="pic" sz="quarter" idx="15"/>
          </p:nvPr>
        </p:nvSpPr>
        <p:spPr>
          <a:xfrm>
            <a:off x="4046537" y="0"/>
            <a:ext cx="4085785" cy="2714625"/>
          </a:xfrm>
          <a:solidFill>
            <a:schemeClr val="bg1">
              <a:lumMod val="85000"/>
            </a:schemeClr>
          </a:solidFill>
        </p:spPr>
        <p:txBody>
          <a:bodyPr rtlCol="0">
            <a:noAutofit/>
          </a:bodyPr>
          <a:lstStyle>
            <a:lvl1pPr marL="0" indent="0">
              <a:buNone/>
              <a:defRPr/>
            </a:lvl1pPr>
          </a:lstStyle>
          <a:p>
            <a:pPr lvl="0"/>
            <a:r>
              <a:rPr lang="en-US" noProof="0"/>
              <a:t>Click icon to add picture</a:t>
            </a:r>
            <a:endParaRPr lang="en-GB" noProof="0"/>
          </a:p>
        </p:txBody>
      </p:sp>
      <p:sp>
        <p:nvSpPr>
          <p:cNvPr id="12" name="Picture Placeholder 7"/>
          <p:cNvSpPr>
            <a:spLocks noGrp="1"/>
          </p:cNvSpPr>
          <p:nvPr>
            <p:ph type="pic" sz="quarter" idx="16"/>
          </p:nvPr>
        </p:nvSpPr>
        <p:spPr>
          <a:xfrm>
            <a:off x="0" y="2714017"/>
            <a:ext cx="4046538" cy="2714625"/>
          </a:xfrm>
          <a:solidFill>
            <a:schemeClr val="bg1">
              <a:lumMod val="85000"/>
            </a:schemeClr>
          </a:solidFill>
        </p:spPr>
        <p:txBody>
          <a:bodyPr rtlCol="0">
            <a:noAutofit/>
          </a:bodyPr>
          <a:lstStyle>
            <a:lvl1pPr marL="0" indent="0">
              <a:buFontTx/>
              <a:buNone/>
              <a:defRPr/>
            </a:lvl1pPr>
          </a:lstStyle>
          <a:p>
            <a:pPr lvl="0"/>
            <a:r>
              <a:rPr lang="en-US" noProof="0"/>
              <a:t>Click icon to add picture</a:t>
            </a:r>
            <a:endParaRPr lang="en-GB" noProof="0"/>
          </a:p>
        </p:txBody>
      </p:sp>
      <p:sp>
        <p:nvSpPr>
          <p:cNvPr id="13" name="Picture Placeholder 7"/>
          <p:cNvSpPr>
            <a:spLocks noGrp="1"/>
          </p:cNvSpPr>
          <p:nvPr>
            <p:ph type="pic" sz="quarter" idx="17"/>
          </p:nvPr>
        </p:nvSpPr>
        <p:spPr>
          <a:xfrm>
            <a:off x="8132324" y="2714017"/>
            <a:ext cx="4059676" cy="2714625"/>
          </a:xfrm>
          <a:solidFill>
            <a:schemeClr val="bg1">
              <a:lumMod val="85000"/>
            </a:schemeClr>
          </a:solidFill>
        </p:spPr>
        <p:txBody>
          <a:bodyPr rtlCol="0">
            <a:noAutofit/>
          </a:bodyPr>
          <a:lstStyle>
            <a:lvl1pPr marL="0" indent="0">
              <a:buFontTx/>
              <a:buNone/>
              <a:defRPr/>
            </a:lvl1pPr>
          </a:lstStyle>
          <a:p>
            <a:pPr lvl="0"/>
            <a:r>
              <a:rPr lang="en-US" noProof="0"/>
              <a:t>Click icon to add picture</a:t>
            </a:r>
            <a:endParaRPr lang="en-GB" noProof="0"/>
          </a:p>
        </p:txBody>
      </p:sp>
      <p:sp>
        <p:nvSpPr>
          <p:cNvPr id="14" name="Picture Placeholder 10"/>
          <p:cNvSpPr>
            <a:spLocks noGrp="1"/>
          </p:cNvSpPr>
          <p:nvPr>
            <p:ph type="pic" sz="quarter" idx="18"/>
          </p:nvPr>
        </p:nvSpPr>
        <p:spPr>
          <a:xfrm>
            <a:off x="4046537" y="2714017"/>
            <a:ext cx="4085785" cy="2714625"/>
          </a:xfrm>
          <a:solidFill>
            <a:schemeClr val="bg1">
              <a:lumMod val="85000"/>
            </a:schemeClr>
          </a:solidFill>
        </p:spPr>
        <p:txBody>
          <a:bodyPr rtlCol="0">
            <a:noAutofit/>
          </a:bodyPr>
          <a:lstStyle>
            <a:lvl1pPr marL="0" indent="0">
              <a:buNone/>
              <a:defRPr/>
            </a:lvl1pPr>
          </a:lstStyle>
          <a:p>
            <a:pPr lvl="0"/>
            <a:r>
              <a:rPr lang="en-US" noProof="0"/>
              <a:t>Click icon to add picture</a:t>
            </a:r>
            <a:endParaRPr lang="en-GB" noProof="0"/>
          </a:p>
        </p:txBody>
      </p:sp>
      <p:sp>
        <p:nvSpPr>
          <p:cNvPr id="2" name="Otsikko 1"/>
          <p:cNvSpPr>
            <a:spLocks noGrp="1"/>
          </p:cNvSpPr>
          <p:nvPr>
            <p:ph type="title"/>
          </p:nvPr>
        </p:nvSpPr>
        <p:spPr>
          <a:xfrm>
            <a:off x="457199" y="5486400"/>
            <a:ext cx="11235447" cy="670884"/>
          </a:xfrm>
        </p:spPr>
        <p:txBody>
          <a:bodyPr anchor="ctr"/>
          <a:lstStyle>
            <a:lvl1pPr algn="ctr">
              <a:defRPr sz="2600" b="0">
                <a:latin typeface="+mn-lt"/>
              </a:defRPr>
            </a:lvl1pPr>
          </a:lstStyle>
          <a:p>
            <a:r>
              <a:rPr lang="en-US"/>
              <a:t>Click to edit Master title style</a:t>
            </a:r>
            <a:endParaRPr lang="fi-FI"/>
          </a:p>
        </p:txBody>
      </p:sp>
      <p:sp>
        <p:nvSpPr>
          <p:cNvPr id="10" name="Päivämäärän paikkamerkki 3"/>
          <p:cNvSpPr>
            <a:spLocks noGrp="1"/>
          </p:cNvSpPr>
          <p:nvPr>
            <p:ph type="dt" sz="half" idx="19"/>
          </p:nvPr>
        </p:nvSpPr>
        <p:spPr/>
        <p:txBody>
          <a:bodyPr/>
          <a:lstStyle>
            <a:lvl1pPr>
              <a:defRPr/>
            </a:lvl1pPr>
          </a:lstStyle>
          <a:p>
            <a:pPr>
              <a:defRPr/>
            </a:pPr>
            <a:fld id="{F352DF44-FBF3-415D-A28E-764D37B6FEC7}" type="datetime1">
              <a:rPr lang="fi-FI" smtClean="0"/>
              <a:t>15.3.2024</a:t>
            </a:fld>
            <a:endParaRPr lang="fi-FI"/>
          </a:p>
        </p:txBody>
      </p:sp>
      <p:sp>
        <p:nvSpPr>
          <p:cNvPr id="15" name="Alatunnisteen paikkamerkki 4"/>
          <p:cNvSpPr>
            <a:spLocks noGrp="1"/>
          </p:cNvSpPr>
          <p:nvPr>
            <p:ph type="ftr" sz="quarter" idx="20"/>
          </p:nvPr>
        </p:nvSpPr>
        <p:spPr/>
        <p:txBody>
          <a:bodyPr/>
          <a:lstStyle>
            <a:lvl1pPr>
              <a:defRPr/>
            </a:lvl1pPr>
          </a:lstStyle>
          <a:p>
            <a:pPr>
              <a:defRPr/>
            </a:pPr>
            <a:endParaRPr lang="fi-FI"/>
          </a:p>
        </p:txBody>
      </p:sp>
      <p:sp>
        <p:nvSpPr>
          <p:cNvPr id="16" name="Dian numeron paikkamerkki 5"/>
          <p:cNvSpPr>
            <a:spLocks noGrp="1"/>
          </p:cNvSpPr>
          <p:nvPr>
            <p:ph type="sldNum" sz="quarter" idx="21"/>
          </p:nvPr>
        </p:nvSpPr>
        <p:spPr/>
        <p:txBody>
          <a:bodyPr/>
          <a:lstStyle>
            <a:lvl1pPr>
              <a:defRPr/>
            </a:lvl1pPr>
          </a:lstStyle>
          <a:p>
            <a:pPr>
              <a:defRPr/>
            </a:pPr>
            <a:fld id="{07846714-1DC3-4B48-B907-0C5C7B57AB8D}" type="slidenum">
              <a:rPr lang="fi-FI"/>
              <a:pPr>
                <a:defRPr/>
              </a:pPr>
              <a:t>‹#›</a:t>
            </a:fld>
            <a:endParaRPr lang="fi-FI"/>
          </a:p>
        </p:txBody>
      </p:sp>
    </p:spTree>
    <p:extLst>
      <p:ext uri="{BB962C8B-B14F-4D97-AF65-F5344CB8AC3E}">
        <p14:creationId xmlns:p14="http://schemas.microsoft.com/office/powerpoint/2010/main" val="37371020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Kuva aaltokuviolla">
    <p:bg>
      <p:bgPr>
        <a:solidFill>
          <a:srgbClr val="D9D9D9"/>
        </a:solidFill>
        <a:effectLst/>
      </p:bgPr>
    </p:bg>
    <p:spTree>
      <p:nvGrpSpPr>
        <p:cNvPr id="1" name=""/>
        <p:cNvGrpSpPr/>
        <p:nvPr/>
      </p:nvGrpSpPr>
      <p:grpSpPr>
        <a:xfrm>
          <a:off x="0" y="0"/>
          <a:ext cx="0" cy="0"/>
          <a:chOff x="0" y="0"/>
          <a:chExt cx="0" cy="0"/>
        </a:xfrm>
      </p:grpSpPr>
      <p:sp>
        <p:nvSpPr>
          <p:cNvPr id="3" name="Freeform 5"/>
          <p:cNvSpPr>
            <a:spLocks/>
          </p:cNvSpPr>
          <p:nvPr/>
        </p:nvSpPr>
        <p:spPr bwMode="auto">
          <a:xfrm>
            <a:off x="0" y="5199063"/>
            <a:ext cx="12193588" cy="1646237"/>
          </a:xfrm>
          <a:custGeom>
            <a:avLst/>
            <a:gdLst>
              <a:gd name="T0" fmla="*/ 12193200 w 25400"/>
              <a:gd name="T1" fmla="*/ 87335 h 3411"/>
              <a:gd name="T2" fmla="*/ 11746276 w 25400"/>
              <a:gd name="T3" fmla="*/ 217131 h 3411"/>
              <a:gd name="T4" fmla="*/ 11704992 w 25400"/>
              <a:gd name="T5" fmla="*/ 217131 h 3411"/>
              <a:gd name="T6" fmla="*/ 10892272 w 25400"/>
              <a:gd name="T7" fmla="*/ 0 h 3411"/>
              <a:gd name="T8" fmla="*/ 10079552 w 25400"/>
              <a:gd name="T9" fmla="*/ 217131 h 3411"/>
              <a:gd name="T10" fmla="*/ 9266832 w 25400"/>
              <a:gd name="T11" fmla="*/ 0 h 3411"/>
              <a:gd name="T12" fmla="*/ 8454112 w 25400"/>
              <a:gd name="T13" fmla="*/ 217131 h 3411"/>
              <a:gd name="T14" fmla="*/ 7641872 w 25400"/>
              <a:gd name="T15" fmla="*/ 0 h 3411"/>
              <a:gd name="T16" fmla="*/ 6829152 w 25400"/>
              <a:gd name="T17" fmla="*/ 217131 h 3411"/>
              <a:gd name="T18" fmla="*/ 6016432 w 25400"/>
              <a:gd name="T19" fmla="*/ 0 h 3411"/>
              <a:gd name="T20" fmla="*/ 5203712 w 25400"/>
              <a:gd name="T21" fmla="*/ 217131 h 3411"/>
              <a:gd name="T22" fmla="*/ 4390992 w 25400"/>
              <a:gd name="T23" fmla="*/ 0 h 3411"/>
              <a:gd name="T24" fmla="*/ 3578272 w 25400"/>
              <a:gd name="T25" fmla="*/ 217131 h 3411"/>
              <a:gd name="T26" fmla="*/ 2765552 w 25400"/>
              <a:gd name="T27" fmla="*/ 0 h 3411"/>
              <a:gd name="T28" fmla="*/ 1952832 w 25400"/>
              <a:gd name="T29" fmla="*/ 217131 h 3411"/>
              <a:gd name="T30" fmla="*/ 1140592 w 25400"/>
              <a:gd name="T31" fmla="*/ 0 h 3411"/>
              <a:gd name="T32" fmla="*/ 327872 w 25400"/>
              <a:gd name="T33" fmla="*/ 217131 h 3411"/>
              <a:gd name="T34" fmla="*/ 0 w 25400"/>
              <a:gd name="T35" fmla="*/ 148614 h 3411"/>
              <a:gd name="T36" fmla="*/ 0 w 25400"/>
              <a:gd name="T37" fmla="*/ 1645854 h 3411"/>
              <a:gd name="T38" fmla="*/ 12193200 w 25400"/>
              <a:gd name="T39" fmla="*/ 1645854 h 3411"/>
              <a:gd name="T40" fmla="*/ 12193200 w 25400"/>
              <a:gd name="T41" fmla="*/ 87335 h 341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5400" h="3411">
                <a:moveTo>
                  <a:pt x="25400" y="181"/>
                </a:moveTo>
                <a:cubicBezTo>
                  <a:pt x="25156" y="306"/>
                  <a:pt x="24948" y="450"/>
                  <a:pt x="24469" y="450"/>
                </a:cubicBezTo>
                <a:lnTo>
                  <a:pt x="24383" y="450"/>
                </a:lnTo>
                <a:cubicBezTo>
                  <a:pt x="23537" y="450"/>
                  <a:pt x="23537" y="0"/>
                  <a:pt x="22690" y="0"/>
                </a:cubicBezTo>
                <a:cubicBezTo>
                  <a:pt x="21844" y="0"/>
                  <a:pt x="21844" y="450"/>
                  <a:pt x="20997" y="450"/>
                </a:cubicBezTo>
                <a:cubicBezTo>
                  <a:pt x="20151" y="450"/>
                  <a:pt x="20151" y="0"/>
                  <a:pt x="19304" y="0"/>
                </a:cubicBezTo>
                <a:cubicBezTo>
                  <a:pt x="18458" y="0"/>
                  <a:pt x="18458" y="450"/>
                  <a:pt x="17611" y="450"/>
                </a:cubicBezTo>
                <a:cubicBezTo>
                  <a:pt x="16765" y="450"/>
                  <a:pt x="16765" y="0"/>
                  <a:pt x="15919" y="0"/>
                </a:cubicBezTo>
                <a:cubicBezTo>
                  <a:pt x="15072" y="0"/>
                  <a:pt x="15072" y="450"/>
                  <a:pt x="14226" y="450"/>
                </a:cubicBezTo>
                <a:cubicBezTo>
                  <a:pt x="13379" y="450"/>
                  <a:pt x="13379" y="0"/>
                  <a:pt x="12533" y="0"/>
                </a:cubicBezTo>
                <a:cubicBezTo>
                  <a:pt x="11686" y="0"/>
                  <a:pt x="11686" y="450"/>
                  <a:pt x="10840" y="450"/>
                </a:cubicBezTo>
                <a:cubicBezTo>
                  <a:pt x="9993" y="450"/>
                  <a:pt x="9993" y="0"/>
                  <a:pt x="9147" y="0"/>
                </a:cubicBezTo>
                <a:cubicBezTo>
                  <a:pt x="8300" y="0"/>
                  <a:pt x="8300" y="450"/>
                  <a:pt x="7454" y="450"/>
                </a:cubicBezTo>
                <a:cubicBezTo>
                  <a:pt x="6607" y="450"/>
                  <a:pt x="6607" y="0"/>
                  <a:pt x="5761" y="0"/>
                </a:cubicBezTo>
                <a:cubicBezTo>
                  <a:pt x="4914" y="0"/>
                  <a:pt x="4914" y="450"/>
                  <a:pt x="4068" y="450"/>
                </a:cubicBezTo>
                <a:cubicBezTo>
                  <a:pt x="3223" y="450"/>
                  <a:pt x="3223" y="0"/>
                  <a:pt x="2376" y="0"/>
                </a:cubicBezTo>
                <a:cubicBezTo>
                  <a:pt x="1530" y="0"/>
                  <a:pt x="1530" y="450"/>
                  <a:pt x="683" y="450"/>
                </a:cubicBezTo>
                <a:cubicBezTo>
                  <a:pt x="367" y="450"/>
                  <a:pt x="168" y="387"/>
                  <a:pt x="0" y="308"/>
                </a:cubicBezTo>
                <a:lnTo>
                  <a:pt x="0" y="3411"/>
                </a:lnTo>
                <a:lnTo>
                  <a:pt x="25400" y="3411"/>
                </a:lnTo>
                <a:lnTo>
                  <a:pt x="25400" y="18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4" name="Ryhmä 8"/>
          <p:cNvGrpSpPr>
            <a:grpSpLocks/>
          </p:cNvGrpSpPr>
          <p:nvPr/>
        </p:nvGrpSpPr>
        <p:grpSpPr bwMode="auto">
          <a:xfrm>
            <a:off x="465138" y="6221413"/>
            <a:ext cx="804862" cy="374650"/>
            <a:chOff x="228601" y="704851"/>
            <a:chExt cx="11734800" cy="5449888"/>
          </a:xfrm>
        </p:grpSpPr>
        <p:sp>
          <p:nvSpPr>
            <p:cNvPr id="5" name="Freeform 5"/>
            <p:cNvSpPr>
              <a:spLocks noEditPoints="1"/>
            </p:cNvSpPr>
            <p:nvPr/>
          </p:nvSpPr>
          <p:spPr bwMode="black">
            <a:xfrm>
              <a:off x="228601" y="704851"/>
              <a:ext cx="11734800" cy="5449888"/>
            </a:xfrm>
            <a:custGeom>
              <a:avLst/>
              <a:gdLst>
                <a:gd name="T0" fmla="*/ 6084818 w 32573"/>
                <a:gd name="T1" fmla="*/ 5272503 h 15116"/>
                <a:gd name="T2" fmla="*/ 6988354 w 32573"/>
                <a:gd name="T3" fmla="*/ 4899347 h 15116"/>
                <a:gd name="T4" fmla="*/ 10296636 w 32573"/>
                <a:gd name="T5" fmla="*/ 4899347 h 15116"/>
                <a:gd name="T6" fmla="*/ 11734800 w 32573"/>
                <a:gd name="T7" fmla="*/ 3475584 h 15116"/>
                <a:gd name="T8" fmla="*/ 11734800 w 32573"/>
                <a:gd name="T9" fmla="*/ 0 h 15116"/>
                <a:gd name="T10" fmla="*/ 0 w 32573"/>
                <a:gd name="T11" fmla="*/ 0 h 15116"/>
                <a:gd name="T12" fmla="*/ 0 w 32573"/>
                <a:gd name="T13" fmla="*/ 3475584 h 15116"/>
                <a:gd name="T14" fmla="*/ 1429518 w 32573"/>
                <a:gd name="T15" fmla="*/ 4899347 h 15116"/>
                <a:gd name="T16" fmla="*/ 4825343 w 32573"/>
                <a:gd name="T17" fmla="*/ 4899347 h 15116"/>
                <a:gd name="T18" fmla="*/ 5728879 w 32573"/>
                <a:gd name="T19" fmla="*/ 5272503 h 15116"/>
                <a:gd name="T20" fmla="*/ 5907209 w 32573"/>
                <a:gd name="T21" fmla="*/ 5449888 h 15116"/>
                <a:gd name="T22" fmla="*/ 6084818 w 32573"/>
                <a:gd name="T23" fmla="*/ 5272503 h 15116"/>
                <a:gd name="T24" fmla="*/ 11396514 w 32573"/>
                <a:gd name="T25" fmla="*/ 338545 h 15116"/>
                <a:gd name="T26" fmla="*/ 11396514 w 32573"/>
                <a:gd name="T27" fmla="*/ 3475584 h 15116"/>
                <a:gd name="T28" fmla="*/ 10296636 w 32573"/>
                <a:gd name="T29" fmla="*/ 4560802 h 15116"/>
                <a:gd name="T30" fmla="*/ 6988354 w 32573"/>
                <a:gd name="T31" fmla="*/ 4560802 h 15116"/>
                <a:gd name="T32" fmla="*/ 5907209 w 32573"/>
                <a:gd name="T33" fmla="*/ 4974699 h 15116"/>
                <a:gd name="T34" fmla="*/ 4825343 w 32573"/>
                <a:gd name="T35" fmla="*/ 4560802 h 15116"/>
                <a:gd name="T36" fmla="*/ 1429518 w 32573"/>
                <a:gd name="T37" fmla="*/ 4560802 h 15116"/>
                <a:gd name="T38" fmla="*/ 338286 w 32573"/>
                <a:gd name="T39" fmla="*/ 3475584 h 15116"/>
                <a:gd name="T40" fmla="*/ 338286 w 32573"/>
                <a:gd name="T41" fmla="*/ 338545 h 15116"/>
                <a:gd name="T42" fmla="*/ 11396514 w 32573"/>
                <a:gd name="T43" fmla="*/ 338545 h 1511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6" name="Freeform 6"/>
            <p:cNvSpPr>
              <a:spLocks/>
            </p:cNvSpPr>
            <p:nvPr/>
          </p:nvSpPr>
          <p:spPr bwMode="black">
            <a:xfrm>
              <a:off x="9961563" y="2287588"/>
              <a:ext cx="377825" cy="363538"/>
            </a:xfrm>
            <a:custGeom>
              <a:avLst/>
              <a:gdLst>
                <a:gd name="T0" fmla="*/ 377825 w 1048"/>
                <a:gd name="T1" fmla="*/ 181589 h 1009"/>
                <a:gd name="T2" fmla="*/ 189273 w 1048"/>
                <a:gd name="T3" fmla="*/ 363538 h 1009"/>
                <a:gd name="T4" fmla="*/ 0 w 1048"/>
                <a:gd name="T5" fmla="*/ 181589 h 1009"/>
                <a:gd name="T6" fmla="*/ 189273 w 1048"/>
                <a:gd name="T7" fmla="*/ 0 h 1009"/>
                <a:gd name="T8" fmla="*/ 377825 w 1048"/>
                <a:gd name="T9" fmla="*/ 181589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7" name="Rectangle 7"/>
            <p:cNvSpPr>
              <a:spLocks noChangeArrowheads="1"/>
            </p:cNvSpPr>
            <p:nvPr/>
          </p:nvSpPr>
          <p:spPr bwMode="black">
            <a:xfrm>
              <a:off x="9986963" y="2789238"/>
              <a:ext cx="327025" cy="1162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endParaRPr lang="fi-FI" altLang="fi-FI"/>
            </a:p>
          </p:txBody>
        </p:sp>
        <p:sp>
          <p:nvSpPr>
            <p:cNvPr id="8" name="Freeform 8"/>
            <p:cNvSpPr>
              <a:spLocks/>
            </p:cNvSpPr>
            <p:nvPr/>
          </p:nvSpPr>
          <p:spPr bwMode="black">
            <a:xfrm>
              <a:off x="8709026" y="2282826"/>
              <a:ext cx="1119188" cy="1668463"/>
            </a:xfrm>
            <a:custGeom>
              <a:avLst/>
              <a:gdLst>
                <a:gd name="T0" fmla="*/ 693140 w 3105"/>
                <a:gd name="T1" fmla="*/ 967889 h 4625"/>
                <a:gd name="T2" fmla="*/ 1119188 w 3105"/>
                <a:gd name="T3" fmla="*/ 1668463 h 4625"/>
                <a:gd name="T4" fmla="*/ 764508 w 3105"/>
                <a:gd name="T5" fmla="*/ 1668463 h 4625"/>
                <a:gd name="T6" fmla="*/ 478674 w 3105"/>
                <a:gd name="T7" fmla="*/ 1203097 h 4625"/>
                <a:gd name="T8" fmla="*/ 324763 w 3105"/>
                <a:gd name="T9" fmla="*/ 1398984 h 4625"/>
                <a:gd name="T10" fmla="*/ 324763 w 3105"/>
                <a:gd name="T11" fmla="*/ 1668463 h 4625"/>
                <a:gd name="T12" fmla="*/ 0 w 3105"/>
                <a:gd name="T13" fmla="*/ 1668463 h 4625"/>
                <a:gd name="T14" fmla="*/ 0 w 3105"/>
                <a:gd name="T15" fmla="*/ 0 h 4625"/>
                <a:gd name="T16" fmla="*/ 324763 w 3105"/>
                <a:gd name="T17" fmla="*/ 0 h 4625"/>
                <a:gd name="T18" fmla="*/ 324763 w 3105"/>
                <a:gd name="T19" fmla="*/ 769838 h 4625"/>
                <a:gd name="T20" fmla="*/ 308543 w 3105"/>
                <a:gd name="T21" fmla="*/ 1055551 h 4625"/>
                <a:gd name="T22" fmla="*/ 315391 w 3105"/>
                <a:gd name="T23" fmla="*/ 1055551 h 4625"/>
                <a:gd name="T24" fmla="*/ 455965 w 3105"/>
                <a:gd name="T25" fmla="*/ 838741 h 4625"/>
                <a:gd name="T26" fmla="*/ 704674 w 3105"/>
                <a:gd name="T27" fmla="*/ 506852 h 4625"/>
                <a:gd name="T28" fmla="*/ 1084585 w 3105"/>
                <a:gd name="T29" fmla="*/ 506852 h 4625"/>
                <a:gd name="T30" fmla="*/ 693140 w 3105"/>
                <a:gd name="T31" fmla="*/ 967889 h 462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9" name="Freeform 9"/>
            <p:cNvSpPr>
              <a:spLocks/>
            </p:cNvSpPr>
            <p:nvPr/>
          </p:nvSpPr>
          <p:spPr bwMode="black">
            <a:xfrm>
              <a:off x="7353301" y="2762251"/>
              <a:ext cx="1027113" cy="1189038"/>
            </a:xfrm>
            <a:custGeom>
              <a:avLst/>
              <a:gdLst>
                <a:gd name="T0" fmla="*/ 1027113 w 2850"/>
                <a:gd name="T1" fmla="*/ 444446 h 3296"/>
                <a:gd name="T2" fmla="*/ 663119 w 2850"/>
                <a:gd name="T3" fmla="*/ 0 h 3296"/>
                <a:gd name="T4" fmla="*/ 315702 w 2850"/>
                <a:gd name="T5" fmla="*/ 218976 h 3296"/>
                <a:gd name="T6" fmla="*/ 308494 w 2850"/>
                <a:gd name="T7" fmla="*/ 218976 h 3296"/>
                <a:gd name="T8" fmla="*/ 324712 w 2850"/>
                <a:gd name="T9" fmla="*/ 27417 h 3296"/>
                <a:gd name="T10" fmla="*/ 0 w 2850"/>
                <a:gd name="T11" fmla="*/ 27417 h 3296"/>
                <a:gd name="T12" fmla="*/ 0 w 2850"/>
                <a:gd name="T13" fmla="*/ 1189038 h 3296"/>
                <a:gd name="T14" fmla="*/ 324712 w 2850"/>
                <a:gd name="T15" fmla="*/ 1189038 h 3296"/>
                <a:gd name="T16" fmla="*/ 324712 w 2850"/>
                <a:gd name="T17" fmla="*/ 500002 h 3296"/>
                <a:gd name="T18" fmla="*/ 525089 w 2850"/>
                <a:gd name="T19" fmla="*/ 274171 h 3296"/>
                <a:gd name="T20" fmla="*/ 699878 w 2850"/>
                <a:gd name="T21" fmla="*/ 509382 h 3296"/>
                <a:gd name="T22" fmla="*/ 699878 w 2850"/>
                <a:gd name="T23" fmla="*/ 1189038 h 3296"/>
                <a:gd name="T24" fmla="*/ 1027113 w 2850"/>
                <a:gd name="T25" fmla="*/ 1189038 h 3296"/>
                <a:gd name="T26" fmla="*/ 1027113 w 2850"/>
                <a:gd name="T27" fmla="*/ 444446 h 329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10" name="Freeform 10"/>
            <p:cNvSpPr>
              <a:spLocks/>
            </p:cNvSpPr>
            <p:nvPr/>
          </p:nvSpPr>
          <p:spPr bwMode="black">
            <a:xfrm>
              <a:off x="6664326" y="2287588"/>
              <a:ext cx="377825" cy="363538"/>
            </a:xfrm>
            <a:custGeom>
              <a:avLst/>
              <a:gdLst>
                <a:gd name="T0" fmla="*/ 377825 w 1047"/>
                <a:gd name="T1" fmla="*/ 181589 h 1009"/>
                <a:gd name="T2" fmla="*/ 189093 w 1047"/>
                <a:gd name="T3" fmla="*/ 363538 h 1009"/>
                <a:gd name="T4" fmla="*/ 0 w 1047"/>
                <a:gd name="T5" fmla="*/ 181589 h 1009"/>
                <a:gd name="T6" fmla="*/ 189093 w 1047"/>
                <a:gd name="T7" fmla="*/ 0 h 1009"/>
                <a:gd name="T8" fmla="*/ 377825 w 1047"/>
                <a:gd name="T9" fmla="*/ 181589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11" name="Rectangle 11"/>
            <p:cNvSpPr>
              <a:spLocks noChangeArrowheads="1"/>
            </p:cNvSpPr>
            <p:nvPr/>
          </p:nvSpPr>
          <p:spPr bwMode="black">
            <a:xfrm>
              <a:off x="6689726" y="2789238"/>
              <a:ext cx="327025" cy="1162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endParaRPr lang="fi-FI" altLang="fi-FI"/>
            </a:p>
          </p:txBody>
        </p:sp>
        <p:sp>
          <p:nvSpPr>
            <p:cNvPr id="12" name="Freeform 12"/>
            <p:cNvSpPr>
              <a:spLocks/>
            </p:cNvSpPr>
            <p:nvPr/>
          </p:nvSpPr>
          <p:spPr bwMode="black">
            <a:xfrm>
              <a:off x="5399088" y="2762251"/>
              <a:ext cx="1047750" cy="1216025"/>
            </a:xfrm>
            <a:custGeom>
              <a:avLst/>
              <a:gdLst>
                <a:gd name="T0" fmla="*/ 729857 w 2907"/>
                <a:gd name="T1" fmla="*/ 865963 h 3373"/>
                <a:gd name="T2" fmla="*/ 451610 w 2907"/>
                <a:gd name="T3" fmla="*/ 711661 h 3373"/>
                <a:gd name="T4" fmla="*/ 57668 w 2907"/>
                <a:gd name="T5" fmla="*/ 356912 h 3373"/>
                <a:gd name="T6" fmla="*/ 515765 w 2907"/>
                <a:gd name="T7" fmla="*/ 0 h 3373"/>
                <a:gd name="T8" fmla="*/ 1047750 w 2907"/>
                <a:gd name="T9" fmla="*/ 264620 h 3373"/>
                <a:gd name="T10" fmla="*/ 768783 w 2907"/>
                <a:gd name="T11" fmla="*/ 421445 h 3373"/>
                <a:gd name="T12" fmla="*/ 527299 w 2907"/>
                <a:gd name="T13" fmla="*/ 236860 h 3373"/>
                <a:gd name="T14" fmla="*/ 375561 w 2907"/>
                <a:gd name="T15" fmla="*/ 340689 h 3373"/>
                <a:gd name="T16" fmla="*/ 700302 w 2907"/>
                <a:gd name="T17" fmla="*/ 492827 h 3373"/>
                <a:gd name="T18" fmla="*/ 1047750 w 2907"/>
                <a:gd name="T19" fmla="*/ 845053 h 3373"/>
                <a:gd name="T20" fmla="*/ 580281 w 2907"/>
                <a:gd name="T21" fmla="*/ 1216025 h 3373"/>
                <a:gd name="T22" fmla="*/ 0 w 2907"/>
                <a:gd name="T23" fmla="*/ 916796 h 3373"/>
                <a:gd name="T24" fmla="*/ 283293 w 2907"/>
                <a:gd name="T25" fmla="*/ 757807 h 3373"/>
                <a:gd name="T26" fmla="*/ 575956 w 2907"/>
                <a:gd name="T27" fmla="*/ 978805 h 3373"/>
                <a:gd name="T28" fmla="*/ 729857 w 2907"/>
                <a:gd name="T29" fmla="*/ 865963 h 337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13" name="Freeform 13"/>
            <p:cNvSpPr>
              <a:spLocks/>
            </p:cNvSpPr>
            <p:nvPr/>
          </p:nvSpPr>
          <p:spPr bwMode="black">
            <a:xfrm>
              <a:off x="4770438" y="2295526"/>
              <a:ext cx="563563" cy="1677988"/>
            </a:xfrm>
            <a:custGeom>
              <a:avLst/>
              <a:gdLst>
                <a:gd name="T0" fmla="*/ 326614 w 1565"/>
                <a:gd name="T1" fmla="*/ 0 h 4657"/>
                <a:gd name="T2" fmla="*/ 0 w 1565"/>
                <a:gd name="T3" fmla="*/ 0 h 4657"/>
                <a:gd name="T4" fmla="*/ 0 w 1565"/>
                <a:gd name="T5" fmla="*/ 1335328 h 4657"/>
                <a:gd name="T6" fmla="*/ 77062 w 1565"/>
                <a:gd name="T7" fmla="*/ 1596196 h 4657"/>
                <a:gd name="T8" fmla="*/ 321933 w 1565"/>
                <a:gd name="T9" fmla="*/ 1677988 h 4657"/>
                <a:gd name="T10" fmla="*/ 439327 w 1565"/>
                <a:gd name="T11" fmla="*/ 1665377 h 4657"/>
                <a:gd name="T12" fmla="*/ 535835 w 1565"/>
                <a:gd name="T13" fmla="*/ 1629706 h 4657"/>
                <a:gd name="T14" fmla="*/ 563563 w 1565"/>
                <a:gd name="T15" fmla="*/ 1410994 h 4657"/>
                <a:gd name="T16" fmla="*/ 495863 w 1565"/>
                <a:gd name="T17" fmla="*/ 1430451 h 4657"/>
                <a:gd name="T18" fmla="*/ 427804 w 1565"/>
                <a:gd name="T19" fmla="*/ 1436216 h 4657"/>
                <a:gd name="T20" fmla="*/ 350741 w 1565"/>
                <a:gd name="T21" fmla="*/ 1404148 h 4657"/>
                <a:gd name="T22" fmla="*/ 326614 w 1565"/>
                <a:gd name="T23" fmla="*/ 1288848 h 4657"/>
                <a:gd name="T24" fmla="*/ 326614 w 1565"/>
                <a:gd name="T25" fmla="*/ 0 h 465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14" name="Freeform 14"/>
            <p:cNvSpPr>
              <a:spLocks noEditPoints="1"/>
            </p:cNvSpPr>
            <p:nvPr/>
          </p:nvSpPr>
          <p:spPr bwMode="black">
            <a:xfrm>
              <a:off x="3455988" y="2762251"/>
              <a:ext cx="1073150" cy="1216025"/>
            </a:xfrm>
            <a:custGeom>
              <a:avLst/>
              <a:gdLst>
                <a:gd name="T0" fmla="*/ 555140 w 2977"/>
                <a:gd name="T1" fmla="*/ 234697 h 3373"/>
                <a:gd name="T2" fmla="*/ 313257 w 2977"/>
                <a:gd name="T3" fmla="*/ 478767 h 3373"/>
                <a:gd name="T4" fmla="*/ 771428 w 2977"/>
                <a:gd name="T5" fmla="*/ 478767 h 3373"/>
                <a:gd name="T6" fmla="*/ 555140 w 2977"/>
                <a:gd name="T7" fmla="*/ 234697 h 3373"/>
                <a:gd name="T8" fmla="*/ 1056928 w 2977"/>
                <a:gd name="T9" fmla="*/ 695438 h 3373"/>
                <a:gd name="T10" fmla="*/ 306408 w 2977"/>
                <a:gd name="T11" fmla="*/ 695438 h 3373"/>
                <a:gd name="T12" fmla="*/ 561989 w 2977"/>
                <a:gd name="T13" fmla="*/ 976281 h 3373"/>
                <a:gd name="T14" fmla="*/ 785487 w 2977"/>
                <a:gd name="T15" fmla="*/ 785207 h 3373"/>
                <a:gd name="T16" fmla="*/ 1059091 w 2977"/>
                <a:gd name="T17" fmla="*/ 939508 h 3373"/>
                <a:gd name="T18" fmla="*/ 561989 w 2977"/>
                <a:gd name="T19" fmla="*/ 1216025 h 3373"/>
                <a:gd name="T20" fmla="*/ 0 w 2977"/>
                <a:gd name="T21" fmla="*/ 607832 h 3373"/>
                <a:gd name="T22" fmla="*/ 555140 w 2977"/>
                <a:gd name="T23" fmla="*/ 0 h 3373"/>
                <a:gd name="T24" fmla="*/ 1073150 w 2977"/>
                <a:gd name="T25" fmla="*/ 536450 h 3373"/>
                <a:gd name="T26" fmla="*/ 1056928 w 2977"/>
                <a:gd name="T27" fmla="*/ 695438 h 337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15" name="Freeform 15"/>
            <p:cNvSpPr>
              <a:spLocks/>
            </p:cNvSpPr>
            <p:nvPr/>
          </p:nvSpPr>
          <p:spPr bwMode="black">
            <a:xfrm>
              <a:off x="1879601" y="2357438"/>
              <a:ext cx="1311275" cy="1593850"/>
            </a:xfrm>
            <a:custGeom>
              <a:avLst/>
              <a:gdLst>
                <a:gd name="T0" fmla="*/ 973102 w 3641"/>
                <a:gd name="T1" fmla="*/ 1593850 h 4420"/>
                <a:gd name="T2" fmla="*/ 1311275 w 3641"/>
                <a:gd name="T3" fmla="*/ 1593850 h 4420"/>
                <a:gd name="T4" fmla="*/ 1311275 w 3641"/>
                <a:gd name="T5" fmla="*/ 0 h 4420"/>
                <a:gd name="T6" fmla="*/ 973102 w 3641"/>
                <a:gd name="T7" fmla="*/ 0 h 4420"/>
                <a:gd name="T8" fmla="*/ 973102 w 3641"/>
                <a:gd name="T9" fmla="*/ 631049 h 4420"/>
                <a:gd name="T10" fmla="*/ 338173 w 3641"/>
                <a:gd name="T11" fmla="*/ 631049 h 4420"/>
                <a:gd name="T12" fmla="*/ 338173 w 3641"/>
                <a:gd name="T13" fmla="*/ 0 h 4420"/>
                <a:gd name="T14" fmla="*/ 0 w 3641"/>
                <a:gd name="T15" fmla="*/ 0 h 4420"/>
                <a:gd name="T16" fmla="*/ 0 w 3641"/>
                <a:gd name="T17" fmla="*/ 1593850 h 4420"/>
                <a:gd name="T18" fmla="*/ 338173 w 3641"/>
                <a:gd name="T19" fmla="*/ 1593850 h 4420"/>
                <a:gd name="T20" fmla="*/ 338173 w 3641"/>
                <a:gd name="T21" fmla="*/ 932510 h 4420"/>
                <a:gd name="T22" fmla="*/ 973102 w 3641"/>
                <a:gd name="T23" fmla="*/ 932510 h 4420"/>
                <a:gd name="T24" fmla="*/ 973102 w 3641"/>
                <a:gd name="T25" fmla="*/ 1593850 h 44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grpSp>
      <p:sp>
        <p:nvSpPr>
          <p:cNvPr id="2" name="Otsikko 1"/>
          <p:cNvSpPr>
            <a:spLocks noGrp="1"/>
          </p:cNvSpPr>
          <p:nvPr>
            <p:ph type="title"/>
          </p:nvPr>
        </p:nvSpPr>
        <p:spPr>
          <a:xfrm>
            <a:off x="457199" y="5486400"/>
            <a:ext cx="11235447" cy="670884"/>
          </a:xfrm>
        </p:spPr>
        <p:txBody>
          <a:bodyPr anchor="ctr"/>
          <a:lstStyle>
            <a:lvl1pPr algn="ctr">
              <a:defRPr sz="2600" b="0">
                <a:latin typeface="+mn-lt"/>
              </a:defRPr>
            </a:lvl1pPr>
          </a:lstStyle>
          <a:p>
            <a:r>
              <a:rPr lang="en-US"/>
              <a:t>Click to edit Master title style</a:t>
            </a:r>
            <a:endParaRPr lang="fi-FI"/>
          </a:p>
        </p:txBody>
      </p:sp>
      <p:sp>
        <p:nvSpPr>
          <p:cNvPr id="16" name="Päivämäärän paikkamerkki 2"/>
          <p:cNvSpPr>
            <a:spLocks noGrp="1"/>
          </p:cNvSpPr>
          <p:nvPr>
            <p:ph type="dt" sz="half" idx="10"/>
          </p:nvPr>
        </p:nvSpPr>
        <p:spPr/>
        <p:txBody>
          <a:bodyPr/>
          <a:lstStyle>
            <a:lvl1pPr>
              <a:defRPr/>
            </a:lvl1pPr>
          </a:lstStyle>
          <a:p>
            <a:pPr>
              <a:defRPr/>
            </a:pPr>
            <a:fld id="{37EBCC03-E96C-4577-8466-F14B7DBE9B45}" type="datetime1">
              <a:rPr lang="fi-FI" smtClean="0"/>
              <a:t>15.3.2024</a:t>
            </a:fld>
            <a:endParaRPr lang="fi-FI"/>
          </a:p>
        </p:txBody>
      </p:sp>
      <p:sp>
        <p:nvSpPr>
          <p:cNvPr id="17" name="Alatunnisteen paikkamerkki 3"/>
          <p:cNvSpPr>
            <a:spLocks noGrp="1"/>
          </p:cNvSpPr>
          <p:nvPr>
            <p:ph type="ftr" sz="quarter" idx="11"/>
          </p:nvPr>
        </p:nvSpPr>
        <p:spPr/>
        <p:txBody>
          <a:bodyPr/>
          <a:lstStyle>
            <a:lvl1pPr>
              <a:defRPr/>
            </a:lvl1pPr>
          </a:lstStyle>
          <a:p>
            <a:pPr>
              <a:defRPr/>
            </a:pPr>
            <a:endParaRPr lang="fi-FI"/>
          </a:p>
        </p:txBody>
      </p:sp>
      <p:sp>
        <p:nvSpPr>
          <p:cNvPr id="18" name="Dian numeron paikkamerkki 4"/>
          <p:cNvSpPr>
            <a:spLocks noGrp="1"/>
          </p:cNvSpPr>
          <p:nvPr>
            <p:ph type="sldNum" sz="quarter" idx="12"/>
          </p:nvPr>
        </p:nvSpPr>
        <p:spPr/>
        <p:txBody>
          <a:bodyPr/>
          <a:lstStyle>
            <a:lvl1pPr>
              <a:defRPr/>
            </a:lvl1pPr>
          </a:lstStyle>
          <a:p>
            <a:pPr>
              <a:defRPr/>
            </a:pPr>
            <a:fld id="{A4442987-6EE2-4694-B2A5-3F3009D43125}" type="slidenum">
              <a:rPr lang="fi-FI"/>
              <a:pPr>
                <a:defRPr/>
              </a:pPr>
              <a:t>‹#›</a:t>
            </a:fld>
            <a:endParaRPr lang="fi-FI"/>
          </a:p>
        </p:txBody>
      </p:sp>
    </p:spTree>
    <p:extLst>
      <p:ext uri="{BB962C8B-B14F-4D97-AF65-F5344CB8AC3E}">
        <p14:creationId xmlns:p14="http://schemas.microsoft.com/office/powerpoint/2010/main" val="131688287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Kuva aaltokuviolla B">
    <p:bg>
      <p:bgPr>
        <a:solidFill>
          <a:srgbClr val="D9D9D9"/>
        </a:solidFill>
        <a:effectLst/>
      </p:bgPr>
    </p:bg>
    <p:spTree>
      <p:nvGrpSpPr>
        <p:cNvPr id="1" name=""/>
        <p:cNvGrpSpPr/>
        <p:nvPr/>
      </p:nvGrpSpPr>
      <p:grpSpPr>
        <a:xfrm>
          <a:off x="0" y="0"/>
          <a:ext cx="0" cy="0"/>
          <a:chOff x="0" y="0"/>
          <a:chExt cx="0" cy="0"/>
        </a:xfrm>
      </p:grpSpPr>
      <p:sp>
        <p:nvSpPr>
          <p:cNvPr id="3" name="Freeform 5"/>
          <p:cNvSpPr>
            <a:spLocks/>
          </p:cNvSpPr>
          <p:nvPr/>
        </p:nvSpPr>
        <p:spPr bwMode="auto">
          <a:xfrm>
            <a:off x="8715375" y="3384550"/>
            <a:ext cx="3460750" cy="3475038"/>
          </a:xfrm>
          <a:custGeom>
            <a:avLst/>
            <a:gdLst>
              <a:gd name="T0" fmla="*/ 0 w 7208"/>
              <a:gd name="T1" fmla="*/ 3474385 h 7249"/>
              <a:gd name="T2" fmla="*/ 3459636 w 7208"/>
              <a:gd name="T3" fmla="*/ 3474385 h 7249"/>
              <a:gd name="T4" fmla="*/ 3459636 w 7208"/>
              <a:gd name="T5" fmla="*/ 0 h 7249"/>
              <a:gd name="T6" fmla="*/ 3210051 w 7208"/>
              <a:gd name="T7" fmla="*/ 476895 h 7249"/>
              <a:gd name="T8" fmla="*/ 3210051 w 7208"/>
              <a:gd name="T9" fmla="*/ 476895 h 7249"/>
              <a:gd name="T10" fmla="*/ 2482414 w 7208"/>
              <a:gd name="T11" fmla="*/ 898193 h 7249"/>
              <a:gd name="T12" fmla="*/ 2482414 w 7208"/>
              <a:gd name="T13" fmla="*/ 898193 h 7249"/>
              <a:gd name="T14" fmla="*/ 2060519 w 7208"/>
              <a:gd name="T15" fmla="*/ 1624319 h 7249"/>
              <a:gd name="T16" fmla="*/ 2060519 w 7208"/>
              <a:gd name="T17" fmla="*/ 1624319 h 7249"/>
              <a:gd name="T18" fmla="*/ 1333361 w 7208"/>
              <a:gd name="T19" fmla="*/ 2045617 h 7249"/>
              <a:gd name="T20" fmla="*/ 1333361 w 7208"/>
              <a:gd name="T21" fmla="*/ 2045617 h 7249"/>
              <a:gd name="T22" fmla="*/ 911466 w 7208"/>
              <a:gd name="T23" fmla="*/ 2771743 h 7249"/>
              <a:gd name="T24" fmla="*/ 911466 w 7208"/>
              <a:gd name="T25" fmla="*/ 2771743 h 7249"/>
              <a:gd name="T26" fmla="*/ 184309 w 7208"/>
              <a:gd name="T27" fmla="*/ 3193041 h 7249"/>
              <a:gd name="T28" fmla="*/ 184309 w 7208"/>
              <a:gd name="T29" fmla="*/ 3193041 h 7249"/>
              <a:gd name="T30" fmla="*/ 0 w 7208"/>
              <a:gd name="T31" fmla="*/ 3474385 h 724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208" h="7249">
                <a:moveTo>
                  <a:pt x="0" y="7249"/>
                </a:moveTo>
                <a:lnTo>
                  <a:pt x="7208" y="7249"/>
                </a:lnTo>
                <a:lnTo>
                  <a:pt x="7208" y="0"/>
                </a:lnTo>
                <a:cubicBezTo>
                  <a:pt x="7078" y="318"/>
                  <a:pt x="7089" y="594"/>
                  <a:pt x="6688" y="995"/>
                </a:cubicBezTo>
                <a:cubicBezTo>
                  <a:pt x="6089" y="1593"/>
                  <a:pt x="5771" y="1275"/>
                  <a:pt x="5172" y="1874"/>
                </a:cubicBezTo>
                <a:cubicBezTo>
                  <a:pt x="4574" y="2472"/>
                  <a:pt x="4892" y="2790"/>
                  <a:pt x="4293" y="3389"/>
                </a:cubicBezTo>
                <a:cubicBezTo>
                  <a:pt x="3695" y="3988"/>
                  <a:pt x="3377" y="3669"/>
                  <a:pt x="2778" y="4268"/>
                </a:cubicBezTo>
                <a:cubicBezTo>
                  <a:pt x="2180" y="4867"/>
                  <a:pt x="2498" y="5185"/>
                  <a:pt x="1899" y="5783"/>
                </a:cubicBezTo>
                <a:cubicBezTo>
                  <a:pt x="1301" y="6382"/>
                  <a:pt x="983" y="6064"/>
                  <a:pt x="384" y="6662"/>
                </a:cubicBezTo>
                <a:cubicBezTo>
                  <a:pt x="159" y="6887"/>
                  <a:pt x="63" y="7073"/>
                  <a:pt x="0" y="724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4" name="Ryhmä 36"/>
          <p:cNvGrpSpPr/>
          <p:nvPr/>
        </p:nvGrpSpPr>
        <p:grpSpPr bwMode="black">
          <a:xfrm>
            <a:off x="472152" y="6228511"/>
            <a:ext cx="804333" cy="373549"/>
            <a:chOff x="228601" y="704851"/>
            <a:chExt cx="11734800" cy="5449888"/>
          </a:xfrm>
          <a:solidFill>
            <a:schemeClr val="bg1"/>
          </a:solidFill>
        </p:grpSpPr>
        <p:sp>
          <p:nvSpPr>
            <p:cNvPr id="5"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title"/>
          </p:nvPr>
        </p:nvSpPr>
        <p:spPr>
          <a:xfrm>
            <a:off x="10408599" y="5457217"/>
            <a:ext cx="1420237" cy="670884"/>
          </a:xfrm>
        </p:spPr>
        <p:txBody>
          <a:bodyPr anchor="ctr"/>
          <a:lstStyle>
            <a:lvl1pPr algn="ctr">
              <a:defRPr sz="1400" b="0">
                <a:latin typeface="+mn-lt"/>
              </a:defRPr>
            </a:lvl1pPr>
          </a:lstStyle>
          <a:p>
            <a:r>
              <a:rPr lang="en-US"/>
              <a:t>Click to edit Master title style</a:t>
            </a:r>
            <a:endParaRPr lang="fi-FI"/>
          </a:p>
        </p:txBody>
      </p:sp>
    </p:spTree>
    <p:extLst>
      <p:ext uri="{BB962C8B-B14F-4D97-AF65-F5344CB8AC3E}">
        <p14:creationId xmlns:p14="http://schemas.microsoft.com/office/powerpoint/2010/main" val="35112711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Kuva">
    <p:spTree>
      <p:nvGrpSpPr>
        <p:cNvPr id="1" name=""/>
        <p:cNvGrpSpPr/>
        <p:nvPr/>
      </p:nvGrpSpPr>
      <p:grpSpPr>
        <a:xfrm>
          <a:off x="0" y="0"/>
          <a:ext cx="0" cy="0"/>
          <a:chOff x="0" y="0"/>
          <a:chExt cx="0" cy="0"/>
        </a:xfrm>
      </p:grpSpPr>
      <p:sp>
        <p:nvSpPr>
          <p:cNvPr id="6" name="Picture Placeholder 7"/>
          <p:cNvSpPr>
            <a:spLocks noGrp="1"/>
          </p:cNvSpPr>
          <p:nvPr>
            <p:ph type="pic" sz="quarter" idx="13"/>
          </p:nvPr>
        </p:nvSpPr>
        <p:spPr>
          <a:xfrm>
            <a:off x="0" y="0"/>
            <a:ext cx="12192000" cy="6858000"/>
          </a:xfrm>
          <a:solidFill>
            <a:schemeClr val="bg1">
              <a:lumMod val="85000"/>
            </a:schemeClr>
          </a:solidFill>
        </p:spPr>
        <p:txBody>
          <a:bodyPr rtlCol="0">
            <a:noAutofit/>
          </a:bodyPr>
          <a:lstStyle>
            <a:lvl1pPr marL="0" indent="0">
              <a:buFontTx/>
              <a:buNone/>
              <a:defRPr/>
            </a:lvl1pPr>
          </a:lstStyle>
          <a:p>
            <a:pPr lvl="0"/>
            <a:r>
              <a:rPr lang="en-US" noProof="0"/>
              <a:t>Click icon to add picture</a:t>
            </a:r>
            <a:endParaRPr lang="en-GB" noProof="0"/>
          </a:p>
        </p:txBody>
      </p:sp>
      <p:sp>
        <p:nvSpPr>
          <p:cNvPr id="2" name="Otsikko 1"/>
          <p:cNvSpPr>
            <a:spLocks noGrp="1"/>
          </p:cNvSpPr>
          <p:nvPr>
            <p:ph type="title"/>
          </p:nvPr>
        </p:nvSpPr>
        <p:spPr/>
        <p:txBody>
          <a:bodyPr/>
          <a:lstStyle/>
          <a:p>
            <a:r>
              <a:rPr lang="en-US"/>
              <a:t>Click to edit Master title style</a:t>
            </a:r>
            <a:endParaRPr lang="fi-FI"/>
          </a:p>
        </p:txBody>
      </p:sp>
    </p:spTree>
    <p:extLst>
      <p:ext uri="{BB962C8B-B14F-4D97-AF65-F5344CB8AC3E}">
        <p14:creationId xmlns:p14="http://schemas.microsoft.com/office/powerpoint/2010/main" val="156121697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sz="2400"/>
            </a:lvl1pPr>
          </a:lstStyle>
          <a:p>
            <a:r>
              <a:rPr lang="en-US"/>
              <a:t>Click to edit Master title style</a:t>
            </a:r>
            <a:endParaRPr lang="fi-FI"/>
          </a:p>
        </p:txBody>
      </p:sp>
      <p:sp>
        <p:nvSpPr>
          <p:cNvPr id="3" name="Päivämäärän paikkamerkki 3"/>
          <p:cNvSpPr>
            <a:spLocks noGrp="1"/>
          </p:cNvSpPr>
          <p:nvPr>
            <p:ph type="dt" sz="half" idx="10"/>
          </p:nvPr>
        </p:nvSpPr>
        <p:spPr/>
        <p:txBody>
          <a:bodyPr/>
          <a:lstStyle>
            <a:lvl1pPr>
              <a:defRPr/>
            </a:lvl1pPr>
          </a:lstStyle>
          <a:p>
            <a:pPr>
              <a:defRPr/>
            </a:pPr>
            <a:fld id="{04B9018C-B839-4287-8826-0D241BBC41D5}" type="datetime1">
              <a:rPr lang="fi-FI" smtClean="0"/>
              <a:t>15.3.2024</a:t>
            </a:fld>
            <a:endParaRPr lang="fi-FI"/>
          </a:p>
        </p:txBody>
      </p:sp>
      <p:sp>
        <p:nvSpPr>
          <p:cNvPr id="4" name="Alatunnisteen paikkamerkki 4"/>
          <p:cNvSpPr>
            <a:spLocks noGrp="1"/>
          </p:cNvSpPr>
          <p:nvPr>
            <p:ph type="ftr" sz="quarter" idx="11"/>
          </p:nvPr>
        </p:nvSpPr>
        <p:spPr/>
        <p:txBody>
          <a:bodyPr/>
          <a:lstStyle>
            <a:lvl1pPr>
              <a:defRPr/>
            </a:lvl1pPr>
          </a:lstStyle>
          <a:p>
            <a:pPr>
              <a:defRPr/>
            </a:pPr>
            <a:endParaRPr lang="fi-FI"/>
          </a:p>
        </p:txBody>
      </p:sp>
      <p:sp>
        <p:nvSpPr>
          <p:cNvPr id="5" name="Dian numeron paikkamerkki 5"/>
          <p:cNvSpPr>
            <a:spLocks noGrp="1"/>
          </p:cNvSpPr>
          <p:nvPr>
            <p:ph type="sldNum" sz="quarter" idx="12"/>
          </p:nvPr>
        </p:nvSpPr>
        <p:spPr/>
        <p:txBody>
          <a:bodyPr/>
          <a:lstStyle>
            <a:lvl1pPr>
              <a:defRPr/>
            </a:lvl1pPr>
          </a:lstStyle>
          <a:p>
            <a:pPr>
              <a:defRPr/>
            </a:pPr>
            <a:fld id="{1C1BDA1E-CB5F-44BF-813F-4678206E6364}" type="slidenum">
              <a:rPr lang="fi-FI"/>
              <a:pPr>
                <a:defRPr/>
              </a:pPr>
              <a:t>‹#›</a:t>
            </a:fld>
            <a:endParaRPr lang="fi-FI"/>
          </a:p>
        </p:txBody>
      </p:sp>
    </p:spTree>
    <p:extLst>
      <p:ext uri="{BB962C8B-B14F-4D97-AF65-F5344CB8AC3E}">
        <p14:creationId xmlns:p14="http://schemas.microsoft.com/office/powerpoint/2010/main" val="31011493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3"/>
          <p:cNvSpPr>
            <a:spLocks noGrp="1"/>
          </p:cNvSpPr>
          <p:nvPr>
            <p:ph type="dt" sz="half" idx="10"/>
          </p:nvPr>
        </p:nvSpPr>
        <p:spPr/>
        <p:txBody>
          <a:bodyPr/>
          <a:lstStyle>
            <a:lvl1pPr>
              <a:defRPr/>
            </a:lvl1pPr>
          </a:lstStyle>
          <a:p>
            <a:pPr>
              <a:defRPr/>
            </a:pPr>
            <a:fld id="{127EB9C6-C61F-4B71-BE03-666B7A0A68F7}" type="datetime1">
              <a:rPr lang="fi-FI" smtClean="0"/>
              <a:t>15.3.2024</a:t>
            </a:fld>
            <a:endParaRPr lang="fi-FI"/>
          </a:p>
        </p:txBody>
      </p:sp>
      <p:sp>
        <p:nvSpPr>
          <p:cNvPr id="3" name="Alatunnisteen paikkamerkki 4"/>
          <p:cNvSpPr>
            <a:spLocks noGrp="1"/>
          </p:cNvSpPr>
          <p:nvPr>
            <p:ph type="ftr" sz="quarter" idx="11"/>
          </p:nvPr>
        </p:nvSpPr>
        <p:spPr/>
        <p:txBody>
          <a:bodyPr/>
          <a:lstStyle>
            <a:lvl1pPr>
              <a:defRPr/>
            </a:lvl1pPr>
          </a:lstStyle>
          <a:p>
            <a:pPr>
              <a:defRPr/>
            </a:pPr>
            <a:endParaRPr lang="fi-FI"/>
          </a:p>
        </p:txBody>
      </p:sp>
      <p:sp>
        <p:nvSpPr>
          <p:cNvPr id="4" name="Dian numeron paikkamerkki 5"/>
          <p:cNvSpPr>
            <a:spLocks noGrp="1"/>
          </p:cNvSpPr>
          <p:nvPr>
            <p:ph type="sldNum" sz="quarter" idx="12"/>
          </p:nvPr>
        </p:nvSpPr>
        <p:spPr/>
        <p:txBody>
          <a:bodyPr/>
          <a:lstStyle>
            <a:lvl1pPr>
              <a:defRPr/>
            </a:lvl1pPr>
          </a:lstStyle>
          <a:p>
            <a:pPr>
              <a:defRPr/>
            </a:pPr>
            <a:fld id="{8537DB6B-03B8-417A-B79B-FECB0555FC34}" type="slidenum">
              <a:rPr lang="fi-FI"/>
              <a:pPr>
                <a:defRPr/>
              </a:pPr>
              <a:t>‹#›</a:t>
            </a:fld>
            <a:endParaRPr lang="fi-FI"/>
          </a:p>
        </p:txBody>
      </p:sp>
    </p:spTree>
    <p:extLst>
      <p:ext uri="{BB962C8B-B14F-4D97-AF65-F5344CB8AC3E}">
        <p14:creationId xmlns:p14="http://schemas.microsoft.com/office/powerpoint/2010/main" val="2141555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Väliotsikko spåra">
    <p:bg>
      <p:bgPr>
        <a:solidFill>
          <a:srgbClr val="009246"/>
        </a:solidFill>
        <a:effectLst/>
      </p:bgPr>
    </p:bg>
    <p:spTree>
      <p:nvGrpSpPr>
        <p:cNvPr id="1" name=""/>
        <p:cNvGrpSpPr/>
        <p:nvPr/>
      </p:nvGrpSpPr>
      <p:grpSpPr>
        <a:xfrm>
          <a:off x="0" y="0"/>
          <a:ext cx="0" cy="0"/>
          <a:chOff x="0" y="0"/>
          <a:chExt cx="0" cy="0"/>
        </a:xfrm>
      </p:grpSpPr>
      <p:grpSp>
        <p:nvGrpSpPr>
          <p:cNvPr id="3" name="Ryhmä 8"/>
          <p:cNvGrpSpPr/>
          <p:nvPr/>
        </p:nvGrpSpPr>
        <p:grpSpPr bwMode="black">
          <a:xfrm>
            <a:off x="465667" y="6222027"/>
            <a:ext cx="804333" cy="373549"/>
            <a:chOff x="228601" y="704851"/>
            <a:chExt cx="11734800" cy="5449888"/>
          </a:xfrm>
          <a:solidFill>
            <a:srgbClr val="FFFFFF"/>
          </a:solidFill>
        </p:grpSpPr>
        <p:sp>
          <p:nvSpPr>
            <p:cNvPr id="4"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5"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5" name="Päivämäärän paikkamerkki 3"/>
          <p:cNvSpPr>
            <a:spLocks noGrp="1"/>
          </p:cNvSpPr>
          <p:nvPr>
            <p:ph type="dt" sz="half" idx="10"/>
          </p:nvPr>
        </p:nvSpPr>
        <p:spPr/>
        <p:txBody>
          <a:bodyPr/>
          <a:lstStyle>
            <a:lvl1pPr>
              <a:defRPr smtClean="0">
                <a:solidFill>
                  <a:srgbClr val="FFFFFF"/>
                </a:solidFill>
              </a:defRPr>
            </a:lvl1pPr>
          </a:lstStyle>
          <a:p>
            <a:pPr>
              <a:defRPr/>
            </a:pPr>
            <a:fld id="{C38CEB76-DA6D-4B19-8C54-E1F13224AF80}" type="datetime1">
              <a:rPr lang="fi-FI" smtClean="0"/>
              <a:t>15.3.2024</a:t>
            </a:fld>
            <a:endParaRPr lang="fi-FI"/>
          </a:p>
        </p:txBody>
      </p:sp>
      <p:sp>
        <p:nvSpPr>
          <p:cNvPr id="16" name="Alatunnisteen paikkamerkki 4"/>
          <p:cNvSpPr>
            <a:spLocks noGrp="1"/>
          </p:cNvSpPr>
          <p:nvPr>
            <p:ph type="ftr" sz="quarter" idx="11"/>
          </p:nvPr>
        </p:nvSpPr>
        <p:spPr/>
        <p:txBody>
          <a:bodyPr/>
          <a:lstStyle>
            <a:lvl1pPr>
              <a:defRPr smtClean="0">
                <a:solidFill>
                  <a:srgbClr val="FFFFFF"/>
                </a:solidFill>
              </a:defRPr>
            </a:lvl1pPr>
          </a:lstStyle>
          <a:p>
            <a:pPr>
              <a:defRPr/>
            </a:pPr>
            <a:endParaRPr lang="fi-FI"/>
          </a:p>
        </p:txBody>
      </p:sp>
      <p:sp>
        <p:nvSpPr>
          <p:cNvPr id="17" name="Dian numeron paikkamerkki 5"/>
          <p:cNvSpPr>
            <a:spLocks noGrp="1"/>
          </p:cNvSpPr>
          <p:nvPr>
            <p:ph type="sldNum" sz="quarter" idx="12"/>
          </p:nvPr>
        </p:nvSpPr>
        <p:spPr/>
        <p:txBody>
          <a:bodyPr/>
          <a:lstStyle>
            <a:lvl1pPr>
              <a:defRPr smtClean="0">
                <a:solidFill>
                  <a:srgbClr val="FFFFFF"/>
                </a:solidFill>
              </a:defRPr>
            </a:lvl1pPr>
          </a:lstStyle>
          <a:p>
            <a:pPr>
              <a:defRPr/>
            </a:pPr>
            <a:fld id="{D84583BA-8BA8-4764-BEC1-509EADF4BCF3}" type="slidenum">
              <a:rPr lang="fi-FI"/>
              <a:pPr>
                <a:defRPr/>
              </a:pPr>
              <a:t>‹#›</a:t>
            </a:fld>
            <a:endParaRPr lang="fi-FI"/>
          </a:p>
        </p:txBody>
      </p:sp>
    </p:spTree>
    <p:extLst>
      <p:ext uri="{BB962C8B-B14F-4D97-AF65-F5344CB8AC3E}">
        <p14:creationId xmlns:p14="http://schemas.microsoft.com/office/powerpoint/2010/main" val="346578796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p:cSld name="Kansi 1">
    <p:bg>
      <p:bgPr>
        <a:solidFill>
          <a:srgbClr val="0001BE"/>
        </a:solidFill>
        <a:effectLst/>
      </p:bgPr>
    </p:bg>
    <p:spTree>
      <p:nvGrpSpPr>
        <p:cNvPr id="1" name=""/>
        <p:cNvGrpSpPr/>
        <p:nvPr/>
      </p:nvGrpSpPr>
      <p:grpSpPr>
        <a:xfrm>
          <a:off x="0" y="0"/>
          <a:ext cx="0" cy="0"/>
          <a:chOff x="0" y="0"/>
          <a:chExt cx="0" cy="0"/>
        </a:xfrm>
      </p:grpSpPr>
      <p:sp>
        <p:nvSpPr>
          <p:cNvPr id="4" name="Freeform 5"/>
          <p:cNvSpPr>
            <a:spLocks/>
          </p:cNvSpPr>
          <p:nvPr/>
        </p:nvSpPr>
        <p:spPr bwMode="white">
          <a:xfrm>
            <a:off x="0" y="0"/>
            <a:ext cx="9393238" cy="6858000"/>
          </a:xfrm>
          <a:custGeom>
            <a:avLst/>
            <a:gdLst>
              <a:gd name="T0" fmla="*/ 2504148 w 19559"/>
              <a:gd name="T1" fmla="*/ 6858000 h 14300"/>
              <a:gd name="T2" fmla="*/ 2712107 w 19559"/>
              <a:gd name="T3" fmla="*/ 6505508 h 14300"/>
              <a:gd name="T4" fmla="*/ 3439722 w 19559"/>
              <a:gd name="T5" fmla="*/ 6083957 h 14300"/>
              <a:gd name="T6" fmla="*/ 3861883 w 19559"/>
              <a:gd name="T7" fmla="*/ 5357393 h 14300"/>
              <a:gd name="T8" fmla="*/ 4589498 w 19559"/>
              <a:gd name="T9" fmla="*/ 4935842 h 14300"/>
              <a:gd name="T10" fmla="*/ 5011659 w 19559"/>
              <a:gd name="T11" fmla="*/ 4209277 h 14300"/>
              <a:gd name="T12" fmla="*/ 5739754 w 19559"/>
              <a:gd name="T13" fmla="*/ 3787726 h 14300"/>
              <a:gd name="T14" fmla="*/ 6161915 w 19559"/>
              <a:gd name="T15" fmla="*/ 3060682 h 14300"/>
              <a:gd name="T16" fmla="*/ 6889530 w 19559"/>
              <a:gd name="T17" fmla="*/ 2639131 h 14300"/>
              <a:gd name="T18" fmla="*/ 7311690 w 19559"/>
              <a:gd name="T19" fmla="*/ 1912567 h 14300"/>
              <a:gd name="T20" fmla="*/ 8039305 w 19559"/>
              <a:gd name="T21" fmla="*/ 1491016 h 14300"/>
              <a:gd name="T22" fmla="*/ 8461466 w 19559"/>
              <a:gd name="T23" fmla="*/ 764451 h 14300"/>
              <a:gd name="T24" fmla="*/ 9188601 w 19559"/>
              <a:gd name="T25" fmla="*/ 343380 h 14300"/>
              <a:gd name="T26" fmla="*/ 9393678 w 19559"/>
              <a:gd name="T27" fmla="*/ 0 h 14300"/>
              <a:gd name="T28" fmla="*/ 0 w 19559"/>
              <a:gd name="T29" fmla="*/ 0 h 14300"/>
              <a:gd name="T30" fmla="*/ 0 w 19559"/>
              <a:gd name="T31" fmla="*/ 6858000 h 14300"/>
              <a:gd name="T32" fmla="*/ 2504148 w 19559"/>
              <a:gd name="T33" fmla="*/ 6858000 h 143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9559" h="14300">
                <a:moveTo>
                  <a:pt x="5214" y="14300"/>
                </a:moveTo>
                <a:cubicBezTo>
                  <a:pt x="5282" y="14078"/>
                  <a:pt x="5358" y="13854"/>
                  <a:pt x="5647" y="13565"/>
                </a:cubicBezTo>
                <a:cubicBezTo>
                  <a:pt x="6246" y="12966"/>
                  <a:pt x="6564" y="13285"/>
                  <a:pt x="7162" y="12686"/>
                </a:cubicBezTo>
                <a:cubicBezTo>
                  <a:pt x="7761" y="12087"/>
                  <a:pt x="7443" y="11769"/>
                  <a:pt x="8041" y="11171"/>
                </a:cubicBezTo>
                <a:cubicBezTo>
                  <a:pt x="8640" y="10572"/>
                  <a:pt x="8958" y="10890"/>
                  <a:pt x="9556" y="10292"/>
                </a:cubicBezTo>
                <a:cubicBezTo>
                  <a:pt x="10155" y="9693"/>
                  <a:pt x="9837" y="9375"/>
                  <a:pt x="10435" y="8777"/>
                </a:cubicBezTo>
                <a:cubicBezTo>
                  <a:pt x="11034" y="8178"/>
                  <a:pt x="11352" y="8496"/>
                  <a:pt x="11951" y="7898"/>
                </a:cubicBezTo>
                <a:cubicBezTo>
                  <a:pt x="12549" y="7299"/>
                  <a:pt x="12231" y="6981"/>
                  <a:pt x="12830" y="6382"/>
                </a:cubicBezTo>
                <a:cubicBezTo>
                  <a:pt x="13428" y="5784"/>
                  <a:pt x="13746" y="6102"/>
                  <a:pt x="14345" y="5503"/>
                </a:cubicBezTo>
                <a:cubicBezTo>
                  <a:pt x="14943" y="4905"/>
                  <a:pt x="14625" y="4587"/>
                  <a:pt x="15224" y="3988"/>
                </a:cubicBezTo>
                <a:cubicBezTo>
                  <a:pt x="15822" y="3390"/>
                  <a:pt x="16140" y="3708"/>
                  <a:pt x="16739" y="3109"/>
                </a:cubicBezTo>
                <a:cubicBezTo>
                  <a:pt x="17338" y="2511"/>
                  <a:pt x="17020" y="2192"/>
                  <a:pt x="17618" y="1594"/>
                </a:cubicBezTo>
                <a:cubicBezTo>
                  <a:pt x="18216" y="996"/>
                  <a:pt x="18534" y="1314"/>
                  <a:pt x="19132" y="716"/>
                </a:cubicBezTo>
                <a:cubicBezTo>
                  <a:pt x="19413" y="435"/>
                  <a:pt x="19492" y="216"/>
                  <a:pt x="19559" y="0"/>
                </a:cubicBezTo>
                <a:lnTo>
                  <a:pt x="0" y="0"/>
                </a:lnTo>
                <a:lnTo>
                  <a:pt x="0" y="14300"/>
                </a:lnTo>
                <a:lnTo>
                  <a:pt x="5214" y="14300"/>
                </a:lnTo>
                <a:close/>
              </a:path>
            </a:pathLst>
          </a:custGeom>
          <a:solidFill>
            <a:srgbClr val="00D7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p:cNvGrpSpPr/>
          <p:nvPr/>
        </p:nvGrpSpPr>
        <p:grpSpPr bwMode="black">
          <a:xfrm>
            <a:off x="465667" y="5813465"/>
            <a:ext cx="1295039" cy="601443"/>
            <a:chOff x="228601" y="704851"/>
            <a:chExt cx="11734800" cy="5449888"/>
          </a:xfrm>
          <a:solidFill>
            <a:srgbClr val="FFFFFF"/>
          </a:solidFill>
        </p:grpSpPr>
        <p:sp>
          <p:nvSpPr>
            <p:cNvPr id="6"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en-US"/>
              <a:t>Edit Master text styles</a:t>
            </a:r>
          </a:p>
        </p:txBody>
      </p:sp>
    </p:spTree>
    <p:extLst>
      <p:ext uri="{BB962C8B-B14F-4D97-AF65-F5344CB8AC3E}">
        <p14:creationId xmlns:p14="http://schemas.microsoft.com/office/powerpoint/2010/main" val="1301802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p:cSld name="Kansi 1 B">
    <p:bg>
      <p:bgPr>
        <a:solidFill>
          <a:srgbClr val="0001BE"/>
        </a:solidFill>
        <a:effectLst/>
      </p:bgPr>
    </p:bg>
    <p:spTree>
      <p:nvGrpSpPr>
        <p:cNvPr id="1" name=""/>
        <p:cNvGrpSpPr/>
        <p:nvPr/>
      </p:nvGrpSpPr>
      <p:grpSpPr>
        <a:xfrm>
          <a:off x="0" y="0"/>
          <a:ext cx="0" cy="0"/>
          <a:chOff x="0" y="0"/>
          <a:chExt cx="0" cy="0"/>
        </a:xfrm>
      </p:grpSpPr>
      <p:sp>
        <p:nvSpPr>
          <p:cNvPr id="4" name="Freeform 5"/>
          <p:cNvSpPr>
            <a:spLocks/>
          </p:cNvSpPr>
          <p:nvPr/>
        </p:nvSpPr>
        <p:spPr bwMode="auto">
          <a:xfrm>
            <a:off x="0" y="0"/>
            <a:ext cx="12192000" cy="6858000"/>
          </a:xfrm>
          <a:custGeom>
            <a:avLst/>
            <a:gdLst>
              <a:gd name="T0" fmla="*/ 5313600 w 25400"/>
              <a:gd name="T1" fmla="*/ 6858000 h 14300"/>
              <a:gd name="T2" fmla="*/ 5521440 w 25400"/>
              <a:gd name="T3" fmla="*/ 6505508 h 14300"/>
              <a:gd name="T4" fmla="*/ 6248640 w 25400"/>
              <a:gd name="T5" fmla="*/ 6083957 h 14300"/>
              <a:gd name="T6" fmla="*/ 6670560 w 25400"/>
              <a:gd name="T7" fmla="*/ 5357393 h 14300"/>
              <a:gd name="T8" fmla="*/ 7397760 w 25400"/>
              <a:gd name="T9" fmla="*/ 4935842 h 14300"/>
              <a:gd name="T10" fmla="*/ 7819680 w 25400"/>
              <a:gd name="T11" fmla="*/ 4209277 h 14300"/>
              <a:gd name="T12" fmla="*/ 8547360 w 25400"/>
              <a:gd name="T13" fmla="*/ 3787726 h 14300"/>
              <a:gd name="T14" fmla="*/ 8969280 w 25400"/>
              <a:gd name="T15" fmla="*/ 3060682 h 14300"/>
              <a:gd name="T16" fmla="*/ 9696480 w 25400"/>
              <a:gd name="T17" fmla="*/ 2639131 h 14300"/>
              <a:gd name="T18" fmla="*/ 10118400 w 25400"/>
              <a:gd name="T19" fmla="*/ 1912567 h 14300"/>
              <a:gd name="T20" fmla="*/ 10845600 w 25400"/>
              <a:gd name="T21" fmla="*/ 1491016 h 14300"/>
              <a:gd name="T22" fmla="*/ 11267520 w 25400"/>
              <a:gd name="T23" fmla="*/ 764451 h 14300"/>
              <a:gd name="T24" fmla="*/ 11994240 w 25400"/>
              <a:gd name="T25" fmla="*/ 343380 h 14300"/>
              <a:gd name="T26" fmla="*/ 12192000 w 25400"/>
              <a:gd name="T27" fmla="*/ 23020 h 14300"/>
              <a:gd name="T28" fmla="*/ 12192000 w 25400"/>
              <a:gd name="T29" fmla="*/ 0 h 14300"/>
              <a:gd name="T30" fmla="*/ 0 w 25400"/>
              <a:gd name="T31" fmla="*/ 0 h 14300"/>
              <a:gd name="T32" fmla="*/ 0 w 25400"/>
              <a:gd name="T33" fmla="*/ 6858000 h 14300"/>
              <a:gd name="T34" fmla="*/ 5313600 w 25400"/>
              <a:gd name="T35" fmla="*/ 6858000 h 143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5400" h="14300">
                <a:moveTo>
                  <a:pt x="11070" y="14300"/>
                </a:moveTo>
                <a:cubicBezTo>
                  <a:pt x="11139" y="14078"/>
                  <a:pt x="11214" y="13854"/>
                  <a:pt x="11503" y="13565"/>
                </a:cubicBezTo>
                <a:cubicBezTo>
                  <a:pt x="12102" y="12966"/>
                  <a:pt x="12420" y="13285"/>
                  <a:pt x="13018" y="12686"/>
                </a:cubicBezTo>
                <a:cubicBezTo>
                  <a:pt x="13617" y="12087"/>
                  <a:pt x="13299" y="11769"/>
                  <a:pt x="13897" y="11171"/>
                </a:cubicBezTo>
                <a:cubicBezTo>
                  <a:pt x="14496" y="10572"/>
                  <a:pt x="14814" y="10890"/>
                  <a:pt x="15412" y="10292"/>
                </a:cubicBezTo>
                <a:cubicBezTo>
                  <a:pt x="16011" y="9693"/>
                  <a:pt x="15693" y="9375"/>
                  <a:pt x="16291" y="8777"/>
                </a:cubicBezTo>
                <a:cubicBezTo>
                  <a:pt x="16890" y="8178"/>
                  <a:pt x="17208" y="8496"/>
                  <a:pt x="17807" y="7898"/>
                </a:cubicBezTo>
                <a:cubicBezTo>
                  <a:pt x="18405" y="7299"/>
                  <a:pt x="18087" y="6981"/>
                  <a:pt x="18686" y="6382"/>
                </a:cubicBezTo>
                <a:cubicBezTo>
                  <a:pt x="19284" y="5784"/>
                  <a:pt x="19602" y="6102"/>
                  <a:pt x="20201" y="5503"/>
                </a:cubicBezTo>
                <a:cubicBezTo>
                  <a:pt x="20799" y="4905"/>
                  <a:pt x="20481" y="4587"/>
                  <a:pt x="21080" y="3988"/>
                </a:cubicBezTo>
                <a:cubicBezTo>
                  <a:pt x="21678" y="3390"/>
                  <a:pt x="21997" y="3708"/>
                  <a:pt x="22595" y="3109"/>
                </a:cubicBezTo>
                <a:cubicBezTo>
                  <a:pt x="23194" y="2511"/>
                  <a:pt x="22876" y="2192"/>
                  <a:pt x="23474" y="1594"/>
                </a:cubicBezTo>
                <a:cubicBezTo>
                  <a:pt x="24072" y="996"/>
                  <a:pt x="24390" y="1314"/>
                  <a:pt x="24988" y="716"/>
                </a:cubicBezTo>
                <a:cubicBezTo>
                  <a:pt x="25249" y="455"/>
                  <a:pt x="25336" y="248"/>
                  <a:pt x="25400" y="48"/>
                </a:cubicBezTo>
                <a:lnTo>
                  <a:pt x="25400" y="0"/>
                </a:lnTo>
                <a:lnTo>
                  <a:pt x="0" y="0"/>
                </a:lnTo>
                <a:lnTo>
                  <a:pt x="0" y="14300"/>
                </a:lnTo>
                <a:lnTo>
                  <a:pt x="11070" y="14300"/>
                </a:lnTo>
                <a:close/>
              </a:path>
            </a:pathLst>
          </a:custGeom>
          <a:solidFill>
            <a:srgbClr val="00D7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p:cNvGrpSpPr/>
          <p:nvPr/>
        </p:nvGrpSpPr>
        <p:grpSpPr bwMode="black">
          <a:xfrm>
            <a:off x="465667" y="5813465"/>
            <a:ext cx="1295039" cy="601443"/>
            <a:chOff x="228601" y="704851"/>
            <a:chExt cx="11734800" cy="5449888"/>
          </a:xfrm>
          <a:solidFill>
            <a:srgbClr val="FFFFFF"/>
          </a:solidFill>
        </p:grpSpPr>
        <p:sp>
          <p:nvSpPr>
            <p:cNvPr id="6"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en-US"/>
              <a:t>Edit Master text styles</a:t>
            </a:r>
          </a:p>
        </p:txBody>
      </p:sp>
    </p:spTree>
    <p:extLst>
      <p:ext uri="{BB962C8B-B14F-4D97-AF65-F5344CB8AC3E}">
        <p14:creationId xmlns:p14="http://schemas.microsoft.com/office/powerpoint/2010/main" val="36017217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p:cSld name="Kansi 2">
    <p:bg>
      <p:bgPr>
        <a:solidFill>
          <a:srgbClr val="9FC9EB"/>
        </a:solidFill>
        <a:effectLst/>
      </p:bgPr>
    </p:bg>
    <p:spTree>
      <p:nvGrpSpPr>
        <p:cNvPr id="1" name=""/>
        <p:cNvGrpSpPr/>
        <p:nvPr/>
      </p:nvGrpSpPr>
      <p:grpSpPr>
        <a:xfrm>
          <a:off x="0" y="0"/>
          <a:ext cx="0" cy="0"/>
          <a:chOff x="0" y="0"/>
          <a:chExt cx="0" cy="0"/>
        </a:xfrm>
      </p:grpSpPr>
      <p:sp>
        <p:nvSpPr>
          <p:cNvPr id="4" name="Freeform 5"/>
          <p:cNvSpPr>
            <a:spLocks/>
          </p:cNvSpPr>
          <p:nvPr/>
        </p:nvSpPr>
        <p:spPr bwMode="white">
          <a:xfrm>
            <a:off x="0" y="0"/>
            <a:ext cx="12192000" cy="3887788"/>
          </a:xfrm>
          <a:custGeom>
            <a:avLst/>
            <a:gdLst>
              <a:gd name="T0" fmla="*/ 0 w 25400"/>
              <a:gd name="T1" fmla="*/ 3079742 h 8063"/>
              <a:gd name="T2" fmla="*/ 1219200 w 25400"/>
              <a:gd name="T3" fmla="*/ 3888500 h 8063"/>
              <a:gd name="T4" fmla="*/ 2438400 w 25400"/>
              <a:gd name="T5" fmla="*/ 3079742 h 8063"/>
              <a:gd name="T6" fmla="*/ 3657600 w 25400"/>
              <a:gd name="T7" fmla="*/ 3888500 h 8063"/>
              <a:gd name="T8" fmla="*/ 4876800 w 25400"/>
              <a:gd name="T9" fmla="*/ 3079742 h 8063"/>
              <a:gd name="T10" fmla="*/ 6096000 w 25400"/>
              <a:gd name="T11" fmla="*/ 3888500 h 8063"/>
              <a:gd name="T12" fmla="*/ 7315200 w 25400"/>
              <a:gd name="T13" fmla="*/ 3079742 h 8063"/>
              <a:gd name="T14" fmla="*/ 8534400 w 25400"/>
              <a:gd name="T15" fmla="*/ 3888500 h 8063"/>
              <a:gd name="T16" fmla="*/ 9753600 w 25400"/>
              <a:gd name="T17" fmla="*/ 3079742 h 8063"/>
              <a:gd name="T18" fmla="*/ 10972800 w 25400"/>
              <a:gd name="T19" fmla="*/ 3888500 h 8063"/>
              <a:gd name="T20" fmla="*/ 12192000 w 25400"/>
              <a:gd name="T21" fmla="*/ 3079742 h 8063"/>
              <a:gd name="T22" fmla="*/ 12192000 w 25400"/>
              <a:gd name="T23" fmla="*/ 0 h 8063"/>
              <a:gd name="T24" fmla="*/ 0 w 25400"/>
              <a:gd name="T25" fmla="*/ 0 h 8063"/>
              <a:gd name="T26" fmla="*/ 0 w 25400"/>
              <a:gd name="T27" fmla="*/ 3079742 h 806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400" h="8063">
                <a:moveTo>
                  <a:pt x="0" y="6386"/>
                </a:moveTo>
                <a:cubicBezTo>
                  <a:pt x="1140" y="6386"/>
                  <a:pt x="2118" y="7077"/>
                  <a:pt x="2540" y="8063"/>
                </a:cubicBezTo>
                <a:cubicBezTo>
                  <a:pt x="2962" y="7077"/>
                  <a:pt x="3940" y="6386"/>
                  <a:pt x="5080" y="6386"/>
                </a:cubicBezTo>
                <a:cubicBezTo>
                  <a:pt x="6220" y="6386"/>
                  <a:pt x="7198" y="7077"/>
                  <a:pt x="7620" y="8063"/>
                </a:cubicBezTo>
                <a:cubicBezTo>
                  <a:pt x="8042" y="7077"/>
                  <a:pt x="9020" y="6386"/>
                  <a:pt x="10160" y="6386"/>
                </a:cubicBezTo>
                <a:cubicBezTo>
                  <a:pt x="11300" y="6386"/>
                  <a:pt x="12278" y="7077"/>
                  <a:pt x="12700" y="8063"/>
                </a:cubicBezTo>
                <a:cubicBezTo>
                  <a:pt x="13122" y="7077"/>
                  <a:pt x="14100" y="6386"/>
                  <a:pt x="15240" y="6386"/>
                </a:cubicBezTo>
                <a:cubicBezTo>
                  <a:pt x="16380" y="6386"/>
                  <a:pt x="17358" y="7077"/>
                  <a:pt x="17780" y="8063"/>
                </a:cubicBezTo>
                <a:cubicBezTo>
                  <a:pt x="18202" y="7077"/>
                  <a:pt x="19180" y="6386"/>
                  <a:pt x="20320" y="6386"/>
                </a:cubicBezTo>
                <a:cubicBezTo>
                  <a:pt x="21460" y="6386"/>
                  <a:pt x="22438" y="7077"/>
                  <a:pt x="22860" y="8063"/>
                </a:cubicBezTo>
                <a:cubicBezTo>
                  <a:pt x="23282" y="7077"/>
                  <a:pt x="24260" y="6386"/>
                  <a:pt x="25400" y="6386"/>
                </a:cubicBezTo>
                <a:lnTo>
                  <a:pt x="25400" y="0"/>
                </a:lnTo>
                <a:lnTo>
                  <a:pt x="0" y="0"/>
                </a:lnTo>
                <a:lnTo>
                  <a:pt x="0" y="6386"/>
                </a:lnTo>
                <a:close/>
              </a:path>
            </a:pathLst>
          </a:custGeom>
          <a:solidFill>
            <a:srgbClr val="00D7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p:cNvGrpSpPr/>
          <p:nvPr/>
        </p:nvGrpSpPr>
        <p:grpSpPr bwMode="black">
          <a:xfrm>
            <a:off x="465667" y="5813465"/>
            <a:ext cx="1295039" cy="601443"/>
            <a:chOff x="228601" y="704851"/>
            <a:chExt cx="11734800" cy="5449888"/>
          </a:xfrm>
          <a:solidFill>
            <a:srgbClr val="FFFFFF"/>
          </a:solidFill>
        </p:grpSpPr>
        <p:sp>
          <p:nvSpPr>
            <p:cNvPr id="6"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en-US"/>
              <a:t>Edit Master text styles</a:t>
            </a:r>
          </a:p>
        </p:txBody>
      </p:sp>
    </p:spTree>
    <p:extLst>
      <p:ext uri="{BB962C8B-B14F-4D97-AF65-F5344CB8AC3E}">
        <p14:creationId xmlns:p14="http://schemas.microsoft.com/office/powerpoint/2010/main" val="9649640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p:cSld name="Kansi 2 B">
    <p:bg>
      <p:bgPr>
        <a:solidFill>
          <a:srgbClr val="9FC9EB"/>
        </a:solidFill>
        <a:effectLst/>
      </p:bgPr>
    </p:bg>
    <p:spTree>
      <p:nvGrpSpPr>
        <p:cNvPr id="1" name=""/>
        <p:cNvGrpSpPr/>
        <p:nvPr/>
      </p:nvGrpSpPr>
      <p:grpSpPr>
        <a:xfrm>
          <a:off x="0" y="0"/>
          <a:ext cx="0" cy="0"/>
          <a:chOff x="0" y="0"/>
          <a:chExt cx="0" cy="0"/>
        </a:xfrm>
      </p:grpSpPr>
      <p:sp>
        <p:nvSpPr>
          <p:cNvPr id="4" name="Freeform 5"/>
          <p:cNvSpPr>
            <a:spLocks/>
          </p:cNvSpPr>
          <p:nvPr/>
        </p:nvSpPr>
        <p:spPr bwMode="auto">
          <a:xfrm>
            <a:off x="0" y="0"/>
            <a:ext cx="12193588" cy="5572125"/>
          </a:xfrm>
          <a:custGeom>
            <a:avLst/>
            <a:gdLst>
              <a:gd name="T0" fmla="*/ 0 w 25400"/>
              <a:gd name="T1" fmla="*/ 4766642 h 11590"/>
              <a:gd name="T2" fmla="*/ 1219320 w 25400"/>
              <a:gd name="T3" fmla="*/ 5572461 h 11590"/>
              <a:gd name="T4" fmla="*/ 2438640 w 25400"/>
              <a:gd name="T5" fmla="*/ 4766642 h 11590"/>
              <a:gd name="T6" fmla="*/ 3657960 w 25400"/>
              <a:gd name="T7" fmla="*/ 5572461 h 11590"/>
              <a:gd name="T8" fmla="*/ 4877280 w 25400"/>
              <a:gd name="T9" fmla="*/ 4766642 h 11590"/>
              <a:gd name="T10" fmla="*/ 6096600 w 25400"/>
              <a:gd name="T11" fmla="*/ 5572461 h 11590"/>
              <a:gd name="T12" fmla="*/ 7315920 w 25400"/>
              <a:gd name="T13" fmla="*/ 4766642 h 11590"/>
              <a:gd name="T14" fmla="*/ 8535240 w 25400"/>
              <a:gd name="T15" fmla="*/ 5572461 h 11590"/>
              <a:gd name="T16" fmla="*/ 9754560 w 25400"/>
              <a:gd name="T17" fmla="*/ 4766642 h 11590"/>
              <a:gd name="T18" fmla="*/ 10973880 w 25400"/>
              <a:gd name="T19" fmla="*/ 5572461 h 11590"/>
              <a:gd name="T20" fmla="*/ 12193200 w 25400"/>
              <a:gd name="T21" fmla="*/ 4766642 h 11590"/>
              <a:gd name="T22" fmla="*/ 12193200 w 25400"/>
              <a:gd name="T23" fmla="*/ 0 h 11590"/>
              <a:gd name="T24" fmla="*/ 0 w 25400"/>
              <a:gd name="T25" fmla="*/ 0 h 11590"/>
              <a:gd name="T26" fmla="*/ 0 w 25400"/>
              <a:gd name="T27" fmla="*/ 4766642 h 1159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400" h="11590">
                <a:moveTo>
                  <a:pt x="0" y="9914"/>
                </a:moveTo>
                <a:cubicBezTo>
                  <a:pt x="1140" y="9914"/>
                  <a:pt x="2118" y="10605"/>
                  <a:pt x="2540" y="11590"/>
                </a:cubicBezTo>
                <a:cubicBezTo>
                  <a:pt x="2962" y="10605"/>
                  <a:pt x="3940" y="9914"/>
                  <a:pt x="5080" y="9914"/>
                </a:cubicBezTo>
                <a:cubicBezTo>
                  <a:pt x="6220" y="9914"/>
                  <a:pt x="7198" y="10605"/>
                  <a:pt x="7620" y="11590"/>
                </a:cubicBezTo>
                <a:cubicBezTo>
                  <a:pt x="8042" y="10605"/>
                  <a:pt x="9020" y="9914"/>
                  <a:pt x="10160" y="9914"/>
                </a:cubicBezTo>
                <a:cubicBezTo>
                  <a:pt x="11300" y="9914"/>
                  <a:pt x="12278" y="10605"/>
                  <a:pt x="12700" y="11590"/>
                </a:cubicBezTo>
                <a:cubicBezTo>
                  <a:pt x="13122" y="10605"/>
                  <a:pt x="14100" y="9914"/>
                  <a:pt x="15240" y="9914"/>
                </a:cubicBezTo>
                <a:cubicBezTo>
                  <a:pt x="16380" y="9914"/>
                  <a:pt x="17358" y="10605"/>
                  <a:pt x="17780" y="11590"/>
                </a:cubicBezTo>
                <a:cubicBezTo>
                  <a:pt x="18202" y="10605"/>
                  <a:pt x="19180" y="9914"/>
                  <a:pt x="20320" y="9914"/>
                </a:cubicBezTo>
                <a:cubicBezTo>
                  <a:pt x="21460" y="9914"/>
                  <a:pt x="22438" y="10605"/>
                  <a:pt x="22860" y="11590"/>
                </a:cubicBezTo>
                <a:cubicBezTo>
                  <a:pt x="23282" y="10605"/>
                  <a:pt x="24260" y="9914"/>
                  <a:pt x="25400" y="9914"/>
                </a:cubicBezTo>
                <a:lnTo>
                  <a:pt x="25400" y="0"/>
                </a:lnTo>
                <a:lnTo>
                  <a:pt x="0" y="0"/>
                </a:lnTo>
                <a:lnTo>
                  <a:pt x="0" y="9914"/>
                </a:lnTo>
                <a:close/>
              </a:path>
            </a:pathLst>
          </a:custGeom>
          <a:solidFill>
            <a:srgbClr val="00D7A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p:cNvGrpSpPr/>
          <p:nvPr/>
        </p:nvGrpSpPr>
        <p:grpSpPr bwMode="black">
          <a:xfrm>
            <a:off x="465667" y="5813465"/>
            <a:ext cx="1295039" cy="601443"/>
            <a:chOff x="228601" y="704851"/>
            <a:chExt cx="11734800" cy="5449888"/>
          </a:xfrm>
          <a:solidFill>
            <a:srgbClr val="FFFFFF"/>
          </a:solidFill>
        </p:grpSpPr>
        <p:sp>
          <p:nvSpPr>
            <p:cNvPr id="6"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en-US"/>
              <a:t>Edit Master text styles</a:t>
            </a:r>
          </a:p>
        </p:txBody>
      </p:sp>
    </p:spTree>
    <p:extLst>
      <p:ext uri="{BB962C8B-B14F-4D97-AF65-F5344CB8AC3E}">
        <p14:creationId xmlns:p14="http://schemas.microsoft.com/office/powerpoint/2010/main" val="424645895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p:cSld name="Kansi 3">
    <p:bg>
      <p:bgPr>
        <a:solidFill>
          <a:srgbClr val="FFC61E"/>
        </a:solidFill>
        <a:effectLst/>
      </p:bgPr>
    </p:bg>
    <p:spTree>
      <p:nvGrpSpPr>
        <p:cNvPr id="1" name=""/>
        <p:cNvGrpSpPr/>
        <p:nvPr/>
      </p:nvGrpSpPr>
      <p:grpSpPr>
        <a:xfrm>
          <a:off x="0" y="0"/>
          <a:ext cx="0" cy="0"/>
          <a:chOff x="0" y="0"/>
          <a:chExt cx="0" cy="0"/>
        </a:xfrm>
      </p:grpSpPr>
      <p:sp>
        <p:nvSpPr>
          <p:cNvPr id="4" name="Freeform 5"/>
          <p:cNvSpPr>
            <a:spLocks/>
          </p:cNvSpPr>
          <p:nvPr/>
        </p:nvSpPr>
        <p:spPr bwMode="white">
          <a:xfrm>
            <a:off x="0" y="0"/>
            <a:ext cx="7305675" cy="6858000"/>
          </a:xfrm>
          <a:custGeom>
            <a:avLst/>
            <a:gdLst>
              <a:gd name="T0" fmla="*/ 7305472 w 15203"/>
              <a:gd name="T1" fmla="*/ 6858000 h 14300"/>
              <a:gd name="T2" fmla="*/ 6736046 w 15203"/>
              <a:gd name="T3" fmla="*/ 6003388 h 14300"/>
              <a:gd name="T4" fmla="*/ 7305472 w 15203"/>
              <a:gd name="T5" fmla="*/ 5142061 h 14300"/>
              <a:gd name="T6" fmla="*/ 6736046 w 15203"/>
              <a:gd name="T7" fmla="*/ 4280735 h 14300"/>
              <a:gd name="T8" fmla="*/ 7305472 w 15203"/>
              <a:gd name="T9" fmla="*/ 3419888 h 14300"/>
              <a:gd name="T10" fmla="*/ 6736046 w 15203"/>
              <a:gd name="T11" fmla="*/ 2558562 h 14300"/>
              <a:gd name="T12" fmla="*/ 7305472 w 15203"/>
              <a:gd name="T13" fmla="*/ 1697715 h 14300"/>
              <a:gd name="T14" fmla="*/ 6736046 w 15203"/>
              <a:gd name="T15" fmla="*/ 836388 h 14300"/>
              <a:gd name="T16" fmla="*/ 7304991 w 15203"/>
              <a:gd name="T17" fmla="*/ 0 h 14300"/>
              <a:gd name="T18" fmla="*/ 0 w 15203"/>
              <a:gd name="T19" fmla="*/ 0 h 14300"/>
              <a:gd name="T20" fmla="*/ 0 w 15203"/>
              <a:gd name="T21" fmla="*/ 1568708 h 14300"/>
              <a:gd name="T22" fmla="*/ 0 w 15203"/>
              <a:gd name="T23" fmla="*/ 6858000 h 14300"/>
              <a:gd name="T24" fmla="*/ 7305472 w 15203"/>
              <a:gd name="T25" fmla="*/ 6858000 h 143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203" h="14300">
                <a:moveTo>
                  <a:pt x="15203" y="14300"/>
                </a:moveTo>
                <a:cubicBezTo>
                  <a:pt x="15197" y="13500"/>
                  <a:pt x="14711" y="12814"/>
                  <a:pt x="14018" y="12518"/>
                </a:cubicBezTo>
                <a:cubicBezTo>
                  <a:pt x="14714" y="12219"/>
                  <a:pt x="15203" y="11528"/>
                  <a:pt x="15203" y="10722"/>
                </a:cubicBezTo>
                <a:cubicBezTo>
                  <a:pt x="15203" y="9916"/>
                  <a:pt x="14714" y="9225"/>
                  <a:pt x="14018" y="8926"/>
                </a:cubicBezTo>
                <a:cubicBezTo>
                  <a:pt x="14714" y="8628"/>
                  <a:pt x="15203" y="7937"/>
                  <a:pt x="15203" y="7131"/>
                </a:cubicBezTo>
                <a:cubicBezTo>
                  <a:pt x="15203" y="6325"/>
                  <a:pt x="14714" y="5634"/>
                  <a:pt x="14018" y="5335"/>
                </a:cubicBezTo>
                <a:cubicBezTo>
                  <a:pt x="14714" y="5037"/>
                  <a:pt x="15203" y="4345"/>
                  <a:pt x="15203" y="3540"/>
                </a:cubicBezTo>
                <a:cubicBezTo>
                  <a:pt x="15203" y="2734"/>
                  <a:pt x="14714" y="2042"/>
                  <a:pt x="14018" y="1744"/>
                </a:cubicBezTo>
                <a:cubicBezTo>
                  <a:pt x="14699" y="1452"/>
                  <a:pt x="15182" y="784"/>
                  <a:pt x="15202" y="0"/>
                </a:cubicBezTo>
                <a:lnTo>
                  <a:pt x="0" y="0"/>
                </a:lnTo>
                <a:lnTo>
                  <a:pt x="0" y="3271"/>
                </a:lnTo>
                <a:lnTo>
                  <a:pt x="0" y="14300"/>
                </a:lnTo>
                <a:lnTo>
                  <a:pt x="15203" y="14300"/>
                </a:lnTo>
                <a:close/>
              </a:path>
            </a:pathLst>
          </a:custGeom>
          <a:solidFill>
            <a:srgbClr val="9FC9E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p:cNvGrpSpPr/>
          <p:nvPr/>
        </p:nvGrpSpPr>
        <p:grpSpPr bwMode="black">
          <a:xfrm>
            <a:off x="465667" y="5813465"/>
            <a:ext cx="1295039" cy="601443"/>
            <a:chOff x="228601" y="704851"/>
            <a:chExt cx="11734800" cy="5449888"/>
          </a:xfrm>
          <a:solidFill>
            <a:srgbClr val="FFFFFF"/>
          </a:solidFill>
        </p:grpSpPr>
        <p:sp>
          <p:nvSpPr>
            <p:cNvPr id="6"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en-US"/>
              <a:t>Edit Master text styles</a:t>
            </a:r>
          </a:p>
        </p:txBody>
      </p:sp>
    </p:spTree>
    <p:extLst>
      <p:ext uri="{BB962C8B-B14F-4D97-AF65-F5344CB8AC3E}">
        <p14:creationId xmlns:p14="http://schemas.microsoft.com/office/powerpoint/2010/main" val="379343952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p:cSld name="Kansi 3 B">
    <p:bg>
      <p:bgPr>
        <a:solidFill>
          <a:srgbClr val="FFC61E"/>
        </a:solidFill>
        <a:effectLst/>
      </p:bgPr>
    </p:bg>
    <p:spTree>
      <p:nvGrpSpPr>
        <p:cNvPr id="1" name=""/>
        <p:cNvGrpSpPr/>
        <p:nvPr/>
      </p:nvGrpSpPr>
      <p:grpSpPr>
        <a:xfrm>
          <a:off x="0" y="0"/>
          <a:ext cx="0" cy="0"/>
          <a:chOff x="0" y="0"/>
          <a:chExt cx="0" cy="0"/>
        </a:xfrm>
      </p:grpSpPr>
      <p:sp>
        <p:nvSpPr>
          <p:cNvPr id="4" name="Freeform 18"/>
          <p:cNvSpPr>
            <a:spLocks/>
          </p:cNvSpPr>
          <p:nvPr/>
        </p:nvSpPr>
        <p:spPr bwMode="auto">
          <a:xfrm>
            <a:off x="0" y="0"/>
            <a:ext cx="9678988" cy="6858000"/>
          </a:xfrm>
          <a:custGeom>
            <a:avLst/>
            <a:gdLst>
              <a:gd name="T0" fmla="*/ 0 w 20142"/>
              <a:gd name="T1" fmla="*/ 0 h 14300"/>
              <a:gd name="T2" fmla="*/ 0 w 20142"/>
              <a:gd name="T3" fmla="*/ 6858000 h 14300"/>
              <a:gd name="T4" fmla="*/ 9678540 w 20142"/>
              <a:gd name="T5" fmla="*/ 6858000 h 14300"/>
              <a:gd name="T6" fmla="*/ 9109582 w 20142"/>
              <a:gd name="T7" fmla="*/ 6003388 h 14300"/>
              <a:gd name="T8" fmla="*/ 9679021 w 20142"/>
              <a:gd name="T9" fmla="*/ 5142061 h 14300"/>
              <a:gd name="T10" fmla="*/ 9109582 w 20142"/>
              <a:gd name="T11" fmla="*/ 4280735 h 14300"/>
              <a:gd name="T12" fmla="*/ 9679021 w 20142"/>
              <a:gd name="T13" fmla="*/ 3419888 h 14300"/>
              <a:gd name="T14" fmla="*/ 9109582 w 20142"/>
              <a:gd name="T15" fmla="*/ 2558562 h 14300"/>
              <a:gd name="T16" fmla="*/ 9679021 w 20142"/>
              <a:gd name="T17" fmla="*/ 1697715 h 14300"/>
              <a:gd name="T18" fmla="*/ 9109582 w 20142"/>
              <a:gd name="T19" fmla="*/ 836388 h 14300"/>
              <a:gd name="T20" fmla="*/ 9678540 w 20142"/>
              <a:gd name="T21" fmla="*/ 0 h 14300"/>
              <a:gd name="T22" fmla="*/ 0 w 20142"/>
              <a:gd name="T23" fmla="*/ 0 h 143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0142" h="14300">
                <a:moveTo>
                  <a:pt x="0" y="0"/>
                </a:moveTo>
                <a:lnTo>
                  <a:pt x="0" y="14300"/>
                </a:lnTo>
                <a:cubicBezTo>
                  <a:pt x="6714" y="14300"/>
                  <a:pt x="13428" y="14300"/>
                  <a:pt x="20141" y="14300"/>
                </a:cubicBezTo>
                <a:cubicBezTo>
                  <a:pt x="20136" y="13500"/>
                  <a:pt x="19649" y="12814"/>
                  <a:pt x="18957" y="12518"/>
                </a:cubicBezTo>
                <a:cubicBezTo>
                  <a:pt x="19653" y="12219"/>
                  <a:pt x="20142" y="11528"/>
                  <a:pt x="20142" y="10722"/>
                </a:cubicBezTo>
                <a:cubicBezTo>
                  <a:pt x="20142" y="9916"/>
                  <a:pt x="19653" y="9225"/>
                  <a:pt x="18957" y="8926"/>
                </a:cubicBezTo>
                <a:cubicBezTo>
                  <a:pt x="19653" y="8628"/>
                  <a:pt x="20142" y="7937"/>
                  <a:pt x="20142" y="7131"/>
                </a:cubicBezTo>
                <a:cubicBezTo>
                  <a:pt x="20142" y="6325"/>
                  <a:pt x="19653" y="5634"/>
                  <a:pt x="18957" y="5335"/>
                </a:cubicBezTo>
                <a:cubicBezTo>
                  <a:pt x="19653" y="5037"/>
                  <a:pt x="20142" y="4345"/>
                  <a:pt x="20142" y="3540"/>
                </a:cubicBezTo>
                <a:cubicBezTo>
                  <a:pt x="20142" y="2734"/>
                  <a:pt x="19653" y="2042"/>
                  <a:pt x="18957" y="1744"/>
                </a:cubicBezTo>
                <a:cubicBezTo>
                  <a:pt x="19638" y="1452"/>
                  <a:pt x="20120" y="784"/>
                  <a:pt x="20141" y="0"/>
                </a:cubicBezTo>
                <a:cubicBezTo>
                  <a:pt x="13427" y="0"/>
                  <a:pt x="6714" y="0"/>
                  <a:pt x="0" y="0"/>
                </a:cubicBezTo>
                <a:close/>
              </a:path>
            </a:pathLst>
          </a:custGeom>
          <a:solidFill>
            <a:srgbClr val="9FC9E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p:cNvGrpSpPr/>
          <p:nvPr/>
        </p:nvGrpSpPr>
        <p:grpSpPr bwMode="black">
          <a:xfrm>
            <a:off x="465667" y="5813465"/>
            <a:ext cx="1295039" cy="601443"/>
            <a:chOff x="228601" y="704851"/>
            <a:chExt cx="11734800" cy="5449888"/>
          </a:xfrm>
          <a:solidFill>
            <a:srgbClr val="FFFFFF"/>
          </a:solidFill>
        </p:grpSpPr>
        <p:sp>
          <p:nvSpPr>
            <p:cNvPr id="6"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en-US"/>
              <a:t>Edit Master text styles</a:t>
            </a:r>
          </a:p>
        </p:txBody>
      </p:sp>
    </p:spTree>
    <p:extLst>
      <p:ext uri="{BB962C8B-B14F-4D97-AF65-F5344CB8AC3E}">
        <p14:creationId xmlns:p14="http://schemas.microsoft.com/office/powerpoint/2010/main" val="421604498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p:cSld name="Kansi 4">
    <p:bg>
      <p:bgPr>
        <a:solidFill>
          <a:srgbClr val="00D7A7"/>
        </a:solidFill>
        <a:effectLst/>
      </p:bgPr>
    </p:bg>
    <p:spTree>
      <p:nvGrpSpPr>
        <p:cNvPr id="1" name=""/>
        <p:cNvGrpSpPr/>
        <p:nvPr/>
      </p:nvGrpSpPr>
      <p:grpSpPr>
        <a:xfrm>
          <a:off x="0" y="0"/>
          <a:ext cx="0" cy="0"/>
          <a:chOff x="0" y="0"/>
          <a:chExt cx="0" cy="0"/>
        </a:xfrm>
      </p:grpSpPr>
      <p:sp>
        <p:nvSpPr>
          <p:cNvPr id="4" name="Freeform 5"/>
          <p:cNvSpPr>
            <a:spLocks/>
          </p:cNvSpPr>
          <p:nvPr/>
        </p:nvSpPr>
        <p:spPr bwMode="white">
          <a:xfrm>
            <a:off x="0" y="0"/>
            <a:ext cx="9815513" cy="6858000"/>
          </a:xfrm>
          <a:custGeom>
            <a:avLst/>
            <a:gdLst>
              <a:gd name="T0" fmla="*/ 0 w 20470"/>
              <a:gd name="T1" fmla="*/ 6858000 h 14293"/>
              <a:gd name="T2" fmla="*/ 2725435 w 20470"/>
              <a:gd name="T3" fmla="*/ 6858000 h 14293"/>
              <a:gd name="T4" fmla="*/ 2544187 w 20470"/>
              <a:gd name="T5" fmla="*/ 6485663 h 14293"/>
              <a:gd name="T6" fmla="*/ 2623782 w 20470"/>
              <a:gd name="T7" fmla="*/ 6066305 h 14293"/>
              <a:gd name="T8" fmla="*/ 3042379 w 20470"/>
              <a:gd name="T9" fmla="*/ 5987135 h 14293"/>
              <a:gd name="T10" fmla="*/ 3796141 w 20470"/>
              <a:gd name="T11" fmla="*/ 6355154 h 14293"/>
              <a:gd name="T12" fmla="*/ 4196038 w 20470"/>
              <a:gd name="T13" fmla="*/ 6269746 h 14293"/>
              <a:gd name="T14" fmla="*/ 4277552 w 20470"/>
              <a:gd name="T15" fmla="*/ 5859025 h 14293"/>
              <a:gd name="T16" fmla="*/ 3914576 w 20470"/>
              <a:gd name="T17" fmla="*/ 5114351 h 14293"/>
              <a:gd name="T18" fmla="*/ 3994172 w 20470"/>
              <a:gd name="T19" fmla="*/ 4694993 h 14293"/>
              <a:gd name="T20" fmla="*/ 4412768 w 20470"/>
              <a:gd name="T21" fmla="*/ 4615823 h 14293"/>
              <a:gd name="T22" fmla="*/ 5166530 w 20470"/>
              <a:gd name="T23" fmla="*/ 4983841 h 14293"/>
              <a:gd name="T24" fmla="*/ 5566427 w 20470"/>
              <a:gd name="T25" fmla="*/ 4898434 h 14293"/>
              <a:gd name="T26" fmla="*/ 5648420 w 20470"/>
              <a:gd name="T27" fmla="*/ 4487712 h 14293"/>
              <a:gd name="T28" fmla="*/ 5284965 w 20470"/>
              <a:gd name="T29" fmla="*/ 3743039 h 14293"/>
              <a:gd name="T30" fmla="*/ 5364561 w 20470"/>
              <a:gd name="T31" fmla="*/ 3323681 h 14293"/>
              <a:gd name="T32" fmla="*/ 5783158 w 20470"/>
              <a:gd name="T33" fmla="*/ 3244511 h 14293"/>
              <a:gd name="T34" fmla="*/ 6535961 w 20470"/>
              <a:gd name="T35" fmla="*/ 3613969 h 14293"/>
              <a:gd name="T36" fmla="*/ 6934419 w 20470"/>
              <a:gd name="T37" fmla="*/ 3530001 h 14293"/>
              <a:gd name="T38" fmla="*/ 7015932 w 20470"/>
              <a:gd name="T39" fmla="*/ 3118799 h 14293"/>
              <a:gd name="T40" fmla="*/ 6652957 w 20470"/>
              <a:gd name="T41" fmla="*/ 2374126 h 14293"/>
              <a:gd name="T42" fmla="*/ 6732073 w 20470"/>
              <a:gd name="T43" fmla="*/ 1955247 h 14293"/>
              <a:gd name="T44" fmla="*/ 7150670 w 20470"/>
              <a:gd name="T45" fmla="*/ 1876078 h 14293"/>
              <a:gd name="T46" fmla="*/ 7904911 w 20470"/>
              <a:gd name="T47" fmla="*/ 2243616 h 14293"/>
              <a:gd name="T48" fmla="*/ 8304808 w 20470"/>
              <a:gd name="T49" fmla="*/ 2158689 h 14293"/>
              <a:gd name="T50" fmla="*/ 8386322 w 20470"/>
              <a:gd name="T51" fmla="*/ 1747487 h 14293"/>
              <a:gd name="T52" fmla="*/ 8023346 w 20470"/>
              <a:gd name="T53" fmla="*/ 1002814 h 14293"/>
              <a:gd name="T54" fmla="*/ 8102942 w 20470"/>
              <a:gd name="T55" fmla="*/ 583935 h 14293"/>
              <a:gd name="T56" fmla="*/ 8521539 w 20470"/>
              <a:gd name="T57" fmla="*/ 504286 h 14293"/>
              <a:gd name="T58" fmla="*/ 9275780 w 20470"/>
              <a:gd name="T59" fmla="*/ 872304 h 14293"/>
              <a:gd name="T60" fmla="*/ 9675677 w 20470"/>
              <a:gd name="T61" fmla="*/ 786417 h 14293"/>
              <a:gd name="T62" fmla="*/ 9757190 w 20470"/>
              <a:gd name="T63" fmla="*/ 375695 h 14293"/>
              <a:gd name="T64" fmla="*/ 9574024 w 20470"/>
              <a:gd name="T65" fmla="*/ 0 h 14293"/>
              <a:gd name="T66" fmla="*/ 0 w 20470"/>
              <a:gd name="T67" fmla="*/ 0 h 14293"/>
              <a:gd name="T68" fmla="*/ 0 w 20470"/>
              <a:gd name="T69" fmla="*/ 6858000 h 1429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0470" h="14293">
                <a:moveTo>
                  <a:pt x="0" y="14293"/>
                </a:moveTo>
                <a:lnTo>
                  <a:pt x="5684" y="14293"/>
                </a:lnTo>
                <a:cubicBezTo>
                  <a:pt x="5495" y="13905"/>
                  <a:pt x="5306" y="13517"/>
                  <a:pt x="5306" y="13517"/>
                </a:cubicBezTo>
                <a:cubicBezTo>
                  <a:pt x="5306" y="13517"/>
                  <a:pt x="5077" y="13038"/>
                  <a:pt x="5472" y="12643"/>
                </a:cubicBezTo>
                <a:cubicBezTo>
                  <a:pt x="5708" y="12407"/>
                  <a:pt x="6053" y="12349"/>
                  <a:pt x="6345" y="12478"/>
                </a:cubicBezTo>
                <a:cubicBezTo>
                  <a:pt x="6357" y="12483"/>
                  <a:pt x="7917" y="13245"/>
                  <a:pt x="7917" y="13245"/>
                </a:cubicBezTo>
                <a:cubicBezTo>
                  <a:pt x="7917" y="13245"/>
                  <a:pt x="8353" y="13466"/>
                  <a:pt x="8751" y="13067"/>
                </a:cubicBezTo>
                <a:cubicBezTo>
                  <a:pt x="8982" y="12837"/>
                  <a:pt x="9042" y="12503"/>
                  <a:pt x="8921" y="12211"/>
                </a:cubicBezTo>
                <a:cubicBezTo>
                  <a:pt x="8913" y="12193"/>
                  <a:pt x="8164" y="10659"/>
                  <a:pt x="8164" y="10659"/>
                </a:cubicBezTo>
                <a:cubicBezTo>
                  <a:pt x="8164" y="10659"/>
                  <a:pt x="7935" y="10180"/>
                  <a:pt x="8330" y="9785"/>
                </a:cubicBezTo>
                <a:cubicBezTo>
                  <a:pt x="8566" y="9549"/>
                  <a:pt x="8912" y="9491"/>
                  <a:pt x="9203" y="9620"/>
                </a:cubicBezTo>
                <a:cubicBezTo>
                  <a:pt x="9215" y="9625"/>
                  <a:pt x="10775" y="10387"/>
                  <a:pt x="10775" y="10387"/>
                </a:cubicBezTo>
                <a:cubicBezTo>
                  <a:pt x="10775" y="10387"/>
                  <a:pt x="11211" y="10608"/>
                  <a:pt x="11609" y="10209"/>
                </a:cubicBezTo>
                <a:cubicBezTo>
                  <a:pt x="11840" y="9979"/>
                  <a:pt x="11901" y="9645"/>
                  <a:pt x="11780" y="9353"/>
                </a:cubicBezTo>
                <a:cubicBezTo>
                  <a:pt x="11771" y="9335"/>
                  <a:pt x="11022" y="7801"/>
                  <a:pt x="11022" y="7801"/>
                </a:cubicBezTo>
                <a:cubicBezTo>
                  <a:pt x="11022" y="7801"/>
                  <a:pt x="10793" y="7322"/>
                  <a:pt x="11188" y="6927"/>
                </a:cubicBezTo>
                <a:cubicBezTo>
                  <a:pt x="11425" y="6691"/>
                  <a:pt x="11770" y="6633"/>
                  <a:pt x="12061" y="6762"/>
                </a:cubicBezTo>
                <a:cubicBezTo>
                  <a:pt x="12074" y="6767"/>
                  <a:pt x="13631" y="7532"/>
                  <a:pt x="13631" y="7532"/>
                </a:cubicBezTo>
                <a:cubicBezTo>
                  <a:pt x="13631" y="7532"/>
                  <a:pt x="14095" y="7723"/>
                  <a:pt x="14462" y="7357"/>
                </a:cubicBezTo>
                <a:cubicBezTo>
                  <a:pt x="14692" y="7127"/>
                  <a:pt x="14753" y="6793"/>
                  <a:pt x="14632" y="6500"/>
                </a:cubicBezTo>
                <a:cubicBezTo>
                  <a:pt x="14623" y="6483"/>
                  <a:pt x="13875" y="4948"/>
                  <a:pt x="13875" y="4948"/>
                </a:cubicBezTo>
                <a:cubicBezTo>
                  <a:pt x="13875" y="4948"/>
                  <a:pt x="13646" y="4470"/>
                  <a:pt x="14040" y="4075"/>
                </a:cubicBezTo>
                <a:cubicBezTo>
                  <a:pt x="14277" y="3838"/>
                  <a:pt x="14622" y="3781"/>
                  <a:pt x="14913" y="3910"/>
                </a:cubicBezTo>
                <a:cubicBezTo>
                  <a:pt x="14926" y="3915"/>
                  <a:pt x="16486" y="4676"/>
                  <a:pt x="16486" y="4676"/>
                </a:cubicBezTo>
                <a:cubicBezTo>
                  <a:pt x="16486" y="4676"/>
                  <a:pt x="16921" y="4897"/>
                  <a:pt x="17320" y="4499"/>
                </a:cubicBezTo>
                <a:cubicBezTo>
                  <a:pt x="17550" y="4268"/>
                  <a:pt x="17611" y="3935"/>
                  <a:pt x="17490" y="3642"/>
                </a:cubicBezTo>
                <a:cubicBezTo>
                  <a:pt x="17481" y="3624"/>
                  <a:pt x="16733" y="2090"/>
                  <a:pt x="16733" y="2090"/>
                </a:cubicBezTo>
                <a:cubicBezTo>
                  <a:pt x="16733" y="2090"/>
                  <a:pt x="16504" y="1611"/>
                  <a:pt x="16899" y="1217"/>
                </a:cubicBezTo>
                <a:cubicBezTo>
                  <a:pt x="17135" y="980"/>
                  <a:pt x="17480" y="922"/>
                  <a:pt x="17772" y="1051"/>
                </a:cubicBezTo>
                <a:cubicBezTo>
                  <a:pt x="17784" y="1056"/>
                  <a:pt x="19345" y="1818"/>
                  <a:pt x="19345" y="1818"/>
                </a:cubicBezTo>
                <a:cubicBezTo>
                  <a:pt x="19345" y="1818"/>
                  <a:pt x="19807" y="2012"/>
                  <a:pt x="20179" y="1639"/>
                </a:cubicBezTo>
                <a:cubicBezTo>
                  <a:pt x="20409" y="1409"/>
                  <a:pt x="20470" y="1075"/>
                  <a:pt x="20349" y="783"/>
                </a:cubicBezTo>
                <a:cubicBezTo>
                  <a:pt x="20345" y="774"/>
                  <a:pt x="20156" y="386"/>
                  <a:pt x="19967" y="0"/>
                </a:cubicBezTo>
                <a:lnTo>
                  <a:pt x="0" y="0"/>
                </a:lnTo>
                <a:lnTo>
                  <a:pt x="0" y="14293"/>
                </a:lnTo>
                <a:close/>
              </a:path>
            </a:pathLst>
          </a:custGeom>
          <a:solidFill>
            <a:srgbClr val="F5A3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p:cNvGrpSpPr/>
          <p:nvPr/>
        </p:nvGrpSpPr>
        <p:grpSpPr bwMode="black">
          <a:xfrm>
            <a:off x="465667" y="5813465"/>
            <a:ext cx="1295039" cy="601443"/>
            <a:chOff x="228601" y="704851"/>
            <a:chExt cx="11734800" cy="5449888"/>
          </a:xfrm>
          <a:solidFill>
            <a:schemeClr val="bg1"/>
          </a:solidFill>
        </p:grpSpPr>
        <p:sp>
          <p:nvSpPr>
            <p:cNvPr id="6"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en-US"/>
              <a:t>Edit Master text styles</a:t>
            </a:r>
          </a:p>
        </p:txBody>
      </p:sp>
    </p:spTree>
    <p:extLst>
      <p:ext uri="{BB962C8B-B14F-4D97-AF65-F5344CB8AC3E}">
        <p14:creationId xmlns:p14="http://schemas.microsoft.com/office/powerpoint/2010/main" val="291296642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p:cSld name="Kansi 4 B">
    <p:bg>
      <p:bgPr>
        <a:solidFill>
          <a:srgbClr val="00D7A7"/>
        </a:solidFill>
        <a:effectLst/>
      </p:bgPr>
    </p:bg>
    <p:spTree>
      <p:nvGrpSpPr>
        <p:cNvPr id="1" name=""/>
        <p:cNvGrpSpPr/>
        <p:nvPr/>
      </p:nvGrpSpPr>
      <p:grpSpPr>
        <a:xfrm>
          <a:off x="0" y="0"/>
          <a:ext cx="0" cy="0"/>
          <a:chOff x="0" y="0"/>
          <a:chExt cx="0" cy="0"/>
        </a:xfrm>
      </p:grpSpPr>
      <p:sp>
        <p:nvSpPr>
          <p:cNvPr id="4" name="Freeform 18"/>
          <p:cNvSpPr>
            <a:spLocks/>
          </p:cNvSpPr>
          <p:nvPr/>
        </p:nvSpPr>
        <p:spPr bwMode="auto">
          <a:xfrm>
            <a:off x="0" y="0"/>
            <a:ext cx="12193588" cy="6858000"/>
          </a:xfrm>
          <a:custGeom>
            <a:avLst/>
            <a:gdLst>
              <a:gd name="T0" fmla="*/ 0 w 25400"/>
              <a:gd name="T1" fmla="*/ 6858000 h 14293"/>
              <a:gd name="T2" fmla="*/ 5607912 w 25400"/>
              <a:gd name="T3" fmla="*/ 6858000 h 14293"/>
              <a:gd name="T4" fmla="*/ 5425974 w 25400"/>
              <a:gd name="T5" fmla="*/ 6485663 h 14293"/>
              <a:gd name="T6" fmla="*/ 5505662 w 25400"/>
              <a:gd name="T7" fmla="*/ 6066305 h 14293"/>
              <a:gd name="T8" fmla="*/ 5924743 w 25400"/>
              <a:gd name="T9" fmla="*/ 5987135 h 14293"/>
              <a:gd name="T10" fmla="*/ 6679377 w 25400"/>
              <a:gd name="T11" fmla="*/ 6355154 h 14293"/>
              <a:gd name="T12" fmla="*/ 7079737 w 25400"/>
              <a:gd name="T13" fmla="*/ 6269746 h 14293"/>
              <a:gd name="T14" fmla="*/ 7161825 w 25400"/>
              <a:gd name="T15" fmla="*/ 5859025 h 14293"/>
              <a:gd name="T16" fmla="*/ 6797949 w 25400"/>
              <a:gd name="T17" fmla="*/ 5114351 h 14293"/>
              <a:gd name="T18" fmla="*/ 6877637 w 25400"/>
              <a:gd name="T19" fmla="*/ 4694993 h 14293"/>
              <a:gd name="T20" fmla="*/ 7296718 w 25400"/>
              <a:gd name="T21" fmla="*/ 4615823 h 14293"/>
              <a:gd name="T22" fmla="*/ 8051832 w 25400"/>
              <a:gd name="T23" fmla="*/ 4983841 h 14293"/>
              <a:gd name="T24" fmla="*/ 8452192 w 25400"/>
              <a:gd name="T25" fmla="*/ 4898434 h 14293"/>
              <a:gd name="T26" fmla="*/ 8533800 w 25400"/>
              <a:gd name="T27" fmla="*/ 4487712 h 14293"/>
              <a:gd name="T28" fmla="*/ 8170404 w 25400"/>
              <a:gd name="T29" fmla="*/ 3743039 h 14293"/>
              <a:gd name="T30" fmla="*/ 8249612 w 25400"/>
              <a:gd name="T31" fmla="*/ 3323681 h 14293"/>
              <a:gd name="T32" fmla="*/ 8668693 w 25400"/>
              <a:gd name="T33" fmla="*/ 3244511 h 14293"/>
              <a:gd name="T34" fmla="*/ 9422367 w 25400"/>
              <a:gd name="T35" fmla="*/ 3613969 h 14293"/>
              <a:gd name="T36" fmla="*/ 9821287 w 25400"/>
              <a:gd name="T37" fmla="*/ 3530001 h 14293"/>
              <a:gd name="T38" fmla="*/ 9902895 w 25400"/>
              <a:gd name="T39" fmla="*/ 3118799 h 14293"/>
              <a:gd name="T40" fmla="*/ 9539499 w 25400"/>
              <a:gd name="T41" fmla="*/ 2374126 h 14293"/>
              <a:gd name="T42" fmla="*/ 9619187 w 25400"/>
              <a:gd name="T43" fmla="*/ 1955247 h 14293"/>
              <a:gd name="T44" fmla="*/ 10038268 w 25400"/>
              <a:gd name="T45" fmla="*/ 1876078 h 14293"/>
              <a:gd name="T46" fmla="*/ 10792902 w 25400"/>
              <a:gd name="T47" fmla="*/ 2243616 h 14293"/>
              <a:gd name="T48" fmla="*/ 11193262 w 25400"/>
              <a:gd name="T49" fmla="*/ 2158689 h 14293"/>
              <a:gd name="T50" fmla="*/ 11274870 w 25400"/>
              <a:gd name="T51" fmla="*/ 1747487 h 14293"/>
              <a:gd name="T52" fmla="*/ 10911474 w 25400"/>
              <a:gd name="T53" fmla="*/ 1002814 h 14293"/>
              <a:gd name="T54" fmla="*/ 10991162 w 25400"/>
              <a:gd name="T55" fmla="*/ 583935 h 14293"/>
              <a:gd name="T56" fmla="*/ 11410243 w 25400"/>
              <a:gd name="T57" fmla="*/ 504286 h 14293"/>
              <a:gd name="T58" fmla="*/ 12165357 w 25400"/>
              <a:gd name="T59" fmla="*/ 872304 h 14293"/>
              <a:gd name="T60" fmla="*/ 12193200 w 25400"/>
              <a:gd name="T61" fmla="*/ 881421 h 14293"/>
              <a:gd name="T62" fmla="*/ 12193200 w 25400"/>
              <a:gd name="T63" fmla="*/ 0 h 14293"/>
              <a:gd name="T64" fmla="*/ 0 w 25400"/>
              <a:gd name="T65" fmla="*/ 0 h 14293"/>
              <a:gd name="T66" fmla="*/ 0 w 25400"/>
              <a:gd name="T67" fmla="*/ 6858000 h 1429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5400" h="14293">
                <a:moveTo>
                  <a:pt x="0" y="14293"/>
                </a:moveTo>
                <a:lnTo>
                  <a:pt x="11682" y="14293"/>
                </a:lnTo>
                <a:cubicBezTo>
                  <a:pt x="11492" y="13905"/>
                  <a:pt x="11303" y="13517"/>
                  <a:pt x="11303" y="13517"/>
                </a:cubicBezTo>
                <a:cubicBezTo>
                  <a:pt x="11303" y="13517"/>
                  <a:pt x="11074" y="13038"/>
                  <a:pt x="11469" y="12643"/>
                </a:cubicBezTo>
                <a:cubicBezTo>
                  <a:pt x="11705" y="12407"/>
                  <a:pt x="12051" y="12349"/>
                  <a:pt x="12342" y="12478"/>
                </a:cubicBezTo>
                <a:cubicBezTo>
                  <a:pt x="12354" y="12483"/>
                  <a:pt x="13914" y="13245"/>
                  <a:pt x="13914" y="13245"/>
                </a:cubicBezTo>
                <a:cubicBezTo>
                  <a:pt x="13914" y="13245"/>
                  <a:pt x="14350" y="13466"/>
                  <a:pt x="14748" y="13067"/>
                </a:cubicBezTo>
                <a:cubicBezTo>
                  <a:pt x="14979" y="12837"/>
                  <a:pt x="15040" y="12503"/>
                  <a:pt x="14919" y="12211"/>
                </a:cubicBezTo>
                <a:cubicBezTo>
                  <a:pt x="14910" y="12193"/>
                  <a:pt x="14161" y="10659"/>
                  <a:pt x="14161" y="10659"/>
                </a:cubicBezTo>
                <a:cubicBezTo>
                  <a:pt x="14161" y="10659"/>
                  <a:pt x="13932" y="10180"/>
                  <a:pt x="14327" y="9785"/>
                </a:cubicBezTo>
                <a:cubicBezTo>
                  <a:pt x="14564" y="9549"/>
                  <a:pt x="14909" y="9491"/>
                  <a:pt x="15200" y="9620"/>
                </a:cubicBezTo>
                <a:cubicBezTo>
                  <a:pt x="15213" y="9625"/>
                  <a:pt x="16773" y="10387"/>
                  <a:pt x="16773" y="10387"/>
                </a:cubicBezTo>
                <a:cubicBezTo>
                  <a:pt x="16773" y="10387"/>
                  <a:pt x="17208" y="10608"/>
                  <a:pt x="17607" y="10209"/>
                </a:cubicBezTo>
                <a:cubicBezTo>
                  <a:pt x="17837" y="9979"/>
                  <a:pt x="17898" y="9645"/>
                  <a:pt x="17777" y="9353"/>
                </a:cubicBezTo>
                <a:cubicBezTo>
                  <a:pt x="17768" y="9335"/>
                  <a:pt x="17020" y="7801"/>
                  <a:pt x="17020" y="7801"/>
                </a:cubicBezTo>
                <a:cubicBezTo>
                  <a:pt x="17020" y="7801"/>
                  <a:pt x="16791" y="7322"/>
                  <a:pt x="17185" y="6927"/>
                </a:cubicBezTo>
                <a:cubicBezTo>
                  <a:pt x="17422" y="6691"/>
                  <a:pt x="17767" y="6633"/>
                  <a:pt x="18058" y="6762"/>
                </a:cubicBezTo>
                <a:cubicBezTo>
                  <a:pt x="18071" y="6767"/>
                  <a:pt x="19628" y="7532"/>
                  <a:pt x="19628" y="7532"/>
                </a:cubicBezTo>
                <a:cubicBezTo>
                  <a:pt x="19628" y="7532"/>
                  <a:pt x="20093" y="7723"/>
                  <a:pt x="20459" y="7357"/>
                </a:cubicBezTo>
                <a:cubicBezTo>
                  <a:pt x="20689" y="7127"/>
                  <a:pt x="20750" y="6793"/>
                  <a:pt x="20629" y="6500"/>
                </a:cubicBezTo>
                <a:cubicBezTo>
                  <a:pt x="20620" y="6483"/>
                  <a:pt x="19872" y="4948"/>
                  <a:pt x="19872" y="4948"/>
                </a:cubicBezTo>
                <a:cubicBezTo>
                  <a:pt x="19872" y="4948"/>
                  <a:pt x="19643" y="4470"/>
                  <a:pt x="20038" y="4075"/>
                </a:cubicBezTo>
                <a:cubicBezTo>
                  <a:pt x="20274" y="3838"/>
                  <a:pt x="20619" y="3781"/>
                  <a:pt x="20911" y="3910"/>
                </a:cubicBezTo>
                <a:cubicBezTo>
                  <a:pt x="20923" y="3915"/>
                  <a:pt x="22483" y="4676"/>
                  <a:pt x="22483" y="4676"/>
                </a:cubicBezTo>
                <a:cubicBezTo>
                  <a:pt x="22483" y="4676"/>
                  <a:pt x="22919" y="4897"/>
                  <a:pt x="23317" y="4499"/>
                </a:cubicBezTo>
                <a:cubicBezTo>
                  <a:pt x="23547" y="4268"/>
                  <a:pt x="23608" y="3935"/>
                  <a:pt x="23487" y="3642"/>
                </a:cubicBezTo>
                <a:cubicBezTo>
                  <a:pt x="23479" y="3624"/>
                  <a:pt x="22730" y="2090"/>
                  <a:pt x="22730" y="2090"/>
                </a:cubicBezTo>
                <a:cubicBezTo>
                  <a:pt x="22730" y="2090"/>
                  <a:pt x="22501" y="1611"/>
                  <a:pt x="22896" y="1217"/>
                </a:cubicBezTo>
                <a:cubicBezTo>
                  <a:pt x="23132" y="980"/>
                  <a:pt x="23478" y="922"/>
                  <a:pt x="23769" y="1051"/>
                </a:cubicBezTo>
                <a:cubicBezTo>
                  <a:pt x="23781" y="1056"/>
                  <a:pt x="25342" y="1818"/>
                  <a:pt x="25342" y="1818"/>
                </a:cubicBezTo>
                <a:cubicBezTo>
                  <a:pt x="25342" y="1818"/>
                  <a:pt x="25363" y="1827"/>
                  <a:pt x="25400" y="1837"/>
                </a:cubicBezTo>
                <a:lnTo>
                  <a:pt x="25400" y="0"/>
                </a:lnTo>
                <a:lnTo>
                  <a:pt x="0" y="0"/>
                </a:lnTo>
                <a:lnTo>
                  <a:pt x="0" y="14293"/>
                </a:lnTo>
                <a:close/>
              </a:path>
            </a:pathLst>
          </a:custGeom>
          <a:solidFill>
            <a:srgbClr val="F5A3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p:cNvGrpSpPr/>
          <p:nvPr/>
        </p:nvGrpSpPr>
        <p:grpSpPr bwMode="black">
          <a:xfrm>
            <a:off x="465667" y="5813465"/>
            <a:ext cx="1295039" cy="601443"/>
            <a:chOff x="228601" y="704851"/>
            <a:chExt cx="11734800" cy="5449888"/>
          </a:xfrm>
          <a:solidFill>
            <a:schemeClr val="bg1"/>
          </a:solidFill>
        </p:grpSpPr>
        <p:sp>
          <p:nvSpPr>
            <p:cNvPr id="6"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en-US"/>
              <a:t>Edit Master text styles</a:t>
            </a:r>
          </a:p>
        </p:txBody>
      </p:sp>
    </p:spTree>
    <p:extLst>
      <p:ext uri="{BB962C8B-B14F-4D97-AF65-F5344CB8AC3E}">
        <p14:creationId xmlns:p14="http://schemas.microsoft.com/office/powerpoint/2010/main" val="340318599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p:cSld name="Kansi 5">
    <p:bg>
      <p:bgPr>
        <a:solidFill>
          <a:srgbClr val="9FC9EB"/>
        </a:solidFill>
        <a:effectLst/>
      </p:bgPr>
    </p:bg>
    <p:spTree>
      <p:nvGrpSpPr>
        <p:cNvPr id="1" name=""/>
        <p:cNvGrpSpPr/>
        <p:nvPr/>
      </p:nvGrpSpPr>
      <p:grpSpPr>
        <a:xfrm>
          <a:off x="0" y="0"/>
          <a:ext cx="0" cy="0"/>
          <a:chOff x="0" y="0"/>
          <a:chExt cx="0" cy="0"/>
        </a:xfrm>
      </p:grpSpPr>
      <p:sp>
        <p:nvSpPr>
          <p:cNvPr id="4" name="Freeform 18"/>
          <p:cNvSpPr>
            <a:spLocks noChangeAspect="1"/>
          </p:cNvSpPr>
          <p:nvPr/>
        </p:nvSpPr>
        <p:spPr bwMode="auto">
          <a:xfrm>
            <a:off x="-17463" y="-17463"/>
            <a:ext cx="9726613" cy="6875463"/>
          </a:xfrm>
          <a:custGeom>
            <a:avLst/>
            <a:gdLst>
              <a:gd name="T0" fmla="*/ 12981 w 20233"/>
              <a:gd name="T1" fmla="*/ 6251 h 14300"/>
              <a:gd name="T2" fmla="*/ 12981 w 20233"/>
              <a:gd name="T3" fmla="*/ 6876000 h 14300"/>
              <a:gd name="T4" fmla="*/ 3610270 w 20233"/>
              <a:gd name="T5" fmla="*/ 6876000 h 14300"/>
              <a:gd name="T6" fmla="*/ 3608347 w 20233"/>
              <a:gd name="T7" fmla="*/ 6056169 h 14300"/>
              <a:gd name="T8" fmla="*/ 4484350 w 20233"/>
              <a:gd name="T9" fmla="*/ 6058573 h 14300"/>
              <a:gd name="T10" fmla="*/ 4481946 w 20233"/>
              <a:gd name="T11" fmla="*/ 5182004 h 14300"/>
              <a:gd name="T12" fmla="*/ 5358431 w 20233"/>
              <a:gd name="T13" fmla="*/ 5184408 h 14300"/>
              <a:gd name="T14" fmla="*/ 5356027 w 20233"/>
              <a:gd name="T15" fmla="*/ 4368424 h 14300"/>
              <a:gd name="T16" fmla="*/ 6232031 w 20233"/>
              <a:gd name="T17" fmla="*/ 4370828 h 14300"/>
              <a:gd name="T18" fmla="*/ 6229627 w 20233"/>
              <a:gd name="T19" fmla="*/ 3494258 h 14300"/>
              <a:gd name="T20" fmla="*/ 7106111 w 20233"/>
              <a:gd name="T21" fmla="*/ 3496662 h 14300"/>
              <a:gd name="T22" fmla="*/ 7103707 w 20233"/>
              <a:gd name="T23" fmla="*/ 2620573 h 14300"/>
              <a:gd name="T24" fmla="*/ 7980192 w 20233"/>
              <a:gd name="T25" fmla="*/ 2622978 h 14300"/>
              <a:gd name="T26" fmla="*/ 7977788 w 20233"/>
              <a:gd name="T27" fmla="*/ 1746408 h 14300"/>
              <a:gd name="T28" fmla="*/ 8853791 w 20233"/>
              <a:gd name="T29" fmla="*/ 1748812 h 14300"/>
              <a:gd name="T30" fmla="*/ 8851388 w 20233"/>
              <a:gd name="T31" fmla="*/ 872723 h 14300"/>
              <a:gd name="T32" fmla="*/ 9727872 w 20233"/>
              <a:gd name="T33" fmla="*/ 875127 h 14300"/>
              <a:gd name="T34" fmla="*/ 9725468 w 20233"/>
              <a:gd name="T35" fmla="*/ 0 h 14300"/>
              <a:gd name="T36" fmla="*/ 12981 w 20233"/>
              <a:gd name="T37" fmla="*/ 6251 h 143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0233" h="14300">
                <a:moveTo>
                  <a:pt x="27" y="13"/>
                </a:moveTo>
                <a:cubicBezTo>
                  <a:pt x="-68" y="4714"/>
                  <a:pt x="122" y="9599"/>
                  <a:pt x="27" y="14300"/>
                </a:cubicBezTo>
                <a:lnTo>
                  <a:pt x="7509" y="14300"/>
                </a:lnTo>
                <a:cubicBezTo>
                  <a:pt x="7508" y="13732"/>
                  <a:pt x="7506" y="13163"/>
                  <a:pt x="7505" y="12595"/>
                </a:cubicBezTo>
                <a:lnTo>
                  <a:pt x="9327" y="12600"/>
                </a:lnTo>
                <a:cubicBezTo>
                  <a:pt x="9325" y="11992"/>
                  <a:pt x="9324" y="11385"/>
                  <a:pt x="9322" y="10777"/>
                </a:cubicBezTo>
                <a:lnTo>
                  <a:pt x="11145" y="10782"/>
                </a:lnTo>
                <a:cubicBezTo>
                  <a:pt x="11143" y="10216"/>
                  <a:pt x="11142" y="9651"/>
                  <a:pt x="11140" y="9085"/>
                </a:cubicBezTo>
                <a:lnTo>
                  <a:pt x="12962" y="9090"/>
                </a:lnTo>
                <a:cubicBezTo>
                  <a:pt x="12960" y="8482"/>
                  <a:pt x="12959" y="7875"/>
                  <a:pt x="12957" y="7267"/>
                </a:cubicBezTo>
                <a:lnTo>
                  <a:pt x="14780" y="7272"/>
                </a:lnTo>
                <a:cubicBezTo>
                  <a:pt x="14778" y="6665"/>
                  <a:pt x="14777" y="6057"/>
                  <a:pt x="14775" y="5450"/>
                </a:cubicBezTo>
                <a:lnTo>
                  <a:pt x="16598" y="5455"/>
                </a:lnTo>
                <a:cubicBezTo>
                  <a:pt x="16596" y="4847"/>
                  <a:pt x="16595" y="4240"/>
                  <a:pt x="16593" y="3632"/>
                </a:cubicBezTo>
                <a:lnTo>
                  <a:pt x="18415" y="3637"/>
                </a:lnTo>
                <a:cubicBezTo>
                  <a:pt x="18413" y="3030"/>
                  <a:pt x="18412" y="2422"/>
                  <a:pt x="18410" y="1815"/>
                </a:cubicBezTo>
                <a:lnTo>
                  <a:pt x="20233" y="1820"/>
                </a:lnTo>
                <a:cubicBezTo>
                  <a:pt x="20231" y="1213"/>
                  <a:pt x="20230" y="607"/>
                  <a:pt x="20228" y="0"/>
                </a:cubicBezTo>
                <a:lnTo>
                  <a:pt x="27" y="13"/>
                </a:lnTo>
                <a:close/>
              </a:path>
            </a:pathLst>
          </a:custGeom>
          <a:solidFill>
            <a:srgbClr val="DB271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p:cNvGrpSpPr/>
          <p:nvPr/>
        </p:nvGrpSpPr>
        <p:grpSpPr bwMode="black">
          <a:xfrm>
            <a:off x="465667" y="5813465"/>
            <a:ext cx="1295039" cy="601443"/>
            <a:chOff x="228601" y="704851"/>
            <a:chExt cx="11734800" cy="5449888"/>
          </a:xfrm>
          <a:solidFill>
            <a:schemeClr val="bg1"/>
          </a:solidFill>
        </p:grpSpPr>
        <p:sp>
          <p:nvSpPr>
            <p:cNvPr id="6"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en-US"/>
              <a:t>Edit Master text styles</a:t>
            </a:r>
          </a:p>
        </p:txBody>
      </p:sp>
    </p:spTree>
    <p:extLst>
      <p:ext uri="{BB962C8B-B14F-4D97-AF65-F5344CB8AC3E}">
        <p14:creationId xmlns:p14="http://schemas.microsoft.com/office/powerpoint/2010/main" val="234119664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p:cSld name="Kansi 5 B">
    <p:bg>
      <p:bgPr>
        <a:solidFill>
          <a:srgbClr val="9FC9EB"/>
        </a:solidFill>
        <a:effectLst/>
      </p:bgPr>
    </p:bg>
    <p:spTree>
      <p:nvGrpSpPr>
        <p:cNvPr id="1" name=""/>
        <p:cNvGrpSpPr/>
        <p:nvPr/>
      </p:nvGrpSpPr>
      <p:grpSpPr>
        <a:xfrm>
          <a:off x="0" y="0"/>
          <a:ext cx="0" cy="0"/>
          <a:chOff x="0" y="0"/>
          <a:chExt cx="0" cy="0"/>
        </a:xfrm>
      </p:grpSpPr>
      <p:sp>
        <p:nvSpPr>
          <p:cNvPr id="4" name="Freeform 5"/>
          <p:cNvSpPr>
            <a:spLocks/>
          </p:cNvSpPr>
          <p:nvPr/>
        </p:nvSpPr>
        <p:spPr bwMode="auto">
          <a:xfrm>
            <a:off x="0" y="0"/>
            <a:ext cx="12193588" cy="6858000"/>
          </a:xfrm>
          <a:custGeom>
            <a:avLst/>
            <a:gdLst>
              <a:gd name="T0" fmla="*/ 0 w 25400"/>
              <a:gd name="T1" fmla="*/ 0 h 14300"/>
              <a:gd name="T2" fmla="*/ 0 w 25400"/>
              <a:gd name="T3" fmla="*/ 6858000 h 14300"/>
              <a:gd name="T4" fmla="*/ 6962125 w 25400"/>
              <a:gd name="T5" fmla="*/ 6858000 h 14300"/>
              <a:gd name="T6" fmla="*/ 6959725 w 25400"/>
              <a:gd name="T7" fmla="*/ 6040315 h 14300"/>
              <a:gd name="T8" fmla="*/ 7834851 w 25400"/>
              <a:gd name="T9" fmla="*/ 6042713 h 14300"/>
              <a:gd name="T10" fmla="*/ 7832451 w 25400"/>
              <a:gd name="T11" fmla="*/ 5168438 h 14300"/>
              <a:gd name="T12" fmla="*/ 8707097 w 25400"/>
              <a:gd name="T13" fmla="*/ 5170836 h 14300"/>
              <a:gd name="T14" fmla="*/ 8704697 w 25400"/>
              <a:gd name="T15" fmla="*/ 4356988 h 14300"/>
              <a:gd name="T16" fmla="*/ 9579823 w 25400"/>
              <a:gd name="T17" fmla="*/ 4359386 h 14300"/>
              <a:gd name="T18" fmla="*/ 9577423 w 25400"/>
              <a:gd name="T19" fmla="*/ 3485111 h 14300"/>
              <a:gd name="T20" fmla="*/ 10452069 w 25400"/>
              <a:gd name="T21" fmla="*/ 3487509 h 14300"/>
              <a:gd name="T22" fmla="*/ 10449668 w 25400"/>
              <a:gd name="T23" fmla="*/ 2613713 h 14300"/>
              <a:gd name="T24" fmla="*/ 11324795 w 25400"/>
              <a:gd name="T25" fmla="*/ 2616111 h 14300"/>
              <a:gd name="T26" fmla="*/ 11322394 w 25400"/>
              <a:gd name="T27" fmla="*/ 1741836 h 14300"/>
              <a:gd name="T28" fmla="*/ 12193200 w 25400"/>
              <a:gd name="T29" fmla="*/ 1744234 h 14300"/>
              <a:gd name="T30" fmla="*/ 12193200 w 25400"/>
              <a:gd name="T31" fmla="*/ 0 h 14300"/>
              <a:gd name="T32" fmla="*/ 0 w 25400"/>
              <a:gd name="T33" fmla="*/ 0 h 143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5400" h="14300">
                <a:moveTo>
                  <a:pt x="0" y="0"/>
                </a:moveTo>
                <a:lnTo>
                  <a:pt x="0" y="14300"/>
                </a:lnTo>
                <a:lnTo>
                  <a:pt x="14503" y="14300"/>
                </a:lnTo>
                <a:lnTo>
                  <a:pt x="14498" y="12595"/>
                </a:lnTo>
                <a:lnTo>
                  <a:pt x="16321" y="12600"/>
                </a:lnTo>
                <a:lnTo>
                  <a:pt x="16316" y="10777"/>
                </a:lnTo>
                <a:lnTo>
                  <a:pt x="18138" y="10782"/>
                </a:lnTo>
                <a:lnTo>
                  <a:pt x="18133" y="9085"/>
                </a:lnTo>
                <a:lnTo>
                  <a:pt x="19956" y="9090"/>
                </a:lnTo>
                <a:lnTo>
                  <a:pt x="19951" y="7267"/>
                </a:lnTo>
                <a:lnTo>
                  <a:pt x="21773" y="7272"/>
                </a:lnTo>
                <a:lnTo>
                  <a:pt x="21768" y="5450"/>
                </a:lnTo>
                <a:lnTo>
                  <a:pt x="23591" y="5455"/>
                </a:lnTo>
                <a:lnTo>
                  <a:pt x="23586" y="3632"/>
                </a:lnTo>
                <a:lnTo>
                  <a:pt x="25400" y="3637"/>
                </a:lnTo>
                <a:lnTo>
                  <a:pt x="25400" y="0"/>
                </a:lnTo>
                <a:lnTo>
                  <a:pt x="0" y="0"/>
                </a:lnTo>
                <a:close/>
              </a:path>
            </a:pathLst>
          </a:custGeom>
          <a:solidFill>
            <a:srgbClr val="DB271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grpSp>
        <p:nvGrpSpPr>
          <p:cNvPr id="5" name="Ryhmä 14"/>
          <p:cNvGrpSpPr/>
          <p:nvPr/>
        </p:nvGrpSpPr>
        <p:grpSpPr bwMode="black">
          <a:xfrm>
            <a:off x="465667" y="5813465"/>
            <a:ext cx="1295039" cy="601443"/>
            <a:chOff x="228601" y="704851"/>
            <a:chExt cx="11734800" cy="5449888"/>
          </a:xfrm>
          <a:solidFill>
            <a:schemeClr val="bg1"/>
          </a:solidFill>
        </p:grpSpPr>
        <p:sp>
          <p:nvSpPr>
            <p:cNvPr id="6"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5"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6"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7"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08563" y="457200"/>
            <a:ext cx="10739336" cy="2071991"/>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2" name="Tekstin paikkamerkki 11"/>
          <p:cNvSpPr>
            <a:spLocks noGrp="1"/>
          </p:cNvSpPr>
          <p:nvPr>
            <p:ph type="body" sz="quarter" idx="13"/>
          </p:nvPr>
        </p:nvSpPr>
        <p:spPr>
          <a:xfrm>
            <a:off x="447472" y="2665378"/>
            <a:ext cx="10709478" cy="972000"/>
          </a:xfrm>
        </p:spPr>
        <p:txBody>
          <a:bodyPr/>
          <a:lstStyle>
            <a:lvl1pPr marL="0" indent="0">
              <a:buNone/>
              <a:defRPr b="1">
                <a:solidFill>
                  <a:srgbClr val="FFFFFF"/>
                </a:solidFill>
                <a:latin typeface="+mj-lt"/>
              </a:defRPr>
            </a:lvl1pPr>
          </a:lstStyle>
          <a:p>
            <a:pPr lvl="0"/>
            <a:r>
              <a:rPr lang="en-US"/>
              <a:t>Edit Master text styles</a:t>
            </a:r>
          </a:p>
        </p:txBody>
      </p:sp>
    </p:spTree>
    <p:extLst>
      <p:ext uri="{BB962C8B-B14F-4D97-AF65-F5344CB8AC3E}">
        <p14:creationId xmlns:p14="http://schemas.microsoft.com/office/powerpoint/2010/main" val="693180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Väliotsikko kupari">
    <p:bg>
      <p:bgPr>
        <a:solidFill>
          <a:srgbClr val="00D7A6"/>
        </a:solidFill>
        <a:effectLst/>
      </p:bgPr>
    </p:bg>
    <p:spTree>
      <p:nvGrpSpPr>
        <p:cNvPr id="1" name=""/>
        <p:cNvGrpSpPr/>
        <p:nvPr/>
      </p:nvGrpSpPr>
      <p:grpSpPr>
        <a:xfrm>
          <a:off x="0" y="0"/>
          <a:ext cx="0" cy="0"/>
          <a:chOff x="0" y="0"/>
          <a:chExt cx="0" cy="0"/>
        </a:xfrm>
      </p:grpSpPr>
      <p:grpSp>
        <p:nvGrpSpPr>
          <p:cNvPr id="3" name="Ryhmä 8"/>
          <p:cNvGrpSpPr/>
          <p:nvPr/>
        </p:nvGrpSpPr>
        <p:grpSpPr bwMode="black">
          <a:xfrm>
            <a:off x="465667" y="6222027"/>
            <a:ext cx="804333" cy="373549"/>
            <a:chOff x="228601" y="704851"/>
            <a:chExt cx="11734800" cy="5449888"/>
          </a:xfrm>
          <a:solidFill>
            <a:srgbClr val="FFFFFF"/>
          </a:solidFill>
        </p:grpSpPr>
        <p:sp>
          <p:nvSpPr>
            <p:cNvPr id="4"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5"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5" name="Päivämäärän paikkamerkki 3"/>
          <p:cNvSpPr>
            <a:spLocks noGrp="1"/>
          </p:cNvSpPr>
          <p:nvPr>
            <p:ph type="dt" sz="half" idx="10"/>
          </p:nvPr>
        </p:nvSpPr>
        <p:spPr/>
        <p:txBody>
          <a:bodyPr/>
          <a:lstStyle>
            <a:lvl1pPr>
              <a:defRPr smtClean="0">
                <a:solidFill>
                  <a:srgbClr val="FFFFFF"/>
                </a:solidFill>
              </a:defRPr>
            </a:lvl1pPr>
          </a:lstStyle>
          <a:p>
            <a:pPr>
              <a:defRPr/>
            </a:pPr>
            <a:fld id="{7F03D9F7-612C-4C47-B219-5CB182BCA370}" type="datetime1">
              <a:rPr lang="fi-FI" smtClean="0"/>
              <a:t>15.3.2024</a:t>
            </a:fld>
            <a:endParaRPr lang="fi-FI"/>
          </a:p>
        </p:txBody>
      </p:sp>
      <p:sp>
        <p:nvSpPr>
          <p:cNvPr id="16" name="Alatunnisteen paikkamerkki 4"/>
          <p:cNvSpPr>
            <a:spLocks noGrp="1"/>
          </p:cNvSpPr>
          <p:nvPr>
            <p:ph type="ftr" sz="quarter" idx="11"/>
          </p:nvPr>
        </p:nvSpPr>
        <p:spPr/>
        <p:txBody>
          <a:bodyPr/>
          <a:lstStyle>
            <a:lvl1pPr>
              <a:defRPr smtClean="0">
                <a:solidFill>
                  <a:srgbClr val="FFFFFF"/>
                </a:solidFill>
              </a:defRPr>
            </a:lvl1pPr>
          </a:lstStyle>
          <a:p>
            <a:pPr>
              <a:defRPr/>
            </a:pPr>
            <a:endParaRPr lang="fi-FI"/>
          </a:p>
        </p:txBody>
      </p:sp>
      <p:sp>
        <p:nvSpPr>
          <p:cNvPr id="17" name="Dian numeron paikkamerkki 5"/>
          <p:cNvSpPr>
            <a:spLocks noGrp="1"/>
          </p:cNvSpPr>
          <p:nvPr>
            <p:ph type="sldNum" sz="quarter" idx="12"/>
          </p:nvPr>
        </p:nvSpPr>
        <p:spPr/>
        <p:txBody>
          <a:bodyPr/>
          <a:lstStyle>
            <a:lvl1pPr>
              <a:defRPr smtClean="0">
                <a:solidFill>
                  <a:srgbClr val="FFFFFF"/>
                </a:solidFill>
              </a:defRPr>
            </a:lvl1pPr>
          </a:lstStyle>
          <a:p>
            <a:pPr>
              <a:defRPr/>
            </a:pPr>
            <a:fld id="{B625E92E-7255-4D0A-BC70-6446A13C33AE}" type="slidenum">
              <a:rPr lang="fi-FI"/>
              <a:pPr>
                <a:defRPr/>
              </a:pPr>
              <a:t>‹#›</a:t>
            </a:fld>
            <a:endParaRPr lang="fi-FI"/>
          </a:p>
        </p:txBody>
      </p:sp>
    </p:spTree>
    <p:extLst>
      <p:ext uri="{BB962C8B-B14F-4D97-AF65-F5344CB8AC3E}">
        <p14:creationId xmlns:p14="http://schemas.microsoft.com/office/powerpoint/2010/main" val="23933695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cSld name="Sisältödia">
    <p:bg>
      <p:bgPr>
        <a:solidFill>
          <a:schemeClr val="bg1"/>
        </a:solidFill>
        <a:effectLst/>
      </p:bgPr>
    </p:bg>
    <p:spTree>
      <p:nvGrpSpPr>
        <p:cNvPr id="1" name=""/>
        <p:cNvGrpSpPr/>
        <p:nvPr/>
      </p:nvGrpSpPr>
      <p:grpSpPr>
        <a:xfrm>
          <a:off x="0" y="0"/>
          <a:ext cx="0" cy="0"/>
          <a:chOff x="0" y="0"/>
          <a:chExt cx="0" cy="0"/>
        </a:xfrm>
      </p:grpSpPr>
      <p:sp>
        <p:nvSpPr>
          <p:cNvPr id="6" name="Dian numeron paikkamerkki 5"/>
          <p:cNvSpPr>
            <a:spLocks noGrp="1"/>
          </p:cNvSpPr>
          <p:nvPr>
            <p:ph type="sldNum" sz="quarter" idx="12"/>
          </p:nvPr>
        </p:nvSpPr>
        <p:spPr>
          <a:xfrm>
            <a:off x="11088555" y="6439532"/>
            <a:ext cx="493845" cy="281949"/>
          </a:xfrm>
          <a:prstGeom prst="rect">
            <a:avLst/>
          </a:prstGeom>
        </p:spPr>
        <p:txBody>
          <a:bodyPr/>
          <a:lstStyle>
            <a:lvl1pPr>
              <a:defRPr sz="1067" b="1">
                <a:solidFill>
                  <a:srgbClr val="E5864F"/>
                </a:solidFill>
                <a:latin typeface="Trebuchet MS" panose="020B0603020202020204" pitchFamily="34" charset="0"/>
              </a:defRPr>
            </a:lvl1pPr>
          </a:lstStyle>
          <a:p>
            <a:fld id="{F86448DD-79AE-44A7-A461-58DFE8E7B889}" type="slidenum">
              <a:rPr lang="en-US" smtClean="0"/>
              <a:t>‹#›</a:t>
            </a:fld>
            <a:endParaRPr lang="en-US"/>
          </a:p>
        </p:txBody>
      </p:sp>
      <p:sp>
        <p:nvSpPr>
          <p:cNvPr id="7" name="Suorakulmio 6"/>
          <p:cNvSpPr/>
          <p:nvPr/>
        </p:nvSpPr>
        <p:spPr>
          <a:xfrm>
            <a:off x="623392" y="6820677"/>
            <a:ext cx="10945216" cy="45719"/>
          </a:xfrm>
          <a:prstGeom prst="rect">
            <a:avLst/>
          </a:prstGeom>
          <a:solidFill>
            <a:srgbClr val="004578"/>
          </a:solidFill>
          <a:ln>
            <a:noFill/>
          </a:ln>
        </p:spPr>
        <p:style>
          <a:lnRef idx="2">
            <a:schemeClr val="accent1">
              <a:shade val="50000"/>
            </a:schemeClr>
          </a:lnRef>
          <a:fillRef idx="1">
            <a:schemeClr val="accent1"/>
          </a:fillRef>
          <a:effectRef idx="0">
            <a:schemeClr val="accent1"/>
          </a:effectRef>
          <a:fontRef idx="minor">
            <a:schemeClr val="lt1"/>
          </a:fontRef>
        </p:style>
        <p:txBody>
          <a:bodyPr lIns="88544" tIns="44272" rIns="88544" bIns="44272" rtlCol="0" anchor="ctr"/>
          <a:lstStyle/>
          <a:p>
            <a:pPr algn="ctr"/>
            <a:endParaRPr lang="fi-FI" noProof="0">
              <a:latin typeface="Trebuchet MS" panose="020B0603020202020204" pitchFamily="34" charset="0"/>
            </a:endParaRPr>
          </a:p>
        </p:txBody>
      </p:sp>
      <p:sp>
        <p:nvSpPr>
          <p:cNvPr id="8" name="Otsikon paikkamerkki 1"/>
          <p:cNvSpPr>
            <a:spLocks noGrp="1"/>
          </p:cNvSpPr>
          <p:nvPr>
            <p:ph type="title"/>
          </p:nvPr>
        </p:nvSpPr>
        <p:spPr>
          <a:xfrm>
            <a:off x="609600" y="274639"/>
            <a:ext cx="10972800" cy="960000"/>
          </a:xfrm>
          <a:prstGeom prst="rect">
            <a:avLst/>
          </a:prstGeom>
        </p:spPr>
        <p:txBody>
          <a:bodyPr vert="horz" lIns="66408" tIns="33204" rIns="66408" bIns="33204" rtlCol="0" anchor="t">
            <a:noAutofit/>
          </a:bodyPr>
          <a:lstStyle>
            <a:lvl1pPr>
              <a:defRPr lang="fi-FI" dirty="0"/>
            </a:lvl1pPr>
          </a:lstStyle>
          <a:p>
            <a:pPr lvl="0"/>
            <a:r>
              <a:rPr lang="en-US"/>
              <a:t>Click to edit Master title style</a:t>
            </a:r>
            <a:endParaRPr lang="fi-FI"/>
          </a:p>
        </p:txBody>
      </p:sp>
      <p:sp>
        <p:nvSpPr>
          <p:cNvPr id="3" name="Text Placeholder 2"/>
          <p:cNvSpPr>
            <a:spLocks noGrp="1"/>
          </p:cNvSpPr>
          <p:nvPr>
            <p:ph type="body" sz="quarter" idx="13"/>
          </p:nvPr>
        </p:nvSpPr>
        <p:spPr>
          <a:xfrm>
            <a:off x="1257301" y="1521885"/>
            <a:ext cx="9596967" cy="4847167"/>
          </a:xfrm>
          <a:prstGeom prst="rect">
            <a:avLst/>
          </a:prstGeom>
        </p:spPr>
        <p:txBody>
          <a:bodyPr/>
          <a:lstStyle>
            <a:lvl1pPr marL="241294" indent="-241294">
              <a:spcBef>
                <a:spcPts val="800"/>
              </a:spcBef>
              <a:defRPr sz="1600"/>
            </a:lvl1pPr>
            <a:lvl2pPr marL="476239" indent="-234945">
              <a:spcBef>
                <a:spcPts val="267"/>
              </a:spcBef>
              <a:tabLst/>
              <a:defRPr sz="1600"/>
            </a:lvl2pPr>
            <a:lvl3pPr marL="717533" indent="-241294">
              <a:spcBef>
                <a:spcPts val="267"/>
              </a:spcBef>
              <a:buSzPct val="70000"/>
              <a:buFont typeface="Courier New" panose="02070309020205020404" pitchFamily="49" charset="0"/>
              <a:buChar char="o"/>
              <a:defRPr sz="1600"/>
            </a:lvl3pPr>
            <a:lvl4pPr marL="958827" indent="-241294">
              <a:spcBef>
                <a:spcPts val="267"/>
              </a:spcBef>
              <a:buSzPct val="70000"/>
              <a:buFont typeface="Wingdings" panose="05000000000000000000" pitchFamily="2" charset="2"/>
              <a:buChar char="§"/>
              <a:defRPr sz="1600"/>
            </a:lvl4pPr>
            <a:lvl5pPr marL="1193770" indent="-234945">
              <a:spcBef>
                <a:spcPts val="267"/>
              </a:spcBef>
              <a:buSzPct val="70000"/>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10"/>
          <p:cNvSpPr>
            <a:spLocks noGrp="1"/>
          </p:cNvSpPr>
          <p:nvPr>
            <p:ph type="body" sz="quarter" idx="15"/>
          </p:nvPr>
        </p:nvSpPr>
        <p:spPr>
          <a:xfrm>
            <a:off x="1676401" y="6438901"/>
            <a:ext cx="9309100" cy="283633"/>
          </a:xfrm>
          <a:prstGeom prst="rect">
            <a:avLst/>
          </a:prstGeom>
        </p:spPr>
        <p:txBody>
          <a:bodyPr anchor="b"/>
          <a:lstStyle>
            <a:lvl1pPr marL="120648" indent="-120648">
              <a:lnSpc>
                <a:spcPct val="100000"/>
              </a:lnSpc>
              <a:spcBef>
                <a:spcPts val="0"/>
              </a:spcBef>
              <a:spcAft>
                <a:spcPts val="0"/>
              </a:spcAft>
              <a:buFont typeface="+mj-lt"/>
              <a:buAutoNum type="arabicParenR"/>
              <a:defRPr lang="fi-FI" sz="800" kern="1200" dirty="0">
                <a:solidFill>
                  <a:schemeClr val="tx1">
                    <a:lumMod val="50000"/>
                    <a:lumOff val="50000"/>
                  </a:schemeClr>
                </a:solidFill>
                <a:latin typeface="Trebuchet MS" panose="020B0603020202020204" pitchFamily="34" charset="0"/>
                <a:ea typeface="+mn-ea"/>
                <a:cs typeface="+mn-cs"/>
              </a:defRPr>
            </a:lvl1pPr>
            <a:lvl2pPr marL="0" indent="0">
              <a:defRPr/>
            </a:lvl2pPr>
            <a:lvl3pPr marL="0" indent="0">
              <a:defRPr/>
            </a:lvl3pPr>
            <a:lvl4pPr marL="0" indent="0">
              <a:defRPr/>
            </a:lvl4pPr>
            <a:lvl5pPr marL="0" indent="0">
              <a:defRPr/>
            </a:lvl5pPr>
          </a:lstStyle>
          <a:p>
            <a:pPr marL="332030" lvl="0" indent="-332030" algn="l" defTabSz="885417" rtl="0" eaLnBrk="1" latinLnBrk="0" hangingPunct="1">
              <a:spcBef>
                <a:spcPts val="0"/>
              </a:spcBef>
              <a:spcAft>
                <a:spcPts val="0"/>
              </a:spcAft>
              <a:buFont typeface="Arial" panose="020B0604020202020204" pitchFamily="34" charset="0"/>
              <a:buNone/>
              <a:tabLst>
                <a:tab pos="476239" algn="l"/>
              </a:tabLst>
            </a:pPr>
            <a:r>
              <a:rPr lang="en-US"/>
              <a:t>Edit Master text styles</a:t>
            </a:r>
          </a:p>
          <a:p>
            <a:pPr marL="332030" lvl="1" indent="-332030" algn="l" defTabSz="885417" rtl="0" eaLnBrk="1" latinLnBrk="0" hangingPunct="1">
              <a:spcBef>
                <a:spcPts val="0"/>
              </a:spcBef>
              <a:spcAft>
                <a:spcPts val="0"/>
              </a:spcAft>
              <a:buFont typeface="Arial" panose="020B0604020202020204" pitchFamily="34" charset="0"/>
              <a:buNone/>
              <a:tabLst>
                <a:tab pos="476239" algn="l"/>
              </a:tabLst>
            </a:pPr>
            <a:r>
              <a:rPr lang="en-US"/>
              <a:t>Second level</a:t>
            </a:r>
          </a:p>
          <a:p>
            <a:pPr marL="332030" lvl="2" indent="-332030" algn="l" defTabSz="885417" rtl="0" eaLnBrk="1" latinLnBrk="0" hangingPunct="1">
              <a:spcBef>
                <a:spcPts val="0"/>
              </a:spcBef>
              <a:spcAft>
                <a:spcPts val="0"/>
              </a:spcAft>
              <a:buFont typeface="Arial" panose="020B0604020202020204" pitchFamily="34" charset="0"/>
              <a:buNone/>
              <a:tabLst>
                <a:tab pos="476239" algn="l"/>
              </a:tabLst>
            </a:pPr>
            <a:r>
              <a:rPr lang="en-US"/>
              <a:t>Third level</a:t>
            </a:r>
          </a:p>
          <a:p>
            <a:pPr marL="332030" lvl="3" indent="-332030" algn="l" defTabSz="885417" rtl="0" eaLnBrk="1" latinLnBrk="0" hangingPunct="1">
              <a:spcBef>
                <a:spcPts val="0"/>
              </a:spcBef>
              <a:spcAft>
                <a:spcPts val="0"/>
              </a:spcAft>
              <a:buFont typeface="Arial" panose="020B0604020202020204" pitchFamily="34" charset="0"/>
              <a:buNone/>
              <a:tabLst>
                <a:tab pos="476239" algn="l"/>
              </a:tabLst>
            </a:pPr>
            <a:r>
              <a:rPr lang="en-US"/>
              <a:t>Fourth level</a:t>
            </a:r>
          </a:p>
          <a:p>
            <a:pPr marL="332030" lvl="4" indent="-332030" algn="l" defTabSz="885417" rtl="0" eaLnBrk="1" latinLnBrk="0" hangingPunct="1">
              <a:spcBef>
                <a:spcPts val="0"/>
              </a:spcBef>
              <a:spcAft>
                <a:spcPts val="0"/>
              </a:spcAft>
              <a:buFont typeface="Arial" panose="020B0604020202020204" pitchFamily="34" charset="0"/>
              <a:buNone/>
              <a:tabLst>
                <a:tab pos="476239" algn="l"/>
              </a:tabLst>
            </a:pPr>
            <a:r>
              <a:rPr lang="en-US"/>
              <a:t>Fifth level</a:t>
            </a:r>
            <a:endParaRPr lang="fi-FI"/>
          </a:p>
        </p:txBody>
      </p:sp>
    </p:spTree>
    <p:extLst>
      <p:ext uri="{BB962C8B-B14F-4D97-AF65-F5344CB8AC3E}">
        <p14:creationId xmlns:p14="http://schemas.microsoft.com/office/powerpoint/2010/main" val="127304133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1_Väliotsikko kupari">
    <p:bg>
      <p:bgPr>
        <a:solidFill>
          <a:srgbClr val="00D7A6"/>
        </a:solidFill>
        <a:effectLst/>
      </p:bgPr>
    </p:bg>
    <p:spTree>
      <p:nvGrpSpPr>
        <p:cNvPr id="1" name=""/>
        <p:cNvGrpSpPr/>
        <p:nvPr/>
      </p:nvGrpSpPr>
      <p:grpSpPr>
        <a:xfrm>
          <a:off x="0" y="0"/>
          <a:ext cx="0" cy="0"/>
          <a:chOff x="0" y="0"/>
          <a:chExt cx="0" cy="0"/>
        </a:xfrm>
      </p:grpSpPr>
      <p:grpSp>
        <p:nvGrpSpPr>
          <p:cNvPr id="18" name="Ryhmä 8"/>
          <p:cNvGrpSpPr/>
          <p:nvPr userDrawn="1"/>
        </p:nvGrpSpPr>
        <p:grpSpPr bwMode="black">
          <a:xfrm>
            <a:off x="11140630" y="213113"/>
            <a:ext cx="804333" cy="373549"/>
            <a:chOff x="228601" y="704851"/>
            <a:chExt cx="11734800" cy="5449888"/>
          </a:xfrm>
          <a:solidFill>
            <a:srgbClr val="FFFFFF"/>
          </a:solidFill>
        </p:grpSpPr>
        <p:sp>
          <p:nvSpPr>
            <p:cNvPr id="19"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20"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21"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22"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23"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24"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25"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26"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27"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28"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29"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30" name="Rectangle 75"/>
          <p:cNvSpPr/>
          <p:nvPr userDrawn="1"/>
        </p:nvSpPr>
        <p:spPr>
          <a:xfrm>
            <a:off x="-1259" y="5394239"/>
            <a:ext cx="12192000" cy="1463761"/>
          </a:xfrm>
          <a:prstGeom prst="rect">
            <a:avLst/>
          </a:pr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Connector 40"/>
          <p:cNvCxnSpPr/>
          <p:nvPr userDrawn="1"/>
        </p:nvCxnSpPr>
        <p:spPr>
          <a:xfrm>
            <a:off x="387872" y="714103"/>
            <a:ext cx="0" cy="4185366"/>
          </a:xfrm>
          <a:prstGeom prst="line">
            <a:avLst/>
          </a:prstGeom>
          <a:ln>
            <a:solidFill>
              <a:schemeClr val="bg1">
                <a:alpha val="59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74"/>
          <p:cNvCxnSpPr/>
          <p:nvPr userDrawn="1"/>
        </p:nvCxnSpPr>
        <p:spPr>
          <a:xfrm>
            <a:off x="389618" y="5402262"/>
            <a:ext cx="0" cy="1455738"/>
          </a:xfrm>
          <a:prstGeom prst="line">
            <a:avLst/>
          </a:prstGeom>
          <a:ln>
            <a:solidFill>
              <a:schemeClr val="bg1">
                <a:alpha val="87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74"/>
          <p:cNvCxnSpPr/>
          <p:nvPr userDrawn="1"/>
        </p:nvCxnSpPr>
        <p:spPr>
          <a:xfrm>
            <a:off x="2636430" y="5402262"/>
            <a:ext cx="0" cy="1455738"/>
          </a:xfrm>
          <a:prstGeom prst="line">
            <a:avLst/>
          </a:prstGeom>
          <a:ln>
            <a:solidFill>
              <a:schemeClr val="bg1">
                <a:alpha val="87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74"/>
          <p:cNvCxnSpPr/>
          <p:nvPr userDrawn="1"/>
        </p:nvCxnSpPr>
        <p:spPr>
          <a:xfrm>
            <a:off x="4947103" y="5394239"/>
            <a:ext cx="0" cy="1455738"/>
          </a:xfrm>
          <a:prstGeom prst="line">
            <a:avLst/>
          </a:prstGeom>
          <a:ln>
            <a:solidFill>
              <a:schemeClr val="bg1">
                <a:alpha val="87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74"/>
          <p:cNvCxnSpPr/>
          <p:nvPr userDrawn="1"/>
        </p:nvCxnSpPr>
        <p:spPr>
          <a:xfrm>
            <a:off x="7148286" y="5402262"/>
            <a:ext cx="0" cy="1455738"/>
          </a:xfrm>
          <a:prstGeom prst="line">
            <a:avLst/>
          </a:prstGeom>
          <a:ln>
            <a:solidFill>
              <a:schemeClr val="bg1">
                <a:alpha val="87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74"/>
          <p:cNvCxnSpPr/>
          <p:nvPr userDrawn="1"/>
        </p:nvCxnSpPr>
        <p:spPr>
          <a:xfrm>
            <a:off x="9409612" y="5402262"/>
            <a:ext cx="0" cy="1455738"/>
          </a:xfrm>
          <a:prstGeom prst="line">
            <a:avLst/>
          </a:prstGeom>
          <a:ln>
            <a:solidFill>
              <a:schemeClr val="bg1">
                <a:alpha val="87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74"/>
          <p:cNvCxnSpPr/>
          <p:nvPr userDrawn="1"/>
        </p:nvCxnSpPr>
        <p:spPr>
          <a:xfrm>
            <a:off x="11596445" y="5394239"/>
            <a:ext cx="0" cy="1455738"/>
          </a:xfrm>
          <a:prstGeom prst="line">
            <a:avLst/>
          </a:prstGeom>
          <a:ln>
            <a:solidFill>
              <a:schemeClr val="bg1">
                <a:alpha val="87000"/>
              </a:schemeClr>
            </a:solidFill>
          </a:ln>
        </p:spPr>
        <p:style>
          <a:lnRef idx="1">
            <a:schemeClr val="accent1"/>
          </a:lnRef>
          <a:fillRef idx="0">
            <a:schemeClr val="accent1"/>
          </a:fillRef>
          <a:effectRef idx="0">
            <a:schemeClr val="accent1"/>
          </a:effectRef>
          <a:fontRef idx="minor">
            <a:schemeClr val="tx1"/>
          </a:fontRef>
        </p:style>
      </p:cxnSp>
      <p:sp>
        <p:nvSpPr>
          <p:cNvPr id="38" name="Tekstin paikkamerkki 4"/>
          <p:cNvSpPr>
            <a:spLocks noGrp="1"/>
          </p:cNvSpPr>
          <p:nvPr>
            <p:ph type="body" sz="quarter" idx="10" hasCustomPrompt="1"/>
          </p:nvPr>
        </p:nvSpPr>
        <p:spPr>
          <a:xfrm>
            <a:off x="0" y="5019809"/>
            <a:ext cx="961978" cy="240168"/>
          </a:xfrm>
        </p:spPr>
        <p:txBody>
          <a:bodyPr/>
          <a:lstStyle>
            <a:lvl1pPr marL="0" indent="0" algn="ctr">
              <a:buNone/>
              <a:defRPr sz="1200" b="1">
                <a:solidFill>
                  <a:schemeClr val="bg1"/>
                </a:solidFill>
              </a:defRPr>
            </a:lvl1pPr>
          </a:lstStyle>
          <a:p>
            <a:pPr lvl="0"/>
            <a:r>
              <a:rPr lang="fi-FI" dirty="0"/>
              <a:t>Kuukausi</a:t>
            </a:r>
          </a:p>
        </p:txBody>
      </p:sp>
      <p:sp>
        <p:nvSpPr>
          <p:cNvPr id="39" name="Otsikko 6"/>
          <p:cNvSpPr>
            <a:spLocks noGrp="1"/>
          </p:cNvSpPr>
          <p:nvPr>
            <p:ph type="title"/>
          </p:nvPr>
        </p:nvSpPr>
        <p:spPr>
          <a:xfrm>
            <a:off x="450005" y="213113"/>
            <a:ext cx="11234738" cy="373549"/>
          </a:xfrm>
        </p:spPr>
        <p:txBody>
          <a:bodyPr/>
          <a:lstStyle>
            <a:lvl1pPr>
              <a:defRPr>
                <a:solidFill>
                  <a:schemeClr val="bg1"/>
                </a:solidFill>
              </a:defRPr>
            </a:lvl1pPr>
          </a:lstStyle>
          <a:p>
            <a:r>
              <a:rPr lang="fi-FI" dirty="0"/>
              <a:t>Muokkaa </a:t>
            </a:r>
            <a:r>
              <a:rPr lang="fi-FI" dirty="0" err="1"/>
              <a:t>perustyyl</a:t>
            </a:r>
            <a:r>
              <a:rPr lang="fi-FI" dirty="0"/>
              <a:t>. </a:t>
            </a:r>
            <a:r>
              <a:rPr lang="fi-FI" dirty="0" err="1"/>
              <a:t>napsautt</a:t>
            </a:r>
            <a:r>
              <a:rPr lang="fi-FI" dirty="0"/>
              <a:t>.</a:t>
            </a:r>
          </a:p>
        </p:txBody>
      </p:sp>
      <p:cxnSp>
        <p:nvCxnSpPr>
          <p:cNvPr id="40" name="Straight Connector 40"/>
          <p:cNvCxnSpPr/>
          <p:nvPr userDrawn="1"/>
        </p:nvCxnSpPr>
        <p:spPr>
          <a:xfrm>
            <a:off x="2634684" y="714103"/>
            <a:ext cx="0" cy="4185366"/>
          </a:xfrm>
          <a:prstGeom prst="line">
            <a:avLst/>
          </a:prstGeom>
          <a:ln>
            <a:solidFill>
              <a:schemeClr val="bg1">
                <a:alpha val="59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userDrawn="1"/>
        </p:nvCxnSpPr>
        <p:spPr>
          <a:xfrm>
            <a:off x="4945357" y="714103"/>
            <a:ext cx="0" cy="4185366"/>
          </a:xfrm>
          <a:prstGeom prst="line">
            <a:avLst/>
          </a:prstGeom>
          <a:ln>
            <a:solidFill>
              <a:schemeClr val="bg1">
                <a:alpha val="59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0"/>
          <p:cNvCxnSpPr/>
          <p:nvPr userDrawn="1"/>
        </p:nvCxnSpPr>
        <p:spPr>
          <a:xfrm>
            <a:off x="7146540" y="648789"/>
            <a:ext cx="0" cy="4185366"/>
          </a:xfrm>
          <a:prstGeom prst="line">
            <a:avLst/>
          </a:prstGeom>
          <a:ln>
            <a:solidFill>
              <a:schemeClr val="bg1">
                <a:alpha val="5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0"/>
          <p:cNvCxnSpPr/>
          <p:nvPr userDrawn="1"/>
        </p:nvCxnSpPr>
        <p:spPr>
          <a:xfrm>
            <a:off x="9410769" y="648789"/>
            <a:ext cx="0" cy="4185366"/>
          </a:xfrm>
          <a:prstGeom prst="line">
            <a:avLst/>
          </a:prstGeom>
          <a:ln>
            <a:solidFill>
              <a:schemeClr val="bg1">
                <a:alpha val="59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0"/>
          <p:cNvCxnSpPr/>
          <p:nvPr userDrawn="1"/>
        </p:nvCxnSpPr>
        <p:spPr>
          <a:xfrm>
            <a:off x="11584655" y="648789"/>
            <a:ext cx="0" cy="4185366"/>
          </a:xfrm>
          <a:prstGeom prst="line">
            <a:avLst/>
          </a:prstGeom>
          <a:ln>
            <a:solidFill>
              <a:schemeClr val="bg1">
                <a:alpha val="59000"/>
              </a:schemeClr>
            </a:solidFill>
          </a:ln>
        </p:spPr>
        <p:style>
          <a:lnRef idx="1">
            <a:schemeClr val="accent1"/>
          </a:lnRef>
          <a:fillRef idx="0">
            <a:schemeClr val="accent1"/>
          </a:fillRef>
          <a:effectRef idx="0">
            <a:schemeClr val="accent1"/>
          </a:effectRef>
          <a:fontRef idx="minor">
            <a:schemeClr val="tx1"/>
          </a:fontRef>
        </p:style>
      </p:cxnSp>
      <p:sp>
        <p:nvSpPr>
          <p:cNvPr id="45" name="Tekstin paikkamerkki 4"/>
          <p:cNvSpPr>
            <a:spLocks noGrp="1"/>
          </p:cNvSpPr>
          <p:nvPr>
            <p:ph type="body" sz="quarter" idx="11" hasCustomPrompt="1"/>
          </p:nvPr>
        </p:nvSpPr>
        <p:spPr>
          <a:xfrm>
            <a:off x="2155441" y="5019809"/>
            <a:ext cx="961978" cy="240168"/>
          </a:xfrm>
        </p:spPr>
        <p:txBody>
          <a:bodyPr/>
          <a:lstStyle>
            <a:lvl1pPr marL="0" indent="0" algn="ctr">
              <a:buNone/>
              <a:defRPr sz="1200" b="1">
                <a:solidFill>
                  <a:schemeClr val="bg1"/>
                </a:solidFill>
              </a:defRPr>
            </a:lvl1pPr>
          </a:lstStyle>
          <a:p>
            <a:pPr lvl="0"/>
            <a:r>
              <a:rPr lang="fi-FI" dirty="0"/>
              <a:t>Kuukausi</a:t>
            </a:r>
          </a:p>
        </p:txBody>
      </p:sp>
      <p:sp>
        <p:nvSpPr>
          <p:cNvPr id="46" name="Tekstin paikkamerkki 4"/>
          <p:cNvSpPr>
            <a:spLocks noGrp="1"/>
          </p:cNvSpPr>
          <p:nvPr>
            <p:ph type="body" sz="quarter" idx="12" hasCustomPrompt="1"/>
          </p:nvPr>
        </p:nvSpPr>
        <p:spPr>
          <a:xfrm>
            <a:off x="4466114" y="5019809"/>
            <a:ext cx="961978" cy="240168"/>
          </a:xfrm>
        </p:spPr>
        <p:txBody>
          <a:bodyPr/>
          <a:lstStyle>
            <a:lvl1pPr marL="0" indent="0" algn="ctr">
              <a:buNone/>
              <a:defRPr sz="1200" b="1">
                <a:solidFill>
                  <a:schemeClr val="bg1"/>
                </a:solidFill>
              </a:defRPr>
            </a:lvl1pPr>
          </a:lstStyle>
          <a:p>
            <a:pPr lvl="0"/>
            <a:r>
              <a:rPr lang="fi-FI" dirty="0"/>
              <a:t>Kuukausi</a:t>
            </a:r>
          </a:p>
        </p:txBody>
      </p:sp>
      <p:sp>
        <p:nvSpPr>
          <p:cNvPr id="47" name="Tekstin paikkamerkki 4"/>
          <p:cNvSpPr>
            <a:spLocks noGrp="1"/>
          </p:cNvSpPr>
          <p:nvPr>
            <p:ph type="body" sz="quarter" idx="13" hasCustomPrompt="1"/>
          </p:nvPr>
        </p:nvSpPr>
        <p:spPr>
          <a:xfrm>
            <a:off x="6667297" y="5019809"/>
            <a:ext cx="961978" cy="240168"/>
          </a:xfrm>
        </p:spPr>
        <p:txBody>
          <a:bodyPr/>
          <a:lstStyle>
            <a:lvl1pPr marL="0" indent="0" algn="ctr">
              <a:buNone/>
              <a:defRPr sz="1200" b="1">
                <a:solidFill>
                  <a:schemeClr val="bg1"/>
                </a:solidFill>
              </a:defRPr>
            </a:lvl1pPr>
          </a:lstStyle>
          <a:p>
            <a:pPr lvl="0"/>
            <a:r>
              <a:rPr lang="fi-FI" dirty="0"/>
              <a:t>Kuukausi</a:t>
            </a:r>
          </a:p>
        </p:txBody>
      </p:sp>
      <p:sp>
        <p:nvSpPr>
          <p:cNvPr id="48" name="Tekstin paikkamerkki 4"/>
          <p:cNvSpPr>
            <a:spLocks noGrp="1"/>
          </p:cNvSpPr>
          <p:nvPr>
            <p:ph type="body" sz="quarter" idx="14" hasCustomPrompt="1"/>
          </p:nvPr>
        </p:nvSpPr>
        <p:spPr>
          <a:xfrm>
            <a:off x="8921059" y="5019809"/>
            <a:ext cx="961978" cy="240168"/>
          </a:xfrm>
        </p:spPr>
        <p:txBody>
          <a:bodyPr/>
          <a:lstStyle>
            <a:lvl1pPr marL="0" indent="0" algn="ctr">
              <a:buNone/>
              <a:defRPr sz="1200" b="1">
                <a:solidFill>
                  <a:schemeClr val="bg1"/>
                </a:solidFill>
              </a:defRPr>
            </a:lvl1pPr>
          </a:lstStyle>
          <a:p>
            <a:pPr lvl="0"/>
            <a:r>
              <a:rPr lang="fi-FI" dirty="0"/>
              <a:t>Kuukausi</a:t>
            </a:r>
          </a:p>
        </p:txBody>
      </p:sp>
      <p:sp>
        <p:nvSpPr>
          <p:cNvPr id="49" name="Tekstin paikkamerkki 4"/>
          <p:cNvSpPr>
            <a:spLocks noGrp="1"/>
          </p:cNvSpPr>
          <p:nvPr>
            <p:ph type="body" sz="quarter" idx="15" hasCustomPrompt="1"/>
          </p:nvPr>
        </p:nvSpPr>
        <p:spPr>
          <a:xfrm>
            <a:off x="11115456" y="5019809"/>
            <a:ext cx="961978" cy="240168"/>
          </a:xfrm>
        </p:spPr>
        <p:txBody>
          <a:bodyPr/>
          <a:lstStyle>
            <a:lvl1pPr marL="0" indent="0" algn="ctr">
              <a:buNone/>
              <a:defRPr sz="1200" b="1">
                <a:solidFill>
                  <a:schemeClr val="bg1"/>
                </a:solidFill>
              </a:defRPr>
            </a:lvl1pPr>
          </a:lstStyle>
          <a:p>
            <a:pPr lvl="0"/>
            <a:r>
              <a:rPr lang="fi-FI" dirty="0"/>
              <a:t>Kuukausi</a:t>
            </a:r>
          </a:p>
        </p:txBody>
      </p:sp>
    </p:spTree>
    <p:extLst>
      <p:ext uri="{BB962C8B-B14F-4D97-AF65-F5344CB8AC3E}">
        <p14:creationId xmlns:p14="http://schemas.microsoft.com/office/powerpoint/2010/main" val="6335565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userDrawn="1">
  <p:cSld name="2_Väliotsikko sumu">
    <p:bg>
      <p:bgPr>
        <a:solidFill>
          <a:srgbClr val="9FC9EB"/>
        </a:solidFill>
        <a:effectLst/>
      </p:bgPr>
    </p:bg>
    <p:spTree>
      <p:nvGrpSpPr>
        <p:cNvPr id="1" name=""/>
        <p:cNvGrpSpPr/>
        <p:nvPr/>
      </p:nvGrpSpPr>
      <p:grpSpPr>
        <a:xfrm>
          <a:off x="0" y="0"/>
          <a:ext cx="0" cy="0"/>
          <a:chOff x="0" y="0"/>
          <a:chExt cx="0" cy="0"/>
        </a:xfrm>
      </p:grpSpPr>
      <p:grpSp>
        <p:nvGrpSpPr>
          <p:cNvPr id="18" name="Ryhmä 8"/>
          <p:cNvGrpSpPr/>
          <p:nvPr userDrawn="1"/>
        </p:nvGrpSpPr>
        <p:grpSpPr bwMode="black">
          <a:xfrm>
            <a:off x="11140630" y="213113"/>
            <a:ext cx="804333" cy="373549"/>
            <a:chOff x="228601" y="704851"/>
            <a:chExt cx="11734800" cy="5449888"/>
          </a:xfrm>
          <a:solidFill>
            <a:srgbClr val="FFFFFF"/>
          </a:solidFill>
        </p:grpSpPr>
        <p:sp>
          <p:nvSpPr>
            <p:cNvPr id="19"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20"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21"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22"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23"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24"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25"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26"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27"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28"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29"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30" name="Rectangle 75"/>
          <p:cNvSpPr/>
          <p:nvPr userDrawn="1"/>
        </p:nvSpPr>
        <p:spPr>
          <a:xfrm>
            <a:off x="-1259" y="5394239"/>
            <a:ext cx="12192000" cy="1463761"/>
          </a:xfrm>
          <a:prstGeom prst="rect">
            <a:avLst/>
          </a:pr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Connector 40"/>
          <p:cNvCxnSpPr/>
          <p:nvPr userDrawn="1"/>
        </p:nvCxnSpPr>
        <p:spPr>
          <a:xfrm>
            <a:off x="387872" y="714103"/>
            <a:ext cx="0" cy="4185366"/>
          </a:xfrm>
          <a:prstGeom prst="line">
            <a:avLst/>
          </a:prstGeom>
          <a:ln>
            <a:solidFill>
              <a:schemeClr val="bg1">
                <a:alpha val="59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74"/>
          <p:cNvCxnSpPr/>
          <p:nvPr userDrawn="1"/>
        </p:nvCxnSpPr>
        <p:spPr>
          <a:xfrm>
            <a:off x="389618" y="5402262"/>
            <a:ext cx="0" cy="1455738"/>
          </a:xfrm>
          <a:prstGeom prst="line">
            <a:avLst/>
          </a:prstGeom>
          <a:ln>
            <a:solidFill>
              <a:schemeClr val="bg1">
                <a:alpha val="87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74"/>
          <p:cNvCxnSpPr/>
          <p:nvPr userDrawn="1"/>
        </p:nvCxnSpPr>
        <p:spPr>
          <a:xfrm>
            <a:off x="2636430" y="5402262"/>
            <a:ext cx="0" cy="1455738"/>
          </a:xfrm>
          <a:prstGeom prst="line">
            <a:avLst/>
          </a:prstGeom>
          <a:ln>
            <a:solidFill>
              <a:schemeClr val="bg1">
                <a:alpha val="87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74"/>
          <p:cNvCxnSpPr/>
          <p:nvPr userDrawn="1"/>
        </p:nvCxnSpPr>
        <p:spPr>
          <a:xfrm>
            <a:off x="4947103" y="5394239"/>
            <a:ext cx="0" cy="1455738"/>
          </a:xfrm>
          <a:prstGeom prst="line">
            <a:avLst/>
          </a:prstGeom>
          <a:ln>
            <a:solidFill>
              <a:schemeClr val="bg1">
                <a:alpha val="87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74"/>
          <p:cNvCxnSpPr/>
          <p:nvPr userDrawn="1"/>
        </p:nvCxnSpPr>
        <p:spPr>
          <a:xfrm>
            <a:off x="7148286" y="5402262"/>
            <a:ext cx="0" cy="1455738"/>
          </a:xfrm>
          <a:prstGeom prst="line">
            <a:avLst/>
          </a:prstGeom>
          <a:ln>
            <a:solidFill>
              <a:schemeClr val="bg1">
                <a:alpha val="87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74"/>
          <p:cNvCxnSpPr/>
          <p:nvPr userDrawn="1"/>
        </p:nvCxnSpPr>
        <p:spPr>
          <a:xfrm>
            <a:off x="9409612" y="5402262"/>
            <a:ext cx="0" cy="1455738"/>
          </a:xfrm>
          <a:prstGeom prst="line">
            <a:avLst/>
          </a:prstGeom>
          <a:ln>
            <a:solidFill>
              <a:schemeClr val="bg1">
                <a:alpha val="87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74"/>
          <p:cNvCxnSpPr/>
          <p:nvPr userDrawn="1"/>
        </p:nvCxnSpPr>
        <p:spPr>
          <a:xfrm>
            <a:off x="11596445" y="5394239"/>
            <a:ext cx="0" cy="1455738"/>
          </a:xfrm>
          <a:prstGeom prst="line">
            <a:avLst/>
          </a:prstGeom>
          <a:ln>
            <a:solidFill>
              <a:schemeClr val="bg1">
                <a:alpha val="87000"/>
              </a:schemeClr>
            </a:solidFill>
          </a:ln>
        </p:spPr>
        <p:style>
          <a:lnRef idx="1">
            <a:schemeClr val="accent1"/>
          </a:lnRef>
          <a:fillRef idx="0">
            <a:schemeClr val="accent1"/>
          </a:fillRef>
          <a:effectRef idx="0">
            <a:schemeClr val="accent1"/>
          </a:effectRef>
          <a:fontRef idx="minor">
            <a:schemeClr val="tx1"/>
          </a:fontRef>
        </p:style>
      </p:cxnSp>
      <p:sp>
        <p:nvSpPr>
          <p:cNvPr id="5" name="Tekstin paikkamerkki 4"/>
          <p:cNvSpPr>
            <a:spLocks noGrp="1"/>
          </p:cNvSpPr>
          <p:nvPr>
            <p:ph type="body" sz="quarter" idx="10" hasCustomPrompt="1"/>
          </p:nvPr>
        </p:nvSpPr>
        <p:spPr>
          <a:xfrm>
            <a:off x="0" y="5019809"/>
            <a:ext cx="961978" cy="240168"/>
          </a:xfrm>
        </p:spPr>
        <p:txBody>
          <a:bodyPr/>
          <a:lstStyle>
            <a:lvl1pPr marL="0" indent="0" algn="ctr">
              <a:buNone/>
              <a:defRPr sz="1200" b="1">
                <a:solidFill>
                  <a:schemeClr val="bg1"/>
                </a:solidFill>
              </a:defRPr>
            </a:lvl1pPr>
          </a:lstStyle>
          <a:p>
            <a:pPr lvl="0"/>
            <a:r>
              <a:rPr lang="fi-FI" dirty="0"/>
              <a:t>Kuukausi</a:t>
            </a:r>
          </a:p>
        </p:txBody>
      </p:sp>
      <p:sp>
        <p:nvSpPr>
          <p:cNvPr id="7" name="Otsikko 6"/>
          <p:cNvSpPr>
            <a:spLocks noGrp="1"/>
          </p:cNvSpPr>
          <p:nvPr>
            <p:ph type="title"/>
          </p:nvPr>
        </p:nvSpPr>
        <p:spPr>
          <a:xfrm>
            <a:off x="450005" y="213113"/>
            <a:ext cx="11234738" cy="373549"/>
          </a:xfrm>
        </p:spPr>
        <p:txBody>
          <a:bodyPr/>
          <a:lstStyle>
            <a:lvl1pPr>
              <a:defRPr>
                <a:solidFill>
                  <a:schemeClr val="bg1"/>
                </a:solidFill>
              </a:defRPr>
            </a:lvl1pPr>
          </a:lstStyle>
          <a:p>
            <a:r>
              <a:rPr lang="fi-FI" dirty="0"/>
              <a:t>Muokkaa </a:t>
            </a:r>
            <a:r>
              <a:rPr lang="fi-FI" dirty="0" err="1"/>
              <a:t>perustyyl</a:t>
            </a:r>
            <a:r>
              <a:rPr lang="fi-FI" dirty="0"/>
              <a:t>. </a:t>
            </a:r>
            <a:r>
              <a:rPr lang="fi-FI" dirty="0" err="1"/>
              <a:t>napsautt</a:t>
            </a:r>
            <a:r>
              <a:rPr lang="fi-FI" dirty="0"/>
              <a:t>.</a:t>
            </a:r>
          </a:p>
        </p:txBody>
      </p:sp>
      <p:cxnSp>
        <p:nvCxnSpPr>
          <p:cNvPr id="48" name="Straight Connector 40"/>
          <p:cNvCxnSpPr/>
          <p:nvPr userDrawn="1"/>
        </p:nvCxnSpPr>
        <p:spPr>
          <a:xfrm>
            <a:off x="2634684" y="714103"/>
            <a:ext cx="0" cy="4185366"/>
          </a:xfrm>
          <a:prstGeom prst="line">
            <a:avLst/>
          </a:prstGeom>
          <a:ln>
            <a:solidFill>
              <a:schemeClr val="bg1">
                <a:alpha val="59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0"/>
          <p:cNvCxnSpPr/>
          <p:nvPr userDrawn="1"/>
        </p:nvCxnSpPr>
        <p:spPr>
          <a:xfrm>
            <a:off x="4945357" y="714103"/>
            <a:ext cx="0" cy="4185366"/>
          </a:xfrm>
          <a:prstGeom prst="line">
            <a:avLst/>
          </a:prstGeom>
          <a:ln>
            <a:solidFill>
              <a:schemeClr val="bg1">
                <a:alpha val="59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0"/>
          <p:cNvCxnSpPr/>
          <p:nvPr userDrawn="1"/>
        </p:nvCxnSpPr>
        <p:spPr>
          <a:xfrm>
            <a:off x="7146540" y="648789"/>
            <a:ext cx="0" cy="4185366"/>
          </a:xfrm>
          <a:prstGeom prst="line">
            <a:avLst/>
          </a:prstGeom>
          <a:ln>
            <a:solidFill>
              <a:schemeClr val="bg1">
                <a:alpha val="59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40"/>
          <p:cNvCxnSpPr/>
          <p:nvPr userDrawn="1"/>
        </p:nvCxnSpPr>
        <p:spPr>
          <a:xfrm>
            <a:off x="9410769" y="648789"/>
            <a:ext cx="0" cy="4185366"/>
          </a:xfrm>
          <a:prstGeom prst="line">
            <a:avLst/>
          </a:prstGeom>
          <a:ln>
            <a:solidFill>
              <a:schemeClr val="bg1">
                <a:alpha val="59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40"/>
          <p:cNvCxnSpPr/>
          <p:nvPr userDrawn="1"/>
        </p:nvCxnSpPr>
        <p:spPr>
          <a:xfrm>
            <a:off x="11584655" y="648789"/>
            <a:ext cx="0" cy="4185366"/>
          </a:xfrm>
          <a:prstGeom prst="line">
            <a:avLst/>
          </a:prstGeom>
          <a:ln>
            <a:solidFill>
              <a:schemeClr val="bg1">
                <a:alpha val="59000"/>
              </a:schemeClr>
            </a:solidFill>
          </a:ln>
        </p:spPr>
        <p:style>
          <a:lnRef idx="1">
            <a:schemeClr val="accent1"/>
          </a:lnRef>
          <a:fillRef idx="0">
            <a:schemeClr val="accent1"/>
          </a:fillRef>
          <a:effectRef idx="0">
            <a:schemeClr val="accent1"/>
          </a:effectRef>
          <a:fontRef idx="minor">
            <a:schemeClr val="tx1"/>
          </a:fontRef>
        </p:style>
      </p:cxnSp>
      <p:sp>
        <p:nvSpPr>
          <p:cNvPr id="53" name="Tekstin paikkamerkki 4"/>
          <p:cNvSpPr>
            <a:spLocks noGrp="1"/>
          </p:cNvSpPr>
          <p:nvPr>
            <p:ph type="body" sz="quarter" idx="11" hasCustomPrompt="1"/>
          </p:nvPr>
        </p:nvSpPr>
        <p:spPr>
          <a:xfrm>
            <a:off x="2155441" y="5019809"/>
            <a:ext cx="961978" cy="240168"/>
          </a:xfrm>
        </p:spPr>
        <p:txBody>
          <a:bodyPr/>
          <a:lstStyle>
            <a:lvl1pPr marL="0" indent="0" algn="ctr">
              <a:buNone/>
              <a:defRPr sz="1200" b="1">
                <a:solidFill>
                  <a:schemeClr val="bg1"/>
                </a:solidFill>
              </a:defRPr>
            </a:lvl1pPr>
          </a:lstStyle>
          <a:p>
            <a:pPr lvl="0"/>
            <a:r>
              <a:rPr lang="fi-FI" dirty="0"/>
              <a:t>Kuukausi</a:t>
            </a:r>
          </a:p>
        </p:txBody>
      </p:sp>
      <p:sp>
        <p:nvSpPr>
          <p:cNvPr id="54" name="Tekstin paikkamerkki 4"/>
          <p:cNvSpPr>
            <a:spLocks noGrp="1"/>
          </p:cNvSpPr>
          <p:nvPr>
            <p:ph type="body" sz="quarter" idx="12" hasCustomPrompt="1"/>
          </p:nvPr>
        </p:nvSpPr>
        <p:spPr>
          <a:xfrm>
            <a:off x="4466114" y="5019809"/>
            <a:ext cx="961978" cy="240168"/>
          </a:xfrm>
        </p:spPr>
        <p:txBody>
          <a:bodyPr/>
          <a:lstStyle>
            <a:lvl1pPr marL="0" indent="0" algn="ctr">
              <a:buNone/>
              <a:defRPr sz="1200" b="1">
                <a:solidFill>
                  <a:schemeClr val="bg1"/>
                </a:solidFill>
              </a:defRPr>
            </a:lvl1pPr>
          </a:lstStyle>
          <a:p>
            <a:pPr lvl="0"/>
            <a:r>
              <a:rPr lang="fi-FI" dirty="0"/>
              <a:t>Kuukausi</a:t>
            </a:r>
          </a:p>
        </p:txBody>
      </p:sp>
      <p:sp>
        <p:nvSpPr>
          <p:cNvPr id="55" name="Tekstin paikkamerkki 4"/>
          <p:cNvSpPr>
            <a:spLocks noGrp="1"/>
          </p:cNvSpPr>
          <p:nvPr>
            <p:ph type="body" sz="quarter" idx="13" hasCustomPrompt="1"/>
          </p:nvPr>
        </p:nvSpPr>
        <p:spPr>
          <a:xfrm>
            <a:off x="6667297" y="5019809"/>
            <a:ext cx="961978" cy="240168"/>
          </a:xfrm>
        </p:spPr>
        <p:txBody>
          <a:bodyPr/>
          <a:lstStyle>
            <a:lvl1pPr marL="0" indent="0" algn="ctr">
              <a:buNone/>
              <a:defRPr sz="1200" b="1">
                <a:solidFill>
                  <a:schemeClr val="bg1"/>
                </a:solidFill>
              </a:defRPr>
            </a:lvl1pPr>
          </a:lstStyle>
          <a:p>
            <a:pPr lvl="0"/>
            <a:r>
              <a:rPr lang="fi-FI" dirty="0"/>
              <a:t>Kuukausi</a:t>
            </a:r>
          </a:p>
        </p:txBody>
      </p:sp>
      <p:sp>
        <p:nvSpPr>
          <p:cNvPr id="56" name="Tekstin paikkamerkki 4"/>
          <p:cNvSpPr>
            <a:spLocks noGrp="1"/>
          </p:cNvSpPr>
          <p:nvPr>
            <p:ph type="body" sz="quarter" idx="14" hasCustomPrompt="1"/>
          </p:nvPr>
        </p:nvSpPr>
        <p:spPr>
          <a:xfrm>
            <a:off x="8921059" y="5019809"/>
            <a:ext cx="961978" cy="240168"/>
          </a:xfrm>
        </p:spPr>
        <p:txBody>
          <a:bodyPr/>
          <a:lstStyle>
            <a:lvl1pPr marL="0" indent="0" algn="ctr">
              <a:buNone/>
              <a:defRPr sz="1200" b="1">
                <a:solidFill>
                  <a:schemeClr val="bg1"/>
                </a:solidFill>
              </a:defRPr>
            </a:lvl1pPr>
          </a:lstStyle>
          <a:p>
            <a:pPr lvl="0"/>
            <a:r>
              <a:rPr lang="fi-FI" dirty="0"/>
              <a:t>Kuukausi</a:t>
            </a:r>
          </a:p>
        </p:txBody>
      </p:sp>
      <p:sp>
        <p:nvSpPr>
          <p:cNvPr id="57" name="Tekstin paikkamerkki 4"/>
          <p:cNvSpPr>
            <a:spLocks noGrp="1"/>
          </p:cNvSpPr>
          <p:nvPr>
            <p:ph type="body" sz="quarter" idx="15" hasCustomPrompt="1"/>
          </p:nvPr>
        </p:nvSpPr>
        <p:spPr>
          <a:xfrm>
            <a:off x="11115456" y="5019809"/>
            <a:ext cx="961978" cy="240168"/>
          </a:xfrm>
        </p:spPr>
        <p:txBody>
          <a:bodyPr/>
          <a:lstStyle>
            <a:lvl1pPr marL="0" indent="0" algn="ctr">
              <a:buNone/>
              <a:defRPr sz="1200" b="1">
                <a:solidFill>
                  <a:schemeClr val="bg1"/>
                </a:solidFill>
              </a:defRPr>
            </a:lvl1pPr>
          </a:lstStyle>
          <a:p>
            <a:pPr lvl="0"/>
            <a:r>
              <a:rPr lang="fi-FI" dirty="0"/>
              <a:t>Kuukausi</a:t>
            </a:r>
          </a:p>
        </p:txBody>
      </p:sp>
    </p:spTree>
    <p:extLst>
      <p:ext uri="{BB962C8B-B14F-4D97-AF65-F5344CB8AC3E}">
        <p14:creationId xmlns:p14="http://schemas.microsoft.com/office/powerpoint/2010/main" val="850962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Väliotsikko vaakuna">
    <p:bg>
      <p:bgPr>
        <a:solidFill>
          <a:srgbClr val="0001BE"/>
        </a:solidFill>
        <a:effectLst/>
      </p:bgPr>
    </p:bg>
    <p:spTree>
      <p:nvGrpSpPr>
        <p:cNvPr id="1" name=""/>
        <p:cNvGrpSpPr/>
        <p:nvPr/>
      </p:nvGrpSpPr>
      <p:grpSpPr>
        <a:xfrm>
          <a:off x="0" y="0"/>
          <a:ext cx="0" cy="0"/>
          <a:chOff x="0" y="0"/>
          <a:chExt cx="0" cy="0"/>
        </a:xfrm>
      </p:grpSpPr>
      <p:grpSp>
        <p:nvGrpSpPr>
          <p:cNvPr id="3" name="Ryhmä 8"/>
          <p:cNvGrpSpPr/>
          <p:nvPr/>
        </p:nvGrpSpPr>
        <p:grpSpPr bwMode="black">
          <a:xfrm>
            <a:off x="465667" y="6222027"/>
            <a:ext cx="804333" cy="373549"/>
            <a:chOff x="228601" y="704851"/>
            <a:chExt cx="11734800" cy="5449888"/>
          </a:xfrm>
          <a:solidFill>
            <a:srgbClr val="FFFFFF"/>
          </a:solidFill>
        </p:grpSpPr>
        <p:sp>
          <p:nvSpPr>
            <p:cNvPr id="4"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5"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5" name="Päivämäärän paikkamerkki 3"/>
          <p:cNvSpPr>
            <a:spLocks noGrp="1"/>
          </p:cNvSpPr>
          <p:nvPr>
            <p:ph type="dt" sz="half" idx="10"/>
          </p:nvPr>
        </p:nvSpPr>
        <p:spPr/>
        <p:txBody>
          <a:bodyPr/>
          <a:lstStyle>
            <a:lvl1pPr>
              <a:defRPr smtClean="0">
                <a:solidFill>
                  <a:srgbClr val="FFFFFF"/>
                </a:solidFill>
              </a:defRPr>
            </a:lvl1pPr>
          </a:lstStyle>
          <a:p>
            <a:pPr>
              <a:defRPr/>
            </a:pPr>
            <a:fld id="{A94FD69D-4FB8-424C-B9E0-8587A9E66001}" type="datetime1">
              <a:rPr lang="fi-FI" smtClean="0"/>
              <a:t>15.3.2024</a:t>
            </a:fld>
            <a:endParaRPr lang="fi-FI"/>
          </a:p>
        </p:txBody>
      </p:sp>
      <p:sp>
        <p:nvSpPr>
          <p:cNvPr id="16" name="Alatunnisteen paikkamerkki 4"/>
          <p:cNvSpPr>
            <a:spLocks noGrp="1"/>
          </p:cNvSpPr>
          <p:nvPr>
            <p:ph type="ftr" sz="quarter" idx="11"/>
          </p:nvPr>
        </p:nvSpPr>
        <p:spPr/>
        <p:txBody>
          <a:bodyPr/>
          <a:lstStyle>
            <a:lvl1pPr>
              <a:defRPr smtClean="0">
                <a:solidFill>
                  <a:srgbClr val="FFFFFF"/>
                </a:solidFill>
              </a:defRPr>
            </a:lvl1pPr>
          </a:lstStyle>
          <a:p>
            <a:pPr>
              <a:defRPr/>
            </a:pPr>
            <a:endParaRPr lang="fi-FI"/>
          </a:p>
        </p:txBody>
      </p:sp>
      <p:sp>
        <p:nvSpPr>
          <p:cNvPr id="17" name="Dian numeron paikkamerkki 5"/>
          <p:cNvSpPr>
            <a:spLocks noGrp="1"/>
          </p:cNvSpPr>
          <p:nvPr>
            <p:ph type="sldNum" sz="quarter" idx="12"/>
          </p:nvPr>
        </p:nvSpPr>
        <p:spPr/>
        <p:txBody>
          <a:bodyPr/>
          <a:lstStyle>
            <a:lvl1pPr>
              <a:defRPr smtClean="0">
                <a:solidFill>
                  <a:srgbClr val="FFFFFF"/>
                </a:solidFill>
              </a:defRPr>
            </a:lvl1pPr>
          </a:lstStyle>
          <a:p>
            <a:pPr>
              <a:defRPr/>
            </a:pPr>
            <a:fld id="{D127EA9D-47E1-4E27-9FE0-FCEA2F48A9D1}" type="slidenum">
              <a:rPr lang="fi-FI"/>
              <a:pPr>
                <a:defRPr/>
              </a:pPr>
              <a:t>‹#›</a:t>
            </a:fld>
            <a:endParaRPr lang="fi-FI"/>
          </a:p>
        </p:txBody>
      </p:sp>
    </p:spTree>
    <p:extLst>
      <p:ext uri="{BB962C8B-B14F-4D97-AF65-F5344CB8AC3E}">
        <p14:creationId xmlns:p14="http://schemas.microsoft.com/office/powerpoint/2010/main" val="1979635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Väliotsikko tiili">
    <p:bg>
      <p:bgPr>
        <a:solidFill>
          <a:srgbClr val="DB2719"/>
        </a:solidFill>
        <a:effectLst/>
      </p:bgPr>
    </p:bg>
    <p:spTree>
      <p:nvGrpSpPr>
        <p:cNvPr id="1" name=""/>
        <p:cNvGrpSpPr/>
        <p:nvPr/>
      </p:nvGrpSpPr>
      <p:grpSpPr>
        <a:xfrm>
          <a:off x="0" y="0"/>
          <a:ext cx="0" cy="0"/>
          <a:chOff x="0" y="0"/>
          <a:chExt cx="0" cy="0"/>
        </a:xfrm>
      </p:grpSpPr>
      <p:grpSp>
        <p:nvGrpSpPr>
          <p:cNvPr id="3" name="Ryhmä 8"/>
          <p:cNvGrpSpPr/>
          <p:nvPr/>
        </p:nvGrpSpPr>
        <p:grpSpPr bwMode="black">
          <a:xfrm>
            <a:off x="465667" y="6222027"/>
            <a:ext cx="804333" cy="373549"/>
            <a:chOff x="228601" y="704851"/>
            <a:chExt cx="11734800" cy="5449888"/>
          </a:xfrm>
          <a:solidFill>
            <a:srgbClr val="FFFFFF"/>
          </a:solidFill>
        </p:grpSpPr>
        <p:sp>
          <p:nvSpPr>
            <p:cNvPr id="4"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5"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5" name="Päivämäärän paikkamerkki 3"/>
          <p:cNvSpPr>
            <a:spLocks noGrp="1"/>
          </p:cNvSpPr>
          <p:nvPr>
            <p:ph type="dt" sz="half" idx="10"/>
          </p:nvPr>
        </p:nvSpPr>
        <p:spPr/>
        <p:txBody>
          <a:bodyPr/>
          <a:lstStyle>
            <a:lvl1pPr>
              <a:defRPr smtClean="0">
                <a:solidFill>
                  <a:srgbClr val="FFFFFF"/>
                </a:solidFill>
              </a:defRPr>
            </a:lvl1pPr>
          </a:lstStyle>
          <a:p>
            <a:pPr>
              <a:defRPr/>
            </a:pPr>
            <a:fld id="{33D7998B-963B-498F-A572-3CA3217DFED7}" type="datetime1">
              <a:rPr lang="fi-FI" smtClean="0"/>
              <a:t>15.3.2024</a:t>
            </a:fld>
            <a:endParaRPr lang="fi-FI"/>
          </a:p>
        </p:txBody>
      </p:sp>
      <p:sp>
        <p:nvSpPr>
          <p:cNvPr id="16" name="Alatunnisteen paikkamerkki 4"/>
          <p:cNvSpPr>
            <a:spLocks noGrp="1"/>
          </p:cNvSpPr>
          <p:nvPr>
            <p:ph type="ftr" sz="quarter" idx="11"/>
          </p:nvPr>
        </p:nvSpPr>
        <p:spPr/>
        <p:txBody>
          <a:bodyPr/>
          <a:lstStyle>
            <a:lvl1pPr>
              <a:defRPr smtClean="0">
                <a:solidFill>
                  <a:srgbClr val="FFFFFF"/>
                </a:solidFill>
              </a:defRPr>
            </a:lvl1pPr>
          </a:lstStyle>
          <a:p>
            <a:pPr>
              <a:defRPr/>
            </a:pPr>
            <a:endParaRPr lang="fi-FI"/>
          </a:p>
        </p:txBody>
      </p:sp>
      <p:sp>
        <p:nvSpPr>
          <p:cNvPr id="17" name="Dian numeron paikkamerkki 5"/>
          <p:cNvSpPr>
            <a:spLocks noGrp="1"/>
          </p:cNvSpPr>
          <p:nvPr>
            <p:ph type="sldNum" sz="quarter" idx="12"/>
          </p:nvPr>
        </p:nvSpPr>
        <p:spPr/>
        <p:txBody>
          <a:bodyPr/>
          <a:lstStyle>
            <a:lvl1pPr>
              <a:defRPr smtClean="0">
                <a:solidFill>
                  <a:srgbClr val="FFFFFF"/>
                </a:solidFill>
              </a:defRPr>
            </a:lvl1pPr>
          </a:lstStyle>
          <a:p>
            <a:pPr>
              <a:defRPr/>
            </a:pPr>
            <a:fld id="{E672E9DE-A9FA-4888-AE9F-B9157D1DC3E2}" type="slidenum">
              <a:rPr lang="fi-FI"/>
              <a:pPr>
                <a:defRPr/>
              </a:pPr>
              <a:t>‹#›</a:t>
            </a:fld>
            <a:endParaRPr lang="fi-FI"/>
          </a:p>
        </p:txBody>
      </p:sp>
    </p:spTree>
    <p:extLst>
      <p:ext uri="{BB962C8B-B14F-4D97-AF65-F5344CB8AC3E}">
        <p14:creationId xmlns:p14="http://schemas.microsoft.com/office/powerpoint/2010/main" val="3321761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Väliotsikko sumu">
    <p:bg>
      <p:bgPr>
        <a:solidFill>
          <a:srgbClr val="9FC9EB"/>
        </a:solidFill>
        <a:effectLst/>
      </p:bgPr>
    </p:bg>
    <p:spTree>
      <p:nvGrpSpPr>
        <p:cNvPr id="1" name=""/>
        <p:cNvGrpSpPr/>
        <p:nvPr/>
      </p:nvGrpSpPr>
      <p:grpSpPr>
        <a:xfrm>
          <a:off x="0" y="0"/>
          <a:ext cx="0" cy="0"/>
          <a:chOff x="0" y="0"/>
          <a:chExt cx="0" cy="0"/>
        </a:xfrm>
      </p:grpSpPr>
      <p:grpSp>
        <p:nvGrpSpPr>
          <p:cNvPr id="3" name="Ryhmä 8"/>
          <p:cNvGrpSpPr/>
          <p:nvPr/>
        </p:nvGrpSpPr>
        <p:grpSpPr bwMode="black">
          <a:xfrm>
            <a:off x="465667" y="6222027"/>
            <a:ext cx="804333" cy="373549"/>
            <a:chOff x="228601" y="704851"/>
            <a:chExt cx="11734800" cy="5449888"/>
          </a:xfrm>
          <a:solidFill>
            <a:srgbClr val="FFFFFF"/>
          </a:solidFill>
        </p:grpSpPr>
        <p:sp>
          <p:nvSpPr>
            <p:cNvPr id="4"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5"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5" name="Päivämäärän paikkamerkki 3"/>
          <p:cNvSpPr>
            <a:spLocks noGrp="1"/>
          </p:cNvSpPr>
          <p:nvPr>
            <p:ph type="dt" sz="half" idx="10"/>
          </p:nvPr>
        </p:nvSpPr>
        <p:spPr/>
        <p:txBody>
          <a:bodyPr/>
          <a:lstStyle>
            <a:lvl1pPr>
              <a:defRPr smtClean="0">
                <a:solidFill>
                  <a:srgbClr val="FFFFFF"/>
                </a:solidFill>
              </a:defRPr>
            </a:lvl1pPr>
          </a:lstStyle>
          <a:p>
            <a:pPr>
              <a:defRPr/>
            </a:pPr>
            <a:fld id="{52788577-75EB-4FBD-8CD1-6B37BF62C54A}" type="datetime1">
              <a:rPr lang="fi-FI" smtClean="0"/>
              <a:t>15.3.2024</a:t>
            </a:fld>
            <a:endParaRPr lang="fi-FI"/>
          </a:p>
        </p:txBody>
      </p:sp>
      <p:sp>
        <p:nvSpPr>
          <p:cNvPr id="16" name="Alatunnisteen paikkamerkki 4"/>
          <p:cNvSpPr>
            <a:spLocks noGrp="1"/>
          </p:cNvSpPr>
          <p:nvPr>
            <p:ph type="ftr" sz="quarter" idx="11"/>
          </p:nvPr>
        </p:nvSpPr>
        <p:spPr/>
        <p:txBody>
          <a:bodyPr/>
          <a:lstStyle>
            <a:lvl1pPr>
              <a:defRPr smtClean="0">
                <a:solidFill>
                  <a:srgbClr val="FFFFFF"/>
                </a:solidFill>
              </a:defRPr>
            </a:lvl1pPr>
          </a:lstStyle>
          <a:p>
            <a:pPr>
              <a:defRPr/>
            </a:pPr>
            <a:endParaRPr lang="fi-FI"/>
          </a:p>
        </p:txBody>
      </p:sp>
      <p:sp>
        <p:nvSpPr>
          <p:cNvPr id="17" name="Dian numeron paikkamerkki 5"/>
          <p:cNvSpPr>
            <a:spLocks noGrp="1"/>
          </p:cNvSpPr>
          <p:nvPr>
            <p:ph type="sldNum" sz="quarter" idx="12"/>
          </p:nvPr>
        </p:nvSpPr>
        <p:spPr/>
        <p:txBody>
          <a:bodyPr/>
          <a:lstStyle>
            <a:lvl1pPr>
              <a:defRPr smtClean="0">
                <a:solidFill>
                  <a:srgbClr val="FFFFFF"/>
                </a:solidFill>
              </a:defRPr>
            </a:lvl1pPr>
          </a:lstStyle>
          <a:p>
            <a:pPr>
              <a:defRPr/>
            </a:pPr>
            <a:fld id="{59F30CF3-25C1-4041-A96E-EA98C728F493}" type="slidenum">
              <a:rPr lang="fi-FI"/>
              <a:pPr>
                <a:defRPr/>
              </a:pPr>
              <a:t>‹#›</a:t>
            </a:fld>
            <a:endParaRPr lang="fi-FI"/>
          </a:p>
        </p:txBody>
      </p:sp>
    </p:spTree>
    <p:extLst>
      <p:ext uri="{BB962C8B-B14F-4D97-AF65-F5344CB8AC3E}">
        <p14:creationId xmlns:p14="http://schemas.microsoft.com/office/powerpoint/2010/main" val="3284179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1_Väliotsikko sumu">
    <p:bg>
      <p:bgPr>
        <a:solidFill>
          <a:schemeClr val="accent4"/>
        </a:solidFill>
        <a:effectLst/>
      </p:bgPr>
    </p:bg>
    <p:spTree>
      <p:nvGrpSpPr>
        <p:cNvPr id="1" name=""/>
        <p:cNvGrpSpPr/>
        <p:nvPr/>
      </p:nvGrpSpPr>
      <p:grpSpPr>
        <a:xfrm>
          <a:off x="0" y="0"/>
          <a:ext cx="0" cy="0"/>
          <a:chOff x="0" y="0"/>
          <a:chExt cx="0" cy="0"/>
        </a:xfrm>
      </p:grpSpPr>
      <p:grpSp>
        <p:nvGrpSpPr>
          <p:cNvPr id="3" name="Ryhmä 8"/>
          <p:cNvGrpSpPr/>
          <p:nvPr/>
        </p:nvGrpSpPr>
        <p:grpSpPr bwMode="black">
          <a:xfrm>
            <a:off x="465667" y="6222027"/>
            <a:ext cx="804333" cy="373549"/>
            <a:chOff x="228601" y="704851"/>
            <a:chExt cx="11734800" cy="5449888"/>
          </a:xfrm>
          <a:solidFill>
            <a:srgbClr val="FFFFFF"/>
          </a:solidFill>
        </p:grpSpPr>
        <p:sp>
          <p:nvSpPr>
            <p:cNvPr id="4"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5"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en-US"/>
              <a:t>Click to edit Master title style</a:t>
            </a:r>
            <a:endParaRPr lang="fi-FI"/>
          </a:p>
        </p:txBody>
      </p:sp>
      <p:sp>
        <p:nvSpPr>
          <p:cNvPr id="15" name="Päivämäärän paikkamerkki 3"/>
          <p:cNvSpPr>
            <a:spLocks noGrp="1"/>
          </p:cNvSpPr>
          <p:nvPr>
            <p:ph type="dt" sz="half" idx="10"/>
          </p:nvPr>
        </p:nvSpPr>
        <p:spPr/>
        <p:txBody>
          <a:bodyPr/>
          <a:lstStyle>
            <a:lvl1pPr>
              <a:defRPr smtClean="0">
                <a:solidFill>
                  <a:srgbClr val="FFFFFF"/>
                </a:solidFill>
              </a:defRPr>
            </a:lvl1pPr>
          </a:lstStyle>
          <a:p>
            <a:pPr>
              <a:defRPr/>
            </a:pPr>
            <a:fld id="{52788577-75EB-4FBD-8CD1-6B37BF62C54A}" type="datetime1">
              <a:rPr lang="fi-FI" smtClean="0"/>
              <a:t>15.3.2024</a:t>
            </a:fld>
            <a:endParaRPr lang="fi-FI"/>
          </a:p>
        </p:txBody>
      </p:sp>
      <p:sp>
        <p:nvSpPr>
          <p:cNvPr id="16" name="Alatunnisteen paikkamerkki 4"/>
          <p:cNvSpPr>
            <a:spLocks noGrp="1"/>
          </p:cNvSpPr>
          <p:nvPr>
            <p:ph type="ftr" sz="quarter" idx="11"/>
          </p:nvPr>
        </p:nvSpPr>
        <p:spPr/>
        <p:txBody>
          <a:bodyPr/>
          <a:lstStyle>
            <a:lvl1pPr>
              <a:defRPr smtClean="0">
                <a:solidFill>
                  <a:srgbClr val="FFFFFF"/>
                </a:solidFill>
              </a:defRPr>
            </a:lvl1pPr>
          </a:lstStyle>
          <a:p>
            <a:pPr>
              <a:defRPr/>
            </a:pPr>
            <a:endParaRPr lang="fi-FI"/>
          </a:p>
        </p:txBody>
      </p:sp>
      <p:sp>
        <p:nvSpPr>
          <p:cNvPr id="17" name="Dian numeron paikkamerkki 5"/>
          <p:cNvSpPr>
            <a:spLocks noGrp="1"/>
          </p:cNvSpPr>
          <p:nvPr>
            <p:ph type="sldNum" sz="quarter" idx="12"/>
          </p:nvPr>
        </p:nvSpPr>
        <p:spPr/>
        <p:txBody>
          <a:bodyPr/>
          <a:lstStyle>
            <a:lvl1pPr>
              <a:defRPr smtClean="0">
                <a:solidFill>
                  <a:srgbClr val="FFFFFF"/>
                </a:solidFill>
              </a:defRPr>
            </a:lvl1pPr>
          </a:lstStyle>
          <a:p>
            <a:pPr>
              <a:defRPr/>
            </a:pPr>
            <a:fld id="{59F30CF3-25C1-4041-A96E-EA98C728F493}" type="slidenum">
              <a:rPr lang="fi-FI"/>
              <a:pPr>
                <a:defRPr/>
              </a:pPr>
              <a:t>‹#›</a:t>
            </a:fld>
            <a:endParaRPr lang="fi-FI"/>
          </a:p>
        </p:txBody>
      </p:sp>
    </p:spTree>
    <p:extLst>
      <p:ext uri="{BB962C8B-B14F-4D97-AF65-F5344CB8AC3E}">
        <p14:creationId xmlns:p14="http://schemas.microsoft.com/office/powerpoint/2010/main" val="1468384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Date Placeholder 2"/>
          <p:cNvSpPr>
            <a:spLocks noGrp="1"/>
          </p:cNvSpPr>
          <p:nvPr>
            <p:ph type="dt" sz="half" idx="10"/>
          </p:nvPr>
        </p:nvSpPr>
        <p:spPr/>
        <p:txBody>
          <a:bodyPr/>
          <a:lstStyle/>
          <a:p>
            <a:pPr>
              <a:defRPr/>
            </a:pPr>
            <a:fld id="{67360D70-5F59-4ABC-8E50-68C4A6C1B8A2}" type="datetime1">
              <a:rPr lang="fi-FI" smtClean="0"/>
              <a:t>15.3.2024</a:t>
            </a:fld>
            <a:endParaRPr lang="fi-FI"/>
          </a:p>
        </p:txBody>
      </p:sp>
      <p:sp>
        <p:nvSpPr>
          <p:cNvPr id="4" name="Footer Placeholder 3"/>
          <p:cNvSpPr>
            <a:spLocks noGrp="1"/>
          </p:cNvSpPr>
          <p:nvPr>
            <p:ph type="ftr" sz="quarter" idx="11"/>
          </p:nvPr>
        </p:nvSpPr>
        <p:spPr/>
        <p:txBody>
          <a:bodyPr/>
          <a:lstStyle/>
          <a:p>
            <a:pPr>
              <a:defRPr/>
            </a:pPr>
            <a:endParaRPr lang="fi-FI"/>
          </a:p>
        </p:txBody>
      </p:sp>
      <p:sp>
        <p:nvSpPr>
          <p:cNvPr id="5" name="Slide Number Placeholder 4"/>
          <p:cNvSpPr>
            <a:spLocks noGrp="1"/>
          </p:cNvSpPr>
          <p:nvPr>
            <p:ph type="sldNum" sz="quarter" idx="12"/>
          </p:nvPr>
        </p:nvSpPr>
        <p:spPr/>
        <p:txBody>
          <a:bodyPr/>
          <a:lstStyle/>
          <a:p>
            <a:pPr>
              <a:defRPr/>
            </a:pPr>
            <a:fld id="{E44E66FB-CFF7-4EF1-8999-674D97D3420A}" type="slidenum">
              <a:rPr lang="fi-FI" smtClean="0"/>
              <a:pPr>
                <a:defRPr/>
              </a:pPr>
              <a:t>‹#›</a:t>
            </a:fld>
            <a:endParaRPr lang="fi-FI"/>
          </a:p>
        </p:txBody>
      </p:sp>
    </p:spTree>
    <p:extLst>
      <p:ext uri="{BB962C8B-B14F-4D97-AF65-F5344CB8AC3E}">
        <p14:creationId xmlns:p14="http://schemas.microsoft.com/office/powerpoint/2010/main" val="1422725494"/>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theme" Target="../theme/theme1.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Otsikon paikkamerkki 1"/>
          <p:cNvSpPr>
            <a:spLocks noGrp="1"/>
          </p:cNvSpPr>
          <p:nvPr>
            <p:ph type="title"/>
          </p:nvPr>
        </p:nvSpPr>
        <p:spPr bwMode="auto">
          <a:xfrm>
            <a:off x="457200" y="407988"/>
            <a:ext cx="11234738"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i-FI" altLang="fi-FI"/>
              <a:t>Muokkaa perustyyl. napsautt.</a:t>
            </a:r>
          </a:p>
        </p:txBody>
      </p:sp>
      <p:sp>
        <p:nvSpPr>
          <p:cNvPr id="3075" name="Tekstin paikkamerkki 2"/>
          <p:cNvSpPr>
            <a:spLocks noGrp="1"/>
          </p:cNvSpPr>
          <p:nvPr>
            <p:ph type="body" idx="1"/>
          </p:nvPr>
        </p:nvSpPr>
        <p:spPr bwMode="auto">
          <a:xfrm>
            <a:off x="457200" y="1196975"/>
            <a:ext cx="11234738" cy="497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i-FI" altLang="fi-FI"/>
              <a:t>Muokkaa tekstin perustyylejä napsauttamalla</a:t>
            </a:r>
          </a:p>
          <a:p>
            <a:pPr lvl="1"/>
            <a:r>
              <a:rPr lang="fi-FI" altLang="fi-FI"/>
              <a:t>toinen taso</a:t>
            </a:r>
          </a:p>
          <a:p>
            <a:pPr lvl="2"/>
            <a:r>
              <a:rPr lang="fi-FI" altLang="fi-FI"/>
              <a:t>kolmas taso</a:t>
            </a:r>
          </a:p>
          <a:p>
            <a:pPr lvl="3"/>
            <a:r>
              <a:rPr lang="fi-FI" altLang="fi-FI"/>
              <a:t>neljäs taso</a:t>
            </a:r>
          </a:p>
          <a:p>
            <a:pPr lvl="4"/>
            <a:r>
              <a:rPr lang="fi-FI" altLang="fi-FI"/>
              <a:t>viides taso</a:t>
            </a:r>
          </a:p>
        </p:txBody>
      </p:sp>
      <p:sp>
        <p:nvSpPr>
          <p:cNvPr id="4" name="Päivämäärän paikkamerkki 3"/>
          <p:cNvSpPr>
            <a:spLocks noGrp="1"/>
          </p:cNvSpPr>
          <p:nvPr>
            <p:ph type="dt" sz="half" idx="2"/>
          </p:nvPr>
        </p:nvSpPr>
        <p:spPr>
          <a:xfrm>
            <a:off x="1663700" y="6269038"/>
            <a:ext cx="1304925" cy="258762"/>
          </a:xfrm>
          <a:prstGeom prst="rect">
            <a:avLst/>
          </a:prstGeom>
        </p:spPr>
        <p:txBody>
          <a:bodyPr vert="horz" lIns="0" tIns="0" rIns="0" bIns="0" rtlCol="0" anchor="ctr">
            <a:noAutofit/>
          </a:bodyPr>
          <a:lstStyle>
            <a:lvl1pPr algn="ctr" eaLnBrk="1" fontAlgn="auto" hangingPunct="1">
              <a:spcBef>
                <a:spcPts val="0"/>
              </a:spcBef>
              <a:spcAft>
                <a:spcPts val="0"/>
              </a:spcAft>
              <a:defRPr sz="1300" smtClean="0">
                <a:solidFill>
                  <a:srgbClr val="000000"/>
                </a:solidFill>
                <a:latin typeface="+mn-lt"/>
              </a:defRPr>
            </a:lvl1pPr>
          </a:lstStyle>
          <a:p>
            <a:pPr>
              <a:defRPr/>
            </a:pPr>
            <a:fld id="{67360D70-5F59-4ABC-8E50-68C4A6C1B8A2}" type="datetime1">
              <a:rPr lang="fi-FI" smtClean="0"/>
              <a:t>15.3.2024</a:t>
            </a:fld>
            <a:endParaRPr lang="fi-FI"/>
          </a:p>
        </p:txBody>
      </p:sp>
      <p:sp>
        <p:nvSpPr>
          <p:cNvPr id="5" name="Alatunnisteen paikkamerkki 4"/>
          <p:cNvSpPr>
            <a:spLocks noGrp="1"/>
          </p:cNvSpPr>
          <p:nvPr>
            <p:ph type="ftr" sz="quarter" idx="3"/>
          </p:nvPr>
        </p:nvSpPr>
        <p:spPr>
          <a:xfrm>
            <a:off x="3201988" y="6269038"/>
            <a:ext cx="4114800" cy="258762"/>
          </a:xfrm>
          <a:prstGeom prst="rect">
            <a:avLst/>
          </a:prstGeom>
        </p:spPr>
        <p:txBody>
          <a:bodyPr vert="horz" lIns="0" tIns="0" rIns="0" bIns="0" rtlCol="0" anchor="ctr">
            <a:noAutofit/>
          </a:bodyPr>
          <a:lstStyle>
            <a:lvl1pPr algn="l" eaLnBrk="1" fontAlgn="auto" hangingPunct="1">
              <a:spcBef>
                <a:spcPts val="0"/>
              </a:spcBef>
              <a:spcAft>
                <a:spcPts val="0"/>
              </a:spcAft>
              <a:defRPr sz="1300" smtClean="0">
                <a:solidFill>
                  <a:srgbClr val="000000"/>
                </a:solidFill>
                <a:latin typeface="+mn-lt"/>
              </a:defRPr>
            </a:lvl1pPr>
          </a:lstStyle>
          <a:p>
            <a:pPr>
              <a:defRPr/>
            </a:pPr>
            <a:endParaRPr lang="fi-FI"/>
          </a:p>
        </p:txBody>
      </p:sp>
      <p:sp>
        <p:nvSpPr>
          <p:cNvPr id="6" name="Dian numeron paikkamerkki 5"/>
          <p:cNvSpPr>
            <a:spLocks noGrp="1"/>
          </p:cNvSpPr>
          <p:nvPr>
            <p:ph type="sldNum" sz="quarter" idx="4"/>
          </p:nvPr>
        </p:nvSpPr>
        <p:spPr>
          <a:xfrm>
            <a:off x="10437813" y="6269038"/>
            <a:ext cx="1236662" cy="258762"/>
          </a:xfrm>
          <a:prstGeom prst="rect">
            <a:avLst/>
          </a:prstGeom>
        </p:spPr>
        <p:txBody>
          <a:bodyPr vert="horz" lIns="0" tIns="0" rIns="0" bIns="0" rtlCol="0" anchor="ctr">
            <a:noAutofit/>
          </a:bodyPr>
          <a:lstStyle>
            <a:lvl1pPr algn="r" eaLnBrk="1" fontAlgn="auto" hangingPunct="1">
              <a:spcBef>
                <a:spcPts val="0"/>
              </a:spcBef>
              <a:spcAft>
                <a:spcPts val="0"/>
              </a:spcAft>
              <a:defRPr sz="1300" b="1" smtClean="0">
                <a:solidFill>
                  <a:srgbClr val="000000"/>
                </a:solidFill>
                <a:latin typeface="+mn-lt"/>
              </a:defRPr>
            </a:lvl1pPr>
          </a:lstStyle>
          <a:p>
            <a:pPr>
              <a:defRPr/>
            </a:pPr>
            <a:fld id="{E44E66FB-CFF7-4EF1-8999-674D97D3420A}" type="slidenum">
              <a:rPr lang="fi-FI"/>
              <a:pPr>
                <a:defRPr/>
              </a:pPr>
              <a:t>‹#›</a:t>
            </a:fld>
            <a:endParaRPr lang="fi-FI"/>
          </a:p>
        </p:txBody>
      </p:sp>
      <p:grpSp>
        <p:nvGrpSpPr>
          <p:cNvPr id="3079" name="Ryhmä 6"/>
          <p:cNvGrpSpPr>
            <a:grpSpLocks/>
          </p:cNvGrpSpPr>
          <p:nvPr/>
        </p:nvGrpSpPr>
        <p:grpSpPr bwMode="auto">
          <a:xfrm>
            <a:off x="465138" y="6221413"/>
            <a:ext cx="804862" cy="374650"/>
            <a:chOff x="228601" y="704851"/>
            <a:chExt cx="11734800" cy="5449888"/>
          </a:xfrm>
        </p:grpSpPr>
        <p:sp>
          <p:nvSpPr>
            <p:cNvPr id="3080" name="Freeform 5"/>
            <p:cNvSpPr>
              <a:spLocks noEditPoints="1"/>
            </p:cNvSpPr>
            <p:nvPr/>
          </p:nvSpPr>
          <p:spPr bwMode="black">
            <a:xfrm>
              <a:off x="228601" y="704851"/>
              <a:ext cx="11734800" cy="5449888"/>
            </a:xfrm>
            <a:custGeom>
              <a:avLst/>
              <a:gdLst>
                <a:gd name="T0" fmla="*/ 6084818 w 32573"/>
                <a:gd name="T1" fmla="*/ 5272503 h 15116"/>
                <a:gd name="T2" fmla="*/ 6988354 w 32573"/>
                <a:gd name="T3" fmla="*/ 4899347 h 15116"/>
                <a:gd name="T4" fmla="*/ 10296636 w 32573"/>
                <a:gd name="T5" fmla="*/ 4899347 h 15116"/>
                <a:gd name="T6" fmla="*/ 11734800 w 32573"/>
                <a:gd name="T7" fmla="*/ 3475584 h 15116"/>
                <a:gd name="T8" fmla="*/ 11734800 w 32573"/>
                <a:gd name="T9" fmla="*/ 0 h 15116"/>
                <a:gd name="T10" fmla="*/ 0 w 32573"/>
                <a:gd name="T11" fmla="*/ 0 h 15116"/>
                <a:gd name="T12" fmla="*/ 0 w 32573"/>
                <a:gd name="T13" fmla="*/ 3475584 h 15116"/>
                <a:gd name="T14" fmla="*/ 1429518 w 32573"/>
                <a:gd name="T15" fmla="*/ 4899347 h 15116"/>
                <a:gd name="T16" fmla="*/ 4825343 w 32573"/>
                <a:gd name="T17" fmla="*/ 4899347 h 15116"/>
                <a:gd name="T18" fmla="*/ 5728879 w 32573"/>
                <a:gd name="T19" fmla="*/ 5272503 h 15116"/>
                <a:gd name="T20" fmla="*/ 5907209 w 32573"/>
                <a:gd name="T21" fmla="*/ 5449888 h 15116"/>
                <a:gd name="T22" fmla="*/ 6084818 w 32573"/>
                <a:gd name="T23" fmla="*/ 5272503 h 15116"/>
                <a:gd name="T24" fmla="*/ 11396514 w 32573"/>
                <a:gd name="T25" fmla="*/ 338545 h 15116"/>
                <a:gd name="T26" fmla="*/ 11396514 w 32573"/>
                <a:gd name="T27" fmla="*/ 3475584 h 15116"/>
                <a:gd name="T28" fmla="*/ 10296636 w 32573"/>
                <a:gd name="T29" fmla="*/ 4560802 h 15116"/>
                <a:gd name="T30" fmla="*/ 6988354 w 32573"/>
                <a:gd name="T31" fmla="*/ 4560802 h 15116"/>
                <a:gd name="T32" fmla="*/ 5907209 w 32573"/>
                <a:gd name="T33" fmla="*/ 4974699 h 15116"/>
                <a:gd name="T34" fmla="*/ 4825343 w 32573"/>
                <a:gd name="T35" fmla="*/ 4560802 h 15116"/>
                <a:gd name="T36" fmla="*/ 1429518 w 32573"/>
                <a:gd name="T37" fmla="*/ 4560802 h 15116"/>
                <a:gd name="T38" fmla="*/ 338286 w 32573"/>
                <a:gd name="T39" fmla="*/ 3475584 h 15116"/>
                <a:gd name="T40" fmla="*/ 338286 w 32573"/>
                <a:gd name="T41" fmla="*/ 338545 h 15116"/>
                <a:gd name="T42" fmla="*/ 11396514 w 32573"/>
                <a:gd name="T43" fmla="*/ 338545 h 1511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81" name="Freeform 6"/>
            <p:cNvSpPr>
              <a:spLocks/>
            </p:cNvSpPr>
            <p:nvPr/>
          </p:nvSpPr>
          <p:spPr bwMode="black">
            <a:xfrm>
              <a:off x="9961563" y="2287588"/>
              <a:ext cx="377825" cy="363538"/>
            </a:xfrm>
            <a:custGeom>
              <a:avLst/>
              <a:gdLst>
                <a:gd name="T0" fmla="*/ 377825 w 1048"/>
                <a:gd name="T1" fmla="*/ 181589 h 1009"/>
                <a:gd name="T2" fmla="*/ 189273 w 1048"/>
                <a:gd name="T3" fmla="*/ 363538 h 1009"/>
                <a:gd name="T4" fmla="*/ 0 w 1048"/>
                <a:gd name="T5" fmla="*/ 181589 h 1009"/>
                <a:gd name="T6" fmla="*/ 189273 w 1048"/>
                <a:gd name="T7" fmla="*/ 0 h 1009"/>
                <a:gd name="T8" fmla="*/ 377825 w 1048"/>
                <a:gd name="T9" fmla="*/ 181589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82" name="Rectangle 7"/>
            <p:cNvSpPr>
              <a:spLocks noChangeArrowheads="1"/>
            </p:cNvSpPr>
            <p:nvPr/>
          </p:nvSpPr>
          <p:spPr bwMode="black">
            <a:xfrm>
              <a:off x="9986963" y="2789238"/>
              <a:ext cx="327025" cy="1162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endParaRPr lang="fi-FI" altLang="fi-FI"/>
            </a:p>
          </p:txBody>
        </p:sp>
        <p:sp>
          <p:nvSpPr>
            <p:cNvPr id="3083" name="Freeform 8"/>
            <p:cNvSpPr>
              <a:spLocks/>
            </p:cNvSpPr>
            <p:nvPr/>
          </p:nvSpPr>
          <p:spPr bwMode="black">
            <a:xfrm>
              <a:off x="8709026" y="2282826"/>
              <a:ext cx="1119188" cy="1668463"/>
            </a:xfrm>
            <a:custGeom>
              <a:avLst/>
              <a:gdLst>
                <a:gd name="T0" fmla="*/ 693140 w 3105"/>
                <a:gd name="T1" fmla="*/ 967889 h 4625"/>
                <a:gd name="T2" fmla="*/ 1119188 w 3105"/>
                <a:gd name="T3" fmla="*/ 1668463 h 4625"/>
                <a:gd name="T4" fmla="*/ 764508 w 3105"/>
                <a:gd name="T5" fmla="*/ 1668463 h 4625"/>
                <a:gd name="T6" fmla="*/ 478674 w 3105"/>
                <a:gd name="T7" fmla="*/ 1203097 h 4625"/>
                <a:gd name="T8" fmla="*/ 324763 w 3105"/>
                <a:gd name="T9" fmla="*/ 1398984 h 4625"/>
                <a:gd name="T10" fmla="*/ 324763 w 3105"/>
                <a:gd name="T11" fmla="*/ 1668463 h 4625"/>
                <a:gd name="T12" fmla="*/ 0 w 3105"/>
                <a:gd name="T13" fmla="*/ 1668463 h 4625"/>
                <a:gd name="T14" fmla="*/ 0 w 3105"/>
                <a:gd name="T15" fmla="*/ 0 h 4625"/>
                <a:gd name="T16" fmla="*/ 324763 w 3105"/>
                <a:gd name="T17" fmla="*/ 0 h 4625"/>
                <a:gd name="T18" fmla="*/ 324763 w 3105"/>
                <a:gd name="T19" fmla="*/ 769838 h 4625"/>
                <a:gd name="T20" fmla="*/ 308543 w 3105"/>
                <a:gd name="T21" fmla="*/ 1055551 h 4625"/>
                <a:gd name="T22" fmla="*/ 315391 w 3105"/>
                <a:gd name="T23" fmla="*/ 1055551 h 4625"/>
                <a:gd name="T24" fmla="*/ 455965 w 3105"/>
                <a:gd name="T25" fmla="*/ 838741 h 4625"/>
                <a:gd name="T26" fmla="*/ 704674 w 3105"/>
                <a:gd name="T27" fmla="*/ 506852 h 4625"/>
                <a:gd name="T28" fmla="*/ 1084585 w 3105"/>
                <a:gd name="T29" fmla="*/ 506852 h 4625"/>
                <a:gd name="T30" fmla="*/ 693140 w 3105"/>
                <a:gd name="T31" fmla="*/ 967889 h 462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84" name="Freeform 9"/>
            <p:cNvSpPr>
              <a:spLocks/>
            </p:cNvSpPr>
            <p:nvPr/>
          </p:nvSpPr>
          <p:spPr bwMode="black">
            <a:xfrm>
              <a:off x="7353301" y="2762251"/>
              <a:ext cx="1027113" cy="1189038"/>
            </a:xfrm>
            <a:custGeom>
              <a:avLst/>
              <a:gdLst>
                <a:gd name="T0" fmla="*/ 1027113 w 2850"/>
                <a:gd name="T1" fmla="*/ 444446 h 3296"/>
                <a:gd name="T2" fmla="*/ 663119 w 2850"/>
                <a:gd name="T3" fmla="*/ 0 h 3296"/>
                <a:gd name="T4" fmla="*/ 315702 w 2850"/>
                <a:gd name="T5" fmla="*/ 218976 h 3296"/>
                <a:gd name="T6" fmla="*/ 308494 w 2850"/>
                <a:gd name="T7" fmla="*/ 218976 h 3296"/>
                <a:gd name="T8" fmla="*/ 324712 w 2850"/>
                <a:gd name="T9" fmla="*/ 27417 h 3296"/>
                <a:gd name="T10" fmla="*/ 0 w 2850"/>
                <a:gd name="T11" fmla="*/ 27417 h 3296"/>
                <a:gd name="T12" fmla="*/ 0 w 2850"/>
                <a:gd name="T13" fmla="*/ 1189038 h 3296"/>
                <a:gd name="T14" fmla="*/ 324712 w 2850"/>
                <a:gd name="T15" fmla="*/ 1189038 h 3296"/>
                <a:gd name="T16" fmla="*/ 324712 w 2850"/>
                <a:gd name="T17" fmla="*/ 500002 h 3296"/>
                <a:gd name="T18" fmla="*/ 525089 w 2850"/>
                <a:gd name="T19" fmla="*/ 274171 h 3296"/>
                <a:gd name="T20" fmla="*/ 699878 w 2850"/>
                <a:gd name="T21" fmla="*/ 509382 h 3296"/>
                <a:gd name="T22" fmla="*/ 699878 w 2850"/>
                <a:gd name="T23" fmla="*/ 1189038 h 3296"/>
                <a:gd name="T24" fmla="*/ 1027113 w 2850"/>
                <a:gd name="T25" fmla="*/ 1189038 h 3296"/>
                <a:gd name="T26" fmla="*/ 1027113 w 2850"/>
                <a:gd name="T27" fmla="*/ 444446 h 329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85" name="Freeform 10"/>
            <p:cNvSpPr>
              <a:spLocks/>
            </p:cNvSpPr>
            <p:nvPr/>
          </p:nvSpPr>
          <p:spPr bwMode="black">
            <a:xfrm>
              <a:off x="6664326" y="2287588"/>
              <a:ext cx="377825" cy="363538"/>
            </a:xfrm>
            <a:custGeom>
              <a:avLst/>
              <a:gdLst>
                <a:gd name="T0" fmla="*/ 377825 w 1047"/>
                <a:gd name="T1" fmla="*/ 181589 h 1009"/>
                <a:gd name="T2" fmla="*/ 189093 w 1047"/>
                <a:gd name="T3" fmla="*/ 363538 h 1009"/>
                <a:gd name="T4" fmla="*/ 0 w 1047"/>
                <a:gd name="T5" fmla="*/ 181589 h 1009"/>
                <a:gd name="T6" fmla="*/ 189093 w 1047"/>
                <a:gd name="T7" fmla="*/ 0 h 1009"/>
                <a:gd name="T8" fmla="*/ 377825 w 1047"/>
                <a:gd name="T9" fmla="*/ 181589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86" name="Rectangle 11"/>
            <p:cNvSpPr>
              <a:spLocks noChangeArrowheads="1"/>
            </p:cNvSpPr>
            <p:nvPr/>
          </p:nvSpPr>
          <p:spPr bwMode="black">
            <a:xfrm>
              <a:off x="6689726" y="2789238"/>
              <a:ext cx="327025" cy="1162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endParaRPr lang="fi-FI" altLang="fi-FI"/>
            </a:p>
          </p:txBody>
        </p:sp>
        <p:sp>
          <p:nvSpPr>
            <p:cNvPr id="3087" name="Freeform 12"/>
            <p:cNvSpPr>
              <a:spLocks/>
            </p:cNvSpPr>
            <p:nvPr/>
          </p:nvSpPr>
          <p:spPr bwMode="black">
            <a:xfrm>
              <a:off x="5399088" y="2762251"/>
              <a:ext cx="1047750" cy="1216025"/>
            </a:xfrm>
            <a:custGeom>
              <a:avLst/>
              <a:gdLst>
                <a:gd name="T0" fmla="*/ 729857 w 2907"/>
                <a:gd name="T1" fmla="*/ 865963 h 3373"/>
                <a:gd name="T2" fmla="*/ 451610 w 2907"/>
                <a:gd name="T3" fmla="*/ 711661 h 3373"/>
                <a:gd name="T4" fmla="*/ 57668 w 2907"/>
                <a:gd name="T5" fmla="*/ 356912 h 3373"/>
                <a:gd name="T6" fmla="*/ 515765 w 2907"/>
                <a:gd name="T7" fmla="*/ 0 h 3373"/>
                <a:gd name="T8" fmla="*/ 1047750 w 2907"/>
                <a:gd name="T9" fmla="*/ 264620 h 3373"/>
                <a:gd name="T10" fmla="*/ 768783 w 2907"/>
                <a:gd name="T11" fmla="*/ 421445 h 3373"/>
                <a:gd name="T12" fmla="*/ 527299 w 2907"/>
                <a:gd name="T13" fmla="*/ 236860 h 3373"/>
                <a:gd name="T14" fmla="*/ 375561 w 2907"/>
                <a:gd name="T15" fmla="*/ 340689 h 3373"/>
                <a:gd name="T16" fmla="*/ 700302 w 2907"/>
                <a:gd name="T17" fmla="*/ 492827 h 3373"/>
                <a:gd name="T18" fmla="*/ 1047750 w 2907"/>
                <a:gd name="T19" fmla="*/ 845053 h 3373"/>
                <a:gd name="T20" fmla="*/ 580281 w 2907"/>
                <a:gd name="T21" fmla="*/ 1216025 h 3373"/>
                <a:gd name="T22" fmla="*/ 0 w 2907"/>
                <a:gd name="T23" fmla="*/ 916796 h 3373"/>
                <a:gd name="T24" fmla="*/ 283293 w 2907"/>
                <a:gd name="T25" fmla="*/ 757807 h 3373"/>
                <a:gd name="T26" fmla="*/ 575956 w 2907"/>
                <a:gd name="T27" fmla="*/ 978805 h 3373"/>
                <a:gd name="T28" fmla="*/ 729857 w 2907"/>
                <a:gd name="T29" fmla="*/ 865963 h 337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88" name="Freeform 13"/>
            <p:cNvSpPr>
              <a:spLocks/>
            </p:cNvSpPr>
            <p:nvPr/>
          </p:nvSpPr>
          <p:spPr bwMode="black">
            <a:xfrm>
              <a:off x="4770438" y="2295526"/>
              <a:ext cx="563563" cy="1677988"/>
            </a:xfrm>
            <a:custGeom>
              <a:avLst/>
              <a:gdLst>
                <a:gd name="T0" fmla="*/ 326614 w 1565"/>
                <a:gd name="T1" fmla="*/ 0 h 4657"/>
                <a:gd name="T2" fmla="*/ 0 w 1565"/>
                <a:gd name="T3" fmla="*/ 0 h 4657"/>
                <a:gd name="T4" fmla="*/ 0 w 1565"/>
                <a:gd name="T5" fmla="*/ 1335328 h 4657"/>
                <a:gd name="T6" fmla="*/ 77062 w 1565"/>
                <a:gd name="T7" fmla="*/ 1596196 h 4657"/>
                <a:gd name="T8" fmla="*/ 321933 w 1565"/>
                <a:gd name="T9" fmla="*/ 1677988 h 4657"/>
                <a:gd name="T10" fmla="*/ 439327 w 1565"/>
                <a:gd name="T11" fmla="*/ 1665377 h 4657"/>
                <a:gd name="T12" fmla="*/ 535835 w 1565"/>
                <a:gd name="T13" fmla="*/ 1629706 h 4657"/>
                <a:gd name="T14" fmla="*/ 563563 w 1565"/>
                <a:gd name="T15" fmla="*/ 1410994 h 4657"/>
                <a:gd name="T16" fmla="*/ 495863 w 1565"/>
                <a:gd name="T17" fmla="*/ 1430451 h 4657"/>
                <a:gd name="T18" fmla="*/ 427804 w 1565"/>
                <a:gd name="T19" fmla="*/ 1436216 h 4657"/>
                <a:gd name="T20" fmla="*/ 350741 w 1565"/>
                <a:gd name="T21" fmla="*/ 1404148 h 4657"/>
                <a:gd name="T22" fmla="*/ 326614 w 1565"/>
                <a:gd name="T23" fmla="*/ 1288848 h 4657"/>
                <a:gd name="T24" fmla="*/ 326614 w 1565"/>
                <a:gd name="T25" fmla="*/ 0 h 465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89" name="Freeform 14"/>
            <p:cNvSpPr>
              <a:spLocks noEditPoints="1"/>
            </p:cNvSpPr>
            <p:nvPr/>
          </p:nvSpPr>
          <p:spPr bwMode="black">
            <a:xfrm>
              <a:off x="3455988" y="2762251"/>
              <a:ext cx="1073150" cy="1216025"/>
            </a:xfrm>
            <a:custGeom>
              <a:avLst/>
              <a:gdLst>
                <a:gd name="T0" fmla="*/ 555140 w 2977"/>
                <a:gd name="T1" fmla="*/ 234697 h 3373"/>
                <a:gd name="T2" fmla="*/ 313257 w 2977"/>
                <a:gd name="T3" fmla="*/ 478767 h 3373"/>
                <a:gd name="T4" fmla="*/ 771428 w 2977"/>
                <a:gd name="T5" fmla="*/ 478767 h 3373"/>
                <a:gd name="T6" fmla="*/ 555140 w 2977"/>
                <a:gd name="T7" fmla="*/ 234697 h 3373"/>
                <a:gd name="T8" fmla="*/ 1056928 w 2977"/>
                <a:gd name="T9" fmla="*/ 695438 h 3373"/>
                <a:gd name="T10" fmla="*/ 306408 w 2977"/>
                <a:gd name="T11" fmla="*/ 695438 h 3373"/>
                <a:gd name="T12" fmla="*/ 561989 w 2977"/>
                <a:gd name="T13" fmla="*/ 976281 h 3373"/>
                <a:gd name="T14" fmla="*/ 785487 w 2977"/>
                <a:gd name="T15" fmla="*/ 785207 h 3373"/>
                <a:gd name="T16" fmla="*/ 1059091 w 2977"/>
                <a:gd name="T17" fmla="*/ 939508 h 3373"/>
                <a:gd name="T18" fmla="*/ 561989 w 2977"/>
                <a:gd name="T19" fmla="*/ 1216025 h 3373"/>
                <a:gd name="T20" fmla="*/ 0 w 2977"/>
                <a:gd name="T21" fmla="*/ 607832 h 3373"/>
                <a:gd name="T22" fmla="*/ 555140 w 2977"/>
                <a:gd name="T23" fmla="*/ 0 h 3373"/>
                <a:gd name="T24" fmla="*/ 1073150 w 2977"/>
                <a:gd name="T25" fmla="*/ 536450 h 3373"/>
                <a:gd name="T26" fmla="*/ 1056928 w 2977"/>
                <a:gd name="T27" fmla="*/ 695438 h 337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90" name="Freeform 15"/>
            <p:cNvSpPr>
              <a:spLocks/>
            </p:cNvSpPr>
            <p:nvPr/>
          </p:nvSpPr>
          <p:spPr bwMode="black">
            <a:xfrm>
              <a:off x="1879601" y="2357438"/>
              <a:ext cx="1311275" cy="1593850"/>
            </a:xfrm>
            <a:custGeom>
              <a:avLst/>
              <a:gdLst>
                <a:gd name="T0" fmla="*/ 973102 w 3641"/>
                <a:gd name="T1" fmla="*/ 1593850 h 4420"/>
                <a:gd name="T2" fmla="*/ 1311275 w 3641"/>
                <a:gd name="T3" fmla="*/ 1593850 h 4420"/>
                <a:gd name="T4" fmla="*/ 1311275 w 3641"/>
                <a:gd name="T5" fmla="*/ 0 h 4420"/>
                <a:gd name="T6" fmla="*/ 973102 w 3641"/>
                <a:gd name="T7" fmla="*/ 0 h 4420"/>
                <a:gd name="T8" fmla="*/ 973102 w 3641"/>
                <a:gd name="T9" fmla="*/ 631049 h 4420"/>
                <a:gd name="T10" fmla="*/ 338173 w 3641"/>
                <a:gd name="T11" fmla="*/ 631049 h 4420"/>
                <a:gd name="T12" fmla="*/ 338173 w 3641"/>
                <a:gd name="T13" fmla="*/ 0 h 4420"/>
                <a:gd name="T14" fmla="*/ 0 w 3641"/>
                <a:gd name="T15" fmla="*/ 0 h 4420"/>
                <a:gd name="T16" fmla="*/ 0 w 3641"/>
                <a:gd name="T17" fmla="*/ 1593850 h 4420"/>
                <a:gd name="T18" fmla="*/ 338173 w 3641"/>
                <a:gd name="T19" fmla="*/ 1593850 h 4420"/>
                <a:gd name="T20" fmla="*/ 338173 w 3641"/>
                <a:gd name="T21" fmla="*/ 932510 h 4420"/>
                <a:gd name="T22" fmla="*/ 973102 w 3641"/>
                <a:gd name="T23" fmla="*/ 932510 h 4420"/>
                <a:gd name="T24" fmla="*/ 973102 w 3641"/>
                <a:gd name="T25" fmla="*/ 1593850 h 44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grpSp>
    </p:spTree>
    <p:extLst>
      <p:ext uri="{BB962C8B-B14F-4D97-AF65-F5344CB8AC3E}">
        <p14:creationId xmlns:p14="http://schemas.microsoft.com/office/powerpoint/2010/main" val="16677543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4" r:id="rId41"/>
    <p:sldLayoutId id="2147483701" r:id="rId42"/>
  </p:sldLayoutIdLst>
  <p:hf hdr="0" ftr="0"/>
  <p:txStyles>
    <p:titleStyle>
      <a:lvl1pPr algn="l" rtl="0" eaLnBrk="1" fontAlgn="base" hangingPunct="1">
        <a:lnSpc>
          <a:spcPct val="90000"/>
        </a:lnSpc>
        <a:spcBef>
          <a:spcPct val="0"/>
        </a:spcBef>
        <a:spcAft>
          <a:spcPct val="0"/>
        </a:spcAft>
        <a:defRPr sz="4200" b="1" kern="1200">
          <a:solidFill>
            <a:schemeClr val="tx1"/>
          </a:solidFill>
          <a:latin typeface="Arial Black" panose="020B0A04020102020204" pitchFamily="34" charset="0"/>
          <a:ea typeface="+mj-ea"/>
          <a:cs typeface="+mj-cs"/>
        </a:defRPr>
      </a:lvl1pPr>
      <a:lvl2pPr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2pPr>
      <a:lvl3pPr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3pPr>
      <a:lvl4pPr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4pPr>
      <a:lvl5pPr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5pPr>
      <a:lvl6pPr marL="457200"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6pPr>
      <a:lvl7pPr marL="914400"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7pPr>
      <a:lvl8pPr marL="1371600"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8pPr>
      <a:lvl9pPr marL="1828800"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9pPr>
    </p:titleStyle>
    <p:bodyStyle>
      <a:lvl1pPr marL="228600" indent="-228600" algn="l" rtl="0" eaLnBrk="1" fontAlgn="base" hangingPunct="1">
        <a:spcBef>
          <a:spcPct val="0"/>
        </a:spcBef>
        <a:spcAft>
          <a:spcPct val="0"/>
        </a:spcAft>
        <a:buFont typeface="Arial" panose="020B0604020202020204" pitchFamily="34" charset="0"/>
        <a:buChar char="•"/>
        <a:defRPr sz="2500" kern="1200">
          <a:solidFill>
            <a:schemeClr val="tx1"/>
          </a:solidFill>
          <a:latin typeface="+mn-lt"/>
          <a:ea typeface="+mn-ea"/>
          <a:cs typeface="+mn-cs"/>
        </a:defRPr>
      </a:lvl1pPr>
      <a:lvl2pPr marL="685800" indent="-228600" algn="l" rtl="0" eaLnBrk="1" fontAlgn="base" hangingPunct="1">
        <a:spcBef>
          <a:spcPct val="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spcBef>
          <a:spcPct val="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spcBef>
          <a:spcPct val="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spcBef>
          <a:spcPct val="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s://unsplash.com/@priscilladupreez?utm_source=unsplash&amp;utm_medium=referral&amp;utm_content=creditCopyText" TargetMode="External"/><Relationship Id="rId2" Type="http://schemas.openxmlformats.org/officeDocument/2006/relationships/notesSlide" Target="../notesSlides/notesSlide3.xml"/><Relationship Id="rId1" Type="http://schemas.openxmlformats.org/officeDocument/2006/relationships/slideLayout" Target="../slideLayouts/slideLayout11.xml"/><Relationship Id="rId4" Type="http://schemas.openxmlformats.org/officeDocument/2006/relationships/hyperlink" Target="https://unsplash.com/?utm_source=unsplash&amp;utm_medium=referral&amp;utm_content=creditCopyText"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844C75-B948-4718-AB2E-13FA01724AED}" type="slidenum">
              <a:rPr kumimoji="0" lang="fi-FI" sz="1300" b="1" i="0" u="none" strike="noStrike" kern="1200" cap="none" spc="0" normalizeH="0" baseline="0" noProof="0" smtClean="0">
                <a:ln>
                  <a:noFill/>
                </a:ln>
                <a:solidFill>
                  <a:srgbClr val="FFFFFF"/>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i-FI" sz="1300" b="1"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10" name="Rectangle 3"/>
          <p:cNvSpPr/>
          <p:nvPr/>
        </p:nvSpPr>
        <p:spPr>
          <a:xfrm>
            <a:off x="9156050" y="330200"/>
            <a:ext cx="2650733" cy="6858000"/>
          </a:xfrm>
          <a:prstGeom prst="rect">
            <a:avLst/>
          </a:prstGeom>
          <a:solidFill>
            <a:schemeClr val="accent3">
              <a:lumMod val="40000"/>
              <a:lumOff val="60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800" b="1" dirty="0">
                <a:solidFill>
                  <a:schemeClr val="tx1"/>
                </a:solidFill>
                <a:latin typeface="Arial Black" panose="020B0A04020102020204" pitchFamily="34" charset="0"/>
              </a:rPr>
              <a:t>UUSI TUETUN ASUMISEN KUUKAUSIHINTAINEN  RATKAISU </a:t>
            </a:r>
          </a:p>
          <a:p>
            <a:pPr algn="ctr"/>
            <a:r>
              <a:rPr lang="fi-FI" sz="1800" dirty="0">
                <a:solidFill>
                  <a:schemeClr val="tx1"/>
                </a:solidFill>
              </a:rPr>
              <a:t>Vuokra-asunto (keittomahdollisuudet ja suihku WC) palveluineen korkeintaan 2 vuoden ajan. Käytettävissä yhteistila. Riittävä monialainen tuki, ml yöpäivystys. Päihteettömyyttä ei vaadita, mutta huumausaineet ovat laittomia, joten niitä ei sallita (yksikön säännöt). </a:t>
            </a:r>
            <a:endParaRPr lang="fi-FI" sz="1800" b="1" dirty="0">
              <a:solidFill>
                <a:schemeClr val="tx1"/>
              </a:solidFill>
              <a:latin typeface="Arial Black" panose="020B0A04020102020204" pitchFamily="34" charset="0"/>
            </a:endParaRPr>
          </a:p>
        </p:txBody>
      </p:sp>
      <p:sp>
        <p:nvSpPr>
          <p:cNvPr id="12" name="Otsikko 1"/>
          <p:cNvSpPr txBox="1">
            <a:spLocks/>
          </p:cNvSpPr>
          <p:nvPr/>
        </p:nvSpPr>
        <p:spPr bwMode="auto">
          <a:xfrm>
            <a:off x="1581779" y="271666"/>
            <a:ext cx="7347423"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1" fontAlgn="base" hangingPunct="1">
              <a:lnSpc>
                <a:spcPct val="85000"/>
              </a:lnSpc>
              <a:spcBef>
                <a:spcPct val="0"/>
              </a:spcBef>
              <a:spcAft>
                <a:spcPct val="0"/>
              </a:spcAft>
              <a:defRPr sz="7000" b="1" kern="1200">
                <a:solidFill>
                  <a:srgbClr val="FFFFFF"/>
                </a:solidFill>
                <a:latin typeface="+mj-lt"/>
                <a:ea typeface="+mj-ea"/>
                <a:cs typeface="+mj-cs"/>
              </a:defRPr>
            </a:lvl1pPr>
            <a:lvl2pPr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2pPr>
            <a:lvl3pPr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3pPr>
            <a:lvl4pPr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4pPr>
            <a:lvl5pPr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5pPr>
            <a:lvl6pPr marL="457200"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6pPr>
            <a:lvl7pPr marL="914400"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7pPr>
            <a:lvl8pPr marL="1371600"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8pPr>
            <a:lvl9pPr marL="1828800"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9pPr>
          </a:lstStyle>
          <a:p>
            <a:pPr lvl="0">
              <a:defRPr/>
            </a:pPr>
            <a:r>
              <a:rPr lang="fi-FI" sz="2800" dirty="0">
                <a:solidFill>
                  <a:schemeClr val="tx1"/>
                </a:solidFill>
                <a:latin typeface="Arial Black" panose="020B0A04020102020204" pitchFamily="34" charset="0"/>
              </a:rPr>
              <a:t>Kenelle</a:t>
            </a:r>
            <a:r>
              <a:rPr lang="fi-FI" sz="3200" dirty="0">
                <a:solidFill>
                  <a:schemeClr val="tx1"/>
                </a:solidFill>
                <a:latin typeface="Arial Black" panose="020B0A04020102020204" pitchFamily="34" charset="0"/>
              </a:rPr>
              <a:t> </a:t>
            </a:r>
            <a:r>
              <a:rPr lang="fi-FI" sz="2800" dirty="0">
                <a:solidFill>
                  <a:schemeClr val="tx1"/>
                </a:solidFill>
                <a:latin typeface="Arial Black" panose="020B0A04020102020204" pitchFamily="34" charset="0"/>
              </a:rPr>
              <a:t>tämä palvelu on?</a:t>
            </a:r>
          </a:p>
        </p:txBody>
      </p:sp>
      <p:sp>
        <p:nvSpPr>
          <p:cNvPr id="13" name="Tekstiruutu 14"/>
          <p:cNvSpPr txBox="1"/>
          <p:nvPr/>
        </p:nvSpPr>
        <p:spPr>
          <a:xfrm>
            <a:off x="79390" y="619402"/>
            <a:ext cx="10960433" cy="442674"/>
          </a:xfrm>
          <a:prstGeom prst="roundRect">
            <a:avLst/>
          </a:prstGeom>
          <a:noFill/>
          <a:ln w="38100">
            <a:solidFill>
              <a:schemeClr val="bg1"/>
            </a:solidFill>
          </a:ln>
        </p:spPr>
        <p:txBody>
          <a:bodyPr wrap="square" rtlCol="0">
            <a:sp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2000" b="0" i="0" u="none" strike="noStrike" kern="1200" cap="none" spc="0" normalizeH="0" baseline="0" noProof="0" dirty="0">
                <a:ln>
                  <a:noFill/>
                </a:ln>
                <a:solidFill>
                  <a:prstClr val="black"/>
                </a:solidFill>
                <a:effectLst/>
                <a:uLnTx/>
                <a:uFillTx/>
                <a:latin typeface="Arial Black" panose="020B0A04020102020204" pitchFamily="34" charset="0"/>
                <a:ea typeface="+mn-ea"/>
                <a:cs typeface="+mn-cs"/>
              </a:rPr>
              <a:t>18-24 vuotias helsinkiläinen jälkihuollon nuori, asunnon ja vahvan tuen tarve</a:t>
            </a:r>
          </a:p>
        </p:txBody>
      </p:sp>
      <p:sp>
        <p:nvSpPr>
          <p:cNvPr id="14" name="Tekstiruutu 15"/>
          <p:cNvSpPr txBox="1"/>
          <p:nvPr/>
        </p:nvSpPr>
        <p:spPr>
          <a:xfrm>
            <a:off x="414976" y="1873442"/>
            <a:ext cx="4120278" cy="3477875"/>
          </a:xfrm>
          <a:prstGeom prst="rect">
            <a:avLst/>
          </a:prstGeom>
          <a:noFill/>
        </p:spPr>
        <p:txBody>
          <a:bodyPr wrap="square" rtlCol="0">
            <a:sp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2000" b="1" i="0" u="none" strike="noStrike" kern="1200" cap="none" spc="0" normalizeH="0" baseline="0" noProof="0" dirty="0">
                <a:ln>
                  <a:noFill/>
                </a:ln>
                <a:solidFill>
                  <a:prstClr val="black"/>
                </a:solidFill>
                <a:effectLst/>
                <a:uLnTx/>
                <a:uFillTx/>
                <a:latin typeface="Arial" panose="020B0604020202020204"/>
                <a:ea typeface="+mn-ea"/>
                <a:cs typeface="+mn-cs"/>
              </a:rPr>
              <a:t>Nuorella voi olla moninaisia haasteita ja oirehdintaa:</a:t>
            </a:r>
            <a:endParaRPr kumimoji="0" lang="fi-FI" sz="20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800" b="1" i="0" u="none" strike="noStrike" kern="1200" cap="none" spc="0" normalizeH="0" baseline="0" noProof="0" dirty="0">
                <a:ln>
                  <a:noFill/>
                </a:ln>
                <a:solidFill>
                  <a:prstClr val="black"/>
                </a:solidFill>
                <a:effectLst/>
                <a:uLnTx/>
                <a:uFillTx/>
                <a:latin typeface="Arial" panose="020B0604020202020204"/>
                <a:ea typeface="+mn-ea"/>
                <a:cs typeface="+mn-cs"/>
              </a:rPr>
              <a:t>Käytösoirehdintaa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800" b="1" i="0" u="none" strike="noStrike" kern="1200" cap="none" spc="0" normalizeH="0" baseline="0" noProof="0" dirty="0">
                <a:ln>
                  <a:noFill/>
                </a:ln>
                <a:solidFill>
                  <a:prstClr val="black"/>
                </a:solidFill>
                <a:effectLst/>
                <a:uLnTx/>
                <a:uFillTx/>
                <a:latin typeface="Arial" panose="020B0604020202020204"/>
                <a:ea typeface="+mn-ea"/>
                <a:cs typeface="+mn-cs"/>
              </a:rPr>
              <a:t>Diagnosoimattomia mielenterveysongelmia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800" b="1" i="0" u="none" strike="noStrike" kern="1200" cap="none" spc="0" normalizeH="0" baseline="0" noProof="0" dirty="0">
                <a:ln>
                  <a:noFill/>
                </a:ln>
                <a:solidFill>
                  <a:prstClr val="black"/>
                </a:solidFill>
                <a:effectLst/>
                <a:uLnTx/>
                <a:uFillTx/>
                <a:latin typeface="Arial" panose="020B0604020202020204"/>
                <a:ea typeface="+mn-ea"/>
                <a:cs typeface="+mn-cs"/>
              </a:rPr>
              <a:t>Neuropsykiatrisia haasteita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800" b="1" i="0" u="none" strike="noStrike" kern="1200" cap="none" spc="0" normalizeH="0" baseline="0" noProof="0" dirty="0">
                <a:ln>
                  <a:noFill/>
                </a:ln>
                <a:solidFill>
                  <a:prstClr val="black"/>
                </a:solidFill>
                <a:effectLst/>
                <a:uLnTx/>
                <a:uFillTx/>
                <a:latin typeface="Arial" panose="020B0604020202020204"/>
                <a:ea typeface="+mn-ea"/>
                <a:cs typeface="+mn-cs"/>
              </a:rPr>
              <a:t>Päihdeongelmia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800" b="0" i="0" u="none" strike="noStrike" kern="1200" cap="none" spc="0" normalizeH="0" baseline="0" noProof="0" dirty="0">
                <a:ln>
                  <a:noFill/>
                </a:ln>
                <a:solidFill>
                  <a:prstClr val="black"/>
                </a:solidFill>
                <a:effectLst/>
                <a:uLnTx/>
                <a:uFillTx/>
                <a:latin typeface="Arial" panose="020B0604020202020204"/>
                <a:ea typeface="+mn-ea"/>
                <a:cs typeface="+mn-cs"/>
              </a:rPr>
              <a:t>Lisäksi traumataustaa, rikostaustaa, kehityksen viivästymistä, lievää vammaisuutta, luottamuspulaa, yksinäisyyttä, haasteita ihmissuhteissa ja aggressiivisuutta</a:t>
            </a:r>
            <a:endParaRPr kumimoji="0" lang="fi-FI" sz="1800" b="0" i="0" u="none" strike="noStrike" kern="1200" cap="none" spc="0" normalizeH="0" baseline="0" noProof="0" dirty="0">
              <a:ln>
                <a:noFill/>
              </a:ln>
              <a:solidFill>
                <a:srgbClr val="FF0000"/>
              </a:solidFill>
              <a:effectLst/>
              <a:uLnTx/>
              <a:uFillTx/>
              <a:latin typeface="Arial" panose="020B0604020202020204"/>
              <a:ea typeface="+mn-ea"/>
              <a:cs typeface="+mn-cs"/>
            </a:endParaRPr>
          </a:p>
        </p:txBody>
      </p:sp>
      <p:sp>
        <p:nvSpPr>
          <p:cNvPr id="11" name="Tekstiruutu 15"/>
          <p:cNvSpPr txBox="1"/>
          <p:nvPr/>
        </p:nvSpPr>
        <p:spPr>
          <a:xfrm>
            <a:off x="4996112" y="1982882"/>
            <a:ext cx="2829319" cy="3200876"/>
          </a:xfrm>
          <a:prstGeom prst="rect">
            <a:avLst/>
          </a:prstGeom>
          <a:noFill/>
        </p:spPr>
        <p:txBody>
          <a:bodyPr wrap="square" rtlCol="0">
            <a:sp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2000" b="1" i="0" u="none" strike="noStrike" kern="1200" cap="none" spc="0" normalizeH="0" baseline="0" noProof="0" dirty="0">
                <a:ln>
                  <a:noFill/>
                </a:ln>
                <a:solidFill>
                  <a:prstClr val="black"/>
                </a:solidFill>
                <a:effectLst/>
                <a:uLnTx/>
                <a:uFillTx/>
                <a:latin typeface="Arial" panose="020B0604020202020204"/>
                <a:ea typeface="+mn-ea"/>
                <a:cs typeface="+mn-cs"/>
              </a:rPr>
              <a:t>Arkielämän sujumista vaikeuttaa myös:</a:t>
            </a:r>
            <a:endParaRPr kumimoji="0" lang="fi-FI" sz="20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800" b="1" i="0" u="none" strike="noStrike" kern="1200" cap="none" spc="0" normalizeH="0" baseline="0" noProof="0" dirty="0">
                <a:ln>
                  <a:noFill/>
                </a:ln>
                <a:solidFill>
                  <a:prstClr val="black"/>
                </a:solidFill>
                <a:effectLst/>
                <a:uLnTx/>
                <a:uFillTx/>
                <a:latin typeface="Arial" panose="020B0604020202020204"/>
                <a:ea typeface="+mn-ea"/>
                <a:cs typeface="+mn-cs"/>
              </a:rPr>
              <a:t>Osaamattomuus hoitaa omia asioita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800" b="1" i="0" u="none" strike="noStrike" kern="1200" cap="none" spc="0" normalizeH="0" baseline="0" noProof="0" dirty="0">
                <a:ln>
                  <a:noFill/>
                </a:ln>
                <a:solidFill>
                  <a:prstClr val="black"/>
                </a:solidFill>
                <a:effectLst/>
                <a:uLnTx/>
                <a:uFillTx/>
                <a:latin typeface="Arial" panose="020B0604020202020204"/>
                <a:ea typeface="+mn-ea"/>
                <a:cs typeface="+mn-cs"/>
              </a:rPr>
              <a:t>Ongelmat rahankäytössä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i-FI" sz="1800" b="1" i="0" u="none" strike="noStrike" kern="1200" cap="none" spc="0" normalizeH="0" baseline="0" noProof="0" dirty="0">
                <a:ln>
                  <a:noFill/>
                </a:ln>
                <a:solidFill>
                  <a:prstClr val="black"/>
                </a:solidFill>
                <a:effectLst/>
                <a:uLnTx/>
                <a:uFillTx/>
                <a:latin typeface="Arial" panose="020B0604020202020204"/>
                <a:ea typeface="+mn-ea"/>
                <a:cs typeface="+mn-cs"/>
              </a:rPr>
              <a:t>Haasteet täysi-ikäiselle henkilölle kuuluvien vastuiden ja velvollisuuksien sisäistämisessä</a:t>
            </a:r>
          </a:p>
        </p:txBody>
      </p:sp>
      <p:sp>
        <p:nvSpPr>
          <p:cNvPr id="15" name="Alanuoli 14"/>
          <p:cNvSpPr/>
          <p:nvPr/>
        </p:nvSpPr>
        <p:spPr>
          <a:xfrm rot="16200000">
            <a:off x="2347271" y="5381822"/>
            <a:ext cx="255690" cy="617425"/>
          </a:xfrm>
          <a:prstGeom prst="down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16" name="Tekstiruutu 15"/>
          <p:cNvSpPr txBox="1"/>
          <p:nvPr/>
        </p:nvSpPr>
        <p:spPr>
          <a:xfrm>
            <a:off x="196167" y="5611899"/>
            <a:ext cx="8678174" cy="461665"/>
          </a:xfrm>
          <a:prstGeom prst="rect">
            <a:avLst/>
          </a:prstGeom>
          <a:noFill/>
        </p:spPr>
        <p:txBody>
          <a:bodyPr wrap="square" rtlCol="0">
            <a:sp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2400" b="1" i="0" u="none" strike="noStrike" kern="1200" cap="none" spc="0" normalizeH="0" baseline="0" noProof="0" dirty="0">
                <a:ln>
                  <a:noFill/>
                </a:ln>
                <a:solidFill>
                  <a:prstClr val="white"/>
                </a:solidFill>
                <a:effectLst/>
                <a:uLnTx/>
                <a:uFillTx/>
                <a:latin typeface="Arial" panose="020B0604020202020204"/>
                <a:ea typeface="+mn-ea"/>
                <a:cs typeface="+mn-cs"/>
              </a:rPr>
              <a:t>Nuoret tippuvat herkästi palveluiden ulkopuolelle</a:t>
            </a:r>
            <a:endParaRPr kumimoji="0" lang="fi-FI" sz="2000" b="1"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2" name="Pyöristetty suorakulmio 1"/>
          <p:cNvSpPr/>
          <p:nvPr/>
        </p:nvSpPr>
        <p:spPr>
          <a:xfrm>
            <a:off x="273807" y="1786806"/>
            <a:ext cx="4402617" cy="3564511"/>
          </a:xfrm>
          <a:prstGeom prst="roundRect">
            <a:avLst>
              <a:gd name="adj" fmla="val 10170"/>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19" name="Pyöristetty suorakulmio 18"/>
          <p:cNvSpPr/>
          <p:nvPr/>
        </p:nvSpPr>
        <p:spPr>
          <a:xfrm>
            <a:off x="4817593" y="1820655"/>
            <a:ext cx="2898477" cy="3363103"/>
          </a:xfrm>
          <a:prstGeom prst="roundRect">
            <a:avLst>
              <a:gd name="adj" fmla="val 10170"/>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Tree>
    <p:extLst>
      <p:ext uri="{BB962C8B-B14F-4D97-AF65-F5344CB8AC3E}">
        <p14:creationId xmlns:p14="http://schemas.microsoft.com/office/powerpoint/2010/main" val="1363817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651518" y="282664"/>
            <a:ext cx="10040418" cy="787400"/>
          </a:xfrm>
        </p:spPr>
        <p:txBody>
          <a:bodyPr/>
          <a:lstStyle/>
          <a:p>
            <a:r>
              <a:rPr lang="fi-FI" dirty="0"/>
              <a:t>Asiakkaalle tarjottava tuettu asuminen ja sen sisältö</a:t>
            </a:r>
          </a:p>
        </p:txBody>
      </p:sp>
      <p:sp>
        <p:nvSpPr>
          <p:cNvPr id="4" name="Dian numeron paikkamerkki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4F5B4B-1776-4491-9403-9325C58D36A3}" type="slidenum">
              <a:rPr kumimoji="0" lang="fi-FI" sz="1300" b="1"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fi-FI" sz="1300" b="1"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24" name="Pyöristetty suorakulmio 23"/>
          <p:cNvSpPr/>
          <p:nvPr/>
        </p:nvSpPr>
        <p:spPr>
          <a:xfrm>
            <a:off x="-63375" y="195952"/>
            <a:ext cx="1570107" cy="543868"/>
          </a:xfrm>
          <a:prstGeom prst="round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fi-FI" sz="1100" b="1" i="0" u="none" strike="noStrike" kern="1200" cap="none" spc="0" normalizeH="0" baseline="0" noProof="0">
                <a:ln>
                  <a:noFill/>
                </a:ln>
                <a:solidFill>
                  <a:prstClr val="white"/>
                </a:solidFill>
                <a:effectLst/>
                <a:uLnTx/>
                <a:uFillTx/>
                <a:latin typeface="Arial" panose="020B0604020202020204"/>
                <a:ea typeface="+mn-ea"/>
                <a:cs typeface="+mn-cs"/>
              </a:rPr>
              <a:t>SISÄLTÖ JA JÄRJESTÄMINEN</a:t>
            </a:r>
          </a:p>
        </p:txBody>
      </p:sp>
      <p:sp>
        <p:nvSpPr>
          <p:cNvPr id="7" name="Suorakulmio 6"/>
          <p:cNvSpPr/>
          <p:nvPr/>
        </p:nvSpPr>
        <p:spPr>
          <a:xfrm>
            <a:off x="472806" y="1628588"/>
            <a:ext cx="11460575" cy="38242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ctr" defTabSz="914400" rtl="0" eaLnBrk="1" fontAlgn="auto" latinLnBrk="0" hangingPunct="1">
              <a:lnSpc>
                <a:spcPct val="100000"/>
              </a:lnSpc>
              <a:spcBef>
                <a:spcPts val="0"/>
              </a:spcBef>
              <a:spcAft>
                <a:spcPts val="0"/>
              </a:spcAft>
              <a:buClr>
                <a:srgbClr val="F5A3C7"/>
              </a:buClr>
              <a:buSzTx/>
              <a:buFont typeface="Wingdings" panose="05000000000000000000" pitchFamily="2" charset="2"/>
              <a:buChar char="ü"/>
              <a:tabLst/>
              <a:defRPr/>
            </a:pPr>
            <a:endParaRPr kumimoji="0" lang="fi-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9" name="Suorakulmio 8"/>
          <p:cNvSpPr/>
          <p:nvPr/>
        </p:nvSpPr>
        <p:spPr>
          <a:xfrm>
            <a:off x="5445506" y="998600"/>
            <a:ext cx="3180310" cy="1670416"/>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10" name="Suorakulmio 9"/>
          <p:cNvSpPr/>
          <p:nvPr/>
        </p:nvSpPr>
        <p:spPr>
          <a:xfrm>
            <a:off x="2420915" y="2949960"/>
            <a:ext cx="3180310" cy="1671280"/>
          </a:xfrm>
          <a:prstGeom prst="rect">
            <a:avLst/>
          </a:prstGeom>
          <a:no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11" name="Ellipsi 10"/>
          <p:cNvSpPr/>
          <p:nvPr/>
        </p:nvSpPr>
        <p:spPr>
          <a:xfrm>
            <a:off x="8170566" y="1229457"/>
            <a:ext cx="703868" cy="703868"/>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12" name="Ellipsi 11"/>
          <p:cNvSpPr/>
          <p:nvPr/>
        </p:nvSpPr>
        <p:spPr>
          <a:xfrm>
            <a:off x="10240450" y="1230787"/>
            <a:ext cx="703868" cy="703868"/>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13" name="Ellipsi 12"/>
          <p:cNvSpPr/>
          <p:nvPr/>
        </p:nvSpPr>
        <p:spPr>
          <a:xfrm>
            <a:off x="5897486" y="1229457"/>
            <a:ext cx="703868" cy="703868"/>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14" name="Ellipsi 13"/>
          <p:cNvSpPr/>
          <p:nvPr/>
        </p:nvSpPr>
        <p:spPr>
          <a:xfrm>
            <a:off x="1388263" y="1229457"/>
            <a:ext cx="703868" cy="703868"/>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15" name="Ellipsi 14"/>
          <p:cNvSpPr/>
          <p:nvPr/>
        </p:nvSpPr>
        <p:spPr>
          <a:xfrm>
            <a:off x="3587454" y="1229457"/>
            <a:ext cx="703868" cy="703868"/>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pic>
        <p:nvPicPr>
          <p:cNvPr id="16"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28557" y="1349119"/>
            <a:ext cx="459901" cy="457518"/>
          </a:xfrm>
          <a:prstGeom prst="rect">
            <a:avLst/>
          </a:prstGeom>
        </p:spPr>
      </p:pic>
      <p:pic>
        <p:nvPicPr>
          <p:cNvPr id="17"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83503" y="1367778"/>
            <a:ext cx="440154" cy="440154"/>
          </a:xfrm>
          <a:prstGeom prst="rect">
            <a:avLst/>
          </a:prstGeom>
        </p:spPr>
      </p:pic>
      <p:pic>
        <p:nvPicPr>
          <p:cNvPr id="18" name="Picture 2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388020" y="1351270"/>
            <a:ext cx="440154" cy="440154"/>
          </a:xfrm>
          <a:prstGeom prst="rect">
            <a:avLst/>
          </a:prstGeom>
        </p:spPr>
      </p:pic>
      <p:pic>
        <p:nvPicPr>
          <p:cNvPr id="19" name="Picture 3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707988" y="1349940"/>
            <a:ext cx="440154" cy="440154"/>
          </a:xfrm>
          <a:prstGeom prst="rect">
            <a:avLst/>
          </a:prstGeom>
        </p:spPr>
      </p:pic>
      <p:pic>
        <p:nvPicPr>
          <p:cNvPr id="20" name="Picture 3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491792" y="1338537"/>
            <a:ext cx="496685" cy="496685"/>
          </a:xfrm>
          <a:prstGeom prst="rect">
            <a:avLst/>
          </a:prstGeom>
        </p:spPr>
      </p:pic>
      <p:sp>
        <p:nvSpPr>
          <p:cNvPr id="21" name="Pyöristetty suorakulmio 20"/>
          <p:cNvSpPr/>
          <p:nvPr/>
        </p:nvSpPr>
        <p:spPr>
          <a:xfrm>
            <a:off x="2498204" y="5453739"/>
            <a:ext cx="7528058" cy="598717"/>
          </a:xfrm>
          <a:prstGeom prst="roundRect">
            <a:avLst/>
          </a:prstGeom>
          <a:solidFill>
            <a:schemeClr val="bg1"/>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pic>
        <p:nvPicPr>
          <p:cNvPr id="22" name="Picture 6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251195" y="5288661"/>
            <a:ext cx="641668" cy="645010"/>
          </a:xfrm>
          <a:prstGeom prst="rect">
            <a:avLst/>
          </a:prstGeom>
          <a:solidFill>
            <a:schemeClr val="bg1"/>
          </a:solidFill>
          <a:ln>
            <a:noFill/>
          </a:ln>
        </p:spPr>
      </p:pic>
      <p:sp>
        <p:nvSpPr>
          <p:cNvPr id="23" name="Tekstiruutu 22"/>
          <p:cNvSpPr txBox="1"/>
          <p:nvPr/>
        </p:nvSpPr>
        <p:spPr>
          <a:xfrm>
            <a:off x="2572029" y="5583371"/>
            <a:ext cx="7341687"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600" b="1" i="0" u="none" strike="noStrike" kern="1200" cap="none" spc="0" normalizeH="0" baseline="0" noProof="0" dirty="0">
                <a:ln>
                  <a:noFill/>
                </a:ln>
                <a:solidFill>
                  <a:prstClr val="black"/>
                </a:solidFill>
                <a:effectLst/>
                <a:uLnTx/>
                <a:uFillTx/>
                <a:latin typeface="Arial" panose="020B0604020202020204"/>
                <a:ea typeface="+mn-ea"/>
                <a:cs typeface="+mn-cs"/>
              </a:rPr>
              <a:t>Nuorten osallistaminen toiminnan ja viihtyisien tilojen suunnitteluun</a:t>
            </a:r>
          </a:p>
        </p:txBody>
      </p:sp>
      <p:sp>
        <p:nvSpPr>
          <p:cNvPr id="25" name="Tekstiruutu 24"/>
          <p:cNvSpPr txBox="1"/>
          <p:nvPr/>
        </p:nvSpPr>
        <p:spPr>
          <a:xfrm>
            <a:off x="779578" y="1889824"/>
            <a:ext cx="1921111"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600" b="0" i="0" u="none" strike="noStrike" kern="1200" cap="none" spc="0" normalizeH="0" baseline="0" noProof="0">
                <a:ln>
                  <a:noFill/>
                </a:ln>
                <a:solidFill>
                  <a:srgbClr val="FF99CC"/>
                </a:solidFill>
                <a:effectLst/>
                <a:uLnTx/>
                <a:uFillTx/>
                <a:latin typeface="Arial Black" panose="020B0A04020102020204" pitchFamily="34" charset="0"/>
                <a:ea typeface="+mn-ea"/>
                <a:cs typeface="+mn-cs"/>
              </a:rPr>
              <a:t>KOHTAAMINEN</a:t>
            </a:r>
          </a:p>
        </p:txBody>
      </p:sp>
      <p:sp>
        <p:nvSpPr>
          <p:cNvPr id="26" name="Tekstiruutu 25"/>
          <p:cNvSpPr txBox="1"/>
          <p:nvPr/>
        </p:nvSpPr>
        <p:spPr>
          <a:xfrm>
            <a:off x="2902857" y="1895027"/>
            <a:ext cx="1921111"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600" b="0" i="0" u="none" strike="noStrike" kern="1200" cap="none" spc="0" normalizeH="0" baseline="0" noProof="0">
                <a:ln>
                  <a:noFill/>
                </a:ln>
                <a:solidFill>
                  <a:srgbClr val="FF99CC"/>
                </a:solidFill>
                <a:effectLst/>
                <a:uLnTx/>
                <a:uFillTx/>
                <a:latin typeface="Arial Black" panose="020B0A04020102020204" pitchFamily="34" charset="0"/>
                <a:ea typeface="+mn-ea"/>
                <a:cs typeface="+mn-cs"/>
              </a:rPr>
              <a:t>TUKI ARJESSA</a:t>
            </a:r>
          </a:p>
        </p:txBody>
      </p:sp>
      <p:sp>
        <p:nvSpPr>
          <p:cNvPr id="27" name="Tekstiruutu 26"/>
          <p:cNvSpPr txBox="1"/>
          <p:nvPr/>
        </p:nvSpPr>
        <p:spPr>
          <a:xfrm>
            <a:off x="5297951" y="1886359"/>
            <a:ext cx="1921111"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600" b="0" i="0" u="none" strike="noStrike" kern="1200" cap="none" spc="0" normalizeH="0" baseline="0" noProof="0">
                <a:ln>
                  <a:noFill/>
                </a:ln>
                <a:solidFill>
                  <a:srgbClr val="FF99CC"/>
                </a:solidFill>
                <a:effectLst/>
                <a:uLnTx/>
                <a:uFillTx/>
                <a:latin typeface="Arial Black" panose="020B0A04020102020204" pitchFamily="34" charset="0"/>
                <a:ea typeface="+mn-ea"/>
                <a:cs typeface="+mn-cs"/>
              </a:rPr>
              <a:t>TILAT</a:t>
            </a:r>
          </a:p>
        </p:txBody>
      </p:sp>
      <p:sp>
        <p:nvSpPr>
          <p:cNvPr id="28" name="Tekstiruutu 27"/>
          <p:cNvSpPr txBox="1"/>
          <p:nvPr/>
        </p:nvSpPr>
        <p:spPr>
          <a:xfrm>
            <a:off x="7406410" y="1889824"/>
            <a:ext cx="2182307"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600" b="0" i="0" u="none" strike="noStrike" kern="1200" cap="none" spc="0" normalizeH="0" baseline="0" noProof="0">
                <a:ln>
                  <a:noFill/>
                </a:ln>
                <a:solidFill>
                  <a:srgbClr val="FF99CC"/>
                </a:solidFill>
                <a:effectLst/>
                <a:uLnTx/>
                <a:uFillTx/>
                <a:latin typeface="Arial Black" panose="020B0A04020102020204" pitchFamily="34" charset="0"/>
                <a:ea typeface="+mn-ea"/>
                <a:cs typeface="+mn-cs"/>
              </a:rPr>
              <a:t>MUUT PALVELUT</a:t>
            </a:r>
          </a:p>
        </p:txBody>
      </p:sp>
      <p:sp>
        <p:nvSpPr>
          <p:cNvPr id="29" name="Tekstiruutu 28"/>
          <p:cNvSpPr txBox="1"/>
          <p:nvPr/>
        </p:nvSpPr>
        <p:spPr>
          <a:xfrm>
            <a:off x="9635248" y="1881449"/>
            <a:ext cx="1921111"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600" b="0" i="0" u="none" strike="noStrike" kern="1200" cap="none" spc="0" normalizeH="0" baseline="0" noProof="0">
                <a:ln>
                  <a:noFill/>
                </a:ln>
                <a:solidFill>
                  <a:srgbClr val="FF99CC"/>
                </a:solidFill>
                <a:effectLst/>
                <a:uLnTx/>
                <a:uFillTx/>
                <a:latin typeface="Arial Black" panose="020B0A04020102020204" pitchFamily="34" charset="0"/>
                <a:ea typeface="+mn-ea"/>
                <a:cs typeface="+mn-cs"/>
              </a:rPr>
              <a:t>HENKILÖSTÖ</a:t>
            </a:r>
          </a:p>
        </p:txBody>
      </p:sp>
      <p:sp>
        <p:nvSpPr>
          <p:cNvPr id="30" name="Tekstiruutu 29"/>
          <p:cNvSpPr txBox="1"/>
          <p:nvPr/>
        </p:nvSpPr>
        <p:spPr>
          <a:xfrm>
            <a:off x="667131" y="2273889"/>
            <a:ext cx="2295391" cy="1815882"/>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
                <a:srgbClr val="F5A3C7"/>
              </a:buClr>
              <a:buSzTx/>
              <a:buFont typeface="Wingdings" panose="05000000000000000000" pitchFamily="2" charset="2"/>
              <a:buChar char="ü"/>
              <a:tabLst/>
              <a:defRPr/>
            </a:pPr>
            <a:r>
              <a:rPr kumimoji="0" lang="fi-FI" sz="1600" b="1" i="0" u="none" strike="noStrike" kern="1200" cap="none" spc="0" normalizeH="0" baseline="0" noProof="0" err="1">
                <a:ln>
                  <a:noFill/>
                </a:ln>
                <a:solidFill>
                  <a:prstClr val="black"/>
                </a:solidFill>
                <a:effectLst/>
                <a:uLnTx/>
                <a:uFillTx/>
                <a:latin typeface="Arial" panose="020B0604020202020204"/>
                <a:ea typeface="+mn-ea"/>
                <a:cs typeface="+mn-cs"/>
              </a:rPr>
              <a:t>Luottamuksel-linen</a:t>
            </a:r>
            <a:r>
              <a:rPr kumimoji="0" lang="fi-FI" sz="1600" b="1" i="0" u="none" strike="noStrike" kern="1200" cap="none" spc="0" normalizeH="0" baseline="0" noProof="0">
                <a:ln>
                  <a:noFill/>
                </a:ln>
                <a:solidFill>
                  <a:prstClr val="black"/>
                </a:solidFill>
                <a:effectLst/>
                <a:uLnTx/>
                <a:uFillTx/>
                <a:latin typeface="Arial" panose="020B0604020202020204"/>
                <a:ea typeface="+mn-ea"/>
                <a:cs typeface="+mn-cs"/>
              </a:rPr>
              <a:t> suhde työntekijään</a:t>
            </a:r>
          </a:p>
          <a:p>
            <a:pPr marL="285750" marR="0" lvl="0" indent="-285750" algn="l" defTabSz="914400" rtl="0" eaLnBrk="1" fontAlgn="auto" latinLnBrk="0" hangingPunct="1">
              <a:lnSpc>
                <a:spcPct val="100000"/>
              </a:lnSpc>
              <a:spcBef>
                <a:spcPts val="0"/>
              </a:spcBef>
              <a:spcAft>
                <a:spcPts val="0"/>
              </a:spcAft>
              <a:buClr>
                <a:srgbClr val="F5A3C7"/>
              </a:buClr>
              <a:buSzTx/>
              <a:buFont typeface="Wingdings" panose="05000000000000000000" pitchFamily="2" charset="2"/>
              <a:buChar char="ü"/>
              <a:tabLst/>
              <a:defRPr/>
            </a:pPr>
            <a:r>
              <a:rPr kumimoji="0" lang="fi-FI" sz="1600" b="1" i="0" u="none" strike="noStrike" kern="1200" cap="none" spc="0" normalizeH="0" baseline="0" noProof="0">
                <a:ln>
                  <a:noFill/>
                </a:ln>
                <a:solidFill>
                  <a:prstClr val="black"/>
                </a:solidFill>
                <a:effectLst/>
                <a:uLnTx/>
                <a:uFillTx/>
                <a:latin typeface="Arial" panose="020B0604020202020204"/>
                <a:ea typeface="+mn-ea"/>
                <a:cs typeface="+mn-cs"/>
              </a:rPr>
              <a:t>Oikea aikainen tavoitettavuus</a:t>
            </a:r>
          </a:p>
          <a:p>
            <a:pPr marL="285750" marR="0" lvl="0" indent="-285750" algn="l" defTabSz="914400" rtl="0" eaLnBrk="1" fontAlgn="auto" latinLnBrk="0" hangingPunct="1">
              <a:lnSpc>
                <a:spcPct val="100000"/>
              </a:lnSpc>
              <a:spcBef>
                <a:spcPts val="0"/>
              </a:spcBef>
              <a:spcAft>
                <a:spcPts val="0"/>
              </a:spcAft>
              <a:buClr>
                <a:srgbClr val="F5A3C7"/>
              </a:buClr>
              <a:buSzTx/>
              <a:buFont typeface="Wingdings" panose="05000000000000000000" pitchFamily="2" charset="2"/>
              <a:buChar char="ü"/>
              <a:tabLst/>
              <a:defRPr/>
            </a:pPr>
            <a:r>
              <a:rPr kumimoji="0" lang="fi-FI" sz="1600" b="1" i="0" u="none" strike="noStrike" kern="1200" cap="none" spc="0" normalizeH="0" baseline="0" noProof="0">
                <a:ln>
                  <a:noFill/>
                </a:ln>
                <a:solidFill>
                  <a:prstClr val="black"/>
                </a:solidFill>
                <a:effectLst/>
                <a:uLnTx/>
                <a:uFillTx/>
                <a:latin typeface="Arial" panose="020B0604020202020204"/>
                <a:ea typeface="+mn-ea"/>
                <a:cs typeface="+mn-cs"/>
              </a:rPr>
              <a:t>Yksityisyyden kunnioitus</a:t>
            </a:r>
          </a:p>
        </p:txBody>
      </p:sp>
      <p:sp>
        <p:nvSpPr>
          <p:cNvPr id="31" name="Tekstiruutu 30"/>
          <p:cNvSpPr txBox="1"/>
          <p:nvPr/>
        </p:nvSpPr>
        <p:spPr>
          <a:xfrm>
            <a:off x="2802819" y="2264746"/>
            <a:ext cx="2377329" cy="2800767"/>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
                <a:srgbClr val="F5A3C7"/>
              </a:buClr>
              <a:buSzTx/>
              <a:buFont typeface="Wingdings" panose="05000000000000000000" pitchFamily="2" charset="2"/>
              <a:buChar char="ü"/>
              <a:tabLst/>
              <a:defRPr/>
            </a:pPr>
            <a:r>
              <a:rPr kumimoji="0" lang="fi-FI" sz="1600" b="1" i="0" u="none" strike="noStrike" kern="1200" cap="none" spc="0" normalizeH="0" baseline="0" noProof="0">
                <a:ln>
                  <a:noFill/>
                </a:ln>
                <a:solidFill>
                  <a:prstClr val="black"/>
                </a:solidFill>
                <a:effectLst/>
                <a:uLnTx/>
                <a:uFillTx/>
                <a:latin typeface="Arial" panose="020B0604020202020204"/>
                <a:ea typeface="+mn-ea"/>
                <a:cs typeface="+mn-cs"/>
              </a:rPr>
              <a:t>Yksilöllinen tuki</a:t>
            </a:r>
          </a:p>
          <a:p>
            <a:pPr marL="285750" marR="0" lvl="0" indent="-285750" algn="l" defTabSz="914400" rtl="0" eaLnBrk="1" fontAlgn="auto" latinLnBrk="0" hangingPunct="1">
              <a:lnSpc>
                <a:spcPct val="100000"/>
              </a:lnSpc>
              <a:spcBef>
                <a:spcPts val="0"/>
              </a:spcBef>
              <a:spcAft>
                <a:spcPts val="0"/>
              </a:spcAft>
              <a:buClr>
                <a:srgbClr val="F5A3C7"/>
              </a:buClr>
              <a:buSzTx/>
              <a:buFont typeface="Wingdings" panose="05000000000000000000" pitchFamily="2" charset="2"/>
              <a:buChar char="ü"/>
              <a:tabLst/>
              <a:defRPr/>
            </a:pPr>
            <a:r>
              <a:rPr kumimoji="0" lang="fi-FI" sz="1600" b="1" i="0" u="none" strike="noStrike" kern="1200" cap="none" spc="0" normalizeH="0" baseline="0" noProof="0">
                <a:ln>
                  <a:noFill/>
                </a:ln>
                <a:solidFill>
                  <a:prstClr val="black"/>
                </a:solidFill>
                <a:effectLst/>
                <a:uLnTx/>
                <a:uFillTx/>
                <a:latin typeface="Arial" panose="020B0604020202020204"/>
                <a:ea typeface="+mn-ea"/>
                <a:cs typeface="+mn-cs"/>
              </a:rPr>
              <a:t>Opastusta oman talouden ja kodin hoitoon</a:t>
            </a:r>
          </a:p>
          <a:p>
            <a:pPr marL="285750" marR="0" lvl="0" indent="-285750" algn="l" defTabSz="914400" rtl="0" eaLnBrk="1" fontAlgn="auto" latinLnBrk="0" hangingPunct="1">
              <a:lnSpc>
                <a:spcPct val="100000"/>
              </a:lnSpc>
              <a:spcBef>
                <a:spcPts val="0"/>
              </a:spcBef>
              <a:spcAft>
                <a:spcPts val="0"/>
              </a:spcAft>
              <a:buClr>
                <a:srgbClr val="F5A3C7"/>
              </a:buClr>
              <a:buSzTx/>
              <a:buFont typeface="Wingdings" panose="05000000000000000000" pitchFamily="2" charset="2"/>
              <a:buChar char="ü"/>
              <a:tabLst/>
              <a:defRPr/>
            </a:pPr>
            <a:r>
              <a:rPr kumimoji="0" lang="fi-FI" sz="1600" b="1" i="0" u="none" strike="noStrike" kern="1200" cap="none" spc="0" normalizeH="0" baseline="0" noProof="0">
                <a:ln>
                  <a:noFill/>
                </a:ln>
                <a:solidFill>
                  <a:prstClr val="black"/>
                </a:solidFill>
                <a:effectLst/>
                <a:uLnTx/>
                <a:uFillTx/>
                <a:latin typeface="Arial" panose="020B0604020202020204"/>
                <a:ea typeface="+mn-ea"/>
                <a:cs typeface="+mn-cs"/>
              </a:rPr>
              <a:t>Tukea </a:t>
            </a:r>
            <a:r>
              <a:rPr kumimoji="0" lang="fi-FI" sz="1600" b="1" i="0" u="none" strike="noStrike" kern="1200" cap="none" spc="0" normalizeH="0" baseline="0" noProof="0" err="1">
                <a:ln>
                  <a:noFill/>
                </a:ln>
                <a:solidFill>
                  <a:prstClr val="black"/>
                </a:solidFill>
                <a:effectLst/>
                <a:uLnTx/>
                <a:uFillTx/>
                <a:latin typeface="Arial" panose="020B0604020202020204"/>
                <a:ea typeface="+mn-ea"/>
                <a:cs typeface="+mn-cs"/>
              </a:rPr>
              <a:t>viranomais</a:t>
            </a:r>
            <a:r>
              <a:rPr kumimoji="0" lang="fi-FI" sz="1600" b="1" i="0" u="none" strike="noStrike" kern="1200" cap="none" spc="0" normalizeH="0" baseline="0" noProof="0">
                <a:ln>
                  <a:noFill/>
                </a:ln>
                <a:solidFill>
                  <a:prstClr val="black"/>
                </a:solidFill>
                <a:effectLst/>
                <a:uLnTx/>
                <a:uFillTx/>
                <a:latin typeface="Arial" panose="020B0604020202020204"/>
                <a:ea typeface="+mn-ea"/>
                <a:cs typeface="+mn-cs"/>
              </a:rPr>
              <a:t>-asiointiin</a:t>
            </a:r>
          </a:p>
          <a:p>
            <a:pPr marL="285750" marR="0" lvl="0" indent="-285750" algn="l" defTabSz="914400" rtl="0" eaLnBrk="1" fontAlgn="auto" latinLnBrk="0" hangingPunct="1">
              <a:lnSpc>
                <a:spcPct val="100000"/>
              </a:lnSpc>
              <a:spcBef>
                <a:spcPts val="0"/>
              </a:spcBef>
              <a:spcAft>
                <a:spcPts val="0"/>
              </a:spcAft>
              <a:buClr>
                <a:srgbClr val="F5A3C7"/>
              </a:buClr>
              <a:buSzTx/>
              <a:buFont typeface="Wingdings" panose="05000000000000000000" pitchFamily="2" charset="2"/>
              <a:buChar char="ü"/>
              <a:tabLst/>
              <a:defRPr/>
            </a:pPr>
            <a:r>
              <a:rPr kumimoji="0" lang="fi-FI" sz="1600" b="1" i="0" u="none" strike="noStrike" kern="1200" cap="none" spc="0" normalizeH="0" baseline="0" noProof="0">
                <a:ln>
                  <a:noFill/>
                </a:ln>
                <a:solidFill>
                  <a:prstClr val="black"/>
                </a:solidFill>
                <a:effectLst/>
                <a:uLnTx/>
                <a:uFillTx/>
                <a:latin typeface="Arial" panose="020B0604020202020204"/>
                <a:ea typeface="+mn-ea"/>
                <a:cs typeface="+mn-cs"/>
              </a:rPr>
              <a:t>Sairaanhoidollinen tuki</a:t>
            </a:r>
          </a:p>
          <a:p>
            <a:pPr marL="285750" marR="0" lvl="0" indent="-285750" algn="l" defTabSz="914400" rtl="0" eaLnBrk="1" fontAlgn="auto" latinLnBrk="0" hangingPunct="1">
              <a:lnSpc>
                <a:spcPct val="100000"/>
              </a:lnSpc>
              <a:spcBef>
                <a:spcPts val="0"/>
              </a:spcBef>
              <a:spcAft>
                <a:spcPts val="0"/>
              </a:spcAft>
              <a:buClr>
                <a:srgbClr val="F5A3C7"/>
              </a:buClr>
              <a:buSzTx/>
              <a:buFont typeface="Wingdings" panose="05000000000000000000" pitchFamily="2" charset="2"/>
              <a:buChar char="ü"/>
              <a:tabLst/>
              <a:defRPr/>
            </a:pPr>
            <a:r>
              <a:rPr kumimoji="0" lang="fi-FI" sz="1600" b="1" i="0" u="none" strike="noStrike" kern="1200" cap="none" spc="0" normalizeH="0" baseline="0" noProof="0">
                <a:ln>
                  <a:noFill/>
                </a:ln>
                <a:solidFill>
                  <a:prstClr val="black"/>
                </a:solidFill>
                <a:effectLst/>
                <a:uLnTx/>
                <a:uFillTx/>
                <a:latin typeface="Arial" panose="020B0604020202020204"/>
                <a:ea typeface="+mn-ea"/>
                <a:cs typeface="+mn-cs"/>
              </a:rPr>
              <a:t>Ohjaus koulutukseen ja työhön</a:t>
            </a:r>
          </a:p>
        </p:txBody>
      </p:sp>
      <p:sp>
        <p:nvSpPr>
          <p:cNvPr id="32" name="Tekstiruutu 31"/>
          <p:cNvSpPr txBox="1"/>
          <p:nvPr/>
        </p:nvSpPr>
        <p:spPr>
          <a:xfrm>
            <a:off x="5103364" y="2264746"/>
            <a:ext cx="2317266" cy="3293209"/>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
                <a:srgbClr val="F5A3C7"/>
              </a:buClr>
              <a:buSzTx/>
              <a:buFont typeface="Wingdings" panose="05000000000000000000" pitchFamily="2" charset="2"/>
              <a:buChar char="ü"/>
              <a:tabLst/>
              <a:defRPr/>
            </a:pPr>
            <a:r>
              <a:rPr kumimoji="0" lang="fi-FI" sz="1600" b="1" i="0" u="none" strike="noStrike" kern="1200" cap="none" spc="0" normalizeH="0" baseline="0" noProof="0" dirty="0">
                <a:ln>
                  <a:noFill/>
                </a:ln>
                <a:solidFill>
                  <a:prstClr val="black"/>
                </a:solidFill>
                <a:effectLst/>
                <a:uLnTx/>
                <a:uFillTx/>
                <a:latin typeface="Arial" panose="020B0604020202020204"/>
                <a:ea typeface="+mn-ea"/>
                <a:cs typeface="+mn-cs"/>
              </a:rPr>
              <a:t>Asuntoja n. 25 nuorelle, 10-15 ryhmissä ja satelliitti-asunnoissa, </a:t>
            </a:r>
            <a:r>
              <a:rPr kumimoji="0" lang="fi-FI" sz="1600" b="1" i="0" u="none" strike="noStrike" kern="1200" cap="none" spc="0" normalizeH="0" baseline="0" noProof="0" dirty="0">
                <a:ln>
                  <a:noFill/>
                </a:ln>
                <a:effectLst/>
                <a:uLnTx/>
                <a:uFillTx/>
                <a:latin typeface="Arial" panose="020B0604020202020204"/>
                <a:ea typeface="+mn-ea"/>
                <a:cs typeface="+mn-cs"/>
              </a:rPr>
              <a:t>yhteistilat</a:t>
            </a:r>
          </a:p>
          <a:p>
            <a:pPr marL="285750" marR="0" lvl="0" indent="-285750" algn="l" defTabSz="914400" rtl="0" eaLnBrk="1" fontAlgn="auto" latinLnBrk="0" hangingPunct="1">
              <a:lnSpc>
                <a:spcPct val="100000"/>
              </a:lnSpc>
              <a:spcBef>
                <a:spcPts val="0"/>
              </a:spcBef>
              <a:spcAft>
                <a:spcPts val="0"/>
              </a:spcAft>
              <a:buClr>
                <a:srgbClr val="F5A3C7"/>
              </a:buClr>
              <a:buSzTx/>
              <a:buFont typeface="Wingdings" panose="05000000000000000000" pitchFamily="2" charset="2"/>
              <a:buChar char="ü"/>
              <a:tabLst/>
              <a:defRPr/>
            </a:pPr>
            <a:r>
              <a:rPr kumimoji="0" lang="fi-FI" sz="1600" b="1" i="0" u="none" strike="noStrike" kern="1200" cap="none" spc="0" normalizeH="0" baseline="0" noProof="0" dirty="0">
                <a:ln>
                  <a:noFill/>
                </a:ln>
                <a:solidFill>
                  <a:prstClr val="black"/>
                </a:solidFill>
                <a:effectLst/>
                <a:uLnTx/>
                <a:uFillTx/>
                <a:latin typeface="Arial" panose="020B0604020202020204"/>
                <a:ea typeface="+mn-ea"/>
                <a:cs typeface="+mn-cs"/>
              </a:rPr>
              <a:t>Sijainti Helsingissä, tai tunnissa</a:t>
            </a:r>
            <a:r>
              <a:rPr kumimoji="0" lang="fi-FI" sz="1600" b="1" i="0" u="none" strike="noStrike" kern="1200" cap="none" spc="0" normalizeH="0" noProof="0" dirty="0">
                <a:ln>
                  <a:noFill/>
                </a:ln>
                <a:solidFill>
                  <a:prstClr val="black"/>
                </a:solidFill>
                <a:effectLst/>
                <a:uLnTx/>
                <a:uFillTx/>
                <a:latin typeface="Arial" panose="020B0604020202020204"/>
                <a:ea typeface="+mn-ea"/>
                <a:cs typeface="+mn-cs"/>
              </a:rPr>
              <a:t> Helsingin keskustasta, </a:t>
            </a:r>
            <a:r>
              <a:rPr kumimoji="0" lang="fi-FI" sz="1600" b="1" i="0" u="none" strike="noStrike" kern="1200" cap="none" spc="0" normalizeH="0" baseline="0" noProof="0" dirty="0">
                <a:ln>
                  <a:noFill/>
                </a:ln>
                <a:solidFill>
                  <a:prstClr val="black"/>
                </a:solidFill>
                <a:effectLst/>
                <a:uLnTx/>
                <a:uFillTx/>
                <a:latin typeface="Arial" panose="020B0604020202020204"/>
                <a:ea typeface="+mn-ea"/>
                <a:cs typeface="+mn-cs"/>
              </a:rPr>
              <a:t>hyvien julkisten yhteyksien varrella </a:t>
            </a:r>
          </a:p>
          <a:p>
            <a:pPr marL="285750" marR="0" lvl="0" indent="-285750" algn="l" defTabSz="914400" rtl="0" eaLnBrk="1" fontAlgn="auto" latinLnBrk="0" hangingPunct="1">
              <a:lnSpc>
                <a:spcPct val="100000"/>
              </a:lnSpc>
              <a:spcBef>
                <a:spcPts val="0"/>
              </a:spcBef>
              <a:spcAft>
                <a:spcPts val="0"/>
              </a:spcAft>
              <a:buClr>
                <a:srgbClr val="F5A3C7"/>
              </a:buClr>
              <a:buSzTx/>
              <a:buFont typeface="Wingdings" panose="05000000000000000000" pitchFamily="2" charset="2"/>
              <a:buChar char="ü"/>
              <a:tabLst/>
              <a:defRPr/>
            </a:pPr>
            <a:r>
              <a:rPr kumimoji="0" lang="fi-FI" sz="1600" b="1" i="0" u="none" strike="noStrike" kern="1200" cap="none" spc="0" normalizeH="0" baseline="0" noProof="0" dirty="0">
                <a:ln>
                  <a:noFill/>
                </a:ln>
                <a:solidFill>
                  <a:prstClr val="black"/>
                </a:solidFill>
                <a:effectLst/>
                <a:uLnTx/>
                <a:uFillTx/>
                <a:latin typeface="Arial" panose="020B0604020202020204"/>
                <a:ea typeface="+mn-ea"/>
                <a:cs typeface="+mn-cs"/>
              </a:rPr>
              <a:t>Kodikkuus</a:t>
            </a:r>
          </a:p>
        </p:txBody>
      </p:sp>
      <p:sp>
        <p:nvSpPr>
          <p:cNvPr id="33" name="Suorakulmio 32"/>
          <p:cNvSpPr/>
          <p:nvPr/>
        </p:nvSpPr>
        <p:spPr>
          <a:xfrm>
            <a:off x="7527489" y="2276492"/>
            <a:ext cx="1940150" cy="2554545"/>
          </a:xfrm>
          <a:prstGeom prst="rect">
            <a:avLst/>
          </a:prstGeom>
        </p:spPr>
        <p:txBody>
          <a:bodyPr wrap="square">
            <a:spAutoFit/>
          </a:bodyPr>
          <a:lstStyle/>
          <a:p>
            <a:pPr marL="285750" marR="0" lvl="0" indent="-285750" algn="l" defTabSz="914400" rtl="0" eaLnBrk="1" fontAlgn="auto" latinLnBrk="0" hangingPunct="1">
              <a:lnSpc>
                <a:spcPct val="100000"/>
              </a:lnSpc>
              <a:spcBef>
                <a:spcPts val="0"/>
              </a:spcBef>
              <a:spcAft>
                <a:spcPts val="0"/>
              </a:spcAft>
              <a:buClr>
                <a:srgbClr val="F5A3C7"/>
              </a:buClr>
              <a:buSzTx/>
              <a:buFont typeface="Wingdings" panose="05000000000000000000" pitchFamily="2" charset="2"/>
              <a:buChar char="ü"/>
              <a:tabLst/>
              <a:defRPr/>
            </a:pPr>
            <a:r>
              <a:rPr kumimoji="0" lang="fi-FI" sz="1600" b="1" i="0" u="none" strike="noStrike" kern="1200" cap="none" spc="0" normalizeH="0" baseline="0" noProof="0" dirty="0">
                <a:ln>
                  <a:noFill/>
                </a:ln>
                <a:solidFill>
                  <a:prstClr val="black"/>
                </a:solidFill>
                <a:effectLst/>
                <a:uLnTx/>
                <a:uFillTx/>
                <a:latin typeface="Arial" panose="020B0604020202020204"/>
                <a:ea typeface="+mn-ea"/>
                <a:cs typeface="+mn-cs"/>
              </a:rPr>
              <a:t>Ruokapalvelut: yksi lämminateria ja aamu/iltapala</a:t>
            </a:r>
            <a:r>
              <a:rPr kumimoji="0" lang="fi-FI" sz="1600" b="1" i="0" u="none" strike="noStrike" kern="1200" cap="none" spc="0" normalizeH="0" noProof="0" dirty="0">
                <a:ln>
                  <a:noFill/>
                </a:ln>
                <a:solidFill>
                  <a:prstClr val="black"/>
                </a:solidFill>
                <a:effectLst/>
                <a:uLnTx/>
                <a:uFillTx/>
                <a:latin typeface="Arial" panose="020B0604020202020204"/>
                <a:ea typeface="+mn-ea"/>
                <a:cs typeface="+mn-cs"/>
              </a:rPr>
              <a:t> nuorelle tarjolla</a:t>
            </a:r>
            <a:r>
              <a:rPr kumimoji="0" lang="fi-FI" sz="1600" b="1" i="0" u="none" strike="noStrike" kern="1200" cap="none" spc="0" normalizeH="0" baseline="0" noProof="0" dirty="0">
                <a:ln>
                  <a:noFill/>
                </a:ln>
                <a:solidFill>
                  <a:prstClr val="black"/>
                </a:solidFill>
                <a:effectLst/>
                <a:uLnTx/>
                <a:uFillTx/>
                <a:latin typeface="Arial" panose="020B0604020202020204"/>
                <a:ea typeface="+mn-ea"/>
                <a:cs typeface="+mn-cs"/>
              </a:rPr>
              <a:t> </a:t>
            </a:r>
          </a:p>
          <a:p>
            <a:pPr marL="285750" marR="0" lvl="0" indent="-285750" algn="l" defTabSz="914400" rtl="0" eaLnBrk="1" fontAlgn="auto" latinLnBrk="0" hangingPunct="1">
              <a:lnSpc>
                <a:spcPct val="100000"/>
              </a:lnSpc>
              <a:spcBef>
                <a:spcPts val="0"/>
              </a:spcBef>
              <a:spcAft>
                <a:spcPts val="0"/>
              </a:spcAft>
              <a:buClr>
                <a:srgbClr val="F5A3C7"/>
              </a:buClr>
              <a:buSzTx/>
              <a:buFont typeface="Wingdings" panose="05000000000000000000" pitchFamily="2" charset="2"/>
              <a:buChar char="ü"/>
              <a:tabLst/>
              <a:defRPr/>
            </a:pPr>
            <a:r>
              <a:rPr kumimoji="0" lang="fi-FI" sz="1600" b="1" i="0" u="none" strike="noStrike" kern="1200" cap="none" spc="0" normalizeH="0" baseline="0" noProof="0" dirty="0">
                <a:ln>
                  <a:noFill/>
                </a:ln>
                <a:solidFill>
                  <a:prstClr val="black"/>
                </a:solidFill>
                <a:effectLst/>
                <a:uLnTx/>
                <a:uFillTx/>
                <a:latin typeface="Arial" panose="020B0604020202020204"/>
                <a:ea typeface="+mn-ea"/>
                <a:cs typeface="+mn-cs"/>
              </a:rPr>
              <a:t>Turvallisuus-palvelut </a:t>
            </a:r>
          </a:p>
          <a:p>
            <a:pPr marL="285750" marR="0" lvl="0" indent="-285750" algn="l" defTabSz="914400" rtl="0" eaLnBrk="1" fontAlgn="auto" latinLnBrk="0" hangingPunct="1">
              <a:lnSpc>
                <a:spcPct val="100000"/>
              </a:lnSpc>
              <a:spcBef>
                <a:spcPts val="0"/>
              </a:spcBef>
              <a:spcAft>
                <a:spcPts val="0"/>
              </a:spcAft>
              <a:buClr>
                <a:srgbClr val="F5A3C7"/>
              </a:buClr>
              <a:buSzTx/>
              <a:buFont typeface="Wingdings" panose="05000000000000000000" pitchFamily="2" charset="2"/>
              <a:buChar char="ü"/>
              <a:tabLst/>
              <a:defRPr/>
            </a:pPr>
            <a:r>
              <a:rPr kumimoji="0" lang="fi-FI" sz="1600" b="1" i="0" u="none" strike="noStrike" kern="1200" cap="none" spc="0" normalizeH="0" baseline="0" noProof="0" dirty="0">
                <a:ln>
                  <a:noFill/>
                </a:ln>
                <a:solidFill>
                  <a:prstClr val="black"/>
                </a:solidFill>
                <a:effectLst/>
                <a:uLnTx/>
                <a:uFillTx/>
                <a:latin typeface="Arial" panose="020B0604020202020204"/>
                <a:ea typeface="+mn-ea"/>
                <a:cs typeface="+mn-cs"/>
              </a:rPr>
              <a:t>Muut</a:t>
            </a:r>
          </a:p>
        </p:txBody>
      </p:sp>
      <p:sp>
        <p:nvSpPr>
          <p:cNvPr id="34" name="Suorakulmio 33"/>
          <p:cNvSpPr/>
          <p:nvPr/>
        </p:nvSpPr>
        <p:spPr>
          <a:xfrm>
            <a:off x="9484424" y="2273889"/>
            <a:ext cx="2247346" cy="1815882"/>
          </a:xfrm>
          <a:prstGeom prst="rect">
            <a:avLst/>
          </a:prstGeom>
        </p:spPr>
        <p:txBody>
          <a:bodyPr wrap="square">
            <a:spAutoFit/>
          </a:bodyPr>
          <a:lstStyle/>
          <a:p>
            <a:pPr marL="285750" marR="0" lvl="0" indent="-285750" algn="l" defTabSz="914400" rtl="0" eaLnBrk="1" fontAlgn="auto" latinLnBrk="0" hangingPunct="1">
              <a:lnSpc>
                <a:spcPct val="100000"/>
              </a:lnSpc>
              <a:spcBef>
                <a:spcPts val="0"/>
              </a:spcBef>
              <a:spcAft>
                <a:spcPts val="0"/>
              </a:spcAft>
              <a:buClr>
                <a:srgbClr val="F5A3C7"/>
              </a:buClr>
              <a:buSzTx/>
              <a:buFont typeface="Wingdings" panose="05000000000000000000" pitchFamily="2" charset="2"/>
              <a:buChar char="ü"/>
              <a:tabLst/>
              <a:defRPr/>
            </a:pPr>
            <a:r>
              <a:rPr kumimoji="0" lang="fi-FI" sz="1600" b="1" i="0" u="none" strike="noStrike" kern="1200" cap="none" spc="0" normalizeH="0" baseline="0" noProof="0" dirty="0">
                <a:ln>
                  <a:noFill/>
                </a:ln>
                <a:solidFill>
                  <a:prstClr val="black"/>
                </a:solidFill>
                <a:effectLst/>
                <a:uLnTx/>
                <a:uFillTx/>
                <a:latin typeface="Arial" panose="020B0604020202020204"/>
                <a:ea typeface="+mn-ea"/>
                <a:cs typeface="+mn-cs"/>
              </a:rPr>
              <a:t>Henkilöstö-mitoitus 0,6</a:t>
            </a:r>
          </a:p>
          <a:p>
            <a:pPr marL="285750" marR="0" lvl="0" indent="-285750" algn="l" defTabSz="914400" rtl="0" eaLnBrk="1" fontAlgn="auto" latinLnBrk="0" hangingPunct="1">
              <a:lnSpc>
                <a:spcPct val="100000"/>
              </a:lnSpc>
              <a:spcBef>
                <a:spcPts val="0"/>
              </a:spcBef>
              <a:spcAft>
                <a:spcPts val="0"/>
              </a:spcAft>
              <a:buClr>
                <a:srgbClr val="F5A3C7"/>
              </a:buClr>
              <a:buSzTx/>
              <a:buFont typeface="Wingdings" panose="05000000000000000000" pitchFamily="2" charset="2"/>
              <a:buChar char="ü"/>
              <a:tabLst/>
              <a:defRPr/>
            </a:pPr>
            <a:r>
              <a:rPr kumimoji="0" lang="fi-FI" sz="1600" b="1" i="0" u="none" strike="noStrike" kern="1200" cap="none" spc="0" normalizeH="0" baseline="0" noProof="0" dirty="0">
                <a:ln>
                  <a:noFill/>
                </a:ln>
                <a:solidFill>
                  <a:prstClr val="black"/>
                </a:solidFill>
                <a:effectLst/>
                <a:uLnTx/>
                <a:uFillTx/>
                <a:latin typeface="Arial" panose="020B0604020202020204"/>
                <a:ea typeface="+mn-ea"/>
                <a:cs typeface="+mn-cs"/>
              </a:rPr>
              <a:t>Yö-päivystys</a:t>
            </a:r>
          </a:p>
          <a:p>
            <a:pPr marL="285750" marR="0" lvl="0" indent="-285750" algn="l" defTabSz="914400" rtl="0" eaLnBrk="1" fontAlgn="auto" latinLnBrk="0" hangingPunct="1">
              <a:lnSpc>
                <a:spcPct val="100000"/>
              </a:lnSpc>
              <a:spcBef>
                <a:spcPts val="0"/>
              </a:spcBef>
              <a:spcAft>
                <a:spcPts val="0"/>
              </a:spcAft>
              <a:buClr>
                <a:srgbClr val="F5A3C7"/>
              </a:buClr>
              <a:buSzTx/>
              <a:buFont typeface="Wingdings" panose="05000000000000000000" pitchFamily="2" charset="2"/>
              <a:buChar char="ü"/>
              <a:tabLst/>
              <a:defRPr/>
            </a:pPr>
            <a:r>
              <a:rPr kumimoji="0" lang="fi-FI" sz="1600" b="1" i="0" u="none" strike="noStrike" kern="1200" cap="none" spc="0" normalizeH="0" baseline="0" noProof="0" dirty="0">
                <a:ln>
                  <a:noFill/>
                </a:ln>
                <a:solidFill>
                  <a:prstClr val="black"/>
                </a:solidFill>
                <a:effectLst/>
                <a:uLnTx/>
                <a:uFillTx/>
                <a:latin typeface="Arial" panose="020B0604020202020204"/>
                <a:ea typeface="+mn-ea"/>
                <a:cs typeface="+mn-cs"/>
              </a:rPr>
              <a:t>Moniammatillinen tiimi</a:t>
            </a:r>
          </a:p>
          <a:p>
            <a:pPr marL="285750" marR="0" lvl="0" indent="-285750" algn="l" defTabSz="914400" rtl="0" eaLnBrk="1" fontAlgn="auto" latinLnBrk="0" hangingPunct="1">
              <a:lnSpc>
                <a:spcPct val="100000"/>
              </a:lnSpc>
              <a:spcBef>
                <a:spcPts val="0"/>
              </a:spcBef>
              <a:spcAft>
                <a:spcPts val="0"/>
              </a:spcAft>
              <a:buClr>
                <a:srgbClr val="F5A3C7"/>
              </a:buClr>
              <a:buSzTx/>
              <a:buFont typeface="Wingdings" panose="05000000000000000000" pitchFamily="2" charset="2"/>
              <a:buChar char="ü"/>
              <a:tabLst/>
              <a:defRPr/>
            </a:pPr>
            <a:r>
              <a:rPr kumimoji="0" lang="fi-FI" sz="1600" b="1" i="0" u="none" strike="noStrike" kern="1200" cap="none" spc="0" normalizeH="0" baseline="0" noProof="0" dirty="0">
                <a:ln>
                  <a:noFill/>
                </a:ln>
                <a:solidFill>
                  <a:prstClr val="black"/>
                </a:solidFill>
                <a:effectLst/>
                <a:uLnTx/>
                <a:uFillTx/>
                <a:latin typeface="Arial" panose="020B0604020202020204"/>
                <a:ea typeface="+mn-ea"/>
                <a:cs typeface="+mn-cs"/>
              </a:rPr>
              <a:t>Lääkäripalvelut</a:t>
            </a:r>
            <a:r>
              <a:rPr kumimoji="0" lang="fi-FI" sz="1600" b="1" i="0" u="none" strike="noStrike" kern="1200" cap="none" spc="0" normalizeH="0" noProof="0" dirty="0">
                <a:ln>
                  <a:noFill/>
                </a:ln>
                <a:solidFill>
                  <a:prstClr val="black"/>
                </a:solidFill>
                <a:effectLst/>
                <a:uLnTx/>
                <a:uFillTx/>
                <a:latin typeface="Arial" panose="020B0604020202020204"/>
                <a:ea typeface="+mn-ea"/>
                <a:cs typeface="+mn-cs"/>
              </a:rPr>
              <a:t> </a:t>
            </a:r>
            <a:r>
              <a:rPr kumimoji="0" lang="fi-FI" sz="1600" b="1" i="0" u="none" strike="noStrike" kern="1200" cap="none" spc="0" normalizeH="0" baseline="0" noProof="0" dirty="0">
                <a:ln>
                  <a:noFill/>
                </a:ln>
                <a:solidFill>
                  <a:prstClr val="black"/>
                </a:solidFill>
                <a:effectLst/>
                <a:uLnTx/>
                <a:uFillTx/>
                <a:latin typeface="Arial" panose="020B0604020202020204"/>
                <a:ea typeface="+mn-ea"/>
                <a:cs typeface="+mn-cs"/>
              </a:rPr>
              <a:t>8h viikossa</a:t>
            </a:r>
          </a:p>
        </p:txBody>
      </p:sp>
      <p:sp>
        <p:nvSpPr>
          <p:cNvPr id="36" name="Tekstiruutu 35"/>
          <p:cNvSpPr txBox="1"/>
          <p:nvPr/>
        </p:nvSpPr>
        <p:spPr>
          <a:xfrm>
            <a:off x="1480457" y="6315218"/>
            <a:ext cx="7286919"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000" b="0" i="0" u="none" strike="noStrike" kern="1200" cap="none" spc="0" normalizeH="0" baseline="0" noProof="0">
                <a:ln>
                  <a:noFill/>
                </a:ln>
                <a:solidFill>
                  <a:srgbClr val="E7E6E6">
                    <a:lumMod val="75000"/>
                  </a:srgbClr>
                </a:solidFill>
                <a:effectLst/>
                <a:uLnTx/>
                <a:uFillTx/>
                <a:latin typeface="Arial" panose="020B0604020202020204"/>
                <a:ea typeface="+mn-ea"/>
                <a:cs typeface="+mn-cs"/>
              </a:rPr>
              <a:t>Lähde: Haastattelut, kokemusasiantuntijoiden osallistaminen, työpaja, lastensuojelun osallistaminen</a:t>
            </a:r>
          </a:p>
        </p:txBody>
      </p:sp>
    </p:spTree>
    <p:extLst>
      <p:ext uri="{BB962C8B-B14F-4D97-AF65-F5344CB8AC3E}">
        <p14:creationId xmlns:p14="http://schemas.microsoft.com/office/powerpoint/2010/main" val="32162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3"/>
          <p:cNvSpPr/>
          <p:nvPr/>
        </p:nvSpPr>
        <p:spPr>
          <a:xfrm>
            <a:off x="0" y="-7363"/>
            <a:ext cx="12192000" cy="6858000"/>
          </a:xfrm>
          <a:prstGeom prst="rect">
            <a:avLst/>
          </a:prstGeom>
          <a:solidFill>
            <a:schemeClr val="accent3">
              <a:lumMod val="40000"/>
              <a:lumOff val="60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2" name="Otsikko 1"/>
          <p:cNvSpPr>
            <a:spLocks noGrp="1"/>
          </p:cNvSpPr>
          <p:nvPr>
            <p:ph type="title"/>
          </p:nvPr>
        </p:nvSpPr>
        <p:spPr>
          <a:xfrm>
            <a:off x="1651518" y="282664"/>
            <a:ext cx="10040418" cy="510867"/>
          </a:xfrm>
        </p:spPr>
        <p:txBody>
          <a:bodyPr/>
          <a:lstStyle/>
          <a:p>
            <a:r>
              <a:rPr lang="fi-FI"/>
              <a:t>Mitä uusi asumispalvelu voi tarjota nuorelle?</a:t>
            </a:r>
          </a:p>
        </p:txBody>
      </p:sp>
      <p:sp>
        <p:nvSpPr>
          <p:cNvPr id="4" name="Dian numeron paikkamerkki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4F5B4B-1776-4491-9403-9325C58D36A3}" type="slidenum">
              <a:rPr kumimoji="0" lang="fi-FI" sz="1300" b="1"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fi-FI" sz="1300" b="1"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24" name="Pyöristetty suorakulmio 23"/>
          <p:cNvSpPr/>
          <p:nvPr/>
        </p:nvSpPr>
        <p:spPr>
          <a:xfrm>
            <a:off x="-63375" y="195952"/>
            <a:ext cx="1570107" cy="543868"/>
          </a:xfrm>
          <a:prstGeom prst="roundRect">
            <a:avLst/>
          </a:prstGeom>
          <a:solidFill>
            <a:schemeClr val="accent3"/>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fi-FI" sz="1100" b="1" i="0" u="none" strike="noStrike" kern="1200" cap="none" spc="0" normalizeH="0" baseline="0" noProof="0">
                <a:ln>
                  <a:noFill/>
                </a:ln>
                <a:solidFill>
                  <a:prstClr val="white"/>
                </a:solidFill>
                <a:effectLst/>
                <a:uLnTx/>
                <a:uFillTx/>
                <a:latin typeface="Arial" panose="020B0604020202020204"/>
                <a:ea typeface="+mn-ea"/>
                <a:cs typeface="+mn-cs"/>
              </a:rPr>
              <a:t>YHTEENVETO JA SUOSITUKSET</a:t>
            </a:r>
          </a:p>
        </p:txBody>
      </p:sp>
      <p:sp>
        <p:nvSpPr>
          <p:cNvPr id="10" name="Suorakulmio 9"/>
          <p:cNvSpPr/>
          <p:nvPr/>
        </p:nvSpPr>
        <p:spPr>
          <a:xfrm>
            <a:off x="1302224" y="6328222"/>
            <a:ext cx="1920719" cy="21544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800" b="0" i="0" u="none" strike="noStrike" kern="1200" cap="none" spc="0" normalizeH="0" baseline="0" noProof="0">
                <a:ln>
                  <a:noFill/>
                </a:ln>
                <a:solidFill>
                  <a:prstClr val="white"/>
                </a:solidFill>
                <a:effectLst/>
                <a:uLnTx/>
                <a:uFillTx/>
                <a:latin typeface="Arial" panose="020B0604020202020204"/>
                <a:ea typeface="+mn-ea"/>
                <a:cs typeface="+mn-cs"/>
              </a:rPr>
              <a:t>Kuva: </a:t>
            </a:r>
            <a:r>
              <a:rPr kumimoji="0" lang="fi-FI" sz="800" b="0" i="0" u="none" strike="noStrike" kern="1200" cap="none" spc="0" normalizeH="0" baseline="0" noProof="0" err="1">
                <a:ln>
                  <a:noFill/>
                </a:ln>
                <a:solidFill>
                  <a:prstClr val="white"/>
                </a:solidFill>
                <a:effectLst/>
                <a:uLnTx/>
                <a:uFillTx/>
                <a:latin typeface="Arial" panose="020B0604020202020204"/>
                <a:ea typeface="+mn-ea"/>
                <a:cs typeface="+mn-cs"/>
                <a:hlinkClick r:id="rId3"/>
              </a:rPr>
              <a:t>Priscilla</a:t>
            </a:r>
            <a:r>
              <a:rPr kumimoji="0" lang="fi-FI" sz="800" b="0" i="0" u="none" strike="noStrike" kern="1200" cap="none" spc="0" normalizeH="0" baseline="0" noProof="0">
                <a:ln>
                  <a:noFill/>
                </a:ln>
                <a:solidFill>
                  <a:prstClr val="white"/>
                </a:solidFill>
                <a:effectLst/>
                <a:uLnTx/>
                <a:uFillTx/>
                <a:latin typeface="Arial" panose="020B0604020202020204"/>
                <a:ea typeface="+mn-ea"/>
                <a:cs typeface="+mn-cs"/>
                <a:hlinkClick r:id="rId3"/>
              </a:rPr>
              <a:t> Du </a:t>
            </a:r>
            <a:r>
              <a:rPr kumimoji="0" lang="fi-FI" sz="800" b="0" i="0" u="none" strike="noStrike" kern="1200" cap="none" spc="0" normalizeH="0" baseline="0" noProof="0" err="1">
                <a:ln>
                  <a:noFill/>
                </a:ln>
                <a:solidFill>
                  <a:prstClr val="white"/>
                </a:solidFill>
                <a:effectLst/>
                <a:uLnTx/>
                <a:uFillTx/>
                <a:latin typeface="Arial" panose="020B0604020202020204"/>
                <a:ea typeface="+mn-ea"/>
                <a:cs typeface="+mn-cs"/>
                <a:hlinkClick r:id="rId3"/>
              </a:rPr>
              <a:t>Preez</a:t>
            </a:r>
            <a:r>
              <a:rPr kumimoji="0" lang="fi-FI" sz="800" b="0" i="0" u="none" strike="noStrike" kern="1200" cap="none" spc="0" normalizeH="0" baseline="0" noProof="0">
                <a:ln>
                  <a:noFill/>
                </a:ln>
                <a:solidFill>
                  <a:prstClr val="white"/>
                </a:solidFill>
                <a:effectLst/>
                <a:uLnTx/>
                <a:uFillTx/>
                <a:latin typeface="Arial" panose="020B0604020202020204"/>
                <a:ea typeface="+mn-ea"/>
                <a:cs typeface="+mn-cs"/>
              </a:rPr>
              <a:t> on </a:t>
            </a:r>
            <a:r>
              <a:rPr kumimoji="0" lang="fi-FI" sz="800" b="0" i="0" u="none" strike="noStrike" kern="1200" cap="none" spc="0" normalizeH="0" baseline="0" noProof="0" err="1">
                <a:ln>
                  <a:noFill/>
                </a:ln>
                <a:solidFill>
                  <a:prstClr val="white"/>
                </a:solidFill>
                <a:effectLst/>
                <a:uLnTx/>
                <a:uFillTx/>
                <a:latin typeface="Arial" panose="020B0604020202020204"/>
                <a:ea typeface="+mn-ea"/>
                <a:cs typeface="+mn-cs"/>
                <a:hlinkClick r:id="rId4"/>
              </a:rPr>
              <a:t>Unsplash</a:t>
            </a:r>
            <a:r>
              <a:rPr kumimoji="0" lang="fi-FI" sz="800" b="0" i="0" u="none" strike="noStrike" kern="1200" cap="none" spc="0" normalizeH="0" baseline="0" noProof="0">
                <a:ln>
                  <a:noFill/>
                </a:ln>
                <a:solidFill>
                  <a:prstClr val="white"/>
                </a:solidFill>
                <a:effectLst/>
                <a:uLnTx/>
                <a:uFillTx/>
                <a:latin typeface="Arial" panose="020B0604020202020204"/>
                <a:ea typeface="+mn-ea"/>
                <a:cs typeface="+mn-cs"/>
              </a:rPr>
              <a:t> </a:t>
            </a:r>
          </a:p>
        </p:txBody>
      </p:sp>
      <p:sp>
        <p:nvSpPr>
          <p:cNvPr id="12" name="Tekstiruutu 15"/>
          <p:cNvSpPr txBox="1"/>
          <p:nvPr/>
        </p:nvSpPr>
        <p:spPr>
          <a:xfrm>
            <a:off x="1433144" y="2772624"/>
            <a:ext cx="2601172" cy="707886"/>
          </a:xfrm>
          <a:prstGeom prst="rect">
            <a:avLst/>
          </a:prstGeom>
          <a:noFill/>
        </p:spPr>
        <p:txBody>
          <a:bodyPr wrap="square" rtlCol="0">
            <a:sp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2000" b="1" i="0" u="none" strike="noStrike" kern="1200" cap="none" spc="0" normalizeH="0" baseline="0" noProof="0">
                <a:ln>
                  <a:noFill/>
                </a:ln>
                <a:solidFill>
                  <a:prstClr val="black"/>
                </a:solidFill>
                <a:effectLst/>
                <a:uLnTx/>
                <a:uFillTx/>
                <a:latin typeface="Arial" panose="020B0604020202020204"/>
                <a:ea typeface="+mn-ea"/>
                <a:cs typeface="+mn-cs"/>
              </a:rPr>
              <a:t>Luotettavan ja turvallisen aikuisen</a:t>
            </a:r>
            <a:endParaRPr kumimoji="0" lang="fi-FI" sz="1800" b="1"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13" name="Pyöristetty suorakulmio 12"/>
          <p:cNvSpPr/>
          <p:nvPr/>
        </p:nvSpPr>
        <p:spPr>
          <a:xfrm>
            <a:off x="1433144" y="2778171"/>
            <a:ext cx="2601172" cy="724896"/>
          </a:xfrm>
          <a:prstGeom prst="roundRect">
            <a:avLst>
              <a:gd name="adj" fmla="val 10170"/>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14" name="Tekstiruutu 15"/>
          <p:cNvSpPr txBox="1"/>
          <p:nvPr/>
        </p:nvSpPr>
        <p:spPr>
          <a:xfrm>
            <a:off x="2576144" y="1859603"/>
            <a:ext cx="2293528" cy="400110"/>
          </a:xfrm>
          <a:prstGeom prst="rect">
            <a:avLst/>
          </a:prstGeom>
          <a:noFill/>
        </p:spPr>
        <p:txBody>
          <a:bodyPr wrap="square" rtlCol="0">
            <a:sp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2000" b="1" i="0" u="none" strike="noStrike" kern="1200" cap="none" spc="0" normalizeH="0" baseline="0" noProof="0">
                <a:ln>
                  <a:noFill/>
                </a:ln>
                <a:solidFill>
                  <a:prstClr val="black"/>
                </a:solidFill>
                <a:effectLst/>
                <a:uLnTx/>
                <a:uFillTx/>
                <a:latin typeface="Arial" panose="020B0604020202020204"/>
                <a:ea typeface="+mn-ea"/>
                <a:cs typeface="+mn-cs"/>
              </a:rPr>
              <a:t>Toivoa tulevasta</a:t>
            </a:r>
            <a:endParaRPr kumimoji="0" lang="fi-FI" sz="1800" b="1"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15" name="Pyöristetty suorakulmio 14"/>
          <p:cNvSpPr/>
          <p:nvPr/>
        </p:nvSpPr>
        <p:spPr>
          <a:xfrm>
            <a:off x="2576144" y="1876269"/>
            <a:ext cx="2293528" cy="394563"/>
          </a:xfrm>
          <a:prstGeom prst="roundRect">
            <a:avLst>
              <a:gd name="adj" fmla="val 10170"/>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16" name="Tekstiruutu 15"/>
          <p:cNvSpPr txBox="1"/>
          <p:nvPr/>
        </p:nvSpPr>
        <p:spPr>
          <a:xfrm>
            <a:off x="4158758" y="1116872"/>
            <a:ext cx="2215663" cy="400110"/>
          </a:xfrm>
          <a:prstGeom prst="rect">
            <a:avLst/>
          </a:prstGeom>
          <a:noFill/>
        </p:spPr>
        <p:txBody>
          <a:bodyPr wrap="square" rtlCol="0">
            <a:sp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2000" b="1" i="0" u="none" strike="noStrike" kern="1200" cap="none" spc="0" normalizeH="0" baseline="0" noProof="0">
                <a:ln>
                  <a:noFill/>
                </a:ln>
                <a:solidFill>
                  <a:prstClr val="black"/>
                </a:solidFill>
                <a:effectLst/>
                <a:uLnTx/>
                <a:uFillTx/>
                <a:latin typeface="Arial" panose="020B0604020202020204"/>
                <a:ea typeface="+mn-ea"/>
                <a:cs typeface="+mn-cs"/>
              </a:rPr>
              <a:t>Kodin</a:t>
            </a:r>
            <a:endParaRPr kumimoji="0" lang="fi-FI" sz="1800" b="1"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17" name="Pyöristetty suorakulmio 16"/>
          <p:cNvSpPr/>
          <p:nvPr/>
        </p:nvSpPr>
        <p:spPr>
          <a:xfrm>
            <a:off x="4158758" y="1125034"/>
            <a:ext cx="2215663" cy="394563"/>
          </a:xfrm>
          <a:prstGeom prst="roundRect">
            <a:avLst>
              <a:gd name="adj" fmla="val 10170"/>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18" name="Tekstiruutu 17"/>
          <p:cNvSpPr txBox="1"/>
          <p:nvPr/>
        </p:nvSpPr>
        <p:spPr>
          <a:xfrm>
            <a:off x="3553892" y="5270794"/>
            <a:ext cx="2892841" cy="707886"/>
          </a:xfrm>
          <a:prstGeom prst="rect">
            <a:avLst/>
          </a:prstGeom>
          <a:noFill/>
        </p:spPr>
        <p:txBody>
          <a:bodyPr wrap="square" rtlCol="0">
            <a:sp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2000" b="1" i="0" u="none" strike="noStrike" kern="1200" cap="none" spc="0" normalizeH="0" baseline="0" noProof="0">
                <a:ln>
                  <a:noFill/>
                </a:ln>
                <a:solidFill>
                  <a:prstClr val="black"/>
                </a:solidFill>
                <a:effectLst/>
                <a:uLnTx/>
                <a:uFillTx/>
                <a:latin typeface="Arial" panose="020B0604020202020204"/>
                <a:ea typeface="+mn-ea"/>
                <a:cs typeface="+mn-cs"/>
              </a:rPr>
              <a:t>Moniammatillista apua</a:t>
            </a:r>
            <a:endParaRPr kumimoji="0" lang="fi-FI" sz="1800" b="1"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19" name="Pyöristetty suorakulmio 18"/>
          <p:cNvSpPr/>
          <p:nvPr/>
        </p:nvSpPr>
        <p:spPr>
          <a:xfrm>
            <a:off x="3727936" y="5276341"/>
            <a:ext cx="2470639" cy="702339"/>
          </a:xfrm>
          <a:prstGeom prst="roundRect">
            <a:avLst>
              <a:gd name="adj" fmla="val 10170"/>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20" name="Tekstiruutu 15"/>
          <p:cNvSpPr txBox="1"/>
          <p:nvPr/>
        </p:nvSpPr>
        <p:spPr>
          <a:xfrm>
            <a:off x="2199903" y="4159157"/>
            <a:ext cx="2389486" cy="400110"/>
          </a:xfrm>
          <a:prstGeom prst="rect">
            <a:avLst/>
          </a:prstGeom>
          <a:noFill/>
        </p:spPr>
        <p:txBody>
          <a:bodyPr wrap="square" rtlCol="0">
            <a:sp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2000" b="1" i="0" u="none" strike="noStrike" kern="1200" cap="none" spc="0" normalizeH="0" baseline="0" noProof="0">
                <a:ln>
                  <a:noFill/>
                </a:ln>
                <a:solidFill>
                  <a:prstClr val="black"/>
                </a:solidFill>
                <a:effectLst/>
                <a:uLnTx/>
                <a:uFillTx/>
                <a:latin typeface="Arial" panose="020B0604020202020204"/>
                <a:ea typeface="+mn-ea"/>
                <a:cs typeface="+mn-cs"/>
              </a:rPr>
              <a:t>Arjen taitoja</a:t>
            </a:r>
            <a:endParaRPr kumimoji="0" lang="fi-FI" sz="1800" b="1"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21" name="Pyöristetty suorakulmio 20"/>
          <p:cNvSpPr/>
          <p:nvPr/>
        </p:nvSpPr>
        <p:spPr>
          <a:xfrm>
            <a:off x="2331659" y="4159156"/>
            <a:ext cx="2115650" cy="454407"/>
          </a:xfrm>
          <a:prstGeom prst="roundRect">
            <a:avLst>
              <a:gd name="adj" fmla="val 10170"/>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22" name="Alanuoli 21"/>
          <p:cNvSpPr/>
          <p:nvPr/>
        </p:nvSpPr>
        <p:spPr>
          <a:xfrm rot="19297910">
            <a:off x="6531888" y="1426382"/>
            <a:ext cx="131125" cy="763792"/>
          </a:xfrm>
          <a:prstGeom prst="downArrow">
            <a:avLst>
              <a:gd name="adj1" fmla="val 50000"/>
              <a:gd name="adj2" fmla="val 10290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23" name="Tekstiruutu 22"/>
          <p:cNvSpPr txBox="1"/>
          <p:nvPr/>
        </p:nvSpPr>
        <p:spPr>
          <a:xfrm>
            <a:off x="6932521" y="1986895"/>
            <a:ext cx="4280162" cy="3371136"/>
          </a:xfrm>
          <a:prstGeom prst="roundRect">
            <a:avLst/>
          </a:prstGeom>
          <a:solidFill>
            <a:schemeClr val="accent3"/>
          </a:solidFill>
        </p:spPr>
        <p:txBody>
          <a:bodyPr wrap="square" rtlCol="0">
            <a:sp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2400" b="1" i="0" u="none" strike="noStrike" kern="1200" cap="none" spc="0" normalizeH="0" baseline="0" noProof="0">
                <a:ln>
                  <a:noFill/>
                </a:ln>
                <a:solidFill>
                  <a:prstClr val="white"/>
                </a:solidFill>
                <a:effectLst/>
                <a:uLnTx/>
                <a:uFillTx/>
                <a:latin typeface="Arial" panose="020B0604020202020204"/>
                <a:ea typeface="+mn-ea"/>
                <a:cs typeface="+mn-cs"/>
              </a:rPr>
              <a:t>Nuorilla on asumisjakson jälkeen tarvittavat valmiudet sekä uskoa itseensä,</a:t>
            </a:r>
            <a:r>
              <a:rPr kumimoji="0" lang="fi-FI" sz="2400" b="1" i="0" u="none" strike="noStrike" kern="1200" cap="none" spc="0" normalizeH="0" noProof="0">
                <a:ln>
                  <a:noFill/>
                </a:ln>
                <a:solidFill>
                  <a:prstClr val="white"/>
                </a:solidFill>
                <a:effectLst/>
                <a:uLnTx/>
                <a:uFillTx/>
                <a:latin typeface="Arial" panose="020B0604020202020204"/>
                <a:ea typeface="+mn-ea"/>
                <a:cs typeface="+mn-cs"/>
              </a:rPr>
              <a:t> jotta he voivat </a:t>
            </a:r>
            <a:r>
              <a:rPr kumimoji="0" lang="fi-FI" sz="2400" b="1" i="0" u="none" strike="noStrike" kern="1200" cap="none" spc="0" normalizeH="0" baseline="0" noProof="0">
                <a:ln>
                  <a:noFill/>
                </a:ln>
                <a:solidFill>
                  <a:prstClr val="white"/>
                </a:solidFill>
                <a:effectLst/>
                <a:uLnTx/>
                <a:uFillTx/>
                <a:latin typeface="Arial" panose="020B0604020202020204"/>
                <a:ea typeface="+mn-ea"/>
                <a:cs typeface="+mn-cs"/>
              </a:rPr>
              <a:t>siirtyä kohti itsenäisempää elämää tai muiden palveluiden piiriin.</a:t>
            </a:r>
            <a:endParaRPr kumimoji="0" lang="fi-FI" sz="2000" b="1" i="0" u="none" strike="noStrike" kern="1200" cap="none" spc="0" normalizeH="0" baseline="0" noProof="0">
              <a:ln>
                <a:noFill/>
              </a:ln>
              <a:solidFill>
                <a:schemeClr val="bg1"/>
              </a:solidFill>
              <a:effectLst/>
              <a:uLnTx/>
              <a:uFillTx/>
              <a:latin typeface="Arial" panose="020B0604020202020204"/>
              <a:ea typeface="+mn-ea"/>
              <a:cs typeface="+mn-cs"/>
            </a:endParaRPr>
          </a:p>
        </p:txBody>
      </p:sp>
      <p:sp>
        <p:nvSpPr>
          <p:cNvPr id="26" name="Alanuoli 25"/>
          <p:cNvSpPr/>
          <p:nvPr/>
        </p:nvSpPr>
        <p:spPr>
          <a:xfrm rot="16786455">
            <a:off x="5344349" y="1662438"/>
            <a:ext cx="131125" cy="1080000"/>
          </a:xfrm>
          <a:prstGeom prst="downArrow">
            <a:avLst>
              <a:gd name="adj1" fmla="val 50000"/>
              <a:gd name="adj2" fmla="val 10290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27" name="Alanuoli 26"/>
          <p:cNvSpPr/>
          <p:nvPr/>
        </p:nvSpPr>
        <p:spPr>
          <a:xfrm rot="16200000">
            <a:off x="4631926" y="2529367"/>
            <a:ext cx="129600" cy="1324821"/>
          </a:xfrm>
          <a:prstGeom prst="downArrow">
            <a:avLst>
              <a:gd name="adj1" fmla="val 50000"/>
              <a:gd name="adj2" fmla="val 10290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28" name="Alanuoli 27"/>
          <p:cNvSpPr/>
          <p:nvPr/>
        </p:nvSpPr>
        <p:spPr>
          <a:xfrm rot="4813545" flipV="1">
            <a:off x="4993374" y="3679604"/>
            <a:ext cx="114667" cy="1210888"/>
          </a:xfrm>
          <a:prstGeom prst="downArrow">
            <a:avLst>
              <a:gd name="adj1" fmla="val 50000"/>
              <a:gd name="adj2" fmla="val 10290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29" name="Alanuoli 28"/>
          <p:cNvSpPr/>
          <p:nvPr/>
        </p:nvSpPr>
        <p:spPr>
          <a:xfrm rot="2302090" flipV="1">
            <a:off x="6351026" y="4623938"/>
            <a:ext cx="131125" cy="763792"/>
          </a:xfrm>
          <a:prstGeom prst="downArrow">
            <a:avLst>
              <a:gd name="adj1" fmla="val 50000"/>
              <a:gd name="adj2" fmla="val 10290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Tree>
    <p:extLst>
      <p:ext uri="{BB962C8B-B14F-4D97-AF65-F5344CB8AC3E}">
        <p14:creationId xmlns:p14="http://schemas.microsoft.com/office/powerpoint/2010/main" val="1521679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an numeron paikkamerkki 3">
            <a:extLst>
              <a:ext uri="{FF2B5EF4-FFF2-40B4-BE49-F238E27FC236}">
                <a16:creationId xmlns:a16="http://schemas.microsoft.com/office/drawing/2014/main" id="{AAEC36F2-B5A4-66F6-190E-06948EB083F4}"/>
              </a:ext>
            </a:extLst>
          </p:cNvPr>
          <p:cNvSpPr>
            <a:spLocks noGrp="1"/>
          </p:cNvSpPr>
          <p:nvPr>
            <p:ph type="sldNum" sz="quarter" idx="12"/>
          </p:nvPr>
        </p:nvSpPr>
        <p:spPr/>
        <p:txBody>
          <a:bodyPr/>
          <a:lstStyle/>
          <a:p>
            <a:pPr>
              <a:defRPr/>
            </a:pPr>
            <a:fld id="{E84F5B4B-1776-4491-9403-9325C58D36A3}" type="slidenum">
              <a:rPr lang="fi-FI" smtClean="0"/>
              <a:pPr>
                <a:defRPr/>
              </a:pPr>
              <a:t>4</a:t>
            </a:fld>
            <a:endParaRPr lang="fi-FI"/>
          </a:p>
        </p:txBody>
      </p:sp>
      <p:sp>
        <p:nvSpPr>
          <p:cNvPr id="5" name="Tekstiruutu 4">
            <a:extLst>
              <a:ext uri="{FF2B5EF4-FFF2-40B4-BE49-F238E27FC236}">
                <a16:creationId xmlns:a16="http://schemas.microsoft.com/office/drawing/2014/main" id="{5B200B66-5ECA-A45B-94B4-F0DADDCBD015}"/>
              </a:ext>
            </a:extLst>
          </p:cNvPr>
          <p:cNvSpPr txBox="1"/>
          <p:nvPr/>
        </p:nvSpPr>
        <p:spPr>
          <a:xfrm>
            <a:off x="205483" y="277402"/>
            <a:ext cx="11620072" cy="6228243"/>
          </a:xfrm>
          <a:prstGeom prst="rect">
            <a:avLst/>
          </a:prstGeom>
          <a:noFill/>
        </p:spPr>
        <p:txBody>
          <a:bodyPr wrap="square" rtlCol="0">
            <a:spAutoFit/>
          </a:bodyPr>
          <a:lstStyle/>
          <a:p>
            <a:pPr>
              <a:lnSpc>
                <a:spcPct val="107000"/>
              </a:lnSpc>
              <a:spcAft>
                <a:spcPts val="800"/>
              </a:spcAft>
            </a:pPr>
            <a:r>
              <a:rPr lang="fi-FI" sz="1800" b="1" dirty="0">
                <a:effectLst/>
                <a:latin typeface="Calibri" panose="020F0502020204030204" pitchFamily="34" charset="0"/>
                <a:ea typeface="Calibri" panose="020F0502020204030204" pitchFamily="34" charset="0"/>
                <a:cs typeface="Times New Roman" panose="02020603050405020304" pitchFamily="18" charset="0"/>
              </a:rPr>
              <a:t>Palvelun nimi</a:t>
            </a:r>
            <a:r>
              <a:rPr lang="fi-FI" sz="1800">
                <a:effectLst/>
                <a:latin typeface="Calibri" panose="020F0502020204030204" pitchFamily="34" charset="0"/>
                <a:ea typeface="Calibri" panose="020F0502020204030204" pitchFamily="34" charset="0"/>
                <a:cs typeface="Times New Roman" panose="02020603050405020304" pitchFamily="18" charset="0"/>
              </a:rPr>
              <a:t>	             </a:t>
            </a:r>
            <a:r>
              <a:rPr lang="fi-FI" sz="1800" b="1">
                <a:effectLst/>
                <a:latin typeface="Calibri" panose="020F0502020204030204" pitchFamily="34" charset="0"/>
                <a:ea typeface="Calibri" panose="020F0502020204030204" pitchFamily="34" charset="0"/>
                <a:cs typeface="Times New Roman" panose="02020603050405020304" pitchFamily="18" charset="0"/>
              </a:rPr>
              <a:t>Jälkihuollon </a:t>
            </a:r>
            <a:r>
              <a:rPr lang="fi-FI" sz="1800" b="1" dirty="0">
                <a:effectLst/>
                <a:latin typeface="Calibri" panose="020F0502020204030204" pitchFamily="34" charset="0"/>
                <a:ea typeface="Calibri" panose="020F0502020204030204" pitchFamily="34" charset="0"/>
                <a:cs typeface="Times New Roman" panose="02020603050405020304" pitchFamily="18" charset="0"/>
              </a:rPr>
              <a:t>ostona vahvasti tuettu asuminen (nykyinen sopimuskumppani NAL)</a:t>
            </a:r>
            <a:endParaRPr lang="fi-FI"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i-FI" sz="1800" dirty="0">
                <a:effectLst/>
                <a:latin typeface="Calibri" panose="020F0502020204030204" pitchFamily="34" charset="0"/>
                <a:ea typeface="Calibri" panose="020F0502020204030204" pitchFamily="34" charset="0"/>
                <a:cs typeface="Times New Roman" panose="02020603050405020304" pitchFamily="18" charset="0"/>
              </a:rPr>
              <a:t> </a:t>
            </a:r>
          </a:p>
          <a:p>
            <a:pPr marL="2482850" indent="-2482850">
              <a:lnSpc>
                <a:spcPct val="107000"/>
              </a:lnSpc>
              <a:spcAft>
                <a:spcPts val="800"/>
              </a:spcAft>
            </a:pPr>
            <a:r>
              <a:rPr lang="fi-FI" sz="1800" dirty="0">
                <a:effectLst/>
                <a:latin typeface="Calibri" panose="020F0502020204030204" pitchFamily="34" charset="0"/>
                <a:ea typeface="Calibri" panose="020F0502020204030204" pitchFamily="34" charset="0"/>
                <a:cs typeface="Times New Roman" panose="02020603050405020304" pitchFamily="18" charset="0"/>
              </a:rPr>
              <a:t>Kohderyhmä	Jälkihuollon asiakkaat, erityistapauksessa aiemman asumisen jatko myös 23- ja 24-vuotiaana (sosiaalityöntekijä tekee esityksen asiakasohjauksen ryhmään) SHL mukaan</a:t>
            </a:r>
          </a:p>
          <a:p>
            <a:pPr>
              <a:lnSpc>
                <a:spcPct val="107000"/>
              </a:lnSpc>
              <a:spcAft>
                <a:spcPts val="800"/>
              </a:spcAft>
            </a:pPr>
            <a:r>
              <a:rPr lang="fi-FI"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i-FI" sz="1800" dirty="0">
                <a:effectLst/>
                <a:latin typeface="Calibri" panose="020F0502020204030204" pitchFamily="34" charset="0"/>
                <a:ea typeface="Calibri" panose="020F0502020204030204" pitchFamily="34" charset="0"/>
                <a:cs typeface="Times New Roman" panose="02020603050405020304" pitchFamily="18" charset="0"/>
              </a:rPr>
              <a:t>Kriteerit ja palvelujen keskeinen sisältö	</a:t>
            </a:r>
          </a:p>
          <a:p>
            <a:pPr marL="2482850">
              <a:lnSpc>
                <a:spcPct val="107000"/>
              </a:lnSpc>
              <a:spcAft>
                <a:spcPts val="800"/>
              </a:spcAft>
            </a:pPr>
            <a:r>
              <a:rPr lang="fi-FI" sz="1800" dirty="0">
                <a:effectLst/>
                <a:latin typeface="Calibri" panose="020F0502020204030204" pitchFamily="34" charset="0"/>
                <a:ea typeface="Calibri" panose="020F0502020204030204" pitchFamily="34" charset="0"/>
                <a:cs typeface="Times New Roman" panose="02020603050405020304" pitchFamily="18" charset="0"/>
              </a:rPr>
              <a:t>Asiakas haluaa asumaan vahvasti tuetun asumisen yksikköön. Palvelutarpeeseen voi olla erilaisia syitä, joita on kuvattu seuraavassa. Asiakkaan akuutti tilanne, ei muuta paikkaa olla. Hänellä ei ole muuta sopivaa palvelua tarjolla, vahva tuen tarve, mutta tarvitsee huolenpitoa. Voi olla päihdeongelma, mutta ei sellainen, joka estää vuokra-asumisen.  Asiakas ottaa apua vastaan. Käyttäytymishäiriöitä, jotka vaikeuttavat asettumista palveluun. Hän voi olla myös asunnoton tai on jäämässä asunnottomaksi. Asiakas on jossain elämän nivelvaiheessa tai elämänhallinta on kadoksissa. Asunto (</a:t>
            </a:r>
            <a:r>
              <a:rPr lang="fi-FI" sz="1800" dirty="0" err="1">
                <a:effectLst/>
                <a:latin typeface="Calibri" panose="020F0502020204030204" pitchFamily="34" charset="0"/>
                <a:ea typeface="Calibri" panose="020F0502020204030204" pitchFamily="34" charset="0"/>
                <a:cs typeface="Times New Roman" panose="02020603050405020304" pitchFamily="18" charset="0"/>
              </a:rPr>
              <a:t>max</a:t>
            </a:r>
            <a:r>
              <a:rPr lang="fi-FI" sz="1800" dirty="0">
                <a:effectLst/>
                <a:latin typeface="Calibri" panose="020F0502020204030204" pitchFamily="34" charset="0"/>
                <a:ea typeface="Calibri" panose="020F0502020204030204" pitchFamily="34" charset="0"/>
                <a:cs typeface="Times New Roman" panose="02020603050405020304" pitchFamily="18" charset="0"/>
              </a:rPr>
              <a:t> 2 vuotta, huom. ikäraja) ja ohjaus vähintään 24 tuntia kuukaudessa. Yksikössä on sairaanhoitaja ja lääkäripalvelu, mutta yksikkö ei tarjoa hoivapalvelua.      </a:t>
            </a:r>
          </a:p>
          <a:p>
            <a:pPr marL="2482850">
              <a:lnSpc>
                <a:spcPct val="107000"/>
              </a:lnSpc>
              <a:spcAft>
                <a:spcPts val="800"/>
              </a:spcAft>
            </a:pPr>
            <a:r>
              <a:rPr lang="fi-FI" sz="1800" dirty="0">
                <a:effectLst/>
                <a:latin typeface="Calibri" panose="020F0502020204030204" pitchFamily="34" charset="0"/>
                <a:ea typeface="Calibri" panose="020F0502020204030204" pitchFamily="34" charset="0"/>
                <a:cs typeface="Times New Roman" panose="02020603050405020304" pitchFamily="18" charset="0"/>
              </a:rPr>
              <a:t> </a:t>
            </a:r>
          </a:p>
          <a:p>
            <a:pPr marL="2482850" indent="-2482850">
              <a:lnSpc>
                <a:spcPct val="107000"/>
              </a:lnSpc>
              <a:spcAft>
                <a:spcPts val="800"/>
              </a:spcAft>
            </a:pPr>
            <a:r>
              <a:rPr lang="fi-FI" sz="1800" dirty="0">
                <a:effectLst/>
                <a:latin typeface="Calibri" panose="020F0502020204030204" pitchFamily="34" charset="0"/>
                <a:ea typeface="Calibri" panose="020F0502020204030204" pitchFamily="34" charset="0"/>
                <a:cs typeface="Times New Roman" panose="02020603050405020304" pitchFamily="18" charset="0"/>
              </a:rPr>
              <a:t>Hakeutuminen	</a:t>
            </a:r>
            <a:r>
              <a:rPr lang="fi-FI"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Sosiaalityöntekijä kirjaa asiakkaan kanssa esityksen ja kuvauksen palvelujen tarpeesta,</a:t>
            </a:r>
            <a:r>
              <a:rPr lang="fi-FI"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fi-FI"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ja toimittaa asiakasohjausryhmään suojatulla sähköpostilla.</a:t>
            </a:r>
            <a:r>
              <a:rPr lang="fi-FI"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fi-FI"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i-FI" dirty="0"/>
          </a:p>
        </p:txBody>
      </p:sp>
    </p:spTree>
    <p:extLst>
      <p:ext uri="{BB962C8B-B14F-4D97-AF65-F5344CB8AC3E}">
        <p14:creationId xmlns:p14="http://schemas.microsoft.com/office/powerpoint/2010/main" val="1442552276"/>
      </p:ext>
    </p:extLst>
  </p:cSld>
  <p:clrMapOvr>
    <a:masterClrMapping/>
  </p:clrMapOvr>
</p:sld>
</file>

<file path=ppt/theme/theme1.xml><?xml version="1.0" encoding="utf-8"?>
<a:theme xmlns:a="http://schemas.openxmlformats.org/drawingml/2006/main" name="HEL sote style">
  <a:themeElements>
    <a:clrScheme name="HKI">
      <a:dk1>
        <a:sysClr val="windowText" lastClr="000000"/>
      </a:dk1>
      <a:lt1>
        <a:sysClr val="window" lastClr="FFFFFF"/>
      </a:lt1>
      <a:dk2>
        <a:srgbClr val="44546A"/>
      </a:dk2>
      <a:lt2>
        <a:srgbClr val="E7E6E6"/>
      </a:lt2>
      <a:accent1>
        <a:srgbClr val="0000BF"/>
      </a:accent1>
      <a:accent2>
        <a:srgbClr val="FD4F00"/>
      </a:accent2>
      <a:accent3>
        <a:srgbClr val="9FC9EB"/>
      </a:accent3>
      <a:accent4>
        <a:srgbClr val="F5A3C7"/>
      </a:accent4>
      <a:accent5>
        <a:srgbClr val="FFC61E"/>
      </a:accent5>
      <a:accent6>
        <a:srgbClr val="00D7A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L sote style" id="{0EB2646D-B945-4831-8E93-BBF4E18393F9}" vid="{B41868B4-6DF3-4940-BF73-D02FDA2995AE}"/>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Asiakirja" ma:contentTypeID="0x010100A1415F0B74A52348A170CB23C5A3292C" ma:contentTypeVersion="7" ma:contentTypeDescription="Luo uusi asiakirja." ma:contentTypeScope="" ma:versionID="5572116794a1ab28e5bf864a727c27d8">
  <xsd:schema xmlns:xsd="http://www.w3.org/2001/XMLSchema" xmlns:xs="http://www.w3.org/2001/XMLSchema" xmlns:p="http://schemas.microsoft.com/office/2006/metadata/properties" xmlns:ns2="bc4c5ec1-63d9-48ec-bb10-d513d0f8b45b" targetNamespace="http://schemas.microsoft.com/office/2006/metadata/properties" ma:root="true" ma:fieldsID="5e976cb9898e631dfd442b59f42c2623" ns2:_="">
    <xsd:import namespace="bc4c5ec1-63d9-48ec-bb10-d513d0f8b45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4c5ec1-63d9-48ec-bb10-d513d0f8b45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A96460D-7C88-45B3-92D0-4D3A9624B971}">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c4c5ec1-63d9-48ec-bb10-d513d0f8b45b"/>
    <ds:schemaRef ds:uri="http://www.w3.org/XML/1998/namespace"/>
    <ds:schemaRef ds:uri="http://purl.org/dc/dcmitype/"/>
  </ds:schemaRefs>
</ds:datastoreItem>
</file>

<file path=customXml/itemProps2.xml><?xml version="1.0" encoding="utf-8"?>
<ds:datastoreItem xmlns:ds="http://schemas.openxmlformats.org/officeDocument/2006/customXml" ds:itemID="{E303E6FA-4529-4961-8623-B68E2FF1F740}">
  <ds:schemaRefs>
    <ds:schemaRef ds:uri="http://schemas.microsoft.com/sharepoint/v3/contenttype/forms"/>
  </ds:schemaRefs>
</ds:datastoreItem>
</file>

<file path=customXml/itemProps3.xml><?xml version="1.0" encoding="utf-8"?>
<ds:datastoreItem xmlns:ds="http://schemas.openxmlformats.org/officeDocument/2006/customXml" ds:itemID="{DE893FB7-D0DE-4A34-894D-3655211E82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4c5ec1-63d9-48ec-bb10-d513d0f8b4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3574</TotalTime>
  <Words>459</Words>
  <Application>Microsoft Office PowerPoint</Application>
  <PresentationFormat>Laajakuva</PresentationFormat>
  <Paragraphs>66</Paragraphs>
  <Slides>4</Slides>
  <Notes>3</Notes>
  <HiddenSlides>0</HiddenSlides>
  <MMClips>0</MMClips>
  <ScaleCrop>false</ScaleCrop>
  <HeadingPairs>
    <vt:vector size="6" baseType="variant">
      <vt:variant>
        <vt:lpstr>Käytetyt fontit</vt:lpstr>
      </vt:variant>
      <vt:variant>
        <vt:i4>6</vt:i4>
      </vt:variant>
      <vt:variant>
        <vt:lpstr>Teema</vt:lpstr>
      </vt:variant>
      <vt:variant>
        <vt:i4>1</vt:i4>
      </vt:variant>
      <vt:variant>
        <vt:lpstr>Dian otsikot</vt:lpstr>
      </vt:variant>
      <vt:variant>
        <vt:i4>4</vt:i4>
      </vt:variant>
    </vt:vector>
  </HeadingPairs>
  <TitlesOfParts>
    <vt:vector size="11" baseType="lpstr">
      <vt:lpstr>Arial</vt:lpstr>
      <vt:lpstr>Arial Black</vt:lpstr>
      <vt:lpstr>Calibri</vt:lpstr>
      <vt:lpstr>Courier New</vt:lpstr>
      <vt:lpstr>Trebuchet MS</vt:lpstr>
      <vt:lpstr>Wingdings</vt:lpstr>
      <vt:lpstr>HEL sote style</vt:lpstr>
      <vt:lpstr>PowerPoint-esitys</vt:lpstr>
      <vt:lpstr>Asiakkaalle tarjottava tuettu asuminen ja sen sisältö</vt:lpstr>
      <vt:lpstr>Mitä uusi asumispalvelu voi tarjota nuorelle?</vt:lpstr>
      <vt:lpstr>PowerPoint-esitys</vt:lpstr>
    </vt:vector>
  </TitlesOfParts>
  <Company>City of Helsinki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MoB-projekti</dc:title>
  <dc:creator>Hahto Tiina</dc:creator>
  <cp:lastModifiedBy>Tuominen Sari</cp:lastModifiedBy>
  <cp:revision>105</cp:revision>
  <dcterms:created xsi:type="dcterms:W3CDTF">2020-06-23T09:02:34Z</dcterms:created>
  <dcterms:modified xsi:type="dcterms:W3CDTF">2024-03-15T11:31:05Z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0x010100A1415F0B74A52348A170CB23C5A3292C</vt:lpwstr>
  </property>
  <property fmtid="{D5CDD505-2E9C-101B-9397-08002B2CF9AE}" pid="3" name="MSIP_Label_f35e945f-875f-47b7-87fa-10b3524d17f5_Enabled">
    <vt:lpwstr>true</vt:lpwstr>
  </property>
  <property fmtid="{D5CDD505-2E9C-101B-9397-08002B2CF9AE}" pid="4" name="MSIP_Label_f35e945f-875f-47b7-87fa-10b3524d17f5_SetDate">
    <vt:lpwstr>2024-03-15T11:24:36Z</vt:lpwstr>
  </property>
  <property fmtid="{D5CDD505-2E9C-101B-9397-08002B2CF9AE}" pid="5" name="MSIP_Label_f35e945f-875f-47b7-87fa-10b3524d17f5_Method">
    <vt:lpwstr>Standard</vt:lpwstr>
  </property>
  <property fmtid="{D5CDD505-2E9C-101B-9397-08002B2CF9AE}" pid="6" name="MSIP_Label_f35e945f-875f-47b7-87fa-10b3524d17f5_Name">
    <vt:lpwstr>Julkinen (harkinnanvaraisesti)</vt:lpwstr>
  </property>
  <property fmtid="{D5CDD505-2E9C-101B-9397-08002B2CF9AE}" pid="7" name="MSIP_Label_f35e945f-875f-47b7-87fa-10b3524d17f5_SiteId">
    <vt:lpwstr>3feb6bc1-d722-4726-966c-5b58b64df752</vt:lpwstr>
  </property>
  <property fmtid="{D5CDD505-2E9C-101B-9397-08002B2CF9AE}" pid="8" name="MSIP_Label_f35e945f-875f-47b7-87fa-10b3524d17f5_ActionId">
    <vt:lpwstr>4fdeed76-e3ed-420d-bfdd-b18884f63211</vt:lpwstr>
  </property>
  <property fmtid="{D5CDD505-2E9C-101B-9397-08002B2CF9AE}" pid="9" name="MSIP_Label_f35e945f-875f-47b7-87fa-10b3524d17f5_ContentBits">
    <vt:lpwstr>0</vt:lpwstr>
  </property>
</Properties>
</file>