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74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E80B5A-9957-908F-19DE-4E9B27370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F351DF-0E61-A342-DAD5-5F7D650A5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980968-07CF-85AF-7EBA-8E74CF54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9A0C7F-7101-8D74-CCEC-72F9ADEE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91842B-5779-5589-4D22-111324FC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901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68F054-D307-B976-9101-6B65C0C18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410BFC8-7C99-60FB-BC72-DD0537F3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72FB22-160D-64AD-5D62-95A90A7C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5D80C3-83B8-B8F8-9EE9-FB86274E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E5EC85-01C5-BAF4-A2C9-989E0F48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62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774639D-92ED-3C8C-F6F9-A7D355B5B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8B9EF1A-E1BF-A220-7E59-F1F0051D5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281801-AC21-1911-1835-BF13F0A9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6AA6ED-D941-52FE-826E-2F1CED1E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490C3F-FAE7-50EF-E4E5-A9E0227F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7806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3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A19762-0D96-CE11-A606-D70D8D73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FF27E4-75E9-FD91-CF1F-6DF35902C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B3E3A6-C6A3-290A-3CB1-897A338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4C5AAB-D145-C71C-EFC7-1B15D7FA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60A352-B77B-5CAD-F8E1-D39052A8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694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0A125E-97CA-A50F-D574-C1F3A0CB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5BB8EC-C689-8E00-5434-DFC3D226A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739877-3489-6B1A-8202-3F6FBAF4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7B3919-E76E-C902-3B7F-6BA65120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96EBD4-16BC-C97A-1290-2D2C8D0E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7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A5F304-3681-A59F-1D0E-AAC8FC55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2FE323-E008-70B5-CAEC-4A1B2D0DB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8A3A878-9689-661A-F33D-37F0F0653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A424F9-B25D-7409-02AF-4A9EF4F3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C39AEAD-4563-F4B3-1D9B-EF7BF47A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016ADD-BFAA-B43C-9961-95925409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85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80CF8B-7E00-3093-BF60-3EE99FA22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B4056BF-4BEE-64DC-F6B3-55F552518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3883879-F439-5E88-B34D-54294739B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9D349AE-9270-CBEF-1955-3C8FEE639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C929D47-2817-4EEE-A1A5-9E8619041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BD479A6-EA34-BDCB-90CA-E46C4047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AF723B6-3AC0-5834-3E35-8FD60E15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88D2DCC-0A42-F52C-E693-9C284454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94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462465-55C9-A095-462F-FEC18087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3DEE83-0D11-6A3E-7888-DE2AC677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53AEC83-F8C4-AA4D-9DC1-48054A1E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DDA99D7-CC76-C852-A72F-56A6C53F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098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CB6DFAF-2A9E-5620-2EF3-9AB3328C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53201EE-8AB9-067B-95A2-5E85D08B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266C8E6-0FD8-7E9C-4E75-5B7CF9B9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592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3924E9-1F52-B3E8-E895-B90DC569F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810A0-CFFA-565F-52CC-0646086E0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0A56469-C0EA-99DF-203F-C2803B090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5B93716-D66A-D889-BDDB-403C43E6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B94A2B-35AF-7D41-DFF0-D296FE40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18CF780-44F0-D1E6-5DFA-42511FA4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45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403F0C-86D0-2B80-5084-F446CC4D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AEBDF98-5DF0-9548-B9BC-4711D0E9D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2FCE114-D347-7F2C-F3F8-9B43ADBB8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670B7FA-1663-F3F0-1149-A98E09BA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291B6-6D76-D06F-AA7A-FB21AA75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E26579-21A4-16AA-A326-4D0CA07D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970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82E1DAE-F3CD-1CF2-8579-45971C12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8885190-A1A7-28DF-8436-62005A103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4EBDE1-CF0A-C230-1AE4-8CF074B8D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2A2107-12E0-4176-97C1-03FB5226DC7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E0E033-2388-0C82-FE5F-AF742962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F6BFA6-AC01-4373-AFCD-7A408F238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BB173-A284-4571-A2B6-E8E039940E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62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9625ED-85C3-0BFF-69FA-4993B43534DC}"/>
              </a:ext>
            </a:extLst>
          </p:cNvPr>
          <p:cNvSpPr txBox="1">
            <a:spLocks/>
          </p:cNvSpPr>
          <p:nvPr/>
        </p:nvSpPr>
        <p:spPr>
          <a:xfrm>
            <a:off x="3193515" y="4664097"/>
            <a:ext cx="2749576" cy="55123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2800" b="1"/>
              <a:t>Palvelulupaus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22CD28-E7E3-F840-D709-307E728C17CE}"/>
              </a:ext>
            </a:extLst>
          </p:cNvPr>
          <p:cNvSpPr txBox="1">
            <a:spLocks/>
          </p:cNvSpPr>
          <p:nvPr/>
        </p:nvSpPr>
        <p:spPr>
          <a:xfrm>
            <a:off x="1795301" y="1723620"/>
            <a:ext cx="4147790" cy="263149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Saat tietoa ja neuvontaa päätöstesi tueksi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Tieto ja tunne, ettei tarvitse pärjätä yksin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Tiedät, mitä sosiaalisia etuuksia ja tukia sinulla </a:t>
            </a:r>
            <a:br>
              <a:rPr lang="fi-FI" sz="1400"/>
            </a:br>
            <a:r>
              <a:rPr lang="fi-FI" sz="1400"/>
              <a:t>on mahdollisuus hakea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Sinulle sopivat etuudet ja tuet on haettu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Saat tukea taloudellisen tilanteen tasapainottamiseksi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Saat taitoja ja työkaluja arjen hallintaan</a:t>
            </a:r>
          </a:p>
          <a:p>
            <a:pPr marL="230400" indent="-230400" fontAlgn="ctr">
              <a:lnSpc>
                <a:spcPts val="1780"/>
              </a:lnSpc>
              <a:spcBef>
                <a:spcPts val="0"/>
              </a:spcBef>
              <a:spcAft>
                <a:spcPts val="300"/>
              </a:spcAft>
              <a:buClr>
                <a:srgbClr val="7CD1ED"/>
              </a:buClr>
              <a:buSzPct val="170000"/>
            </a:pPr>
            <a:r>
              <a:rPr lang="fi-FI" sz="1400"/>
              <a:t>Saat arkeen mielekästä tekemistä ja elämänlaatua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F8C8997-4A1E-3133-5C68-E585DB6454B6}"/>
              </a:ext>
            </a:extLst>
          </p:cNvPr>
          <p:cNvSpPr txBox="1"/>
          <p:nvPr/>
        </p:nvSpPr>
        <p:spPr>
          <a:xfrm>
            <a:off x="2126221" y="5158905"/>
            <a:ext cx="49273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Keskustellen | Kuunnellen | Kannustaen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Yhdessä kanssasi yksilöllisiä vaihtoehtoja etsien.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Saat tietoa, turvaa ja tukea.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Saat rinnallakulkijan.</a:t>
            </a:r>
          </a:p>
        </p:txBody>
      </p:sp>
      <p:pic>
        <p:nvPicPr>
          <p:cNvPr id="5" name="Google Shape;97;p3">
            <a:extLst>
              <a:ext uri="{FF2B5EF4-FFF2-40B4-BE49-F238E27FC236}">
                <a16:creationId xmlns:a16="http://schemas.microsoft.com/office/drawing/2014/main" id="{31AE789C-9D80-F432-6B54-9E20F1D5BF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9922" y="421693"/>
            <a:ext cx="1089609" cy="10896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AB88322F-A637-8DD6-5907-0B9BE2AA2A95}"/>
              </a:ext>
            </a:extLst>
          </p:cNvPr>
          <p:cNvSpPr txBox="1">
            <a:spLocks/>
          </p:cNvSpPr>
          <p:nvPr/>
        </p:nvSpPr>
        <p:spPr>
          <a:xfrm>
            <a:off x="1496289" y="498766"/>
            <a:ext cx="9827218" cy="5348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ill Sans Nova" panose="020B06020201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Arvo asiakkaalle – mitä Rinnallakulkijapalvelu tarjoaa sinulle 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0557170-2DCC-242D-DD2C-D1ABB0AB16AD}"/>
              </a:ext>
            </a:extLst>
          </p:cNvPr>
          <p:cNvSpPr txBox="1"/>
          <p:nvPr/>
        </p:nvSpPr>
        <p:spPr>
          <a:xfrm>
            <a:off x="6228481" y="1723620"/>
            <a:ext cx="33949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Toimintakykysi paranee 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Saat tukea vahvuuksiesi tunnistamiseksi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Motivaatiosi lisääntyy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Saat apua ahdistukseen 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Arjestasi tulee toimivampi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Perheesi hyvinvointi paranee</a:t>
            </a:r>
          </a:p>
          <a:p>
            <a:pPr marL="230400" lvl="0" indent="-230400" fontAlgn="ctr">
              <a:lnSpc>
                <a:spcPts val="1780"/>
              </a:lnSpc>
              <a:spcAft>
                <a:spcPts val="3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defRPr/>
            </a:pPr>
            <a:r>
              <a:rPr lang="fi-FI" sz="1400">
                <a:solidFill>
                  <a:prstClr val="black"/>
                </a:solidFill>
              </a:rPr>
              <a:t>Työllistymismahdollisuutesi paranevat tai löydät itsellesi opiskelupaikan</a:t>
            </a:r>
          </a:p>
        </p:txBody>
      </p:sp>
      <p:sp>
        <p:nvSpPr>
          <p:cNvPr id="12" name="Pyöristetty suorakulmio 13">
            <a:extLst>
              <a:ext uri="{FF2B5EF4-FFF2-40B4-BE49-F238E27FC236}">
                <a16:creationId xmlns:a16="http://schemas.microsoft.com/office/drawing/2014/main" id="{D65C3D04-37E8-27FC-F1B8-37661DBAC3EA}"/>
              </a:ext>
            </a:extLst>
          </p:cNvPr>
          <p:cNvSpPr/>
          <p:nvPr/>
        </p:nvSpPr>
        <p:spPr>
          <a:xfrm>
            <a:off x="1666875" y="1679295"/>
            <a:ext cx="4247136" cy="2789561"/>
          </a:xfrm>
          <a:prstGeom prst="roundRect">
            <a:avLst>
              <a:gd name="adj" fmla="val 7318"/>
            </a:avLst>
          </a:prstGeom>
          <a:noFill/>
          <a:ln w="38100">
            <a:solidFill>
              <a:srgbClr val="7CD1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Pyöristetty suorakulmio 13">
            <a:extLst>
              <a:ext uri="{FF2B5EF4-FFF2-40B4-BE49-F238E27FC236}">
                <a16:creationId xmlns:a16="http://schemas.microsoft.com/office/drawing/2014/main" id="{AA8745FD-289D-C65A-E137-7FB04E12970C}"/>
              </a:ext>
            </a:extLst>
          </p:cNvPr>
          <p:cNvSpPr/>
          <p:nvPr/>
        </p:nvSpPr>
        <p:spPr>
          <a:xfrm>
            <a:off x="6096000" y="1679295"/>
            <a:ext cx="3971366" cy="2789561"/>
          </a:xfrm>
          <a:prstGeom prst="roundRect">
            <a:avLst>
              <a:gd name="adj" fmla="val 7318"/>
            </a:avLst>
          </a:prstGeom>
          <a:noFill/>
          <a:ln w="38100">
            <a:solidFill>
              <a:srgbClr val="7CD1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4" name="Ryhmä 24">
            <a:extLst>
              <a:ext uri="{FF2B5EF4-FFF2-40B4-BE49-F238E27FC236}">
                <a16:creationId xmlns:a16="http://schemas.microsoft.com/office/drawing/2014/main" id="{0537E48F-F646-7212-8FB7-F84EBC36BDF6}"/>
              </a:ext>
            </a:extLst>
          </p:cNvPr>
          <p:cNvGrpSpPr/>
          <p:nvPr/>
        </p:nvGrpSpPr>
        <p:grpSpPr>
          <a:xfrm>
            <a:off x="316742" y="312516"/>
            <a:ext cx="1122745" cy="1122745"/>
            <a:chOff x="146853" y="180130"/>
            <a:chExt cx="1375748" cy="1375748"/>
          </a:xfrm>
        </p:grpSpPr>
        <p:sp>
          <p:nvSpPr>
            <p:cNvPr id="15" name="Ellipsi 25">
              <a:extLst>
                <a:ext uri="{FF2B5EF4-FFF2-40B4-BE49-F238E27FC236}">
                  <a16:creationId xmlns:a16="http://schemas.microsoft.com/office/drawing/2014/main" id="{4348AF9E-CB29-B84E-C228-4AC07615DBB6}"/>
                </a:ext>
              </a:extLst>
            </p:cNvPr>
            <p:cNvSpPr/>
            <p:nvPr/>
          </p:nvSpPr>
          <p:spPr>
            <a:xfrm>
              <a:off x="146853" y="180130"/>
              <a:ext cx="1375748" cy="1375748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pic>
          <p:nvPicPr>
            <p:cNvPr id="16" name="Google Shape;97;p3">
              <a:extLst>
                <a:ext uri="{FF2B5EF4-FFF2-40B4-BE49-F238E27FC236}">
                  <a16:creationId xmlns:a16="http://schemas.microsoft.com/office/drawing/2014/main" id="{FA22875C-CA3C-BCDE-8EC5-C4F333D7F9AE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89922" y="421693"/>
              <a:ext cx="1089609" cy="108960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7" name="Kuva 16">
            <a:extLst>
              <a:ext uri="{FF2B5EF4-FFF2-40B4-BE49-F238E27FC236}">
                <a16:creationId xmlns:a16="http://schemas.microsoft.com/office/drawing/2014/main" id="{103F7B2F-715F-29B8-AB66-3FE6B4E30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1285" y="4720520"/>
            <a:ext cx="2198451" cy="1922904"/>
          </a:xfrm>
          <a:prstGeom prst="rect">
            <a:avLst/>
          </a:prstGeom>
        </p:spPr>
      </p:pic>
      <p:sp>
        <p:nvSpPr>
          <p:cNvPr id="18" name="Dian numeron paikkamerkki 2">
            <a:extLst>
              <a:ext uri="{FF2B5EF4-FFF2-40B4-BE49-F238E27FC236}">
                <a16:creationId xmlns:a16="http://schemas.microsoft.com/office/drawing/2014/main" id="{E0E7CE6F-091E-A700-8B5A-A372DB9BBED6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37451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Laajakuva</PresentationFormat>
  <Paragraphs>20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Toivanen Pirjo</dc:creator>
  <cp:lastModifiedBy>Toivanen Pirjo</cp:lastModifiedBy>
  <cp:revision>1</cp:revision>
  <dcterms:created xsi:type="dcterms:W3CDTF">2025-01-17T13:12:47Z</dcterms:created>
  <dcterms:modified xsi:type="dcterms:W3CDTF">2025-01-17T13:14:09Z</dcterms:modified>
</cp:coreProperties>
</file>