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0130B-FDE4-4048-8AD2-3BBA09FDE711}" v="1" dt="2025-01-22T11:36:27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3820" autoAdjust="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o Marjut" userId="9bf11d3a-679e-477e-aa52-81fa4439e0bc" providerId="ADAL" clId="{3E60130B-FDE4-4048-8AD2-3BBA09FDE711}"/>
    <pc:docChg chg="addSld delSld modSld">
      <pc:chgData name="Suo Marjut" userId="9bf11d3a-679e-477e-aa52-81fa4439e0bc" providerId="ADAL" clId="{3E60130B-FDE4-4048-8AD2-3BBA09FDE711}" dt="2025-01-22T11:36:30.977" v="4" actId="2696"/>
      <pc:docMkLst>
        <pc:docMk/>
      </pc:docMkLst>
      <pc:sldChg chg="del">
        <pc:chgData name="Suo Marjut" userId="9bf11d3a-679e-477e-aa52-81fa4439e0bc" providerId="ADAL" clId="{3E60130B-FDE4-4048-8AD2-3BBA09FDE711}" dt="2025-01-22T11:36:19.673" v="2" actId="2696"/>
        <pc:sldMkLst>
          <pc:docMk/>
          <pc:sldMk cId="2438500848" sldId="276"/>
        </pc:sldMkLst>
      </pc:sldChg>
      <pc:sldChg chg="del">
        <pc:chgData name="Suo Marjut" userId="9bf11d3a-679e-477e-aa52-81fa4439e0bc" providerId="ADAL" clId="{3E60130B-FDE4-4048-8AD2-3BBA09FDE711}" dt="2025-01-22T11:36:10.480" v="0" actId="2696"/>
        <pc:sldMkLst>
          <pc:docMk/>
          <pc:sldMk cId="1701564668" sldId="279"/>
        </pc:sldMkLst>
      </pc:sldChg>
      <pc:sldChg chg="del">
        <pc:chgData name="Suo Marjut" userId="9bf11d3a-679e-477e-aa52-81fa4439e0bc" providerId="ADAL" clId="{3E60130B-FDE4-4048-8AD2-3BBA09FDE711}" dt="2025-01-22T11:36:10.480" v="0" actId="2696"/>
        <pc:sldMkLst>
          <pc:docMk/>
          <pc:sldMk cId="4179484572" sldId="280"/>
        </pc:sldMkLst>
      </pc:sldChg>
      <pc:sldChg chg="del">
        <pc:chgData name="Suo Marjut" userId="9bf11d3a-679e-477e-aa52-81fa4439e0bc" providerId="ADAL" clId="{3E60130B-FDE4-4048-8AD2-3BBA09FDE711}" dt="2025-01-22T11:36:16.635" v="1" actId="2696"/>
        <pc:sldMkLst>
          <pc:docMk/>
          <pc:sldMk cId="704883488" sldId="281"/>
        </pc:sldMkLst>
      </pc:sldChg>
      <pc:sldChg chg="del">
        <pc:chgData name="Suo Marjut" userId="9bf11d3a-679e-477e-aa52-81fa4439e0bc" providerId="ADAL" clId="{3E60130B-FDE4-4048-8AD2-3BBA09FDE711}" dt="2025-01-22T11:36:30.977" v="4" actId="2696"/>
        <pc:sldMkLst>
          <pc:docMk/>
          <pc:sldMk cId="1422238333" sldId="282"/>
        </pc:sldMkLst>
      </pc:sldChg>
      <pc:sldChg chg="add">
        <pc:chgData name="Suo Marjut" userId="9bf11d3a-679e-477e-aa52-81fa4439e0bc" providerId="ADAL" clId="{3E60130B-FDE4-4048-8AD2-3BBA09FDE711}" dt="2025-01-22T11:36:27.775" v="3"/>
        <pc:sldMkLst>
          <pc:docMk/>
          <pc:sldMk cId="2602782676" sldId="28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471DCF65-A3D8-DFF3-D2C6-FD218C7506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941" y="2495979"/>
            <a:ext cx="10390172" cy="177208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Kansi 1</a:t>
            </a:r>
            <a:br>
              <a:rPr lang="fi-FI" dirty="0"/>
            </a:br>
            <a:r>
              <a:rPr lang="fi-FI" dirty="0"/>
              <a:t>Pääotsikko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A8E29306-A3F4-4DA6-20FA-D6535D03133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73941" y="4713128"/>
            <a:ext cx="10390172" cy="62001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Etunimi Sukunimi / 01.01.20xx</a:t>
            </a:r>
          </a:p>
        </p:txBody>
      </p:sp>
    </p:spTree>
    <p:extLst>
      <p:ext uri="{BB962C8B-B14F-4D97-AF65-F5344CB8AC3E}">
        <p14:creationId xmlns:p14="http://schemas.microsoft.com/office/powerpoint/2010/main" val="107385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 1 /kii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C0DC24-A581-4ED3-9537-A12F1C902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789953"/>
            <a:ext cx="10425913" cy="21748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Hyvinvointia </a:t>
            </a:r>
            <a:br>
              <a:rPr lang="fi-FI" dirty="0"/>
            </a:br>
            <a:r>
              <a:rPr lang="fi-FI" dirty="0"/>
              <a:t>yhdessä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380592E-30A6-4245-81C4-BC3B02BF64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50899" y="4401924"/>
            <a:ext cx="10425913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Loppudia 1 / Kiitos</a:t>
            </a:r>
          </a:p>
        </p:txBody>
      </p:sp>
    </p:spTree>
    <p:extLst>
      <p:ext uri="{BB962C8B-B14F-4D97-AF65-F5344CB8AC3E}">
        <p14:creationId xmlns:p14="http://schemas.microsoft.com/office/powerpoint/2010/main" val="95112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 2 /kii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C0DC24-A581-4ED3-9537-A12F1C902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789953"/>
            <a:ext cx="10425913" cy="21748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Hyvinvointia </a:t>
            </a:r>
            <a:br>
              <a:rPr lang="fi-FI" dirty="0"/>
            </a:br>
            <a:r>
              <a:rPr lang="fi-FI" dirty="0"/>
              <a:t>yhdessä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380592E-30A6-4245-81C4-BC3B02BF64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50899" y="4401924"/>
            <a:ext cx="10425913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Loppudia 2 / Kiitos</a:t>
            </a:r>
          </a:p>
        </p:txBody>
      </p:sp>
    </p:spTree>
    <p:extLst>
      <p:ext uri="{BB962C8B-B14F-4D97-AF65-F5344CB8AC3E}">
        <p14:creationId xmlns:p14="http://schemas.microsoft.com/office/powerpoint/2010/main" val="383447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193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857F46-7A29-4226-8B75-26140B428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75D03E3-3307-4DD0-AF72-C0FDCE7FE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21241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A9764A7-3F33-49B7-8CB1-2DDC2226B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3060E71-5830-4064-8B76-C075E8826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965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AA12C34C-1536-1FF4-BC97-DFC2AE16DB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154527"/>
            <a:ext cx="12192000" cy="17034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D7287DC9-D875-9C4D-ECE3-778C1E4EE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867934">
            <a:off x="9745637" y="5718691"/>
            <a:ext cx="2370609" cy="2002493"/>
          </a:xfrm>
          <a:custGeom>
            <a:avLst/>
            <a:gdLst>
              <a:gd name="connsiteX0" fmla="*/ 2220746 w 2370609"/>
              <a:gd name="connsiteY0" fmla="*/ 149863 h 2002493"/>
              <a:gd name="connsiteX1" fmla="*/ 2370609 w 2370609"/>
              <a:gd name="connsiteY1" fmla="*/ 511665 h 2002493"/>
              <a:gd name="connsiteX2" fmla="*/ 2370609 w 2370609"/>
              <a:gd name="connsiteY2" fmla="*/ 1604853 h 2002493"/>
              <a:gd name="connsiteX3" fmla="*/ 1965481 w 2370609"/>
              <a:gd name="connsiteY3" fmla="*/ 2002493 h 2002493"/>
              <a:gd name="connsiteX4" fmla="*/ 0 w 2370609"/>
              <a:gd name="connsiteY4" fmla="*/ 0 h 2002493"/>
              <a:gd name="connsiteX5" fmla="*/ 1858944 w 2370609"/>
              <a:gd name="connsiteY5" fmla="*/ 0 h 2002493"/>
              <a:gd name="connsiteX6" fmla="*/ 2220746 w 2370609"/>
              <a:gd name="connsiteY6" fmla="*/ 149863 h 200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0609" h="2002493">
                <a:moveTo>
                  <a:pt x="2220746" y="149863"/>
                </a:moveTo>
                <a:cubicBezTo>
                  <a:pt x="2313339" y="242457"/>
                  <a:pt x="2370609" y="370373"/>
                  <a:pt x="2370609" y="511665"/>
                </a:cubicBezTo>
                <a:lnTo>
                  <a:pt x="2370609" y="1604853"/>
                </a:lnTo>
                <a:lnTo>
                  <a:pt x="1965481" y="2002493"/>
                </a:lnTo>
                <a:lnTo>
                  <a:pt x="0" y="0"/>
                </a:lnTo>
                <a:lnTo>
                  <a:pt x="1858944" y="0"/>
                </a:lnTo>
                <a:cubicBezTo>
                  <a:pt x="2000237" y="1"/>
                  <a:pt x="2128153" y="57270"/>
                  <a:pt x="2220746" y="149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27" name="Kuvan paikkamerkki 26">
            <a:extLst>
              <a:ext uri="{FF2B5EF4-FFF2-40B4-BE49-F238E27FC236}">
                <a16:creationId xmlns:a16="http://schemas.microsoft.com/office/drawing/2014/main" id="{BA19F75D-D881-66BC-C78C-64DC879448F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2149"/>
            <a:ext cx="12192000" cy="5156676"/>
          </a:xfrm>
          <a:custGeom>
            <a:avLst/>
            <a:gdLst>
              <a:gd name="connsiteX0" fmla="*/ 0 w 12192000"/>
              <a:gd name="connsiteY0" fmla="*/ 0 h 5156676"/>
              <a:gd name="connsiteX1" fmla="*/ 12192000 w 12192000"/>
              <a:gd name="connsiteY1" fmla="*/ 0 h 5156676"/>
              <a:gd name="connsiteX2" fmla="*/ 12192000 w 12192000"/>
              <a:gd name="connsiteY2" fmla="*/ 5156676 h 5156676"/>
              <a:gd name="connsiteX3" fmla="*/ 2627671 w 12192000"/>
              <a:gd name="connsiteY3" fmla="*/ 5156676 h 5156676"/>
              <a:gd name="connsiteX4" fmla="*/ 2623324 w 12192000"/>
              <a:gd name="connsiteY4" fmla="*/ 5151403 h 5156676"/>
              <a:gd name="connsiteX5" fmla="*/ 1196351 w 12192000"/>
              <a:gd name="connsiteY5" fmla="*/ 3737235 h 5156676"/>
              <a:gd name="connsiteX6" fmla="*/ 486045 w 12192000"/>
              <a:gd name="connsiteY6" fmla="*/ 3740437 h 5156676"/>
              <a:gd name="connsiteX7" fmla="*/ 0 w 12192000"/>
              <a:gd name="connsiteY7" fmla="*/ 4230883 h 5156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156676">
                <a:moveTo>
                  <a:pt x="0" y="0"/>
                </a:moveTo>
                <a:lnTo>
                  <a:pt x="12192000" y="0"/>
                </a:lnTo>
                <a:lnTo>
                  <a:pt x="12192000" y="5156676"/>
                </a:lnTo>
                <a:lnTo>
                  <a:pt x="2627671" y="5156676"/>
                </a:lnTo>
                <a:lnTo>
                  <a:pt x="2623324" y="5151403"/>
                </a:lnTo>
                <a:lnTo>
                  <a:pt x="1196351" y="3737235"/>
                </a:lnTo>
                <a:cubicBezTo>
                  <a:pt x="999322" y="3541974"/>
                  <a:pt x="681306" y="3543408"/>
                  <a:pt x="486045" y="3740437"/>
                </a:cubicBezTo>
                <a:lnTo>
                  <a:pt x="0" y="423088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40" name="Vapaamuotoinen: Muoto 39">
            <a:extLst>
              <a:ext uri="{FF2B5EF4-FFF2-40B4-BE49-F238E27FC236}">
                <a16:creationId xmlns:a16="http://schemas.microsoft.com/office/drawing/2014/main" id="{CE1255D1-6C32-F1AB-0720-526499195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884506">
            <a:off x="-97607" y="3764748"/>
            <a:ext cx="2358322" cy="3013544"/>
          </a:xfrm>
          <a:custGeom>
            <a:avLst/>
            <a:gdLst>
              <a:gd name="connsiteX0" fmla="*/ 2211211 w 2358322"/>
              <a:gd name="connsiteY0" fmla="*/ 147111 h 3013544"/>
              <a:gd name="connsiteX1" fmla="*/ 2358322 w 2358322"/>
              <a:gd name="connsiteY1" fmla="*/ 502267 h 3013544"/>
              <a:gd name="connsiteX2" fmla="*/ 2358322 w 2358322"/>
              <a:gd name="connsiteY2" fmla="*/ 2511277 h 3013544"/>
              <a:gd name="connsiteX3" fmla="*/ 1856055 w 2358322"/>
              <a:gd name="connsiteY3" fmla="*/ 3013544 h 3013544"/>
              <a:gd name="connsiteX4" fmla="*/ 1844193 w 2358322"/>
              <a:gd name="connsiteY4" fmla="*/ 3013544 h 3013544"/>
              <a:gd name="connsiteX5" fmla="*/ 0 w 2358322"/>
              <a:gd name="connsiteY5" fmla="*/ 1152652 h 3013544"/>
              <a:gd name="connsiteX6" fmla="*/ 1163089 w 2358322"/>
              <a:gd name="connsiteY6" fmla="*/ 0 h 3013544"/>
              <a:gd name="connsiteX7" fmla="*/ 1856055 w 2358322"/>
              <a:gd name="connsiteY7" fmla="*/ 0 h 3013544"/>
              <a:gd name="connsiteX8" fmla="*/ 2211211 w 2358322"/>
              <a:gd name="connsiteY8" fmla="*/ 147111 h 301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8322" h="3013544">
                <a:moveTo>
                  <a:pt x="2211211" y="147111"/>
                </a:moveTo>
                <a:cubicBezTo>
                  <a:pt x="2302104" y="238003"/>
                  <a:pt x="2358322" y="363570"/>
                  <a:pt x="2358322" y="502267"/>
                </a:cubicBezTo>
                <a:lnTo>
                  <a:pt x="2358322" y="2511277"/>
                </a:lnTo>
                <a:cubicBezTo>
                  <a:pt x="2358322" y="2788671"/>
                  <a:pt x="2133449" y="3013544"/>
                  <a:pt x="1856055" y="3013544"/>
                </a:cubicBezTo>
                <a:lnTo>
                  <a:pt x="1844193" y="3013544"/>
                </a:lnTo>
                <a:lnTo>
                  <a:pt x="0" y="1152652"/>
                </a:lnTo>
                <a:lnTo>
                  <a:pt x="1163089" y="0"/>
                </a:lnTo>
                <a:lnTo>
                  <a:pt x="1856055" y="0"/>
                </a:lnTo>
                <a:cubicBezTo>
                  <a:pt x="1994752" y="0"/>
                  <a:pt x="2120319" y="56218"/>
                  <a:pt x="2211211" y="14711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1" name="Otsikko 1">
            <a:extLst>
              <a:ext uri="{FF2B5EF4-FFF2-40B4-BE49-F238E27FC236}">
                <a16:creationId xmlns:a16="http://schemas.microsoft.com/office/drawing/2014/main" id="{22209298-A04A-BBDC-DBEE-7E4BF11C90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3139" y="5421660"/>
            <a:ext cx="8534284" cy="784931"/>
          </a:xfrm>
        </p:spPr>
        <p:txBody>
          <a:bodyPr anchor="ctr">
            <a:noAutofit/>
          </a:bodyPr>
          <a:lstStyle>
            <a:lvl1pPr algn="l">
              <a:defRPr sz="5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Kansi 2 / Pääotsikko</a:t>
            </a:r>
          </a:p>
        </p:txBody>
      </p:sp>
      <p:sp>
        <p:nvSpPr>
          <p:cNvPr id="42" name="Tekstin paikkamerkki 2">
            <a:extLst>
              <a:ext uri="{FF2B5EF4-FFF2-40B4-BE49-F238E27FC236}">
                <a16:creationId xmlns:a16="http://schemas.microsoft.com/office/drawing/2014/main" id="{52261923-254E-FE17-0F01-4F0F3A97D8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75047" y="6263235"/>
            <a:ext cx="8534284" cy="38032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Etunimi Sukunimi / 01.01.20xx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18FE29A-84E7-7A28-82D3-8C7F47E8B221}"/>
              </a:ext>
            </a:extLst>
          </p:cNvPr>
          <p:cNvSpPr txBox="1"/>
          <p:nvPr userDrawn="1"/>
        </p:nvSpPr>
        <p:spPr>
          <a:xfrm>
            <a:off x="9839915" y="6104294"/>
            <a:ext cx="23520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200" b="1" dirty="0">
                <a:solidFill>
                  <a:schemeClr val="bg2"/>
                </a:solidFill>
                <a:latin typeface="+mj-lt"/>
              </a:rPr>
              <a:t>KEUSOTE.FI</a:t>
            </a:r>
          </a:p>
        </p:txBody>
      </p:sp>
    </p:spTree>
    <p:extLst>
      <p:ext uri="{BB962C8B-B14F-4D97-AF65-F5344CB8AC3E}">
        <p14:creationId xmlns:p14="http://schemas.microsoft.com/office/powerpoint/2010/main" val="407460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dia/väliotsikk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5C274A-C2D5-40B3-84A0-D547F2033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9"/>
            <a:ext cx="7285990" cy="2283142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Välidia/</a:t>
            </a:r>
            <a:br>
              <a:rPr lang="fi-FI" dirty="0"/>
            </a:br>
            <a:r>
              <a:rPr lang="fi-FI" dirty="0"/>
              <a:t>väliotsikko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AEA8110-9E01-4DF8-8ABE-5930E051C8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020503"/>
            <a:ext cx="728599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299127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ksi 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3DC06-F4D7-4F91-BF26-6605DD27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469A5D-5814-4CB0-A3DF-DAFA91356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12546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C37261-33C4-43E4-83A0-F690682F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9E9809-BF94-4955-B818-1393B48C9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98845145-EF5A-4F3D-ACEF-8375D2DC0A4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57353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BCDAA-E5C8-46BB-B103-0389B50C4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41BF36-E0F2-4964-9ECC-E22E0F48C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3403"/>
            <a:ext cx="5157787" cy="823912"/>
          </a:xfrm>
        </p:spPr>
        <p:txBody>
          <a:bodyPr anchor="ctr">
            <a:noAutofit/>
          </a:bodyPr>
          <a:lstStyle>
            <a:lvl1pPr marL="0" indent="0">
              <a:buNone/>
              <a:defRPr sz="27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1BAB3AE-8901-4D6A-AB14-3C289531D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0195"/>
            <a:ext cx="5157787" cy="3684588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52B58C8-7976-4FF2-909F-322EF2D83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3403"/>
            <a:ext cx="5183188" cy="823912"/>
          </a:xfrm>
        </p:spPr>
        <p:txBody>
          <a:bodyPr anchor="ctr">
            <a:noAutofit/>
          </a:bodyPr>
          <a:lstStyle>
            <a:lvl1pPr marL="0" indent="0">
              <a:buNone/>
              <a:defRPr sz="27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E2B1626-2E7D-475A-AD43-398FA92CF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3019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44499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o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EC938E-3DEC-4A11-BED4-20C41DC8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52562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524102-F24F-4DD6-816E-66A31B3F8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1880"/>
            <a:ext cx="5256212" cy="316569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80913C5B-67AD-4F78-8216-A6747602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867934">
            <a:off x="7338018" y="1705332"/>
            <a:ext cx="3586480" cy="35864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B5FBD25-D8FD-419A-955E-7E4DD3410634}"/>
              </a:ext>
            </a:extLst>
          </p:cNvPr>
          <p:cNvSpPr txBox="1"/>
          <p:nvPr userDrawn="1"/>
        </p:nvSpPr>
        <p:spPr>
          <a:xfrm>
            <a:off x="6817360" y="2980782"/>
            <a:ext cx="4612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solidFill>
                  <a:schemeClr val="bg2"/>
                </a:solidFill>
                <a:latin typeface="+mj-lt"/>
              </a:rPr>
              <a:t>Hyvinvointia</a:t>
            </a:r>
          </a:p>
          <a:p>
            <a:pPr algn="ctr"/>
            <a:r>
              <a:rPr lang="fi-FI" sz="3200" b="1" dirty="0">
                <a:solidFill>
                  <a:schemeClr val="bg2"/>
                </a:solidFill>
                <a:latin typeface="+mj-lt"/>
              </a:rPr>
              <a:t>yhdessä</a:t>
            </a:r>
          </a:p>
        </p:txBody>
      </p:sp>
    </p:spTree>
    <p:extLst>
      <p:ext uri="{BB962C8B-B14F-4D97-AF65-F5344CB8AC3E}">
        <p14:creationId xmlns:p14="http://schemas.microsoft.com/office/powerpoint/2010/main" val="150620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EC938E-3DEC-4A11-BED4-20C41DC8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52562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524102-F24F-4DD6-816E-66A31B3F8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1880"/>
            <a:ext cx="5256212" cy="316569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4B175BCE-68B8-8AD0-493E-DDDDB95ECEE2}"/>
              </a:ext>
            </a:extLst>
          </p:cNvPr>
          <p:cNvSpPr txBox="1">
            <a:spLocks/>
          </p:cNvSpPr>
          <p:nvPr userDrawn="1"/>
        </p:nvSpPr>
        <p:spPr>
          <a:xfrm>
            <a:off x="6096000" y="457200"/>
            <a:ext cx="5256212" cy="51612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5">
            <a:extLst>
              <a:ext uri="{FF2B5EF4-FFF2-40B4-BE49-F238E27FC236}">
                <a16:creationId xmlns:a16="http://schemas.microsoft.com/office/drawing/2014/main" id="{FB4DB519-352B-924F-E3FC-49F24D68FA7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05549" y="457200"/>
            <a:ext cx="5362575" cy="503840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Valitse haluamasi kaavio 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36664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Kuvan paikkamerkki 26">
            <a:extLst>
              <a:ext uri="{FF2B5EF4-FFF2-40B4-BE49-F238E27FC236}">
                <a16:creationId xmlns:a16="http://schemas.microsoft.com/office/drawing/2014/main" id="{A1EED7C3-1070-D6DC-B3C8-B01E341D97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3705" y="-1"/>
            <a:ext cx="5478296" cy="6858000"/>
          </a:xfrm>
          <a:custGeom>
            <a:avLst/>
            <a:gdLst>
              <a:gd name="connsiteX0" fmla="*/ 2812080 w 5478296"/>
              <a:gd name="connsiteY0" fmla="*/ 0 h 6858000"/>
              <a:gd name="connsiteX1" fmla="*/ 5478296 w 5478296"/>
              <a:gd name="connsiteY1" fmla="*/ 0 h 6858000"/>
              <a:gd name="connsiteX2" fmla="*/ 5478296 w 5478296"/>
              <a:gd name="connsiteY2" fmla="*/ 6858000 h 6858000"/>
              <a:gd name="connsiteX3" fmla="*/ 3037207 w 5478296"/>
              <a:gd name="connsiteY3" fmla="*/ 6858000 h 6858000"/>
              <a:gd name="connsiteX4" fmla="*/ 223956 w 5478296"/>
              <a:gd name="connsiteY4" fmla="*/ 3929144 h 6858000"/>
              <a:gd name="connsiteX5" fmla="*/ 214093 w 5478296"/>
              <a:gd name="connsiteY5" fmla="*/ 280757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8296" h="6858000">
                <a:moveTo>
                  <a:pt x="2812080" y="0"/>
                </a:moveTo>
                <a:lnTo>
                  <a:pt x="5478296" y="0"/>
                </a:lnTo>
                <a:lnTo>
                  <a:pt x="5478296" y="6858000"/>
                </a:lnTo>
                <a:lnTo>
                  <a:pt x="3037207" y="6858000"/>
                </a:lnTo>
                <a:lnTo>
                  <a:pt x="223956" y="3929144"/>
                </a:lnTo>
                <a:cubicBezTo>
                  <a:pt x="-70756" y="3622320"/>
                  <a:pt x="-75172" y="3120176"/>
                  <a:pt x="214093" y="280757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8EC938E-3DEC-4A11-BED4-20C41DC8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82949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524102-F24F-4DD6-816E-66A31B3F8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41880"/>
            <a:ext cx="4829492" cy="316569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Vapaamuotoinen: Muoto 9">
            <a:extLst>
              <a:ext uri="{FF2B5EF4-FFF2-40B4-BE49-F238E27FC236}">
                <a16:creationId xmlns:a16="http://schemas.microsoft.com/office/drawing/2014/main" id="{EF90A5BD-55B0-2215-F0DF-C5302DE90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867934">
            <a:off x="5754274" y="5457986"/>
            <a:ext cx="2748272" cy="2800026"/>
          </a:xfrm>
          <a:custGeom>
            <a:avLst/>
            <a:gdLst>
              <a:gd name="connsiteX0" fmla="*/ 2652714 w 2788113"/>
              <a:gd name="connsiteY0" fmla="*/ 135400 h 2840617"/>
              <a:gd name="connsiteX1" fmla="*/ 2788113 w 2788113"/>
              <a:gd name="connsiteY1" fmla="*/ 462283 h 2840617"/>
              <a:gd name="connsiteX2" fmla="*/ 2788113 w 2788113"/>
              <a:gd name="connsiteY2" fmla="*/ 2840617 h 2840617"/>
              <a:gd name="connsiteX3" fmla="*/ 0 w 2788113"/>
              <a:gd name="connsiteY3" fmla="*/ 0 h 2840617"/>
              <a:gd name="connsiteX4" fmla="*/ 2325830 w 2788113"/>
              <a:gd name="connsiteY4" fmla="*/ 0 h 2840617"/>
              <a:gd name="connsiteX5" fmla="*/ 2652714 w 2788113"/>
              <a:gd name="connsiteY5" fmla="*/ 135400 h 2840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8113" h="2840617">
                <a:moveTo>
                  <a:pt x="2652714" y="135400"/>
                </a:moveTo>
                <a:cubicBezTo>
                  <a:pt x="2736370" y="219057"/>
                  <a:pt x="2788114" y="334628"/>
                  <a:pt x="2788113" y="462283"/>
                </a:cubicBezTo>
                <a:lnTo>
                  <a:pt x="2788113" y="2840617"/>
                </a:lnTo>
                <a:lnTo>
                  <a:pt x="0" y="0"/>
                </a:lnTo>
                <a:lnTo>
                  <a:pt x="2325830" y="0"/>
                </a:lnTo>
                <a:cubicBezTo>
                  <a:pt x="2453486" y="0"/>
                  <a:pt x="2569057" y="51743"/>
                  <a:pt x="2652714" y="1354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70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9CBC83B-F893-4D56-8036-BF83A862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A48B59-5ECE-43FA-860E-663C059F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123417-8188-4A2A-9ACF-CC810B769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1125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3E5A8-1118-4B0A-85A9-2A42C906DD2E}" type="datetimeFigureOut">
              <a:rPr lang="fi-FI" smtClean="0"/>
              <a:pPr/>
              <a:t>22.1.2025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286398-6227-46A2-8DC9-918F84498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70775" y="6356350"/>
            <a:ext cx="3181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46B8D8-F205-40BA-BC1C-B560DF9CF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6100" y="6356350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4E920-C0FC-44F1-BB9A-0483F642CF65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0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52" r:id="rId5"/>
    <p:sldLayoutId id="2147483653" r:id="rId6"/>
    <p:sldLayoutId id="2147483656" r:id="rId7"/>
    <p:sldLayoutId id="2147483661" r:id="rId8"/>
    <p:sldLayoutId id="2147483664" r:id="rId9"/>
    <p:sldLayoutId id="2147483654" r:id="rId10"/>
    <p:sldLayoutId id="2147483663" r:id="rId11"/>
    <p:sldLayoutId id="2147483655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BD1A31-EC5C-8677-E855-BF449CEFE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368"/>
            <a:ext cx="10515600" cy="1046580"/>
          </a:xfrm>
        </p:spPr>
        <p:txBody>
          <a:bodyPr/>
          <a:lstStyle/>
          <a:p>
            <a:r>
              <a:rPr lang="fi-FI" b="1" i="0" u="none" strike="noStrike" dirty="0">
                <a:solidFill>
                  <a:srgbClr val="002060"/>
                </a:solidFill>
                <a:effectLst/>
                <a:latin typeface="+mj-lt"/>
              </a:rPr>
              <a:t>Keski-Uudellamaalla nyt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9DF2A0-083B-3634-024E-A9F3F2550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l" rtl="0" fontAlgn="base"/>
            <a:endParaRPr lang="fi-FI" dirty="0">
              <a:solidFill>
                <a:srgbClr val="111111"/>
              </a:solidFill>
              <a:latin typeface="-apple-system"/>
            </a:endParaRPr>
          </a:p>
          <a:p>
            <a:pPr marL="0" indent="0" algn="l" rtl="0" fontAlgn="base">
              <a:buNone/>
            </a:pPr>
            <a:r>
              <a:rPr lang="fi-FI" sz="2400" b="1" i="0" dirty="0">
                <a:solidFill>
                  <a:srgbClr val="111111"/>
                </a:solidFill>
                <a:effectLst/>
              </a:rPr>
              <a:t>Alueellinen etsivä vanhustyö, Keusote kutsuu koolle </a:t>
            </a:r>
          </a:p>
          <a:p>
            <a:pPr fontAlgn="base"/>
            <a:r>
              <a:rPr lang="fi-FI" b="1" dirty="0">
                <a:solidFill>
                  <a:srgbClr val="111111"/>
                </a:solidFill>
              </a:rPr>
              <a:t> </a:t>
            </a:r>
            <a:r>
              <a:rPr lang="fi-FI" sz="2400" dirty="0">
                <a:solidFill>
                  <a:srgbClr val="111111"/>
                </a:solidFill>
              </a:rPr>
              <a:t>Kokoontuu min. 1x vuodessa </a:t>
            </a:r>
            <a:r>
              <a:rPr lang="fi-FI" sz="2400" dirty="0" err="1">
                <a:solidFill>
                  <a:srgbClr val="111111"/>
                </a:solidFill>
              </a:rPr>
              <a:t>teamsissä</a:t>
            </a:r>
            <a:r>
              <a:rPr lang="fi-FI" sz="2400" dirty="0">
                <a:solidFill>
                  <a:srgbClr val="111111"/>
                </a:solidFill>
              </a:rPr>
              <a:t> 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b="0" i="0" dirty="0">
                <a:solidFill>
                  <a:srgbClr val="111111"/>
                </a:solidFill>
                <a:effectLst/>
              </a:rPr>
              <a:t>Tiedon jakaminen – kuulumiset -  ”</a:t>
            </a:r>
            <a:r>
              <a:rPr lang="fi-FI" sz="2400" b="0" i="0" dirty="0" err="1">
                <a:solidFill>
                  <a:srgbClr val="111111"/>
                </a:solidFill>
                <a:effectLst/>
              </a:rPr>
              <a:t>parastaminen</a:t>
            </a:r>
            <a:r>
              <a:rPr lang="fi-FI" sz="2400" b="0" i="0" dirty="0">
                <a:solidFill>
                  <a:srgbClr val="111111"/>
                </a:solidFill>
                <a:effectLst/>
              </a:rPr>
              <a:t>”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111111"/>
                </a:solidFill>
              </a:rPr>
              <a:t>Yhdyspinta, sitoo yhteiseen tavoitteeseen – kaikilla mahdollisuus osallistua (</a:t>
            </a:r>
            <a:r>
              <a:rPr lang="fi-FI" sz="2400" dirty="0" err="1">
                <a:solidFill>
                  <a:srgbClr val="111111"/>
                </a:solidFill>
              </a:rPr>
              <a:t>Ikva</a:t>
            </a:r>
            <a:r>
              <a:rPr lang="fi-FI" sz="2400" dirty="0">
                <a:solidFill>
                  <a:srgbClr val="111111"/>
                </a:solidFill>
              </a:rPr>
              <a:t>, järjestöjen liittotaso ja paikalliset toimijat)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fi-FI" sz="2400" b="0" i="0" dirty="0">
              <a:solidFill>
                <a:srgbClr val="111111"/>
              </a:solidFill>
              <a:effectLst/>
            </a:endParaRPr>
          </a:p>
          <a:p>
            <a:pPr marL="0" indent="0" algn="l" rtl="0" fontAlgn="base">
              <a:buNone/>
            </a:pPr>
            <a:r>
              <a:rPr lang="fi-FI" sz="2400" b="1" dirty="0">
                <a:solidFill>
                  <a:srgbClr val="111111"/>
                </a:solidFill>
              </a:rPr>
              <a:t>Paikallinen etsivä vanhustyö</a:t>
            </a:r>
            <a:r>
              <a:rPr lang="fi-FI" sz="2400" dirty="0">
                <a:solidFill>
                  <a:srgbClr val="111111"/>
                </a:solidFill>
              </a:rPr>
              <a:t>, kutsujana esim. Kunta ja vanhusneuvosto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b="0" i="0" dirty="0">
                <a:solidFill>
                  <a:srgbClr val="111111"/>
                </a:solidFill>
                <a:effectLst/>
              </a:rPr>
              <a:t>Kokoontumiset 2x vuodessa- kohtaamiset, verkostoituminen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111111"/>
                </a:solidFill>
              </a:rPr>
              <a:t>Paikalliset toimijat: kunta, järjestöt, </a:t>
            </a:r>
            <a:r>
              <a:rPr lang="fi-FI" sz="2400" dirty="0" err="1">
                <a:solidFill>
                  <a:srgbClr val="111111"/>
                </a:solidFill>
              </a:rPr>
              <a:t>keusote</a:t>
            </a:r>
            <a:r>
              <a:rPr lang="fi-FI" sz="2400" dirty="0">
                <a:solidFill>
                  <a:srgbClr val="111111"/>
                </a:solidFill>
              </a:rPr>
              <a:t>, uskonnolliset yhteisöt, asukkaat</a:t>
            </a:r>
            <a:endParaRPr lang="fi-FI" sz="2400" b="0" i="0" dirty="0">
              <a:solidFill>
                <a:srgbClr val="111111"/>
              </a:solidFill>
              <a:effectLst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b="0" i="0" dirty="0">
                <a:solidFill>
                  <a:srgbClr val="111111"/>
                </a:solidFill>
                <a:effectLst/>
              </a:rPr>
              <a:t>Kuntien erityistoiminta, Asukkaiden kohtaaminen – vapaaehtoistyö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111111"/>
                </a:solidFill>
              </a:rPr>
              <a:t>Kohtaamispaikat - Kettuluudat</a:t>
            </a:r>
          </a:p>
          <a:p>
            <a:endParaRPr lang="fi-FI" dirty="0"/>
          </a:p>
        </p:txBody>
      </p:sp>
      <p:pic>
        <p:nvPicPr>
          <p:cNvPr id="4" name="Picture 2" descr="NextGenEU-ohjelman tunnus.">
            <a:extLst>
              <a:ext uri="{FF2B5EF4-FFF2-40B4-BE49-F238E27FC236}">
                <a16:creationId xmlns:a16="http://schemas.microsoft.com/office/drawing/2014/main" id="{CB0431CF-F73C-5633-9ED3-010A16394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840" y="5914378"/>
            <a:ext cx="2864580" cy="79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78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USO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32556"/>
      </a:accent1>
      <a:accent2>
        <a:srgbClr val="CA3C3E"/>
      </a:accent2>
      <a:accent3>
        <a:srgbClr val="F7A941"/>
      </a:accent3>
      <a:accent4>
        <a:srgbClr val="246C2F"/>
      </a:accent4>
      <a:accent5>
        <a:srgbClr val="3CA3A1"/>
      </a:accent5>
      <a:accent6>
        <a:srgbClr val="5F3189"/>
      </a:accent6>
      <a:hlink>
        <a:srgbClr val="CA3C3E"/>
      </a:hlink>
      <a:folHlink>
        <a:srgbClr val="032556"/>
      </a:folHlink>
    </a:clrScheme>
    <a:fontScheme name="KEUSOTE_fontti">
      <a:majorFont>
        <a:latin typeface="La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3394f9-2784-402f-a73f-e141beef1801" xsi:nil="true"/>
    <lcf76f155ced4ddcb4097134ff3c332f xmlns="f26187d7-963e-4cfd-b3bf-d733b486cd5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567148C74A6094E8090D4C025AF4A88" ma:contentTypeVersion="16" ma:contentTypeDescription="Luo uusi asiakirja." ma:contentTypeScope="" ma:versionID="5041ae813dfd20c6d567dbe23b4b2140">
  <xsd:schema xmlns:xsd="http://www.w3.org/2001/XMLSchema" xmlns:xs="http://www.w3.org/2001/XMLSchema" xmlns:p="http://schemas.microsoft.com/office/2006/metadata/properties" xmlns:ns2="f26187d7-963e-4cfd-b3bf-d733b486cd55" xmlns:ns3="123394f9-2784-402f-a73f-e141beef1801" targetNamespace="http://schemas.microsoft.com/office/2006/metadata/properties" ma:root="true" ma:fieldsID="4d51bca8385eb1ef0fc55ff7675c4d81" ns2:_="" ns3:_="">
    <xsd:import namespace="f26187d7-963e-4cfd-b3bf-d733b486cd55"/>
    <xsd:import namespace="123394f9-2784-402f-a73f-e141beef18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6187d7-963e-4cfd-b3bf-d733b486cd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82a8ee72-d4bb-4f07-beeb-c99c3496d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394f9-2784-402f-a73f-e141beef180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982c9a1-a442-47e1-a83c-ced48f00db58}" ma:internalName="TaxCatchAll" ma:showField="CatchAllData" ma:web="123394f9-2784-402f-a73f-e141beef18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4A7674-5E96-459C-B699-3926B1E159F5}">
  <ds:schemaRefs>
    <ds:schemaRef ds:uri="http://schemas.microsoft.com/office/2006/metadata/properties"/>
    <ds:schemaRef ds:uri="http://schemas.microsoft.com/office/infopath/2007/PartnerControls"/>
    <ds:schemaRef ds:uri="b1006c58-8519-486f-9d2b-bc75afcbeb15"/>
    <ds:schemaRef ds:uri="913095c5-32a4-4cab-b9ff-07b993d38426"/>
    <ds:schemaRef ds:uri="123394f9-2784-402f-a73f-e141beef1801"/>
    <ds:schemaRef ds:uri="f26187d7-963e-4cfd-b3bf-d733b486cd55"/>
  </ds:schemaRefs>
</ds:datastoreItem>
</file>

<file path=customXml/itemProps2.xml><?xml version="1.0" encoding="utf-8"?>
<ds:datastoreItem xmlns:ds="http://schemas.openxmlformats.org/officeDocument/2006/customXml" ds:itemID="{03623209-479F-4E4F-8D28-1583864EDE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FFA661-0EE2-43C1-A03D-27BE4ED45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6187d7-963e-4cfd-b3bf-d733b486cd55"/>
    <ds:schemaRef ds:uri="123394f9-2784-402f-a73f-e141beef18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</TotalTime>
  <Words>81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Lato</vt:lpstr>
      <vt:lpstr>Roboto</vt:lpstr>
      <vt:lpstr>Office-teema</vt:lpstr>
      <vt:lpstr>Keski-Uudellamaalla nyt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Laajakuva PowerPoint-esitys</dc:title>
  <dc:creator>Mari Villanen</dc:creator>
  <cp:lastModifiedBy>Suo Marjut</cp:lastModifiedBy>
  <cp:revision>60</cp:revision>
  <dcterms:created xsi:type="dcterms:W3CDTF">2021-11-13T13:54:02Z</dcterms:created>
  <dcterms:modified xsi:type="dcterms:W3CDTF">2025-01-22T11:36:32Z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0x010100F567148C74A6094E8090D4C025AF4A88</vt:lpwstr>
  </property>
  <property fmtid="{D5CDD505-2E9C-101B-9397-08002B2CF9AE}" pid="3" name="MediaServiceImageTags">
    <vt:lpwstr/>
  </property>
</Properties>
</file>