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2AF8BD-DF91-BE9F-D103-276CABBB6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828B7AD-EB6B-EB44-D5C7-ABDA08BD0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B5DE21-F854-ABDC-B9BE-670EA81EC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B24D8D-ABB6-46C9-77CB-0F54E826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9F76F4-0D9E-1A70-1221-377CF37B4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3DD942-2497-072F-9562-760064369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CF85887-648D-2914-4424-584F11D0F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82C401-0794-6501-E4D1-0305E61D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210256-D43D-D9EF-A3E2-7AF8C5F8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3BAADD3-0752-8301-7C37-F0075487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36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D93F652-BDD5-EB6B-C168-58DD77B22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99BF9EA-A783-DAF3-C507-922FA5022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E79DE8-3DA0-ABF9-6267-D5026CCF8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458964-23D0-CB48-9060-6293518F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962DC9-56AC-E486-99B9-79E833A0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21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4C44F2-2551-3154-FF60-13E72E5B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8CDC27-708F-2430-00AB-A39F5E065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A930EAD-CD67-072E-C353-B569C048E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29767A-6F4A-E747-0BF1-7683588F6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04C1FB-3A44-5786-4770-486853D6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720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BB7AD1-CF26-959A-63B0-47D7B4033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D64213-926A-8994-66E8-1498EB85C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03D114-6265-4028-6B2A-70C9BA2F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E7BD8D-7F07-0A3F-45CA-7B024F3D6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343000-59E9-EC06-BC74-9619A519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505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498DB9-FCC4-78F7-FBA2-D2E61C09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CEA25D-198E-93BC-C540-4F067A513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2CAF970-AAA7-E84A-0460-5F9F823A7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E9EBA50-55EC-7CB0-5365-89EE9FA0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03E7D1C-4497-2A42-6982-AAF3A96E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5F26A8-AC4A-EF4C-A12A-4F791D84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11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2D2E5D-11E4-E25A-420E-241170661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DFCDA1-C7C9-DDFC-1056-2F19B793C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9778945-ABF5-609C-9E5D-B1D9DD09D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5DD75B-6AA4-91D9-AE9E-036AE4317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7D4A6B9-8847-DDB4-164A-C6D89539E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27EAB82-8841-09C9-7161-95FDBBE86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697E673-F4E9-9E56-5A9E-7EB97C2C6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A78627-8DF0-CF20-90D5-F61F8D1B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00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D4F06-EDE3-1368-8653-20413BE78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13A46F0-3F2B-F59A-D03D-71C0B6E0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D925AAF-6388-DF06-8170-941E1097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14B4779-ECD3-1CE0-2D72-34D758DA4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688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DBE5A63-444E-4ADE-C326-1A0916ED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512EB1E-865B-8144-1C0E-9F3271AB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9E7AAA1-2E7F-ADE9-83C3-DC372E4C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1513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DF0BEA-519F-6F41-87B3-41A506E31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D15336-1E43-8D58-1AE8-9633233F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575A12A-F96C-67C2-CD47-01D8C54F6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9D4BB7C-1CE2-8D5B-A5C1-440F05144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168935-F38A-9299-06AA-CBA13439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BD9763B-9015-635C-59A7-551E06C89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511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B17361-7007-2D59-9828-18A066A3D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49B8774-637C-101B-6420-3D7158BC5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30DE3F5-792C-A1EC-D1AE-0B87F8D1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177E909-EDF3-213C-517C-6128B4E83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F9CF99C-AFFD-01BB-4556-67648F065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A89181A-F0D6-F07B-2B6A-1A1A0FEC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881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D209075-E4AB-CC5F-DE32-F38D480F2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396B901-A4CB-EC1D-0B73-6FCD985D0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1517F6-3A27-B720-7146-72DAD2EC6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3D66-5781-4C8E-9ACE-614EDD6278E5}" type="datetimeFigureOut">
              <a:rPr lang="fi-FI" smtClean="0"/>
              <a:t>20.12.2024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E4AD51C-B5AA-6A11-75A6-26309DAD9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C943FA-29C6-F262-455D-9FBF3E0E3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8A7D-E6E7-4DBD-967D-0A7713763F1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90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hyvaep.fi/palvelu/omaishoit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: Pyöristetyt kulmat 3">
            <a:extLst>
              <a:ext uri="{FF2B5EF4-FFF2-40B4-BE49-F238E27FC236}">
                <a16:creationId xmlns:a16="http://schemas.microsoft.com/office/drawing/2014/main" id="{445C2F58-68D7-E812-65A8-FA88C99A66A4}"/>
              </a:ext>
            </a:extLst>
          </p:cNvPr>
          <p:cNvSpPr/>
          <p:nvPr/>
        </p:nvSpPr>
        <p:spPr>
          <a:xfrm>
            <a:off x="4228475" y="1828265"/>
            <a:ext cx="3700317" cy="1418607"/>
          </a:xfrm>
          <a:prstGeom prst="round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Hetki Omaishoidolle</a:t>
            </a:r>
          </a:p>
          <a:p>
            <a:pPr algn="ctr"/>
            <a:r>
              <a:rPr lang="fi-FI" b="1" dirty="0"/>
              <a:t>hybridi-tilaisuus</a:t>
            </a:r>
          </a:p>
          <a:p>
            <a:pPr algn="ctr"/>
            <a:r>
              <a:rPr lang="fi-FI" b="1" dirty="0" err="1"/>
              <a:t>Teams</a:t>
            </a:r>
            <a:r>
              <a:rPr lang="fi-FI" b="1" dirty="0"/>
              <a:t>-linkki</a:t>
            </a:r>
          </a:p>
          <a:p>
            <a:pPr algn="ctr"/>
            <a:r>
              <a:rPr lang="fi-FI" dirty="0"/>
              <a:t>(sosiaalisesta mediasta ja hyvaep.fi- sivuilta) </a:t>
            </a:r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264DC3CD-4F3A-ABB8-ECA2-201E9215A283}"/>
              </a:ext>
            </a:extLst>
          </p:cNvPr>
          <p:cNvSpPr/>
          <p:nvPr/>
        </p:nvSpPr>
        <p:spPr>
          <a:xfrm>
            <a:off x="3134058" y="4639393"/>
            <a:ext cx="1837677" cy="105644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Etäkatsomo </a:t>
            </a:r>
          </a:p>
          <a:p>
            <a:pPr algn="ctr"/>
            <a:r>
              <a:rPr lang="fi-FI" dirty="0"/>
              <a:t>Seinäjoki</a:t>
            </a:r>
          </a:p>
          <a:p>
            <a:pPr algn="ctr"/>
            <a:r>
              <a:rPr lang="fi-FI" dirty="0"/>
              <a:t>(materiaalit)</a:t>
            </a:r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680975E0-E99F-2E39-5D13-8126779E14D5}"/>
              </a:ext>
            </a:extLst>
          </p:cNvPr>
          <p:cNvSpPr/>
          <p:nvPr/>
        </p:nvSpPr>
        <p:spPr>
          <a:xfrm>
            <a:off x="5243256" y="4675505"/>
            <a:ext cx="1837677" cy="105644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Etäkatsomo</a:t>
            </a:r>
          </a:p>
          <a:p>
            <a:pPr algn="ctr"/>
            <a:r>
              <a:rPr lang="fi-FI" dirty="0"/>
              <a:t>Kauhajoki</a:t>
            </a:r>
          </a:p>
          <a:p>
            <a:pPr algn="ctr"/>
            <a:r>
              <a:rPr lang="fi-FI" dirty="0"/>
              <a:t>(materiaalit) </a:t>
            </a:r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1A3C1E25-716F-CC4D-021D-22D886E7BCFF}"/>
              </a:ext>
            </a:extLst>
          </p:cNvPr>
          <p:cNvSpPr/>
          <p:nvPr/>
        </p:nvSpPr>
        <p:spPr>
          <a:xfrm>
            <a:off x="7290048" y="4675505"/>
            <a:ext cx="1837677" cy="1056442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Etäkatsomo Kauhava </a:t>
            </a:r>
          </a:p>
          <a:p>
            <a:pPr algn="ctr"/>
            <a:r>
              <a:rPr lang="fi-FI" dirty="0"/>
              <a:t>(materiaalit)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35783A0B-9D26-5DA2-5399-33783D983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685" y="4176235"/>
            <a:ext cx="1948382" cy="1607425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3832E4B4-FA65-D5B5-858F-FA0C72D211E6}"/>
              </a:ext>
            </a:extLst>
          </p:cNvPr>
          <p:cNvCxnSpPr/>
          <p:nvPr/>
        </p:nvCxnSpPr>
        <p:spPr>
          <a:xfrm flipH="1">
            <a:off x="4287915" y="3429000"/>
            <a:ext cx="612559" cy="850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>
            <a:extLst>
              <a:ext uri="{FF2B5EF4-FFF2-40B4-BE49-F238E27FC236}">
                <a16:creationId xmlns:a16="http://schemas.microsoft.com/office/drawing/2014/main" id="{1790370B-0F6F-F5B7-7F87-3E765A05D9AE}"/>
              </a:ext>
            </a:extLst>
          </p:cNvPr>
          <p:cNvCxnSpPr>
            <a:cxnSpLocks/>
          </p:cNvCxnSpPr>
          <p:nvPr/>
        </p:nvCxnSpPr>
        <p:spPr>
          <a:xfrm>
            <a:off x="7290048" y="3429000"/>
            <a:ext cx="828582" cy="807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>
            <a:extLst>
              <a:ext uri="{FF2B5EF4-FFF2-40B4-BE49-F238E27FC236}">
                <a16:creationId xmlns:a16="http://schemas.microsoft.com/office/drawing/2014/main" id="{1E3EED56-E8BD-8350-C47C-CF12316B0A6A}"/>
              </a:ext>
            </a:extLst>
          </p:cNvPr>
          <p:cNvCxnSpPr>
            <a:cxnSpLocks/>
          </p:cNvCxnSpPr>
          <p:nvPr/>
        </p:nvCxnSpPr>
        <p:spPr>
          <a:xfrm>
            <a:off x="6006668" y="3471539"/>
            <a:ext cx="0" cy="959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uorakulmio: Pyöristetyt kulmat 17">
            <a:extLst>
              <a:ext uri="{FF2B5EF4-FFF2-40B4-BE49-F238E27FC236}">
                <a16:creationId xmlns:a16="http://schemas.microsoft.com/office/drawing/2014/main" id="{459AAAB3-0B7F-C8BC-D6B8-C86F8F3066DC}"/>
              </a:ext>
            </a:extLst>
          </p:cNvPr>
          <p:cNvSpPr/>
          <p:nvPr/>
        </p:nvSpPr>
        <p:spPr>
          <a:xfrm>
            <a:off x="4492425" y="400335"/>
            <a:ext cx="1984881" cy="9923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Hyvinvoiva Etelä-Pohjanmaa -hanke</a:t>
            </a:r>
          </a:p>
        </p:txBody>
      </p: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E84EBC6B-669C-D659-4B8A-332AE4891056}"/>
              </a:ext>
            </a:extLst>
          </p:cNvPr>
          <p:cNvSpPr/>
          <p:nvPr/>
        </p:nvSpPr>
        <p:spPr>
          <a:xfrm>
            <a:off x="6557843" y="400335"/>
            <a:ext cx="1837677" cy="9923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Lakeuden Omaishoitajat ry</a:t>
            </a:r>
          </a:p>
        </p:txBody>
      </p:sp>
      <p:sp>
        <p:nvSpPr>
          <p:cNvPr id="21" name="Suorakulmio: Pyöristetyt kulmat 20">
            <a:extLst>
              <a:ext uri="{FF2B5EF4-FFF2-40B4-BE49-F238E27FC236}">
                <a16:creationId xmlns:a16="http://schemas.microsoft.com/office/drawing/2014/main" id="{57449D74-4899-86FA-49A7-78CEE60C568B}"/>
              </a:ext>
            </a:extLst>
          </p:cNvPr>
          <p:cNvSpPr/>
          <p:nvPr/>
        </p:nvSpPr>
        <p:spPr>
          <a:xfrm>
            <a:off x="2427008" y="406323"/>
            <a:ext cx="1984880" cy="9923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Etelä-Pohjanmaan hyvinvointialue</a:t>
            </a:r>
          </a:p>
        </p:txBody>
      </p:sp>
      <p:sp>
        <p:nvSpPr>
          <p:cNvPr id="22" name="Suorakulmio: Pyöristetyt kulmat 21">
            <a:extLst>
              <a:ext uri="{FF2B5EF4-FFF2-40B4-BE49-F238E27FC236}">
                <a16:creationId xmlns:a16="http://schemas.microsoft.com/office/drawing/2014/main" id="{41ED5E8F-30A8-E4F0-D9BD-FEA033CA8D4C}"/>
              </a:ext>
            </a:extLst>
          </p:cNvPr>
          <p:cNvSpPr/>
          <p:nvPr/>
        </p:nvSpPr>
        <p:spPr>
          <a:xfrm>
            <a:off x="8556594" y="394871"/>
            <a:ext cx="1984881" cy="9923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Etelä-Pohjamaan Muistiyhdistys ry</a:t>
            </a:r>
          </a:p>
        </p:txBody>
      </p:sp>
      <p:pic>
        <p:nvPicPr>
          <p:cNvPr id="25" name="Kuva 24">
            <a:extLst>
              <a:ext uri="{FF2B5EF4-FFF2-40B4-BE49-F238E27FC236}">
                <a16:creationId xmlns:a16="http://schemas.microsoft.com/office/drawing/2014/main" id="{A4E4CF96-1606-58B7-ECFF-271CB5607F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048" y="5835374"/>
            <a:ext cx="4800600" cy="885825"/>
          </a:xfrm>
          <a:prstGeom prst="rect">
            <a:avLst/>
          </a:prstGeom>
        </p:spPr>
      </p:pic>
      <p:sp>
        <p:nvSpPr>
          <p:cNvPr id="26" name="Suorakulmio: Pyöristetyt kulmat 25">
            <a:extLst>
              <a:ext uri="{FF2B5EF4-FFF2-40B4-BE49-F238E27FC236}">
                <a16:creationId xmlns:a16="http://schemas.microsoft.com/office/drawing/2014/main" id="{E9F465A2-B822-326B-23AA-9AECE25524B6}"/>
              </a:ext>
            </a:extLst>
          </p:cNvPr>
          <p:cNvSpPr/>
          <p:nvPr/>
        </p:nvSpPr>
        <p:spPr>
          <a:xfrm>
            <a:off x="10055229" y="1452978"/>
            <a:ext cx="1837672" cy="2498510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Koulutus- ja ohjaus- materiaali</a:t>
            </a:r>
          </a:p>
          <a:p>
            <a:pPr algn="ctr"/>
            <a:r>
              <a:rPr lang="fi-FI" dirty="0"/>
              <a:t>hyvaep.fi </a:t>
            </a:r>
          </a:p>
          <a:p>
            <a:pPr algn="ctr"/>
            <a:r>
              <a:rPr lang="fi-FI" dirty="0">
                <a:hlinkClick r:id="rId4"/>
              </a:rPr>
              <a:t>Omaishoito - Etelä-Pohjanmaan hyvinvointialue</a:t>
            </a:r>
            <a:endParaRPr lang="fi-FI" dirty="0"/>
          </a:p>
        </p:txBody>
      </p:sp>
      <p:sp>
        <p:nvSpPr>
          <p:cNvPr id="2" name="Suorakulmio: Pyöristetyt kulmat 1">
            <a:extLst>
              <a:ext uri="{FF2B5EF4-FFF2-40B4-BE49-F238E27FC236}">
                <a16:creationId xmlns:a16="http://schemas.microsoft.com/office/drawing/2014/main" id="{787ADB9C-FDD5-288A-2929-832B0633FBA7}"/>
              </a:ext>
            </a:extLst>
          </p:cNvPr>
          <p:cNvSpPr/>
          <p:nvPr/>
        </p:nvSpPr>
        <p:spPr>
          <a:xfrm>
            <a:off x="137689" y="2367153"/>
            <a:ext cx="1984879" cy="1418607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dirty="0"/>
              <a:t>Osallistaminen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kommentit ja kysymykset chatiin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chatin hyödyntäminen materiaalin jaossa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99054F3A-8079-B739-C0FB-FBD96F858673}"/>
              </a:ext>
            </a:extLst>
          </p:cNvPr>
          <p:cNvSpPr/>
          <p:nvPr/>
        </p:nvSpPr>
        <p:spPr>
          <a:xfrm>
            <a:off x="153654" y="5203726"/>
            <a:ext cx="1984879" cy="1328068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i-FI" sz="1400" dirty="0"/>
          </a:p>
          <a:p>
            <a:r>
              <a:rPr lang="fi-FI" sz="1400" b="1" dirty="0"/>
              <a:t>Mainostaminen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sosiaalinen media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hyvaep.fi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järjestöt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sähköposti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 err="1"/>
              <a:t>flyerit</a:t>
            </a:r>
            <a:endParaRPr lang="fi-FI" sz="1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76E0148C-A986-F42B-D827-DF32F8242633}"/>
              </a:ext>
            </a:extLst>
          </p:cNvPr>
          <p:cNvSpPr/>
          <p:nvPr/>
        </p:nvSpPr>
        <p:spPr>
          <a:xfrm>
            <a:off x="153654" y="3951488"/>
            <a:ext cx="1948384" cy="1077009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i-FI" sz="1400" b="1" dirty="0"/>
              <a:t>Palaute</a:t>
            </a:r>
            <a:r>
              <a:rPr lang="fi-FI" sz="1400" dirty="0"/>
              <a:t> QR-koodilla tilaisuuden aikana ja suullisesti etäkatsomoissa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D7A7A80A-5326-1792-B03A-01FED6CD5F56}"/>
              </a:ext>
            </a:extLst>
          </p:cNvPr>
          <p:cNvSpPr/>
          <p:nvPr/>
        </p:nvSpPr>
        <p:spPr>
          <a:xfrm>
            <a:off x="135406" y="949187"/>
            <a:ext cx="1984879" cy="1265501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i-FI" sz="1400" b="1" dirty="0"/>
          </a:p>
          <a:p>
            <a:r>
              <a:rPr lang="fi-FI" sz="1400" b="1" dirty="0"/>
              <a:t>Sisältö: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tekninen toteutus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puheenvuorot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/>
              <a:t>etäkatsomot</a:t>
            </a:r>
          </a:p>
          <a:p>
            <a:pPr algn="ctr"/>
            <a:endParaRPr lang="fi-FI" dirty="0"/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6B110D29-2D68-C431-FC3C-F5A0C8A1E114}"/>
              </a:ext>
            </a:extLst>
          </p:cNvPr>
          <p:cNvSpPr txBox="1"/>
          <p:nvPr/>
        </p:nvSpPr>
        <p:spPr>
          <a:xfrm>
            <a:off x="4843545" y="30300"/>
            <a:ext cx="3632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Järjestäjä ja yhteistyötahot:</a:t>
            </a:r>
          </a:p>
        </p:txBody>
      </p:sp>
    </p:spTree>
    <p:extLst>
      <p:ext uri="{BB962C8B-B14F-4D97-AF65-F5344CB8AC3E}">
        <p14:creationId xmlns:p14="http://schemas.microsoft.com/office/powerpoint/2010/main" val="818193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86</Words>
  <Application>Microsoft Office PowerPoint</Application>
  <PresentationFormat>Laajakuva</PresentationFormat>
  <Paragraphs>36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Kirsi Mannila</dc:creator>
  <cp:lastModifiedBy>Kirsi Mannila</cp:lastModifiedBy>
  <cp:revision>6</cp:revision>
  <dcterms:created xsi:type="dcterms:W3CDTF">2024-12-19T12:38:59Z</dcterms:created>
  <dcterms:modified xsi:type="dcterms:W3CDTF">2024-12-20T09:18:50Z</dcterms:modified>
</cp:coreProperties>
</file>