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3" autoAdjust="0"/>
    <p:restoredTop sz="94660"/>
  </p:normalViewPr>
  <p:slideViewPr>
    <p:cSldViewPr snapToGrid="0">
      <p:cViewPr varScale="1">
        <p:scale>
          <a:sx n="86" d="100"/>
          <a:sy n="86" d="100"/>
        </p:scale>
        <p:origin x="874" y="53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8936E-C3FA-4267-8176-EAC1579DC6AE}" type="datetimeFigureOut">
              <a:rPr lang="fi-FI" smtClean="0"/>
              <a:t>30.12.2024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4E9A9-D702-4F08-AAEE-7347D26360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9569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4">
            <a:extLst>
              <a:ext uri="{FF2B5EF4-FFF2-40B4-BE49-F238E27FC236}">
                <a16:creationId xmlns:a16="http://schemas.microsoft.com/office/drawing/2014/main" id="{B20FD340-B185-6486-6834-A6CE8BBE16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fi-FI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6E08C843-93BD-9600-C6F5-15A8DE0B90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959" y="443288"/>
            <a:ext cx="2720081" cy="81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773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59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313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30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75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0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7894412-FC61-0A92-24EA-2B1B25D3F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" y="0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200" y="2766219"/>
            <a:ext cx="10515600" cy="1325563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sz="4400" baseline="0"/>
            </a:lvl1pPr>
          </a:lstStyle>
          <a:p>
            <a:r>
              <a:rPr lang="fi-FI"/>
              <a:t>Lopetusdian kiitosteksti tähän.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id="{F93301DA-A12B-3310-07CD-8D59BC5559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177" y="5494821"/>
            <a:ext cx="2681646" cy="8018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31383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425BD00-AB7F-4090-84D6-704AAA917BC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75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7993B0E4-0C86-C38D-0A9A-6CE79016C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391" y="6077514"/>
            <a:ext cx="2380952" cy="561905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3FB60F1C-6530-59A6-E555-8C4C1F2D2D4C}"/>
              </a:ext>
            </a:extLst>
          </p:cNvPr>
          <p:cNvSpPr txBox="1"/>
          <p:nvPr/>
        </p:nvSpPr>
        <p:spPr>
          <a:xfrm>
            <a:off x="4498527" y="5769737"/>
            <a:ext cx="38795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latin typeface="Verdana" panose="020B0604030504040204" pitchFamily="34" charset="0"/>
                <a:ea typeface="Verdana" panose="020B0604030504040204" pitchFamily="34" charset="0"/>
              </a:rPr>
              <a:t>Hyvinvoiva Etelä – Pohjanmaa - hanke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6FD116E2-6800-8CD1-A112-6CE877990A80}"/>
              </a:ext>
            </a:extLst>
          </p:cNvPr>
          <p:cNvSpPr txBox="1"/>
          <p:nvPr/>
        </p:nvSpPr>
        <p:spPr>
          <a:xfrm>
            <a:off x="556181" y="2479250"/>
            <a:ext cx="69192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AD1C4C76-3397-AAAC-9485-F959B154175C}"/>
              </a:ext>
            </a:extLst>
          </p:cNvPr>
          <p:cNvSpPr txBox="1"/>
          <p:nvPr/>
        </p:nvSpPr>
        <p:spPr>
          <a:xfrm>
            <a:off x="369749" y="523783"/>
            <a:ext cx="100970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/>
              <a:t>”Hetki Omaishoidolle” – palaute Webropolista, sähköpostista ja suullisesti etäkatsomoista</a:t>
            </a:r>
          </a:p>
          <a:p>
            <a:endParaRPr lang="fi-FI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 err="1"/>
              <a:t>Webropol</a:t>
            </a:r>
            <a:r>
              <a:rPr lang="fi-FI" sz="2000" dirty="0"/>
              <a:t> arvosana 8,3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Sopivan mittaiset puheenvuorot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Paljon asiaa – ei liikaa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Omaishoitajan ääni puuttui – kommentit ja kysymykset chat- kenttään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Tietoa tapahtumasta saatu sosiaalisesta mediasta, hyvaep.fi-sivuilta ja yhdistykseltä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Jatkossa tietoa haluttiin mahdollisimman monia kanavia hyödyntäen esim. lehdet ja some niin, että tiedote kohtaa ihmisen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Tulevaisuudessa teemoiksi toivottiin ajankohtaisia aiheita ja omaishoitajuuden huomioiminen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Iltaan oltiin tyytyväisiä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Selkeät esitykset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Käytännön hommat sujuivat hyvin ja tehtiin hyviä nostoja puheenvuoroista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Alkuun toivottiin hiljaisuutta ja tekstiä, ennen tilaisuuden alkua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Ymmärrystä omaishoitajan </a:t>
            </a:r>
            <a:r>
              <a:rPr lang="fi-FI" sz="2000"/>
              <a:t>tilanteeseen toivottiin lisää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83760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1437"/>
    </mc:Choice>
    <mc:Fallback xmlns="">
      <p:transition spd="slow" advTm="241437"/>
    </mc:Fallback>
  </mc:AlternateContent>
</p:sld>
</file>

<file path=ppt/theme/theme1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103</Words>
  <Application>Microsoft Office PowerPoint</Application>
  <PresentationFormat>Laajakuva</PresentationFormat>
  <Paragraphs>15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1_Office-teema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Nurmela Anna</dc:creator>
  <cp:lastModifiedBy>Kirsi Mannila</cp:lastModifiedBy>
  <cp:revision>21</cp:revision>
  <cp:lastPrinted>2023-05-02T10:09:04Z</cp:lastPrinted>
  <dcterms:created xsi:type="dcterms:W3CDTF">2023-03-28T16:10:49Z</dcterms:created>
  <dcterms:modified xsi:type="dcterms:W3CDTF">2024-12-30T06:00:52Z</dcterms:modified>
</cp:coreProperties>
</file>