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AE29B-3F45-4C50-A5D5-BB64A88A256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4E29FC3-761E-411B-973E-B3C4C527D9DA}">
      <dgm:prSet phldrT="[Teksti]" custT="1"/>
      <dgm:spPr/>
      <dgm:t>
        <a:bodyPr/>
        <a:lstStyle/>
        <a:p>
          <a:endParaRPr lang="fi-FI" sz="1100" dirty="0"/>
        </a:p>
        <a:p>
          <a:endParaRPr lang="fi-FI" sz="1100" dirty="0"/>
        </a:p>
        <a:p>
          <a:r>
            <a:rPr lang="fi-FI" sz="1000" dirty="0">
              <a:solidFill>
                <a:schemeClr val="tx1"/>
              </a:solidFill>
            </a:rPr>
            <a:t>Liikuntaryhmä (mittaukset: diabetesriskitesti, potilastietojärjestelmän mittareita, terveydenhoitaja mukana </a:t>
          </a:r>
        </a:p>
        <a:p>
          <a:r>
            <a:rPr lang="fi-FI" sz="1000" dirty="0">
              <a:solidFill>
                <a:schemeClr val="tx1"/>
              </a:solidFill>
            </a:rPr>
            <a:t>lajikokeilut, kestävyyskunto) ja </a:t>
          </a:r>
          <a:r>
            <a:rPr lang="fi-FI" sz="1000" dirty="0" err="1">
              <a:solidFill>
                <a:schemeClr val="tx1"/>
              </a:solidFill>
            </a:rPr>
            <a:t>verkkopuntari</a:t>
          </a:r>
          <a:r>
            <a:rPr lang="fi-FI" sz="1000" dirty="0">
              <a:solidFill>
                <a:schemeClr val="tx1"/>
              </a:solidFill>
            </a:rPr>
            <a:t> </a:t>
          </a:r>
        </a:p>
        <a:p>
          <a:r>
            <a:rPr lang="fi-FI" sz="1000" dirty="0">
              <a:solidFill>
                <a:schemeClr val="tx1"/>
              </a:solidFill>
            </a:rPr>
            <a:t>12 viikkoa</a:t>
          </a:r>
        </a:p>
        <a:p>
          <a:r>
            <a:rPr lang="fi-FI" sz="1000" dirty="0">
              <a:solidFill>
                <a:schemeClr val="tx1"/>
              </a:solidFill>
            </a:rPr>
            <a:t>11.9.23-3.12.23</a:t>
          </a:r>
        </a:p>
        <a:p>
          <a:endParaRPr lang="fi-FI" sz="2000" dirty="0"/>
        </a:p>
      </dgm:t>
    </dgm:pt>
    <dgm:pt modelId="{C388D070-23D8-4F16-8A93-71CDCEE08F5C}" type="parTrans" cxnId="{6C3134AA-8F48-4E09-80D6-B77FAA050D1D}">
      <dgm:prSet/>
      <dgm:spPr/>
      <dgm:t>
        <a:bodyPr/>
        <a:lstStyle/>
        <a:p>
          <a:endParaRPr lang="fi-FI"/>
        </a:p>
      </dgm:t>
    </dgm:pt>
    <dgm:pt modelId="{03F25677-9AD6-4BFB-BA62-C9F137E1EF85}" type="sibTrans" cxnId="{6C3134AA-8F48-4E09-80D6-B77FAA050D1D}">
      <dgm:prSet/>
      <dgm:spPr/>
      <dgm:t>
        <a:bodyPr/>
        <a:lstStyle/>
        <a:p>
          <a:endParaRPr lang="fi-FI"/>
        </a:p>
      </dgm:t>
    </dgm:pt>
    <dgm:pt modelId="{5B9688C4-4C70-4C68-8739-07214A08F947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Omatoimijakso 1 </a:t>
          </a:r>
        </a:p>
        <a:p>
          <a:r>
            <a:rPr lang="fi-FI" sz="10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dirty="0" err="1">
              <a:solidFill>
                <a:schemeClr val="tx1"/>
              </a:solidFill>
            </a:rPr>
            <a:t>verkkopuntari</a:t>
          </a:r>
          <a:endParaRPr lang="fi-FI" sz="1000" dirty="0">
            <a:solidFill>
              <a:schemeClr val="tx1"/>
            </a:solidFill>
          </a:endParaRPr>
        </a:p>
        <a:p>
          <a:r>
            <a:rPr lang="fi-FI" sz="1000" dirty="0">
              <a:solidFill>
                <a:schemeClr val="tx1"/>
              </a:solidFill>
            </a:rPr>
            <a:t>4.12.23-3.3.24</a:t>
          </a:r>
        </a:p>
      </dgm:t>
    </dgm:pt>
    <dgm:pt modelId="{4C9DFD11-888E-4591-BEBD-36474E770FC8}" type="parTrans" cxnId="{CDD4A3E1-6499-4FB1-848C-79E4775FFFBA}">
      <dgm:prSet/>
      <dgm:spPr/>
      <dgm:t>
        <a:bodyPr/>
        <a:lstStyle/>
        <a:p>
          <a:endParaRPr lang="fi-FI"/>
        </a:p>
      </dgm:t>
    </dgm:pt>
    <dgm:pt modelId="{DB2C38B2-AB05-4FB0-AF8B-586C4F776270}" type="sibTrans" cxnId="{CDD4A3E1-6499-4FB1-848C-79E4775FFFBA}">
      <dgm:prSet/>
      <dgm:spPr/>
      <dgm:t>
        <a:bodyPr/>
        <a:lstStyle/>
        <a:p>
          <a:endParaRPr lang="fi-FI"/>
        </a:p>
      </dgm:t>
    </dgm:pt>
    <dgm:pt modelId="{6638220D-1DD3-408B-A04D-EC8E528E2C13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Omatoimijakso 2</a:t>
          </a:r>
        </a:p>
        <a:p>
          <a:r>
            <a:rPr lang="fi-FI" sz="10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dirty="0" err="1">
              <a:solidFill>
                <a:schemeClr val="tx1"/>
              </a:solidFill>
            </a:rPr>
            <a:t>verkkopuntari</a:t>
          </a:r>
          <a:endParaRPr lang="fi-FI" sz="1000" dirty="0">
            <a:solidFill>
              <a:schemeClr val="tx1"/>
            </a:solidFill>
          </a:endParaRPr>
        </a:p>
        <a:p>
          <a:r>
            <a:rPr lang="fi-FI" sz="1000" dirty="0">
              <a:solidFill>
                <a:schemeClr val="tx1"/>
              </a:solidFill>
            </a:rPr>
            <a:t>4.3.24-26.5.24</a:t>
          </a:r>
        </a:p>
      </dgm:t>
    </dgm:pt>
    <dgm:pt modelId="{FF26F189-9A11-4AE1-83D3-B0ADFD9AC19E}" type="parTrans" cxnId="{2A30347A-7B99-48D5-8532-4A6D7C3D70FE}">
      <dgm:prSet/>
      <dgm:spPr/>
      <dgm:t>
        <a:bodyPr/>
        <a:lstStyle/>
        <a:p>
          <a:endParaRPr lang="fi-FI"/>
        </a:p>
      </dgm:t>
    </dgm:pt>
    <dgm:pt modelId="{2071C85A-892F-4610-8282-BF380CD1E6E2}" type="sibTrans" cxnId="{2A30347A-7B99-48D5-8532-4A6D7C3D70FE}">
      <dgm:prSet/>
      <dgm:spPr/>
      <dgm:t>
        <a:bodyPr/>
        <a:lstStyle/>
        <a:p>
          <a:endParaRPr lang="fi-FI"/>
        </a:p>
      </dgm:t>
    </dgm:pt>
    <dgm:pt modelId="{70EAE218-3FB6-4A59-B12C-DB5C6F9DD977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Aloitustapaaminen</a:t>
          </a:r>
        </a:p>
        <a:p>
          <a:r>
            <a:rPr lang="fi-FI" sz="1000" dirty="0" err="1">
              <a:solidFill>
                <a:schemeClr val="tx1"/>
              </a:solidFill>
            </a:rPr>
            <a:t>webinaari</a:t>
          </a:r>
          <a:r>
            <a:rPr lang="fi-FI" sz="1000" dirty="0">
              <a:solidFill>
                <a:schemeClr val="tx1"/>
              </a:solidFill>
            </a:rPr>
            <a:t> 11.9.23</a:t>
          </a:r>
        </a:p>
      </dgm:t>
    </dgm:pt>
    <dgm:pt modelId="{ABFF944F-6D89-43D2-B749-948F70087C4D}" type="parTrans" cxnId="{EE5C6B42-C967-4F50-B14A-C961CFD49E16}">
      <dgm:prSet/>
      <dgm:spPr/>
      <dgm:t>
        <a:bodyPr/>
        <a:lstStyle/>
        <a:p>
          <a:endParaRPr lang="fi-FI"/>
        </a:p>
      </dgm:t>
    </dgm:pt>
    <dgm:pt modelId="{A8500FED-773E-49E9-A0A4-9968E2BB568C}" type="sibTrans" cxnId="{EE5C6B42-C967-4F50-B14A-C961CFD49E16}">
      <dgm:prSet/>
      <dgm:spPr/>
      <dgm:t>
        <a:bodyPr/>
        <a:lstStyle/>
        <a:p>
          <a:endParaRPr lang="fi-FI"/>
        </a:p>
      </dgm:t>
    </dgm:pt>
    <dgm:pt modelId="{4D75660E-9A8F-4D55-B8FC-0DC61336BD41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Välitapaaminen , </a:t>
          </a:r>
          <a:r>
            <a:rPr lang="fi-FI" sz="1000" dirty="0" err="1">
              <a:solidFill>
                <a:schemeClr val="tx1"/>
              </a:solidFill>
            </a:rPr>
            <a:t>teams</a:t>
          </a:r>
          <a:r>
            <a:rPr lang="fi-FI" sz="1000" dirty="0">
              <a:solidFill>
                <a:schemeClr val="tx1"/>
              </a:solidFill>
            </a:rPr>
            <a:t> 4.12.23,</a:t>
          </a:r>
        </a:p>
      </dgm:t>
    </dgm:pt>
    <dgm:pt modelId="{CF5078D9-16F7-44D5-8845-93024E9F2B2E}" type="parTrans" cxnId="{DC62F7E0-11E2-423B-B1E8-B3E7D16172E2}">
      <dgm:prSet/>
      <dgm:spPr/>
      <dgm:t>
        <a:bodyPr/>
        <a:lstStyle/>
        <a:p>
          <a:endParaRPr lang="fi-FI"/>
        </a:p>
      </dgm:t>
    </dgm:pt>
    <dgm:pt modelId="{BD0E7AA2-7E74-4D2B-9B3F-56FA644E6042}" type="sibTrans" cxnId="{DC62F7E0-11E2-423B-B1E8-B3E7D16172E2}">
      <dgm:prSet/>
      <dgm:spPr/>
      <dgm:t>
        <a:bodyPr/>
        <a:lstStyle/>
        <a:p>
          <a:endParaRPr lang="fi-FI"/>
        </a:p>
      </dgm:t>
    </dgm:pt>
    <dgm:pt modelId="{3DA9DD42-B1DC-41E8-AD14-72FFF2292B88}">
      <dgm:prSet phldrT="[Teksti]"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Välitapaaminen</a:t>
          </a:r>
        </a:p>
        <a:p>
          <a:r>
            <a:rPr lang="fi-FI" sz="1100" dirty="0" err="1">
              <a:solidFill>
                <a:schemeClr val="tx1"/>
              </a:solidFill>
            </a:rPr>
            <a:t>teams</a:t>
          </a:r>
          <a:endParaRPr lang="fi-FI" sz="1100" dirty="0">
            <a:solidFill>
              <a:schemeClr val="tx1"/>
            </a:solidFill>
          </a:endParaRPr>
        </a:p>
        <a:p>
          <a:r>
            <a:rPr lang="fi-FI" sz="1100">
              <a:solidFill>
                <a:schemeClr val="tx1"/>
              </a:solidFill>
            </a:rPr>
            <a:t>11.3.24</a:t>
          </a:r>
          <a:endParaRPr lang="fi-FI" sz="1100" dirty="0">
            <a:solidFill>
              <a:schemeClr val="tx1"/>
            </a:solidFill>
          </a:endParaRPr>
        </a:p>
        <a:p>
          <a:endParaRPr lang="fi-FI" sz="1100" dirty="0"/>
        </a:p>
      </dgm:t>
    </dgm:pt>
    <dgm:pt modelId="{F225E2F5-3CAF-4107-815A-8BCB1C9967CE}" type="parTrans" cxnId="{ED6A9CD2-54D9-4D0B-975C-9A5B586EC59F}">
      <dgm:prSet/>
      <dgm:spPr/>
      <dgm:t>
        <a:bodyPr/>
        <a:lstStyle/>
        <a:p>
          <a:endParaRPr lang="fi-FI"/>
        </a:p>
      </dgm:t>
    </dgm:pt>
    <dgm:pt modelId="{BBA44438-6A55-4E6E-B9EA-DD6DEB7F8FF6}" type="sibTrans" cxnId="{ED6A9CD2-54D9-4D0B-975C-9A5B586EC59F}">
      <dgm:prSet/>
      <dgm:spPr/>
      <dgm:t>
        <a:bodyPr/>
        <a:lstStyle/>
        <a:p>
          <a:endParaRPr lang="fi-FI"/>
        </a:p>
      </dgm:t>
    </dgm:pt>
    <dgm:pt modelId="{D60FAB9D-D19E-4ECB-82BA-5CBB86EA13DE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Välitapaaminen,</a:t>
          </a:r>
        </a:p>
        <a:p>
          <a:r>
            <a:rPr lang="fi-FI" sz="1000" dirty="0">
              <a:solidFill>
                <a:schemeClr val="tx1"/>
              </a:solidFill>
            </a:rPr>
            <a:t>27.5.24</a:t>
          </a:r>
        </a:p>
        <a:p>
          <a:r>
            <a:rPr lang="fi-FI" sz="1000" dirty="0">
              <a:solidFill>
                <a:schemeClr val="tx1"/>
              </a:solidFill>
            </a:rPr>
            <a:t>käynti terveyden</a:t>
          </a:r>
        </a:p>
        <a:p>
          <a:r>
            <a:rPr lang="fi-FI" sz="1000" dirty="0">
              <a:solidFill>
                <a:schemeClr val="tx1"/>
              </a:solidFill>
            </a:rPr>
            <a:t>hoitajalla?</a:t>
          </a:r>
        </a:p>
      </dgm:t>
    </dgm:pt>
    <dgm:pt modelId="{7C4DC35D-1CFA-4B45-80DA-7DCB842F77AF}" type="parTrans" cxnId="{25577EBE-48C1-4E1A-99D7-7E690F4CBD31}">
      <dgm:prSet/>
      <dgm:spPr/>
      <dgm:t>
        <a:bodyPr/>
        <a:lstStyle/>
        <a:p>
          <a:endParaRPr lang="fi-FI"/>
        </a:p>
      </dgm:t>
    </dgm:pt>
    <dgm:pt modelId="{672EA6BE-2C32-4BEE-97C4-E89CB2874A29}" type="sibTrans" cxnId="{25577EBE-48C1-4E1A-99D7-7E690F4CBD31}">
      <dgm:prSet/>
      <dgm:spPr/>
      <dgm:t>
        <a:bodyPr/>
        <a:lstStyle/>
        <a:p>
          <a:endParaRPr lang="fi-FI"/>
        </a:p>
      </dgm:t>
    </dgm:pt>
    <dgm:pt modelId="{787D6166-3905-40B9-8699-581338D0834A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Omatoimi-jakso 3,</a:t>
          </a:r>
        </a:p>
        <a:p>
          <a:r>
            <a:rPr lang="fi-FI" sz="10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dirty="0" err="1">
              <a:solidFill>
                <a:schemeClr val="tx1"/>
              </a:solidFill>
            </a:rPr>
            <a:t>verkkopuntari</a:t>
          </a:r>
          <a:endParaRPr lang="fi-FI" sz="1000" dirty="0">
            <a:solidFill>
              <a:schemeClr val="tx1"/>
            </a:solidFill>
          </a:endParaRPr>
        </a:p>
        <a:p>
          <a:r>
            <a:rPr lang="fi-FI" sz="1000" dirty="0">
              <a:solidFill>
                <a:schemeClr val="tx1"/>
              </a:solidFill>
            </a:rPr>
            <a:t>27.5.24-8.9-24 </a:t>
          </a:r>
        </a:p>
      </dgm:t>
    </dgm:pt>
    <dgm:pt modelId="{4C662175-2386-44BE-B23C-9CA7EFADAB4C}" type="parTrans" cxnId="{B3E7D04B-8A1D-418F-844C-9F31F5AAB777}">
      <dgm:prSet/>
      <dgm:spPr/>
      <dgm:t>
        <a:bodyPr/>
        <a:lstStyle/>
        <a:p>
          <a:endParaRPr lang="fi-FI"/>
        </a:p>
      </dgm:t>
    </dgm:pt>
    <dgm:pt modelId="{77D23F0C-0DAE-4D50-BEE9-8F86FD7DA731}" type="sibTrans" cxnId="{B3E7D04B-8A1D-418F-844C-9F31F5AAB777}">
      <dgm:prSet/>
      <dgm:spPr/>
      <dgm:t>
        <a:bodyPr/>
        <a:lstStyle/>
        <a:p>
          <a:endParaRPr lang="fi-FI"/>
        </a:p>
      </dgm:t>
    </dgm:pt>
    <dgm:pt modelId="{7DF5CE6D-459D-439E-ADE9-D725253F50BC}">
      <dgm:prSet phldrT="[Teksti]" custT="1"/>
      <dgm:spPr/>
      <dgm:t>
        <a:bodyPr/>
        <a:lstStyle/>
        <a:p>
          <a:r>
            <a:rPr lang="fi-FI" sz="1000" dirty="0">
              <a:solidFill>
                <a:schemeClr val="tx1"/>
              </a:solidFill>
            </a:rPr>
            <a:t>Päätös-tapaaminenmittaukset</a:t>
          </a:r>
          <a:r>
            <a:rPr lang="fi-FI" sz="1000">
              <a:solidFill>
                <a:schemeClr val="tx1"/>
              </a:solidFill>
            </a:rPr>
            <a:t>, + teams</a:t>
          </a:r>
          <a:endParaRPr lang="fi-FI" sz="1000" dirty="0">
            <a:solidFill>
              <a:schemeClr val="tx1"/>
            </a:solidFill>
          </a:endParaRPr>
        </a:p>
        <a:p>
          <a:r>
            <a:rPr lang="fi-FI" sz="1000" dirty="0">
              <a:solidFill>
                <a:schemeClr val="tx1"/>
              </a:solidFill>
            </a:rPr>
            <a:t>8.9.24</a:t>
          </a:r>
        </a:p>
      </dgm:t>
    </dgm:pt>
    <dgm:pt modelId="{987B77A6-1A5A-40FA-81E3-B41AF6108090}" type="parTrans" cxnId="{DA9AA818-3A77-4573-9501-0B4936B6B9C2}">
      <dgm:prSet/>
      <dgm:spPr/>
      <dgm:t>
        <a:bodyPr/>
        <a:lstStyle/>
        <a:p>
          <a:endParaRPr lang="fi-FI"/>
        </a:p>
      </dgm:t>
    </dgm:pt>
    <dgm:pt modelId="{E753AB00-BBC6-4F1F-B2BA-A5B1E82E1C99}" type="sibTrans" cxnId="{DA9AA818-3A77-4573-9501-0B4936B6B9C2}">
      <dgm:prSet/>
      <dgm:spPr/>
      <dgm:t>
        <a:bodyPr/>
        <a:lstStyle/>
        <a:p>
          <a:endParaRPr lang="fi-FI"/>
        </a:p>
      </dgm:t>
    </dgm:pt>
    <dgm:pt modelId="{A9A3C103-7C13-4E8E-9E6A-6BF1CDAE17D8}" type="pres">
      <dgm:prSet presAssocID="{2F4AE29B-3F45-4C50-A5D5-BB64A88A256C}" presName="Name0" presStyleCnt="0">
        <dgm:presLayoutVars>
          <dgm:dir/>
          <dgm:resizeHandles val="exact"/>
        </dgm:presLayoutVars>
      </dgm:prSet>
      <dgm:spPr/>
    </dgm:pt>
    <dgm:pt modelId="{210CCCBE-11C4-41E4-83E1-409BDE77109A}" type="pres">
      <dgm:prSet presAssocID="{70EAE218-3FB6-4A59-B12C-DB5C6F9DD977}" presName="node" presStyleLbl="node1" presStyleIdx="0" presStyleCnt="9" custScaleX="242183" custScaleY="46922">
        <dgm:presLayoutVars>
          <dgm:bulletEnabled val="1"/>
        </dgm:presLayoutVars>
      </dgm:prSet>
      <dgm:spPr/>
    </dgm:pt>
    <dgm:pt modelId="{8A54F894-5A4A-4B86-AFE0-2B12090BB130}" type="pres">
      <dgm:prSet presAssocID="{A8500FED-773E-49E9-A0A4-9968E2BB568C}" presName="sibTrans" presStyleLbl="sibTrans2D1" presStyleIdx="0" presStyleCnt="8"/>
      <dgm:spPr/>
    </dgm:pt>
    <dgm:pt modelId="{BFB7550A-AB60-4F26-AD36-D3B2C461C9BC}" type="pres">
      <dgm:prSet presAssocID="{A8500FED-773E-49E9-A0A4-9968E2BB568C}" presName="connectorText" presStyleLbl="sibTrans2D1" presStyleIdx="0" presStyleCnt="8"/>
      <dgm:spPr/>
    </dgm:pt>
    <dgm:pt modelId="{9A196E7E-1485-4CC9-A9EA-68034498329B}" type="pres">
      <dgm:prSet presAssocID="{64E29FC3-761E-411B-973E-B3C4C527D9DA}" presName="node" presStyleLbl="node1" presStyleIdx="1" presStyleCnt="9" custScaleX="357502" custScaleY="96429" custLinFactNeighborX="8362" custLinFactNeighborY="-739">
        <dgm:presLayoutVars>
          <dgm:bulletEnabled val="1"/>
        </dgm:presLayoutVars>
      </dgm:prSet>
      <dgm:spPr/>
    </dgm:pt>
    <dgm:pt modelId="{8467BFBB-FFDB-44E1-8F3B-699D22F49278}" type="pres">
      <dgm:prSet presAssocID="{03F25677-9AD6-4BFB-BA62-C9F137E1EF85}" presName="sibTrans" presStyleLbl="sibTrans2D1" presStyleIdx="1" presStyleCnt="8"/>
      <dgm:spPr/>
    </dgm:pt>
    <dgm:pt modelId="{5AA2A2B6-2CF7-489B-8D9D-5E0701E48356}" type="pres">
      <dgm:prSet presAssocID="{03F25677-9AD6-4BFB-BA62-C9F137E1EF85}" presName="connectorText" presStyleLbl="sibTrans2D1" presStyleIdx="1" presStyleCnt="8"/>
      <dgm:spPr/>
    </dgm:pt>
    <dgm:pt modelId="{3678A7AF-BC4C-498A-9EDB-DB119FC1D8B7}" type="pres">
      <dgm:prSet presAssocID="{4D75660E-9A8F-4D55-B8FC-0DC61336BD41}" presName="node" presStyleLbl="node1" presStyleIdx="2" presStyleCnt="9" custScaleX="237791" custScaleY="47710">
        <dgm:presLayoutVars>
          <dgm:bulletEnabled val="1"/>
        </dgm:presLayoutVars>
      </dgm:prSet>
      <dgm:spPr/>
    </dgm:pt>
    <dgm:pt modelId="{73531250-3995-47BE-BCCA-55E1BAB16A78}" type="pres">
      <dgm:prSet presAssocID="{BD0E7AA2-7E74-4D2B-9B3F-56FA644E6042}" presName="sibTrans" presStyleLbl="sibTrans2D1" presStyleIdx="2" presStyleCnt="8"/>
      <dgm:spPr/>
    </dgm:pt>
    <dgm:pt modelId="{7B9575EE-6FD9-4E75-BACF-A01E5AA41E55}" type="pres">
      <dgm:prSet presAssocID="{BD0E7AA2-7E74-4D2B-9B3F-56FA644E6042}" presName="connectorText" presStyleLbl="sibTrans2D1" presStyleIdx="2" presStyleCnt="8"/>
      <dgm:spPr/>
    </dgm:pt>
    <dgm:pt modelId="{5E2CB47A-411E-4AEA-BFBD-F937EA46185F}" type="pres">
      <dgm:prSet presAssocID="{5B9688C4-4C70-4C68-8739-07214A08F947}" presName="node" presStyleLbl="node1" presStyleIdx="3" presStyleCnt="9" custScaleX="352227" custScaleY="79758">
        <dgm:presLayoutVars>
          <dgm:bulletEnabled val="1"/>
        </dgm:presLayoutVars>
      </dgm:prSet>
      <dgm:spPr/>
    </dgm:pt>
    <dgm:pt modelId="{852B7724-998D-420D-8014-7A2A9559CF11}" type="pres">
      <dgm:prSet presAssocID="{DB2C38B2-AB05-4FB0-AF8B-586C4F776270}" presName="sibTrans" presStyleLbl="sibTrans2D1" presStyleIdx="3" presStyleCnt="8"/>
      <dgm:spPr/>
    </dgm:pt>
    <dgm:pt modelId="{AD0D50C5-D292-480E-A5A9-BFEE1DECC704}" type="pres">
      <dgm:prSet presAssocID="{DB2C38B2-AB05-4FB0-AF8B-586C4F776270}" presName="connectorText" presStyleLbl="sibTrans2D1" presStyleIdx="3" presStyleCnt="8"/>
      <dgm:spPr/>
    </dgm:pt>
    <dgm:pt modelId="{358178EF-37E5-438A-B136-12E25E000AD4}" type="pres">
      <dgm:prSet presAssocID="{3DA9DD42-B1DC-41E8-AD14-72FFF2292B88}" presName="node" presStyleLbl="node1" presStyleIdx="4" presStyleCnt="9" custScaleX="226251" custScaleY="52887">
        <dgm:presLayoutVars>
          <dgm:bulletEnabled val="1"/>
        </dgm:presLayoutVars>
      </dgm:prSet>
      <dgm:spPr/>
    </dgm:pt>
    <dgm:pt modelId="{26CBD10E-3EFF-4697-AE77-EE4A4F62F60F}" type="pres">
      <dgm:prSet presAssocID="{BBA44438-6A55-4E6E-B9EA-DD6DEB7F8FF6}" presName="sibTrans" presStyleLbl="sibTrans2D1" presStyleIdx="4" presStyleCnt="8"/>
      <dgm:spPr/>
    </dgm:pt>
    <dgm:pt modelId="{56A11A18-0F3B-4462-BDE7-400CE8989279}" type="pres">
      <dgm:prSet presAssocID="{BBA44438-6A55-4E6E-B9EA-DD6DEB7F8FF6}" presName="connectorText" presStyleLbl="sibTrans2D1" presStyleIdx="4" presStyleCnt="8"/>
      <dgm:spPr/>
    </dgm:pt>
    <dgm:pt modelId="{B6870849-59CB-4126-A850-CFD472FD44DC}" type="pres">
      <dgm:prSet presAssocID="{6638220D-1DD3-408B-A04D-EC8E528E2C13}" presName="node" presStyleLbl="node1" presStyleIdx="5" presStyleCnt="9" custScaleX="241858" custScaleY="73464" custLinFactNeighborX="-11433" custLinFactNeighborY="-4521">
        <dgm:presLayoutVars>
          <dgm:bulletEnabled val="1"/>
        </dgm:presLayoutVars>
      </dgm:prSet>
      <dgm:spPr/>
    </dgm:pt>
    <dgm:pt modelId="{0A663CF5-97B5-4A68-80BC-E234A7960F09}" type="pres">
      <dgm:prSet presAssocID="{2071C85A-892F-4610-8282-BF380CD1E6E2}" presName="sibTrans" presStyleLbl="sibTrans2D1" presStyleIdx="5" presStyleCnt="8"/>
      <dgm:spPr/>
    </dgm:pt>
    <dgm:pt modelId="{D2607326-8988-49BB-9C7C-FBD7DF2065FB}" type="pres">
      <dgm:prSet presAssocID="{2071C85A-892F-4610-8282-BF380CD1E6E2}" presName="connectorText" presStyleLbl="sibTrans2D1" presStyleIdx="5" presStyleCnt="8"/>
      <dgm:spPr/>
    </dgm:pt>
    <dgm:pt modelId="{4CC0B67A-57D6-45D9-B26A-F4D3D6CEE111}" type="pres">
      <dgm:prSet presAssocID="{D60FAB9D-D19E-4ECB-82BA-5CBB86EA13DE}" presName="node" presStyleLbl="node1" presStyleIdx="6" presStyleCnt="9" custScaleX="237917" custScaleY="45151">
        <dgm:presLayoutVars>
          <dgm:bulletEnabled val="1"/>
        </dgm:presLayoutVars>
      </dgm:prSet>
      <dgm:spPr/>
    </dgm:pt>
    <dgm:pt modelId="{FC7FC445-86F5-4F2A-9844-D0EB1F5C7AF1}" type="pres">
      <dgm:prSet presAssocID="{672EA6BE-2C32-4BEE-97C4-E89CB2874A29}" presName="sibTrans" presStyleLbl="sibTrans2D1" presStyleIdx="6" presStyleCnt="8"/>
      <dgm:spPr/>
    </dgm:pt>
    <dgm:pt modelId="{210C55F1-5F27-4CD5-B97A-E8AC3ADCAE57}" type="pres">
      <dgm:prSet presAssocID="{672EA6BE-2C32-4BEE-97C4-E89CB2874A29}" presName="connectorText" presStyleLbl="sibTrans2D1" presStyleIdx="6" presStyleCnt="8"/>
      <dgm:spPr/>
    </dgm:pt>
    <dgm:pt modelId="{0C98E4C1-A474-4328-846E-B964BBBC3CFE}" type="pres">
      <dgm:prSet presAssocID="{787D6166-3905-40B9-8699-581338D0834A}" presName="node" presStyleLbl="node1" presStyleIdx="7" presStyleCnt="9" custScaleX="204883" custScaleY="67758">
        <dgm:presLayoutVars>
          <dgm:bulletEnabled val="1"/>
        </dgm:presLayoutVars>
      </dgm:prSet>
      <dgm:spPr/>
    </dgm:pt>
    <dgm:pt modelId="{1D591985-5555-4A44-BCF7-6763F7CBD360}" type="pres">
      <dgm:prSet presAssocID="{77D23F0C-0DAE-4D50-BEE9-8F86FD7DA731}" presName="sibTrans" presStyleLbl="sibTrans2D1" presStyleIdx="7" presStyleCnt="8"/>
      <dgm:spPr/>
    </dgm:pt>
    <dgm:pt modelId="{47E890EE-F475-43E4-B9CE-9B8AE648727E}" type="pres">
      <dgm:prSet presAssocID="{77D23F0C-0DAE-4D50-BEE9-8F86FD7DA731}" presName="connectorText" presStyleLbl="sibTrans2D1" presStyleIdx="7" presStyleCnt="8"/>
      <dgm:spPr/>
    </dgm:pt>
    <dgm:pt modelId="{5C98297A-C468-427D-A649-5D6A44D128E4}" type="pres">
      <dgm:prSet presAssocID="{7DF5CE6D-459D-439E-ADE9-D725253F50BC}" presName="node" presStyleLbl="node1" presStyleIdx="8" presStyleCnt="9" custScaleX="162026" custScaleY="57236">
        <dgm:presLayoutVars>
          <dgm:bulletEnabled val="1"/>
        </dgm:presLayoutVars>
      </dgm:prSet>
      <dgm:spPr/>
    </dgm:pt>
  </dgm:ptLst>
  <dgm:cxnLst>
    <dgm:cxn modelId="{DA9AA818-3A77-4573-9501-0B4936B6B9C2}" srcId="{2F4AE29B-3F45-4C50-A5D5-BB64A88A256C}" destId="{7DF5CE6D-459D-439E-ADE9-D725253F50BC}" srcOrd="8" destOrd="0" parTransId="{987B77A6-1A5A-40FA-81E3-B41AF6108090}" sibTransId="{E753AB00-BBC6-4F1F-B2BA-A5B1E82E1C99}"/>
    <dgm:cxn modelId="{5289511B-2574-4181-A080-DA69B07E1821}" type="presOf" srcId="{BD0E7AA2-7E74-4D2B-9B3F-56FA644E6042}" destId="{73531250-3995-47BE-BCCA-55E1BAB16A78}" srcOrd="0" destOrd="0" presId="urn:microsoft.com/office/officeart/2005/8/layout/process1"/>
    <dgm:cxn modelId="{93D65B1D-0FF8-41BC-A249-CA8F3096DA57}" type="presOf" srcId="{A8500FED-773E-49E9-A0A4-9968E2BB568C}" destId="{BFB7550A-AB60-4F26-AD36-D3B2C461C9BC}" srcOrd="1" destOrd="0" presId="urn:microsoft.com/office/officeart/2005/8/layout/process1"/>
    <dgm:cxn modelId="{D6420627-3906-4163-8418-4F26F93B4AFD}" type="presOf" srcId="{3DA9DD42-B1DC-41E8-AD14-72FFF2292B88}" destId="{358178EF-37E5-438A-B136-12E25E000AD4}" srcOrd="0" destOrd="0" presId="urn:microsoft.com/office/officeart/2005/8/layout/process1"/>
    <dgm:cxn modelId="{64989729-E979-41EC-98EE-99F63B3F1FDF}" type="presOf" srcId="{70EAE218-3FB6-4A59-B12C-DB5C6F9DD977}" destId="{210CCCBE-11C4-41E4-83E1-409BDE77109A}" srcOrd="0" destOrd="0" presId="urn:microsoft.com/office/officeart/2005/8/layout/process1"/>
    <dgm:cxn modelId="{BB197331-C2E1-4887-91C7-C64FE7F2539D}" type="presOf" srcId="{BBA44438-6A55-4E6E-B9EA-DD6DEB7F8FF6}" destId="{26CBD10E-3EFF-4697-AE77-EE4A4F62F60F}" srcOrd="0" destOrd="0" presId="urn:microsoft.com/office/officeart/2005/8/layout/process1"/>
    <dgm:cxn modelId="{63964032-8524-4801-97E8-FE0E7AEBC932}" type="presOf" srcId="{D60FAB9D-D19E-4ECB-82BA-5CBB86EA13DE}" destId="{4CC0B67A-57D6-45D9-B26A-F4D3D6CEE111}" srcOrd="0" destOrd="0" presId="urn:microsoft.com/office/officeart/2005/8/layout/process1"/>
    <dgm:cxn modelId="{0C9FA035-B2A3-4BE7-A38B-7E78C283F483}" type="presOf" srcId="{4D75660E-9A8F-4D55-B8FC-0DC61336BD41}" destId="{3678A7AF-BC4C-498A-9EDB-DB119FC1D8B7}" srcOrd="0" destOrd="0" presId="urn:microsoft.com/office/officeart/2005/8/layout/process1"/>
    <dgm:cxn modelId="{28B5E661-B20C-4FCD-879B-B295C3AB7262}" type="presOf" srcId="{6638220D-1DD3-408B-A04D-EC8E528E2C13}" destId="{B6870849-59CB-4126-A850-CFD472FD44DC}" srcOrd="0" destOrd="0" presId="urn:microsoft.com/office/officeart/2005/8/layout/process1"/>
    <dgm:cxn modelId="{EE5C6B42-C967-4F50-B14A-C961CFD49E16}" srcId="{2F4AE29B-3F45-4C50-A5D5-BB64A88A256C}" destId="{70EAE218-3FB6-4A59-B12C-DB5C6F9DD977}" srcOrd="0" destOrd="0" parTransId="{ABFF944F-6D89-43D2-B749-948F70087C4D}" sibTransId="{A8500FED-773E-49E9-A0A4-9968E2BB568C}"/>
    <dgm:cxn modelId="{28517964-807A-459C-8E6B-FE898C869685}" type="presOf" srcId="{DB2C38B2-AB05-4FB0-AF8B-586C4F776270}" destId="{852B7724-998D-420D-8014-7A2A9559CF11}" srcOrd="0" destOrd="0" presId="urn:microsoft.com/office/officeart/2005/8/layout/process1"/>
    <dgm:cxn modelId="{49B7A56B-0624-4671-B6FD-3C4BB5E894B9}" type="presOf" srcId="{2071C85A-892F-4610-8282-BF380CD1E6E2}" destId="{0A663CF5-97B5-4A68-80BC-E234A7960F09}" srcOrd="0" destOrd="0" presId="urn:microsoft.com/office/officeart/2005/8/layout/process1"/>
    <dgm:cxn modelId="{B3E7D04B-8A1D-418F-844C-9F31F5AAB777}" srcId="{2F4AE29B-3F45-4C50-A5D5-BB64A88A256C}" destId="{787D6166-3905-40B9-8699-581338D0834A}" srcOrd="7" destOrd="0" parTransId="{4C662175-2386-44BE-B23C-9CA7EFADAB4C}" sibTransId="{77D23F0C-0DAE-4D50-BEE9-8F86FD7DA731}"/>
    <dgm:cxn modelId="{7A07354C-17B5-40D6-815F-FC71D01B5EC3}" type="presOf" srcId="{787D6166-3905-40B9-8699-581338D0834A}" destId="{0C98E4C1-A474-4328-846E-B964BBBC3CFE}" srcOrd="0" destOrd="0" presId="urn:microsoft.com/office/officeart/2005/8/layout/process1"/>
    <dgm:cxn modelId="{7C0DFC77-1F1F-46CA-BCAB-4FF2CA05286F}" type="presOf" srcId="{2F4AE29B-3F45-4C50-A5D5-BB64A88A256C}" destId="{A9A3C103-7C13-4E8E-9E6A-6BF1CDAE17D8}" srcOrd="0" destOrd="0" presId="urn:microsoft.com/office/officeart/2005/8/layout/process1"/>
    <dgm:cxn modelId="{2A30347A-7B99-48D5-8532-4A6D7C3D70FE}" srcId="{2F4AE29B-3F45-4C50-A5D5-BB64A88A256C}" destId="{6638220D-1DD3-408B-A04D-EC8E528E2C13}" srcOrd="5" destOrd="0" parTransId="{FF26F189-9A11-4AE1-83D3-B0ADFD9AC19E}" sibTransId="{2071C85A-892F-4610-8282-BF380CD1E6E2}"/>
    <dgm:cxn modelId="{C8EBAF7A-E2F4-4A69-BDB2-7DE38AA95AF9}" type="presOf" srcId="{DB2C38B2-AB05-4FB0-AF8B-586C4F776270}" destId="{AD0D50C5-D292-480E-A5A9-BFEE1DECC704}" srcOrd="1" destOrd="0" presId="urn:microsoft.com/office/officeart/2005/8/layout/process1"/>
    <dgm:cxn modelId="{3029A87E-2321-4B42-AF42-B6112672CA65}" type="presOf" srcId="{77D23F0C-0DAE-4D50-BEE9-8F86FD7DA731}" destId="{47E890EE-F475-43E4-B9CE-9B8AE648727E}" srcOrd="1" destOrd="0" presId="urn:microsoft.com/office/officeart/2005/8/layout/process1"/>
    <dgm:cxn modelId="{390F6D9C-8AB9-4058-B625-16CCBD99242D}" type="presOf" srcId="{64E29FC3-761E-411B-973E-B3C4C527D9DA}" destId="{9A196E7E-1485-4CC9-A9EA-68034498329B}" srcOrd="0" destOrd="0" presId="urn:microsoft.com/office/officeart/2005/8/layout/process1"/>
    <dgm:cxn modelId="{6C3134AA-8F48-4E09-80D6-B77FAA050D1D}" srcId="{2F4AE29B-3F45-4C50-A5D5-BB64A88A256C}" destId="{64E29FC3-761E-411B-973E-B3C4C527D9DA}" srcOrd="1" destOrd="0" parTransId="{C388D070-23D8-4F16-8A93-71CDCEE08F5C}" sibTransId="{03F25677-9AD6-4BFB-BA62-C9F137E1EF85}"/>
    <dgm:cxn modelId="{97E6F3AF-C026-415B-8820-0918566C2FAA}" type="presOf" srcId="{7DF5CE6D-459D-439E-ADE9-D725253F50BC}" destId="{5C98297A-C468-427D-A649-5D6A44D128E4}" srcOrd="0" destOrd="0" presId="urn:microsoft.com/office/officeart/2005/8/layout/process1"/>
    <dgm:cxn modelId="{F00166B1-293A-4BF2-BC8B-EF36E52F2AE7}" type="presOf" srcId="{03F25677-9AD6-4BFB-BA62-C9F137E1EF85}" destId="{8467BFBB-FFDB-44E1-8F3B-699D22F49278}" srcOrd="0" destOrd="0" presId="urn:microsoft.com/office/officeart/2005/8/layout/process1"/>
    <dgm:cxn modelId="{2E97B8B7-5125-462C-B596-52CD47CE25D7}" type="presOf" srcId="{A8500FED-773E-49E9-A0A4-9968E2BB568C}" destId="{8A54F894-5A4A-4B86-AFE0-2B12090BB130}" srcOrd="0" destOrd="0" presId="urn:microsoft.com/office/officeart/2005/8/layout/process1"/>
    <dgm:cxn modelId="{5C3384BC-B103-4CD1-BBAD-F317CFA1F1F9}" type="presOf" srcId="{77D23F0C-0DAE-4D50-BEE9-8F86FD7DA731}" destId="{1D591985-5555-4A44-BCF7-6763F7CBD360}" srcOrd="0" destOrd="0" presId="urn:microsoft.com/office/officeart/2005/8/layout/process1"/>
    <dgm:cxn modelId="{25577EBE-48C1-4E1A-99D7-7E690F4CBD31}" srcId="{2F4AE29B-3F45-4C50-A5D5-BB64A88A256C}" destId="{D60FAB9D-D19E-4ECB-82BA-5CBB86EA13DE}" srcOrd="6" destOrd="0" parTransId="{7C4DC35D-1CFA-4B45-80DA-7DCB842F77AF}" sibTransId="{672EA6BE-2C32-4BEE-97C4-E89CB2874A29}"/>
    <dgm:cxn modelId="{9EDACACB-73F1-45B8-BD1A-56FEEE20C833}" type="presOf" srcId="{BD0E7AA2-7E74-4D2B-9B3F-56FA644E6042}" destId="{7B9575EE-6FD9-4E75-BACF-A01E5AA41E55}" srcOrd="1" destOrd="0" presId="urn:microsoft.com/office/officeart/2005/8/layout/process1"/>
    <dgm:cxn modelId="{ED6A9CD2-54D9-4D0B-975C-9A5B586EC59F}" srcId="{2F4AE29B-3F45-4C50-A5D5-BB64A88A256C}" destId="{3DA9DD42-B1DC-41E8-AD14-72FFF2292B88}" srcOrd="4" destOrd="0" parTransId="{F225E2F5-3CAF-4107-815A-8BCB1C9967CE}" sibTransId="{BBA44438-6A55-4E6E-B9EA-DD6DEB7F8FF6}"/>
    <dgm:cxn modelId="{808A85D5-8EB2-4FAF-94F4-AA2037E4824C}" type="presOf" srcId="{03F25677-9AD6-4BFB-BA62-C9F137E1EF85}" destId="{5AA2A2B6-2CF7-489B-8D9D-5E0701E48356}" srcOrd="1" destOrd="0" presId="urn:microsoft.com/office/officeart/2005/8/layout/process1"/>
    <dgm:cxn modelId="{DC62F7E0-11E2-423B-B1E8-B3E7D16172E2}" srcId="{2F4AE29B-3F45-4C50-A5D5-BB64A88A256C}" destId="{4D75660E-9A8F-4D55-B8FC-0DC61336BD41}" srcOrd="2" destOrd="0" parTransId="{CF5078D9-16F7-44D5-8845-93024E9F2B2E}" sibTransId="{BD0E7AA2-7E74-4D2B-9B3F-56FA644E6042}"/>
    <dgm:cxn modelId="{CDD4A3E1-6499-4FB1-848C-79E4775FFFBA}" srcId="{2F4AE29B-3F45-4C50-A5D5-BB64A88A256C}" destId="{5B9688C4-4C70-4C68-8739-07214A08F947}" srcOrd="3" destOrd="0" parTransId="{4C9DFD11-888E-4591-BEBD-36474E770FC8}" sibTransId="{DB2C38B2-AB05-4FB0-AF8B-586C4F776270}"/>
    <dgm:cxn modelId="{CA405AED-8BED-4369-B515-226B48FB64D7}" type="presOf" srcId="{672EA6BE-2C32-4BEE-97C4-E89CB2874A29}" destId="{FC7FC445-86F5-4F2A-9844-D0EB1F5C7AF1}" srcOrd="0" destOrd="0" presId="urn:microsoft.com/office/officeart/2005/8/layout/process1"/>
    <dgm:cxn modelId="{EA3D71F1-B976-4893-8762-7CA142D3F550}" type="presOf" srcId="{BBA44438-6A55-4E6E-B9EA-DD6DEB7F8FF6}" destId="{56A11A18-0F3B-4462-BDE7-400CE8989279}" srcOrd="1" destOrd="0" presId="urn:microsoft.com/office/officeart/2005/8/layout/process1"/>
    <dgm:cxn modelId="{232575F6-D047-4867-8BB9-7A21F1B57C23}" type="presOf" srcId="{2071C85A-892F-4610-8282-BF380CD1E6E2}" destId="{D2607326-8988-49BB-9C7C-FBD7DF2065FB}" srcOrd="1" destOrd="0" presId="urn:microsoft.com/office/officeart/2005/8/layout/process1"/>
    <dgm:cxn modelId="{82DC7FF9-EC26-4D1D-A099-54F2EBD80DF5}" type="presOf" srcId="{5B9688C4-4C70-4C68-8739-07214A08F947}" destId="{5E2CB47A-411E-4AEA-BFBD-F937EA46185F}" srcOrd="0" destOrd="0" presId="urn:microsoft.com/office/officeart/2005/8/layout/process1"/>
    <dgm:cxn modelId="{9D65F9FE-E9C0-4EC4-B1DE-737E21A132E8}" type="presOf" srcId="{672EA6BE-2C32-4BEE-97C4-E89CB2874A29}" destId="{210C55F1-5F27-4CD5-B97A-E8AC3ADCAE57}" srcOrd="1" destOrd="0" presId="urn:microsoft.com/office/officeart/2005/8/layout/process1"/>
    <dgm:cxn modelId="{5A1EC6E0-9AA2-4E98-B7FA-BA72EE0F9945}" type="presParOf" srcId="{A9A3C103-7C13-4E8E-9E6A-6BF1CDAE17D8}" destId="{210CCCBE-11C4-41E4-83E1-409BDE77109A}" srcOrd="0" destOrd="0" presId="urn:microsoft.com/office/officeart/2005/8/layout/process1"/>
    <dgm:cxn modelId="{80C1A889-49F7-466C-AF7D-287872A7A3C7}" type="presParOf" srcId="{A9A3C103-7C13-4E8E-9E6A-6BF1CDAE17D8}" destId="{8A54F894-5A4A-4B86-AFE0-2B12090BB130}" srcOrd="1" destOrd="0" presId="urn:microsoft.com/office/officeart/2005/8/layout/process1"/>
    <dgm:cxn modelId="{A29A4E9D-8FF9-4612-AC55-F245EA3F7520}" type="presParOf" srcId="{8A54F894-5A4A-4B86-AFE0-2B12090BB130}" destId="{BFB7550A-AB60-4F26-AD36-D3B2C461C9BC}" srcOrd="0" destOrd="0" presId="urn:microsoft.com/office/officeart/2005/8/layout/process1"/>
    <dgm:cxn modelId="{6CBE58E5-240A-4562-8907-5A34244CDFCC}" type="presParOf" srcId="{A9A3C103-7C13-4E8E-9E6A-6BF1CDAE17D8}" destId="{9A196E7E-1485-4CC9-A9EA-68034498329B}" srcOrd="2" destOrd="0" presId="urn:microsoft.com/office/officeart/2005/8/layout/process1"/>
    <dgm:cxn modelId="{98350692-8323-4A30-820D-A3EEA1EF8D60}" type="presParOf" srcId="{A9A3C103-7C13-4E8E-9E6A-6BF1CDAE17D8}" destId="{8467BFBB-FFDB-44E1-8F3B-699D22F49278}" srcOrd="3" destOrd="0" presId="urn:microsoft.com/office/officeart/2005/8/layout/process1"/>
    <dgm:cxn modelId="{F6C7BD9E-87ED-4832-A314-7D27C64F9B7A}" type="presParOf" srcId="{8467BFBB-FFDB-44E1-8F3B-699D22F49278}" destId="{5AA2A2B6-2CF7-489B-8D9D-5E0701E48356}" srcOrd="0" destOrd="0" presId="urn:microsoft.com/office/officeart/2005/8/layout/process1"/>
    <dgm:cxn modelId="{AFF1AF78-4AC4-4C5E-AE69-1EA1F024B5B3}" type="presParOf" srcId="{A9A3C103-7C13-4E8E-9E6A-6BF1CDAE17D8}" destId="{3678A7AF-BC4C-498A-9EDB-DB119FC1D8B7}" srcOrd="4" destOrd="0" presId="urn:microsoft.com/office/officeart/2005/8/layout/process1"/>
    <dgm:cxn modelId="{61FF51AF-8E0F-4B17-AE6C-534998ABB1E9}" type="presParOf" srcId="{A9A3C103-7C13-4E8E-9E6A-6BF1CDAE17D8}" destId="{73531250-3995-47BE-BCCA-55E1BAB16A78}" srcOrd="5" destOrd="0" presId="urn:microsoft.com/office/officeart/2005/8/layout/process1"/>
    <dgm:cxn modelId="{608CFE1C-130D-40C0-8747-644A1C8C5CD5}" type="presParOf" srcId="{73531250-3995-47BE-BCCA-55E1BAB16A78}" destId="{7B9575EE-6FD9-4E75-BACF-A01E5AA41E55}" srcOrd="0" destOrd="0" presId="urn:microsoft.com/office/officeart/2005/8/layout/process1"/>
    <dgm:cxn modelId="{72C9CB34-2321-45ED-A66A-8C3EC3624EEF}" type="presParOf" srcId="{A9A3C103-7C13-4E8E-9E6A-6BF1CDAE17D8}" destId="{5E2CB47A-411E-4AEA-BFBD-F937EA46185F}" srcOrd="6" destOrd="0" presId="urn:microsoft.com/office/officeart/2005/8/layout/process1"/>
    <dgm:cxn modelId="{B22F6123-7D9B-4F33-8F62-3FBDD51938A3}" type="presParOf" srcId="{A9A3C103-7C13-4E8E-9E6A-6BF1CDAE17D8}" destId="{852B7724-998D-420D-8014-7A2A9559CF11}" srcOrd="7" destOrd="0" presId="urn:microsoft.com/office/officeart/2005/8/layout/process1"/>
    <dgm:cxn modelId="{200F37B2-FEA1-41C3-BB65-6AC7BCA4AF33}" type="presParOf" srcId="{852B7724-998D-420D-8014-7A2A9559CF11}" destId="{AD0D50C5-D292-480E-A5A9-BFEE1DECC704}" srcOrd="0" destOrd="0" presId="urn:microsoft.com/office/officeart/2005/8/layout/process1"/>
    <dgm:cxn modelId="{CE201D28-3244-4073-801A-A6E48A0C491D}" type="presParOf" srcId="{A9A3C103-7C13-4E8E-9E6A-6BF1CDAE17D8}" destId="{358178EF-37E5-438A-B136-12E25E000AD4}" srcOrd="8" destOrd="0" presId="urn:microsoft.com/office/officeart/2005/8/layout/process1"/>
    <dgm:cxn modelId="{85A7B737-42E8-46CA-A182-C0C983551436}" type="presParOf" srcId="{A9A3C103-7C13-4E8E-9E6A-6BF1CDAE17D8}" destId="{26CBD10E-3EFF-4697-AE77-EE4A4F62F60F}" srcOrd="9" destOrd="0" presId="urn:microsoft.com/office/officeart/2005/8/layout/process1"/>
    <dgm:cxn modelId="{F81BF058-CCEC-4476-9CDF-B67B516D817D}" type="presParOf" srcId="{26CBD10E-3EFF-4697-AE77-EE4A4F62F60F}" destId="{56A11A18-0F3B-4462-BDE7-400CE8989279}" srcOrd="0" destOrd="0" presId="urn:microsoft.com/office/officeart/2005/8/layout/process1"/>
    <dgm:cxn modelId="{F7EF6228-CDB3-4F66-B475-333BCFADFCA6}" type="presParOf" srcId="{A9A3C103-7C13-4E8E-9E6A-6BF1CDAE17D8}" destId="{B6870849-59CB-4126-A850-CFD472FD44DC}" srcOrd="10" destOrd="0" presId="urn:microsoft.com/office/officeart/2005/8/layout/process1"/>
    <dgm:cxn modelId="{FB5AA589-200B-445F-AC9A-18FB70A57394}" type="presParOf" srcId="{A9A3C103-7C13-4E8E-9E6A-6BF1CDAE17D8}" destId="{0A663CF5-97B5-4A68-80BC-E234A7960F09}" srcOrd="11" destOrd="0" presId="urn:microsoft.com/office/officeart/2005/8/layout/process1"/>
    <dgm:cxn modelId="{F376B135-1AD0-4480-AA67-5B33B9E85FD6}" type="presParOf" srcId="{0A663CF5-97B5-4A68-80BC-E234A7960F09}" destId="{D2607326-8988-49BB-9C7C-FBD7DF2065FB}" srcOrd="0" destOrd="0" presId="urn:microsoft.com/office/officeart/2005/8/layout/process1"/>
    <dgm:cxn modelId="{866242B0-F32A-447A-9333-3028F8FBAD50}" type="presParOf" srcId="{A9A3C103-7C13-4E8E-9E6A-6BF1CDAE17D8}" destId="{4CC0B67A-57D6-45D9-B26A-F4D3D6CEE111}" srcOrd="12" destOrd="0" presId="urn:microsoft.com/office/officeart/2005/8/layout/process1"/>
    <dgm:cxn modelId="{1176B4E6-F0F0-4170-AB8A-03BD290FC6E1}" type="presParOf" srcId="{A9A3C103-7C13-4E8E-9E6A-6BF1CDAE17D8}" destId="{FC7FC445-86F5-4F2A-9844-D0EB1F5C7AF1}" srcOrd="13" destOrd="0" presId="urn:microsoft.com/office/officeart/2005/8/layout/process1"/>
    <dgm:cxn modelId="{D3FE0214-388A-4C5A-ADBC-287B4F0CB361}" type="presParOf" srcId="{FC7FC445-86F5-4F2A-9844-D0EB1F5C7AF1}" destId="{210C55F1-5F27-4CD5-B97A-E8AC3ADCAE57}" srcOrd="0" destOrd="0" presId="urn:microsoft.com/office/officeart/2005/8/layout/process1"/>
    <dgm:cxn modelId="{238DC6B0-7158-489A-8A42-1B91BF16F0AA}" type="presParOf" srcId="{A9A3C103-7C13-4E8E-9E6A-6BF1CDAE17D8}" destId="{0C98E4C1-A474-4328-846E-B964BBBC3CFE}" srcOrd="14" destOrd="0" presId="urn:microsoft.com/office/officeart/2005/8/layout/process1"/>
    <dgm:cxn modelId="{E92EC7C2-5401-40C8-A218-593F2CAC5129}" type="presParOf" srcId="{A9A3C103-7C13-4E8E-9E6A-6BF1CDAE17D8}" destId="{1D591985-5555-4A44-BCF7-6763F7CBD360}" srcOrd="15" destOrd="0" presId="urn:microsoft.com/office/officeart/2005/8/layout/process1"/>
    <dgm:cxn modelId="{1DD5A4E3-9690-43F5-AD59-8A35ABC483F1}" type="presParOf" srcId="{1D591985-5555-4A44-BCF7-6763F7CBD360}" destId="{47E890EE-F475-43E4-B9CE-9B8AE648727E}" srcOrd="0" destOrd="0" presId="urn:microsoft.com/office/officeart/2005/8/layout/process1"/>
    <dgm:cxn modelId="{07105438-0A95-4EEA-9BF3-16F5DF7ADFDC}" type="presParOf" srcId="{A9A3C103-7C13-4E8E-9E6A-6BF1CDAE17D8}" destId="{5C98297A-C468-427D-A649-5D6A44D128E4}" srcOrd="1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CCCBE-11C4-41E4-83E1-409BDE77109A}">
      <dsp:nvSpPr>
        <dsp:cNvPr id="0" name=""/>
        <dsp:cNvSpPr/>
      </dsp:nvSpPr>
      <dsp:spPr>
        <a:xfrm>
          <a:off x="9617" y="1999014"/>
          <a:ext cx="1131955" cy="1112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Aloitustapaaminen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 err="1">
              <a:solidFill>
                <a:schemeClr val="tx1"/>
              </a:solidFill>
            </a:rPr>
            <a:t>webinaari</a:t>
          </a:r>
          <a:r>
            <a:rPr lang="fi-FI" sz="1000" kern="1200" dirty="0">
              <a:solidFill>
                <a:schemeClr val="tx1"/>
              </a:solidFill>
            </a:rPr>
            <a:t> 11.9.23</a:t>
          </a:r>
        </a:p>
      </dsp:txBody>
      <dsp:txXfrm>
        <a:off x="42214" y="2031611"/>
        <a:ext cx="1066761" cy="1047746"/>
      </dsp:txXfrm>
    </dsp:sp>
    <dsp:sp modelId="{8A54F894-5A4A-4B86-AFE0-2B12090BB130}">
      <dsp:nvSpPr>
        <dsp:cNvPr id="0" name=""/>
        <dsp:cNvSpPr/>
      </dsp:nvSpPr>
      <dsp:spPr>
        <a:xfrm rot="21562435">
          <a:off x="1192217" y="2490202"/>
          <a:ext cx="107380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1192218" y="2513561"/>
        <a:ext cx="75166" cy="69548"/>
      </dsp:txXfrm>
    </dsp:sp>
    <dsp:sp modelId="{9A196E7E-1485-4CC9-A9EA-68034498329B}">
      <dsp:nvSpPr>
        <dsp:cNvPr id="0" name=""/>
        <dsp:cNvSpPr/>
      </dsp:nvSpPr>
      <dsp:spPr>
        <a:xfrm>
          <a:off x="1344164" y="1394358"/>
          <a:ext cx="1670952" cy="2287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Liikuntaryhmä (mittaukset: diabetesriskitesti, potilastietojärjestelmän mittareita, terveydenhoitaja mukana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lajikokeilut, kestävyyskunto) ja </a:t>
          </a:r>
          <a:r>
            <a:rPr lang="fi-FI" sz="1000" kern="1200" dirty="0" err="1">
              <a:solidFill>
                <a:schemeClr val="tx1"/>
              </a:solidFill>
            </a:rPr>
            <a:t>verkkopuntari</a:t>
          </a:r>
          <a:r>
            <a:rPr lang="fi-FI" sz="10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12 viikkoa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11.9.23-3.12.23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000" kern="1200" dirty="0"/>
        </a:p>
      </dsp:txBody>
      <dsp:txXfrm>
        <a:off x="1393105" y="1443299"/>
        <a:ext cx="1573070" cy="2189312"/>
      </dsp:txXfrm>
    </dsp:sp>
    <dsp:sp modelId="{8467BFBB-FFDB-44E1-8F3B-699D22F49278}">
      <dsp:nvSpPr>
        <dsp:cNvPr id="0" name=""/>
        <dsp:cNvSpPr/>
      </dsp:nvSpPr>
      <dsp:spPr>
        <a:xfrm rot="38563">
          <a:off x="3057945" y="2490361"/>
          <a:ext cx="90808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3057946" y="2513391"/>
        <a:ext cx="63566" cy="69548"/>
      </dsp:txXfrm>
    </dsp:sp>
    <dsp:sp modelId="{3678A7AF-BC4C-498A-9EDB-DB119FC1D8B7}">
      <dsp:nvSpPr>
        <dsp:cNvPr id="0" name=""/>
        <dsp:cNvSpPr/>
      </dsp:nvSpPr>
      <dsp:spPr>
        <a:xfrm>
          <a:off x="3186442" y="1989668"/>
          <a:ext cx="1111427" cy="1131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Välitapaaminen , </a:t>
          </a:r>
          <a:r>
            <a:rPr lang="fi-FI" sz="1000" kern="1200" dirty="0" err="1">
              <a:solidFill>
                <a:schemeClr val="tx1"/>
              </a:solidFill>
            </a:rPr>
            <a:t>teams</a:t>
          </a:r>
          <a:r>
            <a:rPr lang="fi-FI" sz="1000" kern="1200" dirty="0">
              <a:solidFill>
                <a:schemeClr val="tx1"/>
              </a:solidFill>
            </a:rPr>
            <a:t> 4.12.23,</a:t>
          </a:r>
        </a:p>
      </dsp:txBody>
      <dsp:txXfrm>
        <a:off x="3218995" y="2022221"/>
        <a:ext cx="1046321" cy="1066525"/>
      </dsp:txXfrm>
    </dsp:sp>
    <dsp:sp modelId="{73531250-3995-47BE-BCCA-55E1BAB16A78}">
      <dsp:nvSpPr>
        <dsp:cNvPr id="0" name=""/>
        <dsp:cNvSpPr/>
      </dsp:nvSpPr>
      <dsp:spPr>
        <a:xfrm>
          <a:off x="4344609" y="2497527"/>
          <a:ext cx="99088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344609" y="2520710"/>
        <a:ext cx="69362" cy="69548"/>
      </dsp:txXfrm>
    </dsp:sp>
    <dsp:sp modelId="{5E2CB47A-411E-4AEA-BFBD-F937EA46185F}">
      <dsp:nvSpPr>
        <dsp:cNvPr id="0" name=""/>
        <dsp:cNvSpPr/>
      </dsp:nvSpPr>
      <dsp:spPr>
        <a:xfrm>
          <a:off x="4484828" y="1609596"/>
          <a:ext cx="1646297" cy="1891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Omatoimijakso 1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kern="1200" dirty="0" err="1">
              <a:solidFill>
                <a:schemeClr val="tx1"/>
              </a:solidFill>
            </a:rPr>
            <a:t>verkkopuntari</a:t>
          </a:r>
          <a:endParaRPr lang="fi-FI" sz="1000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4.12.23-3.3.24</a:t>
          </a:r>
        </a:p>
      </dsp:txBody>
      <dsp:txXfrm>
        <a:off x="4533046" y="1657814"/>
        <a:ext cx="1549861" cy="1795339"/>
      </dsp:txXfrm>
    </dsp:sp>
    <dsp:sp modelId="{852B7724-998D-420D-8014-7A2A9559CF11}">
      <dsp:nvSpPr>
        <dsp:cNvPr id="0" name=""/>
        <dsp:cNvSpPr/>
      </dsp:nvSpPr>
      <dsp:spPr>
        <a:xfrm>
          <a:off x="6177865" y="2497527"/>
          <a:ext cx="99088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6177865" y="2520710"/>
        <a:ext cx="69362" cy="69548"/>
      </dsp:txXfrm>
    </dsp:sp>
    <dsp:sp modelId="{358178EF-37E5-438A-B136-12E25E000AD4}">
      <dsp:nvSpPr>
        <dsp:cNvPr id="0" name=""/>
        <dsp:cNvSpPr/>
      </dsp:nvSpPr>
      <dsp:spPr>
        <a:xfrm>
          <a:off x="6318084" y="1928272"/>
          <a:ext cx="1057489" cy="1254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Välitapaaminen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>
              <a:solidFill>
                <a:schemeClr val="tx1"/>
              </a:solidFill>
            </a:rPr>
            <a:t>teams</a:t>
          </a:r>
          <a:endParaRPr lang="fi-FI" sz="1100" kern="1200" dirty="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>
              <a:solidFill>
                <a:schemeClr val="tx1"/>
              </a:solidFill>
            </a:rPr>
            <a:t>11.3.24</a:t>
          </a:r>
          <a:endParaRPr lang="fi-FI" sz="1100" kern="1200" dirty="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 dirty="0"/>
        </a:p>
      </dsp:txBody>
      <dsp:txXfrm>
        <a:off x="6349057" y="1959245"/>
        <a:ext cx="995543" cy="1192478"/>
      </dsp:txXfrm>
    </dsp:sp>
    <dsp:sp modelId="{26CBD10E-3EFF-4697-AE77-EE4A4F62F60F}">
      <dsp:nvSpPr>
        <dsp:cNvPr id="0" name=""/>
        <dsp:cNvSpPr/>
      </dsp:nvSpPr>
      <dsp:spPr>
        <a:xfrm rot="21308026">
          <a:off x="7416811" y="2445251"/>
          <a:ext cx="88076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7416859" y="2469555"/>
        <a:ext cx="61653" cy="69548"/>
      </dsp:txXfrm>
    </dsp:sp>
    <dsp:sp modelId="{B6870849-59CB-4126-A850-CFD472FD44DC}">
      <dsp:nvSpPr>
        <dsp:cNvPr id="0" name=""/>
        <dsp:cNvSpPr/>
      </dsp:nvSpPr>
      <dsp:spPr>
        <a:xfrm>
          <a:off x="7541158" y="1577006"/>
          <a:ext cx="1130436" cy="17424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Omatoimijakso 2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kern="1200" dirty="0" err="1">
              <a:solidFill>
                <a:schemeClr val="tx1"/>
              </a:solidFill>
            </a:rPr>
            <a:t>verkkopuntari</a:t>
          </a:r>
          <a:endParaRPr lang="fi-FI" sz="1000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4.3.24-26.5.24</a:t>
          </a:r>
        </a:p>
      </dsp:txBody>
      <dsp:txXfrm>
        <a:off x="7574267" y="1610115"/>
        <a:ext cx="1064218" cy="1676270"/>
      </dsp:txXfrm>
    </dsp:sp>
    <dsp:sp modelId="{0A663CF5-97B5-4A68-80BC-E234A7960F09}">
      <dsp:nvSpPr>
        <dsp:cNvPr id="0" name=""/>
        <dsp:cNvSpPr/>
      </dsp:nvSpPr>
      <dsp:spPr>
        <a:xfrm rot="276667">
          <a:off x="8723498" y="2444534"/>
          <a:ext cx="110775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8723552" y="2466381"/>
        <a:ext cx="77543" cy="69548"/>
      </dsp:txXfrm>
    </dsp:sp>
    <dsp:sp modelId="{4CC0B67A-57D6-45D9-B26A-F4D3D6CEE111}">
      <dsp:nvSpPr>
        <dsp:cNvPr id="0" name=""/>
        <dsp:cNvSpPr/>
      </dsp:nvSpPr>
      <dsp:spPr>
        <a:xfrm>
          <a:off x="8879928" y="2020017"/>
          <a:ext cx="1112016" cy="10709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Välitapaaminen,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27.5.24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käynti terveyden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hoitajalla?</a:t>
          </a:r>
        </a:p>
      </dsp:txBody>
      <dsp:txXfrm>
        <a:off x="8911295" y="2051384"/>
        <a:ext cx="1049282" cy="1008200"/>
      </dsp:txXfrm>
    </dsp:sp>
    <dsp:sp modelId="{FC7FC445-86F5-4F2A-9844-D0EB1F5C7AF1}">
      <dsp:nvSpPr>
        <dsp:cNvPr id="0" name=""/>
        <dsp:cNvSpPr/>
      </dsp:nvSpPr>
      <dsp:spPr>
        <a:xfrm>
          <a:off x="10038684" y="2497527"/>
          <a:ext cx="99088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10038684" y="2520710"/>
        <a:ext cx="69362" cy="69548"/>
      </dsp:txXfrm>
    </dsp:sp>
    <dsp:sp modelId="{0C98E4C1-A474-4328-846E-B964BBBC3CFE}">
      <dsp:nvSpPr>
        <dsp:cNvPr id="0" name=""/>
        <dsp:cNvSpPr/>
      </dsp:nvSpPr>
      <dsp:spPr>
        <a:xfrm>
          <a:off x="10178903" y="1751910"/>
          <a:ext cx="957616" cy="1607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Omatoimi-jakso 3,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Omatoiminen liikunta, liikuntavideot, mobiilisovellukset ja </a:t>
          </a:r>
          <a:r>
            <a:rPr lang="fi-FI" sz="1000" kern="1200" dirty="0" err="1">
              <a:solidFill>
                <a:schemeClr val="tx1"/>
              </a:solidFill>
            </a:rPr>
            <a:t>verkkopuntari</a:t>
          </a:r>
          <a:endParaRPr lang="fi-FI" sz="1000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27.5.24-8.9-24 </a:t>
          </a:r>
        </a:p>
      </dsp:txBody>
      <dsp:txXfrm>
        <a:off x="10206951" y="1779958"/>
        <a:ext cx="901520" cy="1551052"/>
      </dsp:txXfrm>
    </dsp:sp>
    <dsp:sp modelId="{1D591985-5555-4A44-BCF7-6763F7CBD360}">
      <dsp:nvSpPr>
        <dsp:cNvPr id="0" name=""/>
        <dsp:cNvSpPr/>
      </dsp:nvSpPr>
      <dsp:spPr>
        <a:xfrm>
          <a:off x="11183259" y="2497527"/>
          <a:ext cx="99088" cy="1159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11183259" y="2520710"/>
        <a:ext cx="69362" cy="69548"/>
      </dsp:txXfrm>
    </dsp:sp>
    <dsp:sp modelId="{5C98297A-C468-427D-A649-5D6A44D128E4}">
      <dsp:nvSpPr>
        <dsp:cNvPr id="0" name=""/>
        <dsp:cNvSpPr/>
      </dsp:nvSpPr>
      <dsp:spPr>
        <a:xfrm>
          <a:off x="11323478" y="1876695"/>
          <a:ext cx="757304" cy="1357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Päätös-tapaaminenmittaukset</a:t>
          </a:r>
          <a:r>
            <a:rPr lang="fi-FI" sz="1000" kern="1200">
              <a:solidFill>
                <a:schemeClr val="tx1"/>
              </a:solidFill>
            </a:rPr>
            <a:t>, + teams</a:t>
          </a:r>
          <a:endParaRPr lang="fi-FI" sz="1000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>
              <a:solidFill>
                <a:schemeClr val="tx1"/>
              </a:solidFill>
            </a:rPr>
            <a:t>8.9.24</a:t>
          </a:r>
        </a:p>
      </dsp:txBody>
      <dsp:txXfrm>
        <a:off x="11345659" y="1898876"/>
        <a:ext cx="712942" cy="1313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85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466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98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128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776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993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43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216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098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599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907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6A755-942D-421A-BBE0-EFB5D4981434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4C1A0-0DB8-45EE-8AB7-9525B41606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37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529358678"/>
              </p:ext>
            </p:extLst>
          </p:nvPr>
        </p:nvGraphicFramePr>
        <p:xfrm>
          <a:off x="0" y="1021976"/>
          <a:ext cx="12090400" cy="5110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05117" y="-101039"/>
            <a:ext cx="10833847" cy="1266452"/>
          </a:xfrm>
        </p:spPr>
        <p:txBody>
          <a:bodyPr>
            <a:normAutofit/>
          </a:bodyPr>
          <a:lstStyle/>
          <a:p>
            <a:r>
              <a:rPr lang="fi-FI" sz="3200" dirty="0" err="1"/>
              <a:t>LiikuntaVerkkopuntari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75447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78</Words>
  <Application>Microsoft Office PowerPoint</Application>
  <PresentationFormat>Laajakuva</PresentationFormat>
  <Paragraphs>28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LiikuntaVerkkopuntari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Järvi Leea</dc:creator>
  <cp:lastModifiedBy>Järvi Leea</cp:lastModifiedBy>
  <cp:revision>19</cp:revision>
  <dcterms:created xsi:type="dcterms:W3CDTF">2023-03-21T10:13:52Z</dcterms:created>
  <dcterms:modified xsi:type="dcterms:W3CDTF">2024-03-04T09:19:44Z</dcterms:modified>
</cp:coreProperties>
</file>