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F00786-95D6-3577-C0B6-14EA5F2931CC}" v="7" dt="2024-10-18T08:54:45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ettinen Laura" userId="S::laura.miettinen@itauusimaa.fi::ad560b5e-1035-446d-8c9d-628f3c5422c7" providerId="AD" clId="Web-{A3F00786-95D6-3577-C0B6-14EA5F2931CC}"/>
    <pc:docChg chg="addSld delSld modSld">
      <pc:chgData name="Miettinen Laura" userId="S::laura.miettinen@itauusimaa.fi::ad560b5e-1035-446d-8c9d-628f3c5422c7" providerId="AD" clId="Web-{A3F00786-95D6-3577-C0B6-14EA5F2931CC}" dt="2024-10-18T08:54:45.173" v="5"/>
      <pc:docMkLst>
        <pc:docMk/>
      </pc:docMkLst>
      <pc:sldChg chg="addSp delSp modSp">
        <pc:chgData name="Miettinen Laura" userId="S::laura.miettinen@itauusimaa.fi::ad560b5e-1035-446d-8c9d-628f3c5422c7" providerId="AD" clId="Web-{A3F00786-95D6-3577-C0B6-14EA5F2931CC}" dt="2024-10-18T08:54:33.641" v="4"/>
        <pc:sldMkLst>
          <pc:docMk/>
          <pc:sldMk cId="782385677" sldId="256"/>
        </pc:sldMkLst>
        <pc:spChg chg="del">
          <ac:chgData name="Miettinen Laura" userId="S::laura.miettinen@itauusimaa.fi::ad560b5e-1035-446d-8c9d-628f3c5422c7" providerId="AD" clId="Web-{A3F00786-95D6-3577-C0B6-14EA5F2931CC}" dt="2024-10-18T08:53:34.577" v="1"/>
          <ac:spMkLst>
            <pc:docMk/>
            <pc:sldMk cId="782385677" sldId="256"/>
            <ac:spMk id="2" creationId="{00000000-0000-0000-0000-000000000000}"/>
          </ac:spMkLst>
        </pc:spChg>
        <pc:spChg chg="del">
          <ac:chgData name="Miettinen Laura" userId="S::laura.miettinen@itauusimaa.fi::ad560b5e-1035-446d-8c9d-628f3c5422c7" providerId="AD" clId="Web-{A3F00786-95D6-3577-C0B6-14EA5F2931CC}" dt="2024-10-18T08:53:29.858" v="0"/>
          <ac:spMkLst>
            <pc:docMk/>
            <pc:sldMk cId="782385677" sldId="256"/>
            <ac:spMk id="3" creationId="{00000000-0000-0000-0000-000000000000}"/>
          </ac:spMkLst>
        </pc:spChg>
        <pc:picChg chg="add mod">
          <ac:chgData name="Miettinen Laura" userId="S::laura.miettinen@itauusimaa.fi::ad560b5e-1035-446d-8c9d-628f3c5422c7" providerId="AD" clId="Web-{A3F00786-95D6-3577-C0B6-14EA5F2931CC}" dt="2024-10-18T08:54:33.641" v="4"/>
          <ac:picMkLst>
            <pc:docMk/>
            <pc:sldMk cId="782385677" sldId="256"/>
            <ac:picMk id="4" creationId="{59B47D44-1806-4109-A609-1D097AAF4D26}"/>
          </ac:picMkLst>
        </pc:picChg>
      </pc:sldChg>
      <pc:sldChg chg="add del">
        <pc:chgData name="Miettinen Laura" userId="S::laura.miettinen@itauusimaa.fi::ad560b5e-1035-446d-8c9d-628f3c5422c7" providerId="AD" clId="Web-{A3F00786-95D6-3577-C0B6-14EA5F2931CC}" dt="2024-10-18T08:54:45.173" v="5"/>
        <pc:sldMkLst>
          <pc:docMk/>
          <pc:sldMk cId="1408874439" sldId="4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18.10.2024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 descr="Kuva, joka sisältää kohteen teksti, kuvakaappaus, Fontti, numero">
            <a:extLst>
              <a:ext uri="{FF2B5EF4-FFF2-40B4-BE49-F238E27FC236}">
                <a16:creationId xmlns:a16="http://schemas.microsoft.com/office/drawing/2014/main" id="{59B47D44-1806-4109-A609-1D097AAF4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450"/>
            <a:ext cx="12192000" cy="675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2024-10-18T08:53:23Z</dcterms:created>
  <dcterms:modified xsi:type="dcterms:W3CDTF">2024-10-18T08:54:49Z</dcterms:modified>
</cp:coreProperties>
</file>