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sldIdLst>
    <p:sldId id="257" r:id="rId5"/>
    <p:sldId id="2834" r:id="rId6"/>
    <p:sldId id="2901" r:id="rId7"/>
    <p:sldId id="2903" r:id="rId8"/>
    <p:sldId id="2904" r:id="rId9"/>
    <p:sldId id="2892" r:id="rId10"/>
    <p:sldId id="2905" r:id="rId11"/>
    <p:sldId id="2906" r:id="rId12"/>
    <p:sldId id="2907" r:id="rId13"/>
    <p:sldId id="2908" r:id="rId14"/>
    <p:sldId id="2909" r:id="rId15"/>
    <p:sldId id="2916" r:id="rId16"/>
    <p:sldId id="2910" r:id="rId17"/>
    <p:sldId id="2911" r:id="rId18"/>
    <p:sldId id="2912" r:id="rId19"/>
    <p:sldId id="2913" r:id="rId20"/>
    <p:sldId id="2914" r:id="rId21"/>
    <p:sldId id="291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4657" autoAdjust="0"/>
  </p:normalViewPr>
  <p:slideViewPr>
    <p:cSldViewPr snapToGrid="0">
      <p:cViewPr varScale="1">
        <p:scale>
          <a:sx n="73" d="100"/>
          <a:sy n="73" d="100"/>
        </p:scale>
        <p:origin x="352" y="52"/>
      </p:cViewPr>
      <p:guideLst/>
    </p:cSldViewPr>
  </p:slideViewPr>
  <p:outlineViewPr>
    <p:cViewPr>
      <p:scale>
        <a:sx n="33" d="100"/>
        <a:sy n="33" d="100"/>
      </p:scale>
      <p:origin x="0" y="-104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142D-5E30-4773-9D26-9F406A417F19}" type="datetimeFigureOut">
              <a:rPr lang="fi-FI" smtClean="0"/>
              <a:t>23.9.2024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306EE-E4D6-43F8-B295-93D39E2C5885}" type="slidenum">
              <a:rPr lang="fi-FI" smtClean="0"/>
              <a:t>‹#›</a:t>
            </a:fld>
            <a:endParaRPr lang="fi-FI"/>
          </a:p>
        </p:txBody>
      </p:sp>
    </p:spTree>
    <p:extLst>
      <p:ext uri="{BB962C8B-B14F-4D97-AF65-F5344CB8AC3E}">
        <p14:creationId xmlns:p14="http://schemas.microsoft.com/office/powerpoint/2010/main" val="141832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92AD96A-2756-48D5-983B-63C214F57679}" type="slidenum">
              <a:rPr lang="fi-FI" smtClean="0"/>
              <a:t>2</a:t>
            </a:fld>
            <a:endParaRPr lang="fi-FI"/>
          </a:p>
        </p:txBody>
      </p:sp>
    </p:spTree>
    <p:extLst>
      <p:ext uri="{BB962C8B-B14F-4D97-AF65-F5344CB8AC3E}">
        <p14:creationId xmlns:p14="http://schemas.microsoft.com/office/powerpoint/2010/main" val="17657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FF306EE-E4D6-43F8-B295-93D39E2C5885}" type="slidenum">
              <a:rPr lang="fi-FI" smtClean="0"/>
              <a:t>12</a:t>
            </a:fld>
            <a:endParaRPr lang="fi-FI"/>
          </a:p>
        </p:txBody>
      </p:sp>
    </p:spTree>
    <p:extLst>
      <p:ext uri="{BB962C8B-B14F-4D97-AF65-F5344CB8AC3E}">
        <p14:creationId xmlns:p14="http://schemas.microsoft.com/office/powerpoint/2010/main" val="3527725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svg"/><Relationship Id="rId7" Type="http://schemas.openxmlformats.org/officeDocument/2006/relationships/image" Target="../media/image4.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4.sv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1">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D9DE8-ED6C-A014-668D-DB1C6468C2E9}"/>
              </a:ext>
            </a:extLst>
          </p:cNvPr>
          <p:cNvSpPr>
            <a:spLocks noGrp="1"/>
          </p:cNvSpPr>
          <p:nvPr>
            <p:ph type="ctrTitle"/>
          </p:nvPr>
        </p:nvSpPr>
        <p:spPr>
          <a:xfrm>
            <a:off x="529611" y="2235200"/>
            <a:ext cx="11046015" cy="2387600"/>
          </a:xfrm>
        </p:spPr>
        <p:txBody>
          <a:bodyPr anchor="ctr"/>
          <a:lstStyle>
            <a:lvl1pPr algn="ctr">
              <a:lnSpc>
                <a:spcPts val="7000"/>
              </a:lnSpc>
              <a:defRPr sz="6000" b="1">
                <a:solidFill>
                  <a:schemeClr val="tx1"/>
                </a:solidFill>
              </a:defRPr>
            </a:lvl1pPr>
          </a:lstStyle>
          <a:p>
            <a:r>
              <a:rPr lang="fi-FI"/>
              <a:t>Muokkaa ots. perustyyl. napsautt.</a:t>
            </a:r>
            <a:endParaRPr lang="fi-FI" dirty="0"/>
          </a:p>
        </p:txBody>
      </p:sp>
      <p:pic>
        <p:nvPicPr>
          <p:cNvPr id="16" name="Kuva 15">
            <a:extLst>
              <a:ext uri="{FF2B5EF4-FFF2-40B4-BE49-F238E27FC236}">
                <a16:creationId xmlns:a16="http://schemas.microsoft.com/office/drawing/2014/main" id="{8BE00CAB-ABFF-5031-A3A4-DC2E5A10F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612" y="500884"/>
            <a:ext cx="2375375" cy="516386"/>
          </a:xfrm>
          <a:prstGeom prst="rect">
            <a:avLst/>
          </a:prstGeom>
        </p:spPr>
      </p:pic>
      <p:pic>
        <p:nvPicPr>
          <p:cNvPr id="20" name="Kuva 19">
            <a:extLst>
              <a:ext uri="{FF2B5EF4-FFF2-40B4-BE49-F238E27FC236}">
                <a16:creationId xmlns:a16="http://schemas.microsoft.com/office/drawing/2014/main" id="{1E7BFD93-F6B9-F319-220B-615372425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4783" y="5279417"/>
            <a:ext cx="1647217" cy="1578583"/>
          </a:xfrm>
          <a:prstGeom prst="rect">
            <a:avLst/>
          </a:prstGeom>
        </p:spPr>
      </p:pic>
      <p:pic>
        <p:nvPicPr>
          <p:cNvPr id="3" name="Kuva 2">
            <a:extLst>
              <a:ext uri="{FF2B5EF4-FFF2-40B4-BE49-F238E27FC236}">
                <a16:creationId xmlns:a16="http://schemas.microsoft.com/office/drawing/2014/main" id="{2B85AD46-9020-4C92-F627-9C09A44AF4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612" y="500884"/>
            <a:ext cx="2375375" cy="516386"/>
          </a:xfrm>
          <a:prstGeom prst="rect">
            <a:avLst/>
          </a:prstGeom>
        </p:spPr>
      </p:pic>
      <p:pic>
        <p:nvPicPr>
          <p:cNvPr id="4" name="Kuva 3">
            <a:extLst>
              <a:ext uri="{FF2B5EF4-FFF2-40B4-BE49-F238E27FC236}">
                <a16:creationId xmlns:a16="http://schemas.microsoft.com/office/drawing/2014/main" id="{D725FC30-D299-3C0E-E057-77BBC25E89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4783" y="5279417"/>
            <a:ext cx="1647217" cy="1578583"/>
          </a:xfrm>
          <a:prstGeom prst="rect">
            <a:avLst/>
          </a:prstGeom>
        </p:spPr>
      </p:pic>
      <p:pic>
        <p:nvPicPr>
          <p:cNvPr id="7" name="Kuva 6">
            <a:extLst>
              <a:ext uri="{FF2B5EF4-FFF2-40B4-BE49-F238E27FC236}">
                <a16:creationId xmlns:a16="http://schemas.microsoft.com/office/drawing/2014/main" id="{108E904C-F2EC-CA87-2673-1AA9A0CED4B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2"/>
          </a:xfrm>
          <a:prstGeom prst="rect">
            <a:avLst/>
          </a:prstGeom>
        </p:spPr>
      </p:pic>
      <p:pic>
        <p:nvPicPr>
          <p:cNvPr id="8" name="Kuva 7">
            <a:extLst>
              <a:ext uri="{FF2B5EF4-FFF2-40B4-BE49-F238E27FC236}">
                <a16:creationId xmlns:a16="http://schemas.microsoft.com/office/drawing/2014/main" id="{35EA8AC8-7DC9-2BEE-2243-A53676E8DA2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29611" y="6182311"/>
            <a:ext cx="1454728" cy="349609"/>
          </a:xfrm>
          <a:prstGeom prst="rect">
            <a:avLst/>
          </a:prstGeom>
        </p:spPr>
      </p:pic>
    </p:spTree>
    <p:extLst>
      <p:ext uri="{BB962C8B-B14F-4D97-AF65-F5344CB8AC3E}">
        <p14:creationId xmlns:p14="http://schemas.microsoft.com/office/powerpoint/2010/main" val="367679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sällys">
    <p:bg>
      <p:bgPr>
        <a:solidFill>
          <a:schemeClr val="accent6"/>
        </a:solidFill>
        <a:effectLst/>
      </p:bgPr>
    </p:bg>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4A04E2C-DCAE-2419-0C33-D89F36507E08}"/>
              </a:ext>
            </a:extLst>
          </p:cNvPr>
          <p:cNvSpPr txBox="1">
            <a:spLocks/>
          </p:cNvSpPr>
          <p:nvPr/>
        </p:nvSpPr>
        <p:spPr>
          <a:xfrm>
            <a:off x="1193260" y="1256030"/>
            <a:ext cx="5036820" cy="812800"/>
          </a:xfrm>
          <a:prstGeom prst="rect">
            <a:avLst/>
          </a:prstGeom>
        </p:spPr>
        <p:txBody>
          <a:bodyPr vert="horz" lIns="91440" tIns="45720" rIns="91440" bIns="45720" numCol="2" rtlCol="0" anchor="t">
            <a:normAutofit/>
          </a:bodyPr>
          <a:lstStyle>
            <a:lvl1pPr marL="457200" indent="-457200" algn="l" defTabSz="914400" rtl="0" eaLnBrk="1" latinLnBrk="0" hangingPunct="1">
              <a:lnSpc>
                <a:spcPct val="90000"/>
              </a:lnSpc>
              <a:spcBef>
                <a:spcPct val="0"/>
              </a:spcBef>
              <a:buFont typeface="+mj-lt"/>
              <a:buAutoNum type="arabicPeriod"/>
              <a:defRPr sz="2400" b="1" kern="1200">
                <a:solidFill>
                  <a:schemeClr val="bg1"/>
                </a:solidFill>
                <a:latin typeface="+mj-lt"/>
                <a:ea typeface="+mj-ea"/>
                <a:cs typeface="+mj-cs"/>
              </a:defRPr>
            </a:lvl1pPr>
          </a:lstStyle>
          <a:p>
            <a:pPr marL="0" indent="0">
              <a:buFontTx/>
              <a:buNone/>
            </a:pPr>
            <a:r>
              <a:rPr lang="fi-FI" sz="3600" b="0" dirty="0"/>
              <a:t>Sisältö</a:t>
            </a:r>
          </a:p>
        </p:txBody>
      </p:sp>
      <p:sp>
        <p:nvSpPr>
          <p:cNvPr id="8" name="Tekstin paikkamerkki 7">
            <a:extLst>
              <a:ext uri="{FF2B5EF4-FFF2-40B4-BE49-F238E27FC236}">
                <a16:creationId xmlns:a16="http://schemas.microsoft.com/office/drawing/2014/main" id="{8FC7791F-6AD7-0400-6AE0-4C506916D55C}"/>
              </a:ext>
            </a:extLst>
          </p:cNvPr>
          <p:cNvSpPr>
            <a:spLocks noGrp="1"/>
          </p:cNvSpPr>
          <p:nvPr>
            <p:ph type="body" sz="quarter" idx="11"/>
          </p:nvPr>
        </p:nvSpPr>
        <p:spPr>
          <a:xfrm>
            <a:off x="1689698" y="2233613"/>
            <a:ext cx="6311302" cy="1003658"/>
          </a:xfrm>
        </p:spPr>
        <p:txBody>
          <a:bodyPr/>
          <a:lstStyle>
            <a:lvl1pPr marL="342900" indent="-342900">
              <a:lnSpc>
                <a:spcPts val="2500"/>
              </a:lnSpc>
              <a:spcBef>
                <a:spcPts val="600"/>
              </a:spcBef>
              <a:spcAft>
                <a:spcPts val="600"/>
              </a:spcAft>
              <a:buFont typeface="+mj-lt"/>
              <a:buAutoNum type="arabicPeriod"/>
              <a:defRPr sz="1800" b="1">
                <a:solidFill>
                  <a:schemeClr val="bg1"/>
                </a:solidFill>
              </a:defRPr>
            </a:lvl1pPr>
            <a:lvl2pPr marL="457200" indent="0">
              <a:buNone/>
              <a:defRPr sz="1400">
                <a:solidFill>
                  <a:schemeClr val="bg1"/>
                </a:solidFill>
              </a:defRPr>
            </a:lvl2pPr>
          </a:lstStyle>
          <a:p>
            <a:pPr lvl="0"/>
            <a:r>
              <a:rPr lang="fi-FI"/>
              <a:t>Muokkaa tekstin perustyylejä napsauttamalla</a:t>
            </a:r>
          </a:p>
        </p:txBody>
      </p:sp>
      <p:pic>
        <p:nvPicPr>
          <p:cNvPr id="2" name="Kuva 1">
            <a:extLst>
              <a:ext uri="{FF2B5EF4-FFF2-40B4-BE49-F238E27FC236}">
                <a16:creationId xmlns:a16="http://schemas.microsoft.com/office/drawing/2014/main" id="{382D1EBE-BD4B-9BBF-8CF6-CD7D819B70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4" name="Kuva 3">
            <a:extLst>
              <a:ext uri="{FF2B5EF4-FFF2-40B4-BE49-F238E27FC236}">
                <a16:creationId xmlns:a16="http://schemas.microsoft.com/office/drawing/2014/main" id="{C4DB2A8D-1F0A-D920-1480-F1323C77A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227966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E646F3-87BF-F29A-9391-DD78440658C0}"/>
              </a:ext>
            </a:extLst>
          </p:cNvPr>
          <p:cNvSpPr>
            <a:spLocks noGrp="1"/>
          </p:cNvSpPr>
          <p:nvPr>
            <p:ph type="title"/>
          </p:nvPr>
        </p:nvSpPr>
        <p:spPr/>
        <p:txBody>
          <a:bodyPr anchor="b"/>
          <a:lstStyle>
            <a:lvl1pPr>
              <a:defRPr>
                <a:solidFill>
                  <a:schemeClr val="accent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D13ED77E-D289-2A9A-5A8C-A676B62C81E9}"/>
              </a:ext>
            </a:extLst>
          </p:cNvPr>
          <p:cNvSpPr>
            <a:spLocks noGrp="1"/>
          </p:cNvSpPr>
          <p:nvPr>
            <p:ph idx="1"/>
          </p:nvPr>
        </p:nvSpPr>
        <p:spPr>
          <a:xfrm>
            <a:off x="838200" y="1825625"/>
            <a:ext cx="10515600" cy="3931707"/>
          </a:xfrm>
        </p:spPr>
        <p:txBody>
          <a:bodyPr/>
          <a:lstStyle>
            <a:lvl1pPr marL="0" indent="0">
              <a:buFontTx/>
              <a:buNone/>
              <a:defRPr sz="2000"/>
            </a:lvl1pPr>
            <a:lvl2pPr>
              <a:defRPr sz="1800" b="1"/>
            </a:lvl2pPr>
            <a:lvl3pPr>
              <a:defRPr sz="1600"/>
            </a:lvl3pPr>
          </a:lstStyle>
          <a:p>
            <a:pPr lvl="0"/>
            <a:r>
              <a:rPr lang="fi-FI"/>
              <a:t>Muokkaa tekstin perustyylejä napsauttamalla</a:t>
            </a:r>
          </a:p>
          <a:p>
            <a:pPr lvl="1"/>
            <a:r>
              <a:rPr lang="fi-FI"/>
              <a:t>toinen taso</a:t>
            </a:r>
          </a:p>
          <a:p>
            <a:pPr lvl="2"/>
            <a:r>
              <a:rPr lang="fi-FI"/>
              <a:t>kolmas taso</a:t>
            </a:r>
          </a:p>
        </p:txBody>
      </p:sp>
      <p:pic>
        <p:nvPicPr>
          <p:cNvPr id="4" name="Kuva 3">
            <a:extLst>
              <a:ext uri="{FF2B5EF4-FFF2-40B4-BE49-F238E27FC236}">
                <a16:creationId xmlns:a16="http://schemas.microsoft.com/office/drawing/2014/main" id="{5C2A44F3-FBAD-AEC1-12BE-D1BDFD570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85CC0D6C-2E85-F601-C2CC-BE4D3F2AF27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6" name="Suora yhdysviiva 5">
            <a:extLst>
              <a:ext uri="{FF2B5EF4-FFF2-40B4-BE49-F238E27FC236}">
                <a16:creationId xmlns:a16="http://schemas.microsoft.com/office/drawing/2014/main" id="{8C52FF00-65BB-1FBC-2F03-0CB2D3AAE011}"/>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C7432520-F104-1F86-6444-621A2842B2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8" name="Kuva 7">
            <a:extLst>
              <a:ext uri="{FF2B5EF4-FFF2-40B4-BE49-F238E27FC236}">
                <a16:creationId xmlns:a16="http://schemas.microsoft.com/office/drawing/2014/main" id="{1D1514F2-539D-344F-2646-0897C8BA711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9" name="Suora yhdysviiva 8">
            <a:extLst>
              <a:ext uri="{FF2B5EF4-FFF2-40B4-BE49-F238E27FC236}">
                <a16:creationId xmlns:a16="http://schemas.microsoft.com/office/drawing/2014/main" id="{D5F6CB08-1C84-F418-51C2-61666C88A9A2}"/>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6488CC0C-BD83-66CC-CA24-346145CFA0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3" name="Kuva 12">
            <a:extLst>
              <a:ext uri="{FF2B5EF4-FFF2-40B4-BE49-F238E27FC236}">
                <a16:creationId xmlns:a16="http://schemas.microsoft.com/office/drawing/2014/main" id="{1BD0C5D4-2C1C-F194-9673-54F29A1DCEC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2577842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atti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365126"/>
            <a:ext cx="10515600" cy="1051898"/>
          </a:xfrm>
        </p:spPr>
        <p:txBody>
          <a:bodyPr anchor="b"/>
          <a:lstStyle>
            <a:lvl1pPr>
              <a:defRPr>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536750"/>
            <a:ext cx="5157787" cy="4173816"/>
          </a:xfrm>
        </p:spPr>
        <p:txBody>
          <a:bodyPr>
            <a:normAutofit/>
          </a:bodyPr>
          <a:lstStyle>
            <a:lvl1pPr marL="0" indent="0">
              <a:lnSpc>
                <a:spcPts val="1400"/>
              </a:lnSpc>
              <a:spcBef>
                <a:spcPts val="0"/>
              </a:spcBef>
              <a:spcAft>
                <a:spcPts val="6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7018020" y="2235640"/>
            <a:ext cx="4046220" cy="2581274"/>
          </a:xfrm>
        </p:spPr>
        <p:txBody>
          <a:bodyPr>
            <a:normAutofit/>
          </a:bodyPr>
          <a:lstStyle>
            <a:lvl1pPr marL="0" indent="0">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 </a:t>
            </a:r>
            <a:br>
              <a:rPr lang="fi-FI" dirty="0"/>
            </a:br>
            <a:r>
              <a:rPr lang="fi-FI" dirty="0"/>
              <a:t>Muokkaa tekstin perustyylejä napsauttamalla</a:t>
            </a:r>
          </a:p>
          <a:p>
            <a:pPr lvl="0"/>
            <a:endParaRPr lang="fi-FI" dirty="0"/>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7018020" y="5147438"/>
            <a:ext cx="3429633" cy="563128"/>
          </a:xfrm>
        </p:spPr>
        <p:txBody>
          <a:bodyPr anchor="b">
            <a:normAutofit/>
          </a:bodyPr>
          <a:lstStyle>
            <a:lvl1pPr marL="0" indent="0">
              <a:buFontTx/>
              <a:buNone/>
              <a:defRPr sz="1400">
                <a:solidFill>
                  <a:schemeClr val="tx1">
                    <a:lumMod val="75000"/>
                    <a:lumOff val="25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Nimi</a:t>
            </a:r>
            <a:br>
              <a:rPr lang="fi-FI" dirty="0"/>
            </a:br>
            <a:r>
              <a:rPr lang="fi-FI" dirty="0"/>
              <a:t>Titteli</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253" y="1695773"/>
            <a:ext cx="625533" cy="479861"/>
          </a:xfrm>
          <a:prstGeom prst="rect">
            <a:avLst/>
          </a:prstGeom>
        </p:spPr>
      </p:pic>
      <p:pic>
        <p:nvPicPr>
          <p:cNvPr id="3" name="Kuva 2">
            <a:extLst>
              <a:ext uri="{FF2B5EF4-FFF2-40B4-BE49-F238E27FC236}">
                <a16:creationId xmlns:a16="http://schemas.microsoft.com/office/drawing/2014/main" id="{37C0D72E-7218-1A49-A847-CA7AFC8B1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66C570F-5484-BC4B-A6F3-C4CA1E9D073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E618DEC5-5598-E46B-DD5E-49D7BC6DA5A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EA2D6F9F-05FF-2613-86F0-3C80B9E24E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5253" y="1695773"/>
            <a:ext cx="625533" cy="479861"/>
          </a:xfrm>
          <a:prstGeom prst="rect">
            <a:avLst/>
          </a:prstGeom>
        </p:spPr>
      </p:pic>
      <p:pic>
        <p:nvPicPr>
          <p:cNvPr id="9" name="Kuva 8">
            <a:extLst>
              <a:ext uri="{FF2B5EF4-FFF2-40B4-BE49-F238E27FC236}">
                <a16:creationId xmlns:a16="http://schemas.microsoft.com/office/drawing/2014/main" id="{3339AACC-0A8F-C0A8-056C-50726F787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10" name="Kuva 9">
            <a:extLst>
              <a:ext uri="{FF2B5EF4-FFF2-40B4-BE49-F238E27FC236}">
                <a16:creationId xmlns:a16="http://schemas.microsoft.com/office/drawing/2014/main" id="{A0FF693B-C358-3902-2AC7-69020FDC8DF3}"/>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11" name="Suora yhdysviiva 10">
            <a:extLst>
              <a:ext uri="{FF2B5EF4-FFF2-40B4-BE49-F238E27FC236}">
                <a16:creationId xmlns:a16="http://schemas.microsoft.com/office/drawing/2014/main" id="{5894267E-72CC-4040-29EF-E52038B493EA}"/>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E8A198A-9E4F-14D1-DFC4-FF15B99D328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4" name="Kuva 13">
            <a:extLst>
              <a:ext uri="{FF2B5EF4-FFF2-40B4-BE49-F238E27FC236}">
                <a16:creationId xmlns:a16="http://schemas.microsoft.com/office/drawing/2014/main" id="{AFCFC4ED-5B7B-B269-439D-74C3079DBE4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223421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itaatti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365126"/>
            <a:ext cx="10515600" cy="1051898"/>
          </a:xfrm>
        </p:spPr>
        <p:txBody>
          <a:bodyPr anchor="b"/>
          <a:lstStyle>
            <a:lvl1pPr>
              <a:defRPr>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536750"/>
            <a:ext cx="5157787" cy="4173816"/>
          </a:xfrm>
        </p:spPr>
        <p:txBody>
          <a:bodyPr>
            <a:normAutofit/>
          </a:bodyPr>
          <a:lstStyle>
            <a:lvl1pPr marL="0" indent="0">
              <a:lnSpc>
                <a:spcPts val="1400"/>
              </a:lnSpc>
              <a:spcBef>
                <a:spcPts val="0"/>
              </a:spcBef>
              <a:spcAft>
                <a:spcPts val="6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7018020" y="2235640"/>
            <a:ext cx="4046220" cy="2581274"/>
          </a:xfrm>
        </p:spPr>
        <p:txBody>
          <a:bodyPr>
            <a:normAutofit/>
          </a:bodyPr>
          <a:lstStyle>
            <a:lvl1pPr marL="0" indent="0">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 </a:t>
            </a:r>
            <a:br>
              <a:rPr lang="fi-FI" dirty="0"/>
            </a:br>
            <a:r>
              <a:rPr lang="fi-FI" dirty="0"/>
              <a:t>Muokkaa tekstin perustyylejä napsauttamalla</a:t>
            </a:r>
          </a:p>
          <a:p>
            <a:pPr lvl="0"/>
            <a:endParaRPr lang="fi-FI" dirty="0"/>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7018020" y="5147438"/>
            <a:ext cx="3429633" cy="563128"/>
          </a:xfrm>
        </p:spPr>
        <p:txBody>
          <a:bodyPr anchor="b">
            <a:normAutofit/>
          </a:bodyPr>
          <a:lstStyle>
            <a:lvl1pPr marL="0" indent="0">
              <a:buFontTx/>
              <a:buNone/>
              <a:defRPr sz="1400">
                <a:solidFill>
                  <a:schemeClr val="tx1">
                    <a:lumMod val="75000"/>
                    <a:lumOff val="25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Nimi</a:t>
            </a:r>
            <a:br>
              <a:rPr lang="fi-FI" dirty="0"/>
            </a:br>
            <a:r>
              <a:rPr lang="fi-FI" dirty="0"/>
              <a:t>Titteli</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253" y="1695773"/>
            <a:ext cx="625533" cy="479861"/>
          </a:xfrm>
          <a:prstGeom prst="rect">
            <a:avLst/>
          </a:prstGeom>
        </p:spPr>
      </p:pic>
      <p:pic>
        <p:nvPicPr>
          <p:cNvPr id="3" name="Kuva 2">
            <a:extLst>
              <a:ext uri="{FF2B5EF4-FFF2-40B4-BE49-F238E27FC236}">
                <a16:creationId xmlns:a16="http://schemas.microsoft.com/office/drawing/2014/main" id="{37C0D72E-7218-1A49-A847-CA7AFC8B1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66C570F-5484-BC4B-A6F3-C4CA1E9D073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E618DEC5-5598-E46B-DD5E-49D7BC6DA5A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87D2840A-26B5-0F02-CB56-E975EE1E6E6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9" name="Kuva 8">
            <a:extLst>
              <a:ext uri="{FF2B5EF4-FFF2-40B4-BE49-F238E27FC236}">
                <a16:creationId xmlns:a16="http://schemas.microsoft.com/office/drawing/2014/main" id="{566953E6-5611-B542-D5E5-D13AE618C99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364804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itaatti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365126"/>
            <a:ext cx="10515600" cy="1051898"/>
          </a:xfrm>
        </p:spPr>
        <p:txBody>
          <a:bodyPr anchor="b"/>
          <a:lstStyle>
            <a:lvl1pPr>
              <a:defRPr>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536750"/>
            <a:ext cx="5157787" cy="4173816"/>
          </a:xfrm>
        </p:spPr>
        <p:txBody>
          <a:bodyPr>
            <a:normAutofit/>
          </a:bodyPr>
          <a:lstStyle>
            <a:lvl1pPr marL="0" indent="0">
              <a:lnSpc>
                <a:spcPts val="1400"/>
              </a:lnSpc>
              <a:spcBef>
                <a:spcPts val="0"/>
              </a:spcBef>
              <a:spcAft>
                <a:spcPts val="6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7018020" y="2235640"/>
            <a:ext cx="4046220" cy="2581274"/>
          </a:xfrm>
        </p:spPr>
        <p:txBody>
          <a:bodyPr>
            <a:normAutofit/>
          </a:bodyPr>
          <a:lstStyle>
            <a:lvl1pPr marL="0" indent="0">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 </a:t>
            </a:r>
            <a:br>
              <a:rPr lang="fi-FI" dirty="0"/>
            </a:br>
            <a:r>
              <a:rPr lang="fi-FI" dirty="0"/>
              <a:t>Muokkaa tekstin perustyylejä napsauttamalla</a:t>
            </a:r>
          </a:p>
          <a:p>
            <a:pPr lvl="0"/>
            <a:endParaRPr lang="fi-FI" dirty="0"/>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7018020" y="5147438"/>
            <a:ext cx="3429633" cy="563128"/>
          </a:xfrm>
        </p:spPr>
        <p:txBody>
          <a:bodyPr anchor="b">
            <a:normAutofit/>
          </a:bodyPr>
          <a:lstStyle>
            <a:lvl1pPr marL="0" indent="0">
              <a:buFontTx/>
              <a:buNone/>
              <a:defRPr sz="1400">
                <a:solidFill>
                  <a:schemeClr val="tx1">
                    <a:lumMod val="75000"/>
                    <a:lumOff val="25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Nimi</a:t>
            </a:r>
            <a:br>
              <a:rPr lang="fi-FI" dirty="0"/>
            </a:br>
            <a:r>
              <a:rPr lang="fi-FI" dirty="0"/>
              <a:t>Titteli</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253" y="1695773"/>
            <a:ext cx="625533" cy="479861"/>
          </a:xfrm>
          <a:prstGeom prst="rect">
            <a:avLst/>
          </a:prstGeom>
        </p:spPr>
      </p:pic>
      <p:pic>
        <p:nvPicPr>
          <p:cNvPr id="3" name="Kuva 2">
            <a:extLst>
              <a:ext uri="{FF2B5EF4-FFF2-40B4-BE49-F238E27FC236}">
                <a16:creationId xmlns:a16="http://schemas.microsoft.com/office/drawing/2014/main" id="{37C0D72E-7218-1A49-A847-CA7AFC8B1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66C570F-5484-BC4B-A6F3-C4CA1E9D073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E618DEC5-5598-E46B-DD5E-49D7BC6DA5A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B2BD512E-24A1-A28F-2F58-30B516A31F4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9" name="Kuva 8">
            <a:extLst>
              <a:ext uri="{FF2B5EF4-FFF2-40B4-BE49-F238E27FC236}">
                <a16:creationId xmlns:a16="http://schemas.microsoft.com/office/drawing/2014/main" id="{B0FA5C24-F6AB-56A3-4B21-128D244EDC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309314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itaatti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365126"/>
            <a:ext cx="10515600" cy="1051898"/>
          </a:xfrm>
        </p:spPr>
        <p:txBody>
          <a:bodyPr anchor="b"/>
          <a:lstStyle>
            <a:lvl1pPr>
              <a:defRPr>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536750"/>
            <a:ext cx="5157787" cy="4173816"/>
          </a:xfrm>
        </p:spPr>
        <p:txBody>
          <a:bodyPr>
            <a:normAutofit/>
          </a:bodyPr>
          <a:lstStyle>
            <a:lvl1pPr marL="0" indent="0">
              <a:lnSpc>
                <a:spcPts val="1400"/>
              </a:lnSpc>
              <a:spcBef>
                <a:spcPts val="0"/>
              </a:spcBef>
              <a:spcAft>
                <a:spcPts val="6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7018020" y="2235640"/>
            <a:ext cx="4046220" cy="2581274"/>
          </a:xfrm>
        </p:spPr>
        <p:txBody>
          <a:bodyPr>
            <a:normAutofit/>
          </a:bodyPr>
          <a:lstStyle>
            <a:lvl1pPr marL="0" indent="0">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 </a:t>
            </a:r>
            <a:br>
              <a:rPr lang="fi-FI" dirty="0"/>
            </a:br>
            <a:r>
              <a:rPr lang="fi-FI" dirty="0"/>
              <a:t>Muokkaa tekstin perustyylejä napsauttamalla</a:t>
            </a:r>
          </a:p>
          <a:p>
            <a:pPr lvl="0"/>
            <a:endParaRPr lang="fi-FI" dirty="0"/>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7018020" y="5147438"/>
            <a:ext cx="3429633" cy="563128"/>
          </a:xfrm>
        </p:spPr>
        <p:txBody>
          <a:bodyPr anchor="b">
            <a:normAutofit/>
          </a:bodyPr>
          <a:lstStyle>
            <a:lvl1pPr marL="0" indent="0">
              <a:buFontTx/>
              <a:buNone/>
              <a:defRPr sz="1400">
                <a:solidFill>
                  <a:schemeClr val="tx1">
                    <a:lumMod val="75000"/>
                    <a:lumOff val="25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Nimi</a:t>
            </a:r>
            <a:br>
              <a:rPr lang="fi-FI" dirty="0"/>
            </a:br>
            <a:r>
              <a:rPr lang="fi-FI" dirty="0"/>
              <a:t>Titteli</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253" y="1695773"/>
            <a:ext cx="625533" cy="479861"/>
          </a:xfrm>
          <a:prstGeom prst="rect">
            <a:avLst/>
          </a:prstGeom>
        </p:spPr>
      </p:pic>
      <p:pic>
        <p:nvPicPr>
          <p:cNvPr id="3" name="Kuva 2">
            <a:extLst>
              <a:ext uri="{FF2B5EF4-FFF2-40B4-BE49-F238E27FC236}">
                <a16:creationId xmlns:a16="http://schemas.microsoft.com/office/drawing/2014/main" id="{37C0D72E-7218-1A49-A847-CA7AFC8B1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66C570F-5484-BC4B-A6F3-C4CA1E9D073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E618DEC5-5598-E46B-DD5E-49D7BC6DA5A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1B096F1A-148A-85BA-74A0-CCFEE80974F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9" name="Kuva 8">
            <a:extLst>
              <a:ext uri="{FF2B5EF4-FFF2-40B4-BE49-F238E27FC236}">
                <a16:creationId xmlns:a16="http://schemas.microsoft.com/office/drawing/2014/main" id="{EC878C76-2344-0DAD-FA72-6C437F7F66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102456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Sitaatti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365126"/>
            <a:ext cx="10515600" cy="1051898"/>
          </a:xfrm>
        </p:spPr>
        <p:txBody>
          <a:bodyPr anchor="b"/>
          <a:lstStyle>
            <a:lvl1pPr>
              <a:defRPr>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536750"/>
            <a:ext cx="5157787" cy="4173816"/>
          </a:xfrm>
        </p:spPr>
        <p:txBody>
          <a:bodyPr>
            <a:normAutofit/>
          </a:bodyPr>
          <a:lstStyle>
            <a:lvl1pPr marL="0" indent="0">
              <a:lnSpc>
                <a:spcPts val="1400"/>
              </a:lnSpc>
              <a:spcBef>
                <a:spcPts val="0"/>
              </a:spcBef>
              <a:spcAft>
                <a:spcPts val="6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7018020" y="2235640"/>
            <a:ext cx="4046220" cy="2581274"/>
          </a:xfrm>
        </p:spPr>
        <p:txBody>
          <a:bodyPr>
            <a:normAutofit/>
          </a:bodyPr>
          <a:lstStyle>
            <a:lvl1pPr marL="0" indent="0">
              <a:buFontTx/>
              <a:buNone/>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 </a:t>
            </a:r>
            <a:br>
              <a:rPr lang="fi-FI" dirty="0"/>
            </a:br>
            <a:r>
              <a:rPr lang="fi-FI" dirty="0"/>
              <a:t>Muokkaa tekstin perustyylejä napsauttamalla</a:t>
            </a:r>
          </a:p>
          <a:p>
            <a:pPr lvl="0"/>
            <a:endParaRPr lang="fi-FI" dirty="0"/>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7018020" y="5147438"/>
            <a:ext cx="3429633" cy="563128"/>
          </a:xfrm>
        </p:spPr>
        <p:txBody>
          <a:bodyPr anchor="b">
            <a:normAutofit/>
          </a:bodyPr>
          <a:lstStyle>
            <a:lvl1pPr marL="0" indent="0">
              <a:buFontTx/>
              <a:buNone/>
              <a:defRPr sz="1400">
                <a:solidFill>
                  <a:schemeClr val="tx1">
                    <a:lumMod val="75000"/>
                    <a:lumOff val="25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Nimi</a:t>
            </a:r>
            <a:br>
              <a:rPr lang="fi-FI" dirty="0"/>
            </a:br>
            <a:r>
              <a:rPr lang="fi-FI" dirty="0"/>
              <a:t>Titteli</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253" y="1695773"/>
            <a:ext cx="625533" cy="479861"/>
          </a:xfrm>
          <a:prstGeom prst="rect">
            <a:avLst/>
          </a:prstGeom>
        </p:spPr>
      </p:pic>
      <p:pic>
        <p:nvPicPr>
          <p:cNvPr id="3" name="Kuva 2">
            <a:extLst>
              <a:ext uri="{FF2B5EF4-FFF2-40B4-BE49-F238E27FC236}">
                <a16:creationId xmlns:a16="http://schemas.microsoft.com/office/drawing/2014/main" id="{37C0D72E-7218-1A49-A847-CA7AFC8B1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66C570F-5484-BC4B-A6F3-C4CA1E9D073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E618DEC5-5598-E46B-DD5E-49D7BC6DA5A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CB68F6C5-80B7-943F-8534-0472707D3BB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9" name="Kuva 8">
            <a:extLst>
              <a:ext uri="{FF2B5EF4-FFF2-40B4-BE49-F238E27FC236}">
                <a16:creationId xmlns:a16="http://schemas.microsoft.com/office/drawing/2014/main" id="{9A2DE1E4-5DA2-F115-12B2-4178CBF1181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37542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ja sisältö + vapaa ti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84D90-9EB8-749A-0656-46CA88BE20A1}"/>
              </a:ext>
            </a:extLst>
          </p:cNvPr>
          <p:cNvSpPr>
            <a:spLocks noGrp="1"/>
          </p:cNvSpPr>
          <p:nvPr>
            <p:ph type="title"/>
          </p:nvPr>
        </p:nvSpPr>
        <p:spPr>
          <a:xfrm>
            <a:off x="839788" y="500826"/>
            <a:ext cx="10515600" cy="1325563"/>
          </a:xfrm>
        </p:spPr>
        <p:txBody>
          <a:bodyPr anchor="b">
            <a:normAutofit/>
          </a:bodyPr>
          <a:lstStyle>
            <a:lvl1pPr>
              <a:lnSpc>
                <a:spcPts val="4500"/>
              </a:lnSpc>
              <a:spcAft>
                <a:spcPts val="600"/>
              </a:spcAft>
              <a:defRPr sz="3600">
                <a:solidFill>
                  <a:schemeClr val="accent6"/>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F253DA31-2F6D-43FD-8BE1-471A242990F6}"/>
              </a:ext>
            </a:extLst>
          </p:cNvPr>
          <p:cNvSpPr>
            <a:spLocks noGrp="1"/>
          </p:cNvSpPr>
          <p:nvPr>
            <p:ph sz="half" idx="2"/>
          </p:nvPr>
        </p:nvSpPr>
        <p:spPr>
          <a:xfrm>
            <a:off x="839788" y="1894970"/>
            <a:ext cx="5157787" cy="3892988"/>
          </a:xfrm>
        </p:spPr>
        <p:txBody>
          <a:bodyPr>
            <a:normAutofit/>
          </a:bodyPr>
          <a:lstStyle>
            <a:lvl1pPr marL="0" indent="0">
              <a:lnSpc>
                <a:spcPts val="1900"/>
              </a:lnSpc>
              <a:spcBef>
                <a:spcPts val="0"/>
              </a:spcBef>
              <a:spcAft>
                <a:spcPts val="600"/>
              </a:spcAft>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pic>
        <p:nvPicPr>
          <p:cNvPr id="9" name="Kuva 8">
            <a:extLst>
              <a:ext uri="{FF2B5EF4-FFF2-40B4-BE49-F238E27FC236}">
                <a16:creationId xmlns:a16="http://schemas.microsoft.com/office/drawing/2014/main" id="{9AF3AA01-1A24-E910-D3EB-97BB9E8BA9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10" name="Kuva 9">
            <a:extLst>
              <a:ext uri="{FF2B5EF4-FFF2-40B4-BE49-F238E27FC236}">
                <a16:creationId xmlns:a16="http://schemas.microsoft.com/office/drawing/2014/main" id="{AB947A94-F6F5-21C1-5D7B-BAA0173FC07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12" name="Suora yhdysviiva 11">
            <a:extLst>
              <a:ext uri="{FF2B5EF4-FFF2-40B4-BE49-F238E27FC236}">
                <a16:creationId xmlns:a16="http://schemas.microsoft.com/office/drawing/2014/main" id="{544F6642-044F-C79F-EED6-A0121EBEFDEA}"/>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3994A891-DB4F-32D3-F048-B16097BC41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5595EAA8-019F-5432-4D31-16A83D246270}"/>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6" name="Suora yhdysviiva 5">
            <a:extLst>
              <a:ext uri="{FF2B5EF4-FFF2-40B4-BE49-F238E27FC236}">
                <a16:creationId xmlns:a16="http://schemas.microsoft.com/office/drawing/2014/main" id="{83F933DE-9ADB-A7A4-56B5-9EC9F33439BB}"/>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9D13620E-E4A5-F716-96D7-9B7CCB24740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8" name="Kuva 7">
            <a:extLst>
              <a:ext uri="{FF2B5EF4-FFF2-40B4-BE49-F238E27FC236}">
                <a16:creationId xmlns:a16="http://schemas.microsoft.com/office/drawing/2014/main" id="{38F39D38-6F0C-5972-A829-2B7F9337150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407649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E995FE-29D7-24FC-6080-F62130D1531B}"/>
              </a:ext>
            </a:extLst>
          </p:cNvPr>
          <p:cNvSpPr>
            <a:spLocks noGrp="1"/>
          </p:cNvSpPr>
          <p:nvPr>
            <p:ph type="title"/>
          </p:nvPr>
        </p:nvSpPr>
        <p:spPr>
          <a:xfrm>
            <a:off x="839788" y="793269"/>
            <a:ext cx="5083934" cy="1143000"/>
          </a:xfrm>
        </p:spPr>
        <p:txBody>
          <a:bodyPr anchor="b"/>
          <a:lstStyle>
            <a:lvl1pPr>
              <a:lnSpc>
                <a:spcPts val="3500"/>
              </a:lnSpc>
              <a:defRPr sz="3200">
                <a:solidFill>
                  <a:schemeClr val="accent6"/>
                </a:solidFill>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BC24043-65EA-E607-FC45-2046A5D7D921}"/>
              </a:ext>
            </a:extLst>
          </p:cNvPr>
          <p:cNvSpPr>
            <a:spLocks noGrp="1"/>
          </p:cNvSpPr>
          <p:nvPr>
            <p:ph type="body" sz="half" idx="2"/>
          </p:nvPr>
        </p:nvSpPr>
        <p:spPr>
          <a:xfrm>
            <a:off x="839788" y="2057400"/>
            <a:ext cx="5083934" cy="3811588"/>
          </a:xfrm>
        </p:spPr>
        <p:txBody>
          <a:bodyPr>
            <a:normAutofit/>
          </a:bodyPr>
          <a:lstStyle>
            <a:lvl1pPr marL="0" indent="0">
              <a:lnSpc>
                <a:spcPts val="1400"/>
              </a:lnSpc>
              <a:spcBef>
                <a:spcPts val="0"/>
              </a:spcBef>
              <a:spcAft>
                <a:spcPts val="600"/>
              </a:spcAft>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0B13DFC1-DBDD-7101-7C8B-519255A7E71B}"/>
              </a:ext>
            </a:extLst>
          </p:cNvPr>
          <p:cNvSpPr>
            <a:spLocks noGrp="1"/>
          </p:cNvSpPr>
          <p:nvPr>
            <p:ph type="body" sz="half" idx="10"/>
          </p:nvPr>
        </p:nvSpPr>
        <p:spPr>
          <a:xfrm>
            <a:off x="6268278" y="2057400"/>
            <a:ext cx="5083934" cy="3811588"/>
          </a:xfrm>
        </p:spPr>
        <p:txBody>
          <a:bodyPr>
            <a:normAutofit/>
          </a:bodyPr>
          <a:lstStyle>
            <a:lvl1pPr marL="0" indent="0">
              <a:lnSpc>
                <a:spcPts val="1400"/>
              </a:lnSpc>
              <a:spcBef>
                <a:spcPts val="0"/>
              </a:spcBef>
              <a:spcAft>
                <a:spcPts val="600"/>
              </a:spcAft>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13">
            <a:extLst>
              <a:ext uri="{FF2B5EF4-FFF2-40B4-BE49-F238E27FC236}">
                <a16:creationId xmlns:a16="http://schemas.microsoft.com/office/drawing/2014/main" id="{0BEEE5E1-5A5F-D9CA-E06D-A4B613F393EC}"/>
              </a:ext>
            </a:extLst>
          </p:cNvPr>
          <p:cNvSpPr>
            <a:spLocks noGrp="1"/>
          </p:cNvSpPr>
          <p:nvPr>
            <p:ph type="body" sz="quarter" idx="11" hasCustomPrompt="1"/>
          </p:nvPr>
        </p:nvSpPr>
        <p:spPr>
          <a:xfrm>
            <a:off x="6268277" y="793063"/>
            <a:ext cx="5083935" cy="1143000"/>
          </a:xfrm>
        </p:spPr>
        <p:txBody>
          <a:bodyPr anchor="b">
            <a:normAutofit/>
          </a:bodyPr>
          <a:lstStyle>
            <a:lvl1pPr marL="0" indent="0">
              <a:lnSpc>
                <a:spcPts val="3500"/>
              </a:lnSpc>
              <a:spcBef>
                <a:spcPts val="0"/>
              </a:spcBef>
              <a:spcAft>
                <a:spcPts val="600"/>
              </a:spcAft>
              <a:buNone/>
              <a:defRPr sz="3200" b="1">
                <a:solidFill>
                  <a:schemeClr val="accent6"/>
                </a:solidFill>
              </a:defRPr>
            </a:lvl1pPr>
          </a:lstStyle>
          <a:p>
            <a:pPr lvl="0"/>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3" name="Kuva 2">
            <a:extLst>
              <a:ext uri="{FF2B5EF4-FFF2-40B4-BE49-F238E27FC236}">
                <a16:creationId xmlns:a16="http://schemas.microsoft.com/office/drawing/2014/main" id="{6ACC1FE6-F011-4A36-5872-57ADA952A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6" name="Kuva 5">
            <a:extLst>
              <a:ext uri="{FF2B5EF4-FFF2-40B4-BE49-F238E27FC236}">
                <a16:creationId xmlns:a16="http://schemas.microsoft.com/office/drawing/2014/main" id="{EAABA4F0-C5F2-0F9D-E879-DDEE12C41D9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7" name="Suora yhdysviiva 6">
            <a:extLst>
              <a:ext uri="{FF2B5EF4-FFF2-40B4-BE49-F238E27FC236}">
                <a16:creationId xmlns:a16="http://schemas.microsoft.com/office/drawing/2014/main" id="{8AD3F2A8-D30A-9DB8-7834-251C17D63BAE}"/>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BE2C6DF5-DE36-1066-CE65-7D0F0A9D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8" name="Kuva 7">
            <a:extLst>
              <a:ext uri="{FF2B5EF4-FFF2-40B4-BE49-F238E27FC236}">
                <a16:creationId xmlns:a16="http://schemas.microsoft.com/office/drawing/2014/main" id="{C66337EF-707A-D722-D09E-72F25220769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9" name="Suora yhdysviiva 8">
            <a:extLst>
              <a:ext uri="{FF2B5EF4-FFF2-40B4-BE49-F238E27FC236}">
                <a16:creationId xmlns:a16="http://schemas.microsoft.com/office/drawing/2014/main" id="{C41BE813-D929-7C70-1676-25398FE03305}"/>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2663D0D0-C4FA-CDB7-E823-283FF891605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2" name="Kuva 11">
            <a:extLst>
              <a:ext uri="{FF2B5EF4-FFF2-40B4-BE49-F238E27FC236}">
                <a16:creationId xmlns:a16="http://schemas.microsoft.com/office/drawing/2014/main" id="{9A793A49-78B2-9684-3D1C-7F6D7B8E7A9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354152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ailu + alaotsik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E995FE-29D7-24FC-6080-F62130D1531B}"/>
              </a:ext>
            </a:extLst>
          </p:cNvPr>
          <p:cNvSpPr>
            <a:spLocks noGrp="1"/>
          </p:cNvSpPr>
          <p:nvPr>
            <p:ph type="title"/>
          </p:nvPr>
        </p:nvSpPr>
        <p:spPr>
          <a:xfrm>
            <a:off x="839788" y="793269"/>
            <a:ext cx="10512424" cy="766590"/>
          </a:xfrm>
        </p:spPr>
        <p:txBody>
          <a:bodyPr anchor="b">
            <a:normAutofit/>
          </a:bodyPr>
          <a:lstStyle>
            <a:lvl1pPr>
              <a:lnSpc>
                <a:spcPts val="4500"/>
              </a:lnSpc>
              <a:spcAft>
                <a:spcPts val="600"/>
              </a:spcAft>
              <a:defRPr sz="3600">
                <a:solidFill>
                  <a:schemeClr val="accent6"/>
                </a:solidFill>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BC24043-65EA-E607-FC45-2046A5D7D921}"/>
              </a:ext>
            </a:extLst>
          </p:cNvPr>
          <p:cNvSpPr>
            <a:spLocks noGrp="1"/>
          </p:cNvSpPr>
          <p:nvPr>
            <p:ph type="body" sz="half" idx="2"/>
          </p:nvPr>
        </p:nvSpPr>
        <p:spPr>
          <a:xfrm>
            <a:off x="839788" y="3079375"/>
            <a:ext cx="5083934" cy="2789611"/>
          </a:xfrm>
        </p:spPr>
        <p:txBody>
          <a:bodyPr>
            <a:normAutofit/>
          </a:bodyPr>
          <a:lstStyle>
            <a:lvl1pPr marL="0" indent="0">
              <a:lnSpc>
                <a:spcPts val="2100"/>
              </a:lnSpc>
              <a:spcBef>
                <a:spcPts val="600"/>
              </a:spcBef>
              <a:spcAft>
                <a:spcPts val="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0B13DFC1-DBDD-7101-7C8B-519255A7E71B}"/>
              </a:ext>
            </a:extLst>
          </p:cNvPr>
          <p:cNvSpPr>
            <a:spLocks noGrp="1"/>
          </p:cNvSpPr>
          <p:nvPr>
            <p:ph type="body" sz="half" idx="10"/>
          </p:nvPr>
        </p:nvSpPr>
        <p:spPr>
          <a:xfrm>
            <a:off x="6268278" y="3079375"/>
            <a:ext cx="5083934" cy="2789611"/>
          </a:xfrm>
        </p:spPr>
        <p:txBody>
          <a:bodyPr>
            <a:normAutofit/>
          </a:bodyPr>
          <a:lstStyle>
            <a:lvl1pPr marL="0" indent="0">
              <a:lnSpc>
                <a:spcPts val="2100"/>
              </a:lnSpc>
              <a:spcBef>
                <a:spcPts val="600"/>
              </a:spcBef>
              <a:spcAft>
                <a:spcPts val="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Tekstin paikkamerkki 5">
            <a:extLst>
              <a:ext uri="{FF2B5EF4-FFF2-40B4-BE49-F238E27FC236}">
                <a16:creationId xmlns:a16="http://schemas.microsoft.com/office/drawing/2014/main" id="{EF20DDFA-E173-7110-3D3B-9B6901EACBBF}"/>
              </a:ext>
            </a:extLst>
          </p:cNvPr>
          <p:cNvSpPr>
            <a:spLocks noGrp="1"/>
          </p:cNvSpPr>
          <p:nvPr>
            <p:ph type="body" sz="quarter" idx="11"/>
          </p:nvPr>
        </p:nvSpPr>
        <p:spPr>
          <a:xfrm>
            <a:off x="839788" y="2316212"/>
            <a:ext cx="5083175" cy="658297"/>
          </a:xfrm>
        </p:spPr>
        <p:txBody>
          <a:bodyPr>
            <a:noAutofit/>
          </a:bodyPr>
          <a:lstStyle>
            <a:lvl1pPr marL="0" indent="0">
              <a:lnSpc>
                <a:spcPts val="2100"/>
              </a:lnSpc>
              <a:spcBef>
                <a:spcPts val="0"/>
              </a:spcBef>
              <a:buNone/>
              <a:defRPr sz="1800" b="1">
                <a:solidFill>
                  <a:schemeClr val="tx1"/>
                </a:solidFill>
                <a:latin typeface="+mj-lt"/>
              </a:defRPr>
            </a:lvl1pPr>
            <a:lvl2pPr marL="457200" indent="0">
              <a:buNone/>
              <a:defRPr sz="1800" b="1">
                <a:latin typeface="+mj-lt"/>
              </a:defRPr>
            </a:lvl2pPr>
            <a:lvl3pPr marL="914400" indent="0">
              <a:buNone/>
              <a:defRPr sz="1800" b="1">
                <a:latin typeface="+mj-lt"/>
              </a:defRPr>
            </a:lvl3pPr>
            <a:lvl4pPr marL="1371600" indent="0">
              <a:buNone/>
              <a:defRPr sz="1800" b="1">
                <a:latin typeface="+mj-lt"/>
              </a:defRPr>
            </a:lvl4pPr>
            <a:lvl5pPr marL="1828800" indent="0">
              <a:buNone/>
              <a:defRPr sz="1800" b="1">
                <a:latin typeface="+mj-lt"/>
              </a:defRPr>
            </a:lvl5pPr>
          </a:lstStyle>
          <a:p>
            <a:pPr lvl="0"/>
            <a:r>
              <a:rPr lang="fi-FI"/>
              <a:t>Muokkaa tekstin perustyylejä napsauttamalla</a:t>
            </a:r>
          </a:p>
        </p:txBody>
      </p:sp>
      <p:sp>
        <p:nvSpPr>
          <p:cNvPr id="7" name="Tekstin paikkamerkki 5">
            <a:extLst>
              <a:ext uri="{FF2B5EF4-FFF2-40B4-BE49-F238E27FC236}">
                <a16:creationId xmlns:a16="http://schemas.microsoft.com/office/drawing/2014/main" id="{4BDDBFA8-4B46-3C84-16F9-CE5688B9F906}"/>
              </a:ext>
            </a:extLst>
          </p:cNvPr>
          <p:cNvSpPr>
            <a:spLocks noGrp="1"/>
          </p:cNvSpPr>
          <p:nvPr>
            <p:ph type="body" sz="quarter" idx="12"/>
          </p:nvPr>
        </p:nvSpPr>
        <p:spPr>
          <a:xfrm>
            <a:off x="6268278" y="2316211"/>
            <a:ext cx="5083175" cy="658297"/>
          </a:xfrm>
        </p:spPr>
        <p:txBody>
          <a:bodyPr>
            <a:noAutofit/>
          </a:bodyPr>
          <a:lstStyle>
            <a:lvl1pPr marL="0" indent="0">
              <a:lnSpc>
                <a:spcPts val="2100"/>
              </a:lnSpc>
              <a:spcBef>
                <a:spcPts val="0"/>
              </a:spcBef>
              <a:buNone/>
              <a:defRPr sz="1800" b="1">
                <a:solidFill>
                  <a:schemeClr val="tx1"/>
                </a:solidFill>
                <a:latin typeface="+mj-lt"/>
              </a:defRPr>
            </a:lvl1pPr>
            <a:lvl2pPr marL="457200" indent="0">
              <a:buNone/>
              <a:defRPr sz="1800" b="1">
                <a:latin typeface="+mj-lt"/>
              </a:defRPr>
            </a:lvl2pPr>
            <a:lvl3pPr marL="914400" indent="0">
              <a:buNone/>
              <a:defRPr sz="1800" b="1">
                <a:latin typeface="+mj-lt"/>
              </a:defRPr>
            </a:lvl3pPr>
            <a:lvl4pPr marL="1371600" indent="0">
              <a:buNone/>
              <a:defRPr sz="1800" b="1">
                <a:latin typeface="+mj-lt"/>
              </a:defRPr>
            </a:lvl4pPr>
            <a:lvl5pPr marL="1828800" indent="0">
              <a:buNone/>
              <a:defRPr sz="1800" b="1">
                <a:latin typeface="+mj-lt"/>
              </a:defRPr>
            </a:lvl5pPr>
          </a:lstStyle>
          <a:p>
            <a:pPr lvl="0"/>
            <a:r>
              <a:rPr lang="fi-FI"/>
              <a:t>Muokkaa tekstin perustyylejä napsauttamalla</a:t>
            </a:r>
          </a:p>
        </p:txBody>
      </p:sp>
      <p:sp>
        <p:nvSpPr>
          <p:cNvPr id="11" name="Tekstin paikkamerkki 10">
            <a:extLst>
              <a:ext uri="{FF2B5EF4-FFF2-40B4-BE49-F238E27FC236}">
                <a16:creationId xmlns:a16="http://schemas.microsoft.com/office/drawing/2014/main" id="{27DFB941-0471-51BB-F544-02B69B3595B0}"/>
              </a:ext>
            </a:extLst>
          </p:cNvPr>
          <p:cNvSpPr>
            <a:spLocks noGrp="1"/>
          </p:cNvSpPr>
          <p:nvPr>
            <p:ph type="body" sz="quarter" idx="13"/>
          </p:nvPr>
        </p:nvSpPr>
        <p:spPr>
          <a:xfrm>
            <a:off x="839788" y="1735044"/>
            <a:ext cx="10512425" cy="446088"/>
          </a:xfrm>
        </p:spPr>
        <p:txBody>
          <a:bodyPr>
            <a:noAutofit/>
          </a:bodyPr>
          <a:lstStyle>
            <a:lvl1pPr marL="0" indent="0">
              <a:buNone/>
              <a:defRPr sz="2400">
                <a:latin typeface="+mj-lt"/>
              </a:defRPr>
            </a:lvl1pPr>
            <a:lvl2pPr marL="457200" indent="0">
              <a:buNone/>
              <a:defRPr sz="2400">
                <a:latin typeface="+mj-lt"/>
              </a:defRPr>
            </a:lvl2pPr>
            <a:lvl3pPr marL="914400" indent="0">
              <a:buNone/>
              <a:defRPr sz="2400">
                <a:latin typeface="+mj-lt"/>
              </a:defRPr>
            </a:lvl3pPr>
            <a:lvl4pPr marL="1371600" indent="0">
              <a:buNone/>
              <a:defRPr sz="2400">
                <a:latin typeface="+mj-lt"/>
              </a:defRPr>
            </a:lvl4pPr>
            <a:lvl5pPr marL="1828800" indent="0">
              <a:buNone/>
              <a:defRPr sz="2400">
                <a:latin typeface="+mj-lt"/>
              </a:defRPr>
            </a:lvl5pPr>
          </a:lstStyle>
          <a:p>
            <a:pPr lvl="0"/>
            <a:r>
              <a:rPr lang="fi-FI"/>
              <a:t>Muokkaa tekstin perustyylejä napsauttamalla</a:t>
            </a:r>
          </a:p>
        </p:txBody>
      </p:sp>
      <p:pic>
        <p:nvPicPr>
          <p:cNvPr id="13" name="Kuva 12">
            <a:extLst>
              <a:ext uri="{FF2B5EF4-FFF2-40B4-BE49-F238E27FC236}">
                <a16:creationId xmlns:a16="http://schemas.microsoft.com/office/drawing/2014/main" id="{BB53CE8C-6C20-D0A6-491D-EDA6F7F196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15" name="Kuva 14">
            <a:extLst>
              <a:ext uri="{FF2B5EF4-FFF2-40B4-BE49-F238E27FC236}">
                <a16:creationId xmlns:a16="http://schemas.microsoft.com/office/drawing/2014/main" id="{3A372FB1-2D99-A1D3-CCA9-BAE9FAD126A7}"/>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16" name="Suora yhdysviiva 15">
            <a:extLst>
              <a:ext uri="{FF2B5EF4-FFF2-40B4-BE49-F238E27FC236}">
                <a16:creationId xmlns:a16="http://schemas.microsoft.com/office/drawing/2014/main" id="{9377242F-5462-C80E-4E8F-FC87D7FAF6AE}"/>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FE45BD78-83F7-2611-5D82-9044CE0895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7ED4F1D0-04C5-8E4F-3A06-376D63D4BDE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8" name="Suora yhdysviiva 7">
            <a:extLst>
              <a:ext uri="{FF2B5EF4-FFF2-40B4-BE49-F238E27FC236}">
                <a16:creationId xmlns:a16="http://schemas.microsoft.com/office/drawing/2014/main" id="{4EF0EE80-FDE8-6F9E-ACDD-DD8A0B90D113}"/>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D92D6AF7-2CE9-CBBE-B531-A60BDCB0EE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2" name="Kuva 11">
            <a:extLst>
              <a:ext uri="{FF2B5EF4-FFF2-40B4-BE49-F238E27FC236}">
                <a16:creationId xmlns:a16="http://schemas.microsoft.com/office/drawing/2014/main" id="{5892DDD9-76BC-8256-8BDF-932948087DF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253022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 1">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D9DE8-ED6C-A014-668D-DB1C6468C2E9}"/>
              </a:ext>
            </a:extLst>
          </p:cNvPr>
          <p:cNvSpPr>
            <a:spLocks noGrp="1"/>
          </p:cNvSpPr>
          <p:nvPr>
            <p:ph type="ctrTitle"/>
          </p:nvPr>
        </p:nvSpPr>
        <p:spPr>
          <a:xfrm>
            <a:off x="529611" y="2235200"/>
            <a:ext cx="11046015" cy="2387600"/>
          </a:xfrm>
        </p:spPr>
        <p:txBody>
          <a:bodyPr anchor="ctr"/>
          <a:lstStyle>
            <a:lvl1pPr algn="ctr">
              <a:lnSpc>
                <a:spcPts val="7000"/>
              </a:lnSpc>
              <a:defRPr sz="6000" b="1">
                <a:solidFill>
                  <a:schemeClr val="tx1"/>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50CC9B5A-8716-2159-B9C2-AA6FF66153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8440" y="2974789"/>
            <a:ext cx="4203560" cy="3903307"/>
          </a:xfrm>
          <a:prstGeom prst="rect">
            <a:avLst/>
          </a:prstGeom>
        </p:spPr>
      </p:pic>
      <p:pic>
        <p:nvPicPr>
          <p:cNvPr id="6" name="Kuva 5">
            <a:extLst>
              <a:ext uri="{FF2B5EF4-FFF2-40B4-BE49-F238E27FC236}">
                <a16:creationId xmlns:a16="http://schemas.microsoft.com/office/drawing/2014/main" id="{7F056542-EE2C-07D6-02CD-4F4B7BB413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06138" y="6118657"/>
            <a:ext cx="986866" cy="412172"/>
          </a:xfrm>
          <a:prstGeom prst="rect">
            <a:avLst/>
          </a:prstGeom>
        </p:spPr>
      </p:pic>
      <p:pic>
        <p:nvPicPr>
          <p:cNvPr id="7" name="Kuva 6">
            <a:extLst>
              <a:ext uri="{FF2B5EF4-FFF2-40B4-BE49-F238E27FC236}">
                <a16:creationId xmlns:a16="http://schemas.microsoft.com/office/drawing/2014/main" id="{9D6E5C48-31C1-90E9-5A09-A760B3ADD1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29611" y="6182311"/>
            <a:ext cx="1454728" cy="349609"/>
          </a:xfrm>
          <a:prstGeom prst="rect">
            <a:avLst/>
          </a:prstGeom>
        </p:spPr>
      </p:pic>
    </p:spTree>
    <p:extLst>
      <p:ext uri="{BB962C8B-B14F-4D97-AF65-F5344CB8AC3E}">
        <p14:creationId xmlns:p14="http://schemas.microsoft.com/office/powerpoint/2010/main" val="118960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84419E-91D5-88CD-F7A6-FE478D20F50D}"/>
              </a:ext>
            </a:extLst>
          </p:cNvPr>
          <p:cNvSpPr>
            <a:spLocks noGrp="1"/>
          </p:cNvSpPr>
          <p:nvPr>
            <p:ph type="title"/>
          </p:nvPr>
        </p:nvSpPr>
        <p:spPr/>
        <p:txBody>
          <a:bodyPr anchor="b">
            <a:normAutofit/>
          </a:bodyPr>
          <a:lstStyle>
            <a:lvl1pPr>
              <a:lnSpc>
                <a:spcPts val="4500"/>
              </a:lnSpc>
              <a:spcAft>
                <a:spcPts val="600"/>
              </a:spcAft>
              <a:defRPr sz="3600">
                <a:solidFill>
                  <a:schemeClr val="accent6"/>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5D2AE5B9-2099-01ED-9AE7-0E542E93F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6E658081-D2E7-32D4-439A-2EF9EFD2771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6" name="Suora yhdysviiva 5">
            <a:extLst>
              <a:ext uri="{FF2B5EF4-FFF2-40B4-BE49-F238E27FC236}">
                <a16:creationId xmlns:a16="http://schemas.microsoft.com/office/drawing/2014/main" id="{13217A1D-6917-F12D-782B-C0009F896F1A}"/>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EFE19A37-2023-3E7F-80A7-5A129565A2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7" name="Kuva 6">
            <a:extLst>
              <a:ext uri="{FF2B5EF4-FFF2-40B4-BE49-F238E27FC236}">
                <a16:creationId xmlns:a16="http://schemas.microsoft.com/office/drawing/2014/main" id="{FF02E460-6FFF-600D-938F-82B2C8D396D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8" name="Suora yhdysviiva 7">
            <a:extLst>
              <a:ext uri="{FF2B5EF4-FFF2-40B4-BE49-F238E27FC236}">
                <a16:creationId xmlns:a16="http://schemas.microsoft.com/office/drawing/2014/main" id="{07AF440F-BC25-69AA-E3B4-865B825D9009}"/>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7869AEC2-7D73-8B03-D774-198581ACA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0" name="Kuva 9">
            <a:extLst>
              <a:ext uri="{FF2B5EF4-FFF2-40B4-BE49-F238E27FC236}">
                <a16:creationId xmlns:a16="http://schemas.microsoft.com/office/drawing/2014/main" id="{3F7D1891-A866-BF00-4AAC-0CE2F98568C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429450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n otsikot + taustakuvi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803AAFA-E957-9DB8-0FBB-B48FC0F830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729699"/>
            <a:ext cx="12192000" cy="10280073"/>
          </a:xfrm>
          <a:prstGeom prst="rect">
            <a:avLst/>
          </a:prstGeom>
        </p:spPr>
      </p:pic>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pic>
        <p:nvPicPr>
          <p:cNvPr id="3" name="Kuva 2">
            <a:extLst>
              <a:ext uri="{FF2B5EF4-FFF2-40B4-BE49-F238E27FC236}">
                <a16:creationId xmlns:a16="http://schemas.microsoft.com/office/drawing/2014/main" id="{8A6817B5-50E1-54CD-0C6A-0828971433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440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logo ja taustakuvio">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97AAAFF9-FDCD-7716-3363-1316DA0FC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729699"/>
            <a:ext cx="12192000" cy="10280073"/>
          </a:xfrm>
          <a:prstGeom prst="rect">
            <a:avLst/>
          </a:prstGeom>
        </p:spPr>
      </p:pic>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pic>
        <p:nvPicPr>
          <p:cNvPr id="3" name="Kuva 2">
            <a:extLst>
              <a:ext uri="{FF2B5EF4-FFF2-40B4-BE49-F238E27FC236}">
                <a16:creationId xmlns:a16="http://schemas.microsoft.com/office/drawing/2014/main" id="{CFD78BA0-57E9-E910-8F1D-652F7BCE16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0"/>
            <a:ext cx="12192000" cy="6858000"/>
          </a:xfrm>
          <a:prstGeom prst="rect">
            <a:avLst/>
          </a:prstGeom>
        </p:spPr>
      </p:pic>
      <p:pic>
        <p:nvPicPr>
          <p:cNvPr id="4" name="Kuva 3">
            <a:extLst>
              <a:ext uri="{FF2B5EF4-FFF2-40B4-BE49-F238E27FC236}">
                <a16:creationId xmlns:a16="http://schemas.microsoft.com/office/drawing/2014/main" id="{D21F42C4-DC14-DA99-AF2F-D1DCDB4DF6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3160" y="650716"/>
            <a:ext cx="1476080" cy="320887"/>
          </a:xfrm>
          <a:prstGeom prst="rect">
            <a:avLst/>
          </a:prstGeom>
        </p:spPr>
      </p:pic>
    </p:spTree>
    <p:extLst>
      <p:ext uri="{BB962C8B-B14F-4D97-AF65-F5344CB8AC3E}">
        <p14:creationId xmlns:p14="http://schemas.microsoft.com/office/powerpoint/2010/main" val="119074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Vain otsikko+ logo ja taustakuvio">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B766F8A9-0897-E006-BE55-737BD24DED0E}"/>
              </a:ext>
            </a:extLst>
          </p:cNvPr>
          <p:cNvGrpSpPr/>
          <p:nvPr/>
        </p:nvGrpSpPr>
        <p:grpSpPr>
          <a:xfrm>
            <a:off x="-19891" y="-11197"/>
            <a:ext cx="12231782" cy="6880393"/>
            <a:chOff x="-14475" y="-15085"/>
            <a:chExt cx="12231782" cy="6880393"/>
          </a:xfrm>
        </p:grpSpPr>
        <p:sp>
          <p:nvSpPr>
            <p:cNvPr id="4" name="Vapaamuotoinen: Muoto 3">
              <a:extLst>
                <a:ext uri="{FF2B5EF4-FFF2-40B4-BE49-F238E27FC236}">
                  <a16:creationId xmlns:a16="http://schemas.microsoft.com/office/drawing/2014/main" id="{2DCB8C76-1231-24DD-5F9C-5AA4A7317674}"/>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5" name="Vapaamuotoinen: Muoto 4">
              <a:extLst>
                <a:ext uri="{FF2B5EF4-FFF2-40B4-BE49-F238E27FC236}">
                  <a16:creationId xmlns:a16="http://schemas.microsoft.com/office/drawing/2014/main" id="{10134681-88F9-5866-E00C-977D631660B1}"/>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CA8F45B8-CDA3-52C4-C135-92F3C5E56292}"/>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F8C1C1"/>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7" name="Vapaamuotoinen: Muoto 6">
              <a:extLst>
                <a:ext uri="{FF2B5EF4-FFF2-40B4-BE49-F238E27FC236}">
                  <a16:creationId xmlns:a16="http://schemas.microsoft.com/office/drawing/2014/main" id="{F5FC58F9-7D37-8305-7A62-340EF42047F6}"/>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F8C1C1"/>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Tree>
    <p:extLst>
      <p:ext uri="{BB962C8B-B14F-4D97-AF65-F5344CB8AC3E}">
        <p14:creationId xmlns:p14="http://schemas.microsoft.com/office/powerpoint/2010/main" val="77372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Vain otsikot + taustakuvio">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4" name="Ryhmä 3">
            <a:extLst>
              <a:ext uri="{FF2B5EF4-FFF2-40B4-BE49-F238E27FC236}">
                <a16:creationId xmlns:a16="http://schemas.microsoft.com/office/drawing/2014/main" id="{B4C07E4D-3092-A95A-4CE0-365160120BA3}"/>
              </a:ext>
            </a:extLst>
          </p:cNvPr>
          <p:cNvGrpSpPr/>
          <p:nvPr/>
        </p:nvGrpSpPr>
        <p:grpSpPr>
          <a:xfrm>
            <a:off x="-19891" y="-11197"/>
            <a:ext cx="12231782" cy="6880393"/>
            <a:chOff x="-14475" y="-15085"/>
            <a:chExt cx="12231782" cy="6880393"/>
          </a:xfrm>
        </p:grpSpPr>
        <p:sp>
          <p:nvSpPr>
            <p:cNvPr id="6" name="Vapaamuotoinen: Muoto 5">
              <a:extLst>
                <a:ext uri="{FF2B5EF4-FFF2-40B4-BE49-F238E27FC236}">
                  <a16:creationId xmlns:a16="http://schemas.microsoft.com/office/drawing/2014/main" id="{9C903E0E-FA69-5193-CC1D-52A0AEC38E61}"/>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1DD94DFD-9145-C952-3EEE-465B51D41907}"/>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8" name="Vapaamuotoinen: Muoto 7">
              <a:extLst>
                <a:ext uri="{FF2B5EF4-FFF2-40B4-BE49-F238E27FC236}">
                  <a16:creationId xmlns:a16="http://schemas.microsoft.com/office/drawing/2014/main" id="{87FCAE21-E205-8BA6-D449-37478B8DB3BB}"/>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F8C1C1"/>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9" name="Vapaamuotoinen: Muoto 8">
              <a:extLst>
                <a:ext uri="{FF2B5EF4-FFF2-40B4-BE49-F238E27FC236}">
                  <a16:creationId xmlns:a16="http://schemas.microsoft.com/office/drawing/2014/main" id="{A24B6A09-6FE6-9BA6-6481-524AFA59F533}"/>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F8C1C1"/>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Tree>
    <p:extLst>
      <p:ext uri="{BB962C8B-B14F-4D97-AF65-F5344CB8AC3E}">
        <p14:creationId xmlns:p14="http://schemas.microsoft.com/office/powerpoint/2010/main" val="2375404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Vain otsikot + taustakuvio">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DD8D9889-FF9D-666F-9C5F-F3A7368B1F09}"/>
              </a:ext>
            </a:extLst>
          </p:cNvPr>
          <p:cNvGrpSpPr/>
          <p:nvPr/>
        </p:nvGrpSpPr>
        <p:grpSpPr>
          <a:xfrm>
            <a:off x="-19891" y="-11197"/>
            <a:ext cx="12231782" cy="6880393"/>
            <a:chOff x="-14475" y="-15085"/>
            <a:chExt cx="12231782" cy="6880393"/>
          </a:xfrm>
        </p:grpSpPr>
        <p:sp>
          <p:nvSpPr>
            <p:cNvPr id="4" name="Vapaamuotoinen: Muoto 3">
              <a:extLst>
                <a:ext uri="{FF2B5EF4-FFF2-40B4-BE49-F238E27FC236}">
                  <a16:creationId xmlns:a16="http://schemas.microsoft.com/office/drawing/2014/main" id="{8020745C-2D57-1002-A764-C208CD56E4BD}"/>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346DAAC9-D36E-92EE-B854-575F087CA873}"/>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CFD10D61-7B34-EEAE-E295-F2381DD6779A}"/>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98BA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Vapaamuotoinen: Muoto 7">
              <a:extLst>
                <a:ext uri="{FF2B5EF4-FFF2-40B4-BE49-F238E27FC236}">
                  <a16:creationId xmlns:a16="http://schemas.microsoft.com/office/drawing/2014/main" id="{20177E44-89DB-4593-088E-D5D7436A9CAE}"/>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98BA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20995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Vain otsikko+ logo ja taustakuvio">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4" name="Ryhmä 3">
            <a:extLst>
              <a:ext uri="{FF2B5EF4-FFF2-40B4-BE49-F238E27FC236}">
                <a16:creationId xmlns:a16="http://schemas.microsoft.com/office/drawing/2014/main" id="{FA1C7581-471C-229C-B9B6-B91F152F1E38}"/>
              </a:ext>
            </a:extLst>
          </p:cNvPr>
          <p:cNvGrpSpPr/>
          <p:nvPr/>
        </p:nvGrpSpPr>
        <p:grpSpPr>
          <a:xfrm>
            <a:off x="-19891" y="-11197"/>
            <a:ext cx="12231782" cy="6880393"/>
            <a:chOff x="-14475" y="-15085"/>
            <a:chExt cx="12231782" cy="6880393"/>
          </a:xfrm>
        </p:grpSpPr>
        <p:sp>
          <p:nvSpPr>
            <p:cNvPr id="5" name="Vapaamuotoinen: Muoto 4">
              <a:extLst>
                <a:ext uri="{FF2B5EF4-FFF2-40B4-BE49-F238E27FC236}">
                  <a16:creationId xmlns:a16="http://schemas.microsoft.com/office/drawing/2014/main" id="{45928AEC-6703-299F-FDCD-CF08A8A1B078}"/>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6D269A7C-E310-EF4E-365B-CD1642407E18}"/>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915FA8BE-500D-3E4B-9A7E-0DE2B025BE1A}"/>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98BA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Vapaamuotoinen: Muoto 7">
              <a:extLst>
                <a:ext uri="{FF2B5EF4-FFF2-40B4-BE49-F238E27FC236}">
                  <a16:creationId xmlns:a16="http://schemas.microsoft.com/office/drawing/2014/main" id="{720AE115-76D8-18A6-063F-2C8BABE148B0}"/>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98BA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1196347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Vain otsikko+ logo ja taustakuvio">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1CDF88C6-7017-87EC-FF78-8116B0C7FD1F}"/>
              </a:ext>
            </a:extLst>
          </p:cNvPr>
          <p:cNvGrpSpPr/>
          <p:nvPr/>
        </p:nvGrpSpPr>
        <p:grpSpPr>
          <a:xfrm>
            <a:off x="-19891" y="-11197"/>
            <a:ext cx="12231782" cy="6880393"/>
            <a:chOff x="-14475" y="-15085"/>
            <a:chExt cx="12231782" cy="6880393"/>
          </a:xfrm>
        </p:grpSpPr>
        <p:sp>
          <p:nvSpPr>
            <p:cNvPr id="4" name="Vapaamuotoinen: Muoto 3">
              <a:extLst>
                <a:ext uri="{FF2B5EF4-FFF2-40B4-BE49-F238E27FC236}">
                  <a16:creationId xmlns:a16="http://schemas.microsoft.com/office/drawing/2014/main" id="{22AEBB63-0B40-2A29-2FE0-0088E61D7B7E}"/>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5" name="Vapaamuotoinen: Muoto 4">
              <a:extLst>
                <a:ext uri="{FF2B5EF4-FFF2-40B4-BE49-F238E27FC236}">
                  <a16:creationId xmlns:a16="http://schemas.microsoft.com/office/drawing/2014/main" id="{DDC3AC86-53A7-FBF5-AED2-F2D6FA426E96}"/>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70FFDBCF-198C-65F3-5039-B8C40F865B0B}"/>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chemeClr val="accent4"/>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7" name="Vapaamuotoinen: Muoto 6">
              <a:extLst>
                <a:ext uri="{FF2B5EF4-FFF2-40B4-BE49-F238E27FC236}">
                  <a16:creationId xmlns:a16="http://schemas.microsoft.com/office/drawing/2014/main" id="{6172A77D-8CD4-7C96-1BE3-CC1D0927C35D}"/>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chemeClr val="accent4"/>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303313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Vain otsikot + taustakuvio">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496B938D-89C3-9B03-36AD-9D6C9E8EE6C5}"/>
              </a:ext>
            </a:extLst>
          </p:cNvPr>
          <p:cNvGrpSpPr/>
          <p:nvPr/>
        </p:nvGrpSpPr>
        <p:grpSpPr>
          <a:xfrm>
            <a:off x="-19891" y="-11197"/>
            <a:ext cx="12231782" cy="6880393"/>
            <a:chOff x="-14475" y="-15085"/>
            <a:chExt cx="12231782" cy="6880393"/>
          </a:xfrm>
        </p:grpSpPr>
        <p:sp>
          <p:nvSpPr>
            <p:cNvPr id="4" name="Vapaamuotoinen: Muoto 3">
              <a:extLst>
                <a:ext uri="{FF2B5EF4-FFF2-40B4-BE49-F238E27FC236}">
                  <a16:creationId xmlns:a16="http://schemas.microsoft.com/office/drawing/2014/main" id="{10AC7162-F9E2-DB98-1C67-48D027143982}"/>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E36EC0F8-5BC7-7842-9E86-F4D4A6FEBF3B}"/>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2D5A532C-FFE8-C12F-4B44-A8C2F45B9062}"/>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chemeClr val="accent4"/>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Vapaamuotoinen: Muoto 7">
              <a:extLst>
                <a:ext uri="{FF2B5EF4-FFF2-40B4-BE49-F238E27FC236}">
                  <a16:creationId xmlns:a16="http://schemas.microsoft.com/office/drawing/2014/main" id="{F6D3FB39-84AE-4747-FEC8-C155C0432456}"/>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chemeClr val="accent4"/>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77313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Vain otsikko+ logo ja taustakuvio">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06762A85-FF40-46F7-1F85-239B3AFF7D75}"/>
              </a:ext>
            </a:extLst>
          </p:cNvPr>
          <p:cNvGrpSpPr/>
          <p:nvPr/>
        </p:nvGrpSpPr>
        <p:grpSpPr>
          <a:xfrm>
            <a:off x="-19891" y="-11197"/>
            <a:ext cx="12231782" cy="6880393"/>
            <a:chOff x="-14475" y="-15085"/>
            <a:chExt cx="12231782" cy="6880393"/>
          </a:xfrm>
        </p:grpSpPr>
        <p:sp>
          <p:nvSpPr>
            <p:cNvPr id="5" name="Vapaamuotoinen: Muoto 4">
              <a:extLst>
                <a:ext uri="{FF2B5EF4-FFF2-40B4-BE49-F238E27FC236}">
                  <a16:creationId xmlns:a16="http://schemas.microsoft.com/office/drawing/2014/main" id="{A23D886B-069D-D89B-CD29-CB367D7B564B}"/>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9EA57752-0EF5-50F8-8A03-6D95A253B122}"/>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AE69E9CD-5846-7973-6C32-0E220AC9ADE1}"/>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BEEBD5"/>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Vapaamuotoinen: Muoto 7">
              <a:extLst>
                <a:ext uri="{FF2B5EF4-FFF2-40B4-BE49-F238E27FC236}">
                  <a16:creationId xmlns:a16="http://schemas.microsoft.com/office/drawing/2014/main" id="{4C2F7DFF-B871-669C-9609-88580F4967D6}"/>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BEEBD5"/>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378927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2 lila taust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D9DE8-ED6C-A014-668D-DB1C6468C2E9}"/>
              </a:ext>
            </a:extLst>
          </p:cNvPr>
          <p:cNvSpPr>
            <a:spLocks noGrp="1"/>
          </p:cNvSpPr>
          <p:nvPr>
            <p:ph type="ctrTitle"/>
          </p:nvPr>
        </p:nvSpPr>
        <p:spPr>
          <a:xfrm>
            <a:off x="1524000" y="2235200"/>
            <a:ext cx="9144000" cy="2387600"/>
          </a:xfrm>
        </p:spPr>
        <p:txBody>
          <a:bodyPr anchor="ctr"/>
          <a:lstStyle>
            <a:lvl1pPr algn="ctr">
              <a:lnSpc>
                <a:spcPts val="7000"/>
              </a:lnSpc>
              <a:defRPr sz="6000" b="1">
                <a:solidFill>
                  <a:schemeClr val="bg1"/>
                </a:solidFill>
              </a:defRPr>
            </a:lvl1pPr>
          </a:lstStyle>
          <a:p>
            <a:r>
              <a:rPr lang="fi-FI"/>
              <a:t>Muokkaa ots. perustyyl. napsautt.</a:t>
            </a:r>
            <a:endParaRPr lang="fi-FI" dirty="0"/>
          </a:p>
        </p:txBody>
      </p:sp>
      <p:pic>
        <p:nvPicPr>
          <p:cNvPr id="3" name="Kuva 2">
            <a:extLst>
              <a:ext uri="{FF2B5EF4-FFF2-40B4-BE49-F238E27FC236}">
                <a16:creationId xmlns:a16="http://schemas.microsoft.com/office/drawing/2014/main" id="{1587C201-2CD6-91A8-C617-CAF4149306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4" name="Kuva 3">
            <a:extLst>
              <a:ext uri="{FF2B5EF4-FFF2-40B4-BE49-F238E27FC236}">
                <a16:creationId xmlns:a16="http://schemas.microsoft.com/office/drawing/2014/main" id="{78AD35C8-9B71-8E12-A90E-AFF8C3F803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351474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Vain otsikot + taustakuvio">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49BDEF97-6335-E483-71C3-363985956331}"/>
              </a:ext>
            </a:extLst>
          </p:cNvPr>
          <p:cNvGrpSpPr/>
          <p:nvPr/>
        </p:nvGrpSpPr>
        <p:grpSpPr>
          <a:xfrm>
            <a:off x="-19891" y="-11197"/>
            <a:ext cx="12231782" cy="6880393"/>
            <a:chOff x="-14475" y="-15085"/>
            <a:chExt cx="12231782" cy="6880393"/>
          </a:xfrm>
        </p:grpSpPr>
        <p:sp>
          <p:nvSpPr>
            <p:cNvPr id="6" name="Vapaamuotoinen: Muoto 5">
              <a:extLst>
                <a:ext uri="{FF2B5EF4-FFF2-40B4-BE49-F238E27FC236}">
                  <a16:creationId xmlns:a16="http://schemas.microsoft.com/office/drawing/2014/main" id="{E68D1FC2-6E9B-80E0-2196-442A35BE1C79}"/>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331ACDDC-D182-77CB-51DF-AFE5BB5A6E3F}"/>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8" name="Vapaamuotoinen: Muoto 7">
              <a:extLst>
                <a:ext uri="{FF2B5EF4-FFF2-40B4-BE49-F238E27FC236}">
                  <a16:creationId xmlns:a16="http://schemas.microsoft.com/office/drawing/2014/main" id="{BE58208B-1D57-259B-B05E-12BEE6A00073}"/>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BEEBD5"/>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9" name="Vapaamuotoinen: Muoto 8">
              <a:extLst>
                <a:ext uri="{FF2B5EF4-FFF2-40B4-BE49-F238E27FC236}">
                  <a16:creationId xmlns:a16="http://schemas.microsoft.com/office/drawing/2014/main" id="{ED398AFE-1C1C-EDD9-0B15-03D9F498ABB2}"/>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BEEBD5"/>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978505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Vain otsikko+ logo ja taustakuvio">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BC908042-67A1-9C6A-2DC1-79C84C4D6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3160" y="650716"/>
            <a:ext cx="1476080" cy="320887"/>
          </a:xfrm>
          <a:prstGeom prst="rect">
            <a:avLst/>
          </a:prstGeom>
        </p:spPr>
      </p:pic>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4" name="Ryhmä 3">
            <a:extLst>
              <a:ext uri="{FF2B5EF4-FFF2-40B4-BE49-F238E27FC236}">
                <a16:creationId xmlns:a16="http://schemas.microsoft.com/office/drawing/2014/main" id="{6D2F7639-6FF6-30EF-521B-4B355F00445F}"/>
              </a:ext>
            </a:extLst>
          </p:cNvPr>
          <p:cNvGrpSpPr/>
          <p:nvPr/>
        </p:nvGrpSpPr>
        <p:grpSpPr>
          <a:xfrm>
            <a:off x="-19891" y="-11197"/>
            <a:ext cx="12231782" cy="6880393"/>
            <a:chOff x="-14475" y="-15085"/>
            <a:chExt cx="12231782" cy="6880393"/>
          </a:xfrm>
        </p:grpSpPr>
        <p:sp>
          <p:nvSpPr>
            <p:cNvPr id="5" name="Vapaamuotoinen: Muoto 4">
              <a:extLst>
                <a:ext uri="{FF2B5EF4-FFF2-40B4-BE49-F238E27FC236}">
                  <a16:creationId xmlns:a16="http://schemas.microsoft.com/office/drawing/2014/main" id="{2E427E72-980E-21A5-E52F-579A0FF55BBF}"/>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Vapaamuotoinen: Muoto 5">
              <a:extLst>
                <a:ext uri="{FF2B5EF4-FFF2-40B4-BE49-F238E27FC236}">
                  <a16:creationId xmlns:a16="http://schemas.microsoft.com/office/drawing/2014/main" id="{A021C260-E54B-610D-C0C1-835F75CBD34B}"/>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C9D59F20-CDAE-4DFE-F98C-028B5916C660}"/>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C09B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Vapaamuotoinen: Muoto 7">
              <a:extLst>
                <a:ext uri="{FF2B5EF4-FFF2-40B4-BE49-F238E27FC236}">
                  <a16:creationId xmlns:a16="http://schemas.microsoft.com/office/drawing/2014/main" id="{B56BC24D-0C0B-6476-5FEA-97A53A6D8D29}"/>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C09B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1309493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Vain otsikot + taustakuvio">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83148B-E003-083D-03EC-851826147507}"/>
              </a:ext>
            </a:extLst>
          </p:cNvPr>
          <p:cNvSpPr>
            <a:spLocks noGrp="1"/>
          </p:cNvSpPr>
          <p:nvPr>
            <p:ph type="body" sz="quarter" idx="10"/>
          </p:nvPr>
        </p:nvSpPr>
        <p:spPr>
          <a:xfrm>
            <a:off x="838200" y="1364245"/>
            <a:ext cx="9537700" cy="722313"/>
          </a:xfrm>
        </p:spPr>
        <p:txBody>
          <a:bodyPr>
            <a:normAutofit/>
          </a:bodyPr>
          <a:lstStyle>
            <a:lvl1pPr marL="0" indent="0">
              <a:lnSpc>
                <a:spcPts val="1700"/>
              </a:lnSpc>
              <a:spcBef>
                <a:spcPts val="0"/>
              </a:spcBef>
              <a:spcAft>
                <a:spcPts val="600"/>
              </a:spcAft>
              <a:buNone/>
              <a:defRPr sz="1400"/>
            </a:lvl1pPr>
          </a:lstStyle>
          <a:p>
            <a:pPr lvl="0"/>
            <a:r>
              <a:rPr lang="fi-FI"/>
              <a:t>Muokkaa tekstin perustyylejä napsauttamalla</a:t>
            </a:r>
          </a:p>
        </p:txBody>
      </p:sp>
      <p:sp>
        <p:nvSpPr>
          <p:cNvPr id="14" name="Otsikko 13">
            <a:extLst>
              <a:ext uri="{FF2B5EF4-FFF2-40B4-BE49-F238E27FC236}">
                <a16:creationId xmlns:a16="http://schemas.microsoft.com/office/drawing/2014/main" id="{878D9925-9F8C-C46C-C7FF-988C18F6A3D5}"/>
              </a:ext>
            </a:extLst>
          </p:cNvPr>
          <p:cNvSpPr>
            <a:spLocks noGrp="1"/>
          </p:cNvSpPr>
          <p:nvPr>
            <p:ph type="title" hasCustomPrompt="1"/>
          </p:nvPr>
        </p:nvSpPr>
        <p:spPr>
          <a:xfrm>
            <a:off x="838200" y="-12065"/>
            <a:ext cx="8712200" cy="1325563"/>
          </a:xfrm>
        </p:spPr>
        <p:txBody>
          <a:bodyPr anchor="b"/>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2" name="Tekstiruutu 1">
            <a:extLst>
              <a:ext uri="{FF2B5EF4-FFF2-40B4-BE49-F238E27FC236}">
                <a16:creationId xmlns:a16="http://schemas.microsoft.com/office/drawing/2014/main" id="{A2BEE3A8-26F5-169B-7DDB-DBD87D66C68E}"/>
              </a:ext>
            </a:extLst>
          </p:cNvPr>
          <p:cNvSpPr txBox="1"/>
          <p:nvPr/>
        </p:nvSpPr>
        <p:spPr>
          <a:xfrm>
            <a:off x="10727264" y="-50747"/>
            <a:ext cx="1361440" cy="369332"/>
          </a:xfrm>
          <a:prstGeom prst="rect">
            <a:avLst/>
          </a:prstGeom>
          <a:noFill/>
        </p:spPr>
        <p:txBody>
          <a:bodyPr wrap="square" rtlCol="0">
            <a:spAutoFit/>
          </a:bodyPr>
          <a:lstStyle/>
          <a:p>
            <a:r>
              <a:rPr lang="fi-FI" sz="1800" b="1" dirty="0">
                <a:solidFill>
                  <a:schemeClr val="accent5"/>
                </a:solidFill>
              </a:rPr>
              <a:t>LUONNOS</a:t>
            </a:r>
          </a:p>
        </p:txBody>
      </p:sp>
      <p:grpSp>
        <p:nvGrpSpPr>
          <p:cNvPr id="3" name="Ryhmä 2">
            <a:extLst>
              <a:ext uri="{FF2B5EF4-FFF2-40B4-BE49-F238E27FC236}">
                <a16:creationId xmlns:a16="http://schemas.microsoft.com/office/drawing/2014/main" id="{09C7E6DA-6E4F-5D2E-3C71-C85E5BFD5662}"/>
              </a:ext>
            </a:extLst>
          </p:cNvPr>
          <p:cNvGrpSpPr/>
          <p:nvPr/>
        </p:nvGrpSpPr>
        <p:grpSpPr>
          <a:xfrm>
            <a:off x="-19891" y="-11197"/>
            <a:ext cx="12231782" cy="6880393"/>
            <a:chOff x="-14475" y="-15085"/>
            <a:chExt cx="12231782" cy="6880393"/>
          </a:xfrm>
        </p:grpSpPr>
        <p:sp>
          <p:nvSpPr>
            <p:cNvPr id="6" name="Vapaamuotoinen: Muoto 5">
              <a:extLst>
                <a:ext uri="{FF2B5EF4-FFF2-40B4-BE49-F238E27FC236}">
                  <a16:creationId xmlns:a16="http://schemas.microsoft.com/office/drawing/2014/main" id="{CB1DD720-634E-DEB5-B114-60B98166B719}"/>
                </a:ext>
              </a:extLst>
            </p:cNvPr>
            <p:cNvSpPr/>
            <p:nvPr/>
          </p:nvSpPr>
          <p:spPr>
            <a:xfrm>
              <a:off x="-14475" y="-15085"/>
              <a:ext cx="6833732" cy="247196"/>
            </a:xfrm>
            <a:custGeom>
              <a:avLst/>
              <a:gdLst>
                <a:gd name="connsiteX0" fmla="*/ 6586537 w 6833732"/>
                <a:gd name="connsiteY0" fmla="*/ 0 h 247196"/>
                <a:gd name="connsiteX1" fmla="*/ 0 w 6833732"/>
                <a:gd name="connsiteY1" fmla="*/ 0 h 247196"/>
                <a:gd name="connsiteX2" fmla="*/ 247474 w 6833732"/>
                <a:gd name="connsiteY2" fmla="*/ 247196 h 247196"/>
                <a:gd name="connsiteX3" fmla="*/ 6833733 w 6833732"/>
                <a:gd name="connsiteY3" fmla="*/ 247196 h 247196"/>
                <a:gd name="connsiteX4" fmla="*/ 6586537 w 6833732"/>
                <a:gd name="connsiteY4" fmla="*/ 0 h 2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732" h="247196">
                  <a:moveTo>
                    <a:pt x="6586537" y="0"/>
                  </a:moveTo>
                  <a:lnTo>
                    <a:pt x="0" y="0"/>
                  </a:lnTo>
                  <a:cubicBezTo>
                    <a:pt x="0" y="0"/>
                    <a:pt x="91379" y="91379"/>
                    <a:pt x="247474" y="247196"/>
                  </a:cubicBezTo>
                  <a:lnTo>
                    <a:pt x="6833733" y="247196"/>
                  </a:lnTo>
                  <a:lnTo>
                    <a:pt x="6586537" y="0"/>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7" name="Vapaamuotoinen: Muoto 6">
              <a:extLst>
                <a:ext uri="{FF2B5EF4-FFF2-40B4-BE49-F238E27FC236}">
                  <a16:creationId xmlns:a16="http://schemas.microsoft.com/office/drawing/2014/main" id="{F7A48B27-D7FD-7F2A-4219-ADF27E6AA6AA}"/>
                </a:ext>
              </a:extLst>
            </p:cNvPr>
            <p:cNvSpPr/>
            <p:nvPr/>
          </p:nvSpPr>
          <p:spPr>
            <a:xfrm>
              <a:off x="5370797" y="6605058"/>
              <a:ext cx="6846509" cy="260250"/>
            </a:xfrm>
            <a:custGeom>
              <a:avLst/>
              <a:gdLst>
                <a:gd name="connsiteX0" fmla="*/ 259973 w 6846509"/>
                <a:gd name="connsiteY0" fmla="*/ 260251 h 260250"/>
                <a:gd name="connsiteX1" fmla="*/ 6846510 w 6846509"/>
                <a:gd name="connsiteY1" fmla="*/ 260251 h 260250"/>
                <a:gd name="connsiteX2" fmla="*/ 6586259 w 6846509"/>
                <a:gd name="connsiteY2" fmla="*/ 0 h 260250"/>
                <a:gd name="connsiteX3" fmla="*/ 0 w 6846509"/>
                <a:gd name="connsiteY3" fmla="*/ 0 h 260250"/>
                <a:gd name="connsiteX4" fmla="*/ 259973 w 6846509"/>
                <a:gd name="connsiteY4" fmla="*/ 260251 h 26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509" h="260250">
                  <a:moveTo>
                    <a:pt x="259973" y="260251"/>
                  </a:moveTo>
                  <a:lnTo>
                    <a:pt x="6846510" y="260251"/>
                  </a:lnTo>
                  <a:lnTo>
                    <a:pt x="6586259" y="0"/>
                  </a:lnTo>
                  <a:lnTo>
                    <a:pt x="0" y="0"/>
                  </a:lnTo>
                  <a:lnTo>
                    <a:pt x="259973" y="260251"/>
                  </a:lnTo>
                  <a:close/>
                </a:path>
              </a:pathLst>
            </a:custGeom>
            <a:solidFill>
              <a:srgbClr val="E9E3DA"/>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8" name="Vapaamuotoinen: Muoto 7">
              <a:extLst>
                <a:ext uri="{FF2B5EF4-FFF2-40B4-BE49-F238E27FC236}">
                  <a16:creationId xmlns:a16="http://schemas.microsoft.com/office/drawing/2014/main" id="{90614942-2C98-FF44-2F01-C27F884B84BE}"/>
                </a:ext>
              </a:extLst>
            </p:cNvPr>
            <p:cNvSpPr/>
            <p:nvPr/>
          </p:nvSpPr>
          <p:spPr>
            <a:xfrm>
              <a:off x="-14475" y="1751119"/>
              <a:ext cx="1958129" cy="5114189"/>
            </a:xfrm>
            <a:custGeom>
              <a:avLst/>
              <a:gdLst>
                <a:gd name="connsiteX0" fmla="*/ 225810 w 1958129"/>
                <a:gd name="connsiteY0" fmla="*/ 0 h 5114189"/>
                <a:gd name="connsiteX1" fmla="*/ 0 w 1958129"/>
                <a:gd name="connsiteY1" fmla="*/ 225810 h 5114189"/>
                <a:gd name="connsiteX2" fmla="*/ 0 w 1958129"/>
                <a:gd name="connsiteY2" fmla="*/ 5114189 h 5114189"/>
                <a:gd name="connsiteX3" fmla="*/ 1698157 w 1958129"/>
                <a:gd name="connsiteY3" fmla="*/ 5114189 h 5114189"/>
                <a:gd name="connsiteX4" fmla="*/ 1958130 w 1958129"/>
                <a:gd name="connsiteY4" fmla="*/ 4853939 h 5114189"/>
                <a:gd name="connsiteX5" fmla="*/ 225810 w 1958129"/>
                <a:gd name="connsiteY5" fmla="*/ 4853939 h 5114189"/>
                <a:gd name="connsiteX6" fmla="*/ 225810 w 1958129"/>
                <a:gd name="connsiteY6" fmla="*/ 0 h 5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29" h="5114189">
                  <a:moveTo>
                    <a:pt x="225810" y="0"/>
                  </a:moveTo>
                  <a:lnTo>
                    <a:pt x="0" y="225810"/>
                  </a:lnTo>
                  <a:lnTo>
                    <a:pt x="0" y="5114189"/>
                  </a:lnTo>
                  <a:lnTo>
                    <a:pt x="1698157" y="5114189"/>
                  </a:lnTo>
                  <a:lnTo>
                    <a:pt x="1958130" y="4853939"/>
                  </a:lnTo>
                  <a:lnTo>
                    <a:pt x="225810" y="4853939"/>
                  </a:lnTo>
                  <a:lnTo>
                    <a:pt x="225810" y="0"/>
                  </a:lnTo>
                  <a:close/>
                </a:path>
              </a:pathLst>
            </a:custGeom>
            <a:solidFill>
              <a:srgbClr val="C09B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9" name="Vapaamuotoinen: Muoto 8">
              <a:extLst>
                <a:ext uri="{FF2B5EF4-FFF2-40B4-BE49-F238E27FC236}">
                  <a16:creationId xmlns:a16="http://schemas.microsoft.com/office/drawing/2014/main" id="{93EA543D-C216-BFC9-281A-78340EFDE08F}"/>
                </a:ext>
              </a:extLst>
            </p:cNvPr>
            <p:cNvSpPr/>
            <p:nvPr/>
          </p:nvSpPr>
          <p:spPr>
            <a:xfrm>
              <a:off x="10239180" y="-15085"/>
              <a:ext cx="1978127" cy="5081692"/>
            </a:xfrm>
            <a:custGeom>
              <a:avLst/>
              <a:gdLst>
                <a:gd name="connsiteX0" fmla="*/ 1752318 w 1978127"/>
                <a:gd name="connsiteY0" fmla="*/ 5081415 h 5081692"/>
                <a:gd name="connsiteX1" fmla="*/ 1978128 w 1978127"/>
                <a:gd name="connsiteY1" fmla="*/ 4855606 h 5081692"/>
                <a:gd name="connsiteX2" fmla="*/ 1978128 w 1978127"/>
                <a:gd name="connsiteY2" fmla="*/ 0 h 5081692"/>
                <a:gd name="connsiteX3" fmla="*/ 247473 w 1978127"/>
                <a:gd name="connsiteY3" fmla="*/ 0 h 5081692"/>
                <a:gd name="connsiteX4" fmla="*/ 0 w 1978127"/>
                <a:gd name="connsiteY4" fmla="*/ 247474 h 5081692"/>
                <a:gd name="connsiteX5" fmla="*/ 1752318 w 1978127"/>
                <a:gd name="connsiteY5" fmla="*/ 247474 h 5081692"/>
                <a:gd name="connsiteX6" fmla="*/ 1752318 w 1978127"/>
                <a:gd name="connsiteY6" fmla="*/ 5081693 h 50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127" h="5081692">
                  <a:moveTo>
                    <a:pt x="1752318" y="5081415"/>
                  </a:moveTo>
                  <a:lnTo>
                    <a:pt x="1978128" y="4855606"/>
                  </a:lnTo>
                  <a:lnTo>
                    <a:pt x="1978128" y="0"/>
                  </a:lnTo>
                  <a:cubicBezTo>
                    <a:pt x="1978128" y="0"/>
                    <a:pt x="247473" y="0"/>
                    <a:pt x="247473" y="0"/>
                  </a:cubicBezTo>
                  <a:cubicBezTo>
                    <a:pt x="165816" y="81658"/>
                    <a:pt x="83047" y="164427"/>
                    <a:pt x="0" y="247474"/>
                  </a:cubicBezTo>
                  <a:lnTo>
                    <a:pt x="1752318" y="247474"/>
                  </a:lnTo>
                  <a:lnTo>
                    <a:pt x="1752318" y="5081693"/>
                  </a:lnTo>
                  <a:close/>
                </a:path>
              </a:pathLst>
            </a:custGeom>
            <a:solidFill>
              <a:srgbClr val="C09BFF"/>
            </a:solidFill>
            <a:ln w="2777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grpSp>
    </p:spTree>
    <p:extLst>
      <p:ext uri="{BB962C8B-B14F-4D97-AF65-F5344CB8AC3E}">
        <p14:creationId xmlns:p14="http://schemas.microsoft.com/office/powerpoint/2010/main" val="2287018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 + sisältö">
    <p:spTree>
      <p:nvGrpSpPr>
        <p:cNvPr id="1" name=""/>
        <p:cNvGrpSpPr/>
        <p:nvPr/>
      </p:nvGrpSpPr>
      <p:grpSpPr>
        <a:xfrm>
          <a:off x="0" y="0"/>
          <a:ext cx="0" cy="0"/>
          <a:chOff x="0" y="0"/>
          <a:chExt cx="0" cy="0"/>
        </a:xfrm>
      </p:grpSpPr>
      <p:sp>
        <p:nvSpPr>
          <p:cNvPr id="24" name="Kuvan paikkamerkki 23">
            <a:extLst>
              <a:ext uri="{FF2B5EF4-FFF2-40B4-BE49-F238E27FC236}">
                <a16:creationId xmlns:a16="http://schemas.microsoft.com/office/drawing/2014/main" id="{BF323CF9-0A2E-DB88-C3EE-CFB79B71F766}"/>
              </a:ext>
            </a:extLst>
          </p:cNvPr>
          <p:cNvSpPr>
            <a:spLocks noGrp="1"/>
          </p:cNvSpPr>
          <p:nvPr>
            <p:ph type="pic" sz="quarter" idx="10"/>
          </p:nvPr>
        </p:nvSpPr>
        <p:spPr>
          <a:xfrm>
            <a:off x="-8978" y="312081"/>
            <a:ext cx="6104978" cy="5730641"/>
          </a:xfrm>
          <a:custGeom>
            <a:avLst/>
            <a:gdLst>
              <a:gd name="connsiteX0" fmla="*/ 0 w 5951538"/>
              <a:gd name="connsiteY0" fmla="*/ 3022600 h 6045200"/>
              <a:gd name="connsiteX1" fmla="*/ 2975769 w 5951538"/>
              <a:gd name="connsiteY1" fmla="*/ 0 h 6045200"/>
              <a:gd name="connsiteX2" fmla="*/ 5951538 w 5951538"/>
              <a:gd name="connsiteY2" fmla="*/ 3022600 h 6045200"/>
              <a:gd name="connsiteX3" fmla="*/ 2975769 w 5951538"/>
              <a:gd name="connsiteY3" fmla="*/ 6045200 h 6045200"/>
              <a:gd name="connsiteX4" fmla="*/ 0 w 5951538"/>
              <a:gd name="connsiteY4" fmla="*/ 3022600 h 6045200"/>
              <a:gd name="connsiteX0" fmla="*/ 285967 w 6237505"/>
              <a:gd name="connsiteY0" fmla="*/ 3022600 h 6196447"/>
              <a:gd name="connsiteX1" fmla="*/ 3261736 w 6237505"/>
              <a:gd name="connsiteY1" fmla="*/ 0 h 6196447"/>
              <a:gd name="connsiteX2" fmla="*/ 6237505 w 6237505"/>
              <a:gd name="connsiteY2" fmla="*/ 3022600 h 6196447"/>
              <a:gd name="connsiteX3" fmla="*/ 3261736 w 6237505"/>
              <a:gd name="connsiteY3" fmla="*/ 6045200 h 6196447"/>
              <a:gd name="connsiteX4" fmla="*/ 455300 w 6237505"/>
              <a:gd name="connsiteY4" fmla="*/ 5461000 h 6196447"/>
              <a:gd name="connsiteX5" fmla="*/ 285967 w 6237505"/>
              <a:gd name="connsiteY5" fmla="*/ 3022600 h 6196447"/>
              <a:gd name="connsiteX0" fmla="*/ 285967 w 6237505"/>
              <a:gd name="connsiteY0" fmla="*/ 3022600 h 6140979"/>
              <a:gd name="connsiteX1" fmla="*/ 3261736 w 6237505"/>
              <a:gd name="connsiteY1" fmla="*/ 0 h 6140979"/>
              <a:gd name="connsiteX2" fmla="*/ 6237505 w 6237505"/>
              <a:gd name="connsiteY2" fmla="*/ 3022600 h 6140979"/>
              <a:gd name="connsiteX3" fmla="*/ 3261736 w 6237505"/>
              <a:gd name="connsiteY3" fmla="*/ 6045200 h 6140979"/>
              <a:gd name="connsiteX4" fmla="*/ 455300 w 6237505"/>
              <a:gd name="connsiteY4" fmla="*/ 5461000 h 6140979"/>
              <a:gd name="connsiteX5" fmla="*/ 285967 w 6237505"/>
              <a:gd name="connsiteY5" fmla="*/ 3022600 h 6140979"/>
              <a:gd name="connsiteX0" fmla="*/ 357889 w 6309427"/>
              <a:gd name="connsiteY0" fmla="*/ 3022600 h 6221752"/>
              <a:gd name="connsiteX1" fmla="*/ 3333658 w 6309427"/>
              <a:gd name="connsiteY1" fmla="*/ 0 h 6221752"/>
              <a:gd name="connsiteX2" fmla="*/ 6309427 w 6309427"/>
              <a:gd name="connsiteY2" fmla="*/ 3022600 h 6221752"/>
              <a:gd name="connsiteX3" fmla="*/ 3333658 w 6309427"/>
              <a:gd name="connsiteY3" fmla="*/ 6045200 h 6221752"/>
              <a:gd name="connsiteX4" fmla="*/ 383288 w 6309427"/>
              <a:gd name="connsiteY4" fmla="*/ 5901267 h 6221752"/>
              <a:gd name="connsiteX5" fmla="*/ 357889 w 6309427"/>
              <a:gd name="connsiteY5" fmla="*/ 3022600 h 6221752"/>
              <a:gd name="connsiteX0" fmla="*/ 357889 w 6309427"/>
              <a:gd name="connsiteY0" fmla="*/ 3022600 h 6045330"/>
              <a:gd name="connsiteX1" fmla="*/ 3333658 w 6309427"/>
              <a:gd name="connsiteY1" fmla="*/ 0 h 6045330"/>
              <a:gd name="connsiteX2" fmla="*/ 6309427 w 6309427"/>
              <a:gd name="connsiteY2" fmla="*/ 3022600 h 6045330"/>
              <a:gd name="connsiteX3" fmla="*/ 3333658 w 6309427"/>
              <a:gd name="connsiteY3" fmla="*/ 6045200 h 6045330"/>
              <a:gd name="connsiteX4" fmla="*/ 383288 w 6309427"/>
              <a:gd name="connsiteY4" fmla="*/ 5901267 h 6045330"/>
              <a:gd name="connsiteX5" fmla="*/ 357889 w 6309427"/>
              <a:gd name="connsiteY5" fmla="*/ 3022600 h 6045330"/>
              <a:gd name="connsiteX0" fmla="*/ 357889 w 6309427"/>
              <a:gd name="connsiteY0" fmla="*/ 3022600 h 5927040"/>
              <a:gd name="connsiteX1" fmla="*/ 3333658 w 6309427"/>
              <a:gd name="connsiteY1" fmla="*/ 0 h 5927040"/>
              <a:gd name="connsiteX2" fmla="*/ 6309427 w 6309427"/>
              <a:gd name="connsiteY2" fmla="*/ 3022600 h 5927040"/>
              <a:gd name="connsiteX3" fmla="*/ 3587658 w 6309427"/>
              <a:gd name="connsiteY3" fmla="*/ 5926667 h 5927040"/>
              <a:gd name="connsiteX4" fmla="*/ 383288 w 6309427"/>
              <a:gd name="connsiteY4" fmla="*/ 5901267 h 5927040"/>
              <a:gd name="connsiteX5" fmla="*/ 357889 w 6309427"/>
              <a:gd name="connsiteY5" fmla="*/ 3022600 h 5927040"/>
              <a:gd name="connsiteX0" fmla="*/ 357889 w 6309427"/>
              <a:gd name="connsiteY0" fmla="*/ 3022600 h 5918630"/>
              <a:gd name="connsiteX1" fmla="*/ 3333658 w 6309427"/>
              <a:gd name="connsiteY1" fmla="*/ 0 h 5918630"/>
              <a:gd name="connsiteX2" fmla="*/ 6309427 w 6309427"/>
              <a:gd name="connsiteY2" fmla="*/ 3022600 h 5918630"/>
              <a:gd name="connsiteX3" fmla="*/ 3629991 w 6309427"/>
              <a:gd name="connsiteY3" fmla="*/ 5918200 h 5918630"/>
              <a:gd name="connsiteX4" fmla="*/ 383288 w 6309427"/>
              <a:gd name="connsiteY4" fmla="*/ 5901267 h 5918630"/>
              <a:gd name="connsiteX5" fmla="*/ 357889 w 6309427"/>
              <a:gd name="connsiteY5" fmla="*/ 3022600 h 5918630"/>
              <a:gd name="connsiteX0" fmla="*/ 362001 w 6305072"/>
              <a:gd name="connsiteY0" fmla="*/ 2145232 h 5930262"/>
              <a:gd name="connsiteX1" fmla="*/ 3329303 w 6305072"/>
              <a:gd name="connsiteY1" fmla="*/ 11632 h 5930262"/>
              <a:gd name="connsiteX2" fmla="*/ 6305072 w 6305072"/>
              <a:gd name="connsiteY2" fmla="*/ 3034232 h 5930262"/>
              <a:gd name="connsiteX3" fmla="*/ 3625636 w 6305072"/>
              <a:gd name="connsiteY3" fmla="*/ 5929832 h 5930262"/>
              <a:gd name="connsiteX4" fmla="*/ 378933 w 6305072"/>
              <a:gd name="connsiteY4" fmla="*/ 5912899 h 5930262"/>
              <a:gd name="connsiteX5" fmla="*/ 362001 w 6305072"/>
              <a:gd name="connsiteY5" fmla="*/ 2145232 h 5930262"/>
              <a:gd name="connsiteX0" fmla="*/ 374442 w 6317513"/>
              <a:gd name="connsiteY0" fmla="*/ 1734060 h 5519090"/>
              <a:gd name="connsiteX1" fmla="*/ 3536477 w 6317513"/>
              <a:gd name="connsiteY1" fmla="*/ 15326 h 5519090"/>
              <a:gd name="connsiteX2" fmla="*/ 6317513 w 6317513"/>
              <a:gd name="connsiteY2" fmla="*/ 2623060 h 5519090"/>
              <a:gd name="connsiteX3" fmla="*/ 3638077 w 6317513"/>
              <a:gd name="connsiteY3" fmla="*/ 5518660 h 5519090"/>
              <a:gd name="connsiteX4" fmla="*/ 391374 w 6317513"/>
              <a:gd name="connsiteY4" fmla="*/ 5501727 h 5519090"/>
              <a:gd name="connsiteX5" fmla="*/ 374442 w 6317513"/>
              <a:gd name="connsiteY5" fmla="*/ 1734060 h 5519090"/>
              <a:gd name="connsiteX0" fmla="*/ 374442 w 6317513"/>
              <a:gd name="connsiteY0" fmla="*/ 1718881 h 5503911"/>
              <a:gd name="connsiteX1" fmla="*/ 3536477 w 6317513"/>
              <a:gd name="connsiteY1" fmla="*/ 147 h 5503911"/>
              <a:gd name="connsiteX2" fmla="*/ 6317513 w 6317513"/>
              <a:gd name="connsiteY2" fmla="*/ 2607881 h 5503911"/>
              <a:gd name="connsiteX3" fmla="*/ 3638077 w 6317513"/>
              <a:gd name="connsiteY3" fmla="*/ 5503481 h 5503911"/>
              <a:gd name="connsiteX4" fmla="*/ 391374 w 6317513"/>
              <a:gd name="connsiteY4" fmla="*/ 5486548 h 5503911"/>
              <a:gd name="connsiteX5" fmla="*/ 374442 w 6317513"/>
              <a:gd name="connsiteY5" fmla="*/ 1718881 h 5503911"/>
              <a:gd name="connsiteX0" fmla="*/ 374442 w 6317513"/>
              <a:gd name="connsiteY0" fmla="*/ 1718860 h 5503890"/>
              <a:gd name="connsiteX1" fmla="*/ 3536477 w 6317513"/>
              <a:gd name="connsiteY1" fmla="*/ 126 h 5503890"/>
              <a:gd name="connsiteX2" fmla="*/ 6317513 w 6317513"/>
              <a:gd name="connsiteY2" fmla="*/ 2607860 h 5503890"/>
              <a:gd name="connsiteX3" fmla="*/ 3638077 w 6317513"/>
              <a:gd name="connsiteY3" fmla="*/ 5503460 h 5503890"/>
              <a:gd name="connsiteX4" fmla="*/ 391374 w 6317513"/>
              <a:gd name="connsiteY4" fmla="*/ 5486527 h 5503890"/>
              <a:gd name="connsiteX5" fmla="*/ 374442 w 6317513"/>
              <a:gd name="connsiteY5" fmla="*/ 1718860 h 5503890"/>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57717 w 6300788"/>
              <a:gd name="connsiteY0" fmla="*/ 1845748 h 5630778"/>
              <a:gd name="connsiteX1" fmla="*/ 3257286 w 6300788"/>
              <a:gd name="connsiteY1" fmla="*/ 14 h 5630778"/>
              <a:gd name="connsiteX2" fmla="*/ 6300788 w 6300788"/>
              <a:gd name="connsiteY2" fmla="*/ 2734748 h 5630778"/>
              <a:gd name="connsiteX3" fmla="*/ 3621352 w 6300788"/>
              <a:gd name="connsiteY3" fmla="*/ 5630348 h 5630778"/>
              <a:gd name="connsiteX4" fmla="*/ 374649 w 6300788"/>
              <a:gd name="connsiteY4" fmla="*/ 5613415 h 5630778"/>
              <a:gd name="connsiteX5" fmla="*/ 357717 w 6300788"/>
              <a:gd name="connsiteY5" fmla="*/ 1845748 h 5630778"/>
              <a:gd name="connsiteX0" fmla="*/ 357717 w 6300788"/>
              <a:gd name="connsiteY0" fmla="*/ 1845752 h 5630782"/>
              <a:gd name="connsiteX1" fmla="*/ 3257286 w 6300788"/>
              <a:gd name="connsiteY1" fmla="*/ 18 h 5630782"/>
              <a:gd name="connsiteX2" fmla="*/ 6300788 w 6300788"/>
              <a:gd name="connsiteY2" fmla="*/ 2734752 h 5630782"/>
              <a:gd name="connsiteX3" fmla="*/ 3621352 w 6300788"/>
              <a:gd name="connsiteY3" fmla="*/ 5630352 h 5630782"/>
              <a:gd name="connsiteX4" fmla="*/ 374649 w 6300788"/>
              <a:gd name="connsiteY4" fmla="*/ 5613419 h 5630782"/>
              <a:gd name="connsiteX5" fmla="*/ 357717 w 6300788"/>
              <a:gd name="connsiteY5" fmla="*/ 1845752 h 5630782"/>
              <a:gd name="connsiteX0" fmla="*/ 357717 w 6300788"/>
              <a:gd name="connsiteY0" fmla="*/ 1845752 h 5630782"/>
              <a:gd name="connsiteX1" fmla="*/ 3257286 w 6300788"/>
              <a:gd name="connsiteY1" fmla="*/ 18 h 5630782"/>
              <a:gd name="connsiteX2" fmla="*/ 6300788 w 6300788"/>
              <a:gd name="connsiteY2" fmla="*/ 2734752 h 5630782"/>
              <a:gd name="connsiteX3" fmla="*/ 3621352 w 6300788"/>
              <a:gd name="connsiteY3" fmla="*/ 5630352 h 5630782"/>
              <a:gd name="connsiteX4" fmla="*/ 374649 w 6300788"/>
              <a:gd name="connsiteY4" fmla="*/ 5613419 h 5630782"/>
              <a:gd name="connsiteX5" fmla="*/ 357717 w 6300788"/>
              <a:gd name="connsiteY5" fmla="*/ 1845752 h 5630782"/>
              <a:gd name="connsiteX0" fmla="*/ 357717 w 6292322"/>
              <a:gd name="connsiteY0" fmla="*/ 1860662 h 5845477"/>
              <a:gd name="connsiteX1" fmla="*/ 3257286 w 6292322"/>
              <a:gd name="connsiteY1" fmla="*/ 14928 h 5845477"/>
              <a:gd name="connsiteX2" fmla="*/ 6292322 w 6292322"/>
              <a:gd name="connsiteY2" fmla="*/ 2783528 h 5845477"/>
              <a:gd name="connsiteX3" fmla="*/ 3621352 w 6292322"/>
              <a:gd name="connsiteY3" fmla="*/ 5645262 h 5845477"/>
              <a:gd name="connsiteX4" fmla="*/ 374649 w 6292322"/>
              <a:gd name="connsiteY4" fmla="*/ 5628329 h 5845477"/>
              <a:gd name="connsiteX5" fmla="*/ 357717 w 6292322"/>
              <a:gd name="connsiteY5" fmla="*/ 1860662 h 5845477"/>
              <a:gd name="connsiteX0" fmla="*/ 357717 w 6309255"/>
              <a:gd name="connsiteY0" fmla="*/ 1857643 h 5850594"/>
              <a:gd name="connsiteX1" fmla="*/ 3257286 w 6309255"/>
              <a:gd name="connsiteY1" fmla="*/ 11909 h 5850594"/>
              <a:gd name="connsiteX2" fmla="*/ 6309255 w 6309255"/>
              <a:gd name="connsiteY2" fmla="*/ 2670443 h 5850594"/>
              <a:gd name="connsiteX3" fmla="*/ 3621352 w 6309255"/>
              <a:gd name="connsiteY3" fmla="*/ 5642243 h 5850594"/>
              <a:gd name="connsiteX4" fmla="*/ 374649 w 6309255"/>
              <a:gd name="connsiteY4" fmla="*/ 5625310 h 5850594"/>
              <a:gd name="connsiteX5" fmla="*/ 357717 w 6309255"/>
              <a:gd name="connsiteY5" fmla="*/ 1857643 h 5850594"/>
              <a:gd name="connsiteX0" fmla="*/ 357717 w 6309255"/>
              <a:gd name="connsiteY0" fmla="*/ 1857643 h 5642273"/>
              <a:gd name="connsiteX1" fmla="*/ 3257286 w 6309255"/>
              <a:gd name="connsiteY1" fmla="*/ 11909 h 5642273"/>
              <a:gd name="connsiteX2" fmla="*/ 6309255 w 6309255"/>
              <a:gd name="connsiteY2" fmla="*/ 2670443 h 5642273"/>
              <a:gd name="connsiteX3" fmla="*/ 3621352 w 6309255"/>
              <a:gd name="connsiteY3" fmla="*/ 5642243 h 5642273"/>
              <a:gd name="connsiteX4" fmla="*/ 374649 w 6309255"/>
              <a:gd name="connsiteY4" fmla="*/ 5625310 h 5642273"/>
              <a:gd name="connsiteX5" fmla="*/ 357717 w 6309255"/>
              <a:gd name="connsiteY5" fmla="*/ 1857643 h 5642273"/>
              <a:gd name="connsiteX0" fmla="*/ 357717 w 6309255"/>
              <a:gd name="connsiteY0" fmla="*/ 1857656 h 5853259"/>
              <a:gd name="connsiteX1" fmla="*/ 3257286 w 6309255"/>
              <a:gd name="connsiteY1" fmla="*/ 11922 h 5853259"/>
              <a:gd name="connsiteX2" fmla="*/ 6309255 w 6309255"/>
              <a:gd name="connsiteY2" fmla="*/ 2670456 h 5853259"/>
              <a:gd name="connsiteX3" fmla="*/ 3621352 w 6309255"/>
              <a:gd name="connsiteY3" fmla="*/ 5642256 h 5853259"/>
              <a:gd name="connsiteX4" fmla="*/ 374649 w 6309255"/>
              <a:gd name="connsiteY4" fmla="*/ 5633790 h 5853259"/>
              <a:gd name="connsiteX5" fmla="*/ 357717 w 6309255"/>
              <a:gd name="connsiteY5" fmla="*/ 1857656 h 5853259"/>
              <a:gd name="connsiteX0" fmla="*/ 357717 w 6309255"/>
              <a:gd name="connsiteY0" fmla="*/ 1857656 h 5652625"/>
              <a:gd name="connsiteX1" fmla="*/ 3257286 w 6309255"/>
              <a:gd name="connsiteY1" fmla="*/ 11922 h 5652625"/>
              <a:gd name="connsiteX2" fmla="*/ 6309255 w 6309255"/>
              <a:gd name="connsiteY2" fmla="*/ 2670456 h 5652625"/>
              <a:gd name="connsiteX3" fmla="*/ 3621352 w 6309255"/>
              <a:gd name="connsiteY3" fmla="*/ 5642256 h 5652625"/>
              <a:gd name="connsiteX4" fmla="*/ 374649 w 6309255"/>
              <a:gd name="connsiteY4" fmla="*/ 5633790 h 5652625"/>
              <a:gd name="connsiteX5" fmla="*/ 357717 w 6309255"/>
              <a:gd name="connsiteY5" fmla="*/ 1857656 h 5652625"/>
              <a:gd name="connsiteX0" fmla="*/ 357717 w 6309255"/>
              <a:gd name="connsiteY0" fmla="*/ 1846413 h 5641382"/>
              <a:gd name="connsiteX1" fmla="*/ 3257286 w 6309255"/>
              <a:gd name="connsiteY1" fmla="*/ 679 h 5641382"/>
              <a:gd name="connsiteX2" fmla="*/ 6309255 w 6309255"/>
              <a:gd name="connsiteY2" fmla="*/ 2659213 h 5641382"/>
              <a:gd name="connsiteX3" fmla="*/ 3621352 w 6309255"/>
              <a:gd name="connsiteY3" fmla="*/ 5631013 h 5641382"/>
              <a:gd name="connsiteX4" fmla="*/ 374649 w 6309255"/>
              <a:gd name="connsiteY4" fmla="*/ 5622547 h 5641382"/>
              <a:gd name="connsiteX5" fmla="*/ 357717 w 6309255"/>
              <a:gd name="connsiteY5" fmla="*/ 1846413 h 5641382"/>
              <a:gd name="connsiteX0" fmla="*/ 357717 w 6309255"/>
              <a:gd name="connsiteY0" fmla="*/ 1845793 h 5640762"/>
              <a:gd name="connsiteX1" fmla="*/ 3257286 w 6309255"/>
              <a:gd name="connsiteY1" fmla="*/ 59 h 5640762"/>
              <a:gd name="connsiteX2" fmla="*/ 6309255 w 6309255"/>
              <a:gd name="connsiteY2" fmla="*/ 2658593 h 5640762"/>
              <a:gd name="connsiteX3" fmla="*/ 3621352 w 6309255"/>
              <a:gd name="connsiteY3" fmla="*/ 5630393 h 5640762"/>
              <a:gd name="connsiteX4" fmla="*/ 374649 w 6309255"/>
              <a:gd name="connsiteY4" fmla="*/ 5621927 h 5640762"/>
              <a:gd name="connsiteX5" fmla="*/ 357717 w 6309255"/>
              <a:gd name="connsiteY5" fmla="*/ 1845793 h 5640762"/>
              <a:gd name="connsiteX0" fmla="*/ 357717 w 6089121"/>
              <a:gd name="connsiteY0" fmla="*/ 1858558 h 5851655"/>
              <a:gd name="connsiteX1" fmla="*/ 3257286 w 6089121"/>
              <a:gd name="connsiteY1" fmla="*/ 12824 h 5851655"/>
              <a:gd name="connsiteX2" fmla="*/ 6089121 w 6089121"/>
              <a:gd name="connsiteY2" fmla="*/ 2705225 h 5851655"/>
              <a:gd name="connsiteX3" fmla="*/ 3621352 w 6089121"/>
              <a:gd name="connsiteY3" fmla="*/ 5643158 h 5851655"/>
              <a:gd name="connsiteX4" fmla="*/ 374649 w 6089121"/>
              <a:gd name="connsiteY4" fmla="*/ 5634692 h 5851655"/>
              <a:gd name="connsiteX5" fmla="*/ 357717 w 6089121"/>
              <a:gd name="connsiteY5" fmla="*/ 1858558 h 5851655"/>
              <a:gd name="connsiteX0" fmla="*/ 357717 w 6089121"/>
              <a:gd name="connsiteY0" fmla="*/ 1845868 h 5838965"/>
              <a:gd name="connsiteX1" fmla="*/ 3257286 w 6089121"/>
              <a:gd name="connsiteY1" fmla="*/ 134 h 5838965"/>
              <a:gd name="connsiteX2" fmla="*/ 6089121 w 6089121"/>
              <a:gd name="connsiteY2" fmla="*/ 2692535 h 5838965"/>
              <a:gd name="connsiteX3" fmla="*/ 3621352 w 6089121"/>
              <a:gd name="connsiteY3" fmla="*/ 5630468 h 5838965"/>
              <a:gd name="connsiteX4" fmla="*/ 374649 w 6089121"/>
              <a:gd name="connsiteY4" fmla="*/ 5622002 h 5838965"/>
              <a:gd name="connsiteX5" fmla="*/ 357717 w 6089121"/>
              <a:gd name="connsiteY5" fmla="*/ 1845868 h 5838965"/>
              <a:gd name="connsiteX0" fmla="*/ 357717 w 6089121"/>
              <a:gd name="connsiteY0" fmla="*/ 1845868 h 5645339"/>
              <a:gd name="connsiteX1" fmla="*/ 3257286 w 6089121"/>
              <a:gd name="connsiteY1" fmla="*/ 134 h 5645339"/>
              <a:gd name="connsiteX2" fmla="*/ 6089121 w 6089121"/>
              <a:gd name="connsiteY2" fmla="*/ 2692535 h 5645339"/>
              <a:gd name="connsiteX3" fmla="*/ 3621352 w 6089121"/>
              <a:gd name="connsiteY3" fmla="*/ 5630468 h 5645339"/>
              <a:gd name="connsiteX4" fmla="*/ 374649 w 6089121"/>
              <a:gd name="connsiteY4" fmla="*/ 5622002 h 5645339"/>
              <a:gd name="connsiteX5" fmla="*/ 357717 w 6089121"/>
              <a:gd name="connsiteY5" fmla="*/ 1845868 h 5645339"/>
              <a:gd name="connsiteX0" fmla="*/ 208462 w 5939866"/>
              <a:gd name="connsiteY0" fmla="*/ 1845868 h 5645339"/>
              <a:gd name="connsiteX1" fmla="*/ 3108031 w 5939866"/>
              <a:gd name="connsiteY1" fmla="*/ 134 h 5645339"/>
              <a:gd name="connsiteX2" fmla="*/ 5939866 w 5939866"/>
              <a:gd name="connsiteY2" fmla="*/ 2692535 h 5645339"/>
              <a:gd name="connsiteX3" fmla="*/ 3472097 w 5939866"/>
              <a:gd name="connsiteY3" fmla="*/ 5630468 h 5645339"/>
              <a:gd name="connsiteX4" fmla="*/ 225394 w 5939866"/>
              <a:gd name="connsiteY4" fmla="*/ 5622002 h 5645339"/>
              <a:gd name="connsiteX5" fmla="*/ 208462 w 5939866"/>
              <a:gd name="connsiteY5" fmla="*/ 1845868 h 5645339"/>
              <a:gd name="connsiteX0" fmla="*/ 51 w 5731455"/>
              <a:gd name="connsiteY0" fmla="*/ 1845868 h 5645339"/>
              <a:gd name="connsiteX1" fmla="*/ 2899620 w 5731455"/>
              <a:gd name="connsiteY1" fmla="*/ 134 h 5645339"/>
              <a:gd name="connsiteX2" fmla="*/ 5731455 w 5731455"/>
              <a:gd name="connsiteY2" fmla="*/ 2692535 h 5645339"/>
              <a:gd name="connsiteX3" fmla="*/ 3263686 w 5731455"/>
              <a:gd name="connsiteY3" fmla="*/ 5630468 h 5645339"/>
              <a:gd name="connsiteX4" fmla="*/ 16983 w 5731455"/>
              <a:gd name="connsiteY4" fmla="*/ 5622002 h 5645339"/>
              <a:gd name="connsiteX5" fmla="*/ 51 w 5731455"/>
              <a:gd name="connsiteY5" fmla="*/ 1845868 h 5645339"/>
              <a:gd name="connsiteX0" fmla="*/ 204700 w 5936104"/>
              <a:gd name="connsiteY0" fmla="*/ 1735826 h 5535297"/>
              <a:gd name="connsiteX1" fmla="*/ 3053469 w 5936104"/>
              <a:gd name="connsiteY1" fmla="*/ 158 h 5535297"/>
              <a:gd name="connsiteX2" fmla="*/ 5936104 w 5936104"/>
              <a:gd name="connsiteY2" fmla="*/ 2582493 h 5535297"/>
              <a:gd name="connsiteX3" fmla="*/ 3468335 w 5936104"/>
              <a:gd name="connsiteY3" fmla="*/ 5520426 h 5535297"/>
              <a:gd name="connsiteX4" fmla="*/ 221632 w 5936104"/>
              <a:gd name="connsiteY4" fmla="*/ 5511960 h 5535297"/>
              <a:gd name="connsiteX5" fmla="*/ 204700 w 5936104"/>
              <a:gd name="connsiteY5" fmla="*/ 1735826 h 5535297"/>
              <a:gd name="connsiteX0" fmla="*/ 96 w 5731500"/>
              <a:gd name="connsiteY0" fmla="*/ 1735826 h 5535297"/>
              <a:gd name="connsiteX1" fmla="*/ 2848865 w 5731500"/>
              <a:gd name="connsiteY1" fmla="*/ 158 h 5535297"/>
              <a:gd name="connsiteX2" fmla="*/ 5731500 w 5731500"/>
              <a:gd name="connsiteY2" fmla="*/ 2582493 h 5535297"/>
              <a:gd name="connsiteX3" fmla="*/ 3263731 w 5731500"/>
              <a:gd name="connsiteY3" fmla="*/ 5520426 h 5535297"/>
              <a:gd name="connsiteX4" fmla="*/ 17028 w 5731500"/>
              <a:gd name="connsiteY4" fmla="*/ 5511960 h 5535297"/>
              <a:gd name="connsiteX5" fmla="*/ 96 w 5731500"/>
              <a:gd name="connsiteY5" fmla="*/ 1735826 h 5535297"/>
              <a:gd name="connsiteX0" fmla="*/ 205326 w 5936730"/>
              <a:gd name="connsiteY0" fmla="*/ 1710433 h 5509904"/>
              <a:gd name="connsiteX1" fmla="*/ 3062562 w 5936730"/>
              <a:gd name="connsiteY1" fmla="*/ 165 h 5509904"/>
              <a:gd name="connsiteX2" fmla="*/ 5936730 w 5936730"/>
              <a:gd name="connsiteY2" fmla="*/ 2557100 h 5509904"/>
              <a:gd name="connsiteX3" fmla="*/ 3468961 w 5936730"/>
              <a:gd name="connsiteY3" fmla="*/ 5495033 h 5509904"/>
              <a:gd name="connsiteX4" fmla="*/ 222258 w 5936730"/>
              <a:gd name="connsiteY4" fmla="*/ 5486567 h 5509904"/>
              <a:gd name="connsiteX5" fmla="*/ 205326 w 5936730"/>
              <a:gd name="connsiteY5" fmla="*/ 1710433 h 5509904"/>
              <a:gd name="connsiteX0" fmla="*/ 205326 w 5936730"/>
              <a:gd name="connsiteY0" fmla="*/ 1710433 h 5509904"/>
              <a:gd name="connsiteX1" fmla="*/ 3062562 w 5936730"/>
              <a:gd name="connsiteY1" fmla="*/ 165 h 5509904"/>
              <a:gd name="connsiteX2" fmla="*/ 5936730 w 5936730"/>
              <a:gd name="connsiteY2" fmla="*/ 2557100 h 5509904"/>
              <a:gd name="connsiteX3" fmla="*/ 3468961 w 5936730"/>
              <a:gd name="connsiteY3" fmla="*/ 5495033 h 5509904"/>
              <a:gd name="connsiteX4" fmla="*/ 222258 w 5936730"/>
              <a:gd name="connsiteY4" fmla="*/ 5486567 h 5509904"/>
              <a:gd name="connsiteX5" fmla="*/ 205326 w 5936730"/>
              <a:gd name="connsiteY5" fmla="*/ 1710433 h 5509904"/>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514953"/>
              <a:gd name="connsiteX1" fmla="*/ 3062562 w 5936730"/>
              <a:gd name="connsiteY1" fmla="*/ 13436 h 5514953"/>
              <a:gd name="connsiteX2" fmla="*/ 5936730 w 5936730"/>
              <a:gd name="connsiteY2" fmla="*/ 2544971 h 5514953"/>
              <a:gd name="connsiteX3" fmla="*/ 3468961 w 5936730"/>
              <a:gd name="connsiteY3" fmla="*/ 5508304 h 5514953"/>
              <a:gd name="connsiteX4" fmla="*/ 222258 w 5936730"/>
              <a:gd name="connsiteY4" fmla="*/ 5499838 h 5514953"/>
              <a:gd name="connsiteX5" fmla="*/ 205326 w 5936730"/>
              <a:gd name="connsiteY5" fmla="*/ 1723704 h 5514953"/>
              <a:gd name="connsiteX0" fmla="*/ 205326 w 5936730"/>
              <a:gd name="connsiteY0" fmla="*/ 1711174 h 5502423"/>
              <a:gd name="connsiteX1" fmla="*/ 3062562 w 5936730"/>
              <a:gd name="connsiteY1" fmla="*/ 906 h 5502423"/>
              <a:gd name="connsiteX2" fmla="*/ 5936730 w 5936730"/>
              <a:gd name="connsiteY2" fmla="*/ 2532441 h 5502423"/>
              <a:gd name="connsiteX3" fmla="*/ 3468961 w 5936730"/>
              <a:gd name="connsiteY3" fmla="*/ 5495774 h 5502423"/>
              <a:gd name="connsiteX4" fmla="*/ 222258 w 5936730"/>
              <a:gd name="connsiteY4" fmla="*/ 5487308 h 5502423"/>
              <a:gd name="connsiteX5" fmla="*/ 205326 w 5936730"/>
              <a:gd name="connsiteY5" fmla="*/ 1711174 h 5502423"/>
              <a:gd name="connsiteX0" fmla="*/ 205326 w 5937761"/>
              <a:gd name="connsiteY0" fmla="*/ 1711174 h 5502423"/>
              <a:gd name="connsiteX1" fmla="*/ 3062562 w 5937761"/>
              <a:gd name="connsiteY1" fmla="*/ 906 h 5502423"/>
              <a:gd name="connsiteX2" fmla="*/ 5936730 w 5937761"/>
              <a:gd name="connsiteY2" fmla="*/ 2532441 h 5502423"/>
              <a:gd name="connsiteX3" fmla="*/ 3468961 w 5937761"/>
              <a:gd name="connsiteY3" fmla="*/ 5495774 h 5502423"/>
              <a:gd name="connsiteX4" fmla="*/ 222258 w 5937761"/>
              <a:gd name="connsiteY4" fmla="*/ 5487308 h 5502423"/>
              <a:gd name="connsiteX5" fmla="*/ 205326 w 5937761"/>
              <a:gd name="connsiteY5" fmla="*/ 1711174 h 5502423"/>
              <a:gd name="connsiteX0" fmla="*/ 205326 w 5937761"/>
              <a:gd name="connsiteY0" fmla="*/ 1711862 h 5503111"/>
              <a:gd name="connsiteX1" fmla="*/ 3062562 w 5937761"/>
              <a:gd name="connsiteY1" fmla="*/ 1594 h 5503111"/>
              <a:gd name="connsiteX2" fmla="*/ 5936730 w 5937761"/>
              <a:gd name="connsiteY2" fmla="*/ 2533129 h 5503111"/>
              <a:gd name="connsiteX3" fmla="*/ 3468961 w 5937761"/>
              <a:gd name="connsiteY3" fmla="*/ 5496462 h 5503111"/>
              <a:gd name="connsiteX4" fmla="*/ 222258 w 5937761"/>
              <a:gd name="connsiteY4" fmla="*/ 5487996 h 5503111"/>
              <a:gd name="connsiteX5" fmla="*/ 205326 w 5937761"/>
              <a:gd name="connsiteY5" fmla="*/ 1711862 h 5503111"/>
              <a:gd name="connsiteX0" fmla="*/ 205326 w 5937761"/>
              <a:gd name="connsiteY0" fmla="*/ 1711581 h 5502830"/>
              <a:gd name="connsiteX1" fmla="*/ 3062562 w 5937761"/>
              <a:gd name="connsiteY1" fmla="*/ 1313 h 5502830"/>
              <a:gd name="connsiteX2" fmla="*/ 5936730 w 5937761"/>
              <a:gd name="connsiteY2" fmla="*/ 2532848 h 5502830"/>
              <a:gd name="connsiteX3" fmla="*/ 3468961 w 5937761"/>
              <a:gd name="connsiteY3" fmla="*/ 5496181 h 5502830"/>
              <a:gd name="connsiteX4" fmla="*/ 222258 w 5937761"/>
              <a:gd name="connsiteY4" fmla="*/ 5487715 h 5502830"/>
              <a:gd name="connsiteX5" fmla="*/ 205326 w 5937761"/>
              <a:gd name="connsiteY5" fmla="*/ 1711581 h 5502830"/>
              <a:gd name="connsiteX0" fmla="*/ 205326 w 5937761"/>
              <a:gd name="connsiteY0" fmla="*/ 1711353 h 5502602"/>
              <a:gd name="connsiteX1" fmla="*/ 3062562 w 5937761"/>
              <a:gd name="connsiteY1" fmla="*/ 1085 h 5502602"/>
              <a:gd name="connsiteX2" fmla="*/ 5936730 w 5937761"/>
              <a:gd name="connsiteY2" fmla="*/ 2532620 h 5502602"/>
              <a:gd name="connsiteX3" fmla="*/ 3468961 w 5937761"/>
              <a:gd name="connsiteY3" fmla="*/ 5495953 h 5502602"/>
              <a:gd name="connsiteX4" fmla="*/ 222258 w 5937761"/>
              <a:gd name="connsiteY4" fmla="*/ 5487487 h 5502602"/>
              <a:gd name="connsiteX5" fmla="*/ 205326 w 5937761"/>
              <a:gd name="connsiteY5" fmla="*/ 1711353 h 5502602"/>
              <a:gd name="connsiteX0" fmla="*/ 205326 w 5937761"/>
              <a:gd name="connsiteY0" fmla="*/ 1712559 h 5503808"/>
              <a:gd name="connsiteX1" fmla="*/ 3062562 w 5937761"/>
              <a:gd name="connsiteY1" fmla="*/ 2291 h 5503808"/>
              <a:gd name="connsiteX2" fmla="*/ 5936730 w 5937761"/>
              <a:gd name="connsiteY2" fmla="*/ 2533826 h 5503808"/>
              <a:gd name="connsiteX3" fmla="*/ 3468961 w 5937761"/>
              <a:gd name="connsiteY3" fmla="*/ 5497159 h 5503808"/>
              <a:gd name="connsiteX4" fmla="*/ 222258 w 5937761"/>
              <a:gd name="connsiteY4" fmla="*/ 5488693 h 5503808"/>
              <a:gd name="connsiteX5" fmla="*/ 205326 w 5937761"/>
              <a:gd name="connsiteY5" fmla="*/ 1712559 h 5503808"/>
              <a:gd name="connsiteX0" fmla="*/ 205326 w 5937761"/>
              <a:gd name="connsiteY0" fmla="*/ 1712559 h 5503808"/>
              <a:gd name="connsiteX1" fmla="*/ 3062562 w 5937761"/>
              <a:gd name="connsiteY1" fmla="*/ 2291 h 5503808"/>
              <a:gd name="connsiteX2" fmla="*/ 5936730 w 5937761"/>
              <a:gd name="connsiteY2" fmla="*/ 2533826 h 5503808"/>
              <a:gd name="connsiteX3" fmla="*/ 3468961 w 5937761"/>
              <a:gd name="connsiteY3" fmla="*/ 5497159 h 5503808"/>
              <a:gd name="connsiteX4" fmla="*/ 222258 w 5937761"/>
              <a:gd name="connsiteY4" fmla="*/ 5488693 h 5503808"/>
              <a:gd name="connsiteX5" fmla="*/ 205326 w 5937761"/>
              <a:gd name="connsiteY5" fmla="*/ 1712559 h 5503808"/>
              <a:gd name="connsiteX0" fmla="*/ 205326 w 5938416"/>
              <a:gd name="connsiteY0" fmla="*/ 1712559 h 5503808"/>
              <a:gd name="connsiteX1" fmla="*/ 3062562 w 5938416"/>
              <a:gd name="connsiteY1" fmla="*/ 2291 h 5503808"/>
              <a:gd name="connsiteX2" fmla="*/ 5936730 w 5938416"/>
              <a:gd name="connsiteY2" fmla="*/ 2533826 h 5503808"/>
              <a:gd name="connsiteX3" fmla="*/ 3468961 w 5938416"/>
              <a:gd name="connsiteY3" fmla="*/ 5497159 h 5503808"/>
              <a:gd name="connsiteX4" fmla="*/ 222258 w 5938416"/>
              <a:gd name="connsiteY4" fmla="*/ 5488693 h 5503808"/>
              <a:gd name="connsiteX5" fmla="*/ 205326 w 5938416"/>
              <a:gd name="connsiteY5" fmla="*/ 1712559 h 5503808"/>
              <a:gd name="connsiteX0" fmla="*/ 222453 w 5956509"/>
              <a:gd name="connsiteY0" fmla="*/ 1712559 h 5707535"/>
              <a:gd name="connsiteX1" fmla="*/ 3079689 w 5956509"/>
              <a:gd name="connsiteY1" fmla="*/ 2291 h 5707535"/>
              <a:gd name="connsiteX2" fmla="*/ 5953857 w 5956509"/>
              <a:gd name="connsiteY2" fmla="*/ 2533826 h 5707535"/>
              <a:gd name="connsiteX3" fmla="*/ 3486088 w 5956509"/>
              <a:gd name="connsiteY3" fmla="*/ 5497159 h 5707535"/>
              <a:gd name="connsiteX4" fmla="*/ 188585 w 5956509"/>
              <a:gd name="connsiteY4" fmla="*/ 5488693 h 5707535"/>
              <a:gd name="connsiteX5" fmla="*/ 222453 w 5956509"/>
              <a:gd name="connsiteY5" fmla="*/ 1712559 h 5707535"/>
              <a:gd name="connsiteX0" fmla="*/ 222453 w 5955537"/>
              <a:gd name="connsiteY0" fmla="*/ 1712559 h 5497564"/>
              <a:gd name="connsiteX1" fmla="*/ 3079689 w 5955537"/>
              <a:gd name="connsiteY1" fmla="*/ 2291 h 5497564"/>
              <a:gd name="connsiteX2" fmla="*/ 5953857 w 5955537"/>
              <a:gd name="connsiteY2" fmla="*/ 2533826 h 5497564"/>
              <a:gd name="connsiteX3" fmla="*/ 3486088 w 5955537"/>
              <a:gd name="connsiteY3" fmla="*/ 5497159 h 5497564"/>
              <a:gd name="connsiteX4" fmla="*/ 188585 w 5955537"/>
              <a:gd name="connsiteY4" fmla="*/ 5488693 h 5497564"/>
              <a:gd name="connsiteX5" fmla="*/ 222453 w 5955537"/>
              <a:gd name="connsiteY5" fmla="*/ 1712559 h 5497564"/>
              <a:gd name="connsiteX0" fmla="*/ 33963 w 5767047"/>
              <a:gd name="connsiteY0" fmla="*/ 1711406 h 5496411"/>
              <a:gd name="connsiteX1" fmla="*/ 2891199 w 5767047"/>
              <a:gd name="connsiteY1" fmla="*/ 1138 h 5496411"/>
              <a:gd name="connsiteX2" fmla="*/ 5765367 w 5767047"/>
              <a:gd name="connsiteY2" fmla="*/ 2532673 h 5496411"/>
              <a:gd name="connsiteX3" fmla="*/ 3297598 w 5767047"/>
              <a:gd name="connsiteY3" fmla="*/ 5496006 h 5496411"/>
              <a:gd name="connsiteX4" fmla="*/ 95 w 5767047"/>
              <a:gd name="connsiteY4" fmla="*/ 5487540 h 5496411"/>
              <a:gd name="connsiteX5" fmla="*/ 33963 w 5767047"/>
              <a:gd name="connsiteY5" fmla="*/ 1711406 h 5496411"/>
              <a:gd name="connsiteX0" fmla="*/ 32 w 5775450"/>
              <a:gd name="connsiteY0" fmla="*/ 1717516 h 5502521"/>
              <a:gd name="connsiteX1" fmla="*/ 2899602 w 5775450"/>
              <a:gd name="connsiteY1" fmla="*/ 7248 h 5502521"/>
              <a:gd name="connsiteX2" fmla="*/ 5773770 w 5775450"/>
              <a:gd name="connsiteY2" fmla="*/ 2538783 h 5502521"/>
              <a:gd name="connsiteX3" fmla="*/ 3306001 w 5775450"/>
              <a:gd name="connsiteY3" fmla="*/ 5502116 h 5502521"/>
              <a:gd name="connsiteX4" fmla="*/ 8498 w 5775450"/>
              <a:gd name="connsiteY4" fmla="*/ 5493650 h 5502521"/>
              <a:gd name="connsiteX5" fmla="*/ 32 w 5775450"/>
              <a:gd name="connsiteY5" fmla="*/ 1717516 h 5502521"/>
              <a:gd name="connsiteX0" fmla="*/ 32 w 5775450"/>
              <a:gd name="connsiteY0" fmla="*/ 1717516 h 5493650"/>
              <a:gd name="connsiteX1" fmla="*/ 2899602 w 5775450"/>
              <a:gd name="connsiteY1" fmla="*/ 7248 h 5493650"/>
              <a:gd name="connsiteX2" fmla="*/ 5773770 w 5775450"/>
              <a:gd name="connsiteY2" fmla="*/ 2538783 h 5493650"/>
              <a:gd name="connsiteX3" fmla="*/ 3306001 w 5775450"/>
              <a:gd name="connsiteY3" fmla="*/ 5485182 h 5493650"/>
              <a:gd name="connsiteX4" fmla="*/ 8498 w 5775450"/>
              <a:gd name="connsiteY4" fmla="*/ 5493650 h 5493650"/>
              <a:gd name="connsiteX5" fmla="*/ 32 w 5775450"/>
              <a:gd name="connsiteY5" fmla="*/ 1717516 h 5493650"/>
              <a:gd name="connsiteX0" fmla="*/ 32 w 5775456"/>
              <a:gd name="connsiteY0" fmla="*/ 1717516 h 5510979"/>
              <a:gd name="connsiteX1" fmla="*/ 2899602 w 5775456"/>
              <a:gd name="connsiteY1" fmla="*/ 7248 h 5510979"/>
              <a:gd name="connsiteX2" fmla="*/ 5773770 w 5775456"/>
              <a:gd name="connsiteY2" fmla="*/ 2538783 h 5510979"/>
              <a:gd name="connsiteX3" fmla="*/ 3314468 w 5775456"/>
              <a:gd name="connsiteY3" fmla="*/ 5510582 h 5510979"/>
              <a:gd name="connsiteX4" fmla="*/ 8498 w 5775456"/>
              <a:gd name="connsiteY4" fmla="*/ 5493650 h 5510979"/>
              <a:gd name="connsiteX5" fmla="*/ 32 w 5775456"/>
              <a:gd name="connsiteY5" fmla="*/ 1717516 h 5510979"/>
              <a:gd name="connsiteX0" fmla="*/ 32 w 5775456"/>
              <a:gd name="connsiteY0" fmla="*/ 1717516 h 5494061"/>
              <a:gd name="connsiteX1" fmla="*/ 2899602 w 5775456"/>
              <a:gd name="connsiteY1" fmla="*/ 7248 h 5494061"/>
              <a:gd name="connsiteX2" fmla="*/ 5773770 w 5775456"/>
              <a:gd name="connsiteY2" fmla="*/ 2538783 h 5494061"/>
              <a:gd name="connsiteX3" fmla="*/ 3314468 w 5775456"/>
              <a:gd name="connsiteY3" fmla="*/ 5493649 h 5494061"/>
              <a:gd name="connsiteX4" fmla="*/ 8498 w 5775456"/>
              <a:gd name="connsiteY4" fmla="*/ 5493650 h 5494061"/>
              <a:gd name="connsiteX5" fmla="*/ 32 w 5775456"/>
              <a:gd name="connsiteY5" fmla="*/ 1717516 h 5494061"/>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3898"/>
              <a:gd name="connsiteY0" fmla="*/ 1710413 h 5486727"/>
              <a:gd name="connsiteX1" fmla="*/ 2899644 w 5773898"/>
              <a:gd name="connsiteY1" fmla="*/ 145 h 5486727"/>
              <a:gd name="connsiteX2" fmla="*/ 5773812 w 5773898"/>
              <a:gd name="connsiteY2" fmla="*/ 2531680 h 5486727"/>
              <a:gd name="connsiteX3" fmla="*/ 3314510 w 5773898"/>
              <a:gd name="connsiteY3" fmla="*/ 5486546 h 5486727"/>
              <a:gd name="connsiteX4" fmla="*/ 8540 w 5773898"/>
              <a:gd name="connsiteY4" fmla="*/ 5486547 h 5486727"/>
              <a:gd name="connsiteX5" fmla="*/ 74 w 5773898"/>
              <a:gd name="connsiteY5" fmla="*/ 1710413 h 5486727"/>
              <a:gd name="connsiteX0" fmla="*/ 74 w 5773894"/>
              <a:gd name="connsiteY0" fmla="*/ 1710413 h 5512123"/>
              <a:gd name="connsiteX1" fmla="*/ 2899644 w 5773894"/>
              <a:gd name="connsiteY1" fmla="*/ 145 h 5512123"/>
              <a:gd name="connsiteX2" fmla="*/ 5773812 w 5773894"/>
              <a:gd name="connsiteY2" fmla="*/ 2531680 h 5512123"/>
              <a:gd name="connsiteX3" fmla="*/ 3179044 w 5773894"/>
              <a:gd name="connsiteY3" fmla="*/ 5511946 h 5512123"/>
              <a:gd name="connsiteX4" fmla="*/ 8540 w 5773894"/>
              <a:gd name="connsiteY4" fmla="*/ 5486547 h 5512123"/>
              <a:gd name="connsiteX5" fmla="*/ 74 w 5773894"/>
              <a:gd name="connsiteY5" fmla="*/ 1710413 h 5512123"/>
              <a:gd name="connsiteX0" fmla="*/ 74 w 5773894"/>
              <a:gd name="connsiteY0" fmla="*/ 1710413 h 5495192"/>
              <a:gd name="connsiteX1" fmla="*/ 2899644 w 5773894"/>
              <a:gd name="connsiteY1" fmla="*/ 145 h 5495192"/>
              <a:gd name="connsiteX2" fmla="*/ 5773812 w 5773894"/>
              <a:gd name="connsiteY2" fmla="*/ 2531680 h 5495192"/>
              <a:gd name="connsiteX3" fmla="*/ 3187511 w 5773894"/>
              <a:gd name="connsiteY3" fmla="*/ 5495012 h 5495192"/>
              <a:gd name="connsiteX4" fmla="*/ 8540 w 5773894"/>
              <a:gd name="connsiteY4" fmla="*/ 5486547 h 5495192"/>
              <a:gd name="connsiteX5" fmla="*/ 74 w 5773894"/>
              <a:gd name="connsiteY5" fmla="*/ 1710413 h 5495192"/>
              <a:gd name="connsiteX0" fmla="*/ 74 w 5773894"/>
              <a:gd name="connsiteY0" fmla="*/ 1710413 h 5529053"/>
              <a:gd name="connsiteX1" fmla="*/ 2899644 w 5773894"/>
              <a:gd name="connsiteY1" fmla="*/ 145 h 5529053"/>
              <a:gd name="connsiteX2" fmla="*/ 5773812 w 5773894"/>
              <a:gd name="connsiteY2" fmla="*/ 2531680 h 5529053"/>
              <a:gd name="connsiteX3" fmla="*/ 3204444 w 5773894"/>
              <a:gd name="connsiteY3" fmla="*/ 5528879 h 5529053"/>
              <a:gd name="connsiteX4" fmla="*/ 8540 w 5773894"/>
              <a:gd name="connsiteY4" fmla="*/ 5486547 h 5529053"/>
              <a:gd name="connsiteX5" fmla="*/ 74 w 5773894"/>
              <a:gd name="connsiteY5" fmla="*/ 1710413 h 5529053"/>
              <a:gd name="connsiteX0" fmla="*/ 74 w 5774800"/>
              <a:gd name="connsiteY0" fmla="*/ 1710413 h 5529174"/>
              <a:gd name="connsiteX1" fmla="*/ 2899644 w 5774800"/>
              <a:gd name="connsiteY1" fmla="*/ 145 h 5529174"/>
              <a:gd name="connsiteX2" fmla="*/ 5773812 w 5774800"/>
              <a:gd name="connsiteY2" fmla="*/ 2531680 h 5529174"/>
              <a:gd name="connsiteX3" fmla="*/ 3204444 w 5774800"/>
              <a:gd name="connsiteY3" fmla="*/ 5528879 h 5529174"/>
              <a:gd name="connsiteX4" fmla="*/ 8540 w 5774800"/>
              <a:gd name="connsiteY4" fmla="*/ 5486547 h 5529174"/>
              <a:gd name="connsiteX5" fmla="*/ 74 w 5774800"/>
              <a:gd name="connsiteY5" fmla="*/ 1710413 h 5529174"/>
              <a:gd name="connsiteX0" fmla="*/ 74 w 5774800"/>
              <a:gd name="connsiteY0" fmla="*/ 1710413 h 5529174"/>
              <a:gd name="connsiteX1" fmla="*/ 2899644 w 5774800"/>
              <a:gd name="connsiteY1" fmla="*/ 145 h 5529174"/>
              <a:gd name="connsiteX2" fmla="*/ 5773812 w 5774800"/>
              <a:gd name="connsiteY2" fmla="*/ 2531680 h 5529174"/>
              <a:gd name="connsiteX3" fmla="*/ 3204444 w 5774800"/>
              <a:gd name="connsiteY3" fmla="*/ 5528879 h 5529174"/>
              <a:gd name="connsiteX4" fmla="*/ 8540 w 5774800"/>
              <a:gd name="connsiteY4" fmla="*/ 5486547 h 5529174"/>
              <a:gd name="connsiteX5" fmla="*/ 74 w 5774800"/>
              <a:gd name="connsiteY5" fmla="*/ 1710413 h 5529174"/>
              <a:gd name="connsiteX0" fmla="*/ 84 w 5774810"/>
              <a:gd name="connsiteY0" fmla="*/ 1710575 h 5529336"/>
              <a:gd name="connsiteX1" fmla="*/ 2899654 w 5774810"/>
              <a:gd name="connsiteY1" fmla="*/ 307 h 5529336"/>
              <a:gd name="connsiteX2" fmla="*/ 5773822 w 5774810"/>
              <a:gd name="connsiteY2" fmla="*/ 2531842 h 5529336"/>
              <a:gd name="connsiteX3" fmla="*/ 3204454 w 5774810"/>
              <a:gd name="connsiteY3" fmla="*/ 5529041 h 5529336"/>
              <a:gd name="connsiteX4" fmla="*/ 8550 w 5774810"/>
              <a:gd name="connsiteY4" fmla="*/ 5486709 h 5529336"/>
              <a:gd name="connsiteX5" fmla="*/ 84 w 5774810"/>
              <a:gd name="connsiteY5" fmla="*/ 1710575 h 5529336"/>
              <a:gd name="connsiteX0" fmla="*/ 84 w 5774751"/>
              <a:gd name="connsiteY0" fmla="*/ 1710575 h 5529336"/>
              <a:gd name="connsiteX1" fmla="*/ 2899654 w 5774751"/>
              <a:gd name="connsiteY1" fmla="*/ 307 h 5529336"/>
              <a:gd name="connsiteX2" fmla="*/ 5773822 w 5774751"/>
              <a:gd name="connsiteY2" fmla="*/ 2531842 h 5529336"/>
              <a:gd name="connsiteX3" fmla="*/ 3035121 w 5774751"/>
              <a:gd name="connsiteY3" fmla="*/ 5529041 h 5529336"/>
              <a:gd name="connsiteX4" fmla="*/ 8550 w 5774751"/>
              <a:gd name="connsiteY4" fmla="*/ 5486709 h 5529336"/>
              <a:gd name="connsiteX5" fmla="*/ 84 w 5774751"/>
              <a:gd name="connsiteY5" fmla="*/ 1710575 h 5529336"/>
              <a:gd name="connsiteX0" fmla="*/ 84 w 5774751"/>
              <a:gd name="connsiteY0" fmla="*/ 1710575 h 5529336"/>
              <a:gd name="connsiteX1" fmla="*/ 2899654 w 5774751"/>
              <a:gd name="connsiteY1" fmla="*/ 307 h 5529336"/>
              <a:gd name="connsiteX2" fmla="*/ 5773822 w 5774751"/>
              <a:gd name="connsiteY2" fmla="*/ 2531842 h 5529336"/>
              <a:gd name="connsiteX3" fmla="*/ 3035121 w 5774751"/>
              <a:gd name="connsiteY3" fmla="*/ 5529041 h 5529336"/>
              <a:gd name="connsiteX4" fmla="*/ 8550 w 5774751"/>
              <a:gd name="connsiteY4" fmla="*/ 5486709 h 5529336"/>
              <a:gd name="connsiteX5" fmla="*/ 84 w 5774751"/>
              <a:gd name="connsiteY5" fmla="*/ 1710575 h 5529336"/>
              <a:gd name="connsiteX0" fmla="*/ 73 w 5774740"/>
              <a:gd name="connsiteY0" fmla="*/ 1710575 h 5529336"/>
              <a:gd name="connsiteX1" fmla="*/ 2899643 w 5774740"/>
              <a:gd name="connsiteY1" fmla="*/ 307 h 5529336"/>
              <a:gd name="connsiteX2" fmla="*/ 5773811 w 5774740"/>
              <a:gd name="connsiteY2" fmla="*/ 2531842 h 5529336"/>
              <a:gd name="connsiteX3" fmla="*/ 3035110 w 5774740"/>
              <a:gd name="connsiteY3" fmla="*/ 5529041 h 5529336"/>
              <a:gd name="connsiteX4" fmla="*/ 8539 w 5774740"/>
              <a:gd name="connsiteY4" fmla="*/ 5486709 h 5529336"/>
              <a:gd name="connsiteX5" fmla="*/ 73 w 5774740"/>
              <a:gd name="connsiteY5" fmla="*/ 1710575 h 5529336"/>
              <a:gd name="connsiteX0" fmla="*/ 211204 w 5986342"/>
              <a:gd name="connsiteY0" fmla="*/ 1710909 h 5742257"/>
              <a:gd name="connsiteX1" fmla="*/ 3110774 w 5986342"/>
              <a:gd name="connsiteY1" fmla="*/ 641 h 5742257"/>
              <a:gd name="connsiteX2" fmla="*/ 5984942 w 5986342"/>
              <a:gd name="connsiteY2" fmla="*/ 2532176 h 5742257"/>
              <a:gd name="connsiteX3" fmla="*/ 3246241 w 5986342"/>
              <a:gd name="connsiteY3" fmla="*/ 5529375 h 5742257"/>
              <a:gd name="connsiteX4" fmla="*/ 219670 w 5986342"/>
              <a:gd name="connsiteY4" fmla="*/ 5520910 h 5742257"/>
              <a:gd name="connsiteX5" fmla="*/ 211204 w 5986342"/>
              <a:gd name="connsiteY5" fmla="*/ 1710909 h 5742257"/>
              <a:gd name="connsiteX0" fmla="*/ 211204 w 5985877"/>
              <a:gd name="connsiteY0" fmla="*/ 1710909 h 5530135"/>
              <a:gd name="connsiteX1" fmla="*/ 3110774 w 5985877"/>
              <a:gd name="connsiteY1" fmla="*/ 641 h 5530135"/>
              <a:gd name="connsiteX2" fmla="*/ 5984942 w 5985877"/>
              <a:gd name="connsiteY2" fmla="*/ 2532176 h 5530135"/>
              <a:gd name="connsiteX3" fmla="*/ 3246241 w 5985877"/>
              <a:gd name="connsiteY3" fmla="*/ 5529375 h 5530135"/>
              <a:gd name="connsiteX4" fmla="*/ 219670 w 5985877"/>
              <a:gd name="connsiteY4" fmla="*/ 5520910 h 5530135"/>
              <a:gd name="connsiteX5" fmla="*/ 211204 w 5985877"/>
              <a:gd name="connsiteY5" fmla="*/ 1710909 h 5530135"/>
              <a:gd name="connsiteX0" fmla="*/ 1805 w 5776478"/>
              <a:gd name="connsiteY0" fmla="*/ 1710574 h 5529800"/>
              <a:gd name="connsiteX1" fmla="*/ 2901375 w 5776478"/>
              <a:gd name="connsiteY1" fmla="*/ 306 h 5529800"/>
              <a:gd name="connsiteX2" fmla="*/ 5775543 w 5776478"/>
              <a:gd name="connsiteY2" fmla="*/ 2531841 h 5529800"/>
              <a:gd name="connsiteX3" fmla="*/ 3036842 w 5776478"/>
              <a:gd name="connsiteY3" fmla="*/ 5529040 h 5529800"/>
              <a:gd name="connsiteX4" fmla="*/ 10271 w 5776478"/>
              <a:gd name="connsiteY4" fmla="*/ 5520575 h 5529800"/>
              <a:gd name="connsiteX5" fmla="*/ 1805 w 5776478"/>
              <a:gd name="connsiteY5" fmla="*/ 1710574 h 5529800"/>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069 w 5792675"/>
              <a:gd name="connsiteY0" fmla="*/ 1975775 h 5532534"/>
              <a:gd name="connsiteX1" fmla="*/ 2917572 w 5792675"/>
              <a:gd name="connsiteY1" fmla="*/ 3040 h 5532534"/>
              <a:gd name="connsiteX2" fmla="*/ 5791740 w 5792675"/>
              <a:gd name="connsiteY2" fmla="*/ 2534575 h 5532534"/>
              <a:gd name="connsiteX3" fmla="*/ 3053039 w 5792675"/>
              <a:gd name="connsiteY3" fmla="*/ 5531774 h 5532534"/>
              <a:gd name="connsiteX4" fmla="*/ 26468 w 5792675"/>
              <a:gd name="connsiteY4" fmla="*/ 5523309 h 5532534"/>
              <a:gd name="connsiteX5" fmla="*/ 1069 w 5792675"/>
              <a:gd name="connsiteY5" fmla="*/ 1975775 h 5532534"/>
              <a:gd name="connsiteX0" fmla="*/ 210770 w 6002376"/>
              <a:gd name="connsiteY0" fmla="*/ 2045566 h 5602325"/>
              <a:gd name="connsiteX1" fmla="*/ 3178073 w 6002376"/>
              <a:gd name="connsiteY1" fmla="*/ 5097 h 5602325"/>
              <a:gd name="connsiteX2" fmla="*/ 6001441 w 6002376"/>
              <a:gd name="connsiteY2" fmla="*/ 2604366 h 5602325"/>
              <a:gd name="connsiteX3" fmla="*/ 3262740 w 6002376"/>
              <a:gd name="connsiteY3" fmla="*/ 5601565 h 5602325"/>
              <a:gd name="connsiteX4" fmla="*/ 236169 w 6002376"/>
              <a:gd name="connsiteY4" fmla="*/ 5593100 h 5602325"/>
              <a:gd name="connsiteX5" fmla="*/ 210770 w 6002376"/>
              <a:gd name="connsiteY5" fmla="*/ 2045566 h 5602325"/>
              <a:gd name="connsiteX0" fmla="*/ 210770 w 6002376"/>
              <a:gd name="connsiteY0" fmla="*/ 2044732 h 5601491"/>
              <a:gd name="connsiteX1" fmla="*/ 3178073 w 6002376"/>
              <a:gd name="connsiteY1" fmla="*/ 4263 h 5601491"/>
              <a:gd name="connsiteX2" fmla="*/ 6001441 w 6002376"/>
              <a:gd name="connsiteY2" fmla="*/ 2603532 h 5601491"/>
              <a:gd name="connsiteX3" fmla="*/ 3262740 w 6002376"/>
              <a:gd name="connsiteY3" fmla="*/ 5600731 h 5601491"/>
              <a:gd name="connsiteX4" fmla="*/ 236169 w 6002376"/>
              <a:gd name="connsiteY4" fmla="*/ 5592266 h 5601491"/>
              <a:gd name="connsiteX5" fmla="*/ 210770 w 6002376"/>
              <a:gd name="connsiteY5" fmla="*/ 2044732 h 5601491"/>
              <a:gd name="connsiteX0" fmla="*/ 99991 w 5891597"/>
              <a:gd name="connsiteY0" fmla="*/ 1437955 h 4994714"/>
              <a:gd name="connsiteX1" fmla="*/ 1568694 w 5891597"/>
              <a:gd name="connsiteY1" fmla="*/ 7086 h 4994714"/>
              <a:gd name="connsiteX2" fmla="*/ 5890662 w 5891597"/>
              <a:gd name="connsiteY2" fmla="*/ 1996755 h 4994714"/>
              <a:gd name="connsiteX3" fmla="*/ 3151961 w 5891597"/>
              <a:gd name="connsiteY3" fmla="*/ 4993954 h 4994714"/>
              <a:gd name="connsiteX4" fmla="*/ 125390 w 5891597"/>
              <a:gd name="connsiteY4" fmla="*/ 4985489 h 4994714"/>
              <a:gd name="connsiteX5" fmla="*/ 99991 w 5891597"/>
              <a:gd name="connsiteY5" fmla="*/ 1437955 h 4994714"/>
              <a:gd name="connsiteX0" fmla="*/ 99991 w 5891597"/>
              <a:gd name="connsiteY0" fmla="*/ 1442678 h 4999437"/>
              <a:gd name="connsiteX1" fmla="*/ 1568694 w 5891597"/>
              <a:gd name="connsiteY1" fmla="*/ 11809 h 4999437"/>
              <a:gd name="connsiteX2" fmla="*/ 5890662 w 5891597"/>
              <a:gd name="connsiteY2" fmla="*/ 2001478 h 4999437"/>
              <a:gd name="connsiteX3" fmla="*/ 3151961 w 5891597"/>
              <a:gd name="connsiteY3" fmla="*/ 4998677 h 4999437"/>
              <a:gd name="connsiteX4" fmla="*/ 125390 w 5891597"/>
              <a:gd name="connsiteY4" fmla="*/ 4990212 h 4999437"/>
              <a:gd name="connsiteX5" fmla="*/ 99991 w 5891597"/>
              <a:gd name="connsiteY5" fmla="*/ 1442678 h 4999437"/>
              <a:gd name="connsiteX0" fmla="*/ 14 w 5791620"/>
              <a:gd name="connsiteY0" fmla="*/ 1442678 h 4999437"/>
              <a:gd name="connsiteX1" fmla="*/ 1468717 w 5791620"/>
              <a:gd name="connsiteY1" fmla="*/ 11809 h 4999437"/>
              <a:gd name="connsiteX2" fmla="*/ 5790685 w 5791620"/>
              <a:gd name="connsiteY2" fmla="*/ 2001478 h 4999437"/>
              <a:gd name="connsiteX3" fmla="*/ 3051984 w 5791620"/>
              <a:gd name="connsiteY3" fmla="*/ 4998677 h 4999437"/>
              <a:gd name="connsiteX4" fmla="*/ 25413 w 5791620"/>
              <a:gd name="connsiteY4" fmla="*/ 4990212 h 4999437"/>
              <a:gd name="connsiteX5" fmla="*/ 14 w 5791620"/>
              <a:gd name="connsiteY5" fmla="*/ 1442678 h 4999437"/>
              <a:gd name="connsiteX0" fmla="*/ 21 w 5791627"/>
              <a:gd name="connsiteY0" fmla="*/ 2068416 h 5625175"/>
              <a:gd name="connsiteX1" fmla="*/ 1468724 w 5791627"/>
              <a:gd name="connsiteY1" fmla="*/ 637547 h 5625175"/>
              <a:gd name="connsiteX2" fmla="*/ 3725352 w 5791627"/>
              <a:gd name="connsiteY2" fmla="*/ 104146 h 5625175"/>
              <a:gd name="connsiteX3" fmla="*/ 5790692 w 5791627"/>
              <a:gd name="connsiteY3" fmla="*/ 2627216 h 5625175"/>
              <a:gd name="connsiteX4" fmla="*/ 3051991 w 5791627"/>
              <a:gd name="connsiteY4" fmla="*/ 5624415 h 5625175"/>
              <a:gd name="connsiteX5" fmla="*/ 25420 w 5791627"/>
              <a:gd name="connsiteY5" fmla="*/ 5615950 h 5625175"/>
              <a:gd name="connsiteX6" fmla="*/ 21 w 5791627"/>
              <a:gd name="connsiteY6" fmla="*/ 2068416 h 5625175"/>
              <a:gd name="connsiteX0" fmla="*/ 21 w 5791627"/>
              <a:gd name="connsiteY0" fmla="*/ 2068416 h 5625175"/>
              <a:gd name="connsiteX1" fmla="*/ 1468724 w 5791627"/>
              <a:gd name="connsiteY1" fmla="*/ 637547 h 5625175"/>
              <a:gd name="connsiteX2" fmla="*/ 3725352 w 5791627"/>
              <a:gd name="connsiteY2" fmla="*/ 104146 h 5625175"/>
              <a:gd name="connsiteX3" fmla="*/ 5790692 w 5791627"/>
              <a:gd name="connsiteY3" fmla="*/ 2627216 h 5625175"/>
              <a:gd name="connsiteX4" fmla="*/ 3051991 w 5791627"/>
              <a:gd name="connsiteY4" fmla="*/ 5624415 h 5625175"/>
              <a:gd name="connsiteX5" fmla="*/ 25420 w 5791627"/>
              <a:gd name="connsiteY5" fmla="*/ 5615950 h 5625175"/>
              <a:gd name="connsiteX6" fmla="*/ 21 w 5791627"/>
              <a:gd name="connsiteY6" fmla="*/ 2068416 h 5625175"/>
              <a:gd name="connsiteX0" fmla="*/ 21 w 5791627"/>
              <a:gd name="connsiteY0" fmla="*/ 2019084 h 5575843"/>
              <a:gd name="connsiteX1" fmla="*/ 1468724 w 5791627"/>
              <a:gd name="connsiteY1" fmla="*/ 588215 h 5575843"/>
              <a:gd name="connsiteX2" fmla="*/ 3725352 w 5791627"/>
              <a:gd name="connsiteY2" fmla="*/ 54814 h 5575843"/>
              <a:gd name="connsiteX3" fmla="*/ 5790692 w 5791627"/>
              <a:gd name="connsiteY3" fmla="*/ 2577884 h 5575843"/>
              <a:gd name="connsiteX4" fmla="*/ 3051991 w 5791627"/>
              <a:gd name="connsiteY4" fmla="*/ 5575083 h 5575843"/>
              <a:gd name="connsiteX5" fmla="*/ 25420 w 5791627"/>
              <a:gd name="connsiteY5" fmla="*/ 5566618 h 5575843"/>
              <a:gd name="connsiteX6" fmla="*/ 21 w 5791627"/>
              <a:gd name="connsiteY6" fmla="*/ 2019084 h 5575843"/>
              <a:gd name="connsiteX0" fmla="*/ 109987 w 5901593"/>
              <a:gd name="connsiteY0" fmla="*/ 2028957 h 5585716"/>
              <a:gd name="connsiteX1" fmla="*/ 1714156 w 5901593"/>
              <a:gd name="connsiteY1" fmla="*/ 504955 h 5585716"/>
              <a:gd name="connsiteX2" fmla="*/ 3835318 w 5901593"/>
              <a:gd name="connsiteY2" fmla="*/ 64687 h 5585716"/>
              <a:gd name="connsiteX3" fmla="*/ 5900658 w 5901593"/>
              <a:gd name="connsiteY3" fmla="*/ 2587757 h 5585716"/>
              <a:gd name="connsiteX4" fmla="*/ 3161957 w 5901593"/>
              <a:gd name="connsiteY4" fmla="*/ 5584956 h 5585716"/>
              <a:gd name="connsiteX5" fmla="*/ 135386 w 5901593"/>
              <a:gd name="connsiteY5" fmla="*/ 5576491 h 5585716"/>
              <a:gd name="connsiteX6" fmla="*/ 109987 w 5901593"/>
              <a:gd name="connsiteY6" fmla="*/ 2028957 h 5585716"/>
              <a:gd name="connsiteX0" fmla="*/ 109987 w 5901593"/>
              <a:gd name="connsiteY0" fmla="*/ 2019699 h 5576458"/>
              <a:gd name="connsiteX1" fmla="*/ 1714156 w 5901593"/>
              <a:gd name="connsiteY1" fmla="*/ 495697 h 5576458"/>
              <a:gd name="connsiteX2" fmla="*/ 3835318 w 5901593"/>
              <a:gd name="connsiteY2" fmla="*/ 55429 h 5576458"/>
              <a:gd name="connsiteX3" fmla="*/ 5900658 w 5901593"/>
              <a:gd name="connsiteY3" fmla="*/ 2578499 h 5576458"/>
              <a:gd name="connsiteX4" fmla="*/ 3161957 w 5901593"/>
              <a:gd name="connsiteY4" fmla="*/ 5575698 h 5576458"/>
              <a:gd name="connsiteX5" fmla="*/ 135386 w 5901593"/>
              <a:gd name="connsiteY5" fmla="*/ 5567233 h 5576458"/>
              <a:gd name="connsiteX6" fmla="*/ 109987 w 5901593"/>
              <a:gd name="connsiteY6" fmla="*/ 2019699 h 5576458"/>
              <a:gd name="connsiteX0" fmla="*/ 1417 w 5793023"/>
              <a:gd name="connsiteY0" fmla="*/ 2019699 h 5576458"/>
              <a:gd name="connsiteX1" fmla="*/ 1605586 w 5793023"/>
              <a:gd name="connsiteY1" fmla="*/ 495697 h 5576458"/>
              <a:gd name="connsiteX2" fmla="*/ 3726748 w 5793023"/>
              <a:gd name="connsiteY2" fmla="*/ 55429 h 5576458"/>
              <a:gd name="connsiteX3" fmla="*/ 5792088 w 5793023"/>
              <a:gd name="connsiteY3" fmla="*/ 2578499 h 5576458"/>
              <a:gd name="connsiteX4" fmla="*/ 3053387 w 5793023"/>
              <a:gd name="connsiteY4" fmla="*/ 5575698 h 5576458"/>
              <a:gd name="connsiteX5" fmla="*/ 26816 w 5793023"/>
              <a:gd name="connsiteY5" fmla="*/ 5567233 h 5576458"/>
              <a:gd name="connsiteX6" fmla="*/ 1417 w 5793023"/>
              <a:gd name="connsiteY6" fmla="*/ 2019699 h 5576458"/>
              <a:gd name="connsiteX0" fmla="*/ 1417 w 5937337"/>
              <a:gd name="connsiteY0" fmla="*/ 2019699 h 5791086"/>
              <a:gd name="connsiteX1" fmla="*/ 1605586 w 5937337"/>
              <a:gd name="connsiteY1" fmla="*/ 495697 h 5791086"/>
              <a:gd name="connsiteX2" fmla="*/ 3726748 w 5937337"/>
              <a:gd name="connsiteY2" fmla="*/ 55429 h 5791086"/>
              <a:gd name="connsiteX3" fmla="*/ 5936021 w 5937337"/>
              <a:gd name="connsiteY3" fmla="*/ 2544632 h 5791086"/>
              <a:gd name="connsiteX4" fmla="*/ 3053387 w 5937337"/>
              <a:gd name="connsiteY4" fmla="*/ 5575698 h 5791086"/>
              <a:gd name="connsiteX5" fmla="*/ 26816 w 5937337"/>
              <a:gd name="connsiteY5" fmla="*/ 5567233 h 5791086"/>
              <a:gd name="connsiteX6" fmla="*/ 1417 w 5937337"/>
              <a:gd name="connsiteY6" fmla="*/ 2019699 h 5791086"/>
              <a:gd name="connsiteX0" fmla="*/ 1417 w 5939426"/>
              <a:gd name="connsiteY0" fmla="*/ 2019699 h 5778327"/>
              <a:gd name="connsiteX1" fmla="*/ 1605586 w 5939426"/>
              <a:gd name="connsiteY1" fmla="*/ 495697 h 5778327"/>
              <a:gd name="connsiteX2" fmla="*/ 3726748 w 5939426"/>
              <a:gd name="connsiteY2" fmla="*/ 55429 h 5778327"/>
              <a:gd name="connsiteX3" fmla="*/ 5936021 w 5939426"/>
              <a:gd name="connsiteY3" fmla="*/ 2544632 h 5778327"/>
              <a:gd name="connsiteX4" fmla="*/ 4289521 w 5939426"/>
              <a:gd name="connsiteY4" fmla="*/ 5558765 h 5778327"/>
              <a:gd name="connsiteX5" fmla="*/ 26816 w 5939426"/>
              <a:gd name="connsiteY5" fmla="*/ 5567233 h 5778327"/>
              <a:gd name="connsiteX6" fmla="*/ 1417 w 5939426"/>
              <a:gd name="connsiteY6" fmla="*/ 2019699 h 5778327"/>
              <a:gd name="connsiteX0" fmla="*/ 1417 w 5937555"/>
              <a:gd name="connsiteY0" fmla="*/ 2019699 h 5567233"/>
              <a:gd name="connsiteX1" fmla="*/ 1605586 w 5937555"/>
              <a:gd name="connsiteY1" fmla="*/ 495697 h 5567233"/>
              <a:gd name="connsiteX2" fmla="*/ 3726748 w 5937555"/>
              <a:gd name="connsiteY2" fmla="*/ 55429 h 5567233"/>
              <a:gd name="connsiteX3" fmla="*/ 5936021 w 5937555"/>
              <a:gd name="connsiteY3" fmla="*/ 2544632 h 5567233"/>
              <a:gd name="connsiteX4" fmla="*/ 4289521 w 5937555"/>
              <a:gd name="connsiteY4" fmla="*/ 5558765 h 5567233"/>
              <a:gd name="connsiteX5" fmla="*/ 26816 w 5937555"/>
              <a:gd name="connsiteY5" fmla="*/ 5567233 h 5567233"/>
              <a:gd name="connsiteX6" fmla="*/ 1417 w 5937555"/>
              <a:gd name="connsiteY6" fmla="*/ 2019699 h 5567233"/>
              <a:gd name="connsiteX0" fmla="*/ 1417 w 6029592"/>
              <a:gd name="connsiteY0" fmla="*/ 2019699 h 5646702"/>
              <a:gd name="connsiteX1" fmla="*/ 1605586 w 6029592"/>
              <a:gd name="connsiteY1" fmla="*/ 495697 h 5646702"/>
              <a:gd name="connsiteX2" fmla="*/ 3726748 w 6029592"/>
              <a:gd name="connsiteY2" fmla="*/ 55429 h 5646702"/>
              <a:gd name="connsiteX3" fmla="*/ 5936021 w 6029592"/>
              <a:gd name="connsiteY3" fmla="*/ 2544632 h 5646702"/>
              <a:gd name="connsiteX4" fmla="*/ 5470883 w 6029592"/>
              <a:gd name="connsiteY4" fmla="*/ 4322630 h 5646702"/>
              <a:gd name="connsiteX5" fmla="*/ 4289521 w 6029592"/>
              <a:gd name="connsiteY5" fmla="*/ 5558765 h 5646702"/>
              <a:gd name="connsiteX6" fmla="*/ 26816 w 6029592"/>
              <a:gd name="connsiteY6" fmla="*/ 5567233 h 5646702"/>
              <a:gd name="connsiteX7" fmla="*/ 1417 w 6029592"/>
              <a:gd name="connsiteY7" fmla="*/ 2019699 h 5646702"/>
              <a:gd name="connsiteX0" fmla="*/ 1417 w 6029592"/>
              <a:gd name="connsiteY0" fmla="*/ 2019699 h 5646702"/>
              <a:gd name="connsiteX1" fmla="*/ 1605586 w 6029592"/>
              <a:gd name="connsiteY1" fmla="*/ 495697 h 5646702"/>
              <a:gd name="connsiteX2" fmla="*/ 3726748 w 6029592"/>
              <a:gd name="connsiteY2" fmla="*/ 55429 h 5646702"/>
              <a:gd name="connsiteX3" fmla="*/ 5936021 w 6029592"/>
              <a:gd name="connsiteY3" fmla="*/ 2544632 h 5646702"/>
              <a:gd name="connsiteX4" fmla="*/ 5470883 w 6029592"/>
              <a:gd name="connsiteY4" fmla="*/ 4322630 h 5646702"/>
              <a:gd name="connsiteX5" fmla="*/ 4289521 w 6029592"/>
              <a:gd name="connsiteY5" fmla="*/ 5558765 h 5646702"/>
              <a:gd name="connsiteX6" fmla="*/ 26816 w 6029592"/>
              <a:gd name="connsiteY6" fmla="*/ 5567233 h 5646702"/>
              <a:gd name="connsiteX7" fmla="*/ 1417 w 6029592"/>
              <a:gd name="connsiteY7" fmla="*/ 2019699 h 5646702"/>
              <a:gd name="connsiteX0" fmla="*/ 1417 w 6029592"/>
              <a:gd name="connsiteY0" fmla="*/ 2019699 h 5567233"/>
              <a:gd name="connsiteX1" fmla="*/ 1605586 w 6029592"/>
              <a:gd name="connsiteY1" fmla="*/ 495697 h 5567233"/>
              <a:gd name="connsiteX2" fmla="*/ 3726748 w 6029592"/>
              <a:gd name="connsiteY2" fmla="*/ 55429 h 5567233"/>
              <a:gd name="connsiteX3" fmla="*/ 5936021 w 6029592"/>
              <a:gd name="connsiteY3" fmla="*/ 2544632 h 5567233"/>
              <a:gd name="connsiteX4" fmla="*/ 5470883 w 6029592"/>
              <a:gd name="connsiteY4" fmla="*/ 4322630 h 5567233"/>
              <a:gd name="connsiteX5" fmla="*/ 4289521 w 6029592"/>
              <a:gd name="connsiteY5" fmla="*/ 5558765 h 5567233"/>
              <a:gd name="connsiteX6" fmla="*/ 26816 w 6029592"/>
              <a:gd name="connsiteY6" fmla="*/ 5567233 h 5567233"/>
              <a:gd name="connsiteX7" fmla="*/ 1417 w 6029592"/>
              <a:gd name="connsiteY7" fmla="*/ 2019699 h 5567233"/>
              <a:gd name="connsiteX0" fmla="*/ 1417 w 5962972"/>
              <a:gd name="connsiteY0" fmla="*/ 2019699 h 5567233"/>
              <a:gd name="connsiteX1" fmla="*/ 1605586 w 5962972"/>
              <a:gd name="connsiteY1" fmla="*/ 495697 h 5567233"/>
              <a:gd name="connsiteX2" fmla="*/ 3726748 w 5962972"/>
              <a:gd name="connsiteY2" fmla="*/ 55429 h 5567233"/>
              <a:gd name="connsiteX3" fmla="*/ 5936021 w 5962972"/>
              <a:gd name="connsiteY3" fmla="*/ 2544632 h 5567233"/>
              <a:gd name="connsiteX4" fmla="*/ 5470883 w 5962972"/>
              <a:gd name="connsiteY4" fmla="*/ 4322630 h 5567233"/>
              <a:gd name="connsiteX5" fmla="*/ 4289521 w 5962972"/>
              <a:gd name="connsiteY5" fmla="*/ 5558765 h 5567233"/>
              <a:gd name="connsiteX6" fmla="*/ 26816 w 5962972"/>
              <a:gd name="connsiteY6" fmla="*/ 5567233 h 5567233"/>
              <a:gd name="connsiteX7" fmla="*/ 1417 w 5962972"/>
              <a:gd name="connsiteY7" fmla="*/ 2019699 h 5567233"/>
              <a:gd name="connsiteX0" fmla="*/ 1417 w 5962972"/>
              <a:gd name="connsiteY0" fmla="*/ 2039106 h 5586640"/>
              <a:gd name="connsiteX1" fmla="*/ 1605586 w 5962972"/>
              <a:gd name="connsiteY1" fmla="*/ 515104 h 5586640"/>
              <a:gd name="connsiteX2" fmla="*/ 3726748 w 5962972"/>
              <a:gd name="connsiteY2" fmla="*/ 74836 h 5586640"/>
              <a:gd name="connsiteX3" fmla="*/ 5936021 w 5962972"/>
              <a:gd name="connsiteY3" fmla="*/ 2564039 h 5586640"/>
              <a:gd name="connsiteX4" fmla="*/ 5470883 w 5962972"/>
              <a:gd name="connsiteY4" fmla="*/ 4342037 h 5586640"/>
              <a:gd name="connsiteX5" fmla="*/ 4289521 w 5962972"/>
              <a:gd name="connsiteY5" fmla="*/ 5578172 h 5586640"/>
              <a:gd name="connsiteX6" fmla="*/ 26816 w 5962972"/>
              <a:gd name="connsiteY6" fmla="*/ 5586640 h 5586640"/>
              <a:gd name="connsiteX7" fmla="*/ 1417 w 5962972"/>
              <a:gd name="connsiteY7" fmla="*/ 2039106 h 5586640"/>
              <a:gd name="connsiteX0" fmla="*/ 1417 w 5962972"/>
              <a:gd name="connsiteY0" fmla="*/ 2039106 h 5586640"/>
              <a:gd name="connsiteX1" fmla="*/ 1605586 w 5962972"/>
              <a:gd name="connsiteY1" fmla="*/ 515104 h 5586640"/>
              <a:gd name="connsiteX2" fmla="*/ 3726748 w 5962972"/>
              <a:gd name="connsiteY2" fmla="*/ 74836 h 5586640"/>
              <a:gd name="connsiteX3" fmla="*/ 5936021 w 5962972"/>
              <a:gd name="connsiteY3" fmla="*/ 2564039 h 5586640"/>
              <a:gd name="connsiteX4" fmla="*/ 5470883 w 5962972"/>
              <a:gd name="connsiteY4" fmla="*/ 4342037 h 5586640"/>
              <a:gd name="connsiteX5" fmla="*/ 4289521 w 5962972"/>
              <a:gd name="connsiteY5" fmla="*/ 5578172 h 5586640"/>
              <a:gd name="connsiteX6" fmla="*/ 26816 w 5962972"/>
              <a:gd name="connsiteY6" fmla="*/ 5586640 h 5586640"/>
              <a:gd name="connsiteX7" fmla="*/ 1417 w 5962972"/>
              <a:gd name="connsiteY7" fmla="*/ 2039106 h 5586640"/>
              <a:gd name="connsiteX0" fmla="*/ 1417 w 5945505"/>
              <a:gd name="connsiteY0" fmla="*/ 2039106 h 5586640"/>
              <a:gd name="connsiteX1" fmla="*/ 1605586 w 5945505"/>
              <a:gd name="connsiteY1" fmla="*/ 515104 h 5586640"/>
              <a:gd name="connsiteX2" fmla="*/ 3726748 w 5945505"/>
              <a:gd name="connsiteY2" fmla="*/ 74836 h 5586640"/>
              <a:gd name="connsiteX3" fmla="*/ 5936021 w 5945505"/>
              <a:gd name="connsiteY3" fmla="*/ 2564039 h 5586640"/>
              <a:gd name="connsiteX4" fmla="*/ 5470883 w 5945505"/>
              <a:gd name="connsiteY4" fmla="*/ 4342037 h 5586640"/>
              <a:gd name="connsiteX5" fmla="*/ 4289521 w 5945505"/>
              <a:gd name="connsiteY5" fmla="*/ 5578172 h 5586640"/>
              <a:gd name="connsiteX6" fmla="*/ 26816 w 5945505"/>
              <a:gd name="connsiteY6" fmla="*/ 5586640 h 5586640"/>
              <a:gd name="connsiteX7" fmla="*/ 1417 w 5945505"/>
              <a:gd name="connsiteY7" fmla="*/ 2039106 h 5586640"/>
              <a:gd name="connsiteX0" fmla="*/ 1417 w 5945505"/>
              <a:gd name="connsiteY0" fmla="*/ 2039106 h 5586640"/>
              <a:gd name="connsiteX1" fmla="*/ 1605586 w 5945505"/>
              <a:gd name="connsiteY1" fmla="*/ 515104 h 5586640"/>
              <a:gd name="connsiteX2" fmla="*/ 3726748 w 5945505"/>
              <a:gd name="connsiteY2" fmla="*/ 74836 h 5586640"/>
              <a:gd name="connsiteX3" fmla="*/ 5936021 w 5945505"/>
              <a:gd name="connsiteY3" fmla="*/ 2564039 h 5586640"/>
              <a:gd name="connsiteX4" fmla="*/ 5470883 w 5945505"/>
              <a:gd name="connsiteY4" fmla="*/ 4342037 h 5586640"/>
              <a:gd name="connsiteX5" fmla="*/ 4289521 w 5945505"/>
              <a:gd name="connsiteY5" fmla="*/ 5578172 h 5586640"/>
              <a:gd name="connsiteX6" fmla="*/ 26816 w 5945505"/>
              <a:gd name="connsiteY6" fmla="*/ 5586640 h 5586640"/>
              <a:gd name="connsiteX7" fmla="*/ 1417 w 5945505"/>
              <a:gd name="connsiteY7" fmla="*/ 2039106 h 5586640"/>
              <a:gd name="connsiteX0" fmla="*/ 2306 w 5929460"/>
              <a:gd name="connsiteY0" fmla="*/ 2049628 h 5597162"/>
              <a:gd name="connsiteX1" fmla="*/ 1589541 w 5929460"/>
              <a:gd name="connsiteY1" fmla="*/ 525626 h 5597162"/>
              <a:gd name="connsiteX2" fmla="*/ 3710703 w 5929460"/>
              <a:gd name="connsiteY2" fmla="*/ 85358 h 5597162"/>
              <a:gd name="connsiteX3" fmla="*/ 5919976 w 5929460"/>
              <a:gd name="connsiteY3" fmla="*/ 2574561 h 5597162"/>
              <a:gd name="connsiteX4" fmla="*/ 5454838 w 5929460"/>
              <a:gd name="connsiteY4" fmla="*/ 4352559 h 5597162"/>
              <a:gd name="connsiteX5" fmla="*/ 4273476 w 5929460"/>
              <a:gd name="connsiteY5" fmla="*/ 5588694 h 5597162"/>
              <a:gd name="connsiteX6" fmla="*/ 10771 w 5929460"/>
              <a:gd name="connsiteY6" fmla="*/ 5597162 h 5597162"/>
              <a:gd name="connsiteX7" fmla="*/ 2306 w 5929460"/>
              <a:gd name="connsiteY7" fmla="*/ 2049628 h 5597162"/>
              <a:gd name="connsiteX0" fmla="*/ 115279 w 6042433"/>
              <a:gd name="connsiteY0" fmla="*/ 2052035 h 5599569"/>
              <a:gd name="connsiteX1" fmla="*/ 1719447 w 6042433"/>
              <a:gd name="connsiteY1" fmla="*/ 511100 h 5599569"/>
              <a:gd name="connsiteX2" fmla="*/ 3823676 w 6042433"/>
              <a:gd name="connsiteY2" fmla="*/ 87765 h 5599569"/>
              <a:gd name="connsiteX3" fmla="*/ 6032949 w 6042433"/>
              <a:gd name="connsiteY3" fmla="*/ 2576968 h 5599569"/>
              <a:gd name="connsiteX4" fmla="*/ 5567811 w 6042433"/>
              <a:gd name="connsiteY4" fmla="*/ 4354966 h 5599569"/>
              <a:gd name="connsiteX5" fmla="*/ 4386449 w 6042433"/>
              <a:gd name="connsiteY5" fmla="*/ 5591101 h 5599569"/>
              <a:gd name="connsiteX6" fmla="*/ 123744 w 6042433"/>
              <a:gd name="connsiteY6" fmla="*/ 5599569 h 5599569"/>
              <a:gd name="connsiteX7" fmla="*/ 115279 w 6042433"/>
              <a:gd name="connsiteY7" fmla="*/ 2052035 h 5599569"/>
              <a:gd name="connsiteX0" fmla="*/ 115279 w 6042433"/>
              <a:gd name="connsiteY0" fmla="*/ 2082717 h 5630251"/>
              <a:gd name="connsiteX1" fmla="*/ 1719447 w 6042433"/>
              <a:gd name="connsiteY1" fmla="*/ 541782 h 5630251"/>
              <a:gd name="connsiteX2" fmla="*/ 3823676 w 6042433"/>
              <a:gd name="connsiteY2" fmla="*/ 118447 h 5630251"/>
              <a:gd name="connsiteX3" fmla="*/ 6032949 w 6042433"/>
              <a:gd name="connsiteY3" fmla="*/ 2607650 h 5630251"/>
              <a:gd name="connsiteX4" fmla="*/ 5567811 w 6042433"/>
              <a:gd name="connsiteY4" fmla="*/ 4385648 h 5630251"/>
              <a:gd name="connsiteX5" fmla="*/ 4386449 w 6042433"/>
              <a:gd name="connsiteY5" fmla="*/ 5621783 h 5630251"/>
              <a:gd name="connsiteX6" fmla="*/ 123744 w 6042433"/>
              <a:gd name="connsiteY6" fmla="*/ 5630251 h 5630251"/>
              <a:gd name="connsiteX7" fmla="*/ 115279 w 6042433"/>
              <a:gd name="connsiteY7" fmla="*/ 2082717 h 5630251"/>
              <a:gd name="connsiteX0" fmla="*/ 115279 w 6042433"/>
              <a:gd name="connsiteY0" fmla="*/ 2048786 h 5596320"/>
              <a:gd name="connsiteX1" fmla="*/ 1719447 w 6042433"/>
              <a:gd name="connsiteY1" fmla="*/ 507851 h 5596320"/>
              <a:gd name="connsiteX2" fmla="*/ 3823676 w 6042433"/>
              <a:gd name="connsiteY2" fmla="*/ 84516 h 5596320"/>
              <a:gd name="connsiteX3" fmla="*/ 6032949 w 6042433"/>
              <a:gd name="connsiteY3" fmla="*/ 2573719 h 5596320"/>
              <a:gd name="connsiteX4" fmla="*/ 5567811 w 6042433"/>
              <a:gd name="connsiteY4" fmla="*/ 4351717 h 5596320"/>
              <a:gd name="connsiteX5" fmla="*/ 4386449 w 6042433"/>
              <a:gd name="connsiteY5" fmla="*/ 5587852 h 5596320"/>
              <a:gd name="connsiteX6" fmla="*/ 123744 w 6042433"/>
              <a:gd name="connsiteY6" fmla="*/ 5596320 h 5596320"/>
              <a:gd name="connsiteX7" fmla="*/ 115279 w 6042433"/>
              <a:gd name="connsiteY7" fmla="*/ 2048786 h 5596320"/>
              <a:gd name="connsiteX0" fmla="*/ 514 w 5927668"/>
              <a:gd name="connsiteY0" fmla="*/ 2048786 h 5596320"/>
              <a:gd name="connsiteX1" fmla="*/ 1604682 w 5927668"/>
              <a:gd name="connsiteY1" fmla="*/ 507851 h 5596320"/>
              <a:gd name="connsiteX2" fmla="*/ 3708911 w 5927668"/>
              <a:gd name="connsiteY2" fmla="*/ 84516 h 5596320"/>
              <a:gd name="connsiteX3" fmla="*/ 5918184 w 5927668"/>
              <a:gd name="connsiteY3" fmla="*/ 2573719 h 5596320"/>
              <a:gd name="connsiteX4" fmla="*/ 5453046 w 5927668"/>
              <a:gd name="connsiteY4" fmla="*/ 4351717 h 5596320"/>
              <a:gd name="connsiteX5" fmla="*/ 4271684 w 5927668"/>
              <a:gd name="connsiteY5" fmla="*/ 5587852 h 5596320"/>
              <a:gd name="connsiteX6" fmla="*/ 8979 w 5927668"/>
              <a:gd name="connsiteY6" fmla="*/ 5596320 h 5596320"/>
              <a:gd name="connsiteX7" fmla="*/ 514 w 5927668"/>
              <a:gd name="connsiteY7" fmla="*/ 2048786 h 5596320"/>
              <a:gd name="connsiteX0" fmla="*/ 514 w 5927668"/>
              <a:gd name="connsiteY0" fmla="*/ 2052035 h 5599569"/>
              <a:gd name="connsiteX1" fmla="*/ 1604682 w 5927668"/>
              <a:gd name="connsiteY1" fmla="*/ 511100 h 5599569"/>
              <a:gd name="connsiteX2" fmla="*/ 3708911 w 5927668"/>
              <a:gd name="connsiteY2" fmla="*/ 87765 h 5599569"/>
              <a:gd name="connsiteX3" fmla="*/ 5918184 w 5927668"/>
              <a:gd name="connsiteY3" fmla="*/ 2576968 h 5599569"/>
              <a:gd name="connsiteX4" fmla="*/ 5453046 w 5927668"/>
              <a:gd name="connsiteY4" fmla="*/ 4354966 h 5599569"/>
              <a:gd name="connsiteX5" fmla="*/ 4271684 w 5927668"/>
              <a:gd name="connsiteY5" fmla="*/ 5591101 h 5599569"/>
              <a:gd name="connsiteX6" fmla="*/ 8979 w 5927668"/>
              <a:gd name="connsiteY6" fmla="*/ 5599569 h 5599569"/>
              <a:gd name="connsiteX7" fmla="*/ 514 w 5927668"/>
              <a:gd name="connsiteY7" fmla="*/ 2052035 h 5599569"/>
              <a:gd name="connsiteX0" fmla="*/ 514 w 5927668"/>
              <a:gd name="connsiteY0" fmla="*/ 2074393 h 5621927"/>
              <a:gd name="connsiteX1" fmla="*/ 1604682 w 5927668"/>
              <a:gd name="connsiteY1" fmla="*/ 533458 h 5621927"/>
              <a:gd name="connsiteX2" fmla="*/ 3734311 w 5927668"/>
              <a:gd name="connsiteY2" fmla="*/ 84723 h 5621927"/>
              <a:gd name="connsiteX3" fmla="*/ 5918184 w 5927668"/>
              <a:gd name="connsiteY3" fmla="*/ 2599326 h 5621927"/>
              <a:gd name="connsiteX4" fmla="*/ 5453046 w 5927668"/>
              <a:gd name="connsiteY4" fmla="*/ 4377324 h 5621927"/>
              <a:gd name="connsiteX5" fmla="*/ 4271684 w 5927668"/>
              <a:gd name="connsiteY5" fmla="*/ 5613459 h 5621927"/>
              <a:gd name="connsiteX6" fmla="*/ 8979 w 5927668"/>
              <a:gd name="connsiteY6" fmla="*/ 5621927 h 5621927"/>
              <a:gd name="connsiteX7" fmla="*/ 514 w 5927668"/>
              <a:gd name="connsiteY7" fmla="*/ 2074393 h 5621927"/>
              <a:gd name="connsiteX0" fmla="*/ 514 w 5927668"/>
              <a:gd name="connsiteY0" fmla="*/ 2057188 h 5604722"/>
              <a:gd name="connsiteX1" fmla="*/ 1604682 w 5927668"/>
              <a:gd name="connsiteY1" fmla="*/ 516253 h 5604722"/>
              <a:gd name="connsiteX2" fmla="*/ 3734311 w 5927668"/>
              <a:gd name="connsiteY2" fmla="*/ 67518 h 5604722"/>
              <a:gd name="connsiteX3" fmla="*/ 5918184 w 5927668"/>
              <a:gd name="connsiteY3" fmla="*/ 2582121 h 5604722"/>
              <a:gd name="connsiteX4" fmla="*/ 5453046 w 5927668"/>
              <a:gd name="connsiteY4" fmla="*/ 4360119 h 5604722"/>
              <a:gd name="connsiteX5" fmla="*/ 4271684 w 5927668"/>
              <a:gd name="connsiteY5" fmla="*/ 5596254 h 5604722"/>
              <a:gd name="connsiteX6" fmla="*/ 8979 w 5927668"/>
              <a:gd name="connsiteY6" fmla="*/ 5604722 h 5604722"/>
              <a:gd name="connsiteX7" fmla="*/ 514 w 5927668"/>
              <a:gd name="connsiteY7" fmla="*/ 2057188 h 5604722"/>
              <a:gd name="connsiteX0" fmla="*/ 514 w 5927668"/>
              <a:gd name="connsiteY0" fmla="*/ 2057188 h 5604722"/>
              <a:gd name="connsiteX1" fmla="*/ 1604682 w 5927668"/>
              <a:gd name="connsiteY1" fmla="*/ 516253 h 5604722"/>
              <a:gd name="connsiteX2" fmla="*/ 3734311 w 5927668"/>
              <a:gd name="connsiteY2" fmla="*/ 67518 h 5604722"/>
              <a:gd name="connsiteX3" fmla="*/ 5918184 w 5927668"/>
              <a:gd name="connsiteY3" fmla="*/ 2582121 h 5604722"/>
              <a:gd name="connsiteX4" fmla="*/ 5453046 w 5927668"/>
              <a:gd name="connsiteY4" fmla="*/ 4360119 h 5604722"/>
              <a:gd name="connsiteX5" fmla="*/ 4271684 w 5927668"/>
              <a:gd name="connsiteY5" fmla="*/ 5596254 h 5604722"/>
              <a:gd name="connsiteX6" fmla="*/ 8979 w 5927668"/>
              <a:gd name="connsiteY6" fmla="*/ 5604722 h 5604722"/>
              <a:gd name="connsiteX7" fmla="*/ 514 w 5927668"/>
              <a:gd name="connsiteY7" fmla="*/ 2057188 h 5604722"/>
              <a:gd name="connsiteX0" fmla="*/ 514 w 5927668"/>
              <a:gd name="connsiteY0" fmla="*/ 2060172 h 5607706"/>
              <a:gd name="connsiteX1" fmla="*/ 1604682 w 5927668"/>
              <a:gd name="connsiteY1" fmla="*/ 519237 h 5607706"/>
              <a:gd name="connsiteX2" fmla="*/ 3734311 w 5927668"/>
              <a:gd name="connsiteY2" fmla="*/ 70502 h 5607706"/>
              <a:gd name="connsiteX3" fmla="*/ 5918184 w 5927668"/>
              <a:gd name="connsiteY3" fmla="*/ 2585105 h 5607706"/>
              <a:gd name="connsiteX4" fmla="*/ 5453046 w 5927668"/>
              <a:gd name="connsiteY4" fmla="*/ 4363103 h 5607706"/>
              <a:gd name="connsiteX5" fmla="*/ 4271684 w 5927668"/>
              <a:gd name="connsiteY5" fmla="*/ 5599238 h 5607706"/>
              <a:gd name="connsiteX6" fmla="*/ 8979 w 5927668"/>
              <a:gd name="connsiteY6" fmla="*/ 5607706 h 5607706"/>
              <a:gd name="connsiteX7" fmla="*/ 514 w 5927668"/>
              <a:gd name="connsiteY7" fmla="*/ 2060172 h 5607706"/>
              <a:gd name="connsiteX0" fmla="*/ 514 w 5927668"/>
              <a:gd name="connsiteY0" fmla="*/ 2063371 h 5610905"/>
              <a:gd name="connsiteX1" fmla="*/ 1604682 w 5927668"/>
              <a:gd name="connsiteY1" fmla="*/ 522436 h 5610905"/>
              <a:gd name="connsiteX2" fmla="*/ 3734311 w 5927668"/>
              <a:gd name="connsiteY2" fmla="*/ 73701 h 5610905"/>
              <a:gd name="connsiteX3" fmla="*/ 5918184 w 5927668"/>
              <a:gd name="connsiteY3" fmla="*/ 2588304 h 5610905"/>
              <a:gd name="connsiteX4" fmla="*/ 5453046 w 5927668"/>
              <a:gd name="connsiteY4" fmla="*/ 4366302 h 5610905"/>
              <a:gd name="connsiteX5" fmla="*/ 4271684 w 5927668"/>
              <a:gd name="connsiteY5" fmla="*/ 5602437 h 5610905"/>
              <a:gd name="connsiteX6" fmla="*/ 8979 w 5927668"/>
              <a:gd name="connsiteY6" fmla="*/ 5610905 h 5610905"/>
              <a:gd name="connsiteX7" fmla="*/ 514 w 5927668"/>
              <a:gd name="connsiteY7" fmla="*/ 2063371 h 5610905"/>
              <a:gd name="connsiteX0" fmla="*/ 514 w 5960614"/>
              <a:gd name="connsiteY0" fmla="*/ 2063371 h 5610905"/>
              <a:gd name="connsiteX1" fmla="*/ 1604682 w 5960614"/>
              <a:gd name="connsiteY1" fmla="*/ 522436 h 5610905"/>
              <a:gd name="connsiteX2" fmla="*/ 3734311 w 5960614"/>
              <a:gd name="connsiteY2" fmla="*/ 73701 h 5610905"/>
              <a:gd name="connsiteX3" fmla="*/ 5952050 w 5960614"/>
              <a:gd name="connsiteY3" fmla="*/ 2588304 h 5610905"/>
              <a:gd name="connsiteX4" fmla="*/ 5453046 w 5960614"/>
              <a:gd name="connsiteY4" fmla="*/ 4366302 h 5610905"/>
              <a:gd name="connsiteX5" fmla="*/ 4271684 w 5960614"/>
              <a:gd name="connsiteY5" fmla="*/ 5602437 h 5610905"/>
              <a:gd name="connsiteX6" fmla="*/ 8979 w 5960614"/>
              <a:gd name="connsiteY6" fmla="*/ 5610905 h 5610905"/>
              <a:gd name="connsiteX7" fmla="*/ 514 w 5960614"/>
              <a:gd name="connsiteY7" fmla="*/ 2063371 h 5610905"/>
              <a:gd name="connsiteX0" fmla="*/ 514 w 5960614"/>
              <a:gd name="connsiteY0" fmla="*/ 2049423 h 5596957"/>
              <a:gd name="connsiteX1" fmla="*/ 1604682 w 5960614"/>
              <a:gd name="connsiteY1" fmla="*/ 508488 h 5596957"/>
              <a:gd name="connsiteX2" fmla="*/ 3734311 w 5960614"/>
              <a:gd name="connsiteY2" fmla="*/ 59753 h 5596957"/>
              <a:gd name="connsiteX3" fmla="*/ 5952050 w 5960614"/>
              <a:gd name="connsiteY3" fmla="*/ 2574356 h 5596957"/>
              <a:gd name="connsiteX4" fmla="*/ 5453046 w 5960614"/>
              <a:gd name="connsiteY4" fmla="*/ 4352354 h 5596957"/>
              <a:gd name="connsiteX5" fmla="*/ 4271684 w 5960614"/>
              <a:gd name="connsiteY5" fmla="*/ 5588489 h 5596957"/>
              <a:gd name="connsiteX6" fmla="*/ 8979 w 5960614"/>
              <a:gd name="connsiteY6" fmla="*/ 5596957 h 5596957"/>
              <a:gd name="connsiteX7" fmla="*/ 514 w 5960614"/>
              <a:gd name="connsiteY7" fmla="*/ 2049423 h 5596957"/>
              <a:gd name="connsiteX0" fmla="*/ 514 w 5961260"/>
              <a:gd name="connsiteY0" fmla="*/ 2049423 h 5596957"/>
              <a:gd name="connsiteX1" fmla="*/ 1604682 w 5961260"/>
              <a:gd name="connsiteY1" fmla="*/ 508488 h 5596957"/>
              <a:gd name="connsiteX2" fmla="*/ 3734311 w 5961260"/>
              <a:gd name="connsiteY2" fmla="*/ 59753 h 5596957"/>
              <a:gd name="connsiteX3" fmla="*/ 5952050 w 5961260"/>
              <a:gd name="connsiteY3" fmla="*/ 2574356 h 5596957"/>
              <a:gd name="connsiteX4" fmla="*/ 5453046 w 5961260"/>
              <a:gd name="connsiteY4" fmla="*/ 4352354 h 5596957"/>
              <a:gd name="connsiteX5" fmla="*/ 4271684 w 5961260"/>
              <a:gd name="connsiteY5" fmla="*/ 5588489 h 5596957"/>
              <a:gd name="connsiteX6" fmla="*/ 8979 w 5961260"/>
              <a:gd name="connsiteY6" fmla="*/ 5596957 h 5596957"/>
              <a:gd name="connsiteX7" fmla="*/ 514 w 5961260"/>
              <a:gd name="connsiteY7" fmla="*/ 2049423 h 5596957"/>
              <a:gd name="connsiteX0" fmla="*/ 514 w 5962561"/>
              <a:gd name="connsiteY0" fmla="*/ 2049423 h 5596957"/>
              <a:gd name="connsiteX1" fmla="*/ 1604682 w 5962561"/>
              <a:gd name="connsiteY1" fmla="*/ 508488 h 5596957"/>
              <a:gd name="connsiteX2" fmla="*/ 3734311 w 5962561"/>
              <a:gd name="connsiteY2" fmla="*/ 59753 h 5596957"/>
              <a:gd name="connsiteX3" fmla="*/ 5952050 w 5962561"/>
              <a:gd name="connsiteY3" fmla="*/ 2574356 h 5596957"/>
              <a:gd name="connsiteX4" fmla="*/ 5453046 w 5962561"/>
              <a:gd name="connsiteY4" fmla="*/ 4352354 h 5596957"/>
              <a:gd name="connsiteX5" fmla="*/ 4271684 w 5962561"/>
              <a:gd name="connsiteY5" fmla="*/ 5588489 h 5596957"/>
              <a:gd name="connsiteX6" fmla="*/ 8979 w 5962561"/>
              <a:gd name="connsiteY6" fmla="*/ 5596957 h 5596957"/>
              <a:gd name="connsiteX7" fmla="*/ 514 w 5962561"/>
              <a:gd name="connsiteY7" fmla="*/ 2049423 h 55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2561" h="5596957">
                <a:moveTo>
                  <a:pt x="514" y="2049423"/>
                </a:moveTo>
                <a:cubicBezTo>
                  <a:pt x="3998" y="2031078"/>
                  <a:pt x="1075516" y="890900"/>
                  <a:pt x="1604682" y="508488"/>
                </a:cubicBezTo>
                <a:cubicBezTo>
                  <a:pt x="2133848" y="126076"/>
                  <a:pt x="2768450" y="-119458"/>
                  <a:pt x="3734311" y="59753"/>
                </a:cubicBezTo>
                <a:cubicBezTo>
                  <a:pt x="5275906" y="365965"/>
                  <a:pt x="5869544" y="1740389"/>
                  <a:pt x="5952050" y="2574356"/>
                </a:cubicBezTo>
                <a:cubicBezTo>
                  <a:pt x="6014140" y="3412555"/>
                  <a:pt x="5795196" y="3875399"/>
                  <a:pt x="5453046" y="4352354"/>
                </a:cubicBezTo>
                <a:cubicBezTo>
                  <a:pt x="5449562" y="4355176"/>
                  <a:pt x="4349294" y="5592722"/>
                  <a:pt x="4271684" y="5588489"/>
                </a:cubicBezTo>
                <a:cubicBezTo>
                  <a:pt x="4194074" y="5584256"/>
                  <a:pt x="-11526" y="5567324"/>
                  <a:pt x="8979" y="5596957"/>
                </a:cubicBezTo>
                <a:cubicBezTo>
                  <a:pt x="12552" y="5567323"/>
                  <a:pt x="-2970" y="2067768"/>
                  <a:pt x="514" y="2049423"/>
                </a:cubicBezTo>
                <a:close/>
              </a:path>
            </a:pathLst>
          </a:custGeom>
        </p:spPr>
        <p:txBody>
          <a:bodyPr/>
          <a:lstStyle/>
          <a:p>
            <a:r>
              <a:rPr lang="fi-FI"/>
              <a:t>Lisää kuva napsauttamalla kuvaketta</a:t>
            </a:r>
            <a:endParaRPr lang="fi-FI" dirty="0"/>
          </a:p>
        </p:txBody>
      </p:sp>
      <p:sp>
        <p:nvSpPr>
          <p:cNvPr id="25" name="Suorakulmio 24">
            <a:extLst>
              <a:ext uri="{FF2B5EF4-FFF2-40B4-BE49-F238E27FC236}">
                <a16:creationId xmlns:a16="http://schemas.microsoft.com/office/drawing/2014/main" id="{8F6F3662-0858-4077-C6CA-D678BDB16D13}"/>
              </a:ext>
            </a:extLst>
          </p:cNvPr>
          <p:cNvSpPr/>
          <p:nvPr/>
        </p:nvSpPr>
        <p:spPr>
          <a:xfrm>
            <a:off x="0" y="6029276"/>
            <a:ext cx="12191999" cy="83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BE4FC95-4C22-C8F7-7DBA-0259386544F6}"/>
              </a:ext>
            </a:extLst>
          </p:cNvPr>
          <p:cNvSpPr>
            <a:spLocks noGrp="1"/>
          </p:cNvSpPr>
          <p:nvPr>
            <p:ph type="title"/>
          </p:nvPr>
        </p:nvSpPr>
        <p:spPr>
          <a:xfrm>
            <a:off x="6418600" y="681037"/>
            <a:ext cx="5290794" cy="1325563"/>
          </a:xfrm>
        </p:spPr>
        <p:txBody>
          <a:bodyPr anchor="b">
            <a:noAutofit/>
          </a:bodyPr>
          <a:lstStyle>
            <a:lvl1pPr>
              <a:defRPr sz="3600"/>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8E31D1BB-469A-6660-1234-334FD1B2B525}"/>
              </a:ext>
            </a:extLst>
          </p:cNvPr>
          <p:cNvSpPr>
            <a:spLocks noGrp="1"/>
          </p:cNvSpPr>
          <p:nvPr>
            <p:ph sz="half" idx="2"/>
          </p:nvPr>
        </p:nvSpPr>
        <p:spPr>
          <a:xfrm>
            <a:off x="6418600" y="2139885"/>
            <a:ext cx="5290794" cy="3553905"/>
          </a:xfrm>
        </p:spPr>
        <p:txBody>
          <a:bodyPr>
            <a:normAutofit/>
          </a:bodyPr>
          <a:lstStyle>
            <a:lvl1pPr marL="0" indent="0">
              <a:lnSpc>
                <a:spcPts val="1500"/>
              </a:lnSpc>
              <a:spcBef>
                <a:spcPts val="0"/>
              </a:spcBef>
              <a:spcAft>
                <a:spcPts val="12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pic>
        <p:nvPicPr>
          <p:cNvPr id="3" name="Kuva 2">
            <a:extLst>
              <a:ext uri="{FF2B5EF4-FFF2-40B4-BE49-F238E27FC236}">
                <a16:creationId xmlns:a16="http://schemas.microsoft.com/office/drawing/2014/main" id="{B1DF4C58-1EFF-5A5E-88AB-6E25E77175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88588385-FD73-E807-B242-0EB438D15AE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sp>
        <p:nvSpPr>
          <p:cNvPr id="6" name="Suorakulmio 5">
            <a:extLst>
              <a:ext uri="{FF2B5EF4-FFF2-40B4-BE49-F238E27FC236}">
                <a16:creationId xmlns:a16="http://schemas.microsoft.com/office/drawing/2014/main" id="{047FD62C-461A-8C98-CEB5-C47B06F2F568}"/>
              </a:ext>
            </a:extLst>
          </p:cNvPr>
          <p:cNvSpPr/>
          <p:nvPr/>
        </p:nvSpPr>
        <p:spPr>
          <a:xfrm>
            <a:off x="0" y="6029276"/>
            <a:ext cx="12191999" cy="83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2FE91A54-307B-9F1F-13BC-983E1EEAC2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8" name="Kuva 7">
            <a:extLst>
              <a:ext uri="{FF2B5EF4-FFF2-40B4-BE49-F238E27FC236}">
                <a16:creationId xmlns:a16="http://schemas.microsoft.com/office/drawing/2014/main" id="{882A2B5A-834F-8EC3-4856-029DD478D46E}"/>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pic>
        <p:nvPicPr>
          <p:cNvPr id="9" name="Kuva 8">
            <a:extLst>
              <a:ext uri="{FF2B5EF4-FFF2-40B4-BE49-F238E27FC236}">
                <a16:creationId xmlns:a16="http://schemas.microsoft.com/office/drawing/2014/main" id="{E426F4B5-2DA3-BF6D-EB81-5F735564F8E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0" name="Kuva 9">
            <a:extLst>
              <a:ext uri="{FF2B5EF4-FFF2-40B4-BE49-F238E27FC236}">
                <a16:creationId xmlns:a16="http://schemas.microsoft.com/office/drawing/2014/main" id="{1F2A5011-8F51-7FF2-D195-9809E0266E2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1538121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Kuva + sisältö">
    <p:spTree>
      <p:nvGrpSpPr>
        <p:cNvPr id="1" name=""/>
        <p:cNvGrpSpPr/>
        <p:nvPr/>
      </p:nvGrpSpPr>
      <p:grpSpPr>
        <a:xfrm>
          <a:off x="0" y="0"/>
          <a:ext cx="0" cy="0"/>
          <a:chOff x="0" y="0"/>
          <a:chExt cx="0" cy="0"/>
        </a:xfrm>
      </p:grpSpPr>
      <p:sp>
        <p:nvSpPr>
          <p:cNvPr id="35" name="Kuvan paikkamerkki 23">
            <a:extLst>
              <a:ext uri="{FF2B5EF4-FFF2-40B4-BE49-F238E27FC236}">
                <a16:creationId xmlns:a16="http://schemas.microsoft.com/office/drawing/2014/main" id="{284D9DCD-11B1-F851-D511-63019DC2154B}"/>
              </a:ext>
            </a:extLst>
          </p:cNvPr>
          <p:cNvSpPr>
            <a:spLocks noGrp="1"/>
          </p:cNvSpPr>
          <p:nvPr>
            <p:ph type="pic" sz="quarter" idx="11"/>
          </p:nvPr>
        </p:nvSpPr>
        <p:spPr>
          <a:xfrm flipH="1">
            <a:off x="6096000" y="309971"/>
            <a:ext cx="6095999" cy="5730641"/>
          </a:xfrm>
          <a:custGeom>
            <a:avLst/>
            <a:gdLst>
              <a:gd name="connsiteX0" fmla="*/ 0 w 5951538"/>
              <a:gd name="connsiteY0" fmla="*/ 3022600 h 6045200"/>
              <a:gd name="connsiteX1" fmla="*/ 2975769 w 5951538"/>
              <a:gd name="connsiteY1" fmla="*/ 0 h 6045200"/>
              <a:gd name="connsiteX2" fmla="*/ 5951538 w 5951538"/>
              <a:gd name="connsiteY2" fmla="*/ 3022600 h 6045200"/>
              <a:gd name="connsiteX3" fmla="*/ 2975769 w 5951538"/>
              <a:gd name="connsiteY3" fmla="*/ 6045200 h 6045200"/>
              <a:gd name="connsiteX4" fmla="*/ 0 w 5951538"/>
              <a:gd name="connsiteY4" fmla="*/ 3022600 h 6045200"/>
              <a:gd name="connsiteX0" fmla="*/ 285967 w 6237505"/>
              <a:gd name="connsiteY0" fmla="*/ 3022600 h 6196447"/>
              <a:gd name="connsiteX1" fmla="*/ 3261736 w 6237505"/>
              <a:gd name="connsiteY1" fmla="*/ 0 h 6196447"/>
              <a:gd name="connsiteX2" fmla="*/ 6237505 w 6237505"/>
              <a:gd name="connsiteY2" fmla="*/ 3022600 h 6196447"/>
              <a:gd name="connsiteX3" fmla="*/ 3261736 w 6237505"/>
              <a:gd name="connsiteY3" fmla="*/ 6045200 h 6196447"/>
              <a:gd name="connsiteX4" fmla="*/ 455300 w 6237505"/>
              <a:gd name="connsiteY4" fmla="*/ 5461000 h 6196447"/>
              <a:gd name="connsiteX5" fmla="*/ 285967 w 6237505"/>
              <a:gd name="connsiteY5" fmla="*/ 3022600 h 6196447"/>
              <a:gd name="connsiteX0" fmla="*/ 285967 w 6237505"/>
              <a:gd name="connsiteY0" fmla="*/ 3022600 h 6140979"/>
              <a:gd name="connsiteX1" fmla="*/ 3261736 w 6237505"/>
              <a:gd name="connsiteY1" fmla="*/ 0 h 6140979"/>
              <a:gd name="connsiteX2" fmla="*/ 6237505 w 6237505"/>
              <a:gd name="connsiteY2" fmla="*/ 3022600 h 6140979"/>
              <a:gd name="connsiteX3" fmla="*/ 3261736 w 6237505"/>
              <a:gd name="connsiteY3" fmla="*/ 6045200 h 6140979"/>
              <a:gd name="connsiteX4" fmla="*/ 455300 w 6237505"/>
              <a:gd name="connsiteY4" fmla="*/ 5461000 h 6140979"/>
              <a:gd name="connsiteX5" fmla="*/ 285967 w 6237505"/>
              <a:gd name="connsiteY5" fmla="*/ 3022600 h 6140979"/>
              <a:gd name="connsiteX0" fmla="*/ 357889 w 6309427"/>
              <a:gd name="connsiteY0" fmla="*/ 3022600 h 6221752"/>
              <a:gd name="connsiteX1" fmla="*/ 3333658 w 6309427"/>
              <a:gd name="connsiteY1" fmla="*/ 0 h 6221752"/>
              <a:gd name="connsiteX2" fmla="*/ 6309427 w 6309427"/>
              <a:gd name="connsiteY2" fmla="*/ 3022600 h 6221752"/>
              <a:gd name="connsiteX3" fmla="*/ 3333658 w 6309427"/>
              <a:gd name="connsiteY3" fmla="*/ 6045200 h 6221752"/>
              <a:gd name="connsiteX4" fmla="*/ 383288 w 6309427"/>
              <a:gd name="connsiteY4" fmla="*/ 5901267 h 6221752"/>
              <a:gd name="connsiteX5" fmla="*/ 357889 w 6309427"/>
              <a:gd name="connsiteY5" fmla="*/ 3022600 h 6221752"/>
              <a:gd name="connsiteX0" fmla="*/ 357889 w 6309427"/>
              <a:gd name="connsiteY0" fmla="*/ 3022600 h 6045330"/>
              <a:gd name="connsiteX1" fmla="*/ 3333658 w 6309427"/>
              <a:gd name="connsiteY1" fmla="*/ 0 h 6045330"/>
              <a:gd name="connsiteX2" fmla="*/ 6309427 w 6309427"/>
              <a:gd name="connsiteY2" fmla="*/ 3022600 h 6045330"/>
              <a:gd name="connsiteX3" fmla="*/ 3333658 w 6309427"/>
              <a:gd name="connsiteY3" fmla="*/ 6045200 h 6045330"/>
              <a:gd name="connsiteX4" fmla="*/ 383288 w 6309427"/>
              <a:gd name="connsiteY4" fmla="*/ 5901267 h 6045330"/>
              <a:gd name="connsiteX5" fmla="*/ 357889 w 6309427"/>
              <a:gd name="connsiteY5" fmla="*/ 3022600 h 6045330"/>
              <a:gd name="connsiteX0" fmla="*/ 357889 w 6309427"/>
              <a:gd name="connsiteY0" fmla="*/ 3022600 h 5927040"/>
              <a:gd name="connsiteX1" fmla="*/ 3333658 w 6309427"/>
              <a:gd name="connsiteY1" fmla="*/ 0 h 5927040"/>
              <a:gd name="connsiteX2" fmla="*/ 6309427 w 6309427"/>
              <a:gd name="connsiteY2" fmla="*/ 3022600 h 5927040"/>
              <a:gd name="connsiteX3" fmla="*/ 3587658 w 6309427"/>
              <a:gd name="connsiteY3" fmla="*/ 5926667 h 5927040"/>
              <a:gd name="connsiteX4" fmla="*/ 383288 w 6309427"/>
              <a:gd name="connsiteY4" fmla="*/ 5901267 h 5927040"/>
              <a:gd name="connsiteX5" fmla="*/ 357889 w 6309427"/>
              <a:gd name="connsiteY5" fmla="*/ 3022600 h 5927040"/>
              <a:gd name="connsiteX0" fmla="*/ 357889 w 6309427"/>
              <a:gd name="connsiteY0" fmla="*/ 3022600 h 5918630"/>
              <a:gd name="connsiteX1" fmla="*/ 3333658 w 6309427"/>
              <a:gd name="connsiteY1" fmla="*/ 0 h 5918630"/>
              <a:gd name="connsiteX2" fmla="*/ 6309427 w 6309427"/>
              <a:gd name="connsiteY2" fmla="*/ 3022600 h 5918630"/>
              <a:gd name="connsiteX3" fmla="*/ 3629991 w 6309427"/>
              <a:gd name="connsiteY3" fmla="*/ 5918200 h 5918630"/>
              <a:gd name="connsiteX4" fmla="*/ 383288 w 6309427"/>
              <a:gd name="connsiteY4" fmla="*/ 5901267 h 5918630"/>
              <a:gd name="connsiteX5" fmla="*/ 357889 w 6309427"/>
              <a:gd name="connsiteY5" fmla="*/ 3022600 h 5918630"/>
              <a:gd name="connsiteX0" fmla="*/ 362001 w 6305072"/>
              <a:gd name="connsiteY0" fmla="*/ 2145232 h 5930262"/>
              <a:gd name="connsiteX1" fmla="*/ 3329303 w 6305072"/>
              <a:gd name="connsiteY1" fmla="*/ 11632 h 5930262"/>
              <a:gd name="connsiteX2" fmla="*/ 6305072 w 6305072"/>
              <a:gd name="connsiteY2" fmla="*/ 3034232 h 5930262"/>
              <a:gd name="connsiteX3" fmla="*/ 3625636 w 6305072"/>
              <a:gd name="connsiteY3" fmla="*/ 5929832 h 5930262"/>
              <a:gd name="connsiteX4" fmla="*/ 378933 w 6305072"/>
              <a:gd name="connsiteY4" fmla="*/ 5912899 h 5930262"/>
              <a:gd name="connsiteX5" fmla="*/ 362001 w 6305072"/>
              <a:gd name="connsiteY5" fmla="*/ 2145232 h 5930262"/>
              <a:gd name="connsiteX0" fmla="*/ 374442 w 6317513"/>
              <a:gd name="connsiteY0" fmla="*/ 1734060 h 5519090"/>
              <a:gd name="connsiteX1" fmla="*/ 3536477 w 6317513"/>
              <a:gd name="connsiteY1" fmla="*/ 15326 h 5519090"/>
              <a:gd name="connsiteX2" fmla="*/ 6317513 w 6317513"/>
              <a:gd name="connsiteY2" fmla="*/ 2623060 h 5519090"/>
              <a:gd name="connsiteX3" fmla="*/ 3638077 w 6317513"/>
              <a:gd name="connsiteY3" fmla="*/ 5518660 h 5519090"/>
              <a:gd name="connsiteX4" fmla="*/ 391374 w 6317513"/>
              <a:gd name="connsiteY4" fmla="*/ 5501727 h 5519090"/>
              <a:gd name="connsiteX5" fmla="*/ 374442 w 6317513"/>
              <a:gd name="connsiteY5" fmla="*/ 1734060 h 5519090"/>
              <a:gd name="connsiteX0" fmla="*/ 374442 w 6317513"/>
              <a:gd name="connsiteY0" fmla="*/ 1718881 h 5503911"/>
              <a:gd name="connsiteX1" fmla="*/ 3536477 w 6317513"/>
              <a:gd name="connsiteY1" fmla="*/ 147 h 5503911"/>
              <a:gd name="connsiteX2" fmla="*/ 6317513 w 6317513"/>
              <a:gd name="connsiteY2" fmla="*/ 2607881 h 5503911"/>
              <a:gd name="connsiteX3" fmla="*/ 3638077 w 6317513"/>
              <a:gd name="connsiteY3" fmla="*/ 5503481 h 5503911"/>
              <a:gd name="connsiteX4" fmla="*/ 391374 w 6317513"/>
              <a:gd name="connsiteY4" fmla="*/ 5486548 h 5503911"/>
              <a:gd name="connsiteX5" fmla="*/ 374442 w 6317513"/>
              <a:gd name="connsiteY5" fmla="*/ 1718881 h 5503911"/>
              <a:gd name="connsiteX0" fmla="*/ 374442 w 6317513"/>
              <a:gd name="connsiteY0" fmla="*/ 1718860 h 5503890"/>
              <a:gd name="connsiteX1" fmla="*/ 3536477 w 6317513"/>
              <a:gd name="connsiteY1" fmla="*/ 126 h 5503890"/>
              <a:gd name="connsiteX2" fmla="*/ 6317513 w 6317513"/>
              <a:gd name="connsiteY2" fmla="*/ 2607860 h 5503890"/>
              <a:gd name="connsiteX3" fmla="*/ 3638077 w 6317513"/>
              <a:gd name="connsiteY3" fmla="*/ 5503460 h 5503890"/>
              <a:gd name="connsiteX4" fmla="*/ 391374 w 6317513"/>
              <a:gd name="connsiteY4" fmla="*/ 5486527 h 5503890"/>
              <a:gd name="connsiteX5" fmla="*/ 374442 w 6317513"/>
              <a:gd name="connsiteY5" fmla="*/ 1718860 h 5503890"/>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74442 w 6317513"/>
              <a:gd name="connsiteY0" fmla="*/ 1718751 h 5503781"/>
              <a:gd name="connsiteX1" fmla="*/ 3536477 w 6317513"/>
              <a:gd name="connsiteY1" fmla="*/ 17 h 5503781"/>
              <a:gd name="connsiteX2" fmla="*/ 6317513 w 6317513"/>
              <a:gd name="connsiteY2" fmla="*/ 2607751 h 5503781"/>
              <a:gd name="connsiteX3" fmla="*/ 3638077 w 6317513"/>
              <a:gd name="connsiteY3" fmla="*/ 5503351 h 5503781"/>
              <a:gd name="connsiteX4" fmla="*/ 391374 w 6317513"/>
              <a:gd name="connsiteY4" fmla="*/ 5486418 h 5503781"/>
              <a:gd name="connsiteX5" fmla="*/ 374442 w 6317513"/>
              <a:gd name="connsiteY5" fmla="*/ 1718751 h 5503781"/>
              <a:gd name="connsiteX0" fmla="*/ 357717 w 6300788"/>
              <a:gd name="connsiteY0" fmla="*/ 1845748 h 5630778"/>
              <a:gd name="connsiteX1" fmla="*/ 3257286 w 6300788"/>
              <a:gd name="connsiteY1" fmla="*/ 14 h 5630778"/>
              <a:gd name="connsiteX2" fmla="*/ 6300788 w 6300788"/>
              <a:gd name="connsiteY2" fmla="*/ 2734748 h 5630778"/>
              <a:gd name="connsiteX3" fmla="*/ 3621352 w 6300788"/>
              <a:gd name="connsiteY3" fmla="*/ 5630348 h 5630778"/>
              <a:gd name="connsiteX4" fmla="*/ 374649 w 6300788"/>
              <a:gd name="connsiteY4" fmla="*/ 5613415 h 5630778"/>
              <a:gd name="connsiteX5" fmla="*/ 357717 w 6300788"/>
              <a:gd name="connsiteY5" fmla="*/ 1845748 h 5630778"/>
              <a:gd name="connsiteX0" fmla="*/ 357717 w 6300788"/>
              <a:gd name="connsiteY0" fmla="*/ 1845752 h 5630782"/>
              <a:gd name="connsiteX1" fmla="*/ 3257286 w 6300788"/>
              <a:gd name="connsiteY1" fmla="*/ 18 h 5630782"/>
              <a:gd name="connsiteX2" fmla="*/ 6300788 w 6300788"/>
              <a:gd name="connsiteY2" fmla="*/ 2734752 h 5630782"/>
              <a:gd name="connsiteX3" fmla="*/ 3621352 w 6300788"/>
              <a:gd name="connsiteY3" fmla="*/ 5630352 h 5630782"/>
              <a:gd name="connsiteX4" fmla="*/ 374649 w 6300788"/>
              <a:gd name="connsiteY4" fmla="*/ 5613419 h 5630782"/>
              <a:gd name="connsiteX5" fmla="*/ 357717 w 6300788"/>
              <a:gd name="connsiteY5" fmla="*/ 1845752 h 5630782"/>
              <a:gd name="connsiteX0" fmla="*/ 357717 w 6300788"/>
              <a:gd name="connsiteY0" fmla="*/ 1845752 h 5630782"/>
              <a:gd name="connsiteX1" fmla="*/ 3257286 w 6300788"/>
              <a:gd name="connsiteY1" fmla="*/ 18 h 5630782"/>
              <a:gd name="connsiteX2" fmla="*/ 6300788 w 6300788"/>
              <a:gd name="connsiteY2" fmla="*/ 2734752 h 5630782"/>
              <a:gd name="connsiteX3" fmla="*/ 3621352 w 6300788"/>
              <a:gd name="connsiteY3" fmla="*/ 5630352 h 5630782"/>
              <a:gd name="connsiteX4" fmla="*/ 374649 w 6300788"/>
              <a:gd name="connsiteY4" fmla="*/ 5613419 h 5630782"/>
              <a:gd name="connsiteX5" fmla="*/ 357717 w 6300788"/>
              <a:gd name="connsiteY5" fmla="*/ 1845752 h 5630782"/>
              <a:gd name="connsiteX0" fmla="*/ 357717 w 6292322"/>
              <a:gd name="connsiteY0" fmla="*/ 1860662 h 5845477"/>
              <a:gd name="connsiteX1" fmla="*/ 3257286 w 6292322"/>
              <a:gd name="connsiteY1" fmla="*/ 14928 h 5845477"/>
              <a:gd name="connsiteX2" fmla="*/ 6292322 w 6292322"/>
              <a:gd name="connsiteY2" fmla="*/ 2783528 h 5845477"/>
              <a:gd name="connsiteX3" fmla="*/ 3621352 w 6292322"/>
              <a:gd name="connsiteY3" fmla="*/ 5645262 h 5845477"/>
              <a:gd name="connsiteX4" fmla="*/ 374649 w 6292322"/>
              <a:gd name="connsiteY4" fmla="*/ 5628329 h 5845477"/>
              <a:gd name="connsiteX5" fmla="*/ 357717 w 6292322"/>
              <a:gd name="connsiteY5" fmla="*/ 1860662 h 5845477"/>
              <a:gd name="connsiteX0" fmla="*/ 357717 w 6309255"/>
              <a:gd name="connsiteY0" fmla="*/ 1857643 h 5850594"/>
              <a:gd name="connsiteX1" fmla="*/ 3257286 w 6309255"/>
              <a:gd name="connsiteY1" fmla="*/ 11909 h 5850594"/>
              <a:gd name="connsiteX2" fmla="*/ 6309255 w 6309255"/>
              <a:gd name="connsiteY2" fmla="*/ 2670443 h 5850594"/>
              <a:gd name="connsiteX3" fmla="*/ 3621352 w 6309255"/>
              <a:gd name="connsiteY3" fmla="*/ 5642243 h 5850594"/>
              <a:gd name="connsiteX4" fmla="*/ 374649 w 6309255"/>
              <a:gd name="connsiteY4" fmla="*/ 5625310 h 5850594"/>
              <a:gd name="connsiteX5" fmla="*/ 357717 w 6309255"/>
              <a:gd name="connsiteY5" fmla="*/ 1857643 h 5850594"/>
              <a:gd name="connsiteX0" fmla="*/ 357717 w 6309255"/>
              <a:gd name="connsiteY0" fmla="*/ 1857643 h 5642273"/>
              <a:gd name="connsiteX1" fmla="*/ 3257286 w 6309255"/>
              <a:gd name="connsiteY1" fmla="*/ 11909 h 5642273"/>
              <a:gd name="connsiteX2" fmla="*/ 6309255 w 6309255"/>
              <a:gd name="connsiteY2" fmla="*/ 2670443 h 5642273"/>
              <a:gd name="connsiteX3" fmla="*/ 3621352 w 6309255"/>
              <a:gd name="connsiteY3" fmla="*/ 5642243 h 5642273"/>
              <a:gd name="connsiteX4" fmla="*/ 374649 w 6309255"/>
              <a:gd name="connsiteY4" fmla="*/ 5625310 h 5642273"/>
              <a:gd name="connsiteX5" fmla="*/ 357717 w 6309255"/>
              <a:gd name="connsiteY5" fmla="*/ 1857643 h 5642273"/>
              <a:gd name="connsiteX0" fmla="*/ 357717 w 6309255"/>
              <a:gd name="connsiteY0" fmla="*/ 1857656 h 5853259"/>
              <a:gd name="connsiteX1" fmla="*/ 3257286 w 6309255"/>
              <a:gd name="connsiteY1" fmla="*/ 11922 h 5853259"/>
              <a:gd name="connsiteX2" fmla="*/ 6309255 w 6309255"/>
              <a:gd name="connsiteY2" fmla="*/ 2670456 h 5853259"/>
              <a:gd name="connsiteX3" fmla="*/ 3621352 w 6309255"/>
              <a:gd name="connsiteY3" fmla="*/ 5642256 h 5853259"/>
              <a:gd name="connsiteX4" fmla="*/ 374649 w 6309255"/>
              <a:gd name="connsiteY4" fmla="*/ 5633790 h 5853259"/>
              <a:gd name="connsiteX5" fmla="*/ 357717 w 6309255"/>
              <a:gd name="connsiteY5" fmla="*/ 1857656 h 5853259"/>
              <a:gd name="connsiteX0" fmla="*/ 357717 w 6309255"/>
              <a:gd name="connsiteY0" fmla="*/ 1857656 h 5652625"/>
              <a:gd name="connsiteX1" fmla="*/ 3257286 w 6309255"/>
              <a:gd name="connsiteY1" fmla="*/ 11922 h 5652625"/>
              <a:gd name="connsiteX2" fmla="*/ 6309255 w 6309255"/>
              <a:gd name="connsiteY2" fmla="*/ 2670456 h 5652625"/>
              <a:gd name="connsiteX3" fmla="*/ 3621352 w 6309255"/>
              <a:gd name="connsiteY3" fmla="*/ 5642256 h 5652625"/>
              <a:gd name="connsiteX4" fmla="*/ 374649 w 6309255"/>
              <a:gd name="connsiteY4" fmla="*/ 5633790 h 5652625"/>
              <a:gd name="connsiteX5" fmla="*/ 357717 w 6309255"/>
              <a:gd name="connsiteY5" fmla="*/ 1857656 h 5652625"/>
              <a:gd name="connsiteX0" fmla="*/ 357717 w 6309255"/>
              <a:gd name="connsiteY0" fmla="*/ 1846413 h 5641382"/>
              <a:gd name="connsiteX1" fmla="*/ 3257286 w 6309255"/>
              <a:gd name="connsiteY1" fmla="*/ 679 h 5641382"/>
              <a:gd name="connsiteX2" fmla="*/ 6309255 w 6309255"/>
              <a:gd name="connsiteY2" fmla="*/ 2659213 h 5641382"/>
              <a:gd name="connsiteX3" fmla="*/ 3621352 w 6309255"/>
              <a:gd name="connsiteY3" fmla="*/ 5631013 h 5641382"/>
              <a:gd name="connsiteX4" fmla="*/ 374649 w 6309255"/>
              <a:gd name="connsiteY4" fmla="*/ 5622547 h 5641382"/>
              <a:gd name="connsiteX5" fmla="*/ 357717 w 6309255"/>
              <a:gd name="connsiteY5" fmla="*/ 1846413 h 5641382"/>
              <a:gd name="connsiteX0" fmla="*/ 357717 w 6309255"/>
              <a:gd name="connsiteY0" fmla="*/ 1845793 h 5640762"/>
              <a:gd name="connsiteX1" fmla="*/ 3257286 w 6309255"/>
              <a:gd name="connsiteY1" fmla="*/ 59 h 5640762"/>
              <a:gd name="connsiteX2" fmla="*/ 6309255 w 6309255"/>
              <a:gd name="connsiteY2" fmla="*/ 2658593 h 5640762"/>
              <a:gd name="connsiteX3" fmla="*/ 3621352 w 6309255"/>
              <a:gd name="connsiteY3" fmla="*/ 5630393 h 5640762"/>
              <a:gd name="connsiteX4" fmla="*/ 374649 w 6309255"/>
              <a:gd name="connsiteY4" fmla="*/ 5621927 h 5640762"/>
              <a:gd name="connsiteX5" fmla="*/ 357717 w 6309255"/>
              <a:gd name="connsiteY5" fmla="*/ 1845793 h 5640762"/>
              <a:gd name="connsiteX0" fmla="*/ 357717 w 6089121"/>
              <a:gd name="connsiteY0" fmla="*/ 1858558 h 5851655"/>
              <a:gd name="connsiteX1" fmla="*/ 3257286 w 6089121"/>
              <a:gd name="connsiteY1" fmla="*/ 12824 h 5851655"/>
              <a:gd name="connsiteX2" fmla="*/ 6089121 w 6089121"/>
              <a:gd name="connsiteY2" fmla="*/ 2705225 h 5851655"/>
              <a:gd name="connsiteX3" fmla="*/ 3621352 w 6089121"/>
              <a:gd name="connsiteY3" fmla="*/ 5643158 h 5851655"/>
              <a:gd name="connsiteX4" fmla="*/ 374649 w 6089121"/>
              <a:gd name="connsiteY4" fmla="*/ 5634692 h 5851655"/>
              <a:gd name="connsiteX5" fmla="*/ 357717 w 6089121"/>
              <a:gd name="connsiteY5" fmla="*/ 1858558 h 5851655"/>
              <a:gd name="connsiteX0" fmla="*/ 357717 w 6089121"/>
              <a:gd name="connsiteY0" fmla="*/ 1845868 h 5838965"/>
              <a:gd name="connsiteX1" fmla="*/ 3257286 w 6089121"/>
              <a:gd name="connsiteY1" fmla="*/ 134 h 5838965"/>
              <a:gd name="connsiteX2" fmla="*/ 6089121 w 6089121"/>
              <a:gd name="connsiteY2" fmla="*/ 2692535 h 5838965"/>
              <a:gd name="connsiteX3" fmla="*/ 3621352 w 6089121"/>
              <a:gd name="connsiteY3" fmla="*/ 5630468 h 5838965"/>
              <a:gd name="connsiteX4" fmla="*/ 374649 w 6089121"/>
              <a:gd name="connsiteY4" fmla="*/ 5622002 h 5838965"/>
              <a:gd name="connsiteX5" fmla="*/ 357717 w 6089121"/>
              <a:gd name="connsiteY5" fmla="*/ 1845868 h 5838965"/>
              <a:gd name="connsiteX0" fmla="*/ 357717 w 6089121"/>
              <a:gd name="connsiteY0" fmla="*/ 1845868 h 5645339"/>
              <a:gd name="connsiteX1" fmla="*/ 3257286 w 6089121"/>
              <a:gd name="connsiteY1" fmla="*/ 134 h 5645339"/>
              <a:gd name="connsiteX2" fmla="*/ 6089121 w 6089121"/>
              <a:gd name="connsiteY2" fmla="*/ 2692535 h 5645339"/>
              <a:gd name="connsiteX3" fmla="*/ 3621352 w 6089121"/>
              <a:gd name="connsiteY3" fmla="*/ 5630468 h 5645339"/>
              <a:gd name="connsiteX4" fmla="*/ 374649 w 6089121"/>
              <a:gd name="connsiteY4" fmla="*/ 5622002 h 5645339"/>
              <a:gd name="connsiteX5" fmla="*/ 357717 w 6089121"/>
              <a:gd name="connsiteY5" fmla="*/ 1845868 h 5645339"/>
              <a:gd name="connsiteX0" fmla="*/ 208462 w 5939866"/>
              <a:gd name="connsiteY0" fmla="*/ 1845868 h 5645339"/>
              <a:gd name="connsiteX1" fmla="*/ 3108031 w 5939866"/>
              <a:gd name="connsiteY1" fmla="*/ 134 h 5645339"/>
              <a:gd name="connsiteX2" fmla="*/ 5939866 w 5939866"/>
              <a:gd name="connsiteY2" fmla="*/ 2692535 h 5645339"/>
              <a:gd name="connsiteX3" fmla="*/ 3472097 w 5939866"/>
              <a:gd name="connsiteY3" fmla="*/ 5630468 h 5645339"/>
              <a:gd name="connsiteX4" fmla="*/ 225394 w 5939866"/>
              <a:gd name="connsiteY4" fmla="*/ 5622002 h 5645339"/>
              <a:gd name="connsiteX5" fmla="*/ 208462 w 5939866"/>
              <a:gd name="connsiteY5" fmla="*/ 1845868 h 5645339"/>
              <a:gd name="connsiteX0" fmla="*/ 51 w 5731455"/>
              <a:gd name="connsiteY0" fmla="*/ 1845868 h 5645339"/>
              <a:gd name="connsiteX1" fmla="*/ 2899620 w 5731455"/>
              <a:gd name="connsiteY1" fmla="*/ 134 h 5645339"/>
              <a:gd name="connsiteX2" fmla="*/ 5731455 w 5731455"/>
              <a:gd name="connsiteY2" fmla="*/ 2692535 h 5645339"/>
              <a:gd name="connsiteX3" fmla="*/ 3263686 w 5731455"/>
              <a:gd name="connsiteY3" fmla="*/ 5630468 h 5645339"/>
              <a:gd name="connsiteX4" fmla="*/ 16983 w 5731455"/>
              <a:gd name="connsiteY4" fmla="*/ 5622002 h 5645339"/>
              <a:gd name="connsiteX5" fmla="*/ 51 w 5731455"/>
              <a:gd name="connsiteY5" fmla="*/ 1845868 h 5645339"/>
              <a:gd name="connsiteX0" fmla="*/ 204700 w 5936104"/>
              <a:gd name="connsiteY0" fmla="*/ 1735826 h 5535297"/>
              <a:gd name="connsiteX1" fmla="*/ 3053469 w 5936104"/>
              <a:gd name="connsiteY1" fmla="*/ 158 h 5535297"/>
              <a:gd name="connsiteX2" fmla="*/ 5936104 w 5936104"/>
              <a:gd name="connsiteY2" fmla="*/ 2582493 h 5535297"/>
              <a:gd name="connsiteX3" fmla="*/ 3468335 w 5936104"/>
              <a:gd name="connsiteY3" fmla="*/ 5520426 h 5535297"/>
              <a:gd name="connsiteX4" fmla="*/ 221632 w 5936104"/>
              <a:gd name="connsiteY4" fmla="*/ 5511960 h 5535297"/>
              <a:gd name="connsiteX5" fmla="*/ 204700 w 5936104"/>
              <a:gd name="connsiteY5" fmla="*/ 1735826 h 5535297"/>
              <a:gd name="connsiteX0" fmla="*/ 96 w 5731500"/>
              <a:gd name="connsiteY0" fmla="*/ 1735826 h 5535297"/>
              <a:gd name="connsiteX1" fmla="*/ 2848865 w 5731500"/>
              <a:gd name="connsiteY1" fmla="*/ 158 h 5535297"/>
              <a:gd name="connsiteX2" fmla="*/ 5731500 w 5731500"/>
              <a:gd name="connsiteY2" fmla="*/ 2582493 h 5535297"/>
              <a:gd name="connsiteX3" fmla="*/ 3263731 w 5731500"/>
              <a:gd name="connsiteY3" fmla="*/ 5520426 h 5535297"/>
              <a:gd name="connsiteX4" fmla="*/ 17028 w 5731500"/>
              <a:gd name="connsiteY4" fmla="*/ 5511960 h 5535297"/>
              <a:gd name="connsiteX5" fmla="*/ 96 w 5731500"/>
              <a:gd name="connsiteY5" fmla="*/ 1735826 h 5535297"/>
              <a:gd name="connsiteX0" fmla="*/ 205326 w 5936730"/>
              <a:gd name="connsiteY0" fmla="*/ 1710433 h 5509904"/>
              <a:gd name="connsiteX1" fmla="*/ 3062562 w 5936730"/>
              <a:gd name="connsiteY1" fmla="*/ 165 h 5509904"/>
              <a:gd name="connsiteX2" fmla="*/ 5936730 w 5936730"/>
              <a:gd name="connsiteY2" fmla="*/ 2557100 h 5509904"/>
              <a:gd name="connsiteX3" fmla="*/ 3468961 w 5936730"/>
              <a:gd name="connsiteY3" fmla="*/ 5495033 h 5509904"/>
              <a:gd name="connsiteX4" fmla="*/ 222258 w 5936730"/>
              <a:gd name="connsiteY4" fmla="*/ 5486567 h 5509904"/>
              <a:gd name="connsiteX5" fmla="*/ 205326 w 5936730"/>
              <a:gd name="connsiteY5" fmla="*/ 1710433 h 5509904"/>
              <a:gd name="connsiteX0" fmla="*/ 205326 w 5936730"/>
              <a:gd name="connsiteY0" fmla="*/ 1710433 h 5509904"/>
              <a:gd name="connsiteX1" fmla="*/ 3062562 w 5936730"/>
              <a:gd name="connsiteY1" fmla="*/ 165 h 5509904"/>
              <a:gd name="connsiteX2" fmla="*/ 5936730 w 5936730"/>
              <a:gd name="connsiteY2" fmla="*/ 2557100 h 5509904"/>
              <a:gd name="connsiteX3" fmla="*/ 3468961 w 5936730"/>
              <a:gd name="connsiteY3" fmla="*/ 5495033 h 5509904"/>
              <a:gd name="connsiteX4" fmla="*/ 222258 w 5936730"/>
              <a:gd name="connsiteY4" fmla="*/ 5486567 h 5509904"/>
              <a:gd name="connsiteX5" fmla="*/ 205326 w 5936730"/>
              <a:gd name="connsiteY5" fmla="*/ 1710433 h 5509904"/>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718680"/>
              <a:gd name="connsiteX1" fmla="*/ 3062562 w 5936730"/>
              <a:gd name="connsiteY1" fmla="*/ 13436 h 5718680"/>
              <a:gd name="connsiteX2" fmla="*/ 5936730 w 5936730"/>
              <a:gd name="connsiteY2" fmla="*/ 2544971 h 5718680"/>
              <a:gd name="connsiteX3" fmla="*/ 3468961 w 5936730"/>
              <a:gd name="connsiteY3" fmla="*/ 5508304 h 5718680"/>
              <a:gd name="connsiteX4" fmla="*/ 222258 w 5936730"/>
              <a:gd name="connsiteY4" fmla="*/ 5499838 h 5718680"/>
              <a:gd name="connsiteX5" fmla="*/ 205326 w 5936730"/>
              <a:gd name="connsiteY5" fmla="*/ 1723704 h 5718680"/>
              <a:gd name="connsiteX0" fmla="*/ 205326 w 5936730"/>
              <a:gd name="connsiteY0" fmla="*/ 1723704 h 5514953"/>
              <a:gd name="connsiteX1" fmla="*/ 3062562 w 5936730"/>
              <a:gd name="connsiteY1" fmla="*/ 13436 h 5514953"/>
              <a:gd name="connsiteX2" fmla="*/ 5936730 w 5936730"/>
              <a:gd name="connsiteY2" fmla="*/ 2544971 h 5514953"/>
              <a:gd name="connsiteX3" fmla="*/ 3468961 w 5936730"/>
              <a:gd name="connsiteY3" fmla="*/ 5508304 h 5514953"/>
              <a:gd name="connsiteX4" fmla="*/ 222258 w 5936730"/>
              <a:gd name="connsiteY4" fmla="*/ 5499838 h 5514953"/>
              <a:gd name="connsiteX5" fmla="*/ 205326 w 5936730"/>
              <a:gd name="connsiteY5" fmla="*/ 1723704 h 5514953"/>
              <a:gd name="connsiteX0" fmla="*/ 205326 w 5936730"/>
              <a:gd name="connsiteY0" fmla="*/ 1711174 h 5502423"/>
              <a:gd name="connsiteX1" fmla="*/ 3062562 w 5936730"/>
              <a:gd name="connsiteY1" fmla="*/ 906 h 5502423"/>
              <a:gd name="connsiteX2" fmla="*/ 5936730 w 5936730"/>
              <a:gd name="connsiteY2" fmla="*/ 2532441 h 5502423"/>
              <a:gd name="connsiteX3" fmla="*/ 3468961 w 5936730"/>
              <a:gd name="connsiteY3" fmla="*/ 5495774 h 5502423"/>
              <a:gd name="connsiteX4" fmla="*/ 222258 w 5936730"/>
              <a:gd name="connsiteY4" fmla="*/ 5487308 h 5502423"/>
              <a:gd name="connsiteX5" fmla="*/ 205326 w 5936730"/>
              <a:gd name="connsiteY5" fmla="*/ 1711174 h 5502423"/>
              <a:gd name="connsiteX0" fmla="*/ 205326 w 5937761"/>
              <a:gd name="connsiteY0" fmla="*/ 1711174 h 5502423"/>
              <a:gd name="connsiteX1" fmla="*/ 3062562 w 5937761"/>
              <a:gd name="connsiteY1" fmla="*/ 906 h 5502423"/>
              <a:gd name="connsiteX2" fmla="*/ 5936730 w 5937761"/>
              <a:gd name="connsiteY2" fmla="*/ 2532441 h 5502423"/>
              <a:gd name="connsiteX3" fmla="*/ 3468961 w 5937761"/>
              <a:gd name="connsiteY3" fmla="*/ 5495774 h 5502423"/>
              <a:gd name="connsiteX4" fmla="*/ 222258 w 5937761"/>
              <a:gd name="connsiteY4" fmla="*/ 5487308 h 5502423"/>
              <a:gd name="connsiteX5" fmla="*/ 205326 w 5937761"/>
              <a:gd name="connsiteY5" fmla="*/ 1711174 h 5502423"/>
              <a:gd name="connsiteX0" fmla="*/ 205326 w 5937761"/>
              <a:gd name="connsiteY0" fmla="*/ 1711862 h 5503111"/>
              <a:gd name="connsiteX1" fmla="*/ 3062562 w 5937761"/>
              <a:gd name="connsiteY1" fmla="*/ 1594 h 5503111"/>
              <a:gd name="connsiteX2" fmla="*/ 5936730 w 5937761"/>
              <a:gd name="connsiteY2" fmla="*/ 2533129 h 5503111"/>
              <a:gd name="connsiteX3" fmla="*/ 3468961 w 5937761"/>
              <a:gd name="connsiteY3" fmla="*/ 5496462 h 5503111"/>
              <a:gd name="connsiteX4" fmla="*/ 222258 w 5937761"/>
              <a:gd name="connsiteY4" fmla="*/ 5487996 h 5503111"/>
              <a:gd name="connsiteX5" fmla="*/ 205326 w 5937761"/>
              <a:gd name="connsiteY5" fmla="*/ 1711862 h 5503111"/>
              <a:gd name="connsiteX0" fmla="*/ 205326 w 5937761"/>
              <a:gd name="connsiteY0" fmla="*/ 1711581 h 5502830"/>
              <a:gd name="connsiteX1" fmla="*/ 3062562 w 5937761"/>
              <a:gd name="connsiteY1" fmla="*/ 1313 h 5502830"/>
              <a:gd name="connsiteX2" fmla="*/ 5936730 w 5937761"/>
              <a:gd name="connsiteY2" fmla="*/ 2532848 h 5502830"/>
              <a:gd name="connsiteX3" fmla="*/ 3468961 w 5937761"/>
              <a:gd name="connsiteY3" fmla="*/ 5496181 h 5502830"/>
              <a:gd name="connsiteX4" fmla="*/ 222258 w 5937761"/>
              <a:gd name="connsiteY4" fmla="*/ 5487715 h 5502830"/>
              <a:gd name="connsiteX5" fmla="*/ 205326 w 5937761"/>
              <a:gd name="connsiteY5" fmla="*/ 1711581 h 5502830"/>
              <a:gd name="connsiteX0" fmla="*/ 205326 w 5937761"/>
              <a:gd name="connsiteY0" fmla="*/ 1711353 h 5502602"/>
              <a:gd name="connsiteX1" fmla="*/ 3062562 w 5937761"/>
              <a:gd name="connsiteY1" fmla="*/ 1085 h 5502602"/>
              <a:gd name="connsiteX2" fmla="*/ 5936730 w 5937761"/>
              <a:gd name="connsiteY2" fmla="*/ 2532620 h 5502602"/>
              <a:gd name="connsiteX3" fmla="*/ 3468961 w 5937761"/>
              <a:gd name="connsiteY3" fmla="*/ 5495953 h 5502602"/>
              <a:gd name="connsiteX4" fmla="*/ 222258 w 5937761"/>
              <a:gd name="connsiteY4" fmla="*/ 5487487 h 5502602"/>
              <a:gd name="connsiteX5" fmla="*/ 205326 w 5937761"/>
              <a:gd name="connsiteY5" fmla="*/ 1711353 h 5502602"/>
              <a:gd name="connsiteX0" fmla="*/ 205326 w 5937761"/>
              <a:gd name="connsiteY0" fmla="*/ 1712559 h 5503808"/>
              <a:gd name="connsiteX1" fmla="*/ 3062562 w 5937761"/>
              <a:gd name="connsiteY1" fmla="*/ 2291 h 5503808"/>
              <a:gd name="connsiteX2" fmla="*/ 5936730 w 5937761"/>
              <a:gd name="connsiteY2" fmla="*/ 2533826 h 5503808"/>
              <a:gd name="connsiteX3" fmla="*/ 3468961 w 5937761"/>
              <a:gd name="connsiteY3" fmla="*/ 5497159 h 5503808"/>
              <a:gd name="connsiteX4" fmla="*/ 222258 w 5937761"/>
              <a:gd name="connsiteY4" fmla="*/ 5488693 h 5503808"/>
              <a:gd name="connsiteX5" fmla="*/ 205326 w 5937761"/>
              <a:gd name="connsiteY5" fmla="*/ 1712559 h 5503808"/>
              <a:gd name="connsiteX0" fmla="*/ 205326 w 5937761"/>
              <a:gd name="connsiteY0" fmla="*/ 1712559 h 5503808"/>
              <a:gd name="connsiteX1" fmla="*/ 3062562 w 5937761"/>
              <a:gd name="connsiteY1" fmla="*/ 2291 h 5503808"/>
              <a:gd name="connsiteX2" fmla="*/ 5936730 w 5937761"/>
              <a:gd name="connsiteY2" fmla="*/ 2533826 h 5503808"/>
              <a:gd name="connsiteX3" fmla="*/ 3468961 w 5937761"/>
              <a:gd name="connsiteY3" fmla="*/ 5497159 h 5503808"/>
              <a:gd name="connsiteX4" fmla="*/ 222258 w 5937761"/>
              <a:gd name="connsiteY4" fmla="*/ 5488693 h 5503808"/>
              <a:gd name="connsiteX5" fmla="*/ 205326 w 5937761"/>
              <a:gd name="connsiteY5" fmla="*/ 1712559 h 5503808"/>
              <a:gd name="connsiteX0" fmla="*/ 205326 w 5938416"/>
              <a:gd name="connsiteY0" fmla="*/ 1712559 h 5503808"/>
              <a:gd name="connsiteX1" fmla="*/ 3062562 w 5938416"/>
              <a:gd name="connsiteY1" fmla="*/ 2291 h 5503808"/>
              <a:gd name="connsiteX2" fmla="*/ 5936730 w 5938416"/>
              <a:gd name="connsiteY2" fmla="*/ 2533826 h 5503808"/>
              <a:gd name="connsiteX3" fmla="*/ 3468961 w 5938416"/>
              <a:gd name="connsiteY3" fmla="*/ 5497159 h 5503808"/>
              <a:gd name="connsiteX4" fmla="*/ 222258 w 5938416"/>
              <a:gd name="connsiteY4" fmla="*/ 5488693 h 5503808"/>
              <a:gd name="connsiteX5" fmla="*/ 205326 w 5938416"/>
              <a:gd name="connsiteY5" fmla="*/ 1712559 h 5503808"/>
              <a:gd name="connsiteX0" fmla="*/ 222453 w 5956509"/>
              <a:gd name="connsiteY0" fmla="*/ 1712559 h 5707535"/>
              <a:gd name="connsiteX1" fmla="*/ 3079689 w 5956509"/>
              <a:gd name="connsiteY1" fmla="*/ 2291 h 5707535"/>
              <a:gd name="connsiteX2" fmla="*/ 5953857 w 5956509"/>
              <a:gd name="connsiteY2" fmla="*/ 2533826 h 5707535"/>
              <a:gd name="connsiteX3" fmla="*/ 3486088 w 5956509"/>
              <a:gd name="connsiteY3" fmla="*/ 5497159 h 5707535"/>
              <a:gd name="connsiteX4" fmla="*/ 188585 w 5956509"/>
              <a:gd name="connsiteY4" fmla="*/ 5488693 h 5707535"/>
              <a:gd name="connsiteX5" fmla="*/ 222453 w 5956509"/>
              <a:gd name="connsiteY5" fmla="*/ 1712559 h 5707535"/>
              <a:gd name="connsiteX0" fmla="*/ 222453 w 5955537"/>
              <a:gd name="connsiteY0" fmla="*/ 1712559 h 5497564"/>
              <a:gd name="connsiteX1" fmla="*/ 3079689 w 5955537"/>
              <a:gd name="connsiteY1" fmla="*/ 2291 h 5497564"/>
              <a:gd name="connsiteX2" fmla="*/ 5953857 w 5955537"/>
              <a:gd name="connsiteY2" fmla="*/ 2533826 h 5497564"/>
              <a:gd name="connsiteX3" fmla="*/ 3486088 w 5955537"/>
              <a:gd name="connsiteY3" fmla="*/ 5497159 h 5497564"/>
              <a:gd name="connsiteX4" fmla="*/ 188585 w 5955537"/>
              <a:gd name="connsiteY4" fmla="*/ 5488693 h 5497564"/>
              <a:gd name="connsiteX5" fmla="*/ 222453 w 5955537"/>
              <a:gd name="connsiteY5" fmla="*/ 1712559 h 5497564"/>
              <a:gd name="connsiteX0" fmla="*/ 33963 w 5767047"/>
              <a:gd name="connsiteY0" fmla="*/ 1711406 h 5496411"/>
              <a:gd name="connsiteX1" fmla="*/ 2891199 w 5767047"/>
              <a:gd name="connsiteY1" fmla="*/ 1138 h 5496411"/>
              <a:gd name="connsiteX2" fmla="*/ 5765367 w 5767047"/>
              <a:gd name="connsiteY2" fmla="*/ 2532673 h 5496411"/>
              <a:gd name="connsiteX3" fmla="*/ 3297598 w 5767047"/>
              <a:gd name="connsiteY3" fmla="*/ 5496006 h 5496411"/>
              <a:gd name="connsiteX4" fmla="*/ 95 w 5767047"/>
              <a:gd name="connsiteY4" fmla="*/ 5487540 h 5496411"/>
              <a:gd name="connsiteX5" fmla="*/ 33963 w 5767047"/>
              <a:gd name="connsiteY5" fmla="*/ 1711406 h 5496411"/>
              <a:gd name="connsiteX0" fmla="*/ 32 w 5775450"/>
              <a:gd name="connsiteY0" fmla="*/ 1717516 h 5502521"/>
              <a:gd name="connsiteX1" fmla="*/ 2899602 w 5775450"/>
              <a:gd name="connsiteY1" fmla="*/ 7248 h 5502521"/>
              <a:gd name="connsiteX2" fmla="*/ 5773770 w 5775450"/>
              <a:gd name="connsiteY2" fmla="*/ 2538783 h 5502521"/>
              <a:gd name="connsiteX3" fmla="*/ 3306001 w 5775450"/>
              <a:gd name="connsiteY3" fmla="*/ 5502116 h 5502521"/>
              <a:gd name="connsiteX4" fmla="*/ 8498 w 5775450"/>
              <a:gd name="connsiteY4" fmla="*/ 5493650 h 5502521"/>
              <a:gd name="connsiteX5" fmla="*/ 32 w 5775450"/>
              <a:gd name="connsiteY5" fmla="*/ 1717516 h 5502521"/>
              <a:gd name="connsiteX0" fmla="*/ 32 w 5775450"/>
              <a:gd name="connsiteY0" fmla="*/ 1717516 h 5493650"/>
              <a:gd name="connsiteX1" fmla="*/ 2899602 w 5775450"/>
              <a:gd name="connsiteY1" fmla="*/ 7248 h 5493650"/>
              <a:gd name="connsiteX2" fmla="*/ 5773770 w 5775450"/>
              <a:gd name="connsiteY2" fmla="*/ 2538783 h 5493650"/>
              <a:gd name="connsiteX3" fmla="*/ 3306001 w 5775450"/>
              <a:gd name="connsiteY3" fmla="*/ 5485182 h 5493650"/>
              <a:gd name="connsiteX4" fmla="*/ 8498 w 5775450"/>
              <a:gd name="connsiteY4" fmla="*/ 5493650 h 5493650"/>
              <a:gd name="connsiteX5" fmla="*/ 32 w 5775450"/>
              <a:gd name="connsiteY5" fmla="*/ 1717516 h 5493650"/>
              <a:gd name="connsiteX0" fmla="*/ 32 w 5775456"/>
              <a:gd name="connsiteY0" fmla="*/ 1717516 h 5510979"/>
              <a:gd name="connsiteX1" fmla="*/ 2899602 w 5775456"/>
              <a:gd name="connsiteY1" fmla="*/ 7248 h 5510979"/>
              <a:gd name="connsiteX2" fmla="*/ 5773770 w 5775456"/>
              <a:gd name="connsiteY2" fmla="*/ 2538783 h 5510979"/>
              <a:gd name="connsiteX3" fmla="*/ 3314468 w 5775456"/>
              <a:gd name="connsiteY3" fmla="*/ 5510582 h 5510979"/>
              <a:gd name="connsiteX4" fmla="*/ 8498 w 5775456"/>
              <a:gd name="connsiteY4" fmla="*/ 5493650 h 5510979"/>
              <a:gd name="connsiteX5" fmla="*/ 32 w 5775456"/>
              <a:gd name="connsiteY5" fmla="*/ 1717516 h 5510979"/>
              <a:gd name="connsiteX0" fmla="*/ 32 w 5775456"/>
              <a:gd name="connsiteY0" fmla="*/ 1717516 h 5494061"/>
              <a:gd name="connsiteX1" fmla="*/ 2899602 w 5775456"/>
              <a:gd name="connsiteY1" fmla="*/ 7248 h 5494061"/>
              <a:gd name="connsiteX2" fmla="*/ 5773770 w 5775456"/>
              <a:gd name="connsiteY2" fmla="*/ 2538783 h 5494061"/>
              <a:gd name="connsiteX3" fmla="*/ 3314468 w 5775456"/>
              <a:gd name="connsiteY3" fmla="*/ 5493649 h 5494061"/>
              <a:gd name="connsiteX4" fmla="*/ 8498 w 5775456"/>
              <a:gd name="connsiteY4" fmla="*/ 5493650 h 5494061"/>
              <a:gd name="connsiteX5" fmla="*/ 32 w 5775456"/>
              <a:gd name="connsiteY5" fmla="*/ 1717516 h 5494061"/>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5498"/>
              <a:gd name="connsiteY0" fmla="*/ 1710413 h 5486958"/>
              <a:gd name="connsiteX1" fmla="*/ 2899644 w 5775498"/>
              <a:gd name="connsiteY1" fmla="*/ 145 h 5486958"/>
              <a:gd name="connsiteX2" fmla="*/ 5773812 w 5775498"/>
              <a:gd name="connsiteY2" fmla="*/ 2531680 h 5486958"/>
              <a:gd name="connsiteX3" fmla="*/ 3314510 w 5775498"/>
              <a:gd name="connsiteY3" fmla="*/ 5486546 h 5486958"/>
              <a:gd name="connsiteX4" fmla="*/ 8540 w 5775498"/>
              <a:gd name="connsiteY4" fmla="*/ 5486547 h 5486958"/>
              <a:gd name="connsiteX5" fmla="*/ 74 w 5775498"/>
              <a:gd name="connsiteY5" fmla="*/ 1710413 h 5486958"/>
              <a:gd name="connsiteX0" fmla="*/ 74 w 5773898"/>
              <a:gd name="connsiteY0" fmla="*/ 1710413 h 5486727"/>
              <a:gd name="connsiteX1" fmla="*/ 2899644 w 5773898"/>
              <a:gd name="connsiteY1" fmla="*/ 145 h 5486727"/>
              <a:gd name="connsiteX2" fmla="*/ 5773812 w 5773898"/>
              <a:gd name="connsiteY2" fmla="*/ 2531680 h 5486727"/>
              <a:gd name="connsiteX3" fmla="*/ 3314510 w 5773898"/>
              <a:gd name="connsiteY3" fmla="*/ 5486546 h 5486727"/>
              <a:gd name="connsiteX4" fmla="*/ 8540 w 5773898"/>
              <a:gd name="connsiteY4" fmla="*/ 5486547 h 5486727"/>
              <a:gd name="connsiteX5" fmla="*/ 74 w 5773898"/>
              <a:gd name="connsiteY5" fmla="*/ 1710413 h 5486727"/>
              <a:gd name="connsiteX0" fmla="*/ 74 w 5773894"/>
              <a:gd name="connsiteY0" fmla="*/ 1710413 h 5512123"/>
              <a:gd name="connsiteX1" fmla="*/ 2899644 w 5773894"/>
              <a:gd name="connsiteY1" fmla="*/ 145 h 5512123"/>
              <a:gd name="connsiteX2" fmla="*/ 5773812 w 5773894"/>
              <a:gd name="connsiteY2" fmla="*/ 2531680 h 5512123"/>
              <a:gd name="connsiteX3" fmla="*/ 3179044 w 5773894"/>
              <a:gd name="connsiteY3" fmla="*/ 5511946 h 5512123"/>
              <a:gd name="connsiteX4" fmla="*/ 8540 w 5773894"/>
              <a:gd name="connsiteY4" fmla="*/ 5486547 h 5512123"/>
              <a:gd name="connsiteX5" fmla="*/ 74 w 5773894"/>
              <a:gd name="connsiteY5" fmla="*/ 1710413 h 5512123"/>
              <a:gd name="connsiteX0" fmla="*/ 74 w 5773894"/>
              <a:gd name="connsiteY0" fmla="*/ 1710413 h 5495192"/>
              <a:gd name="connsiteX1" fmla="*/ 2899644 w 5773894"/>
              <a:gd name="connsiteY1" fmla="*/ 145 h 5495192"/>
              <a:gd name="connsiteX2" fmla="*/ 5773812 w 5773894"/>
              <a:gd name="connsiteY2" fmla="*/ 2531680 h 5495192"/>
              <a:gd name="connsiteX3" fmla="*/ 3187511 w 5773894"/>
              <a:gd name="connsiteY3" fmla="*/ 5495012 h 5495192"/>
              <a:gd name="connsiteX4" fmla="*/ 8540 w 5773894"/>
              <a:gd name="connsiteY4" fmla="*/ 5486547 h 5495192"/>
              <a:gd name="connsiteX5" fmla="*/ 74 w 5773894"/>
              <a:gd name="connsiteY5" fmla="*/ 1710413 h 5495192"/>
              <a:gd name="connsiteX0" fmla="*/ 74 w 5773894"/>
              <a:gd name="connsiteY0" fmla="*/ 1710413 h 5529053"/>
              <a:gd name="connsiteX1" fmla="*/ 2899644 w 5773894"/>
              <a:gd name="connsiteY1" fmla="*/ 145 h 5529053"/>
              <a:gd name="connsiteX2" fmla="*/ 5773812 w 5773894"/>
              <a:gd name="connsiteY2" fmla="*/ 2531680 h 5529053"/>
              <a:gd name="connsiteX3" fmla="*/ 3204444 w 5773894"/>
              <a:gd name="connsiteY3" fmla="*/ 5528879 h 5529053"/>
              <a:gd name="connsiteX4" fmla="*/ 8540 w 5773894"/>
              <a:gd name="connsiteY4" fmla="*/ 5486547 h 5529053"/>
              <a:gd name="connsiteX5" fmla="*/ 74 w 5773894"/>
              <a:gd name="connsiteY5" fmla="*/ 1710413 h 5529053"/>
              <a:gd name="connsiteX0" fmla="*/ 74 w 5774800"/>
              <a:gd name="connsiteY0" fmla="*/ 1710413 h 5529174"/>
              <a:gd name="connsiteX1" fmla="*/ 2899644 w 5774800"/>
              <a:gd name="connsiteY1" fmla="*/ 145 h 5529174"/>
              <a:gd name="connsiteX2" fmla="*/ 5773812 w 5774800"/>
              <a:gd name="connsiteY2" fmla="*/ 2531680 h 5529174"/>
              <a:gd name="connsiteX3" fmla="*/ 3204444 w 5774800"/>
              <a:gd name="connsiteY3" fmla="*/ 5528879 h 5529174"/>
              <a:gd name="connsiteX4" fmla="*/ 8540 w 5774800"/>
              <a:gd name="connsiteY4" fmla="*/ 5486547 h 5529174"/>
              <a:gd name="connsiteX5" fmla="*/ 74 w 5774800"/>
              <a:gd name="connsiteY5" fmla="*/ 1710413 h 5529174"/>
              <a:gd name="connsiteX0" fmla="*/ 74 w 5774800"/>
              <a:gd name="connsiteY0" fmla="*/ 1710413 h 5529174"/>
              <a:gd name="connsiteX1" fmla="*/ 2899644 w 5774800"/>
              <a:gd name="connsiteY1" fmla="*/ 145 h 5529174"/>
              <a:gd name="connsiteX2" fmla="*/ 5773812 w 5774800"/>
              <a:gd name="connsiteY2" fmla="*/ 2531680 h 5529174"/>
              <a:gd name="connsiteX3" fmla="*/ 3204444 w 5774800"/>
              <a:gd name="connsiteY3" fmla="*/ 5528879 h 5529174"/>
              <a:gd name="connsiteX4" fmla="*/ 8540 w 5774800"/>
              <a:gd name="connsiteY4" fmla="*/ 5486547 h 5529174"/>
              <a:gd name="connsiteX5" fmla="*/ 74 w 5774800"/>
              <a:gd name="connsiteY5" fmla="*/ 1710413 h 5529174"/>
              <a:gd name="connsiteX0" fmla="*/ 84 w 5774810"/>
              <a:gd name="connsiteY0" fmla="*/ 1710575 h 5529336"/>
              <a:gd name="connsiteX1" fmla="*/ 2899654 w 5774810"/>
              <a:gd name="connsiteY1" fmla="*/ 307 h 5529336"/>
              <a:gd name="connsiteX2" fmla="*/ 5773822 w 5774810"/>
              <a:gd name="connsiteY2" fmla="*/ 2531842 h 5529336"/>
              <a:gd name="connsiteX3" fmla="*/ 3204454 w 5774810"/>
              <a:gd name="connsiteY3" fmla="*/ 5529041 h 5529336"/>
              <a:gd name="connsiteX4" fmla="*/ 8550 w 5774810"/>
              <a:gd name="connsiteY4" fmla="*/ 5486709 h 5529336"/>
              <a:gd name="connsiteX5" fmla="*/ 84 w 5774810"/>
              <a:gd name="connsiteY5" fmla="*/ 1710575 h 5529336"/>
              <a:gd name="connsiteX0" fmla="*/ 84 w 5774751"/>
              <a:gd name="connsiteY0" fmla="*/ 1710575 h 5529336"/>
              <a:gd name="connsiteX1" fmla="*/ 2899654 w 5774751"/>
              <a:gd name="connsiteY1" fmla="*/ 307 h 5529336"/>
              <a:gd name="connsiteX2" fmla="*/ 5773822 w 5774751"/>
              <a:gd name="connsiteY2" fmla="*/ 2531842 h 5529336"/>
              <a:gd name="connsiteX3" fmla="*/ 3035121 w 5774751"/>
              <a:gd name="connsiteY3" fmla="*/ 5529041 h 5529336"/>
              <a:gd name="connsiteX4" fmla="*/ 8550 w 5774751"/>
              <a:gd name="connsiteY4" fmla="*/ 5486709 h 5529336"/>
              <a:gd name="connsiteX5" fmla="*/ 84 w 5774751"/>
              <a:gd name="connsiteY5" fmla="*/ 1710575 h 5529336"/>
              <a:gd name="connsiteX0" fmla="*/ 84 w 5774751"/>
              <a:gd name="connsiteY0" fmla="*/ 1710575 h 5529336"/>
              <a:gd name="connsiteX1" fmla="*/ 2899654 w 5774751"/>
              <a:gd name="connsiteY1" fmla="*/ 307 h 5529336"/>
              <a:gd name="connsiteX2" fmla="*/ 5773822 w 5774751"/>
              <a:gd name="connsiteY2" fmla="*/ 2531842 h 5529336"/>
              <a:gd name="connsiteX3" fmla="*/ 3035121 w 5774751"/>
              <a:gd name="connsiteY3" fmla="*/ 5529041 h 5529336"/>
              <a:gd name="connsiteX4" fmla="*/ 8550 w 5774751"/>
              <a:gd name="connsiteY4" fmla="*/ 5486709 h 5529336"/>
              <a:gd name="connsiteX5" fmla="*/ 84 w 5774751"/>
              <a:gd name="connsiteY5" fmla="*/ 1710575 h 5529336"/>
              <a:gd name="connsiteX0" fmla="*/ 73 w 5774740"/>
              <a:gd name="connsiteY0" fmla="*/ 1710575 h 5529336"/>
              <a:gd name="connsiteX1" fmla="*/ 2899643 w 5774740"/>
              <a:gd name="connsiteY1" fmla="*/ 307 h 5529336"/>
              <a:gd name="connsiteX2" fmla="*/ 5773811 w 5774740"/>
              <a:gd name="connsiteY2" fmla="*/ 2531842 h 5529336"/>
              <a:gd name="connsiteX3" fmla="*/ 3035110 w 5774740"/>
              <a:gd name="connsiteY3" fmla="*/ 5529041 h 5529336"/>
              <a:gd name="connsiteX4" fmla="*/ 8539 w 5774740"/>
              <a:gd name="connsiteY4" fmla="*/ 5486709 h 5529336"/>
              <a:gd name="connsiteX5" fmla="*/ 73 w 5774740"/>
              <a:gd name="connsiteY5" fmla="*/ 1710575 h 5529336"/>
              <a:gd name="connsiteX0" fmla="*/ 211204 w 5986342"/>
              <a:gd name="connsiteY0" fmla="*/ 1710909 h 5742257"/>
              <a:gd name="connsiteX1" fmla="*/ 3110774 w 5986342"/>
              <a:gd name="connsiteY1" fmla="*/ 641 h 5742257"/>
              <a:gd name="connsiteX2" fmla="*/ 5984942 w 5986342"/>
              <a:gd name="connsiteY2" fmla="*/ 2532176 h 5742257"/>
              <a:gd name="connsiteX3" fmla="*/ 3246241 w 5986342"/>
              <a:gd name="connsiteY3" fmla="*/ 5529375 h 5742257"/>
              <a:gd name="connsiteX4" fmla="*/ 219670 w 5986342"/>
              <a:gd name="connsiteY4" fmla="*/ 5520910 h 5742257"/>
              <a:gd name="connsiteX5" fmla="*/ 211204 w 5986342"/>
              <a:gd name="connsiteY5" fmla="*/ 1710909 h 5742257"/>
              <a:gd name="connsiteX0" fmla="*/ 211204 w 5985877"/>
              <a:gd name="connsiteY0" fmla="*/ 1710909 h 5530135"/>
              <a:gd name="connsiteX1" fmla="*/ 3110774 w 5985877"/>
              <a:gd name="connsiteY1" fmla="*/ 641 h 5530135"/>
              <a:gd name="connsiteX2" fmla="*/ 5984942 w 5985877"/>
              <a:gd name="connsiteY2" fmla="*/ 2532176 h 5530135"/>
              <a:gd name="connsiteX3" fmla="*/ 3246241 w 5985877"/>
              <a:gd name="connsiteY3" fmla="*/ 5529375 h 5530135"/>
              <a:gd name="connsiteX4" fmla="*/ 219670 w 5985877"/>
              <a:gd name="connsiteY4" fmla="*/ 5520910 h 5530135"/>
              <a:gd name="connsiteX5" fmla="*/ 211204 w 5985877"/>
              <a:gd name="connsiteY5" fmla="*/ 1710909 h 5530135"/>
              <a:gd name="connsiteX0" fmla="*/ 1805 w 5776478"/>
              <a:gd name="connsiteY0" fmla="*/ 1710574 h 5529800"/>
              <a:gd name="connsiteX1" fmla="*/ 2901375 w 5776478"/>
              <a:gd name="connsiteY1" fmla="*/ 306 h 5529800"/>
              <a:gd name="connsiteX2" fmla="*/ 5775543 w 5776478"/>
              <a:gd name="connsiteY2" fmla="*/ 2531841 h 5529800"/>
              <a:gd name="connsiteX3" fmla="*/ 3036842 w 5776478"/>
              <a:gd name="connsiteY3" fmla="*/ 5529040 h 5529800"/>
              <a:gd name="connsiteX4" fmla="*/ 10271 w 5776478"/>
              <a:gd name="connsiteY4" fmla="*/ 5520575 h 5529800"/>
              <a:gd name="connsiteX5" fmla="*/ 1805 w 5776478"/>
              <a:gd name="connsiteY5" fmla="*/ 1710574 h 5529800"/>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805 w 5776478"/>
              <a:gd name="connsiteY0" fmla="*/ 1710647 h 5529873"/>
              <a:gd name="connsiteX1" fmla="*/ 2901375 w 5776478"/>
              <a:gd name="connsiteY1" fmla="*/ 379 h 5529873"/>
              <a:gd name="connsiteX2" fmla="*/ 5775543 w 5776478"/>
              <a:gd name="connsiteY2" fmla="*/ 2531914 h 5529873"/>
              <a:gd name="connsiteX3" fmla="*/ 3036842 w 5776478"/>
              <a:gd name="connsiteY3" fmla="*/ 5529113 h 5529873"/>
              <a:gd name="connsiteX4" fmla="*/ 10271 w 5776478"/>
              <a:gd name="connsiteY4" fmla="*/ 5520648 h 5529873"/>
              <a:gd name="connsiteX5" fmla="*/ 1805 w 5776478"/>
              <a:gd name="connsiteY5" fmla="*/ 1710647 h 5529873"/>
              <a:gd name="connsiteX0" fmla="*/ 1069 w 5792675"/>
              <a:gd name="connsiteY0" fmla="*/ 1975775 h 5532534"/>
              <a:gd name="connsiteX1" fmla="*/ 2917572 w 5792675"/>
              <a:gd name="connsiteY1" fmla="*/ 3040 h 5532534"/>
              <a:gd name="connsiteX2" fmla="*/ 5791740 w 5792675"/>
              <a:gd name="connsiteY2" fmla="*/ 2534575 h 5532534"/>
              <a:gd name="connsiteX3" fmla="*/ 3053039 w 5792675"/>
              <a:gd name="connsiteY3" fmla="*/ 5531774 h 5532534"/>
              <a:gd name="connsiteX4" fmla="*/ 26468 w 5792675"/>
              <a:gd name="connsiteY4" fmla="*/ 5523309 h 5532534"/>
              <a:gd name="connsiteX5" fmla="*/ 1069 w 5792675"/>
              <a:gd name="connsiteY5" fmla="*/ 1975775 h 5532534"/>
              <a:gd name="connsiteX0" fmla="*/ 210770 w 6002376"/>
              <a:gd name="connsiteY0" fmla="*/ 2045566 h 5602325"/>
              <a:gd name="connsiteX1" fmla="*/ 3178073 w 6002376"/>
              <a:gd name="connsiteY1" fmla="*/ 5097 h 5602325"/>
              <a:gd name="connsiteX2" fmla="*/ 6001441 w 6002376"/>
              <a:gd name="connsiteY2" fmla="*/ 2604366 h 5602325"/>
              <a:gd name="connsiteX3" fmla="*/ 3262740 w 6002376"/>
              <a:gd name="connsiteY3" fmla="*/ 5601565 h 5602325"/>
              <a:gd name="connsiteX4" fmla="*/ 236169 w 6002376"/>
              <a:gd name="connsiteY4" fmla="*/ 5593100 h 5602325"/>
              <a:gd name="connsiteX5" fmla="*/ 210770 w 6002376"/>
              <a:gd name="connsiteY5" fmla="*/ 2045566 h 5602325"/>
              <a:gd name="connsiteX0" fmla="*/ 210770 w 6002376"/>
              <a:gd name="connsiteY0" fmla="*/ 2044732 h 5601491"/>
              <a:gd name="connsiteX1" fmla="*/ 3178073 w 6002376"/>
              <a:gd name="connsiteY1" fmla="*/ 4263 h 5601491"/>
              <a:gd name="connsiteX2" fmla="*/ 6001441 w 6002376"/>
              <a:gd name="connsiteY2" fmla="*/ 2603532 h 5601491"/>
              <a:gd name="connsiteX3" fmla="*/ 3262740 w 6002376"/>
              <a:gd name="connsiteY3" fmla="*/ 5600731 h 5601491"/>
              <a:gd name="connsiteX4" fmla="*/ 236169 w 6002376"/>
              <a:gd name="connsiteY4" fmla="*/ 5592266 h 5601491"/>
              <a:gd name="connsiteX5" fmla="*/ 210770 w 6002376"/>
              <a:gd name="connsiteY5" fmla="*/ 2044732 h 5601491"/>
              <a:gd name="connsiteX0" fmla="*/ 99991 w 5891597"/>
              <a:gd name="connsiteY0" fmla="*/ 1437955 h 4994714"/>
              <a:gd name="connsiteX1" fmla="*/ 1568694 w 5891597"/>
              <a:gd name="connsiteY1" fmla="*/ 7086 h 4994714"/>
              <a:gd name="connsiteX2" fmla="*/ 5890662 w 5891597"/>
              <a:gd name="connsiteY2" fmla="*/ 1996755 h 4994714"/>
              <a:gd name="connsiteX3" fmla="*/ 3151961 w 5891597"/>
              <a:gd name="connsiteY3" fmla="*/ 4993954 h 4994714"/>
              <a:gd name="connsiteX4" fmla="*/ 125390 w 5891597"/>
              <a:gd name="connsiteY4" fmla="*/ 4985489 h 4994714"/>
              <a:gd name="connsiteX5" fmla="*/ 99991 w 5891597"/>
              <a:gd name="connsiteY5" fmla="*/ 1437955 h 4994714"/>
              <a:gd name="connsiteX0" fmla="*/ 99991 w 5891597"/>
              <a:gd name="connsiteY0" fmla="*/ 1442678 h 4999437"/>
              <a:gd name="connsiteX1" fmla="*/ 1568694 w 5891597"/>
              <a:gd name="connsiteY1" fmla="*/ 11809 h 4999437"/>
              <a:gd name="connsiteX2" fmla="*/ 5890662 w 5891597"/>
              <a:gd name="connsiteY2" fmla="*/ 2001478 h 4999437"/>
              <a:gd name="connsiteX3" fmla="*/ 3151961 w 5891597"/>
              <a:gd name="connsiteY3" fmla="*/ 4998677 h 4999437"/>
              <a:gd name="connsiteX4" fmla="*/ 125390 w 5891597"/>
              <a:gd name="connsiteY4" fmla="*/ 4990212 h 4999437"/>
              <a:gd name="connsiteX5" fmla="*/ 99991 w 5891597"/>
              <a:gd name="connsiteY5" fmla="*/ 1442678 h 4999437"/>
              <a:gd name="connsiteX0" fmla="*/ 14 w 5791620"/>
              <a:gd name="connsiteY0" fmla="*/ 1442678 h 4999437"/>
              <a:gd name="connsiteX1" fmla="*/ 1468717 w 5791620"/>
              <a:gd name="connsiteY1" fmla="*/ 11809 h 4999437"/>
              <a:gd name="connsiteX2" fmla="*/ 5790685 w 5791620"/>
              <a:gd name="connsiteY2" fmla="*/ 2001478 h 4999437"/>
              <a:gd name="connsiteX3" fmla="*/ 3051984 w 5791620"/>
              <a:gd name="connsiteY3" fmla="*/ 4998677 h 4999437"/>
              <a:gd name="connsiteX4" fmla="*/ 25413 w 5791620"/>
              <a:gd name="connsiteY4" fmla="*/ 4990212 h 4999437"/>
              <a:gd name="connsiteX5" fmla="*/ 14 w 5791620"/>
              <a:gd name="connsiteY5" fmla="*/ 1442678 h 4999437"/>
              <a:gd name="connsiteX0" fmla="*/ 21 w 5791627"/>
              <a:gd name="connsiteY0" fmla="*/ 2068416 h 5625175"/>
              <a:gd name="connsiteX1" fmla="*/ 1468724 w 5791627"/>
              <a:gd name="connsiteY1" fmla="*/ 637547 h 5625175"/>
              <a:gd name="connsiteX2" fmla="*/ 3725352 w 5791627"/>
              <a:gd name="connsiteY2" fmla="*/ 104146 h 5625175"/>
              <a:gd name="connsiteX3" fmla="*/ 5790692 w 5791627"/>
              <a:gd name="connsiteY3" fmla="*/ 2627216 h 5625175"/>
              <a:gd name="connsiteX4" fmla="*/ 3051991 w 5791627"/>
              <a:gd name="connsiteY4" fmla="*/ 5624415 h 5625175"/>
              <a:gd name="connsiteX5" fmla="*/ 25420 w 5791627"/>
              <a:gd name="connsiteY5" fmla="*/ 5615950 h 5625175"/>
              <a:gd name="connsiteX6" fmla="*/ 21 w 5791627"/>
              <a:gd name="connsiteY6" fmla="*/ 2068416 h 5625175"/>
              <a:gd name="connsiteX0" fmla="*/ 21 w 5791627"/>
              <a:gd name="connsiteY0" fmla="*/ 2068416 h 5625175"/>
              <a:gd name="connsiteX1" fmla="*/ 1468724 w 5791627"/>
              <a:gd name="connsiteY1" fmla="*/ 637547 h 5625175"/>
              <a:gd name="connsiteX2" fmla="*/ 3725352 w 5791627"/>
              <a:gd name="connsiteY2" fmla="*/ 104146 h 5625175"/>
              <a:gd name="connsiteX3" fmla="*/ 5790692 w 5791627"/>
              <a:gd name="connsiteY3" fmla="*/ 2627216 h 5625175"/>
              <a:gd name="connsiteX4" fmla="*/ 3051991 w 5791627"/>
              <a:gd name="connsiteY4" fmla="*/ 5624415 h 5625175"/>
              <a:gd name="connsiteX5" fmla="*/ 25420 w 5791627"/>
              <a:gd name="connsiteY5" fmla="*/ 5615950 h 5625175"/>
              <a:gd name="connsiteX6" fmla="*/ 21 w 5791627"/>
              <a:gd name="connsiteY6" fmla="*/ 2068416 h 5625175"/>
              <a:gd name="connsiteX0" fmla="*/ 21 w 5791627"/>
              <a:gd name="connsiteY0" fmla="*/ 2019084 h 5575843"/>
              <a:gd name="connsiteX1" fmla="*/ 1468724 w 5791627"/>
              <a:gd name="connsiteY1" fmla="*/ 588215 h 5575843"/>
              <a:gd name="connsiteX2" fmla="*/ 3725352 w 5791627"/>
              <a:gd name="connsiteY2" fmla="*/ 54814 h 5575843"/>
              <a:gd name="connsiteX3" fmla="*/ 5790692 w 5791627"/>
              <a:gd name="connsiteY3" fmla="*/ 2577884 h 5575843"/>
              <a:gd name="connsiteX4" fmla="*/ 3051991 w 5791627"/>
              <a:gd name="connsiteY4" fmla="*/ 5575083 h 5575843"/>
              <a:gd name="connsiteX5" fmla="*/ 25420 w 5791627"/>
              <a:gd name="connsiteY5" fmla="*/ 5566618 h 5575843"/>
              <a:gd name="connsiteX6" fmla="*/ 21 w 5791627"/>
              <a:gd name="connsiteY6" fmla="*/ 2019084 h 5575843"/>
              <a:gd name="connsiteX0" fmla="*/ 109987 w 5901593"/>
              <a:gd name="connsiteY0" fmla="*/ 2028957 h 5585716"/>
              <a:gd name="connsiteX1" fmla="*/ 1714156 w 5901593"/>
              <a:gd name="connsiteY1" fmla="*/ 504955 h 5585716"/>
              <a:gd name="connsiteX2" fmla="*/ 3835318 w 5901593"/>
              <a:gd name="connsiteY2" fmla="*/ 64687 h 5585716"/>
              <a:gd name="connsiteX3" fmla="*/ 5900658 w 5901593"/>
              <a:gd name="connsiteY3" fmla="*/ 2587757 h 5585716"/>
              <a:gd name="connsiteX4" fmla="*/ 3161957 w 5901593"/>
              <a:gd name="connsiteY4" fmla="*/ 5584956 h 5585716"/>
              <a:gd name="connsiteX5" fmla="*/ 135386 w 5901593"/>
              <a:gd name="connsiteY5" fmla="*/ 5576491 h 5585716"/>
              <a:gd name="connsiteX6" fmla="*/ 109987 w 5901593"/>
              <a:gd name="connsiteY6" fmla="*/ 2028957 h 5585716"/>
              <a:gd name="connsiteX0" fmla="*/ 109987 w 5901593"/>
              <a:gd name="connsiteY0" fmla="*/ 2019699 h 5576458"/>
              <a:gd name="connsiteX1" fmla="*/ 1714156 w 5901593"/>
              <a:gd name="connsiteY1" fmla="*/ 495697 h 5576458"/>
              <a:gd name="connsiteX2" fmla="*/ 3835318 w 5901593"/>
              <a:gd name="connsiteY2" fmla="*/ 55429 h 5576458"/>
              <a:gd name="connsiteX3" fmla="*/ 5900658 w 5901593"/>
              <a:gd name="connsiteY3" fmla="*/ 2578499 h 5576458"/>
              <a:gd name="connsiteX4" fmla="*/ 3161957 w 5901593"/>
              <a:gd name="connsiteY4" fmla="*/ 5575698 h 5576458"/>
              <a:gd name="connsiteX5" fmla="*/ 135386 w 5901593"/>
              <a:gd name="connsiteY5" fmla="*/ 5567233 h 5576458"/>
              <a:gd name="connsiteX6" fmla="*/ 109987 w 5901593"/>
              <a:gd name="connsiteY6" fmla="*/ 2019699 h 5576458"/>
              <a:gd name="connsiteX0" fmla="*/ 1417 w 5793023"/>
              <a:gd name="connsiteY0" fmla="*/ 2019699 h 5576458"/>
              <a:gd name="connsiteX1" fmla="*/ 1605586 w 5793023"/>
              <a:gd name="connsiteY1" fmla="*/ 495697 h 5576458"/>
              <a:gd name="connsiteX2" fmla="*/ 3726748 w 5793023"/>
              <a:gd name="connsiteY2" fmla="*/ 55429 h 5576458"/>
              <a:gd name="connsiteX3" fmla="*/ 5792088 w 5793023"/>
              <a:gd name="connsiteY3" fmla="*/ 2578499 h 5576458"/>
              <a:gd name="connsiteX4" fmla="*/ 3053387 w 5793023"/>
              <a:gd name="connsiteY4" fmla="*/ 5575698 h 5576458"/>
              <a:gd name="connsiteX5" fmla="*/ 26816 w 5793023"/>
              <a:gd name="connsiteY5" fmla="*/ 5567233 h 5576458"/>
              <a:gd name="connsiteX6" fmla="*/ 1417 w 5793023"/>
              <a:gd name="connsiteY6" fmla="*/ 2019699 h 5576458"/>
              <a:gd name="connsiteX0" fmla="*/ 1417 w 5937337"/>
              <a:gd name="connsiteY0" fmla="*/ 2019699 h 5791086"/>
              <a:gd name="connsiteX1" fmla="*/ 1605586 w 5937337"/>
              <a:gd name="connsiteY1" fmla="*/ 495697 h 5791086"/>
              <a:gd name="connsiteX2" fmla="*/ 3726748 w 5937337"/>
              <a:gd name="connsiteY2" fmla="*/ 55429 h 5791086"/>
              <a:gd name="connsiteX3" fmla="*/ 5936021 w 5937337"/>
              <a:gd name="connsiteY3" fmla="*/ 2544632 h 5791086"/>
              <a:gd name="connsiteX4" fmla="*/ 3053387 w 5937337"/>
              <a:gd name="connsiteY4" fmla="*/ 5575698 h 5791086"/>
              <a:gd name="connsiteX5" fmla="*/ 26816 w 5937337"/>
              <a:gd name="connsiteY5" fmla="*/ 5567233 h 5791086"/>
              <a:gd name="connsiteX6" fmla="*/ 1417 w 5937337"/>
              <a:gd name="connsiteY6" fmla="*/ 2019699 h 5791086"/>
              <a:gd name="connsiteX0" fmla="*/ 1417 w 5939426"/>
              <a:gd name="connsiteY0" fmla="*/ 2019699 h 5778327"/>
              <a:gd name="connsiteX1" fmla="*/ 1605586 w 5939426"/>
              <a:gd name="connsiteY1" fmla="*/ 495697 h 5778327"/>
              <a:gd name="connsiteX2" fmla="*/ 3726748 w 5939426"/>
              <a:gd name="connsiteY2" fmla="*/ 55429 h 5778327"/>
              <a:gd name="connsiteX3" fmla="*/ 5936021 w 5939426"/>
              <a:gd name="connsiteY3" fmla="*/ 2544632 h 5778327"/>
              <a:gd name="connsiteX4" fmla="*/ 4289521 w 5939426"/>
              <a:gd name="connsiteY4" fmla="*/ 5558765 h 5778327"/>
              <a:gd name="connsiteX5" fmla="*/ 26816 w 5939426"/>
              <a:gd name="connsiteY5" fmla="*/ 5567233 h 5778327"/>
              <a:gd name="connsiteX6" fmla="*/ 1417 w 5939426"/>
              <a:gd name="connsiteY6" fmla="*/ 2019699 h 5778327"/>
              <a:gd name="connsiteX0" fmla="*/ 1417 w 5937555"/>
              <a:gd name="connsiteY0" fmla="*/ 2019699 h 5567233"/>
              <a:gd name="connsiteX1" fmla="*/ 1605586 w 5937555"/>
              <a:gd name="connsiteY1" fmla="*/ 495697 h 5567233"/>
              <a:gd name="connsiteX2" fmla="*/ 3726748 w 5937555"/>
              <a:gd name="connsiteY2" fmla="*/ 55429 h 5567233"/>
              <a:gd name="connsiteX3" fmla="*/ 5936021 w 5937555"/>
              <a:gd name="connsiteY3" fmla="*/ 2544632 h 5567233"/>
              <a:gd name="connsiteX4" fmla="*/ 4289521 w 5937555"/>
              <a:gd name="connsiteY4" fmla="*/ 5558765 h 5567233"/>
              <a:gd name="connsiteX5" fmla="*/ 26816 w 5937555"/>
              <a:gd name="connsiteY5" fmla="*/ 5567233 h 5567233"/>
              <a:gd name="connsiteX6" fmla="*/ 1417 w 5937555"/>
              <a:gd name="connsiteY6" fmla="*/ 2019699 h 5567233"/>
              <a:gd name="connsiteX0" fmla="*/ 1417 w 6029592"/>
              <a:gd name="connsiteY0" fmla="*/ 2019699 h 5646702"/>
              <a:gd name="connsiteX1" fmla="*/ 1605586 w 6029592"/>
              <a:gd name="connsiteY1" fmla="*/ 495697 h 5646702"/>
              <a:gd name="connsiteX2" fmla="*/ 3726748 w 6029592"/>
              <a:gd name="connsiteY2" fmla="*/ 55429 h 5646702"/>
              <a:gd name="connsiteX3" fmla="*/ 5936021 w 6029592"/>
              <a:gd name="connsiteY3" fmla="*/ 2544632 h 5646702"/>
              <a:gd name="connsiteX4" fmla="*/ 5470883 w 6029592"/>
              <a:gd name="connsiteY4" fmla="*/ 4322630 h 5646702"/>
              <a:gd name="connsiteX5" fmla="*/ 4289521 w 6029592"/>
              <a:gd name="connsiteY5" fmla="*/ 5558765 h 5646702"/>
              <a:gd name="connsiteX6" fmla="*/ 26816 w 6029592"/>
              <a:gd name="connsiteY6" fmla="*/ 5567233 h 5646702"/>
              <a:gd name="connsiteX7" fmla="*/ 1417 w 6029592"/>
              <a:gd name="connsiteY7" fmla="*/ 2019699 h 5646702"/>
              <a:gd name="connsiteX0" fmla="*/ 1417 w 6029592"/>
              <a:gd name="connsiteY0" fmla="*/ 2019699 h 5646702"/>
              <a:gd name="connsiteX1" fmla="*/ 1605586 w 6029592"/>
              <a:gd name="connsiteY1" fmla="*/ 495697 h 5646702"/>
              <a:gd name="connsiteX2" fmla="*/ 3726748 w 6029592"/>
              <a:gd name="connsiteY2" fmla="*/ 55429 h 5646702"/>
              <a:gd name="connsiteX3" fmla="*/ 5936021 w 6029592"/>
              <a:gd name="connsiteY3" fmla="*/ 2544632 h 5646702"/>
              <a:gd name="connsiteX4" fmla="*/ 5470883 w 6029592"/>
              <a:gd name="connsiteY4" fmla="*/ 4322630 h 5646702"/>
              <a:gd name="connsiteX5" fmla="*/ 4289521 w 6029592"/>
              <a:gd name="connsiteY5" fmla="*/ 5558765 h 5646702"/>
              <a:gd name="connsiteX6" fmla="*/ 26816 w 6029592"/>
              <a:gd name="connsiteY6" fmla="*/ 5567233 h 5646702"/>
              <a:gd name="connsiteX7" fmla="*/ 1417 w 6029592"/>
              <a:gd name="connsiteY7" fmla="*/ 2019699 h 5646702"/>
              <a:gd name="connsiteX0" fmla="*/ 1417 w 6029592"/>
              <a:gd name="connsiteY0" fmla="*/ 2019699 h 5567233"/>
              <a:gd name="connsiteX1" fmla="*/ 1605586 w 6029592"/>
              <a:gd name="connsiteY1" fmla="*/ 495697 h 5567233"/>
              <a:gd name="connsiteX2" fmla="*/ 3726748 w 6029592"/>
              <a:gd name="connsiteY2" fmla="*/ 55429 h 5567233"/>
              <a:gd name="connsiteX3" fmla="*/ 5936021 w 6029592"/>
              <a:gd name="connsiteY3" fmla="*/ 2544632 h 5567233"/>
              <a:gd name="connsiteX4" fmla="*/ 5470883 w 6029592"/>
              <a:gd name="connsiteY4" fmla="*/ 4322630 h 5567233"/>
              <a:gd name="connsiteX5" fmla="*/ 4289521 w 6029592"/>
              <a:gd name="connsiteY5" fmla="*/ 5558765 h 5567233"/>
              <a:gd name="connsiteX6" fmla="*/ 26816 w 6029592"/>
              <a:gd name="connsiteY6" fmla="*/ 5567233 h 5567233"/>
              <a:gd name="connsiteX7" fmla="*/ 1417 w 6029592"/>
              <a:gd name="connsiteY7" fmla="*/ 2019699 h 5567233"/>
              <a:gd name="connsiteX0" fmla="*/ 1417 w 5962972"/>
              <a:gd name="connsiteY0" fmla="*/ 2019699 h 5567233"/>
              <a:gd name="connsiteX1" fmla="*/ 1605586 w 5962972"/>
              <a:gd name="connsiteY1" fmla="*/ 495697 h 5567233"/>
              <a:gd name="connsiteX2" fmla="*/ 3726748 w 5962972"/>
              <a:gd name="connsiteY2" fmla="*/ 55429 h 5567233"/>
              <a:gd name="connsiteX3" fmla="*/ 5936021 w 5962972"/>
              <a:gd name="connsiteY3" fmla="*/ 2544632 h 5567233"/>
              <a:gd name="connsiteX4" fmla="*/ 5470883 w 5962972"/>
              <a:gd name="connsiteY4" fmla="*/ 4322630 h 5567233"/>
              <a:gd name="connsiteX5" fmla="*/ 4289521 w 5962972"/>
              <a:gd name="connsiteY5" fmla="*/ 5558765 h 5567233"/>
              <a:gd name="connsiteX6" fmla="*/ 26816 w 5962972"/>
              <a:gd name="connsiteY6" fmla="*/ 5567233 h 5567233"/>
              <a:gd name="connsiteX7" fmla="*/ 1417 w 5962972"/>
              <a:gd name="connsiteY7" fmla="*/ 2019699 h 5567233"/>
              <a:gd name="connsiteX0" fmla="*/ 1417 w 5962972"/>
              <a:gd name="connsiteY0" fmla="*/ 2039106 h 5586640"/>
              <a:gd name="connsiteX1" fmla="*/ 1605586 w 5962972"/>
              <a:gd name="connsiteY1" fmla="*/ 515104 h 5586640"/>
              <a:gd name="connsiteX2" fmla="*/ 3726748 w 5962972"/>
              <a:gd name="connsiteY2" fmla="*/ 74836 h 5586640"/>
              <a:gd name="connsiteX3" fmla="*/ 5936021 w 5962972"/>
              <a:gd name="connsiteY3" fmla="*/ 2564039 h 5586640"/>
              <a:gd name="connsiteX4" fmla="*/ 5470883 w 5962972"/>
              <a:gd name="connsiteY4" fmla="*/ 4342037 h 5586640"/>
              <a:gd name="connsiteX5" fmla="*/ 4289521 w 5962972"/>
              <a:gd name="connsiteY5" fmla="*/ 5578172 h 5586640"/>
              <a:gd name="connsiteX6" fmla="*/ 26816 w 5962972"/>
              <a:gd name="connsiteY6" fmla="*/ 5586640 h 5586640"/>
              <a:gd name="connsiteX7" fmla="*/ 1417 w 5962972"/>
              <a:gd name="connsiteY7" fmla="*/ 2039106 h 5586640"/>
              <a:gd name="connsiteX0" fmla="*/ 1417 w 5962972"/>
              <a:gd name="connsiteY0" fmla="*/ 2039106 h 5586640"/>
              <a:gd name="connsiteX1" fmla="*/ 1605586 w 5962972"/>
              <a:gd name="connsiteY1" fmla="*/ 515104 h 5586640"/>
              <a:gd name="connsiteX2" fmla="*/ 3726748 w 5962972"/>
              <a:gd name="connsiteY2" fmla="*/ 74836 h 5586640"/>
              <a:gd name="connsiteX3" fmla="*/ 5936021 w 5962972"/>
              <a:gd name="connsiteY3" fmla="*/ 2564039 h 5586640"/>
              <a:gd name="connsiteX4" fmla="*/ 5470883 w 5962972"/>
              <a:gd name="connsiteY4" fmla="*/ 4342037 h 5586640"/>
              <a:gd name="connsiteX5" fmla="*/ 4289521 w 5962972"/>
              <a:gd name="connsiteY5" fmla="*/ 5578172 h 5586640"/>
              <a:gd name="connsiteX6" fmla="*/ 26816 w 5962972"/>
              <a:gd name="connsiteY6" fmla="*/ 5586640 h 5586640"/>
              <a:gd name="connsiteX7" fmla="*/ 1417 w 5962972"/>
              <a:gd name="connsiteY7" fmla="*/ 2039106 h 5586640"/>
              <a:gd name="connsiteX0" fmla="*/ 1417 w 5945505"/>
              <a:gd name="connsiteY0" fmla="*/ 2039106 h 5586640"/>
              <a:gd name="connsiteX1" fmla="*/ 1605586 w 5945505"/>
              <a:gd name="connsiteY1" fmla="*/ 515104 h 5586640"/>
              <a:gd name="connsiteX2" fmla="*/ 3726748 w 5945505"/>
              <a:gd name="connsiteY2" fmla="*/ 74836 h 5586640"/>
              <a:gd name="connsiteX3" fmla="*/ 5936021 w 5945505"/>
              <a:gd name="connsiteY3" fmla="*/ 2564039 h 5586640"/>
              <a:gd name="connsiteX4" fmla="*/ 5470883 w 5945505"/>
              <a:gd name="connsiteY4" fmla="*/ 4342037 h 5586640"/>
              <a:gd name="connsiteX5" fmla="*/ 4289521 w 5945505"/>
              <a:gd name="connsiteY5" fmla="*/ 5578172 h 5586640"/>
              <a:gd name="connsiteX6" fmla="*/ 26816 w 5945505"/>
              <a:gd name="connsiteY6" fmla="*/ 5586640 h 5586640"/>
              <a:gd name="connsiteX7" fmla="*/ 1417 w 5945505"/>
              <a:gd name="connsiteY7" fmla="*/ 2039106 h 5586640"/>
              <a:gd name="connsiteX0" fmla="*/ 1417 w 5945505"/>
              <a:gd name="connsiteY0" fmla="*/ 2039106 h 5586640"/>
              <a:gd name="connsiteX1" fmla="*/ 1605586 w 5945505"/>
              <a:gd name="connsiteY1" fmla="*/ 515104 h 5586640"/>
              <a:gd name="connsiteX2" fmla="*/ 3726748 w 5945505"/>
              <a:gd name="connsiteY2" fmla="*/ 74836 h 5586640"/>
              <a:gd name="connsiteX3" fmla="*/ 5936021 w 5945505"/>
              <a:gd name="connsiteY3" fmla="*/ 2564039 h 5586640"/>
              <a:gd name="connsiteX4" fmla="*/ 5470883 w 5945505"/>
              <a:gd name="connsiteY4" fmla="*/ 4342037 h 5586640"/>
              <a:gd name="connsiteX5" fmla="*/ 4289521 w 5945505"/>
              <a:gd name="connsiteY5" fmla="*/ 5578172 h 5586640"/>
              <a:gd name="connsiteX6" fmla="*/ 26816 w 5945505"/>
              <a:gd name="connsiteY6" fmla="*/ 5586640 h 5586640"/>
              <a:gd name="connsiteX7" fmla="*/ 1417 w 5945505"/>
              <a:gd name="connsiteY7" fmla="*/ 2039106 h 5586640"/>
              <a:gd name="connsiteX0" fmla="*/ 2306 w 5929460"/>
              <a:gd name="connsiteY0" fmla="*/ 2049628 h 5597162"/>
              <a:gd name="connsiteX1" fmla="*/ 1589541 w 5929460"/>
              <a:gd name="connsiteY1" fmla="*/ 525626 h 5597162"/>
              <a:gd name="connsiteX2" fmla="*/ 3710703 w 5929460"/>
              <a:gd name="connsiteY2" fmla="*/ 85358 h 5597162"/>
              <a:gd name="connsiteX3" fmla="*/ 5919976 w 5929460"/>
              <a:gd name="connsiteY3" fmla="*/ 2574561 h 5597162"/>
              <a:gd name="connsiteX4" fmla="*/ 5454838 w 5929460"/>
              <a:gd name="connsiteY4" fmla="*/ 4352559 h 5597162"/>
              <a:gd name="connsiteX5" fmla="*/ 4273476 w 5929460"/>
              <a:gd name="connsiteY5" fmla="*/ 5588694 h 5597162"/>
              <a:gd name="connsiteX6" fmla="*/ 10771 w 5929460"/>
              <a:gd name="connsiteY6" fmla="*/ 5597162 h 5597162"/>
              <a:gd name="connsiteX7" fmla="*/ 2306 w 5929460"/>
              <a:gd name="connsiteY7" fmla="*/ 2049628 h 5597162"/>
              <a:gd name="connsiteX0" fmla="*/ 115279 w 6042433"/>
              <a:gd name="connsiteY0" fmla="*/ 2052035 h 5599569"/>
              <a:gd name="connsiteX1" fmla="*/ 1719447 w 6042433"/>
              <a:gd name="connsiteY1" fmla="*/ 511100 h 5599569"/>
              <a:gd name="connsiteX2" fmla="*/ 3823676 w 6042433"/>
              <a:gd name="connsiteY2" fmla="*/ 87765 h 5599569"/>
              <a:gd name="connsiteX3" fmla="*/ 6032949 w 6042433"/>
              <a:gd name="connsiteY3" fmla="*/ 2576968 h 5599569"/>
              <a:gd name="connsiteX4" fmla="*/ 5567811 w 6042433"/>
              <a:gd name="connsiteY4" fmla="*/ 4354966 h 5599569"/>
              <a:gd name="connsiteX5" fmla="*/ 4386449 w 6042433"/>
              <a:gd name="connsiteY5" fmla="*/ 5591101 h 5599569"/>
              <a:gd name="connsiteX6" fmla="*/ 123744 w 6042433"/>
              <a:gd name="connsiteY6" fmla="*/ 5599569 h 5599569"/>
              <a:gd name="connsiteX7" fmla="*/ 115279 w 6042433"/>
              <a:gd name="connsiteY7" fmla="*/ 2052035 h 5599569"/>
              <a:gd name="connsiteX0" fmla="*/ 115279 w 6042433"/>
              <a:gd name="connsiteY0" fmla="*/ 2082717 h 5630251"/>
              <a:gd name="connsiteX1" fmla="*/ 1719447 w 6042433"/>
              <a:gd name="connsiteY1" fmla="*/ 541782 h 5630251"/>
              <a:gd name="connsiteX2" fmla="*/ 3823676 w 6042433"/>
              <a:gd name="connsiteY2" fmla="*/ 118447 h 5630251"/>
              <a:gd name="connsiteX3" fmla="*/ 6032949 w 6042433"/>
              <a:gd name="connsiteY3" fmla="*/ 2607650 h 5630251"/>
              <a:gd name="connsiteX4" fmla="*/ 5567811 w 6042433"/>
              <a:gd name="connsiteY4" fmla="*/ 4385648 h 5630251"/>
              <a:gd name="connsiteX5" fmla="*/ 4386449 w 6042433"/>
              <a:gd name="connsiteY5" fmla="*/ 5621783 h 5630251"/>
              <a:gd name="connsiteX6" fmla="*/ 123744 w 6042433"/>
              <a:gd name="connsiteY6" fmla="*/ 5630251 h 5630251"/>
              <a:gd name="connsiteX7" fmla="*/ 115279 w 6042433"/>
              <a:gd name="connsiteY7" fmla="*/ 2082717 h 5630251"/>
              <a:gd name="connsiteX0" fmla="*/ 115279 w 6042433"/>
              <a:gd name="connsiteY0" fmla="*/ 2048786 h 5596320"/>
              <a:gd name="connsiteX1" fmla="*/ 1719447 w 6042433"/>
              <a:gd name="connsiteY1" fmla="*/ 507851 h 5596320"/>
              <a:gd name="connsiteX2" fmla="*/ 3823676 w 6042433"/>
              <a:gd name="connsiteY2" fmla="*/ 84516 h 5596320"/>
              <a:gd name="connsiteX3" fmla="*/ 6032949 w 6042433"/>
              <a:gd name="connsiteY3" fmla="*/ 2573719 h 5596320"/>
              <a:gd name="connsiteX4" fmla="*/ 5567811 w 6042433"/>
              <a:gd name="connsiteY4" fmla="*/ 4351717 h 5596320"/>
              <a:gd name="connsiteX5" fmla="*/ 4386449 w 6042433"/>
              <a:gd name="connsiteY5" fmla="*/ 5587852 h 5596320"/>
              <a:gd name="connsiteX6" fmla="*/ 123744 w 6042433"/>
              <a:gd name="connsiteY6" fmla="*/ 5596320 h 5596320"/>
              <a:gd name="connsiteX7" fmla="*/ 115279 w 6042433"/>
              <a:gd name="connsiteY7" fmla="*/ 2048786 h 5596320"/>
              <a:gd name="connsiteX0" fmla="*/ 514 w 5927668"/>
              <a:gd name="connsiteY0" fmla="*/ 2048786 h 5596320"/>
              <a:gd name="connsiteX1" fmla="*/ 1604682 w 5927668"/>
              <a:gd name="connsiteY1" fmla="*/ 507851 h 5596320"/>
              <a:gd name="connsiteX2" fmla="*/ 3708911 w 5927668"/>
              <a:gd name="connsiteY2" fmla="*/ 84516 h 5596320"/>
              <a:gd name="connsiteX3" fmla="*/ 5918184 w 5927668"/>
              <a:gd name="connsiteY3" fmla="*/ 2573719 h 5596320"/>
              <a:gd name="connsiteX4" fmla="*/ 5453046 w 5927668"/>
              <a:gd name="connsiteY4" fmla="*/ 4351717 h 5596320"/>
              <a:gd name="connsiteX5" fmla="*/ 4271684 w 5927668"/>
              <a:gd name="connsiteY5" fmla="*/ 5587852 h 5596320"/>
              <a:gd name="connsiteX6" fmla="*/ 8979 w 5927668"/>
              <a:gd name="connsiteY6" fmla="*/ 5596320 h 5596320"/>
              <a:gd name="connsiteX7" fmla="*/ 514 w 5927668"/>
              <a:gd name="connsiteY7" fmla="*/ 2048786 h 5596320"/>
              <a:gd name="connsiteX0" fmla="*/ 514 w 5927668"/>
              <a:gd name="connsiteY0" fmla="*/ 2052035 h 5599569"/>
              <a:gd name="connsiteX1" fmla="*/ 1604682 w 5927668"/>
              <a:gd name="connsiteY1" fmla="*/ 511100 h 5599569"/>
              <a:gd name="connsiteX2" fmla="*/ 3708911 w 5927668"/>
              <a:gd name="connsiteY2" fmla="*/ 87765 h 5599569"/>
              <a:gd name="connsiteX3" fmla="*/ 5918184 w 5927668"/>
              <a:gd name="connsiteY3" fmla="*/ 2576968 h 5599569"/>
              <a:gd name="connsiteX4" fmla="*/ 5453046 w 5927668"/>
              <a:gd name="connsiteY4" fmla="*/ 4354966 h 5599569"/>
              <a:gd name="connsiteX5" fmla="*/ 4271684 w 5927668"/>
              <a:gd name="connsiteY5" fmla="*/ 5591101 h 5599569"/>
              <a:gd name="connsiteX6" fmla="*/ 8979 w 5927668"/>
              <a:gd name="connsiteY6" fmla="*/ 5599569 h 5599569"/>
              <a:gd name="connsiteX7" fmla="*/ 514 w 5927668"/>
              <a:gd name="connsiteY7" fmla="*/ 2052035 h 5599569"/>
              <a:gd name="connsiteX0" fmla="*/ 514 w 5927668"/>
              <a:gd name="connsiteY0" fmla="*/ 2074393 h 5621927"/>
              <a:gd name="connsiteX1" fmla="*/ 1604682 w 5927668"/>
              <a:gd name="connsiteY1" fmla="*/ 533458 h 5621927"/>
              <a:gd name="connsiteX2" fmla="*/ 3734311 w 5927668"/>
              <a:gd name="connsiteY2" fmla="*/ 84723 h 5621927"/>
              <a:gd name="connsiteX3" fmla="*/ 5918184 w 5927668"/>
              <a:gd name="connsiteY3" fmla="*/ 2599326 h 5621927"/>
              <a:gd name="connsiteX4" fmla="*/ 5453046 w 5927668"/>
              <a:gd name="connsiteY4" fmla="*/ 4377324 h 5621927"/>
              <a:gd name="connsiteX5" fmla="*/ 4271684 w 5927668"/>
              <a:gd name="connsiteY5" fmla="*/ 5613459 h 5621927"/>
              <a:gd name="connsiteX6" fmla="*/ 8979 w 5927668"/>
              <a:gd name="connsiteY6" fmla="*/ 5621927 h 5621927"/>
              <a:gd name="connsiteX7" fmla="*/ 514 w 5927668"/>
              <a:gd name="connsiteY7" fmla="*/ 2074393 h 5621927"/>
              <a:gd name="connsiteX0" fmla="*/ 514 w 5927668"/>
              <a:gd name="connsiteY0" fmla="*/ 2057188 h 5604722"/>
              <a:gd name="connsiteX1" fmla="*/ 1604682 w 5927668"/>
              <a:gd name="connsiteY1" fmla="*/ 516253 h 5604722"/>
              <a:gd name="connsiteX2" fmla="*/ 3734311 w 5927668"/>
              <a:gd name="connsiteY2" fmla="*/ 67518 h 5604722"/>
              <a:gd name="connsiteX3" fmla="*/ 5918184 w 5927668"/>
              <a:gd name="connsiteY3" fmla="*/ 2582121 h 5604722"/>
              <a:gd name="connsiteX4" fmla="*/ 5453046 w 5927668"/>
              <a:gd name="connsiteY4" fmla="*/ 4360119 h 5604722"/>
              <a:gd name="connsiteX5" fmla="*/ 4271684 w 5927668"/>
              <a:gd name="connsiteY5" fmla="*/ 5596254 h 5604722"/>
              <a:gd name="connsiteX6" fmla="*/ 8979 w 5927668"/>
              <a:gd name="connsiteY6" fmla="*/ 5604722 h 5604722"/>
              <a:gd name="connsiteX7" fmla="*/ 514 w 5927668"/>
              <a:gd name="connsiteY7" fmla="*/ 2057188 h 5604722"/>
              <a:gd name="connsiteX0" fmla="*/ 514 w 5927668"/>
              <a:gd name="connsiteY0" fmla="*/ 2057188 h 5604722"/>
              <a:gd name="connsiteX1" fmla="*/ 1604682 w 5927668"/>
              <a:gd name="connsiteY1" fmla="*/ 516253 h 5604722"/>
              <a:gd name="connsiteX2" fmla="*/ 3734311 w 5927668"/>
              <a:gd name="connsiteY2" fmla="*/ 67518 h 5604722"/>
              <a:gd name="connsiteX3" fmla="*/ 5918184 w 5927668"/>
              <a:gd name="connsiteY3" fmla="*/ 2582121 h 5604722"/>
              <a:gd name="connsiteX4" fmla="*/ 5453046 w 5927668"/>
              <a:gd name="connsiteY4" fmla="*/ 4360119 h 5604722"/>
              <a:gd name="connsiteX5" fmla="*/ 4271684 w 5927668"/>
              <a:gd name="connsiteY5" fmla="*/ 5596254 h 5604722"/>
              <a:gd name="connsiteX6" fmla="*/ 8979 w 5927668"/>
              <a:gd name="connsiteY6" fmla="*/ 5604722 h 5604722"/>
              <a:gd name="connsiteX7" fmla="*/ 514 w 5927668"/>
              <a:gd name="connsiteY7" fmla="*/ 2057188 h 5604722"/>
              <a:gd name="connsiteX0" fmla="*/ 514 w 5927668"/>
              <a:gd name="connsiteY0" fmla="*/ 2060172 h 5607706"/>
              <a:gd name="connsiteX1" fmla="*/ 1604682 w 5927668"/>
              <a:gd name="connsiteY1" fmla="*/ 519237 h 5607706"/>
              <a:gd name="connsiteX2" fmla="*/ 3734311 w 5927668"/>
              <a:gd name="connsiteY2" fmla="*/ 70502 h 5607706"/>
              <a:gd name="connsiteX3" fmla="*/ 5918184 w 5927668"/>
              <a:gd name="connsiteY3" fmla="*/ 2585105 h 5607706"/>
              <a:gd name="connsiteX4" fmla="*/ 5453046 w 5927668"/>
              <a:gd name="connsiteY4" fmla="*/ 4363103 h 5607706"/>
              <a:gd name="connsiteX5" fmla="*/ 4271684 w 5927668"/>
              <a:gd name="connsiteY5" fmla="*/ 5599238 h 5607706"/>
              <a:gd name="connsiteX6" fmla="*/ 8979 w 5927668"/>
              <a:gd name="connsiteY6" fmla="*/ 5607706 h 5607706"/>
              <a:gd name="connsiteX7" fmla="*/ 514 w 5927668"/>
              <a:gd name="connsiteY7" fmla="*/ 2060172 h 5607706"/>
              <a:gd name="connsiteX0" fmla="*/ 514 w 5927668"/>
              <a:gd name="connsiteY0" fmla="*/ 2063371 h 5610905"/>
              <a:gd name="connsiteX1" fmla="*/ 1604682 w 5927668"/>
              <a:gd name="connsiteY1" fmla="*/ 522436 h 5610905"/>
              <a:gd name="connsiteX2" fmla="*/ 3734311 w 5927668"/>
              <a:gd name="connsiteY2" fmla="*/ 73701 h 5610905"/>
              <a:gd name="connsiteX3" fmla="*/ 5918184 w 5927668"/>
              <a:gd name="connsiteY3" fmla="*/ 2588304 h 5610905"/>
              <a:gd name="connsiteX4" fmla="*/ 5453046 w 5927668"/>
              <a:gd name="connsiteY4" fmla="*/ 4366302 h 5610905"/>
              <a:gd name="connsiteX5" fmla="*/ 4271684 w 5927668"/>
              <a:gd name="connsiteY5" fmla="*/ 5602437 h 5610905"/>
              <a:gd name="connsiteX6" fmla="*/ 8979 w 5927668"/>
              <a:gd name="connsiteY6" fmla="*/ 5610905 h 5610905"/>
              <a:gd name="connsiteX7" fmla="*/ 514 w 5927668"/>
              <a:gd name="connsiteY7" fmla="*/ 2063371 h 5610905"/>
              <a:gd name="connsiteX0" fmla="*/ 514 w 5960614"/>
              <a:gd name="connsiteY0" fmla="*/ 2063371 h 5610905"/>
              <a:gd name="connsiteX1" fmla="*/ 1604682 w 5960614"/>
              <a:gd name="connsiteY1" fmla="*/ 522436 h 5610905"/>
              <a:gd name="connsiteX2" fmla="*/ 3734311 w 5960614"/>
              <a:gd name="connsiteY2" fmla="*/ 73701 h 5610905"/>
              <a:gd name="connsiteX3" fmla="*/ 5952050 w 5960614"/>
              <a:gd name="connsiteY3" fmla="*/ 2588304 h 5610905"/>
              <a:gd name="connsiteX4" fmla="*/ 5453046 w 5960614"/>
              <a:gd name="connsiteY4" fmla="*/ 4366302 h 5610905"/>
              <a:gd name="connsiteX5" fmla="*/ 4271684 w 5960614"/>
              <a:gd name="connsiteY5" fmla="*/ 5602437 h 5610905"/>
              <a:gd name="connsiteX6" fmla="*/ 8979 w 5960614"/>
              <a:gd name="connsiteY6" fmla="*/ 5610905 h 5610905"/>
              <a:gd name="connsiteX7" fmla="*/ 514 w 5960614"/>
              <a:gd name="connsiteY7" fmla="*/ 2063371 h 5610905"/>
              <a:gd name="connsiteX0" fmla="*/ 514 w 5960614"/>
              <a:gd name="connsiteY0" fmla="*/ 2049423 h 5596957"/>
              <a:gd name="connsiteX1" fmla="*/ 1604682 w 5960614"/>
              <a:gd name="connsiteY1" fmla="*/ 508488 h 5596957"/>
              <a:gd name="connsiteX2" fmla="*/ 3734311 w 5960614"/>
              <a:gd name="connsiteY2" fmla="*/ 59753 h 5596957"/>
              <a:gd name="connsiteX3" fmla="*/ 5952050 w 5960614"/>
              <a:gd name="connsiteY3" fmla="*/ 2574356 h 5596957"/>
              <a:gd name="connsiteX4" fmla="*/ 5453046 w 5960614"/>
              <a:gd name="connsiteY4" fmla="*/ 4352354 h 5596957"/>
              <a:gd name="connsiteX5" fmla="*/ 4271684 w 5960614"/>
              <a:gd name="connsiteY5" fmla="*/ 5588489 h 5596957"/>
              <a:gd name="connsiteX6" fmla="*/ 8979 w 5960614"/>
              <a:gd name="connsiteY6" fmla="*/ 5596957 h 5596957"/>
              <a:gd name="connsiteX7" fmla="*/ 514 w 5960614"/>
              <a:gd name="connsiteY7" fmla="*/ 2049423 h 5596957"/>
              <a:gd name="connsiteX0" fmla="*/ 514 w 5961260"/>
              <a:gd name="connsiteY0" fmla="*/ 2049423 h 5596957"/>
              <a:gd name="connsiteX1" fmla="*/ 1604682 w 5961260"/>
              <a:gd name="connsiteY1" fmla="*/ 508488 h 5596957"/>
              <a:gd name="connsiteX2" fmla="*/ 3734311 w 5961260"/>
              <a:gd name="connsiteY2" fmla="*/ 59753 h 5596957"/>
              <a:gd name="connsiteX3" fmla="*/ 5952050 w 5961260"/>
              <a:gd name="connsiteY3" fmla="*/ 2574356 h 5596957"/>
              <a:gd name="connsiteX4" fmla="*/ 5453046 w 5961260"/>
              <a:gd name="connsiteY4" fmla="*/ 4352354 h 5596957"/>
              <a:gd name="connsiteX5" fmla="*/ 4271684 w 5961260"/>
              <a:gd name="connsiteY5" fmla="*/ 5588489 h 5596957"/>
              <a:gd name="connsiteX6" fmla="*/ 8979 w 5961260"/>
              <a:gd name="connsiteY6" fmla="*/ 5596957 h 5596957"/>
              <a:gd name="connsiteX7" fmla="*/ 514 w 5961260"/>
              <a:gd name="connsiteY7" fmla="*/ 2049423 h 5596957"/>
              <a:gd name="connsiteX0" fmla="*/ 514 w 5962561"/>
              <a:gd name="connsiteY0" fmla="*/ 2049423 h 5596957"/>
              <a:gd name="connsiteX1" fmla="*/ 1604682 w 5962561"/>
              <a:gd name="connsiteY1" fmla="*/ 508488 h 5596957"/>
              <a:gd name="connsiteX2" fmla="*/ 3734311 w 5962561"/>
              <a:gd name="connsiteY2" fmla="*/ 59753 h 5596957"/>
              <a:gd name="connsiteX3" fmla="*/ 5952050 w 5962561"/>
              <a:gd name="connsiteY3" fmla="*/ 2574356 h 5596957"/>
              <a:gd name="connsiteX4" fmla="*/ 5453046 w 5962561"/>
              <a:gd name="connsiteY4" fmla="*/ 4352354 h 5596957"/>
              <a:gd name="connsiteX5" fmla="*/ 4271684 w 5962561"/>
              <a:gd name="connsiteY5" fmla="*/ 5588489 h 5596957"/>
              <a:gd name="connsiteX6" fmla="*/ 8979 w 5962561"/>
              <a:gd name="connsiteY6" fmla="*/ 5596957 h 5596957"/>
              <a:gd name="connsiteX7" fmla="*/ 514 w 5962561"/>
              <a:gd name="connsiteY7" fmla="*/ 2049423 h 55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2561" h="5596957">
                <a:moveTo>
                  <a:pt x="514" y="2049423"/>
                </a:moveTo>
                <a:cubicBezTo>
                  <a:pt x="3998" y="2031078"/>
                  <a:pt x="1075516" y="890900"/>
                  <a:pt x="1604682" y="508488"/>
                </a:cubicBezTo>
                <a:cubicBezTo>
                  <a:pt x="2133848" y="126076"/>
                  <a:pt x="2768450" y="-119458"/>
                  <a:pt x="3734311" y="59753"/>
                </a:cubicBezTo>
                <a:cubicBezTo>
                  <a:pt x="5275906" y="365965"/>
                  <a:pt x="5869544" y="1740389"/>
                  <a:pt x="5952050" y="2574356"/>
                </a:cubicBezTo>
                <a:cubicBezTo>
                  <a:pt x="6014140" y="3412555"/>
                  <a:pt x="5795196" y="3875399"/>
                  <a:pt x="5453046" y="4352354"/>
                </a:cubicBezTo>
                <a:cubicBezTo>
                  <a:pt x="5449562" y="4355176"/>
                  <a:pt x="4349294" y="5592722"/>
                  <a:pt x="4271684" y="5588489"/>
                </a:cubicBezTo>
                <a:cubicBezTo>
                  <a:pt x="4194074" y="5584256"/>
                  <a:pt x="-11526" y="5567324"/>
                  <a:pt x="8979" y="5596957"/>
                </a:cubicBezTo>
                <a:cubicBezTo>
                  <a:pt x="12552" y="5567323"/>
                  <a:pt x="-2970" y="2067768"/>
                  <a:pt x="514" y="2049423"/>
                </a:cubicBezTo>
                <a:close/>
              </a:path>
            </a:pathLst>
          </a:custGeom>
        </p:spPr>
        <p:txBody>
          <a:bodyPr/>
          <a:lstStyle/>
          <a:p>
            <a:r>
              <a:rPr lang="fi-FI"/>
              <a:t>Lisää kuva napsauttamalla kuvaketta</a:t>
            </a:r>
            <a:endParaRPr lang="fi-FI" dirty="0"/>
          </a:p>
        </p:txBody>
      </p:sp>
      <p:sp>
        <p:nvSpPr>
          <p:cNvPr id="25" name="Suorakulmio 24">
            <a:extLst>
              <a:ext uri="{FF2B5EF4-FFF2-40B4-BE49-F238E27FC236}">
                <a16:creationId xmlns:a16="http://schemas.microsoft.com/office/drawing/2014/main" id="{8F6F3662-0858-4077-C6CA-D678BDB16D13}"/>
              </a:ext>
            </a:extLst>
          </p:cNvPr>
          <p:cNvSpPr/>
          <p:nvPr/>
        </p:nvSpPr>
        <p:spPr>
          <a:xfrm>
            <a:off x="0" y="6029276"/>
            <a:ext cx="12191999" cy="83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BE4FC95-4C22-C8F7-7DBA-0259386544F6}"/>
              </a:ext>
            </a:extLst>
          </p:cNvPr>
          <p:cNvSpPr>
            <a:spLocks noGrp="1"/>
          </p:cNvSpPr>
          <p:nvPr>
            <p:ph type="title"/>
          </p:nvPr>
        </p:nvSpPr>
        <p:spPr>
          <a:xfrm>
            <a:off x="563903" y="681037"/>
            <a:ext cx="5290794" cy="1325563"/>
          </a:xfrm>
        </p:spPr>
        <p:txBody>
          <a:bodyPr anchor="b">
            <a:noAutofit/>
          </a:bodyPr>
          <a:lstStyle>
            <a:lvl1pPr>
              <a:defRPr sz="3600"/>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8E31D1BB-469A-6660-1234-334FD1B2B525}"/>
              </a:ext>
            </a:extLst>
          </p:cNvPr>
          <p:cNvSpPr>
            <a:spLocks noGrp="1"/>
          </p:cNvSpPr>
          <p:nvPr>
            <p:ph sz="half" idx="2"/>
          </p:nvPr>
        </p:nvSpPr>
        <p:spPr>
          <a:xfrm>
            <a:off x="563903" y="2139885"/>
            <a:ext cx="5290794" cy="3553905"/>
          </a:xfrm>
        </p:spPr>
        <p:txBody>
          <a:bodyPr>
            <a:normAutofit/>
          </a:bodyPr>
          <a:lstStyle>
            <a:lvl1pPr marL="0" indent="0">
              <a:lnSpc>
                <a:spcPts val="1500"/>
              </a:lnSpc>
              <a:spcBef>
                <a:spcPts val="0"/>
              </a:spcBef>
              <a:spcAft>
                <a:spcPts val="1200"/>
              </a:spcAft>
              <a:buFontTx/>
              <a:buNone/>
              <a:defRPr sz="12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a:t>Muokkaa tekstin perustyylejä napsauttamalla</a:t>
            </a:r>
          </a:p>
        </p:txBody>
      </p:sp>
      <p:pic>
        <p:nvPicPr>
          <p:cNvPr id="3" name="Kuva 2">
            <a:extLst>
              <a:ext uri="{FF2B5EF4-FFF2-40B4-BE49-F238E27FC236}">
                <a16:creationId xmlns:a16="http://schemas.microsoft.com/office/drawing/2014/main" id="{B1DF4C58-1EFF-5A5E-88AB-6E25E77175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88588385-FD73-E807-B242-0EB438D15AE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sp>
        <p:nvSpPr>
          <p:cNvPr id="6" name="Suorakulmio 5">
            <a:extLst>
              <a:ext uri="{FF2B5EF4-FFF2-40B4-BE49-F238E27FC236}">
                <a16:creationId xmlns:a16="http://schemas.microsoft.com/office/drawing/2014/main" id="{5B0E33D3-7C3A-AAAF-6687-9E301C130B56}"/>
              </a:ext>
            </a:extLst>
          </p:cNvPr>
          <p:cNvSpPr/>
          <p:nvPr/>
        </p:nvSpPr>
        <p:spPr>
          <a:xfrm>
            <a:off x="0" y="6029276"/>
            <a:ext cx="12191999" cy="83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4098E5A5-1FEF-0456-49D7-6D255CA809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8" name="Kuva 7">
            <a:extLst>
              <a:ext uri="{FF2B5EF4-FFF2-40B4-BE49-F238E27FC236}">
                <a16:creationId xmlns:a16="http://schemas.microsoft.com/office/drawing/2014/main" id="{0635E1D2-F589-8280-9C29-843F7D16442E}"/>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pic>
        <p:nvPicPr>
          <p:cNvPr id="9" name="Kuva 8">
            <a:extLst>
              <a:ext uri="{FF2B5EF4-FFF2-40B4-BE49-F238E27FC236}">
                <a16:creationId xmlns:a16="http://schemas.microsoft.com/office/drawing/2014/main" id="{9A7092BC-EF61-D008-6548-352CFDEA87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0" name="Kuva 9">
            <a:extLst>
              <a:ext uri="{FF2B5EF4-FFF2-40B4-BE49-F238E27FC236}">
                <a16:creationId xmlns:a16="http://schemas.microsoft.com/office/drawing/2014/main" id="{E5F56C21-F803-18B6-C998-CDCF1AEB3F2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528984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Sisältö + kaavio/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E995FE-29D7-24FC-6080-F62130D1531B}"/>
              </a:ext>
            </a:extLst>
          </p:cNvPr>
          <p:cNvSpPr>
            <a:spLocks noGrp="1"/>
          </p:cNvSpPr>
          <p:nvPr>
            <p:ph type="title"/>
          </p:nvPr>
        </p:nvSpPr>
        <p:spPr>
          <a:xfrm>
            <a:off x="839788" y="457200"/>
            <a:ext cx="3932237" cy="1600200"/>
          </a:xfrm>
        </p:spPr>
        <p:txBody>
          <a:bodyPr anchor="b">
            <a:normAutofit/>
          </a:bodyPr>
          <a:lstStyle>
            <a:lvl1pPr>
              <a:lnSpc>
                <a:spcPts val="3500"/>
              </a:lnSpc>
              <a:defRPr sz="2800">
                <a:solidFill>
                  <a:schemeClr val="accent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D8D0EC5-03D1-2D84-5B19-FCD24A88582E}"/>
              </a:ext>
            </a:extLst>
          </p:cNvPr>
          <p:cNvSpPr>
            <a:spLocks noGrp="1"/>
          </p:cNvSpPr>
          <p:nvPr>
            <p:ph idx="1"/>
          </p:nvPr>
        </p:nvSpPr>
        <p:spPr>
          <a:xfrm>
            <a:off x="5183188" y="987425"/>
            <a:ext cx="6172200" cy="4873625"/>
          </a:xfrm>
        </p:spPr>
        <p:txBody>
          <a:bodyPr/>
          <a:lstStyle>
            <a:lvl1pPr marL="0" indent="0">
              <a:lnSpc>
                <a:spcPts val="1700"/>
              </a:lnSpc>
              <a:spcAft>
                <a:spcPts val="600"/>
              </a:spcAft>
              <a:buFontTx/>
              <a:buNone/>
              <a:defRPr sz="1600"/>
            </a:lvl1pPr>
            <a:lvl2pPr>
              <a:lnSpc>
                <a:spcPts val="1700"/>
              </a:lnSpc>
              <a:spcAft>
                <a:spcPts val="600"/>
              </a:spcAft>
              <a:defRPr sz="1400" b="1"/>
            </a:lvl2pPr>
            <a:lvl3pPr>
              <a:defRPr sz="1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p:txBody>
      </p:sp>
      <p:sp>
        <p:nvSpPr>
          <p:cNvPr id="4" name="Tekstin paikkamerkki 3">
            <a:extLst>
              <a:ext uri="{FF2B5EF4-FFF2-40B4-BE49-F238E27FC236}">
                <a16:creationId xmlns:a16="http://schemas.microsoft.com/office/drawing/2014/main" id="{FBC24043-65EA-E607-FC45-2046A5D7D921}"/>
              </a:ext>
            </a:extLst>
          </p:cNvPr>
          <p:cNvSpPr>
            <a:spLocks noGrp="1"/>
          </p:cNvSpPr>
          <p:nvPr>
            <p:ph type="body" sz="half" idx="2"/>
          </p:nvPr>
        </p:nvSpPr>
        <p:spPr>
          <a:xfrm>
            <a:off x="839788" y="2057400"/>
            <a:ext cx="3932237" cy="3811588"/>
          </a:xfrm>
        </p:spPr>
        <p:txBody>
          <a:bodyPr>
            <a:normAutofit/>
          </a:bodyPr>
          <a:lstStyle>
            <a:lvl1pPr marL="0" indent="0">
              <a:lnSpc>
                <a:spcPts val="1400"/>
              </a:lnSpc>
              <a:spcBef>
                <a:spcPts val="0"/>
              </a:spcBef>
              <a:spcAft>
                <a:spcPts val="600"/>
              </a:spcAft>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6" name="Kuva 5">
            <a:extLst>
              <a:ext uri="{FF2B5EF4-FFF2-40B4-BE49-F238E27FC236}">
                <a16:creationId xmlns:a16="http://schemas.microsoft.com/office/drawing/2014/main" id="{BE0E1491-787C-5A7F-9292-298EC0DEC8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7" name="Kuva 6">
            <a:extLst>
              <a:ext uri="{FF2B5EF4-FFF2-40B4-BE49-F238E27FC236}">
                <a16:creationId xmlns:a16="http://schemas.microsoft.com/office/drawing/2014/main" id="{EC3A3620-D80D-D1F3-9316-1DDCE4ED71F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8" name="Suora yhdysviiva 7">
            <a:extLst>
              <a:ext uri="{FF2B5EF4-FFF2-40B4-BE49-F238E27FC236}">
                <a16:creationId xmlns:a16="http://schemas.microsoft.com/office/drawing/2014/main" id="{8B883B81-57CB-9A6E-448B-5E393AA137DC}"/>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F5C183C7-65E3-8B33-F18F-31D377DCA5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9" name="Kuva 8">
            <a:extLst>
              <a:ext uri="{FF2B5EF4-FFF2-40B4-BE49-F238E27FC236}">
                <a16:creationId xmlns:a16="http://schemas.microsoft.com/office/drawing/2014/main" id="{11D2C44E-DC99-5B1B-64CC-7E253027665E}"/>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10" name="Suora yhdysviiva 9">
            <a:extLst>
              <a:ext uri="{FF2B5EF4-FFF2-40B4-BE49-F238E27FC236}">
                <a16:creationId xmlns:a16="http://schemas.microsoft.com/office/drawing/2014/main" id="{AA53C3E3-3C30-CDA9-60D4-8F86F789A885}"/>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ABA7EF76-C424-39F7-E3A4-EE38B4FDDDA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2" name="Kuva 11">
            <a:extLst>
              <a:ext uri="{FF2B5EF4-FFF2-40B4-BE49-F238E27FC236}">
                <a16:creationId xmlns:a16="http://schemas.microsoft.com/office/drawing/2014/main" id="{E32AF100-021E-A89F-CF87-89887468AA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1013497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001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äätösdia">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A8755B3-C14B-0911-6C24-4CAAC6349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7229" y="5251486"/>
            <a:ext cx="3919311" cy="852024"/>
          </a:xfrm>
          <a:prstGeom prst="rect">
            <a:avLst/>
          </a:prstGeom>
        </p:spPr>
      </p:pic>
      <p:sp>
        <p:nvSpPr>
          <p:cNvPr id="15" name="Kuvan paikkamerkki 14">
            <a:extLst>
              <a:ext uri="{FF2B5EF4-FFF2-40B4-BE49-F238E27FC236}">
                <a16:creationId xmlns:a16="http://schemas.microsoft.com/office/drawing/2014/main" id="{B6021E95-7B4A-3D38-0D0B-BC00B9274D7F}"/>
              </a:ext>
            </a:extLst>
          </p:cNvPr>
          <p:cNvSpPr>
            <a:spLocks noGrp="1"/>
          </p:cNvSpPr>
          <p:nvPr>
            <p:ph type="pic" sz="quarter" idx="10"/>
          </p:nvPr>
        </p:nvSpPr>
        <p:spPr>
          <a:xfrm>
            <a:off x="0" y="1"/>
            <a:ext cx="12192000" cy="5448299"/>
          </a:xfrm>
          <a:custGeom>
            <a:avLst/>
            <a:gdLst>
              <a:gd name="connsiteX0" fmla="*/ 0 w 12192000"/>
              <a:gd name="connsiteY0" fmla="*/ 0 h 4959385"/>
              <a:gd name="connsiteX1" fmla="*/ 12192000 w 12192000"/>
              <a:gd name="connsiteY1" fmla="*/ 0 h 4959385"/>
              <a:gd name="connsiteX2" fmla="*/ 12192000 w 12192000"/>
              <a:gd name="connsiteY2" fmla="*/ 4959385 h 4959385"/>
              <a:gd name="connsiteX3" fmla="*/ 12154326 w 12192000"/>
              <a:gd name="connsiteY3" fmla="*/ 4945010 h 4959385"/>
              <a:gd name="connsiteX4" fmla="*/ 6096000 w 12192000"/>
              <a:gd name="connsiteY4" fmla="*/ 4058758 h 4959385"/>
              <a:gd name="connsiteX5" fmla="*/ 37674 w 12192000"/>
              <a:gd name="connsiteY5" fmla="*/ 4945010 h 4959385"/>
              <a:gd name="connsiteX6" fmla="*/ 0 w 12192000"/>
              <a:gd name="connsiteY6" fmla="*/ 4959385 h 49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959385">
                <a:moveTo>
                  <a:pt x="0" y="0"/>
                </a:moveTo>
                <a:lnTo>
                  <a:pt x="12192000" y="0"/>
                </a:lnTo>
                <a:lnTo>
                  <a:pt x="12192000" y="4959385"/>
                </a:lnTo>
                <a:lnTo>
                  <a:pt x="12154326" y="4945010"/>
                </a:lnTo>
                <a:cubicBezTo>
                  <a:pt x="10657151" y="4400567"/>
                  <a:pt x="8497347" y="4058758"/>
                  <a:pt x="6096000" y="4058758"/>
                </a:cubicBezTo>
                <a:cubicBezTo>
                  <a:pt x="3694653" y="4058758"/>
                  <a:pt x="1534850" y="4400567"/>
                  <a:pt x="37674" y="4945010"/>
                </a:cubicBezTo>
                <a:lnTo>
                  <a:pt x="0" y="4959385"/>
                </a:lnTo>
                <a:close/>
              </a:path>
            </a:pathLst>
          </a:custGeom>
        </p:spPr>
        <p:txBody>
          <a:bodyPr wrap="square">
            <a:noAutofit/>
          </a:bodyPr>
          <a:lstStyle/>
          <a:p>
            <a:r>
              <a:rPr lang="fi-FI"/>
              <a:t>Lisää kuva napsauttamalla kuvaketta</a:t>
            </a:r>
            <a:endParaRPr lang="fi-FI" dirty="0"/>
          </a:p>
        </p:txBody>
      </p:sp>
      <p:pic>
        <p:nvPicPr>
          <p:cNvPr id="5" name="Kuva 4">
            <a:extLst>
              <a:ext uri="{FF2B5EF4-FFF2-40B4-BE49-F238E27FC236}">
                <a16:creationId xmlns:a16="http://schemas.microsoft.com/office/drawing/2014/main" id="{8B46C5DD-7104-6FE1-7D21-B96B49D21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7229" y="5251486"/>
            <a:ext cx="3919311" cy="852024"/>
          </a:xfrm>
          <a:prstGeom prst="rect">
            <a:avLst/>
          </a:prstGeom>
        </p:spPr>
      </p:pic>
      <p:pic>
        <p:nvPicPr>
          <p:cNvPr id="6" name="Kuva 5">
            <a:extLst>
              <a:ext uri="{FF2B5EF4-FFF2-40B4-BE49-F238E27FC236}">
                <a16:creationId xmlns:a16="http://schemas.microsoft.com/office/drawing/2014/main" id="{F930D51E-8981-70B9-E7F9-67B3DECE03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06138" y="6118657"/>
            <a:ext cx="986866" cy="412172"/>
          </a:xfrm>
          <a:prstGeom prst="rect">
            <a:avLst/>
          </a:prstGeom>
        </p:spPr>
      </p:pic>
      <p:pic>
        <p:nvPicPr>
          <p:cNvPr id="7" name="Kuva 6">
            <a:extLst>
              <a:ext uri="{FF2B5EF4-FFF2-40B4-BE49-F238E27FC236}">
                <a16:creationId xmlns:a16="http://schemas.microsoft.com/office/drawing/2014/main" id="{5F1DD385-72AB-6B88-90B3-74BA8DDE216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29611" y="6182311"/>
            <a:ext cx="1454728" cy="349609"/>
          </a:xfrm>
          <a:prstGeom prst="rect">
            <a:avLst/>
          </a:prstGeom>
        </p:spPr>
      </p:pic>
    </p:spTree>
    <p:extLst>
      <p:ext uri="{BB962C8B-B14F-4D97-AF65-F5344CB8AC3E}">
        <p14:creationId xmlns:p14="http://schemas.microsoft.com/office/powerpoint/2010/main" val="343465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tsikkodia 3 lil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2CDD9-6A6B-060A-E326-81911A6D77CB}"/>
              </a:ext>
            </a:extLst>
          </p:cNvPr>
          <p:cNvSpPr>
            <a:spLocks noGrp="1"/>
          </p:cNvSpPr>
          <p:nvPr>
            <p:ph type="title"/>
          </p:nvPr>
        </p:nvSpPr>
        <p:spPr>
          <a:xfrm>
            <a:off x="831850" y="1709738"/>
            <a:ext cx="10515600" cy="2852737"/>
          </a:xfrm>
        </p:spPr>
        <p:txBody>
          <a:bodyPr anchor="b"/>
          <a:lstStyle>
            <a:lvl1pPr algn="ctr">
              <a:lnSpc>
                <a:spcPts val="7000"/>
              </a:lnSpc>
              <a:defRPr sz="6000" b="1"/>
            </a:lvl1pPr>
          </a:lstStyle>
          <a:p>
            <a:r>
              <a:rPr lang="fi-FI"/>
              <a:t>Muokkaa ots. perustyyl. napsautt.</a:t>
            </a:r>
            <a:endParaRPr lang="fi-FI" dirty="0"/>
          </a:p>
        </p:txBody>
      </p:sp>
      <p:pic>
        <p:nvPicPr>
          <p:cNvPr id="3" name="Kuva 2">
            <a:extLst>
              <a:ext uri="{FF2B5EF4-FFF2-40B4-BE49-F238E27FC236}">
                <a16:creationId xmlns:a16="http://schemas.microsoft.com/office/drawing/2014/main" id="{4D42E699-2A7B-40E4-E021-4BAD7B347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4" name="Kuva 3">
            <a:extLst>
              <a:ext uri="{FF2B5EF4-FFF2-40B4-BE49-F238E27FC236}">
                <a16:creationId xmlns:a16="http://schemas.microsoft.com/office/drawing/2014/main" id="{461EC8B9-A717-20B5-68A2-6521E8CB2D6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5" name="Suora yhdysviiva 4">
            <a:extLst>
              <a:ext uri="{FF2B5EF4-FFF2-40B4-BE49-F238E27FC236}">
                <a16:creationId xmlns:a16="http://schemas.microsoft.com/office/drawing/2014/main" id="{F23B061C-5AA5-45DE-1953-18EE0C771102}"/>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Kuva 5">
            <a:extLst>
              <a:ext uri="{FF2B5EF4-FFF2-40B4-BE49-F238E27FC236}">
                <a16:creationId xmlns:a16="http://schemas.microsoft.com/office/drawing/2014/main" id="{1F45D635-EED2-117D-981C-5B44B914132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7" name="Kuva 6">
            <a:extLst>
              <a:ext uri="{FF2B5EF4-FFF2-40B4-BE49-F238E27FC236}">
                <a16:creationId xmlns:a16="http://schemas.microsoft.com/office/drawing/2014/main" id="{E2CB2D91-2235-B035-31C9-12E5F855700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28699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Sitaattinosto">
    <p:bg>
      <p:bgPr>
        <a:solidFill>
          <a:schemeClr val="accent3"/>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2352750" y="2072302"/>
            <a:ext cx="6218494" cy="2620277"/>
          </a:xfrm>
        </p:spPr>
        <p:txBody>
          <a:bodyPr>
            <a:normAutofit/>
          </a:bodyPr>
          <a:lstStyle>
            <a:lvl1pPr marL="0" indent="0">
              <a:buFontTx/>
              <a:buNone/>
              <a:defRPr sz="3600" b="1">
                <a:solidFill>
                  <a:schemeClr val="accent1"/>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a:t>
            </a:r>
            <a:br>
              <a:rPr lang="fi-FI" dirty="0"/>
            </a:br>
            <a:r>
              <a:rPr lang="fi-FI" dirty="0"/>
              <a:t>Muokkaa tekstin perustyylejä napsauttamalla</a:t>
            </a:r>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2352750" y="4785697"/>
            <a:ext cx="3429633" cy="563128"/>
          </a:xfrm>
        </p:spPr>
        <p:txBody>
          <a:bodyPr anchor="b">
            <a:normAutofit/>
          </a:bodyPr>
          <a:lstStyle>
            <a:lvl1pPr marL="0" indent="0">
              <a:buFontTx/>
              <a:buNone/>
              <a:defRPr sz="1400">
                <a:solidFill>
                  <a:schemeClr val="bg2"/>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Sitaatin lähde / tekstin lisätieto </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742" y="1250765"/>
            <a:ext cx="904184" cy="693621"/>
          </a:xfrm>
          <a:prstGeom prst="rect">
            <a:avLst/>
          </a:prstGeom>
        </p:spPr>
      </p:pic>
      <p:pic>
        <p:nvPicPr>
          <p:cNvPr id="8" name="Kuva 7">
            <a:extLst>
              <a:ext uri="{FF2B5EF4-FFF2-40B4-BE49-F238E27FC236}">
                <a16:creationId xmlns:a16="http://schemas.microsoft.com/office/drawing/2014/main" id="{9EC27A96-03F6-2E75-A770-DBE1D73A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8440" y="2974789"/>
            <a:ext cx="4203560" cy="3903307"/>
          </a:xfrm>
          <a:prstGeom prst="rect">
            <a:avLst/>
          </a:prstGeom>
        </p:spPr>
      </p:pic>
      <p:pic>
        <p:nvPicPr>
          <p:cNvPr id="2" name="Kuva 1">
            <a:extLst>
              <a:ext uri="{FF2B5EF4-FFF2-40B4-BE49-F238E27FC236}">
                <a16:creationId xmlns:a16="http://schemas.microsoft.com/office/drawing/2014/main" id="{9C091129-F5D8-54E4-3C91-6E197C17BB5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3" name="Kuva 2">
            <a:extLst>
              <a:ext uri="{FF2B5EF4-FFF2-40B4-BE49-F238E27FC236}">
                <a16:creationId xmlns:a16="http://schemas.microsoft.com/office/drawing/2014/main" id="{9EFE9674-BB20-9AFA-8ACF-8FFBF19C939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305833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Sitaattinosto">
    <p:bg>
      <p:bgPr>
        <a:solidFill>
          <a:schemeClr val="accent6"/>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2352750" y="2072302"/>
            <a:ext cx="6218494" cy="2620277"/>
          </a:xfrm>
        </p:spPr>
        <p:txBody>
          <a:bodyPr>
            <a:normAutofit/>
          </a:bodyPr>
          <a:lstStyle>
            <a:lvl1pPr marL="0" indent="0">
              <a:buFontTx/>
              <a:buNone/>
              <a:defRPr sz="3600" b="1">
                <a:solidFill>
                  <a:schemeClr val="accent1"/>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a:t>
            </a:r>
            <a:br>
              <a:rPr lang="fi-FI" dirty="0"/>
            </a:br>
            <a:r>
              <a:rPr lang="fi-FI" dirty="0"/>
              <a:t>Muokkaa tekstin perustyylejä napsauttamalla</a:t>
            </a:r>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2352750" y="4785697"/>
            <a:ext cx="3429633" cy="563128"/>
          </a:xfrm>
        </p:spPr>
        <p:txBody>
          <a:bodyPr anchor="b">
            <a:normAutofit/>
          </a:bodyPr>
          <a:lstStyle>
            <a:lvl1pPr marL="0" indent="0">
              <a:buFontTx/>
              <a:buNone/>
              <a:defRPr sz="1400">
                <a:solidFill>
                  <a:schemeClr val="bg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Sitaatin lähde / tekstin lisätieto </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742" y="1250765"/>
            <a:ext cx="904184" cy="693621"/>
          </a:xfrm>
          <a:prstGeom prst="rect">
            <a:avLst/>
          </a:prstGeom>
        </p:spPr>
      </p:pic>
      <p:pic>
        <p:nvPicPr>
          <p:cNvPr id="8" name="Kuva 7">
            <a:extLst>
              <a:ext uri="{FF2B5EF4-FFF2-40B4-BE49-F238E27FC236}">
                <a16:creationId xmlns:a16="http://schemas.microsoft.com/office/drawing/2014/main" id="{9EC27A96-03F6-2E75-A770-DBE1D73A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8440" y="2974789"/>
            <a:ext cx="4203560" cy="3903307"/>
          </a:xfrm>
          <a:prstGeom prst="rect">
            <a:avLst/>
          </a:prstGeom>
        </p:spPr>
      </p:pic>
      <p:pic>
        <p:nvPicPr>
          <p:cNvPr id="2" name="Kuva 1">
            <a:extLst>
              <a:ext uri="{FF2B5EF4-FFF2-40B4-BE49-F238E27FC236}">
                <a16:creationId xmlns:a16="http://schemas.microsoft.com/office/drawing/2014/main" id="{0A8614EC-F302-B2B8-C156-E4366AF9C46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3" name="Kuva 2">
            <a:extLst>
              <a:ext uri="{FF2B5EF4-FFF2-40B4-BE49-F238E27FC236}">
                <a16:creationId xmlns:a16="http://schemas.microsoft.com/office/drawing/2014/main" id="{B70A9EB9-5620-2BB6-9C5B-6A708B1ED57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416282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Sitaattinosto">
    <p:bg>
      <p:bgPr>
        <a:solidFill>
          <a:schemeClr val="accent5"/>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2352750" y="2072302"/>
            <a:ext cx="6218494" cy="2620277"/>
          </a:xfrm>
        </p:spPr>
        <p:txBody>
          <a:bodyPr>
            <a:normAutofit/>
          </a:bodyPr>
          <a:lstStyle>
            <a:lvl1pPr marL="0" indent="0">
              <a:buFontTx/>
              <a:buNone/>
              <a:defRPr sz="3600" b="1">
                <a:solidFill>
                  <a:schemeClr val="bg1"/>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a:t>
            </a:r>
            <a:br>
              <a:rPr lang="fi-FI" dirty="0"/>
            </a:br>
            <a:r>
              <a:rPr lang="fi-FI" dirty="0"/>
              <a:t>Muokkaa tekstin perustyylejä napsauttamalla</a:t>
            </a:r>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2352750" y="4785697"/>
            <a:ext cx="3429633" cy="563128"/>
          </a:xfrm>
        </p:spPr>
        <p:txBody>
          <a:bodyPr anchor="b">
            <a:normAutofit/>
          </a:bodyPr>
          <a:lstStyle>
            <a:lvl1pPr marL="0" indent="0">
              <a:buFontTx/>
              <a:buNone/>
              <a:defRPr sz="1400">
                <a:solidFill>
                  <a:schemeClr val="bg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Sitaatin lähde / tekstin lisätieto </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742" y="1250765"/>
            <a:ext cx="904184" cy="693621"/>
          </a:xfrm>
          <a:prstGeom prst="rect">
            <a:avLst/>
          </a:prstGeom>
        </p:spPr>
      </p:pic>
      <p:pic>
        <p:nvPicPr>
          <p:cNvPr id="8" name="Kuva 7">
            <a:extLst>
              <a:ext uri="{FF2B5EF4-FFF2-40B4-BE49-F238E27FC236}">
                <a16:creationId xmlns:a16="http://schemas.microsoft.com/office/drawing/2014/main" id="{9EC27A96-03F6-2E75-A770-DBE1D73A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8440" y="2974789"/>
            <a:ext cx="4203560" cy="3903307"/>
          </a:xfrm>
          <a:prstGeom prst="rect">
            <a:avLst/>
          </a:prstGeom>
        </p:spPr>
      </p:pic>
      <p:pic>
        <p:nvPicPr>
          <p:cNvPr id="2" name="Kuva 1">
            <a:extLst>
              <a:ext uri="{FF2B5EF4-FFF2-40B4-BE49-F238E27FC236}">
                <a16:creationId xmlns:a16="http://schemas.microsoft.com/office/drawing/2014/main" id="{9119B5D8-3055-8F57-F663-8C3D10AE446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3" name="Kuva 2">
            <a:extLst>
              <a:ext uri="{FF2B5EF4-FFF2-40B4-BE49-F238E27FC236}">
                <a16:creationId xmlns:a16="http://schemas.microsoft.com/office/drawing/2014/main" id="{532AF432-42A6-D63F-CB7C-B996CE1F27A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163305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Sitaattinosto">
    <p:bg>
      <p:bgPr>
        <a:solidFill>
          <a:schemeClr val="accent2"/>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2352750" y="2072302"/>
            <a:ext cx="6218494" cy="2620277"/>
          </a:xfrm>
        </p:spPr>
        <p:txBody>
          <a:bodyPr>
            <a:normAutofit/>
          </a:bodyPr>
          <a:lstStyle>
            <a:lvl1pPr marL="0" indent="0">
              <a:buFontTx/>
              <a:buNone/>
              <a:defRPr sz="3600" b="1">
                <a:solidFill>
                  <a:srgbClr val="064E38"/>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a:t>
            </a:r>
            <a:br>
              <a:rPr lang="fi-FI" dirty="0"/>
            </a:br>
            <a:r>
              <a:rPr lang="fi-FI" dirty="0"/>
              <a:t>Muokkaa tekstin perustyylejä napsauttamalla</a:t>
            </a:r>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2352750" y="4785697"/>
            <a:ext cx="3429633" cy="563128"/>
          </a:xfrm>
        </p:spPr>
        <p:txBody>
          <a:bodyPr anchor="b">
            <a:normAutofit/>
          </a:bodyPr>
          <a:lstStyle>
            <a:lvl1pPr marL="0" indent="0">
              <a:buFontTx/>
              <a:buNone/>
              <a:defRPr sz="1400">
                <a:solidFill>
                  <a:srgbClr val="064E38"/>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Sitaatin lähde / tekstin lisätieto </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742" y="1250765"/>
            <a:ext cx="904184" cy="693621"/>
          </a:xfrm>
          <a:prstGeom prst="rect">
            <a:avLst/>
          </a:prstGeom>
        </p:spPr>
      </p:pic>
      <p:pic>
        <p:nvPicPr>
          <p:cNvPr id="8" name="Kuva 7">
            <a:extLst>
              <a:ext uri="{FF2B5EF4-FFF2-40B4-BE49-F238E27FC236}">
                <a16:creationId xmlns:a16="http://schemas.microsoft.com/office/drawing/2014/main" id="{9EC27A96-03F6-2E75-A770-DBE1D73A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8440" y="2974789"/>
            <a:ext cx="4203560" cy="3903307"/>
          </a:xfrm>
          <a:prstGeom prst="rect">
            <a:avLst/>
          </a:prstGeom>
        </p:spPr>
      </p:pic>
      <p:pic>
        <p:nvPicPr>
          <p:cNvPr id="2" name="Kuva 1">
            <a:extLst>
              <a:ext uri="{FF2B5EF4-FFF2-40B4-BE49-F238E27FC236}">
                <a16:creationId xmlns:a16="http://schemas.microsoft.com/office/drawing/2014/main" id="{10A83DE8-AFE7-427E-8D6C-39C1B0627BE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1"/>
          </a:xfrm>
          <a:prstGeom prst="rect">
            <a:avLst/>
          </a:prstGeom>
        </p:spPr>
      </p:pic>
      <p:pic>
        <p:nvPicPr>
          <p:cNvPr id="3" name="Kuva 2">
            <a:extLst>
              <a:ext uri="{FF2B5EF4-FFF2-40B4-BE49-F238E27FC236}">
                <a16:creationId xmlns:a16="http://schemas.microsoft.com/office/drawing/2014/main" id="{1C2818FF-26CA-0EBC-4784-304DC3ADAA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91069" y="6182311"/>
            <a:ext cx="1331811" cy="349609"/>
          </a:xfrm>
          <a:prstGeom prst="rect">
            <a:avLst/>
          </a:prstGeom>
        </p:spPr>
      </p:pic>
    </p:spTree>
    <p:extLst>
      <p:ext uri="{BB962C8B-B14F-4D97-AF65-F5344CB8AC3E}">
        <p14:creationId xmlns:p14="http://schemas.microsoft.com/office/powerpoint/2010/main" val="40689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Sitaattinosto">
    <p:bg>
      <p:bgPr>
        <a:solidFill>
          <a:srgbClr val="EBE5DC"/>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16F1C5F8-55C1-B442-CCB6-2FEBD5662D22}"/>
              </a:ext>
            </a:extLst>
          </p:cNvPr>
          <p:cNvSpPr>
            <a:spLocks noGrp="1"/>
          </p:cNvSpPr>
          <p:nvPr>
            <p:ph sz="quarter" idx="4" hasCustomPrompt="1"/>
          </p:nvPr>
        </p:nvSpPr>
        <p:spPr>
          <a:xfrm>
            <a:off x="2352750" y="2072302"/>
            <a:ext cx="6218494" cy="2620277"/>
          </a:xfrm>
        </p:spPr>
        <p:txBody>
          <a:bodyPr>
            <a:normAutofit/>
          </a:bodyPr>
          <a:lstStyle>
            <a:lvl1pPr marL="0" indent="0">
              <a:buFontTx/>
              <a:buNone/>
              <a:defRPr sz="3600" b="1">
                <a:solidFill>
                  <a:schemeClr val="tx1"/>
                </a:solidFill>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i-FI" dirty="0"/>
              <a:t>Sitaattinosto</a:t>
            </a:r>
            <a:br>
              <a:rPr lang="fi-FI" dirty="0"/>
            </a:br>
            <a:r>
              <a:rPr lang="fi-FI" dirty="0"/>
              <a:t>Muokkaa tekstin perustyylejä napsauttamalla</a:t>
            </a:r>
          </a:p>
        </p:txBody>
      </p:sp>
      <p:sp>
        <p:nvSpPr>
          <p:cNvPr id="13" name="Sisällön paikkamerkki 3">
            <a:extLst>
              <a:ext uri="{FF2B5EF4-FFF2-40B4-BE49-F238E27FC236}">
                <a16:creationId xmlns:a16="http://schemas.microsoft.com/office/drawing/2014/main" id="{D2EE39BB-B291-74D1-2AAC-59A66D31B739}"/>
              </a:ext>
            </a:extLst>
          </p:cNvPr>
          <p:cNvSpPr>
            <a:spLocks noGrp="1"/>
          </p:cNvSpPr>
          <p:nvPr>
            <p:ph sz="half" idx="10" hasCustomPrompt="1"/>
          </p:nvPr>
        </p:nvSpPr>
        <p:spPr>
          <a:xfrm>
            <a:off x="2352750" y="4785697"/>
            <a:ext cx="3429633" cy="563128"/>
          </a:xfrm>
        </p:spPr>
        <p:txBody>
          <a:bodyPr anchor="b">
            <a:normAutofit/>
          </a:bodyPr>
          <a:lstStyle>
            <a:lvl1pPr marL="0" indent="0">
              <a:buFontTx/>
              <a:buNone/>
              <a:defRPr sz="1400">
                <a:solidFill>
                  <a:schemeClr val="tx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i-FI" dirty="0"/>
              <a:t>Sitaatin lähde / tekstin lisätieto </a:t>
            </a:r>
          </a:p>
        </p:txBody>
      </p:sp>
      <p:pic>
        <p:nvPicPr>
          <p:cNvPr id="15" name="Kuva 14">
            <a:extLst>
              <a:ext uri="{FF2B5EF4-FFF2-40B4-BE49-F238E27FC236}">
                <a16:creationId xmlns:a16="http://schemas.microsoft.com/office/drawing/2014/main" id="{86ABE5BD-E70B-C58A-8D5B-A5A585E6A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742" y="1250765"/>
            <a:ext cx="904184" cy="693621"/>
          </a:xfrm>
          <a:prstGeom prst="rect">
            <a:avLst/>
          </a:prstGeom>
        </p:spPr>
      </p:pic>
      <p:pic>
        <p:nvPicPr>
          <p:cNvPr id="8" name="Kuva 7">
            <a:extLst>
              <a:ext uri="{FF2B5EF4-FFF2-40B4-BE49-F238E27FC236}">
                <a16:creationId xmlns:a16="http://schemas.microsoft.com/office/drawing/2014/main" id="{9EC27A96-03F6-2E75-A770-DBE1D73A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8440" y="2974789"/>
            <a:ext cx="4203560" cy="3903307"/>
          </a:xfrm>
          <a:prstGeom prst="rect">
            <a:avLst/>
          </a:prstGeom>
        </p:spPr>
      </p:pic>
      <p:pic>
        <p:nvPicPr>
          <p:cNvPr id="4" name="Kuva 3">
            <a:extLst>
              <a:ext uri="{FF2B5EF4-FFF2-40B4-BE49-F238E27FC236}">
                <a16:creationId xmlns:a16="http://schemas.microsoft.com/office/drawing/2014/main" id="{4E06DFBF-0F11-139C-5944-3FA7A334BC2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106138" y="6118657"/>
            <a:ext cx="986866" cy="412172"/>
          </a:xfrm>
          <a:prstGeom prst="rect">
            <a:avLst/>
          </a:prstGeom>
        </p:spPr>
      </p:pic>
      <p:pic>
        <p:nvPicPr>
          <p:cNvPr id="5" name="Kuva 4">
            <a:extLst>
              <a:ext uri="{FF2B5EF4-FFF2-40B4-BE49-F238E27FC236}">
                <a16:creationId xmlns:a16="http://schemas.microsoft.com/office/drawing/2014/main" id="{CAFDC434-35AC-A2B8-1A73-CA7B22233D9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29611" y="6182311"/>
            <a:ext cx="1454728" cy="349609"/>
          </a:xfrm>
          <a:prstGeom prst="rect">
            <a:avLst/>
          </a:prstGeom>
        </p:spPr>
      </p:pic>
    </p:spTree>
    <p:extLst>
      <p:ext uri="{BB962C8B-B14F-4D97-AF65-F5344CB8AC3E}">
        <p14:creationId xmlns:p14="http://schemas.microsoft.com/office/powerpoint/2010/main" val="44601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6860E09-EF44-7487-7B48-7426502AE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7D5DF51-460B-3A12-51ED-F04522144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ruutu 4">
            <a:extLst>
              <a:ext uri="{FF2B5EF4-FFF2-40B4-BE49-F238E27FC236}">
                <a16:creationId xmlns:a16="http://schemas.microsoft.com/office/drawing/2014/main" id="{CA53F6D0-98BA-3071-121C-3668FDADFFB0}"/>
              </a:ext>
            </a:extLst>
          </p:cNvPr>
          <p:cNvSpPr txBox="1"/>
          <p:nvPr userDrawn="1">
            <p:extLst>
              <p:ext uri="{1162E1C5-73C7-4A58-AE30-91384D911F3F}">
                <p184:classification xmlns:p184="http://schemas.microsoft.com/office/powerpoint/2018/4/main" val="ftr"/>
              </p:ext>
            </p:extLst>
          </p:nvPr>
        </p:nvSpPr>
        <p:spPr>
          <a:xfrm>
            <a:off x="11496675" y="6565900"/>
            <a:ext cx="674688" cy="228600"/>
          </a:xfrm>
          <a:prstGeom prst="rect">
            <a:avLst/>
          </a:prstGeom>
        </p:spPr>
        <p:txBody>
          <a:bodyPr horzOverflow="overflow" lIns="0" tIns="0" rIns="0" bIns="0">
            <a:spAutoFit/>
          </a:bodyPr>
          <a:lstStyle/>
          <a:p>
            <a:pPr algn="l"/>
            <a:r>
              <a:rPr lang="fi-FI" sz="1500">
                <a:solidFill>
                  <a:srgbClr val="FF0000"/>
                </a:solidFill>
                <a:latin typeface="Calibri" panose="020F0502020204030204" pitchFamily="34" charset="0"/>
                <a:cs typeface="Calibri" panose="020F0502020204030204" pitchFamily="34" charset="0"/>
              </a:rPr>
              <a:t>Julkinen</a:t>
            </a:r>
          </a:p>
        </p:txBody>
      </p:sp>
    </p:spTree>
    <p:extLst>
      <p:ext uri="{BB962C8B-B14F-4D97-AF65-F5344CB8AC3E}">
        <p14:creationId xmlns:p14="http://schemas.microsoft.com/office/powerpoint/2010/main" val="40333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 id="2147483695" r:id="rId34"/>
    <p:sldLayoutId id="2147483696" r:id="rId35"/>
    <p:sldLayoutId id="2147483693" r:id="rId36"/>
    <p:sldLayoutId id="2147483697" r:id="rId37"/>
  </p:sldLayoutIdLst>
  <p:txStyles>
    <p:titleStyle>
      <a:lvl1pPr algn="l" defTabSz="914400" rtl="0" eaLnBrk="1" latinLnBrk="0" hangingPunct="1">
        <a:lnSpc>
          <a:spcPts val="4500"/>
        </a:lnSpc>
        <a:spcBef>
          <a:spcPct val="0"/>
        </a:spcBef>
        <a:spcAft>
          <a:spcPts val="600"/>
        </a:spcAft>
        <a:buNone/>
        <a:defRPr sz="36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F32F258C-DA7A-3563-0052-C3287470E28D}"/>
              </a:ext>
            </a:extLst>
          </p:cNvPr>
          <p:cNvSpPr txBox="1">
            <a:spLocks noGrp="1"/>
          </p:cNvSpPr>
          <p:nvPr>
            <p:ph type="ctrTitle"/>
          </p:nvPr>
        </p:nvSpPr>
        <p:spPr>
          <a:xfrm>
            <a:off x="529611" y="2235200"/>
            <a:ext cx="11046015" cy="19052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ts val="7000"/>
              </a:lnSpc>
              <a:spcBef>
                <a:spcPct val="0"/>
              </a:spcBef>
              <a:spcAft>
                <a:spcPts val="600"/>
              </a:spcAft>
              <a:buNone/>
              <a:defRPr sz="6000" b="1" kern="1200">
                <a:solidFill>
                  <a:schemeClr val="accent6"/>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fi-FI" sz="4400" b="1" i="0" u="none" strike="noStrike" kern="1200" cap="none" spc="0" normalizeH="0" baseline="0" noProof="0" dirty="0">
                <a:ln>
                  <a:noFill/>
                </a:ln>
                <a:solidFill>
                  <a:schemeClr val="accent6"/>
                </a:solidFill>
                <a:effectLst/>
                <a:uLnTx/>
                <a:uFillTx/>
                <a:latin typeface="+mj-lt"/>
                <a:ea typeface="+mj-ea"/>
                <a:cs typeface="+mj-cs"/>
              </a:rPr>
              <a:t>Työkyvyn tuen tiimin toimintamalli</a:t>
            </a:r>
          </a:p>
        </p:txBody>
      </p:sp>
      <p:sp>
        <p:nvSpPr>
          <p:cNvPr id="7" name="Alaotsikko 2">
            <a:extLst>
              <a:ext uri="{FF2B5EF4-FFF2-40B4-BE49-F238E27FC236}">
                <a16:creationId xmlns:a16="http://schemas.microsoft.com/office/drawing/2014/main" id="{3529BA68-7223-F754-09AC-3D2C71616896}"/>
              </a:ext>
            </a:extLst>
          </p:cNvPr>
          <p:cNvSpPr txBox="1">
            <a:spLocks/>
          </p:cNvSpPr>
          <p:nvPr/>
        </p:nvSpPr>
        <p:spPr>
          <a:xfrm>
            <a:off x="1524000" y="156049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t>Kestävää hyvinvointia Pohjois-Savoon–hanke</a:t>
            </a:r>
            <a:br>
              <a:rPr lang="fi-FI" dirty="0"/>
            </a:br>
            <a:r>
              <a:rPr lang="fi-FI" dirty="0"/>
              <a:t>Työkykyohjelman laajentaminen </a:t>
            </a:r>
          </a:p>
          <a:p>
            <a:pPr marL="0" indent="0" algn="ctr">
              <a:buNone/>
            </a:pPr>
            <a:r>
              <a:rPr lang="fi-FI" dirty="0"/>
              <a:t>Työkyvyn ja työllistymisen tuen projektit</a:t>
            </a:r>
          </a:p>
        </p:txBody>
      </p:sp>
    </p:spTree>
    <p:extLst>
      <p:ext uri="{BB962C8B-B14F-4D97-AF65-F5344CB8AC3E}">
        <p14:creationId xmlns:p14="http://schemas.microsoft.com/office/powerpoint/2010/main" val="202468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0" y="-1459865"/>
            <a:ext cx="8712200" cy="1325563"/>
          </a:xfrm>
        </p:spPr>
        <p:txBody>
          <a:bodyPr>
            <a:normAutofit/>
          </a:bodyPr>
          <a:lstStyle/>
          <a:p>
            <a:r>
              <a:rPr lang="fi-FI" sz="2400" dirty="0"/>
              <a:t>Kaaviokuva: 2. Työkyvyn tarpeen selvittäminen ja tavoitteiden asettaminen</a:t>
            </a:r>
          </a:p>
        </p:txBody>
      </p:sp>
      <p:pic>
        <p:nvPicPr>
          <p:cNvPr id="5" name="Kuva 4" descr="Kaaviokuva vaiheesta 2 asiakkaan palvelupolussa. Kaavion yläosassa on alkuhaastattelu-laatikko, jossa osallistujina työkykykoordinaattori tai terveydenhoitaja, asiakas, palveluun lähettävä taho (tarvittaessa) ja vertaistukihenkilö (tarvittaessa). Sen alla työkalut tai tarvittavat lomakkeet ja nuoli alas eteenpäin ohjaukseen terveystarkastukseen ja lääkäriin.">
            <a:extLst>
              <a:ext uri="{FF2B5EF4-FFF2-40B4-BE49-F238E27FC236}">
                <a16:creationId xmlns:a16="http://schemas.microsoft.com/office/drawing/2014/main" id="{6C490B66-4B9F-2F85-A4D2-5991411D9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113" y="0"/>
            <a:ext cx="6849774" cy="6858000"/>
          </a:xfrm>
          <a:prstGeom prst="rect">
            <a:avLst/>
          </a:prstGeom>
        </p:spPr>
      </p:pic>
    </p:spTree>
    <p:extLst>
      <p:ext uri="{BB962C8B-B14F-4D97-AF65-F5344CB8AC3E}">
        <p14:creationId xmlns:p14="http://schemas.microsoft.com/office/powerpoint/2010/main" val="162629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838200" y="365125"/>
            <a:ext cx="10515600" cy="735543"/>
          </a:xfrm>
        </p:spPr>
        <p:txBody>
          <a:bodyPr>
            <a:normAutofit/>
          </a:bodyPr>
          <a:lstStyle/>
          <a:p>
            <a:r>
              <a:rPr lang="fi-FI" sz="3200" b="0" dirty="0"/>
              <a:t>3. Palveluiden suunnittelu ja yhteistyön koordinointi</a:t>
            </a:r>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p:txBody>
          <a:bodyPr>
            <a:normAutofit lnSpcReduction="10000"/>
          </a:bodyPr>
          <a:lstStyle/>
          <a:p>
            <a:pPr marL="342900" indent="-342900" algn="just">
              <a:buFont typeface="Arial" panose="020B0604020202020204" pitchFamily="34" charset="0"/>
              <a:buChar char="•"/>
            </a:pPr>
            <a:r>
              <a:rPr lang="fi-FI" sz="2200" dirty="0"/>
              <a:t>Työkykykoordinaattori kutsuu koolle monialaisen palveluverkoston, hyödyntäen ajankohtaista toiminta-alueen palvelukarttaa. Hän voi myös konsultoida erikseen asiantuntijatahoja tarpeen mukaan. Myös kuka tahansa palveluverkoston jäsen voi pyytää verkoston koolle kutsumista tarvittaessa.</a:t>
            </a:r>
          </a:p>
          <a:p>
            <a:pPr algn="just"/>
            <a:endParaRPr lang="fi-FI" sz="2200" dirty="0"/>
          </a:p>
          <a:p>
            <a:pPr marL="342900" indent="-342900" algn="just">
              <a:buFont typeface="Arial" panose="020B0604020202020204" pitchFamily="34" charset="0"/>
              <a:buChar char="•"/>
            </a:pPr>
            <a:r>
              <a:rPr lang="fi-FI" sz="2200" dirty="0"/>
              <a:t>Ennen tapaamista työkykykoordinaattori pyytää osallistujia arvioimaan asiakkaan kokonaistilanteen (esim. turvasähköpostia käyttäen).</a:t>
            </a:r>
          </a:p>
          <a:p>
            <a:pPr algn="just"/>
            <a:endParaRPr lang="fi-FI" sz="2200" dirty="0"/>
          </a:p>
          <a:p>
            <a:pPr marL="342900" indent="-342900" algn="just">
              <a:buFont typeface="Arial" panose="020B0604020202020204" pitchFamily="34" charset="0"/>
              <a:buChar char="•"/>
            </a:pPr>
            <a:r>
              <a:rPr lang="fi-FI" sz="2200" dirty="0"/>
              <a:t>Riippuen asiakkaan palvelutarpeesta ja toimintakyvystä, säännöllisiä monialaisen tiimin tapaamisia ei aina tarvita, vaan ensimmäinen kokoontuminen riittää.</a:t>
            </a:r>
          </a:p>
          <a:p>
            <a:pPr marL="342900" indent="-342900">
              <a:buFont typeface="Arial" panose="020B0604020202020204" pitchFamily="34" charset="0"/>
              <a:buChar char="•"/>
            </a:pPr>
            <a:endParaRPr lang="fi-FI" sz="2800" dirty="0"/>
          </a:p>
        </p:txBody>
      </p:sp>
    </p:spTree>
    <p:extLst>
      <p:ext uri="{BB962C8B-B14F-4D97-AF65-F5344CB8AC3E}">
        <p14:creationId xmlns:p14="http://schemas.microsoft.com/office/powerpoint/2010/main" val="286376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190500" y="-1472565"/>
            <a:ext cx="8712200" cy="1325563"/>
          </a:xfrm>
        </p:spPr>
        <p:txBody>
          <a:bodyPr>
            <a:normAutofit fontScale="90000"/>
          </a:bodyPr>
          <a:lstStyle/>
          <a:p>
            <a:r>
              <a:rPr lang="fi-FI" dirty="0"/>
              <a:t>Kaaviokuva: 3. </a:t>
            </a:r>
            <a:r>
              <a:rPr lang="fi-FI" sz="3600" dirty="0"/>
              <a:t>Palveluiden toiminnan suunnittelu sekä yhteistyön koordinointi</a:t>
            </a:r>
            <a:endParaRPr lang="fi-FI" dirty="0"/>
          </a:p>
        </p:txBody>
      </p:sp>
      <p:pic>
        <p:nvPicPr>
          <p:cNvPr id="5" name="Sisällön paikkamerkki 4" descr="Kaaviokuva vaiheesta 3 asiakkaan palvelupolussa. Vasemmalla ensimmäisenä suunnikas otsikolla Asiakkaan tarpeiden mukainen palveluiden suunnittelu, suunnikkaasta lähtee yksi nuoli monialaisen palveluverkoston kokoamiseen ja toinen nuoli alaspäin muihin palveluihin ohjaamiseen. Monialaisen palveluverkoston kokoamiseen on piirretty osallistuviksi työkykykoordinaattori, eri palveluntarjoajat ja sidosryhmät ja palveluun lähettävä taho. Heidän allaan on työkaluina Palvelukartta ja asiakkaan kokonaistilanteen arviointilomake. ">
            <a:extLst>
              <a:ext uri="{FF2B5EF4-FFF2-40B4-BE49-F238E27FC236}">
                <a16:creationId xmlns:a16="http://schemas.microsoft.com/office/drawing/2014/main" id="{586E684A-ADFF-AB68-5904-67C66934805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95300" y="0"/>
            <a:ext cx="9601200" cy="6853652"/>
          </a:xfrm>
        </p:spPr>
      </p:pic>
    </p:spTree>
    <p:extLst>
      <p:ext uri="{BB962C8B-B14F-4D97-AF65-F5344CB8AC3E}">
        <p14:creationId xmlns:p14="http://schemas.microsoft.com/office/powerpoint/2010/main" val="170313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838200" y="365125"/>
            <a:ext cx="10515600" cy="735543"/>
          </a:xfrm>
        </p:spPr>
        <p:txBody>
          <a:bodyPr>
            <a:normAutofit/>
          </a:bodyPr>
          <a:lstStyle/>
          <a:p>
            <a:r>
              <a:rPr lang="fi-FI" b="0" dirty="0"/>
              <a:t>4. </a:t>
            </a:r>
            <a:r>
              <a:rPr lang="fi-FI" sz="3600" b="0" dirty="0"/>
              <a:t>Työkykyä tukevat keinot ja menetelmät</a:t>
            </a:r>
            <a:endParaRPr lang="fi-FI" b="0" dirty="0"/>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a:xfrm>
            <a:off x="838200" y="1825625"/>
            <a:ext cx="10515600" cy="4244249"/>
          </a:xfrm>
        </p:spPr>
        <p:txBody>
          <a:bodyPr>
            <a:normAutofit/>
          </a:bodyPr>
          <a:lstStyle/>
          <a:p>
            <a:pPr marL="342900" indent="-342900" algn="just">
              <a:buFont typeface="Arial" panose="020B0604020202020204" pitchFamily="34" charset="0"/>
              <a:buChar char="•"/>
            </a:pPr>
            <a:r>
              <a:rPr lang="fi-FI" dirty="0"/>
              <a:t>Ensimmäinen asiakastapaaminen pidetään mahdollisimman kompaktina. Jatkossa asiakkaan tarpeen mukaisia monialaisia verkostotapaamisia voi pitää konsultaatiotyyppisesti asiantuntijoiden kesken asiakkaan luvalla. Tarvittaessa tehdään myös erilliskonsultointeja, esimerkiksi etuuksien yhteensovitukseen ja etuussudenkuoppien estämiseksi. </a:t>
            </a:r>
          </a:p>
          <a:p>
            <a:pPr algn="just"/>
            <a:endParaRPr lang="fi-FI" dirty="0"/>
          </a:p>
          <a:p>
            <a:pPr marL="342900" indent="-342900" algn="just">
              <a:buFont typeface="Arial" panose="020B0604020202020204" pitchFamily="34" charset="0"/>
              <a:buChar char="•"/>
            </a:pPr>
            <a:r>
              <a:rPr lang="fi-FI" dirty="0"/>
              <a:t>Asiakas osallistuu aktiivisena toimijana omien jatkopolkujensa suunnittelussa. Tapaamisessa asiakkaan palvelukartta ja suunnitelma päivitetään yhdessä tarvittavien palveluntarjoajatahojen kanssa. Suunnitelmassa huomioidaan asiakkaan palveluiden oikea-aikaisuus. </a:t>
            </a:r>
          </a:p>
          <a:p>
            <a:pPr algn="just"/>
            <a:endParaRPr lang="fi-FI" dirty="0"/>
          </a:p>
          <a:p>
            <a:pPr marL="342900" indent="-342900" algn="just">
              <a:buFont typeface="Arial" panose="020B0604020202020204" pitchFamily="34" charset="0"/>
              <a:buChar char="•"/>
            </a:pPr>
            <a:r>
              <a:rPr lang="fi-FI" dirty="0"/>
              <a:t>Asiakkaalle nimitetään asiakasvastaava, joka toimii pääasiallisena yhteystahona asiakkaan suuntaa. Asiakasvastaava on asiakkaalle tavoitettavissa sovitusti.</a:t>
            </a:r>
          </a:p>
        </p:txBody>
      </p:sp>
    </p:spTree>
    <p:extLst>
      <p:ext uri="{BB962C8B-B14F-4D97-AF65-F5344CB8AC3E}">
        <p14:creationId xmlns:p14="http://schemas.microsoft.com/office/powerpoint/2010/main" val="39897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0" y="-1325563"/>
            <a:ext cx="8712200" cy="1325563"/>
          </a:xfrm>
        </p:spPr>
        <p:txBody>
          <a:bodyPr>
            <a:normAutofit/>
          </a:bodyPr>
          <a:lstStyle/>
          <a:p>
            <a:r>
              <a:rPr lang="fi-FI" dirty="0"/>
              <a:t>Kaaviokuva: 4. </a:t>
            </a:r>
            <a:r>
              <a:rPr lang="fi-FI" sz="3600" dirty="0"/>
              <a:t>Työkykyä tukevat keinot ja menetelmät</a:t>
            </a:r>
            <a:endParaRPr lang="fi-FI" dirty="0"/>
          </a:p>
        </p:txBody>
      </p:sp>
      <p:pic>
        <p:nvPicPr>
          <p:cNvPr id="5" name="Kuva 4" descr="Kaaviokuva vaiheesta 4 asiakkaan palvelupolussa. Kaaviossa vasemmalta tulee nuoli laatikkoon, jossa lukee monialainen verkostotapaaminen, ja laatikon sisällä on kuvakkeina siihen osallistuvat tahot. Laatikosta lähtee eteenpäin nuoli seuraavaan vaiheeseen. Laatikon alla on työkaluna asiakassuunnitelman päivitetty versio sekä erilliset kahdenkeskiset konsultaatiot -laatikko ja maininta Etuuskonsultaatio tämän vieressä.">
            <a:extLst>
              <a:ext uri="{FF2B5EF4-FFF2-40B4-BE49-F238E27FC236}">
                <a16:creationId xmlns:a16="http://schemas.microsoft.com/office/drawing/2014/main" id="{4B36885E-8DA2-53E9-09D2-6186F7EE8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524" y="0"/>
            <a:ext cx="7226952" cy="6858000"/>
          </a:xfrm>
          <a:prstGeom prst="rect">
            <a:avLst/>
          </a:prstGeom>
        </p:spPr>
      </p:pic>
    </p:spTree>
    <p:extLst>
      <p:ext uri="{BB962C8B-B14F-4D97-AF65-F5344CB8AC3E}">
        <p14:creationId xmlns:p14="http://schemas.microsoft.com/office/powerpoint/2010/main" val="301299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838200" y="365125"/>
            <a:ext cx="10515600" cy="735543"/>
          </a:xfrm>
        </p:spPr>
        <p:txBody>
          <a:bodyPr>
            <a:normAutofit/>
          </a:bodyPr>
          <a:lstStyle/>
          <a:p>
            <a:r>
              <a:rPr lang="fi-FI" sz="3200" b="0" dirty="0"/>
              <a:t>5. Jatko-ohjaus; palveluiden toteutus ja seuranta</a:t>
            </a:r>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a:xfrm>
            <a:off x="838200" y="1410789"/>
            <a:ext cx="10515600" cy="4563291"/>
          </a:xfrm>
        </p:spPr>
        <p:txBody>
          <a:bodyPr>
            <a:normAutofit/>
          </a:bodyPr>
          <a:lstStyle/>
          <a:p>
            <a:pPr marL="342900" indent="-342900" algn="just">
              <a:buFont typeface="Arial" panose="020B0604020202020204" pitchFamily="34" charset="0"/>
              <a:buChar char="•"/>
            </a:pPr>
            <a:r>
              <a:rPr lang="fi-FI" dirty="0"/>
              <a:t>Asiakas ohjataan suunnitelman mukaisiin palveluihin, ja hän alkaa toteuttamaan palvelusuunnitelmaa käytännössä. </a:t>
            </a:r>
          </a:p>
          <a:p>
            <a:pPr marL="342900" indent="-342900" algn="just">
              <a:buFont typeface="Arial" panose="020B0604020202020204" pitchFamily="34" charset="0"/>
              <a:buChar char="•"/>
            </a:pPr>
            <a:endParaRPr lang="fi-FI" dirty="0"/>
          </a:p>
          <a:p>
            <a:pPr marL="342900" indent="-342900" algn="just">
              <a:buFont typeface="Arial" panose="020B0604020202020204" pitchFamily="34" charset="0"/>
              <a:buChar char="•"/>
            </a:pPr>
            <a:r>
              <a:rPr lang="fi-FI" dirty="0"/>
              <a:t>Asiakas on itse aktiivinen toimija oman suunnitelmansa toteuttamisessa. Asiakasvastaava ja asiakas seuraavat edistymistä. Tarvittaessa asiakasvastaava välittää tiedot työkyvyn tuen tiimille.</a:t>
            </a:r>
          </a:p>
          <a:p>
            <a:pPr marL="342900" indent="-342900" algn="just">
              <a:buFont typeface="Arial" panose="020B0604020202020204" pitchFamily="34" charset="0"/>
              <a:buChar char="•"/>
            </a:pPr>
            <a:r>
              <a:rPr lang="fi-FI" dirty="0"/>
              <a:t>Palvelusuunnitelmaa päivitetään ja täydennetään tarvittaessa.</a:t>
            </a:r>
          </a:p>
          <a:p>
            <a:pPr algn="just"/>
            <a:endParaRPr lang="fi-FI" dirty="0"/>
          </a:p>
          <a:p>
            <a:pPr marL="342900" indent="-342900" algn="just">
              <a:buFont typeface="Arial" panose="020B0604020202020204" pitchFamily="34" charset="0"/>
              <a:buChar char="•"/>
            </a:pPr>
            <a:r>
              <a:rPr lang="fi-FI" dirty="0"/>
              <a:t>Työkykykoordinaattori, asiakasvastaava tai muu verkoston jäsen voi tarvittaessa pyytää koolle monialaisen verkostotapaamisen tarvittavalla asiantuntijaedustuksella. Tarvittaessa asiakasvastaava tai muu palvelun tarjoava taho voi ohjata asiakkaan takaisin Työkyvyn tuen tiimin työkykykoordinaattorille tai pyytää uutta verkostotapaamista.</a:t>
            </a:r>
          </a:p>
        </p:txBody>
      </p:sp>
    </p:spTree>
    <p:extLst>
      <p:ext uri="{BB962C8B-B14F-4D97-AF65-F5344CB8AC3E}">
        <p14:creationId xmlns:p14="http://schemas.microsoft.com/office/powerpoint/2010/main" val="217396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745C8BBB-164A-9EE0-81A5-3D802F1299C9}"/>
              </a:ext>
            </a:extLst>
          </p:cNvPr>
          <p:cNvSpPr>
            <a:spLocks noGrp="1"/>
          </p:cNvSpPr>
          <p:nvPr>
            <p:ph type="body" sz="quarter" idx="10"/>
          </p:nvPr>
        </p:nvSpPr>
        <p:spPr/>
        <p:txBody>
          <a:bodyPr/>
          <a:lstStyle/>
          <a:p>
            <a:endParaRPr lang="fi-FI"/>
          </a:p>
        </p:txBody>
      </p:sp>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0" y="-1325563"/>
            <a:ext cx="8712200" cy="1325563"/>
          </a:xfrm>
        </p:spPr>
        <p:txBody>
          <a:bodyPr>
            <a:normAutofit fontScale="90000"/>
          </a:bodyPr>
          <a:lstStyle/>
          <a:p>
            <a:r>
              <a:rPr lang="fi-FI" dirty="0"/>
              <a:t>Kaaviokuva: 5. </a:t>
            </a:r>
            <a:r>
              <a:rPr lang="fi-FI" sz="3600" dirty="0"/>
              <a:t>Jatko-ohjaus palveluihin. Palveluiden toteutus ja seuranta</a:t>
            </a:r>
            <a:endParaRPr lang="fi-FI" dirty="0"/>
          </a:p>
        </p:txBody>
      </p:sp>
      <p:pic>
        <p:nvPicPr>
          <p:cNvPr id="5" name="Kuva 4" descr="Kaaviokuva vaiheesta 5 asiakkaan palvelupolussa. Kaavion alaosassa on kolme laatikko, joiden jokaisen sisällä on asiakas, asiakasvastaava ja vertaistukihenkiö pieninä kuvakkeina. Laatikkojen otsikko on Asiakkuus palvelussa. Niiden alla liikkuu jatkuvasti päivittyvä asiakassuunnitelma vasemmalta oikealle. Näiden yläpuolelle menee nuoli laatikkoon Monialainen verkostotapaaminen josta toinen nuoli tulee takaisin alaosaan, kuvaten sitä että koska tahansa palveluprosessissa voidaan pitää tarvittaessa monialainen verkostotapaaminen asiakkaan palveluiden suunnitteluun.">
            <a:extLst>
              <a:ext uri="{FF2B5EF4-FFF2-40B4-BE49-F238E27FC236}">
                <a16:creationId xmlns:a16="http://schemas.microsoft.com/office/drawing/2014/main" id="{82992517-94FC-0CD8-FC68-3036C6A82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94" y="288925"/>
            <a:ext cx="11341412" cy="6280150"/>
          </a:xfrm>
          <a:prstGeom prst="rect">
            <a:avLst/>
          </a:prstGeom>
        </p:spPr>
      </p:pic>
    </p:spTree>
    <p:extLst>
      <p:ext uri="{BB962C8B-B14F-4D97-AF65-F5344CB8AC3E}">
        <p14:creationId xmlns:p14="http://schemas.microsoft.com/office/powerpoint/2010/main" val="66119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838200" y="365126"/>
            <a:ext cx="10515600" cy="862784"/>
          </a:xfrm>
        </p:spPr>
        <p:txBody>
          <a:bodyPr>
            <a:normAutofit/>
          </a:bodyPr>
          <a:lstStyle/>
          <a:p>
            <a:r>
              <a:rPr lang="fi-FI" b="0" dirty="0"/>
              <a:t>6. </a:t>
            </a:r>
            <a:r>
              <a:rPr lang="fi-FI" sz="3600" b="0" dirty="0"/>
              <a:t>Tavoitteen saavuttaminen</a:t>
            </a:r>
            <a:endParaRPr lang="fi-FI" b="0" dirty="0"/>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a:xfrm>
            <a:off x="838200" y="1515291"/>
            <a:ext cx="10515600" cy="4484915"/>
          </a:xfrm>
        </p:spPr>
        <p:txBody>
          <a:bodyPr>
            <a:normAutofit/>
          </a:bodyPr>
          <a:lstStyle/>
          <a:p>
            <a:pPr marL="342900" indent="-342900" algn="just">
              <a:buFont typeface="Arial" panose="020B0604020202020204" pitchFamily="34" charset="0"/>
              <a:buChar char="•"/>
            </a:pPr>
            <a:r>
              <a:rPr lang="fi-FI" dirty="0"/>
              <a:t>Kun asiakkaan palvelupolku on lähestymässä päätöstään, Työkyvyn tuen tiimin työkykykoordinaattori kutsuu verkoston päätöstapaamiseen. Tähän tapaamiseen osallistuu sidosryhmien edustajia asiakkaan tilanteen mukaisesti. </a:t>
            </a:r>
          </a:p>
          <a:p>
            <a:pPr marL="342900" indent="-342900" algn="just">
              <a:buFont typeface="Arial" panose="020B0604020202020204" pitchFamily="34" charset="0"/>
              <a:buChar char="•"/>
            </a:pPr>
            <a:endParaRPr lang="fi-FI" dirty="0"/>
          </a:p>
          <a:p>
            <a:pPr marL="342900" indent="-342900" algn="just">
              <a:buFont typeface="Arial" panose="020B0604020202020204" pitchFamily="34" charset="0"/>
              <a:buChar char="•"/>
            </a:pPr>
            <a:r>
              <a:rPr lang="fi-FI" dirty="0"/>
              <a:t>Päätöstapaamisessa käydään läpi asiakasvastaavan tekemä arvio asiakkaan tavoitteiden saavuttamisesta ja tämän työkyvystä. Lisäksi asiakas arvioi itse omaa edistymistään. </a:t>
            </a:r>
          </a:p>
          <a:p>
            <a:pPr algn="just"/>
            <a:endParaRPr lang="fi-FI" dirty="0"/>
          </a:p>
          <a:p>
            <a:pPr marL="342900" indent="-342900" algn="just">
              <a:buFont typeface="Arial" panose="020B0604020202020204" pitchFamily="34" charset="0"/>
              <a:buChar char="•"/>
            </a:pPr>
            <a:r>
              <a:rPr lang="fi-FI" dirty="0"/>
              <a:t>Asiakassuunnitelmaan kirjatun tavoitteen saavuttaminen arvioidaan Työkyvyn tuen tiimin mittareiden avulla. </a:t>
            </a:r>
          </a:p>
          <a:p>
            <a:pPr marL="342900" indent="-342900" algn="just">
              <a:buFont typeface="Arial" panose="020B0604020202020204" pitchFamily="34" charset="0"/>
              <a:buChar char="•"/>
            </a:pPr>
            <a:endParaRPr lang="fi-FI" dirty="0"/>
          </a:p>
          <a:p>
            <a:pPr marL="342900" indent="-342900" algn="just">
              <a:buFont typeface="Arial" panose="020B0604020202020204" pitchFamily="34" charset="0"/>
              <a:buChar char="•"/>
            </a:pPr>
            <a:r>
              <a:rPr lang="fi-FI" dirty="0"/>
              <a:t>Riippuen siitä, onko asiakkaan tavoite saavutettu vai tarvitseeko asiakas vielä lisätukea, hänet voidaan ohjata takaisin tarvittaviin palveluihin. </a:t>
            </a:r>
          </a:p>
          <a:p>
            <a:pPr marL="342900" indent="-342900">
              <a:buFont typeface="Arial" panose="020B0604020202020204" pitchFamily="34" charset="0"/>
              <a:buChar char="•"/>
            </a:pPr>
            <a:endParaRPr lang="fi-FI" sz="2400" dirty="0"/>
          </a:p>
        </p:txBody>
      </p:sp>
    </p:spTree>
    <p:extLst>
      <p:ext uri="{BB962C8B-B14F-4D97-AF65-F5344CB8AC3E}">
        <p14:creationId xmlns:p14="http://schemas.microsoft.com/office/powerpoint/2010/main" val="170677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D41CC464-29DE-628E-80F6-3058D43EEB58}"/>
              </a:ext>
            </a:extLst>
          </p:cNvPr>
          <p:cNvSpPr>
            <a:spLocks noGrp="1"/>
          </p:cNvSpPr>
          <p:nvPr>
            <p:ph type="body" sz="quarter" idx="10"/>
          </p:nvPr>
        </p:nvSpPr>
        <p:spPr/>
        <p:txBody>
          <a:bodyPr/>
          <a:lstStyle/>
          <a:p>
            <a:endParaRPr lang="fi-FI"/>
          </a:p>
        </p:txBody>
      </p:sp>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a:xfrm>
            <a:off x="0" y="-1599565"/>
            <a:ext cx="8712200" cy="1325563"/>
          </a:xfrm>
        </p:spPr>
        <p:txBody>
          <a:bodyPr>
            <a:normAutofit/>
          </a:bodyPr>
          <a:lstStyle/>
          <a:p>
            <a:r>
              <a:rPr lang="fi-FI" dirty="0"/>
              <a:t>Kaaviokuva: 6. </a:t>
            </a:r>
            <a:r>
              <a:rPr lang="fi-FI" sz="3600" dirty="0"/>
              <a:t>Tavoitteen saavuttaminen</a:t>
            </a:r>
            <a:endParaRPr lang="fi-FI" dirty="0"/>
          </a:p>
        </p:txBody>
      </p:sp>
      <p:pic>
        <p:nvPicPr>
          <p:cNvPr id="5" name="Kuva 4" descr="Kaaviokuva vaiheesta 6 asiakkaan palvelupolussa. Kuvassa ensin vasemmalla laatikko jossa lukee Päätöstapaaminen ja loppuarviointi. Sen alla ovat työkalut tai lomakkeet:  asiakassuunnitelma ja asiakkaan palautelomake. Oikealla puolella on teksti &quot;asiakassuunnitelman päätös ja tavoitteen saavuttamisen arviointi mittareiden avulla&quot; sekä vuorenhuipulle viedyn lipun kuva.">
            <a:extLst>
              <a:ext uri="{FF2B5EF4-FFF2-40B4-BE49-F238E27FC236}">
                <a16:creationId xmlns:a16="http://schemas.microsoft.com/office/drawing/2014/main" id="{93A44641-3C27-0B95-4467-F5B8D1E3CD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645" y="552552"/>
            <a:ext cx="11554709" cy="5752895"/>
          </a:xfrm>
          <a:prstGeom prst="rect">
            <a:avLst/>
          </a:prstGeom>
        </p:spPr>
      </p:pic>
    </p:spTree>
    <p:extLst>
      <p:ext uri="{BB962C8B-B14F-4D97-AF65-F5344CB8AC3E}">
        <p14:creationId xmlns:p14="http://schemas.microsoft.com/office/powerpoint/2010/main" val="80239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sikko 18">
            <a:extLst>
              <a:ext uri="{FF2B5EF4-FFF2-40B4-BE49-F238E27FC236}">
                <a16:creationId xmlns:a16="http://schemas.microsoft.com/office/drawing/2014/main" id="{C8C250F5-6A1C-C9D3-1923-7A85BBCB009F}"/>
              </a:ext>
            </a:extLst>
          </p:cNvPr>
          <p:cNvSpPr>
            <a:spLocks noGrp="1"/>
          </p:cNvSpPr>
          <p:nvPr>
            <p:ph type="title"/>
          </p:nvPr>
        </p:nvSpPr>
        <p:spPr>
          <a:xfrm>
            <a:off x="828260" y="225977"/>
            <a:ext cx="10515600" cy="1325563"/>
          </a:xfrm>
        </p:spPr>
        <p:txBody>
          <a:bodyPr/>
          <a:lstStyle/>
          <a:p>
            <a:r>
              <a:rPr lang="fi-FI" dirty="0"/>
              <a:t>Työkyvyn Tuen Tiimi</a:t>
            </a:r>
            <a:endParaRPr lang="fi-FI" i="1" dirty="0"/>
          </a:p>
        </p:txBody>
      </p:sp>
      <p:sp>
        <p:nvSpPr>
          <p:cNvPr id="9" name="Tekstin paikkamerkki 8">
            <a:extLst>
              <a:ext uri="{FF2B5EF4-FFF2-40B4-BE49-F238E27FC236}">
                <a16:creationId xmlns:a16="http://schemas.microsoft.com/office/drawing/2014/main" id="{E6897A67-3672-84E3-5458-53515BAB6307}"/>
              </a:ext>
            </a:extLst>
          </p:cNvPr>
          <p:cNvSpPr>
            <a:spLocks noGrp="1"/>
          </p:cNvSpPr>
          <p:nvPr>
            <p:ph type="body" sz="quarter" idx="4294967295"/>
          </p:nvPr>
        </p:nvSpPr>
        <p:spPr>
          <a:xfrm>
            <a:off x="785191" y="1718780"/>
            <a:ext cx="6917635" cy="3967917"/>
          </a:xfrm>
        </p:spPr>
        <p:txBody>
          <a:bodyPr vert="horz" lIns="91440" tIns="45720" rIns="91440" bIns="45720" rtlCol="0" anchor="t">
            <a:normAutofit fontScale="92500" lnSpcReduction="10000"/>
          </a:bodyPr>
          <a:lstStyle/>
          <a:p>
            <a:pPr marL="465455" indent="-285750">
              <a:lnSpc>
                <a:spcPct val="110000"/>
              </a:lnSpc>
              <a:spcBef>
                <a:spcPts val="0"/>
              </a:spcBef>
              <a:spcAft>
                <a:spcPts val="1200"/>
              </a:spcAft>
              <a:defRPr/>
            </a:pPr>
            <a:r>
              <a:rPr lang="fi-FI" sz="1800" dirty="0"/>
              <a:t>Työkyvyn tuen tiimi on moniammatillinen ja asiakkaan tarpeiden mukainen. </a:t>
            </a:r>
          </a:p>
          <a:p>
            <a:pPr marL="465455" indent="-285750">
              <a:lnSpc>
                <a:spcPct val="110000"/>
              </a:lnSpc>
              <a:spcBef>
                <a:spcPts val="0"/>
              </a:spcBef>
              <a:spcAft>
                <a:spcPts val="1200"/>
              </a:spcAft>
              <a:defRPr/>
            </a:pPr>
            <a:r>
              <a:rPr lang="fi-FI" sz="1800" dirty="0"/>
              <a:t>Monialaiset työ- ja toimintakyvyn tuen palvelut toteutetaan yhteistyössä alueen muiden sidosryhmäkumppanien kanssa.</a:t>
            </a:r>
          </a:p>
          <a:p>
            <a:pPr marL="465455" indent="-285750">
              <a:lnSpc>
                <a:spcPct val="110000"/>
              </a:lnSpc>
              <a:spcBef>
                <a:spcPts val="0"/>
              </a:spcBef>
              <a:spcAft>
                <a:spcPts val="1200"/>
              </a:spcAft>
              <a:defRPr/>
            </a:pPr>
            <a:r>
              <a:rPr lang="fi-FI" sz="1800" dirty="0"/>
              <a:t>Työkyvyn tuen palveluissa asiakas vaikuttaa itseään koskeviin päätöksiin. </a:t>
            </a:r>
            <a:endParaRPr lang="en-US" sz="1800" i="0" u="none" strike="noStrike" kern="1200" cap="none" spc="0" normalizeH="0" baseline="0" noProof="0" dirty="0">
              <a:ln>
                <a:noFill/>
              </a:ln>
              <a:solidFill>
                <a:prstClr val="black"/>
              </a:solidFill>
              <a:effectLst/>
              <a:uLnTx/>
              <a:uFillTx/>
              <a:latin typeface="Arial" panose="020B0604020202020204"/>
              <a:cs typeface="Arial" panose="020B0604020202020204"/>
            </a:endParaRPr>
          </a:p>
          <a:p>
            <a:pPr marL="465455" indent="-285750">
              <a:lnSpc>
                <a:spcPct val="110000"/>
              </a:lnSpc>
              <a:spcBef>
                <a:spcPts val="0"/>
              </a:spcBef>
              <a:spcAft>
                <a:spcPts val="1200"/>
              </a:spcAft>
              <a:defRPr/>
            </a:pPr>
            <a:r>
              <a:rPr lang="en-US" sz="1800" b="1" dirty="0" err="1">
                <a:solidFill>
                  <a:prstClr val="black"/>
                </a:solidFill>
                <a:latin typeface="Inter"/>
              </a:rPr>
              <a:t>Työkyvyn</a:t>
            </a:r>
            <a:r>
              <a:rPr lang="en-US" sz="1800" b="1" dirty="0">
                <a:solidFill>
                  <a:prstClr val="black"/>
                </a:solidFill>
                <a:latin typeface="Inter"/>
              </a:rPr>
              <a:t> </a:t>
            </a:r>
            <a:r>
              <a:rPr lang="en-US" sz="1800" b="1" dirty="0" err="1">
                <a:solidFill>
                  <a:prstClr val="black"/>
                </a:solidFill>
                <a:latin typeface="Inter"/>
              </a:rPr>
              <a:t>tuen</a:t>
            </a:r>
            <a:r>
              <a:rPr lang="en-US" sz="1800" b="1" dirty="0">
                <a:solidFill>
                  <a:prstClr val="black"/>
                </a:solidFill>
                <a:latin typeface="Inter"/>
              </a:rPr>
              <a:t> </a:t>
            </a:r>
            <a:r>
              <a:rPr lang="en-US" sz="1800" b="1" dirty="0" err="1">
                <a:solidFill>
                  <a:prstClr val="black"/>
                </a:solidFill>
                <a:latin typeface="Inter"/>
              </a:rPr>
              <a:t>tiimi</a:t>
            </a:r>
            <a:r>
              <a:rPr lang="en-US" sz="1800" b="1" dirty="0">
                <a:solidFill>
                  <a:prstClr val="black"/>
                </a:solidFill>
                <a:latin typeface="Inter"/>
              </a:rPr>
              <a:t>:</a:t>
            </a:r>
            <a:endParaRPr lang="fi-FI" sz="1800" b="1" dirty="0">
              <a:solidFill>
                <a:prstClr val="black"/>
              </a:solidFill>
              <a:latin typeface="Inter"/>
            </a:endParaRPr>
          </a:p>
          <a:p>
            <a:pPr marL="825500" lvl="4" indent="-285750">
              <a:lnSpc>
                <a:spcPct val="110000"/>
              </a:lnSpc>
              <a:spcBef>
                <a:spcPts val="0"/>
              </a:spcBef>
              <a:spcAft>
                <a:spcPts val="1200"/>
              </a:spcAft>
              <a:defRPr/>
            </a:pPr>
            <a:r>
              <a:rPr kumimoji="0" lang="fi-FI" i="0" u="none" strike="noStrike" kern="1200" cap="none" spc="0" normalizeH="0" baseline="0" noProof="0" dirty="0">
                <a:ln>
                  <a:noFill/>
                </a:ln>
                <a:solidFill>
                  <a:prstClr val="black"/>
                </a:solidFill>
                <a:effectLst/>
                <a:uLnTx/>
                <a:uFillTx/>
                <a:latin typeface="Inter"/>
              </a:rPr>
              <a:t>Lääkäri </a:t>
            </a:r>
            <a:endParaRPr lang="fi-FI" dirty="0">
              <a:solidFill>
                <a:prstClr val="black"/>
              </a:solidFill>
              <a:latin typeface="Inter"/>
            </a:endParaRPr>
          </a:p>
          <a:p>
            <a:pPr marL="825500" lvl="4" indent="-285750">
              <a:lnSpc>
                <a:spcPct val="110000"/>
              </a:lnSpc>
              <a:spcBef>
                <a:spcPts val="0"/>
              </a:spcBef>
              <a:spcAft>
                <a:spcPts val="1200"/>
              </a:spcAft>
              <a:defRPr/>
            </a:pPr>
            <a:r>
              <a:rPr kumimoji="0" lang="fi-FI" b="0" i="0" u="none" strike="noStrike" kern="1200" cap="none" spc="0" normalizeH="0" baseline="0" noProof="0" dirty="0">
                <a:ln>
                  <a:noFill/>
                </a:ln>
                <a:solidFill>
                  <a:prstClr val="black"/>
                </a:solidFill>
                <a:effectLst/>
                <a:uLnTx/>
                <a:uFillTx/>
                <a:latin typeface="Inter"/>
              </a:rPr>
              <a:t>työttömien terveystarkastuksia suorittava </a:t>
            </a:r>
            <a:r>
              <a:rPr kumimoji="0" lang="fi-FI" i="0" u="none" strike="noStrike" kern="1200" cap="none" spc="0" normalizeH="0" baseline="0" noProof="0" dirty="0">
                <a:ln>
                  <a:noFill/>
                </a:ln>
                <a:solidFill>
                  <a:prstClr val="black"/>
                </a:solidFill>
                <a:effectLst/>
                <a:uLnTx/>
                <a:uFillTx/>
                <a:latin typeface="Inter"/>
              </a:rPr>
              <a:t>sairaanhoitaja/ terveydenhoitaja </a:t>
            </a:r>
          </a:p>
          <a:p>
            <a:pPr marL="825500" lvl="4" indent="-285750">
              <a:lnSpc>
                <a:spcPct val="110000"/>
              </a:lnSpc>
              <a:spcBef>
                <a:spcPts val="0"/>
              </a:spcBef>
              <a:spcAft>
                <a:spcPts val="1200"/>
              </a:spcAft>
              <a:defRPr/>
            </a:pPr>
            <a:r>
              <a:rPr kumimoji="0" lang="fi-FI" i="0" u="none" strike="noStrike" kern="1200" cap="none" spc="0" normalizeH="0" baseline="0" noProof="0" dirty="0">
                <a:ln>
                  <a:noFill/>
                </a:ln>
                <a:solidFill>
                  <a:prstClr val="black"/>
                </a:solidFill>
                <a:effectLst/>
                <a:uLnTx/>
                <a:uFillTx/>
                <a:latin typeface="Inter"/>
              </a:rPr>
              <a:t>Työkykykoordinaattori</a:t>
            </a:r>
            <a:endParaRPr lang="fi-FI" i="0" u="none" strike="noStrike" kern="1200" cap="none" spc="0" normalizeH="0" baseline="0" noProof="0" dirty="0">
              <a:ln>
                <a:noFill/>
              </a:ln>
              <a:solidFill>
                <a:prstClr val="black"/>
              </a:solidFill>
              <a:effectLst/>
              <a:uLnTx/>
              <a:uFillTx/>
              <a:latin typeface="Inter"/>
            </a:endParaRPr>
          </a:p>
        </p:txBody>
      </p:sp>
      <p:sp>
        <p:nvSpPr>
          <p:cNvPr id="3" name="Dian numeron paikkamerkki 2">
            <a:extLst>
              <a:ext uri="{FF2B5EF4-FFF2-40B4-BE49-F238E27FC236}">
                <a16:creationId xmlns:a16="http://schemas.microsoft.com/office/drawing/2014/main" id="{7B71D1AB-7FA1-9101-4C87-4AA6DE46233A}"/>
              </a:ext>
              <a:ext uri="{C183D7F6-B498-43B3-948B-1728B52AA6E4}">
                <adec:decorative xmlns:adec="http://schemas.microsoft.com/office/drawing/2017/decorative" val="1"/>
              </a:ext>
            </a:extLst>
          </p:cNvPr>
          <p:cNvSpPr>
            <a:spLocks noGrp="1"/>
          </p:cNvSpPr>
          <p:nvPr>
            <p:ph type="sldNum" sz="quarter" idx="4294967295"/>
          </p:nvPr>
        </p:nvSpPr>
        <p:spPr>
          <a:xfrm>
            <a:off x="9448800" y="6316663"/>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pic>
        <p:nvPicPr>
          <p:cNvPr id="17" name="Kuva 16" descr="Ympyrän sisällä työkyvyn tuen tiimi ja asiakas, ympyrän ulkoreunalla palveluita toteuttavat sidosryhmäkumppanit monialaisena verkostona">
            <a:extLst>
              <a:ext uri="{FF2B5EF4-FFF2-40B4-BE49-F238E27FC236}">
                <a16:creationId xmlns:a16="http://schemas.microsoft.com/office/drawing/2014/main" id="{DE3C6279-3F46-21CA-06AE-E0303249563A}"/>
              </a:ext>
            </a:extLst>
          </p:cNvPr>
          <p:cNvPicPr>
            <a:picLocks noChangeAspect="1"/>
          </p:cNvPicPr>
          <p:nvPr/>
        </p:nvPicPr>
        <p:blipFill>
          <a:blip r:embed="rId3"/>
          <a:stretch>
            <a:fillRect/>
          </a:stretch>
        </p:blipFill>
        <p:spPr>
          <a:xfrm>
            <a:off x="7010985" y="1350084"/>
            <a:ext cx="4980864" cy="4157832"/>
          </a:xfrm>
          <a:prstGeom prst="rect">
            <a:avLst/>
          </a:prstGeom>
        </p:spPr>
      </p:pic>
    </p:spTree>
    <p:extLst>
      <p:ext uri="{BB962C8B-B14F-4D97-AF65-F5344CB8AC3E}">
        <p14:creationId xmlns:p14="http://schemas.microsoft.com/office/powerpoint/2010/main" val="11531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76D2A-8B36-11D2-75D2-BD451E773BB4}"/>
              </a:ext>
            </a:extLst>
          </p:cNvPr>
          <p:cNvSpPr>
            <a:spLocks noGrp="1"/>
          </p:cNvSpPr>
          <p:nvPr>
            <p:ph type="title"/>
          </p:nvPr>
        </p:nvSpPr>
        <p:spPr>
          <a:xfrm>
            <a:off x="838200" y="365125"/>
            <a:ext cx="10515600" cy="941161"/>
          </a:xfrm>
        </p:spPr>
        <p:txBody>
          <a:bodyPr/>
          <a:lstStyle/>
          <a:p>
            <a:r>
              <a:rPr lang="fi-FI" dirty="0"/>
              <a:t>Työkyvyn tuen tiimin asiakaskohderyhmä</a:t>
            </a:r>
          </a:p>
        </p:txBody>
      </p:sp>
      <p:sp>
        <p:nvSpPr>
          <p:cNvPr id="3" name="Sisällön paikkamerkki 2">
            <a:extLst>
              <a:ext uri="{FF2B5EF4-FFF2-40B4-BE49-F238E27FC236}">
                <a16:creationId xmlns:a16="http://schemas.microsoft.com/office/drawing/2014/main" id="{C6688F4A-5D97-BE8B-FA15-BA43F83FCB2C}"/>
              </a:ext>
            </a:extLst>
          </p:cNvPr>
          <p:cNvSpPr>
            <a:spLocks noGrp="1"/>
          </p:cNvSpPr>
          <p:nvPr>
            <p:ph idx="1"/>
          </p:nvPr>
        </p:nvSpPr>
        <p:spPr/>
        <p:txBody>
          <a:bodyPr>
            <a:normAutofit fontScale="92500" lnSpcReduction="10000"/>
          </a:bodyPr>
          <a:lstStyle/>
          <a:p>
            <a:r>
              <a:rPr lang="fi-FI" dirty="0"/>
              <a:t>Seuraavan asiakaskriteeristön täyttävät asiakkaat voidaan ohjata Työkyvyn tuen </a:t>
            </a:r>
            <a:r>
              <a:rPr lang="fi-FI" dirty="0" err="1"/>
              <a:t>tiimiiin</a:t>
            </a:r>
            <a:r>
              <a:rPr lang="fi-FI" dirty="0"/>
              <a:t>:</a:t>
            </a:r>
          </a:p>
          <a:p>
            <a:pPr marL="342900" indent="-342900">
              <a:buFont typeface="Arial" panose="020B0604020202020204" pitchFamily="34" charset="0"/>
              <a:buChar char="•"/>
            </a:pPr>
            <a:r>
              <a:rPr lang="fi-FI" dirty="0"/>
              <a:t>18-65-vuotias </a:t>
            </a:r>
          </a:p>
          <a:p>
            <a:pPr marL="342900" indent="-342900">
              <a:buFont typeface="Arial" panose="020B0604020202020204" pitchFamily="34" charset="0"/>
              <a:buChar char="•"/>
            </a:pPr>
            <a:r>
              <a:rPr lang="fi-FI" dirty="0"/>
              <a:t>Työterveyshuollon tai opiskelijaterveydenhuollon palveluiden ulkopuolella</a:t>
            </a:r>
          </a:p>
          <a:p>
            <a:pPr marL="342900" indent="-342900">
              <a:buFont typeface="Arial" panose="020B0604020202020204" pitchFamily="34" charset="0"/>
              <a:buChar char="•"/>
            </a:pPr>
            <a:r>
              <a:rPr lang="fi-FI" dirty="0"/>
              <a:t>Kuntoutumis- ja työllistymisedellytyksiä</a:t>
            </a:r>
          </a:p>
          <a:p>
            <a:pPr marL="342900" indent="-342900">
              <a:buFont typeface="Arial" panose="020B0604020202020204" pitchFamily="34" charset="0"/>
              <a:buChar char="•"/>
            </a:pPr>
            <a:r>
              <a:rPr lang="fi-FI" dirty="0"/>
              <a:t>Tarve monialaiseen työ- ja toimintakykyarvioon</a:t>
            </a:r>
          </a:p>
          <a:p>
            <a:pPr marL="342900" indent="-342900">
              <a:buFont typeface="Arial" panose="020B0604020202020204" pitchFamily="34" charset="0"/>
              <a:buChar char="•"/>
            </a:pPr>
            <a:r>
              <a:rPr lang="fi-FI" dirty="0"/>
              <a:t>Pitkäaikainen työkykyyn vaikuttava fyysinen, psyykkinen, sosiaalinen tai kognitiivinen haaste</a:t>
            </a:r>
          </a:p>
          <a:p>
            <a:pPr marL="342900" indent="-342900">
              <a:buFont typeface="Arial" panose="020B0604020202020204" pitchFamily="34" charset="0"/>
              <a:buChar char="•"/>
            </a:pPr>
            <a:r>
              <a:rPr lang="fi-FI" dirty="0"/>
              <a:t>Ratkaisua työllistymisen edistämiseksi ei ole löytynyt aiemmista palveluista</a:t>
            </a:r>
          </a:p>
          <a:p>
            <a:pPr marL="342900" indent="-342900">
              <a:buFont typeface="Arial" panose="020B0604020202020204" pitchFamily="34" charset="0"/>
              <a:buChar char="•"/>
            </a:pPr>
            <a:r>
              <a:rPr lang="fi-FI" dirty="0"/>
              <a:t>Ei kärsi akuutista päihde- tai mielenterveysongelmasta ja/tai vakavasta mielenterveysongelmasta</a:t>
            </a:r>
          </a:p>
          <a:p>
            <a:pPr marL="342900" indent="-342900">
              <a:buFont typeface="Arial" panose="020B0604020202020204" pitchFamily="34" charset="0"/>
              <a:buChar char="•"/>
            </a:pPr>
            <a:r>
              <a:rPr lang="fi-FI" dirty="0"/>
              <a:t>Ei ole käynnissä olevaa työkykyyn tai sen arviointiin vaikuttavaa prosessia erikoissairaanhoidossa.</a:t>
            </a:r>
          </a:p>
        </p:txBody>
      </p:sp>
    </p:spTree>
    <p:extLst>
      <p:ext uri="{BB962C8B-B14F-4D97-AF65-F5344CB8AC3E}">
        <p14:creationId xmlns:p14="http://schemas.microsoft.com/office/powerpoint/2010/main" val="260174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E3BA6B-213F-1218-3CF1-ADB5FF190A12}"/>
              </a:ext>
            </a:extLst>
          </p:cNvPr>
          <p:cNvSpPr>
            <a:spLocks noGrp="1"/>
          </p:cNvSpPr>
          <p:nvPr>
            <p:ph type="title"/>
          </p:nvPr>
        </p:nvSpPr>
        <p:spPr>
          <a:xfrm>
            <a:off x="838200" y="365126"/>
            <a:ext cx="10515600" cy="871492"/>
          </a:xfrm>
        </p:spPr>
        <p:txBody>
          <a:bodyPr/>
          <a:lstStyle/>
          <a:p>
            <a:r>
              <a:rPr lang="fi-FI" dirty="0"/>
              <a:t>Keskeisimmät yhteistyökumppanit 1/2 </a:t>
            </a:r>
          </a:p>
        </p:txBody>
      </p:sp>
      <p:sp>
        <p:nvSpPr>
          <p:cNvPr id="5" name="Sisällön paikkamerkki 4">
            <a:extLst>
              <a:ext uri="{FF2B5EF4-FFF2-40B4-BE49-F238E27FC236}">
                <a16:creationId xmlns:a16="http://schemas.microsoft.com/office/drawing/2014/main" id="{04DDE32E-4BD5-0DB1-1A1D-B067F2E7151A}"/>
              </a:ext>
            </a:extLst>
          </p:cNvPr>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fi-FI" sz="2400" b="1" dirty="0"/>
              <a:t>Kunnan työllisyyspalvelut</a:t>
            </a:r>
          </a:p>
          <a:p>
            <a:pPr marL="342900" indent="-342900">
              <a:buFont typeface="Arial" panose="020B0604020202020204" pitchFamily="34" charset="0"/>
              <a:buChar char="•"/>
            </a:pPr>
            <a:r>
              <a:rPr lang="fi-FI" sz="2400" b="1" dirty="0"/>
              <a:t>TE-palvelut</a:t>
            </a:r>
            <a:endParaRPr lang="fi-FI" sz="2400" dirty="0"/>
          </a:p>
          <a:p>
            <a:pPr marL="342900" indent="-342900">
              <a:buFont typeface="Arial" panose="020B0604020202020204" pitchFamily="34" charset="0"/>
              <a:buChar char="•"/>
            </a:pPr>
            <a:r>
              <a:rPr lang="fi-FI" sz="2400" b="1" dirty="0"/>
              <a:t>Hyvinvointialueen palvelut</a:t>
            </a:r>
          </a:p>
          <a:p>
            <a:pPr marL="1028700" lvl="1" indent="-342900"/>
            <a:r>
              <a:rPr lang="fi-FI" sz="2200" b="0" dirty="0"/>
              <a:t>Perusterveydenhuollon palvelut</a:t>
            </a:r>
          </a:p>
          <a:p>
            <a:pPr marL="1028700" lvl="1" indent="-342900"/>
            <a:r>
              <a:rPr lang="fi-FI" sz="2200" b="0" dirty="0"/>
              <a:t>Työikäisten sosiaalipalvelut</a:t>
            </a:r>
          </a:p>
          <a:p>
            <a:pPr marL="1028700" lvl="1" indent="-342900"/>
            <a:r>
              <a:rPr lang="fi-FI" sz="2200" b="0" dirty="0"/>
              <a:t>Hyvinvointialueen aikuis- ja erikoispsykiatria</a:t>
            </a:r>
          </a:p>
          <a:p>
            <a:pPr marL="1028700" lvl="1" indent="-342900"/>
            <a:r>
              <a:rPr lang="fi-FI" sz="2200" b="0" dirty="0"/>
              <a:t>Hyvinvointialueen kuntoutuspalvelut</a:t>
            </a:r>
          </a:p>
          <a:p>
            <a:pPr marL="1028700" lvl="1" indent="-342900"/>
            <a:r>
              <a:rPr lang="fi-FI" sz="2200" b="0" dirty="0"/>
              <a:t>Muut hyvinvointialueen palvelut, esimerkiksi päihdetyö</a:t>
            </a:r>
          </a:p>
          <a:p>
            <a:pPr marL="342900" indent="-342900">
              <a:buFont typeface="Arial" panose="020B0604020202020204" pitchFamily="34" charset="0"/>
              <a:buChar char="•"/>
            </a:pPr>
            <a:r>
              <a:rPr lang="fi-FI" sz="2400" b="1" dirty="0"/>
              <a:t>Työeläkelaitokset</a:t>
            </a:r>
          </a:p>
          <a:p>
            <a:pPr marL="342900" indent="-342900">
              <a:buFont typeface="Arial" panose="020B0604020202020204" pitchFamily="34" charset="0"/>
              <a:buChar char="•"/>
            </a:pPr>
            <a:r>
              <a:rPr lang="fi-FI" sz="2400" b="1" dirty="0"/>
              <a:t>Kela</a:t>
            </a:r>
          </a:p>
          <a:p>
            <a:pPr marL="342900" indent="-342900">
              <a:buFont typeface="Arial" panose="020B0604020202020204" pitchFamily="34" charset="0"/>
              <a:buChar char="•"/>
            </a:pPr>
            <a:r>
              <a:rPr lang="fi-FI" sz="2400" b="1" dirty="0"/>
              <a:t>Oppilaitokset</a:t>
            </a:r>
          </a:p>
          <a:p>
            <a:pPr marL="342900" indent="-342900">
              <a:buFont typeface="Arial" panose="020B0604020202020204" pitchFamily="34" charset="0"/>
              <a:buChar char="•"/>
            </a:pPr>
            <a:r>
              <a:rPr lang="fi-FI" sz="2400" b="1" dirty="0"/>
              <a:t>Muut valtion palvelut</a:t>
            </a:r>
            <a:endParaRPr lang="fi-FI" sz="2400" dirty="0"/>
          </a:p>
          <a:p>
            <a:pPr marL="1028700" lvl="1" indent="-342900"/>
            <a:r>
              <a:rPr lang="fi-FI" sz="2200" b="0" dirty="0"/>
              <a:t>Esimerkiksi talous- ja velkaneuvonta</a:t>
            </a:r>
          </a:p>
        </p:txBody>
      </p:sp>
    </p:spTree>
    <p:extLst>
      <p:ext uri="{BB962C8B-B14F-4D97-AF65-F5344CB8AC3E}">
        <p14:creationId xmlns:p14="http://schemas.microsoft.com/office/powerpoint/2010/main" val="381812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E3BA6B-213F-1218-3CF1-ADB5FF190A12}"/>
              </a:ext>
            </a:extLst>
          </p:cNvPr>
          <p:cNvSpPr>
            <a:spLocks noGrp="1"/>
          </p:cNvSpPr>
          <p:nvPr>
            <p:ph type="title"/>
          </p:nvPr>
        </p:nvSpPr>
        <p:spPr/>
        <p:txBody>
          <a:bodyPr/>
          <a:lstStyle/>
          <a:p>
            <a:r>
              <a:rPr lang="fi-FI" dirty="0"/>
              <a:t>Keskeisimmät yhteistyökumppanit 2/2 </a:t>
            </a:r>
          </a:p>
        </p:txBody>
      </p:sp>
      <p:sp>
        <p:nvSpPr>
          <p:cNvPr id="7" name="Tekstin paikkamerkki 6">
            <a:extLst>
              <a:ext uri="{FF2B5EF4-FFF2-40B4-BE49-F238E27FC236}">
                <a16:creationId xmlns:a16="http://schemas.microsoft.com/office/drawing/2014/main" id="{CC3B9C0A-D958-B301-C04B-B5DEC2FBE2A5}"/>
              </a:ext>
            </a:extLst>
          </p:cNvPr>
          <p:cNvSpPr>
            <a:spLocks noGrp="1"/>
          </p:cNvSpPr>
          <p:nvPr>
            <p:ph type="body" sz="quarter" idx="13"/>
          </p:nvPr>
        </p:nvSpPr>
        <p:spPr>
          <a:xfrm>
            <a:off x="839787" y="1701088"/>
            <a:ext cx="10512425" cy="446088"/>
          </a:xfrm>
        </p:spPr>
        <p:txBody>
          <a:bodyPr/>
          <a:lstStyle/>
          <a:p>
            <a:r>
              <a:rPr lang="fi-FI" sz="2000" b="1" dirty="0"/>
              <a:t>Kolmannen sektorin palveluntarjoajia ja toimijoita:</a:t>
            </a:r>
            <a:endParaRPr lang="fi-FI" sz="2000" dirty="0"/>
          </a:p>
          <a:p>
            <a:endParaRPr lang="fi-FI" sz="2000" dirty="0"/>
          </a:p>
        </p:txBody>
      </p:sp>
      <p:sp>
        <p:nvSpPr>
          <p:cNvPr id="3" name="Sisällön paikkamerkki 2">
            <a:extLst>
              <a:ext uri="{FF2B5EF4-FFF2-40B4-BE49-F238E27FC236}">
                <a16:creationId xmlns:a16="http://schemas.microsoft.com/office/drawing/2014/main" id="{82C1643A-8092-DF15-1B32-E8595048BD93}"/>
              </a:ext>
            </a:extLst>
          </p:cNvPr>
          <p:cNvSpPr>
            <a:spLocks noGrp="1"/>
          </p:cNvSpPr>
          <p:nvPr>
            <p:ph type="body" sz="half" idx="2"/>
          </p:nvPr>
        </p:nvSpPr>
        <p:spPr>
          <a:xfrm>
            <a:off x="839788" y="2473235"/>
            <a:ext cx="5083934" cy="3395752"/>
          </a:xfrm>
        </p:spPr>
        <p:txBody>
          <a:bodyPr>
            <a:normAutofit fontScale="92500" lnSpcReduction="10000"/>
          </a:bodyPr>
          <a:lstStyle/>
          <a:p>
            <a:pPr marL="342900" indent="-342900">
              <a:lnSpc>
                <a:spcPct val="120000"/>
              </a:lnSpc>
              <a:buFont typeface="Arial" panose="020B0604020202020204" pitchFamily="34" charset="0"/>
              <a:buChar char="•"/>
            </a:pPr>
            <a:r>
              <a:rPr lang="fi-FI" sz="1600" dirty="0"/>
              <a:t>Elävä säätiö</a:t>
            </a:r>
          </a:p>
          <a:p>
            <a:pPr marL="342900" indent="-342900">
              <a:lnSpc>
                <a:spcPct val="120000"/>
              </a:lnSpc>
              <a:buFont typeface="Arial" panose="020B0604020202020204" pitchFamily="34" charset="0"/>
              <a:buChar char="•"/>
            </a:pPr>
            <a:r>
              <a:rPr lang="fi-FI" sz="1600" dirty="0" err="1"/>
              <a:t>ViaDia</a:t>
            </a:r>
            <a:r>
              <a:rPr lang="fi-FI" sz="1600" dirty="0"/>
              <a:t> Pohjois-Savo</a:t>
            </a:r>
          </a:p>
          <a:p>
            <a:pPr marL="342900" indent="-342900">
              <a:lnSpc>
                <a:spcPct val="120000"/>
              </a:lnSpc>
              <a:buFont typeface="Arial" panose="020B0604020202020204" pitchFamily="34" charset="0"/>
              <a:buChar char="•"/>
            </a:pPr>
            <a:r>
              <a:rPr lang="fi-FI" sz="1600" dirty="0" err="1"/>
              <a:t>Finfami</a:t>
            </a:r>
            <a:endParaRPr lang="fi-FI" sz="1600" dirty="0"/>
          </a:p>
          <a:p>
            <a:pPr marL="342900" indent="-342900">
              <a:lnSpc>
                <a:spcPct val="120000"/>
              </a:lnSpc>
              <a:buFont typeface="Arial" panose="020B0604020202020204" pitchFamily="34" charset="0"/>
              <a:buChar char="•"/>
            </a:pPr>
            <a:r>
              <a:rPr lang="fi-FI" sz="1600" dirty="0"/>
              <a:t>Mielenterveyden keskusliitto</a:t>
            </a:r>
          </a:p>
          <a:p>
            <a:pPr marL="342900" indent="-342900">
              <a:lnSpc>
                <a:spcPct val="120000"/>
              </a:lnSpc>
              <a:buFont typeface="Arial" panose="020B0604020202020204" pitchFamily="34" charset="0"/>
              <a:buChar char="•"/>
            </a:pPr>
            <a:r>
              <a:rPr lang="fi-FI" sz="1600" dirty="0"/>
              <a:t>Mieli Hyvin ry</a:t>
            </a:r>
          </a:p>
          <a:p>
            <a:pPr marL="342900" indent="-342900">
              <a:lnSpc>
                <a:spcPct val="120000"/>
              </a:lnSpc>
              <a:buFont typeface="Arial" panose="020B0604020202020204" pitchFamily="34" charset="0"/>
              <a:buChar char="•"/>
            </a:pPr>
            <a:r>
              <a:rPr lang="fi-FI" sz="1600" dirty="0"/>
              <a:t>Huoltoliitto / Kunnon paikka</a:t>
            </a:r>
          </a:p>
          <a:p>
            <a:pPr marL="342900" indent="-342900">
              <a:lnSpc>
                <a:spcPct val="120000"/>
              </a:lnSpc>
              <a:buFont typeface="Arial" panose="020B0604020202020204" pitchFamily="34" charset="0"/>
              <a:buChar char="•"/>
            </a:pPr>
            <a:r>
              <a:rPr lang="fi-FI" sz="1600" dirty="0"/>
              <a:t>Nuorten palvelu</a:t>
            </a:r>
          </a:p>
          <a:p>
            <a:pPr marL="342900" indent="-342900">
              <a:lnSpc>
                <a:spcPct val="120000"/>
              </a:lnSpc>
              <a:buFont typeface="Arial" panose="020B0604020202020204" pitchFamily="34" charset="0"/>
              <a:buChar char="•"/>
            </a:pPr>
            <a:r>
              <a:rPr lang="fi-FI" sz="1600" dirty="0"/>
              <a:t>Ohjaamo</a:t>
            </a:r>
          </a:p>
          <a:p>
            <a:pPr marL="342900" indent="-342900">
              <a:lnSpc>
                <a:spcPct val="120000"/>
              </a:lnSpc>
              <a:buFont typeface="Arial" panose="020B0604020202020204" pitchFamily="34" charset="0"/>
              <a:buChar char="•"/>
            </a:pPr>
            <a:r>
              <a:rPr lang="fi-FI" sz="1600" dirty="0" err="1"/>
              <a:t>Vamos</a:t>
            </a:r>
            <a:endParaRPr lang="fi-FI" sz="1600" dirty="0"/>
          </a:p>
          <a:p>
            <a:pPr marL="342900" indent="-342900">
              <a:lnSpc>
                <a:spcPct val="120000"/>
              </a:lnSpc>
              <a:buFont typeface="Arial" panose="020B0604020202020204" pitchFamily="34" charset="0"/>
              <a:buChar char="•"/>
            </a:pPr>
            <a:r>
              <a:rPr lang="fi-FI" sz="1600" dirty="0"/>
              <a:t>Hyvä Mieli ry / Kuopion kriisikeskus</a:t>
            </a:r>
          </a:p>
        </p:txBody>
      </p:sp>
      <p:sp>
        <p:nvSpPr>
          <p:cNvPr id="4" name="Tekstin paikkamerkki 3">
            <a:extLst>
              <a:ext uri="{FF2B5EF4-FFF2-40B4-BE49-F238E27FC236}">
                <a16:creationId xmlns:a16="http://schemas.microsoft.com/office/drawing/2014/main" id="{2955D6F2-3C0F-D1D3-6D21-A9712E0D43A6}"/>
              </a:ext>
            </a:extLst>
          </p:cNvPr>
          <p:cNvSpPr>
            <a:spLocks noGrp="1"/>
          </p:cNvSpPr>
          <p:nvPr>
            <p:ph type="body" sz="half" idx="10"/>
          </p:nvPr>
        </p:nvSpPr>
        <p:spPr>
          <a:xfrm>
            <a:off x="6268278" y="2473235"/>
            <a:ext cx="5083934" cy="3395752"/>
          </a:xfrm>
        </p:spPr>
        <p:txBody>
          <a:bodyPr>
            <a:normAutofit fontScale="85000" lnSpcReduction="20000"/>
          </a:bodyPr>
          <a:lstStyle/>
          <a:p>
            <a:pPr marL="285750" indent="-285750">
              <a:lnSpc>
                <a:spcPct val="120000"/>
              </a:lnSpc>
              <a:buFont typeface="Arial" panose="020B0604020202020204" pitchFamily="34" charset="0"/>
              <a:buChar char="•"/>
            </a:pPr>
            <a:r>
              <a:rPr lang="fi-FI" sz="1800" dirty="0"/>
              <a:t>Pohjois-Savon opisto</a:t>
            </a:r>
          </a:p>
          <a:p>
            <a:pPr marL="285750" indent="-285750">
              <a:lnSpc>
                <a:spcPct val="120000"/>
              </a:lnSpc>
              <a:buFont typeface="Arial" panose="020B0604020202020204" pitchFamily="34" charset="0"/>
              <a:buChar char="•"/>
            </a:pPr>
            <a:r>
              <a:rPr lang="fi-FI" dirty="0" err="1"/>
              <a:t>Ev.lut</a:t>
            </a:r>
            <a:r>
              <a:rPr lang="fi-FI" dirty="0"/>
              <a:t> seurakuntien diakoniatyö</a:t>
            </a:r>
          </a:p>
          <a:p>
            <a:pPr marL="285750" indent="-285750">
              <a:lnSpc>
                <a:spcPct val="120000"/>
              </a:lnSpc>
              <a:buFont typeface="Arial" panose="020B0604020202020204" pitchFamily="34" charset="0"/>
              <a:buChar char="•"/>
            </a:pPr>
            <a:r>
              <a:rPr lang="fi-FI" dirty="0"/>
              <a:t>Kulttuuripaja Luode</a:t>
            </a:r>
          </a:p>
          <a:p>
            <a:pPr marL="285750" indent="-285750">
              <a:lnSpc>
                <a:spcPct val="120000"/>
              </a:lnSpc>
              <a:buFont typeface="Arial" panose="020B0604020202020204" pitchFamily="34" charset="0"/>
              <a:buChar char="•"/>
            </a:pPr>
            <a:r>
              <a:rPr lang="fi-FI" dirty="0"/>
              <a:t>Navigaattori</a:t>
            </a:r>
          </a:p>
          <a:p>
            <a:pPr marL="285750" indent="-285750">
              <a:lnSpc>
                <a:spcPct val="120000"/>
              </a:lnSpc>
              <a:buFont typeface="Arial" panose="020B0604020202020204" pitchFamily="34" charset="0"/>
              <a:buChar char="•"/>
            </a:pPr>
            <a:r>
              <a:rPr lang="fi-FI" dirty="0"/>
              <a:t>Perheentalo</a:t>
            </a:r>
          </a:p>
          <a:p>
            <a:pPr marL="285750" indent="-285750">
              <a:lnSpc>
                <a:spcPct val="120000"/>
              </a:lnSpc>
              <a:buFont typeface="Arial" panose="020B0604020202020204" pitchFamily="34" charset="0"/>
              <a:buChar char="•"/>
            </a:pPr>
            <a:r>
              <a:rPr lang="fi-FI" dirty="0"/>
              <a:t>Päihdelinkki</a:t>
            </a:r>
          </a:p>
          <a:p>
            <a:pPr marL="285750" indent="-285750">
              <a:lnSpc>
                <a:spcPct val="120000"/>
              </a:lnSpc>
              <a:buFont typeface="Arial" panose="020B0604020202020204" pitchFamily="34" charset="0"/>
              <a:buChar char="•"/>
            </a:pPr>
            <a:r>
              <a:rPr lang="fi-FI" dirty="0"/>
              <a:t>Päihdepalvelusäätiö</a:t>
            </a:r>
          </a:p>
          <a:p>
            <a:pPr marL="285750" indent="-285750">
              <a:lnSpc>
                <a:spcPct val="120000"/>
              </a:lnSpc>
              <a:buFont typeface="Arial" panose="020B0604020202020204" pitchFamily="34" charset="0"/>
              <a:buChar char="•"/>
            </a:pPr>
            <a:r>
              <a:rPr lang="fi-FI" dirty="0" err="1"/>
              <a:t>Sirkkulanpuisto</a:t>
            </a:r>
            <a:endParaRPr lang="fi-FI" dirty="0"/>
          </a:p>
          <a:p>
            <a:pPr marL="285750" indent="-285750">
              <a:lnSpc>
                <a:spcPct val="120000"/>
              </a:lnSpc>
              <a:buFont typeface="Arial" panose="020B0604020202020204" pitchFamily="34" charset="0"/>
              <a:buChar char="•"/>
            </a:pPr>
            <a:r>
              <a:rPr lang="fi-FI" dirty="0" err="1"/>
              <a:t>Työterapinen</a:t>
            </a:r>
            <a:r>
              <a:rPr lang="fi-FI" dirty="0"/>
              <a:t> yhdistys</a:t>
            </a:r>
          </a:p>
          <a:p>
            <a:pPr marL="285750" indent="-285750">
              <a:lnSpc>
                <a:spcPct val="120000"/>
              </a:lnSpc>
              <a:buFont typeface="Arial" panose="020B0604020202020204" pitchFamily="34" charset="0"/>
              <a:buChar char="•"/>
            </a:pPr>
            <a:r>
              <a:rPr lang="fi-FI" dirty="0"/>
              <a:t>Setlementti </a:t>
            </a:r>
            <a:r>
              <a:rPr lang="fi-FI" dirty="0" err="1"/>
              <a:t>Puijola</a:t>
            </a:r>
            <a:r>
              <a:rPr lang="fi-FI" dirty="0"/>
              <a:t>, asumisneuvonta</a:t>
            </a:r>
          </a:p>
          <a:p>
            <a:pPr marL="285750" indent="-285750">
              <a:lnSpc>
                <a:spcPct val="120000"/>
              </a:lnSpc>
              <a:buFont typeface="Arial" panose="020B0604020202020204" pitchFamily="34" charset="0"/>
              <a:buChar char="•"/>
            </a:pPr>
            <a:r>
              <a:rPr lang="fi-FI" dirty="0"/>
              <a:t>Nuorisoasuntoliitto NAL</a:t>
            </a:r>
          </a:p>
        </p:txBody>
      </p:sp>
    </p:spTree>
    <p:extLst>
      <p:ext uri="{BB962C8B-B14F-4D97-AF65-F5344CB8AC3E}">
        <p14:creationId xmlns:p14="http://schemas.microsoft.com/office/powerpoint/2010/main" val="116039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C34E631-11F3-DEE7-576A-4758683D8A4E}"/>
              </a:ext>
            </a:extLst>
          </p:cNvPr>
          <p:cNvSpPr>
            <a:spLocks noGrp="1"/>
          </p:cNvSpPr>
          <p:nvPr>
            <p:ph type="title"/>
          </p:nvPr>
        </p:nvSpPr>
        <p:spPr>
          <a:xfrm>
            <a:off x="6671149" y="644434"/>
            <a:ext cx="5290794" cy="1384663"/>
          </a:xfrm>
        </p:spPr>
        <p:txBody>
          <a:bodyPr/>
          <a:lstStyle/>
          <a:p>
            <a:pPr>
              <a:lnSpc>
                <a:spcPct val="100000"/>
              </a:lnSpc>
            </a:pPr>
            <a:r>
              <a:rPr lang="fi-FI" sz="2800" b="0" dirty="0"/>
              <a:t>Asiakkaan palvelupolku vaiheittain Työkyvyn tuen tiimin toimintamallissa</a:t>
            </a:r>
          </a:p>
        </p:txBody>
      </p:sp>
      <p:sp>
        <p:nvSpPr>
          <p:cNvPr id="4" name="Sisällön paikkamerkki 3">
            <a:extLst>
              <a:ext uri="{FF2B5EF4-FFF2-40B4-BE49-F238E27FC236}">
                <a16:creationId xmlns:a16="http://schemas.microsoft.com/office/drawing/2014/main" id="{80502882-90F1-E52C-2D40-D0513E23596B}"/>
              </a:ext>
            </a:extLst>
          </p:cNvPr>
          <p:cNvSpPr>
            <a:spLocks noGrp="1"/>
          </p:cNvSpPr>
          <p:nvPr>
            <p:ph sz="half" idx="2"/>
          </p:nvPr>
        </p:nvSpPr>
        <p:spPr>
          <a:xfrm>
            <a:off x="6418600" y="2599363"/>
            <a:ext cx="5290794" cy="3760340"/>
          </a:xfrm>
        </p:spPr>
        <p:txBody>
          <a:bodyPr>
            <a:normAutofit lnSpcReduction="10000"/>
          </a:bodyPr>
          <a:lstStyle/>
          <a:p>
            <a:pPr marL="457200" indent="-457200">
              <a:lnSpc>
                <a:spcPct val="100000"/>
              </a:lnSpc>
              <a:buFont typeface="+mj-lt"/>
              <a:buAutoNum type="arabicPeriod"/>
            </a:pPr>
            <a:r>
              <a:rPr lang="fi-FI" sz="1800" dirty="0"/>
              <a:t>Palvelutarpeen tunnistaminen ja asiakkaan ohjautuminen Työkyvyn tuen tiimin palveluun</a:t>
            </a:r>
          </a:p>
          <a:p>
            <a:pPr marL="457200" indent="-457200">
              <a:lnSpc>
                <a:spcPct val="100000"/>
              </a:lnSpc>
              <a:buFont typeface="+mj-lt"/>
              <a:buAutoNum type="arabicPeriod"/>
            </a:pPr>
            <a:r>
              <a:rPr lang="fi-FI" sz="1800" dirty="0"/>
              <a:t>Työkyvyn tarpeen selvittäminen ja tavoitteiden asettaminen</a:t>
            </a:r>
          </a:p>
          <a:p>
            <a:pPr marL="457200" indent="-457200">
              <a:lnSpc>
                <a:spcPct val="100000"/>
              </a:lnSpc>
              <a:buFont typeface="+mj-lt"/>
              <a:buAutoNum type="arabicPeriod"/>
            </a:pPr>
            <a:r>
              <a:rPr lang="fi-FI" sz="1800" dirty="0"/>
              <a:t>Palveluiden toiminnan suunnittelu sekä yhteistyön koordinointi</a:t>
            </a:r>
          </a:p>
          <a:p>
            <a:pPr marL="457200" indent="-457200">
              <a:lnSpc>
                <a:spcPct val="100000"/>
              </a:lnSpc>
              <a:buFont typeface="+mj-lt"/>
              <a:buAutoNum type="arabicPeriod"/>
            </a:pPr>
            <a:r>
              <a:rPr lang="fi-FI" sz="1800" dirty="0"/>
              <a:t>Työkykyä tukevat keinot ja menetelmät</a:t>
            </a:r>
          </a:p>
          <a:p>
            <a:pPr marL="457200" indent="-457200">
              <a:lnSpc>
                <a:spcPct val="100000"/>
              </a:lnSpc>
              <a:buFont typeface="+mj-lt"/>
              <a:buAutoNum type="arabicPeriod"/>
            </a:pPr>
            <a:r>
              <a:rPr lang="fi-FI" sz="1800" dirty="0"/>
              <a:t>Jatko-ohjaus palveluihin. Palveluiden toteutus ja seuranta</a:t>
            </a:r>
          </a:p>
          <a:p>
            <a:pPr marL="457200" indent="-457200">
              <a:lnSpc>
                <a:spcPct val="100000"/>
              </a:lnSpc>
              <a:buFont typeface="+mj-lt"/>
              <a:buAutoNum type="arabicPeriod"/>
            </a:pPr>
            <a:r>
              <a:rPr lang="fi-FI" sz="1800" dirty="0"/>
              <a:t>Tavoitteen saavuttaminen</a:t>
            </a:r>
          </a:p>
          <a:p>
            <a:pPr marL="457200" indent="-457200">
              <a:lnSpc>
                <a:spcPct val="100000"/>
              </a:lnSpc>
              <a:buFont typeface="+mj-lt"/>
              <a:buAutoNum type="arabicPeriod"/>
            </a:pPr>
            <a:endParaRPr lang="fi-FI" sz="1800" dirty="0"/>
          </a:p>
        </p:txBody>
      </p:sp>
      <p:pic>
        <p:nvPicPr>
          <p:cNvPr id="7" name="Kuvan paikkamerkki 6">
            <a:extLst>
              <a:ext uri="{FF2B5EF4-FFF2-40B4-BE49-F238E27FC236}">
                <a16:creationId xmlns:a16="http://schemas.microsoft.com/office/drawing/2014/main" id="{10B2367F-9F28-5E44-C6AB-3A1E05BA6B9D}"/>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764" r="17764"/>
          <a:stretch/>
        </p:blipFill>
        <p:spPr/>
      </p:pic>
    </p:spTree>
    <p:extLst>
      <p:ext uri="{BB962C8B-B14F-4D97-AF65-F5344CB8AC3E}">
        <p14:creationId xmlns:p14="http://schemas.microsoft.com/office/powerpoint/2010/main" val="104176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p:txBody>
          <a:bodyPr>
            <a:normAutofit/>
          </a:bodyPr>
          <a:lstStyle/>
          <a:p>
            <a:r>
              <a:rPr lang="fi-FI" b="0" dirty="0"/>
              <a:t>1. </a:t>
            </a:r>
            <a:r>
              <a:rPr lang="fi-FI" sz="3600" b="0" dirty="0"/>
              <a:t>Palvelutarpeen tunnistaminen ja asiakkaan ohjautuminen Työkyvyn tuen tiimin palveluun</a:t>
            </a:r>
            <a:endParaRPr lang="fi-FI" b="0" dirty="0"/>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p:txBody>
          <a:bodyPr>
            <a:normAutofit/>
          </a:bodyPr>
          <a:lstStyle/>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lgn="just">
              <a:buFont typeface="Arial" panose="020B0604020202020204" pitchFamily="34" charset="0"/>
              <a:buChar char="•"/>
            </a:pPr>
            <a:r>
              <a:rPr lang="fi-FI" dirty="0"/>
              <a:t>Kun asiakkaan tarve työkyvyn tukemiseen havaitaan, hänet ohjataan palveluun joko jonkin palveluntarjoajan, esimerkiksi TE-palveluiden tai 3. sektorin toimijan lähettämänä tai Asiakas voi hakeutua palveluun itse. </a:t>
            </a:r>
          </a:p>
          <a:p>
            <a:endParaRPr lang="fi-FI" dirty="0"/>
          </a:p>
          <a:p>
            <a:pPr marL="342900" indent="-342900" algn="just">
              <a:buFont typeface="Arial" panose="020B0604020202020204" pitchFamily="34" charset="0"/>
              <a:buChar char="•"/>
            </a:pPr>
            <a:r>
              <a:rPr lang="fi-FI" dirty="0"/>
              <a:t>Asiakkaan palveluun lähettävä taho tarkistaa ensin palveluiden sopivuuden asiakkaan tarpeisiin Työkyvyn tuen tiimin asiakaskriteeristön avulla tai konsultoimalla työkykykoordinaattoria puhelimitse tai sähköpostitse. </a:t>
            </a:r>
          </a:p>
        </p:txBody>
      </p:sp>
    </p:spTree>
    <p:extLst>
      <p:ext uri="{BB962C8B-B14F-4D97-AF65-F5344CB8AC3E}">
        <p14:creationId xmlns:p14="http://schemas.microsoft.com/office/powerpoint/2010/main" val="285323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9D9C246-40ED-FB79-C78D-1942491B6176}"/>
              </a:ext>
            </a:extLst>
          </p:cNvPr>
          <p:cNvSpPr>
            <a:spLocks noGrp="1"/>
          </p:cNvSpPr>
          <p:nvPr>
            <p:ph type="title"/>
          </p:nvPr>
        </p:nvSpPr>
        <p:spPr>
          <a:xfrm>
            <a:off x="0" y="-1434465"/>
            <a:ext cx="8712200" cy="1325563"/>
          </a:xfrm>
        </p:spPr>
        <p:txBody>
          <a:bodyPr>
            <a:noAutofit/>
          </a:bodyPr>
          <a:lstStyle/>
          <a:p>
            <a:r>
              <a:rPr lang="fi-FI" sz="1800" b="1" kern="1200" dirty="0">
                <a:solidFill>
                  <a:srgbClr val="7952AF"/>
                </a:solidFill>
                <a:effectLst/>
                <a:latin typeface="Inter"/>
                <a:ea typeface="+mj-ea"/>
                <a:cs typeface="+mj-cs"/>
              </a:rPr>
              <a:t>Kaaviokuva: 1. Palvelutarpeen tunnistaminen ja asiakkaan ohjautuminen Työkyvyn tuen tiimin palveluun</a:t>
            </a:r>
            <a:endParaRPr lang="fi-FI" sz="1800" dirty="0"/>
          </a:p>
        </p:txBody>
      </p:sp>
      <p:pic>
        <p:nvPicPr>
          <p:cNvPr id="5" name="Sisällön paikkamerkki 4" descr="Kaaviokuva vaiheesta 1  asiakkaan palvelupolussa. Kuvassa asiakas, palveluun lähettävä taho ja päätöskohta, jossa asiakaskriteeristö työkaluna sen päättämiseen, ohjataanko asiakas Työkyvyn tuen tiimin palveluihin vai muuhun palveluun. Kuvan alaosassa terveystarkastusta symboloiva laatikko, jossa lukee terveystarkastus, tarvittaessa.">
            <a:extLst>
              <a:ext uri="{FF2B5EF4-FFF2-40B4-BE49-F238E27FC236}">
                <a16:creationId xmlns:a16="http://schemas.microsoft.com/office/drawing/2014/main" id="{AA780378-67FC-B2E8-6B88-3A5DC109AE9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01887" y="0"/>
            <a:ext cx="7388225" cy="6858000"/>
          </a:xfrm>
        </p:spPr>
      </p:pic>
    </p:spTree>
    <p:extLst>
      <p:ext uri="{BB962C8B-B14F-4D97-AF65-F5344CB8AC3E}">
        <p14:creationId xmlns:p14="http://schemas.microsoft.com/office/powerpoint/2010/main" val="102130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CE4B9-274B-21B3-D393-7C1EFFF6D549}"/>
              </a:ext>
            </a:extLst>
          </p:cNvPr>
          <p:cNvSpPr>
            <a:spLocks noGrp="1"/>
          </p:cNvSpPr>
          <p:nvPr>
            <p:ph type="title"/>
          </p:nvPr>
        </p:nvSpPr>
        <p:spPr/>
        <p:txBody>
          <a:bodyPr>
            <a:normAutofit/>
          </a:bodyPr>
          <a:lstStyle/>
          <a:p>
            <a:r>
              <a:rPr lang="fi-FI" sz="3200" b="0" dirty="0"/>
              <a:t>2. Työkyvyn tarpeen selvittäminen ja tavoitteiden asettaminen</a:t>
            </a:r>
          </a:p>
        </p:txBody>
      </p:sp>
      <p:sp>
        <p:nvSpPr>
          <p:cNvPr id="3" name="Sisällön paikkamerkki 2">
            <a:extLst>
              <a:ext uri="{FF2B5EF4-FFF2-40B4-BE49-F238E27FC236}">
                <a16:creationId xmlns:a16="http://schemas.microsoft.com/office/drawing/2014/main" id="{9DCAE69D-6806-E7F2-160C-21087396DB27}"/>
              </a:ext>
            </a:extLst>
          </p:cNvPr>
          <p:cNvSpPr>
            <a:spLocks noGrp="1"/>
          </p:cNvSpPr>
          <p:nvPr>
            <p:ph idx="1"/>
          </p:nvPr>
        </p:nvSpPr>
        <p:spPr>
          <a:xfrm>
            <a:off x="838200" y="1825625"/>
            <a:ext cx="10515600" cy="4157164"/>
          </a:xfrm>
        </p:spPr>
        <p:txBody>
          <a:bodyPr>
            <a:normAutofit/>
          </a:bodyPr>
          <a:lstStyle/>
          <a:p>
            <a:pPr marL="342900" indent="-342900" algn="just">
              <a:buFont typeface="Arial" panose="020B0604020202020204" pitchFamily="34" charset="0"/>
              <a:buChar char="•"/>
            </a:pPr>
            <a:r>
              <a:rPr lang="fi-FI" dirty="0"/>
              <a:t>Tiimin työkykykoordinaattori tai terveydenhoitaja vastaanottaa asiakkaan alkuhaastattelun merkeissä. Alkuhaastatteluun voi osallistua myös palveluun lähettävän tahon asiantuntija tai häntä voidaan konsultoida erikseen. </a:t>
            </a:r>
          </a:p>
          <a:p>
            <a:pPr marL="342900" indent="-342900" algn="just">
              <a:buFont typeface="Arial" panose="020B0604020202020204" pitchFamily="34" charset="0"/>
              <a:buChar char="•"/>
            </a:pPr>
            <a:r>
              <a:rPr lang="fi-FI" dirty="0"/>
              <a:t>Asiakkaan kanssa käydään läpi tämän lähtötilanne ja tavoitteet (ml. läheisverkoston tilanne). Asiakas vastaa alkukyselyyn ja täyttää suostumuslomakkeen tietojen luovuttamiseen. Jos asiakas haluaa, hän voi ottaa vertaistukihenkilön mukaan tapaamisiin.</a:t>
            </a:r>
          </a:p>
          <a:p>
            <a:pPr marL="342900" indent="-342900" algn="just">
              <a:buFont typeface="Arial" panose="020B0604020202020204" pitchFamily="34" charset="0"/>
              <a:buChar char="•"/>
            </a:pPr>
            <a:r>
              <a:rPr lang="fi-FI" dirty="0"/>
              <a:t>Tarvittaessa, esimerkiksi jos asiakas ei ole käynyt lakisääteisessä terveystarkastuksessa, hänet ohjataan terveydenhoitajan vastaanotolle. Tarpeen mukaan työkykykoordinaattori tai terveydenhoitaja ohjaa asiakkaan lääkärin vastaanotolle, jossa asiakas saa tarvittavat lausunnot esimerkiksi kuntoutuksen hakemista varten.</a:t>
            </a:r>
          </a:p>
        </p:txBody>
      </p:sp>
    </p:spTree>
    <p:extLst>
      <p:ext uri="{BB962C8B-B14F-4D97-AF65-F5344CB8AC3E}">
        <p14:creationId xmlns:p14="http://schemas.microsoft.com/office/powerpoint/2010/main" val="1228677162"/>
      </p:ext>
    </p:extLst>
  </p:cSld>
  <p:clrMapOvr>
    <a:masterClrMapping/>
  </p:clrMapOvr>
</p:sld>
</file>

<file path=ppt/theme/theme1.xml><?xml version="1.0" encoding="utf-8"?>
<a:theme xmlns:a="http://schemas.openxmlformats.org/drawingml/2006/main" name="Pohjois-Savon_HVA_teema">
  <a:themeElements>
    <a:clrScheme name="PSHVA -uudet brändivärit">
      <a:dk1>
        <a:srgbClr val="2D2D2D"/>
      </a:dk1>
      <a:lt1>
        <a:sysClr val="window" lastClr="FFFFFF"/>
      </a:lt1>
      <a:dk2>
        <a:srgbClr val="2D2D2D"/>
      </a:dk2>
      <a:lt2>
        <a:srgbClr val="FFFFFF"/>
      </a:lt2>
      <a:accent1>
        <a:srgbClr val="FFCA00"/>
      </a:accent1>
      <a:accent2>
        <a:srgbClr val="40AE7C"/>
      </a:accent2>
      <a:accent3>
        <a:srgbClr val="4E66C8"/>
      </a:accent3>
      <a:accent4>
        <a:srgbClr val="CAB69B"/>
      </a:accent4>
      <a:accent5>
        <a:srgbClr val="C35F80"/>
      </a:accent5>
      <a:accent6>
        <a:srgbClr val="7952AF"/>
      </a:accent6>
      <a:hlink>
        <a:srgbClr val="A93A5A"/>
      </a:hlink>
      <a:folHlink>
        <a:srgbClr val="50337F"/>
      </a:folHlink>
    </a:clrScheme>
    <a:fontScheme name="Pohjois-Savon hyvinvointialue">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12FC5DA5-93DB-4C5A-98DD-CA06FB19C98B}" vid="{3C54FEA7-8683-43EE-BE75-641272A56E8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A164ED87369FE46B50B4F1F159F2741" ma:contentTypeVersion="6" ma:contentTypeDescription="Luo uusi asiakirja." ma:contentTypeScope="" ma:versionID="21f2cc328593e6049b53b832d429f1d1">
  <xsd:schema xmlns:xsd="http://www.w3.org/2001/XMLSchema" xmlns:xs="http://www.w3.org/2001/XMLSchema" xmlns:p="http://schemas.microsoft.com/office/2006/metadata/properties" xmlns:ns2="0407d98d-4a16-47df-8593-9ab5b3fa045b" xmlns:ns3="2d37d206-3bde-49c4-9ffb-239c0ba42af8" targetNamespace="http://schemas.microsoft.com/office/2006/metadata/properties" ma:root="true" ma:fieldsID="49c4e9269fd4bece38a5d85335b433e9" ns2:_="" ns3:_="">
    <xsd:import namespace="0407d98d-4a16-47df-8593-9ab5b3fa045b"/>
    <xsd:import namespace="2d37d206-3bde-49c4-9ffb-239c0ba42a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7d98d-4a16-47df-8593-9ab5b3fa0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37d206-3bde-49c4-9ffb-239c0ba42af8"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95577-0E56-4344-8897-0E34DC2A9582}">
  <ds:schemaRefs>
    <ds:schemaRef ds:uri="http://schemas.microsoft.com/sharepoint/v3/contenttype/forms"/>
  </ds:schemaRefs>
</ds:datastoreItem>
</file>

<file path=customXml/itemProps2.xml><?xml version="1.0" encoding="utf-8"?>
<ds:datastoreItem xmlns:ds="http://schemas.openxmlformats.org/officeDocument/2006/customXml" ds:itemID="{7DF03A39-84B0-4822-A6AB-F86E810CF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7d98d-4a16-47df-8593-9ab5b3fa045b"/>
    <ds:schemaRef ds:uri="2d37d206-3bde-49c4-9ffb-239c0ba42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ABF348-C1CA-45C4-9F7B-0895B69F6F40}">
  <ds:schemaRefs>
    <ds:schemaRef ds:uri="http://purl.org/dc/terms/"/>
    <ds:schemaRef ds:uri="http://purl.org/dc/elements/1.1/"/>
    <ds:schemaRef ds:uri="http://schemas.microsoft.com/office/infopath/2007/PartnerControls"/>
    <ds:schemaRef ds:uri="0407d98d-4a16-47df-8593-9ab5b3fa045b"/>
    <ds:schemaRef ds:uri="http://schemas.openxmlformats.org/package/2006/metadata/core-properties"/>
    <ds:schemaRef ds:uri="http://schemas.microsoft.com/office/2006/documentManagement/types"/>
    <ds:schemaRef ds:uri="http://www.w3.org/XML/1998/namespace"/>
    <ds:schemaRef ds:uri="2d37d206-3bde-49c4-9ffb-239c0ba42af8"/>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f07430f9-10c6-46da-90b0-0633d64e3237}" enabled="1" method="Privileged" siteId="{e4fe067b-23eb-4679-8fd5-938ea7d95911}" removed="0"/>
</clbl:labelList>
</file>

<file path=docProps/app.xml><?xml version="1.0" encoding="utf-8"?>
<Properties xmlns="http://schemas.openxmlformats.org/officeDocument/2006/extended-properties" xmlns:vt="http://schemas.openxmlformats.org/officeDocument/2006/docPropsVTypes">
  <Template>hva_esityspohja_RRP-logoilla</Template>
  <TotalTime>0</TotalTime>
  <Words>808</Words>
  <Application>Microsoft Office PowerPoint</Application>
  <PresentationFormat>Laajakuva</PresentationFormat>
  <Paragraphs>111</Paragraphs>
  <Slides>18</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Aptos</vt:lpstr>
      <vt:lpstr>Arial</vt:lpstr>
      <vt:lpstr>Calibri</vt:lpstr>
      <vt:lpstr>Inter</vt:lpstr>
      <vt:lpstr>Pohjois-Savon_HVA_teema</vt:lpstr>
      <vt:lpstr>Työkyvyn tuen tiimin toimintamalli</vt:lpstr>
      <vt:lpstr>Työkyvyn Tuen Tiimi</vt:lpstr>
      <vt:lpstr>Työkyvyn tuen tiimin asiakaskohderyhmä</vt:lpstr>
      <vt:lpstr>Keskeisimmät yhteistyökumppanit 1/2 </vt:lpstr>
      <vt:lpstr>Keskeisimmät yhteistyökumppanit 2/2 </vt:lpstr>
      <vt:lpstr>Asiakkaan palvelupolku vaiheittain Työkyvyn tuen tiimin toimintamallissa</vt:lpstr>
      <vt:lpstr>1. Palvelutarpeen tunnistaminen ja asiakkaan ohjautuminen Työkyvyn tuen tiimin palveluun</vt:lpstr>
      <vt:lpstr>Kaaviokuva: 1. Palvelutarpeen tunnistaminen ja asiakkaan ohjautuminen Työkyvyn tuen tiimin palveluun</vt:lpstr>
      <vt:lpstr>2. Työkyvyn tarpeen selvittäminen ja tavoitteiden asettaminen</vt:lpstr>
      <vt:lpstr>Kaaviokuva: 2. Työkyvyn tarpeen selvittäminen ja tavoitteiden asettaminen</vt:lpstr>
      <vt:lpstr>3. Palveluiden suunnittelu ja yhteistyön koordinointi</vt:lpstr>
      <vt:lpstr>Kaaviokuva: 3. Palveluiden toiminnan suunnittelu sekä yhteistyön koordinointi</vt:lpstr>
      <vt:lpstr>4. Työkykyä tukevat keinot ja menetelmät</vt:lpstr>
      <vt:lpstr>Kaaviokuva: 4. Työkykyä tukevat keinot ja menetelmät</vt:lpstr>
      <vt:lpstr>5. Jatko-ohjaus; palveluiden toteutus ja seuranta</vt:lpstr>
      <vt:lpstr>Kaaviokuva: 5. Jatko-ohjaus palveluihin. Palveluiden toteutus ja seuranta</vt:lpstr>
      <vt:lpstr>6. Tavoitteen saavuttaminen</vt:lpstr>
      <vt:lpstr>Kaaviokuva: 6. Tavoitteen saavuttaminen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Työkyvyn tuen tiimin toimintamallin esittely</dc:title>
  <dc:creator/>
  <cp:lastModifiedBy/>
  <cp:revision>1</cp:revision>
  <dcterms:created xsi:type="dcterms:W3CDTF">2024-04-02T12:44:49Z</dcterms:created>
  <dcterms:modified xsi:type="dcterms:W3CDTF">2024-09-23T11:59:38Z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0x0101007A164ED87369FE46B50B4F1F159F2741</vt:lpwstr>
  </property>
</Properties>
</file>