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9" r:id="rId5"/>
    <p:sldId id="273" r:id="rId6"/>
    <p:sldId id="294" r:id="rId7"/>
    <p:sldId id="274" r:id="rId8"/>
    <p:sldId id="277" r:id="rId9"/>
    <p:sldId id="306" r:id="rId10"/>
    <p:sldId id="276" r:id="rId11"/>
    <p:sldId id="278" r:id="rId12"/>
    <p:sldId id="279" r:id="rId13"/>
    <p:sldId id="280" r:id="rId14"/>
    <p:sldId id="295" r:id="rId15"/>
    <p:sldId id="284" r:id="rId16"/>
    <p:sldId id="285" r:id="rId17"/>
    <p:sldId id="286" r:id="rId18"/>
    <p:sldId id="281" r:id="rId19"/>
    <p:sldId id="283" r:id="rId20"/>
    <p:sldId id="282" r:id="rId21"/>
    <p:sldId id="296" r:id="rId22"/>
    <p:sldId id="290" r:id="rId23"/>
    <p:sldId id="288" r:id="rId24"/>
    <p:sldId id="287" r:id="rId25"/>
    <p:sldId id="289" r:id="rId26"/>
    <p:sldId id="291" r:id="rId27"/>
    <p:sldId id="293" r:id="rId28"/>
    <p:sldId id="297" r:id="rId29"/>
    <p:sldId id="299" r:id="rId30"/>
    <p:sldId id="302" r:id="rId31"/>
    <p:sldId id="301" r:id="rId32"/>
    <p:sldId id="303" r:id="rId33"/>
    <p:sldId id="304" r:id="rId34"/>
    <p:sldId id="305" r:id="rId35"/>
    <p:sldId id="275" r:id="rId36"/>
    <p:sldId id="298" r:id="rId37"/>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C98"/>
    <a:srgbClr val="00A4CD"/>
    <a:srgbClr val="FFD3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8C5C92-401F-4A85-8AC8-F45853189FF4}" v="32" dt="2024-04-25T10:03:23.169"/>
  </p1510:revLst>
</p1510:revInfo>
</file>

<file path=ppt/tableStyles.xml><?xml version="1.0" encoding="utf-8"?>
<a:tblStyleLst xmlns:a="http://schemas.openxmlformats.org/drawingml/2006/main" def="{0E3FDE45-AF77-4B5C-9715-49D594BDF05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pi Nuuttila" userId="S::topi.nuuttila@parik.fi::608398f4-814d-4fa0-a821-fd70aba0b256" providerId="AD" clId="Web-{6E86A353-8D68-4A66-9444-796BF70AD5AF}"/>
    <pc:docChg chg="addSld modSld">
      <pc:chgData name="Topi Nuuttila" userId="S::topi.nuuttila@parik.fi::608398f4-814d-4fa0-a821-fd70aba0b256" providerId="AD" clId="Web-{6E86A353-8D68-4A66-9444-796BF70AD5AF}" dt="2023-09-13T12:46:14.677" v="20" actId="20577"/>
      <pc:docMkLst>
        <pc:docMk/>
      </pc:docMkLst>
      <pc:sldChg chg="modSp new">
        <pc:chgData name="Topi Nuuttila" userId="S::topi.nuuttila@parik.fi::608398f4-814d-4fa0-a821-fd70aba0b256" providerId="AD" clId="Web-{6E86A353-8D68-4A66-9444-796BF70AD5AF}" dt="2023-09-13T12:46:14.677" v="20" actId="20577"/>
        <pc:sldMkLst>
          <pc:docMk/>
          <pc:sldMk cId="1892873172" sldId="299"/>
        </pc:sldMkLst>
        <pc:spChg chg="mod">
          <ac:chgData name="Topi Nuuttila" userId="S::topi.nuuttila@parik.fi::608398f4-814d-4fa0-a821-fd70aba0b256" providerId="AD" clId="Web-{6E86A353-8D68-4A66-9444-796BF70AD5AF}" dt="2023-09-13T12:45:59.536" v="12" actId="20577"/>
          <ac:spMkLst>
            <pc:docMk/>
            <pc:sldMk cId="1892873172" sldId="299"/>
            <ac:spMk id="2" creationId="{92A9E09A-D7B7-79A5-1266-938CD9B3C910}"/>
          </ac:spMkLst>
        </pc:spChg>
        <pc:spChg chg="mod">
          <ac:chgData name="Topi Nuuttila" userId="S::topi.nuuttila@parik.fi::608398f4-814d-4fa0-a821-fd70aba0b256" providerId="AD" clId="Web-{6E86A353-8D68-4A66-9444-796BF70AD5AF}" dt="2023-09-13T12:46:14.677" v="20" actId="20577"/>
          <ac:spMkLst>
            <pc:docMk/>
            <pc:sldMk cId="1892873172" sldId="299"/>
            <ac:spMk id="3" creationId="{0074A102-BE3C-7230-41F3-9FE4F3468DBD}"/>
          </ac:spMkLst>
        </pc:spChg>
      </pc:sldChg>
    </pc:docChg>
  </pc:docChgLst>
  <pc:docChgLst>
    <pc:chgData name="Juuso Kultanen" userId="S::juuso.kultanen@parik.fi::a43b9aa2-84f0-48a7-87e5-7a7a6aee055d" providerId="AD" clId="Web-{70F01FC2-EBF5-4D71-A809-8EF34A94594D}"/>
    <pc:docChg chg="modSld">
      <pc:chgData name="Juuso Kultanen" userId="S::juuso.kultanen@parik.fi::a43b9aa2-84f0-48a7-87e5-7a7a6aee055d" providerId="AD" clId="Web-{70F01FC2-EBF5-4D71-A809-8EF34A94594D}" dt="2023-09-12T06:55:18.839" v="0" actId="20577"/>
      <pc:docMkLst>
        <pc:docMk/>
      </pc:docMkLst>
      <pc:sldChg chg="modSp">
        <pc:chgData name="Juuso Kultanen" userId="S::juuso.kultanen@parik.fi::a43b9aa2-84f0-48a7-87e5-7a7a6aee055d" providerId="AD" clId="Web-{70F01FC2-EBF5-4D71-A809-8EF34A94594D}" dt="2023-09-12T06:55:18.839" v="0" actId="20577"/>
        <pc:sldMkLst>
          <pc:docMk/>
          <pc:sldMk cId="99887547" sldId="274"/>
        </pc:sldMkLst>
        <pc:spChg chg="mod">
          <ac:chgData name="Juuso Kultanen" userId="S::juuso.kultanen@parik.fi::a43b9aa2-84f0-48a7-87e5-7a7a6aee055d" providerId="AD" clId="Web-{70F01FC2-EBF5-4D71-A809-8EF34A94594D}" dt="2023-09-12T06:55:18.839" v="0" actId="20577"/>
          <ac:spMkLst>
            <pc:docMk/>
            <pc:sldMk cId="99887547" sldId="274"/>
            <ac:spMk id="2" creationId="{53761779-F38E-4A47-8BCF-58491B4FA58E}"/>
          </ac:spMkLst>
        </pc:spChg>
      </pc:sldChg>
    </pc:docChg>
  </pc:docChgLst>
  <pc:docChgLst>
    <pc:chgData name="Topi Nuuttila" userId="S::topi.nuuttila@parik.fi::608398f4-814d-4fa0-a821-fd70aba0b256" providerId="AD" clId="Web-{2A72CE0C-2067-493A-99CE-33F5B2D21E3B}"/>
    <pc:docChg chg="modSld">
      <pc:chgData name="Topi Nuuttila" userId="S::topi.nuuttila@parik.fi::608398f4-814d-4fa0-a821-fd70aba0b256" providerId="AD" clId="Web-{2A72CE0C-2067-493A-99CE-33F5B2D21E3B}" dt="2023-09-14T07:17:35.359" v="1" actId="20577"/>
      <pc:docMkLst>
        <pc:docMk/>
      </pc:docMkLst>
      <pc:sldChg chg="modSp">
        <pc:chgData name="Topi Nuuttila" userId="S::topi.nuuttila@parik.fi::608398f4-814d-4fa0-a821-fd70aba0b256" providerId="AD" clId="Web-{2A72CE0C-2067-493A-99CE-33F5B2D21E3B}" dt="2023-09-14T07:17:35.359" v="1" actId="20577"/>
        <pc:sldMkLst>
          <pc:docMk/>
          <pc:sldMk cId="1892873172" sldId="299"/>
        </pc:sldMkLst>
        <pc:spChg chg="mod">
          <ac:chgData name="Topi Nuuttila" userId="S::topi.nuuttila@parik.fi::608398f4-814d-4fa0-a821-fd70aba0b256" providerId="AD" clId="Web-{2A72CE0C-2067-493A-99CE-33F5B2D21E3B}" dt="2023-09-14T07:17:35.359" v="1" actId="20577"/>
          <ac:spMkLst>
            <pc:docMk/>
            <pc:sldMk cId="1892873172" sldId="299"/>
            <ac:spMk id="3" creationId="{0074A102-BE3C-7230-41F3-9FE4F3468DBD}"/>
          </ac:spMkLst>
        </pc:spChg>
      </pc:sldChg>
    </pc:docChg>
  </pc:docChgLst>
  <pc:docChgLst>
    <pc:chgData name="Topi Nuuttila" userId="S::topi.nuuttila@parik.fi::608398f4-814d-4fa0-a821-fd70aba0b256" providerId="AD" clId="Web-{BA3C7544-ED6F-45F7-A34A-6947D2A76F6B}"/>
    <pc:docChg chg="modSld">
      <pc:chgData name="Topi Nuuttila" userId="S::topi.nuuttila@parik.fi::608398f4-814d-4fa0-a821-fd70aba0b256" providerId="AD" clId="Web-{BA3C7544-ED6F-45F7-A34A-6947D2A76F6B}" dt="2023-09-12T06:48:11.247" v="2" actId="20577"/>
      <pc:docMkLst>
        <pc:docMk/>
      </pc:docMkLst>
      <pc:sldChg chg="modSp">
        <pc:chgData name="Topi Nuuttila" userId="S::topi.nuuttila@parik.fi::608398f4-814d-4fa0-a821-fd70aba0b256" providerId="AD" clId="Web-{BA3C7544-ED6F-45F7-A34A-6947D2A76F6B}" dt="2023-09-12T06:48:11.247" v="2" actId="20577"/>
        <pc:sldMkLst>
          <pc:docMk/>
          <pc:sldMk cId="3351369192" sldId="275"/>
        </pc:sldMkLst>
        <pc:spChg chg="mod">
          <ac:chgData name="Topi Nuuttila" userId="S::topi.nuuttila@parik.fi::608398f4-814d-4fa0-a821-fd70aba0b256" providerId="AD" clId="Web-{BA3C7544-ED6F-45F7-A34A-6947D2A76F6B}" dt="2023-09-12T06:48:11.247" v="2" actId="20577"/>
          <ac:spMkLst>
            <pc:docMk/>
            <pc:sldMk cId="3351369192" sldId="275"/>
            <ac:spMk id="12" creationId="{667E119A-3C3D-2747-9C5D-44C5D94DA838}"/>
          </ac:spMkLst>
        </pc:spChg>
      </pc:sldChg>
    </pc:docChg>
  </pc:docChgLst>
  <pc:docChgLst>
    <pc:chgData name="Topi Nuuttila" userId="S::topi.nuuttila@parik.fi::608398f4-814d-4fa0-a821-fd70aba0b256" providerId="AD" clId="Web-{27C6363F-C4D2-4AB3-9282-E33A866E4E9F}"/>
    <pc:docChg chg="modSld">
      <pc:chgData name="Topi Nuuttila" userId="S::topi.nuuttila@parik.fi::608398f4-814d-4fa0-a821-fd70aba0b256" providerId="AD" clId="Web-{27C6363F-C4D2-4AB3-9282-E33A866E4E9F}" dt="2023-11-13T11:05:21.038" v="6" actId="20577"/>
      <pc:docMkLst>
        <pc:docMk/>
      </pc:docMkLst>
      <pc:sldChg chg="modSp">
        <pc:chgData name="Topi Nuuttila" userId="S::topi.nuuttila@parik.fi::608398f4-814d-4fa0-a821-fd70aba0b256" providerId="AD" clId="Web-{27C6363F-C4D2-4AB3-9282-E33A866E4E9F}" dt="2023-11-13T11:05:21.038" v="6" actId="20577"/>
        <pc:sldMkLst>
          <pc:docMk/>
          <pc:sldMk cId="851779223" sldId="293"/>
        </pc:sldMkLst>
        <pc:spChg chg="mod">
          <ac:chgData name="Topi Nuuttila" userId="S::topi.nuuttila@parik.fi::608398f4-814d-4fa0-a821-fd70aba0b256" providerId="AD" clId="Web-{27C6363F-C4D2-4AB3-9282-E33A866E4E9F}" dt="2023-11-13T11:04:38.709" v="1" actId="20577"/>
          <ac:spMkLst>
            <pc:docMk/>
            <pc:sldMk cId="851779223" sldId="293"/>
            <ac:spMk id="2" creationId="{BB7CA7AF-F838-2AC8-CE2A-AE3E0F6C9EC0}"/>
          </ac:spMkLst>
        </pc:spChg>
        <pc:spChg chg="mod">
          <ac:chgData name="Topi Nuuttila" userId="S::topi.nuuttila@parik.fi::608398f4-814d-4fa0-a821-fd70aba0b256" providerId="AD" clId="Web-{27C6363F-C4D2-4AB3-9282-E33A866E4E9F}" dt="2023-11-13T11:05:21.038" v="6" actId="20577"/>
          <ac:spMkLst>
            <pc:docMk/>
            <pc:sldMk cId="851779223" sldId="293"/>
            <ac:spMk id="3" creationId="{A0AE3D08-0F50-328E-E4A2-68225BEBD9A4}"/>
          </ac:spMkLst>
        </pc:spChg>
      </pc:sldChg>
    </pc:docChg>
  </pc:docChgLst>
  <pc:docChgLst>
    <pc:chgData name="Topi Nuuttila" userId="S::topi.nuuttila@parik.fi::608398f4-814d-4fa0-a821-fd70aba0b256" providerId="AD" clId="Web-{E88C5C92-401F-4A85-8AC8-F45853189FF4}"/>
    <pc:docChg chg="modSld">
      <pc:chgData name="Topi Nuuttila" userId="S::topi.nuuttila@parik.fi::608398f4-814d-4fa0-a821-fd70aba0b256" providerId="AD" clId="Web-{E88C5C92-401F-4A85-8AC8-F45853189FF4}" dt="2024-04-25T10:03:15.888" v="22" actId="20577"/>
      <pc:docMkLst>
        <pc:docMk/>
      </pc:docMkLst>
      <pc:sldChg chg="modSp">
        <pc:chgData name="Topi Nuuttila" userId="S::topi.nuuttila@parik.fi::608398f4-814d-4fa0-a821-fd70aba0b256" providerId="AD" clId="Web-{E88C5C92-401F-4A85-8AC8-F45853189FF4}" dt="2024-04-25T10:02:38.855" v="4" actId="20577"/>
        <pc:sldMkLst>
          <pc:docMk/>
          <pc:sldMk cId="1718935364" sldId="276"/>
        </pc:sldMkLst>
        <pc:spChg chg="mod">
          <ac:chgData name="Topi Nuuttila" userId="S::topi.nuuttila@parik.fi::608398f4-814d-4fa0-a821-fd70aba0b256" providerId="AD" clId="Web-{E88C5C92-401F-4A85-8AC8-F45853189FF4}" dt="2024-04-25T10:02:38.855" v="4" actId="20577"/>
          <ac:spMkLst>
            <pc:docMk/>
            <pc:sldMk cId="1718935364" sldId="276"/>
            <ac:spMk id="12" creationId="{667E119A-3C3D-2747-9C5D-44C5D94DA838}"/>
          </ac:spMkLst>
        </pc:spChg>
      </pc:sldChg>
      <pc:sldChg chg="modSp">
        <pc:chgData name="Topi Nuuttila" userId="S::topi.nuuttila@parik.fi::608398f4-814d-4fa0-a821-fd70aba0b256" providerId="AD" clId="Web-{E88C5C92-401F-4A85-8AC8-F45853189FF4}" dt="2024-04-25T10:02:59.168" v="9" actId="20577"/>
        <pc:sldMkLst>
          <pc:docMk/>
          <pc:sldMk cId="962517481" sldId="301"/>
        </pc:sldMkLst>
        <pc:spChg chg="mod">
          <ac:chgData name="Topi Nuuttila" userId="S::topi.nuuttila@parik.fi::608398f4-814d-4fa0-a821-fd70aba0b256" providerId="AD" clId="Web-{E88C5C92-401F-4A85-8AC8-F45853189FF4}" dt="2024-04-25T10:02:59.168" v="9" actId="20577"/>
          <ac:spMkLst>
            <pc:docMk/>
            <pc:sldMk cId="962517481" sldId="301"/>
            <ac:spMk id="3" creationId="{02030C20-6DA3-FBF3-32C0-78D1BD552ACD}"/>
          </ac:spMkLst>
        </pc:spChg>
      </pc:sldChg>
      <pc:sldChg chg="modSp">
        <pc:chgData name="Topi Nuuttila" userId="S::topi.nuuttila@parik.fi::608398f4-814d-4fa0-a821-fd70aba0b256" providerId="AD" clId="Web-{E88C5C92-401F-4A85-8AC8-F45853189FF4}" dt="2024-04-25T10:03:04.731" v="14" actId="20577"/>
        <pc:sldMkLst>
          <pc:docMk/>
          <pc:sldMk cId="793967539" sldId="303"/>
        </pc:sldMkLst>
        <pc:spChg chg="mod">
          <ac:chgData name="Topi Nuuttila" userId="S::topi.nuuttila@parik.fi::608398f4-814d-4fa0-a821-fd70aba0b256" providerId="AD" clId="Web-{E88C5C92-401F-4A85-8AC8-F45853189FF4}" dt="2024-04-25T10:03:04.731" v="14" actId="20577"/>
          <ac:spMkLst>
            <pc:docMk/>
            <pc:sldMk cId="793967539" sldId="303"/>
            <ac:spMk id="3" creationId="{02030C20-6DA3-FBF3-32C0-78D1BD552ACD}"/>
          </ac:spMkLst>
        </pc:spChg>
      </pc:sldChg>
      <pc:sldChg chg="modSp">
        <pc:chgData name="Topi Nuuttila" userId="S::topi.nuuttila@parik.fi::608398f4-814d-4fa0-a821-fd70aba0b256" providerId="AD" clId="Web-{E88C5C92-401F-4A85-8AC8-F45853189FF4}" dt="2024-04-25T10:03:08.762" v="17" actId="20577"/>
        <pc:sldMkLst>
          <pc:docMk/>
          <pc:sldMk cId="333526989" sldId="304"/>
        </pc:sldMkLst>
        <pc:spChg chg="mod">
          <ac:chgData name="Topi Nuuttila" userId="S::topi.nuuttila@parik.fi::608398f4-814d-4fa0-a821-fd70aba0b256" providerId="AD" clId="Web-{E88C5C92-401F-4A85-8AC8-F45853189FF4}" dt="2024-04-25T10:03:08.762" v="17" actId="20577"/>
          <ac:spMkLst>
            <pc:docMk/>
            <pc:sldMk cId="333526989" sldId="304"/>
            <ac:spMk id="3" creationId="{02030C20-6DA3-FBF3-32C0-78D1BD552ACD}"/>
          </ac:spMkLst>
        </pc:spChg>
      </pc:sldChg>
      <pc:sldChg chg="modSp">
        <pc:chgData name="Topi Nuuttila" userId="S::topi.nuuttila@parik.fi::608398f4-814d-4fa0-a821-fd70aba0b256" providerId="AD" clId="Web-{E88C5C92-401F-4A85-8AC8-F45853189FF4}" dt="2024-04-25T10:03:15.888" v="22" actId="20577"/>
        <pc:sldMkLst>
          <pc:docMk/>
          <pc:sldMk cId="3618005945" sldId="305"/>
        </pc:sldMkLst>
        <pc:spChg chg="mod">
          <ac:chgData name="Topi Nuuttila" userId="S::topi.nuuttila@parik.fi::608398f4-814d-4fa0-a821-fd70aba0b256" providerId="AD" clId="Web-{E88C5C92-401F-4A85-8AC8-F45853189FF4}" dt="2024-04-25T10:03:15.888" v="22" actId="20577"/>
          <ac:spMkLst>
            <pc:docMk/>
            <pc:sldMk cId="3618005945" sldId="305"/>
            <ac:spMk id="3" creationId="{02030C20-6DA3-FBF3-32C0-78D1BD552ACD}"/>
          </ac:spMkLst>
        </pc:spChg>
      </pc:sldChg>
    </pc:docChg>
  </pc:docChgLst>
  <pc:docChgLst>
    <pc:chgData name="Juuso Kultanen" userId="S::juuso.kultanen@parik.fi::a43b9aa2-84f0-48a7-87e5-7a7a6aee055d" providerId="AD" clId="Web-{1A96B8C6-1E08-4526-A092-C9398658512F}"/>
    <pc:docChg chg="addSld modSld">
      <pc:chgData name="Juuso Kultanen" userId="S::juuso.kultanen@parik.fi::a43b9aa2-84f0-48a7-87e5-7a7a6aee055d" providerId="AD" clId="Web-{1A96B8C6-1E08-4526-A092-C9398658512F}" dt="2023-09-14T10:19:02.485" v="1578" actId="1076"/>
      <pc:docMkLst>
        <pc:docMk/>
      </pc:docMkLst>
      <pc:sldChg chg="addSp delSp modSp">
        <pc:chgData name="Juuso Kultanen" userId="S::juuso.kultanen@parik.fi::a43b9aa2-84f0-48a7-87e5-7a7a6aee055d" providerId="AD" clId="Web-{1A96B8C6-1E08-4526-A092-C9398658512F}" dt="2023-09-14T10:19:02.485" v="1578" actId="1076"/>
        <pc:sldMkLst>
          <pc:docMk/>
          <pc:sldMk cId="2491360766" sldId="283"/>
        </pc:sldMkLst>
        <pc:picChg chg="add mod">
          <ac:chgData name="Juuso Kultanen" userId="S::juuso.kultanen@parik.fi::a43b9aa2-84f0-48a7-87e5-7a7a6aee055d" providerId="AD" clId="Web-{1A96B8C6-1E08-4526-A092-C9398658512F}" dt="2023-09-14T10:15:11.515" v="1552" actId="688"/>
          <ac:picMkLst>
            <pc:docMk/>
            <pc:sldMk cId="2491360766" sldId="283"/>
            <ac:picMk id="4" creationId="{1C839E31-AC84-5ECA-73F6-CF4FC0949BF2}"/>
          </ac:picMkLst>
        </pc:picChg>
        <pc:picChg chg="add del mod">
          <ac:chgData name="Juuso Kultanen" userId="S::juuso.kultanen@parik.fi::a43b9aa2-84f0-48a7-87e5-7a7a6aee055d" providerId="AD" clId="Web-{1A96B8C6-1E08-4526-A092-C9398658512F}" dt="2023-09-14T10:16:09.687" v="1557"/>
          <ac:picMkLst>
            <pc:docMk/>
            <pc:sldMk cId="2491360766" sldId="283"/>
            <ac:picMk id="5" creationId="{BE909F2C-55EE-C139-32D7-C24E5D17B8F0}"/>
          </ac:picMkLst>
        </pc:picChg>
        <pc:picChg chg="add mod">
          <ac:chgData name="Juuso Kultanen" userId="S::juuso.kultanen@parik.fi::a43b9aa2-84f0-48a7-87e5-7a7a6aee055d" providerId="AD" clId="Web-{1A96B8C6-1E08-4526-A092-C9398658512F}" dt="2023-09-14T10:18:56.141" v="1577" actId="14100"/>
          <ac:picMkLst>
            <pc:docMk/>
            <pc:sldMk cId="2491360766" sldId="283"/>
            <ac:picMk id="6" creationId="{EC567907-66F9-233C-339D-51D28621CA96}"/>
          </ac:picMkLst>
        </pc:picChg>
        <pc:picChg chg="add mod">
          <ac:chgData name="Juuso Kultanen" userId="S::juuso.kultanen@parik.fi::a43b9aa2-84f0-48a7-87e5-7a7a6aee055d" providerId="AD" clId="Web-{1A96B8C6-1E08-4526-A092-C9398658512F}" dt="2023-09-14T10:16:33.609" v="1561"/>
          <ac:picMkLst>
            <pc:docMk/>
            <pc:sldMk cId="2491360766" sldId="283"/>
            <ac:picMk id="7" creationId="{B807665A-E8E5-9866-2823-99C11C4D394D}"/>
          </ac:picMkLst>
        </pc:picChg>
        <pc:picChg chg="add mod">
          <ac:chgData name="Juuso Kultanen" userId="S::juuso.kultanen@parik.fi::a43b9aa2-84f0-48a7-87e5-7a7a6aee055d" providerId="AD" clId="Web-{1A96B8C6-1E08-4526-A092-C9398658512F}" dt="2023-09-14T10:17:11.781" v="1565" actId="1076"/>
          <ac:picMkLst>
            <pc:docMk/>
            <pc:sldMk cId="2491360766" sldId="283"/>
            <ac:picMk id="8" creationId="{76637096-7FCF-529B-5D48-FA26E475C680}"/>
          </ac:picMkLst>
        </pc:picChg>
        <pc:picChg chg="add mod">
          <ac:chgData name="Juuso Kultanen" userId="S::juuso.kultanen@parik.fi::a43b9aa2-84f0-48a7-87e5-7a7a6aee055d" providerId="AD" clId="Web-{1A96B8C6-1E08-4526-A092-C9398658512F}" dt="2023-09-14T10:17:49.422" v="1567" actId="1076"/>
          <ac:picMkLst>
            <pc:docMk/>
            <pc:sldMk cId="2491360766" sldId="283"/>
            <ac:picMk id="9" creationId="{9C8304B7-6628-47DB-4192-02096F2013B9}"/>
          </ac:picMkLst>
        </pc:picChg>
        <pc:picChg chg="add mod">
          <ac:chgData name="Juuso Kultanen" userId="S::juuso.kultanen@parik.fi::a43b9aa2-84f0-48a7-87e5-7a7a6aee055d" providerId="AD" clId="Web-{1A96B8C6-1E08-4526-A092-C9398658512F}" dt="2023-09-14T10:19:02.485" v="1578" actId="1076"/>
          <ac:picMkLst>
            <pc:docMk/>
            <pc:sldMk cId="2491360766" sldId="283"/>
            <ac:picMk id="10" creationId="{C099EF46-0212-882A-A25E-814619AF5A0E}"/>
          </ac:picMkLst>
        </pc:picChg>
      </pc:sldChg>
      <pc:sldChg chg="modSp add replId">
        <pc:chgData name="Juuso Kultanen" userId="S::juuso.kultanen@parik.fi::a43b9aa2-84f0-48a7-87e5-7a7a6aee055d" providerId="AD" clId="Web-{1A96B8C6-1E08-4526-A092-C9398658512F}" dt="2023-09-14T09:23:00.577" v="35" actId="20577"/>
        <pc:sldMkLst>
          <pc:docMk/>
          <pc:sldMk cId="580977251" sldId="300"/>
        </pc:sldMkLst>
        <pc:spChg chg="mod">
          <ac:chgData name="Juuso Kultanen" userId="S::juuso.kultanen@parik.fi::a43b9aa2-84f0-48a7-87e5-7a7a6aee055d" providerId="AD" clId="Web-{1A96B8C6-1E08-4526-A092-C9398658512F}" dt="2023-09-14T09:23:00.577" v="35" actId="20577"/>
          <ac:spMkLst>
            <pc:docMk/>
            <pc:sldMk cId="580977251" sldId="300"/>
            <ac:spMk id="2" creationId="{92A9E09A-D7B7-79A5-1266-938CD9B3C910}"/>
          </ac:spMkLst>
        </pc:spChg>
      </pc:sldChg>
      <pc:sldChg chg="modSp new">
        <pc:chgData name="Juuso Kultanen" userId="S::juuso.kultanen@parik.fi::a43b9aa2-84f0-48a7-87e5-7a7a6aee055d" providerId="AD" clId="Web-{1A96B8C6-1E08-4526-A092-C9398658512F}" dt="2023-09-14T09:33:14.033" v="217" actId="20577"/>
        <pc:sldMkLst>
          <pc:docMk/>
          <pc:sldMk cId="962517481" sldId="301"/>
        </pc:sldMkLst>
        <pc:spChg chg="mod">
          <ac:chgData name="Juuso Kultanen" userId="S::juuso.kultanen@parik.fi::a43b9aa2-84f0-48a7-87e5-7a7a6aee055d" providerId="AD" clId="Web-{1A96B8C6-1E08-4526-A092-C9398658512F}" dt="2023-09-14T09:27:03" v="69" actId="20577"/>
          <ac:spMkLst>
            <pc:docMk/>
            <pc:sldMk cId="962517481" sldId="301"/>
            <ac:spMk id="2" creationId="{9D789224-10E7-DC5D-E6D6-761662EAADC7}"/>
          </ac:spMkLst>
        </pc:spChg>
        <pc:spChg chg="mod">
          <ac:chgData name="Juuso Kultanen" userId="S::juuso.kultanen@parik.fi::a43b9aa2-84f0-48a7-87e5-7a7a6aee055d" providerId="AD" clId="Web-{1A96B8C6-1E08-4526-A092-C9398658512F}" dt="2023-09-14T09:33:14.033" v="217" actId="20577"/>
          <ac:spMkLst>
            <pc:docMk/>
            <pc:sldMk cId="962517481" sldId="301"/>
            <ac:spMk id="3" creationId="{02030C20-6DA3-FBF3-32C0-78D1BD552ACD}"/>
          </ac:spMkLst>
        </pc:spChg>
      </pc:sldChg>
      <pc:sldChg chg="addSp delSp modSp">
        <pc:chgData name="Juuso Kultanen" userId="S::juuso.kultanen@parik.fi::a43b9aa2-84f0-48a7-87e5-7a7a6aee055d" providerId="AD" clId="Web-{1A96B8C6-1E08-4526-A092-C9398658512F}" dt="2023-09-14T10:11:15.342" v="1536"/>
        <pc:sldMkLst>
          <pc:docMk/>
          <pc:sldMk cId="793967539" sldId="303"/>
        </pc:sldMkLst>
        <pc:spChg chg="mod">
          <ac:chgData name="Juuso Kultanen" userId="S::juuso.kultanen@parik.fi::a43b9aa2-84f0-48a7-87e5-7a7a6aee055d" providerId="AD" clId="Web-{1A96B8C6-1E08-4526-A092-C9398658512F}" dt="2023-09-14T09:42:29.442" v="800" actId="20577"/>
          <ac:spMkLst>
            <pc:docMk/>
            <pc:sldMk cId="793967539" sldId="303"/>
            <ac:spMk id="2" creationId="{9D789224-10E7-DC5D-E6D6-761662EAADC7}"/>
          </ac:spMkLst>
        </pc:spChg>
        <pc:spChg chg="mod">
          <ac:chgData name="Juuso Kultanen" userId="S::juuso.kultanen@parik.fi::a43b9aa2-84f0-48a7-87e5-7a7a6aee055d" providerId="AD" clId="Web-{1A96B8C6-1E08-4526-A092-C9398658512F}" dt="2023-09-14T09:55:06.336" v="1487" actId="1076"/>
          <ac:spMkLst>
            <pc:docMk/>
            <pc:sldMk cId="793967539" sldId="303"/>
            <ac:spMk id="3" creationId="{02030C20-6DA3-FBF3-32C0-78D1BD552ACD}"/>
          </ac:spMkLst>
        </pc:spChg>
        <pc:picChg chg="add del mod">
          <ac:chgData name="Juuso Kultanen" userId="S::juuso.kultanen@parik.fi::a43b9aa2-84f0-48a7-87e5-7a7a6aee055d" providerId="AD" clId="Web-{1A96B8C6-1E08-4526-A092-C9398658512F}" dt="2023-09-14T10:04:34.058" v="1507"/>
          <ac:picMkLst>
            <pc:docMk/>
            <pc:sldMk cId="793967539" sldId="303"/>
            <ac:picMk id="4" creationId="{B3BFE91D-4374-847D-39A8-C7F4D9C45217}"/>
          </ac:picMkLst>
        </pc:picChg>
        <pc:picChg chg="add del mod">
          <ac:chgData name="Juuso Kultanen" userId="S::juuso.kultanen@parik.fi::a43b9aa2-84f0-48a7-87e5-7a7a6aee055d" providerId="AD" clId="Web-{1A96B8C6-1E08-4526-A092-C9398658512F}" dt="2023-09-14T10:04:34.058" v="1506"/>
          <ac:picMkLst>
            <pc:docMk/>
            <pc:sldMk cId="793967539" sldId="303"/>
            <ac:picMk id="5" creationId="{BBB6AE34-4B5B-ECB5-9F5B-5C01F0574545}"/>
          </ac:picMkLst>
        </pc:picChg>
        <pc:picChg chg="add mod">
          <ac:chgData name="Juuso Kultanen" userId="S::juuso.kultanen@parik.fi::a43b9aa2-84f0-48a7-87e5-7a7a6aee055d" providerId="AD" clId="Web-{1A96B8C6-1E08-4526-A092-C9398658512F}" dt="2023-09-14T10:11:15.342" v="1536"/>
          <ac:picMkLst>
            <pc:docMk/>
            <pc:sldMk cId="793967539" sldId="303"/>
            <ac:picMk id="6" creationId="{60B7FAF2-9D6C-C19B-769B-D3CCBEF1EF35}"/>
          </ac:picMkLst>
        </pc:picChg>
        <pc:picChg chg="add mod">
          <ac:chgData name="Juuso Kultanen" userId="S::juuso.kultanen@parik.fi::a43b9aa2-84f0-48a7-87e5-7a7a6aee055d" providerId="AD" clId="Web-{1A96B8C6-1E08-4526-A092-C9398658512F}" dt="2023-09-14T10:10:52.888" v="1533"/>
          <ac:picMkLst>
            <pc:docMk/>
            <pc:sldMk cId="793967539" sldId="303"/>
            <ac:picMk id="7" creationId="{5554780B-1A81-8DDD-FFA5-03A66B974409}"/>
          </ac:picMkLst>
        </pc:picChg>
        <pc:picChg chg="add mod">
          <ac:chgData name="Juuso Kultanen" userId="S::juuso.kultanen@parik.fi::a43b9aa2-84f0-48a7-87e5-7a7a6aee055d" providerId="AD" clId="Web-{1A96B8C6-1E08-4526-A092-C9398658512F}" dt="2023-09-14T10:10:28.154" v="1531"/>
          <ac:picMkLst>
            <pc:docMk/>
            <pc:sldMk cId="793967539" sldId="303"/>
            <ac:picMk id="8" creationId="{E82BCD87-E973-DE8F-2B71-3AE92DDE0A1D}"/>
          </ac:picMkLst>
        </pc:picChg>
        <pc:picChg chg="add mod">
          <ac:chgData name="Juuso Kultanen" userId="S::juuso.kultanen@parik.fi::a43b9aa2-84f0-48a7-87e5-7a7a6aee055d" providerId="AD" clId="Web-{1A96B8C6-1E08-4526-A092-C9398658512F}" dt="2023-09-14T10:11:02.248" v="1534"/>
          <ac:picMkLst>
            <pc:docMk/>
            <pc:sldMk cId="793967539" sldId="303"/>
            <ac:picMk id="9" creationId="{2B082720-044B-5A8B-4F2F-67B5446AF03D}"/>
          </ac:picMkLst>
        </pc:picChg>
        <pc:picChg chg="add mod">
          <ac:chgData name="Juuso Kultanen" userId="S::juuso.kultanen@parik.fi::a43b9aa2-84f0-48a7-87e5-7a7a6aee055d" providerId="AD" clId="Web-{1A96B8C6-1E08-4526-A092-C9398658512F}" dt="2023-09-14T10:11:09.466" v="1535"/>
          <ac:picMkLst>
            <pc:docMk/>
            <pc:sldMk cId="793967539" sldId="303"/>
            <ac:picMk id="10" creationId="{A392942C-82F3-ECD9-F324-982D0E9772E7}"/>
          </ac:picMkLst>
        </pc:picChg>
        <pc:picChg chg="add del mod">
          <ac:chgData name="Juuso Kultanen" userId="S::juuso.kultanen@parik.fi::a43b9aa2-84f0-48a7-87e5-7a7a6aee055d" providerId="AD" clId="Web-{1A96B8C6-1E08-4526-A092-C9398658512F}" dt="2023-09-14T10:09:25.810" v="1526"/>
          <ac:picMkLst>
            <pc:docMk/>
            <pc:sldMk cId="793967539" sldId="303"/>
            <ac:picMk id="11" creationId="{6014D448-98B4-7872-6AA1-210370D853E8}"/>
          </ac:picMkLst>
        </pc:picChg>
        <pc:picChg chg="add mod">
          <ac:chgData name="Juuso Kultanen" userId="S::juuso.kultanen@parik.fi::a43b9aa2-84f0-48a7-87e5-7a7a6aee055d" providerId="AD" clId="Web-{1A96B8C6-1E08-4526-A092-C9398658512F}" dt="2023-09-14T10:10:43.748" v="1532"/>
          <ac:picMkLst>
            <pc:docMk/>
            <pc:sldMk cId="793967539" sldId="303"/>
            <ac:picMk id="12" creationId="{19D7D70F-FF14-B68F-C22A-E77599933F97}"/>
          </ac:picMkLst>
        </pc:picChg>
      </pc:sldChg>
      <pc:sldChg chg="addSp modSp">
        <pc:chgData name="Juuso Kultanen" userId="S::juuso.kultanen@parik.fi::a43b9aa2-84f0-48a7-87e5-7a7a6aee055d" providerId="AD" clId="Web-{1A96B8C6-1E08-4526-A092-C9398658512F}" dt="2023-09-14T10:00:01.932" v="1491" actId="1076"/>
        <pc:sldMkLst>
          <pc:docMk/>
          <pc:sldMk cId="3618005945" sldId="305"/>
        </pc:sldMkLst>
        <pc:picChg chg="add mod">
          <ac:chgData name="Juuso Kultanen" userId="S::juuso.kultanen@parik.fi::a43b9aa2-84f0-48a7-87e5-7a7a6aee055d" providerId="AD" clId="Web-{1A96B8C6-1E08-4526-A092-C9398658512F}" dt="2023-09-14T10:00:01.932" v="1491" actId="1076"/>
          <ac:picMkLst>
            <pc:docMk/>
            <pc:sldMk cId="3618005945" sldId="305"/>
            <ac:picMk id="4" creationId="{4DC2C4E5-55AB-FF21-F0CC-E1EE93946018}"/>
          </ac:picMkLst>
        </pc:picChg>
      </pc:sldChg>
    </pc:docChg>
  </pc:docChgLst>
  <pc:docChgLst>
    <pc:chgData name="Juuso Kultanen" userId="S::juuso.kultanen@parik.fi::a43b9aa2-84f0-48a7-87e5-7a7a6aee055d" providerId="AD" clId="Web-{B7DE15D9-EE91-4E37-9231-6EEC464A47FB}"/>
    <pc:docChg chg="addSld modSld">
      <pc:chgData name="Juuso Kultanen" userId="S::juuso.kultanen@parik.fi::a43b9aa2-84f0-48a7-87e5-7a7a6aee055d" providerId="AD" clId="Web-{B7DE15D9-EE91-4E37-9231-6EEC464A47FB}" dt="2023-10-31T10:51:01.397" v="83" actId="20577"/>
      <pc:docMkLst>
        <pc:docMk/>
      </pc:docMkLst>
      <pc:sldChg chg="modSp">
        <pc:chgData name="Juuso Kultanen" userId="S::juuso.kultanen@parik.fi::a43b9aa2-84f0-48a7-87e5-7a7a6aee055d" providerId="AD" clId="Web-{B7DE15D9-EE91-4E37-9231-6EEC464A47FB}" dt="2023-10-31T10:37:36.337" v="3" actId="20577"/>
        <pc:sldMkLst>
          <pc:docMk/>
          <pc:sldMk cId="3430485346" sldId="277"/>
        </pc:sldMkLst>
        <pc:spChg chg="mod">
          <ac:chgData name="Juuso Kultanen" userId="S::juuso.kultanen@parik.fi::a43b9aa2-84f0-48a7-87e5-7a7a6aee055d" providerId="AD" clId="Web-{B7DE15D9-EE91-4E37-9231-6EEC464A47FB}" dt="2023-10-31T10:37:36.337" v="3" actId="20577"/>
          <ac:spMkLst>
            <pc:docMk/>
            <pc:sldMk cId="3430485346" sldId="277"/>
            <ac:spMk id="12" creationId="{667E119A-3C3D-2747-9C5D-44C5D94DA838}"/>
          </ac:spMkLst>
        </pc:spChg>
      </pc:sldChg>
      <pc:sldChg chg="modSp">
        <pc:chgData name="Juuso Kultanen" userId="S::juuso.kultanen@parik.fi::a43b9aa2-84f0-48a7-87e5-7a7a6aee055d" providerId="AD" clId="Web-{B7DE15D9-EE91-4E37-9231-6EEC464A47FB}" dt="2023-10-31T10:40:57.543" v="8" actId="20577"/>
        <pc:sldMkLst>
          <pc:docMk/>
          <pc:sldMk cId="597275645" sldId="280"/>
        </pc:sldMkLst>
        <pc:spChg chg="mod">
          <ac:chgData name="Juuso Kultanen" userId="S::juuso.kultanen@parik.fi::a43b9aa2-84f0-48a7-87e5-7a7a6aee055d" providerId="AD" clId="Web-{B7DE15D9-EE91-4E37-9231-6EEC464A47FB}" dt="2023-10-31T10:40:57.543" v="8" actId="20577"/>
          <ac:spMkLst>
            <pc:docMk/>
            <pc:sldMk cId="597275645" sldId="280"/>
            <ac:spMk id="6" creationId="{6064CC8C-DD8F-D52D-8FE3-AE484059E538}"/>
          </ac:spMkLst>
        </pc:spChg>
      </pc:sldChg>
      <pc:sldChg chg="addSp modSp new">
        <pc:chgData name="Juuso Kultanen" userId="S::juuso.kultanen@parik.fi::a43b9aa2-84f0-48a7-87e5-7a7a6aee055d" providerId="AD" clId="Web-{B7DE15D9-EE91-4E37-9231-6EEC464A47FB}" dt="2023-10-31T10:51:01.397" v="83" actId="20577"/>
        <pc:sldMkLst>
          <pc:docMk/>
          <pc:sldMk cId="2486613236" sldId="306"/>
        </pc:sldMkLst>
        <pc:spChg chg="mod">
          <ac:chgData name="Juuso Kultanen" userId="S::juuso.kultanen@parik.fi::a43b9aa2-84f0-48a7-87e5-7a7a6aee055d" providerId="AD" clId="Web-{B7DE15D9-EE91-4E37-9231-6EEC464A47FB}" dt="2023-10-31T10:51:01.397" v="83" actId="20577"/>
          <ac:spMkLst>
            <pc:docMk/>
            <pc:sldMk cId="2486613236" sldId="306"/>
            <ac:spMk id="2" creationId="{477285DB-69B2-B855-817C-CE0721A5A235}"/>
          </ac:spMkLst>
        </pc:spChg>
        <pc:spChg chg="add mod">
          <ac:chgData name="Juuso Kultanen" userId="S::juuso.kultanen@parik.fi::a43b9aa2-84f0-48a7-87e5-7a7a6aee055d" providerId="AD" clId="Web-{B7DE15D9-EE91-4E37-9231-6EEC464A47FB}" dt="2023-10-31T10:48:44.801" v="77" actId="20577"/>
          <ac:spMkLst>
            <pc:docMk/>
            <pc:sldMk cId="2486613236" sldId="306"/>
            <ac:spMk id="3" creationId="{2E3BC7E5-24DA-30D1-1B5D-440A90744BB9}"/>
          </ac:spMkLst>
        </pc:spChg>
        <pc:picChg chg="add mod">
          <ac:chgData name="Juuso Kultanen" userId="S::juuso.kultanen@parik.fi::a43b9aa2-84f0-48a7-87e5-7a7a6aee055d" providerId="AD" clId="Web-{B7DE15D9-EE91-4E37-9231-6EEC464A47FB}" dt="2023-10-31T10:50:53.257" v="82" actId="1076"/>
          <ac:picMkLst>
            <pc:docMk/>
            <pc:sldMk cId="2486613236" sldId="306"/>
            <ac:picMk id="4" creationId="{CC019E4E-70A4-F30D-157D-419C46C4FF01}"/>
          </ac:picMkLst>
        </pc:picChg>
      </pc:sldChg>
    </pc:docChg>
  </pc:docChgLst>
  <pc:docChgLst>
    <pc:chgData name="Topi Nuuttila" userId="S::topi.nuuttila@parik.fi::608398f4-814d-4fa0-a821-fd70aba0b256" providerId="AD" clId="Web-{384E0B8F-EA37-4405-B114-CD0677DC7E4C}"/>
    <pc:docChg chg="modSld">
      <pc:chgData name="Topi Nuuttila" userId="S::topi.nuuttila@parik.fi::608398f4-814d-4fa0-a821-fd70aba0b256" providerId="AD" clId="Web-{384E0B8F-EA37-4405-B114-CD0677DC7E4C}" dt="2023-11-16T08:00:28.180" v="11" actId="20577"/>
      <pc:docMkLst>
        <pc:docMk/>
      </pc:docMkLst>
      <pc:sldChg chg="modSp">
        <pc:chgData name="Topi Nuuttila" userId="S::topi.nuuttila@parik.fi::608398f4-814d-4fa0-a821-fd70aba0b256" providerId="AD" clId="Web-{384E0B8F-EA37-4405-B114-CD0677DC7E4C}" dt="2023-11-16T08:00:28.180" v="11" actId="20577"/>
        <pc:sldMkLst>
          <pc:docMk/>
          <pc:sldMk cId="1892873172" sldId="299"/>
        </pc:sldMkLst>
        <pc:spChg chg="mod">
          <ac:chgData name="Topi Nuuttila" userId="S::topi.nuuttila@parik.fi::608398f4-814d-4fa0-a821-fd70aba0b256" providerId="AD" clId="Web-{384E0B8F-EA37-4405-B114-CD0677DC7E4C}" dt="2023-11-16T08:00:28.180" v="11" actId="20577"/>
          <ac:spMkLst>
            <pc:docMk/>
            <pc:sldMk cId="1892873172" sldId="299"/>
            <ac:spMk id="3" creationId="{0074A102-BE3C-7230-41F3-9FE4F3468DBD}"/>
          </ac:spMkLst>
        </pc:spChg>
      </pc:sldChg>
    </pc:docChg>
  </pc:docChgLst>
  <pc:docChgLst>
    <pc:chgData name="Topi Nuuttila" userId="608398f4-814d-4fa0-a821-fd70aba0b256" providerId="ADAL" clId="{75D52A06-C4AA-49B6-AD83-99378DA897B3}"/>
    <pc:docChg chg="undo redo custSel addSld delSld modSld sldOrd">
      <pc:chgData name="Topi Nuuttila" userId="608398f4-814d-4fa0-a821-fd70aba0b256" providerId="ADAL" clId="{75D52A06-C4AA-49B6-AD83-99378DA897B3}" dt="2023-09-14T10:00:12.891" v="10940" actId="1076"/>
      <pc:docMkLst>
        <pc:docMk/>
      </pc:docMkLst>
      <pc:sldChg chg="modSp mod">
        <pc:chgData name="Topi Nuuttila" userId="608398f4-814d-4fa0-a821-fd70aba0b256" providerId="ADAL" clId="{75D52A06-C4AA-49B6-AD83-99378DA897B3}" dt="2023-09-13T07:06:21.929" v="7957" actId="1076"/>
        <pc:sldMkLst>
          <pc:docMk/>
          <pc:sldMk cId="3282159105" sldId="259"/>
        </pc:sldMkLst>
        <pc:spChg chg="mod">
          <ac:chgData name="Topi Nuuttila" userId="608398f4-814d-4fa0-a821-fd70aba0b256" providerId="ADAL" clId="{75D52A06-C4AA-49B6-AD83-99378DA897B3}" dt="2023-09-13T07:06:21.929" v="7957" actId="1076"/>
          <ac:spMkLst>
            <pc:docMk/>
            <pc:sldMk cId="3282159105" sldId="259"/>
            <ac:spMk id="2" creationId="{7E569F52-D099-4F59-B334-EDEB5AD1ACE8}"/>
          </ac:spMkLst>
        </pc:spChg>
      </pc:sldChg>
      <pc:sldChg chg="modSp mod">
        <pc:chgData name="Topi Nuuttila" userId="608398f4-814d-4fa0-a821-fd70aba0b256" providerId="ADAL" clId="{75D52A06-C4AA-49B6-AD83-99378DA897B3}" dt="2023-09-14T09:42:54.237" v="10414" actId="20577"/>
        <pc:sldMkLst>
          <pc:docMk/>
          <pc:sldMk cId="3420862473" sldId="273"/>
        </pc:sldMkLst>
        <pc:spChg chg="mod">
          <ac:chgData name="Topi Nuuttila" userId="608398f4-814d-4fa0-a821-fd70aba0b256" providerId="ADAL" clId="{75D52A06-C4AA-49B6-AD83-99378DA897B3}" dt="2023-09-14T09:42:54.237" v="10414" actId="20577"/>
          <ac:spMkLst>
            <pc:docMk/>
            <pc:sldMk cId="3420862473" sldId="273"/>
            <ac:spMk id="12" creationId="{667E119A-3C3D-2747-9C5D-44C5D94DA838}"/>
          </ac:spMkLst>
        </pc:spChg>
      </pc:sldChg>
      <pc:sldChg chg="modSp mod">
        <pc:chgData name="Topi Nuuttila" userId="608398f4-814d-4fa0-a821-fd70aba0b256" providerId="ADAL" clId="{75D52A06-C4AA-49B6-AD83-99378DA897B3}" dt="2023-09-14T09:29:34.685" v="9877" actId="20577"/>
        <pc:sldMkLst>
          <pc:docMk/>
          <pc:sldMk cId="3351369192" sldId="275"/>
        </pc:sldMkLst>
        <pc:spChg chg="mod">
          <ac:chgData name="Topi Nuuttila" userId="608398f4-814d-4fa0-a821-fd70aba0b256" providerId="ADAL" clId="{75D52A06-C4AA-49B6-AD83-99378DA897B3}" dt="2023-09-14T09:29:34.685" v="9877" actId="20577"/>
          <ac:spMkLst>
            <pc:docMk/>
            <pc:sldMk cId="3351369192" sldId="275"/>
            <ac:spMk id="12" creationId="{667E119A-3C3D-2747-9C5D-44C5D94DA838}"/>
          </ac:spMkLst>
        </pc:spChg>
      </pc:sldChg>
      <pc:sldChg chg="modSp mod">
        <pc:chgData name="Topi Nuuttila" userId="608398f4-814d-4fa0-a821-fd70aba0b256" providerId="ADAL" clId="{75D52A06-C4AA-49B6-AD83-99378DA897B3}" dt="2023-09-12T07:43:10.226" v="1116" actId="1076"/>
        <pc:sldMkLst>
          <pc:docMk/>
          <pc:sldMk cId="1718935364" sldId="276"/>
        </pc:sldMkLst>
        <pc:spChg chg="mod">
          <ac:chgData name="Topi Nuuttila" userId="608398f4-814d-4fa0-a821-fd70aba0b256" providerId="ADAL" clId="{75D52A06-C4AA-49B6-AD83-99378DA897B3}" dt="2023-09-12T07:43:10.226" v="1116" actId="1076"/>
          <ac:spMkLst>
            <pc:docMk/>
            <pc:sldMk cId="1718935364" sldId="276"/>
            <ac:spMk id="12" creationId="{667E119A-3C3D-2747-9C5D-44C5D94DA838}"/>
          </ac:spMkLst>
        </pc:spChg>
      </pc:sldChg>
      <pc:sldChg chg="modSp mod">
        <pc:chgData name="Topi Nuuttila" userId="608398f4-814d-4fa0-a821-fd70aba0b256" providerId="ADAL" clId="{75D52A06-C4AA-49B6-AD83-99378DA897B3}" dt="2023-09-12T07:39:43.477" v="1055" actId="1076"/>
        <pc:sldMkLst>
          <pc:docMk/>
          <pc:sldMk cId="3430485346" sldId="277"/>
        </pc:sldMkLst>
        <pc:spChg chg="mod">
          <ac:chgData name="Topi Nuuttila" userId="608398f4-814d-4fa0-a821-fd70aba0b256" providerId="ADAL" clId="{75D52A06-C4AA-49B6-AD83-99378DA897B3}" dt="2023-09-12T07:39:43.477" v="1055" actId="1076"/>
          <ac:spMkLst>
            <pc:docMk/>
            <pc:sldMk cId="3430485346" sldId="277"/>
            <ac:spMk id="12" creationId="{667E119A-3C3D-2747-9C5D-44C5D94DA838}"/>
          </ac:spMkLst>
        </pc:spChg>
      </pc:sldChg>
      <pc:sldChg chg="addSp delSp modSp add mod">
        <pc:chgData name="Topi Nuuttila" userId="608398f4-814d-4fa0-a821-fd70aba0b256" providerId="ADAL" clId="{75D52A06-C4AA-49B6-AD83-99378DA897B3}" dt="2023-09-12T07:58:29.751" v="1609" actId="20577"/>
        <pc:sldMkLst>
          <pc:docMk/>
          <pc:sldMk cId="1529805187" sldId="278"/>
        </pc:sldMkLst>
        <pc:spChg chg="mod">
          <ac:chgData name="Topi Nuuttila" userId="608398f4-814d-4fa0-a821-fd70aba0b256" providerId="ADAL" clId="{75D52A06-C4AA-49B6-AD83-99378DA897B3}" dt="2023-09-12T07:42:20.285" v="1107" actId="255"/>
          <ac:spMkLst>
            <pc:docMk/>
            <pc:sldMk cId="1529805187" sldId="278"/>
            <ac:spMk id="2" creationId="{53761779-F38E-4A47-8BCF-58491B4FA58E}"/>
          </ac:spMkLst>
        </pc:spChg>
        <pc:spChg chg="add del mod">
          <ac:chgData name="Topi Nuuttila" userId="608398f4-814d-4fa0-a821-fd70aba0b256" providerId="ADAL" clId="{75D52A06-C4AA-49B6-AD83-99378DA897B3}" dt="2023-09-12T07:43:02.478" v="1115" actId="47"/>
          <ac:spMkLst>
            <pc:docMk/>
            <pc:sldMk cId="1529805187" sldId="278"/>
            <ac:spMk id="4" creationId="{EB8E2908-C8B0-474C-BE1E-15ACD8B95377}"/>
          </ac:spMkLst>
        </pc:spChg>
        <pc:spChg chg="add mod">
          <ac:chgData name="Topi Nuuttila" userId="608398f4-814d-4fa0-a821-fd70aba0b256" providerId="ADAL" clId="{75D52A06-C4AA-49B6-AD83-99378DA897B3}" dt="2023-09-12T07:58:29.751" v="1609" actId="20577"/>
          <ac:spMkLst>
            <pc:docMk/>
            <pc:sldMk cId="1529805187" sldId="278"/>
            <ac:spMk id="6" creationId="{6064CC8C-DD8F-D52D-8FE3-AE484059E538}"/>
          </ac:spMkLst>
        </pc:spChg>
        <pc:spChg chg="del mod">
          <ac:chgData name="Topi Nuuttila" userId="608398f4-814d-4fa0-a821-fd70aba0b256" providerId="ADAL" clId="{75D52A06-C4AA-49B6-AD83-99378DA897B3}" dt="2023-09-12T07:42:11.193" v="1106"/>
          <ac:spMkLst>
            <pc:docMk/>
            <pc:sldMk cId="1529805187" sldId="278"/>
            <ac:spMk id="12" creationId="{667E119A-3C3D-2747-9C5D-44C5D94DA838}"/>
          </ac:spMkLst>
        </pc:spChg>
      </pc:sldChg>
      <pc:sldChg chg="modSp add mod">
        <pc:chgData name="Topi Nuuttila" userId="608398f4-814d-4fa0-a821-fd70aba0b256" providerId="ADAL" clId="{75D52A06-C4AA-49B6-AD83-99378DA897B3}" dt="2023-09-12T07:57:33.986" v="1504" actId="20577"/>
        <pc:sldMkLst>
          <pc:docMk/>
          <pc:sldMk cId="3387902728" sldId="279"/>
        </pc:sldMkLst>
        <pc:spChg chg="mod">
          <ac:chgData name="Topi Nuuttila" userId="608398f4-814d-4fa0-a821-fd70aba0b256" providerId="ADAL" clId="{75D52A06-C4AA-49B6-AD83-99378DA897B3}" dt="2023-09-12T07:57:33.986" v="1504" actId="20577"/>
          <ac:spMkLst>
            <pc:docMk/>
            <pc:sldMk cId="3387902728" sldId="279"/>
            <ac:spMk id="6" creationId="{6064CC8C-DD8F-D52D-8FE3-AE484059E538}"/>
          </ac:spMkLst>
        </pc:spChg>
      </pc:sldChg>
      <pc:sldChg chg="modSp add mod">
        <pc:chgData name="Topi Nuuttila" userId="608398f4-814d-4fa0-a821-fd70aba0b256" providerId="ADAL" clId="{75D52A06-C4AA-49B6-AD83-99378DA897B3}" dt="2023-09-13T07:02:02.809" v="7739" actId="20577"/>
        <pc:sldMkLst>
          <pc:docMk/>
          <pc:sldMk cId="597275645" sldId="280"/>
        </pc:sldMkLst>
        <pc:spChg chg="mod">
          <ac:chgData name="Topi Nuuttila" userId="608398f4-814d-4fa0-a821-fd70aba0b256" providerId="ADAL" clId="{75D52A06-C4AA-49B6-AD83-99378DA897B3}" dt="2023-09-13T07:02:02.809" v="7739" actId="20577"/>
          <ac:spMkLst>
            <pc:docMk/>
            <pc:sldMk cId="597275645" sldId="280"/>
            <ac:spMk id="6" creationId="{6064CC8C-DD8F-D52D-8FE3-AE484059E538}"/>
          </ac:spMkLst>
        </pc:spChg>
      </pc:sldChg>
      <pc:sldChg chg="addSp delSp modSp new mod ord">
        <pc:chgData name="Topi Nuuttila" userId="608398f4-814d-4fa0-a821-fd70aba0b256" providerId="ADAL" clId="{75D52A06-C4AA-49B6-AD83-99378DA897B3}" dt="2023-09-12T10:44:58.252" v="5424"/>
        <pc:sldMkLst>
          <pc:docMk/>
          <pc:sldMk cId="2815399628" sldId="281"/>
        </pc:sldMkLst>
        <pc:spChg chg="mod">
          <ac:chgData name="Topi Nuuttila" userId="608398f4-814d-4fa0-a821-fd70aba0b256" providerId="ADAL" clId="{75D52A06-C4AA-49B6-AD83-99378DA897B3}" dt="2023-09-12T08:41:58.016" v="1779" actId="20577"/>
          <ac:spMkLst>
            <pc:docMk/>
            <pc:sldMk cId="2815399628" sldId="281"/>
            <ac:spMk id="2" creationId="{82B82516-D2F0-3C8E-1B48-157B320CDAE8}"/>
          </ac:spMkLst>
        </pc:spChg>
        <pc:spChg chg="add del">
          <ac:chgData name="Topi Nuuttila" userId="608398f4-814d-4fa0-a821-fd70aba0b256" providerId="ADAL" clId="{75D52A06-C4AA-49B6-AD83-99378DA897B3}" dt="2023-09-12T08:55:46.524" v="1781" actId="22"/>
          <ac:spMkLst>
            <pc:docMk/>
            <pc:sldMk cId="2815399628" sldId="281"/>
            <ac:spMk id="4" creationId="{2FA24525-2CB1-BEEE-7F1F-0CF549FA02BB}"/>
          </ac:spMkLst>
        </pc:spChg>
        <pc:spChg chg="add mod">
          <ac:chgData name="Topi Nuuttila" userId="608398f4-814d-4fa0-a821-fd70aba0b256" providerId="ADAL" clId="{75D52A06-C4AA-49B6-AD83-99378DA897B3}" dt="2023-09-12T09:09:55.682" v="2530" actId="20577"/>
          <ac:spMkLst>
            <pc:docMk/>
            <pc:sldMk cId="2815399628" sldId="281"/>
            <ac:spMk id="6" creationId="{E922A91D-5DC2-C52A-8329-678753A5C6B6}"/>
          </ac:spMkLst>
        </pc:spChg>
      </pc:sldChg>
      <pc:sldChg chg="modSp add mod">
        <pc:chgData name="Topi Nuuttila" userId="608398f4-814d-4fa0-a821-fd70aba0b256" providerId="ADAL" clId="{75D52A06-C4AA-49B6-AD83-99378DA897B3}" dt="2023-09-13T07:00:34.195" v="7705" actId="20577"/>
        <pc:sldMkLst>
          <pc:docMk/>
          <pc:sldMk cId="2457816727" sldId="282"/>
        </pc:sldMkLst>
        <pc:spChg chg="mod">
          <ac:chgData name="Topi Nuuttila" userId="608398f4-814d-4fa0-a821-fd70aba0b256" providerId="ADAL" clId="{75D52A06-C4AA-49B6-AD83-99378DA897B3}" dt="2023-09-13T07:00:34.195" v="7705" actId="20577"/>
          <ac:spMkLst>
            <pc:docMk/>
            <pc:sldMk cId="2457816727" sldId="282"/>
            <ac:spMk id="6" creationId="{E922A91D-5DC2-C52A-8329-678753A5C6B6}"/>
          </ac:spMkLst>
        </pc:spChg>
      </pc:sldChg>
      <pc:sldChg chg="ord">
        <pc:chgData name="Topi Nuuttila" userId="608398f4-814d-4fa0-a821-fd70aba0b256" providerId="ADAL" clId="{75D52A06-C4AA-49B6-AD83-99378DA897B3}" dt="2023-09-12T10:44:35.037" v="5422"/>
        <pc:sldMkLst>
          <pc:docMk/>
          <pc:sldMk cId="2491360766" sldId="283"/>
        </pc:sldMkLst>
      </pc:sldChg>
      <pc:sldChg chg="modSp add mod">
        <pc:chgData name="Topi Nuuttila" userId="608398f4-814d-4fa0-a821-fd70aba0b256" providerId="ADAL" clId="{75D52A06-C4AA-49B6-AD83-99378DA897B3}" dt="2023-09-12T10:50:25.161" v="5478" actId="20577"/>
        <pc:sldMkLst>
          <pc:docMk/>
          <pc:sldMk cId="1782867378" sldId="284"/>
        </pc:sldMkLst>
        <pc:spChg chg="mod">
          <ac:chgData name="Topi Nuuttila" userId="608398f4-814d-4fa0-a821-fd70aba0b256" providerId="ADAL" clId="{75D52A06-C4AA-49B6-AD83-99378DA897B3}" dt="2023-09-12T09:21:05.422" v="3096" actId="20577"/>
          <ac:spMkLst>
            <pc:docMk/>
            <pc:sldMk cId="1782867378" sldId="284"/>
            <ac:spMk id="2" creationId="{82B82516-D2F0-3C8E-1B48-157B320CDAE8}"/>
          </ac:spMkLst>
        </pc:spChg>
        <pc:spChg chg="mod">
          <ac:chgData name="Topi Nuuttila" userId="608398f4-814d-4fa0-a821-fd70aba0b256" providerId="ADAL" clId="{75D52A06-C4AA-49B6-AD83-99378DA897B3}" dt="2023-09-12T10:50:25.161" v="5478" actId="20577"/>
          <ac:spMkLst>
            <pc:docMk/>
            <pc:sldMk cId="1782867378" sldId="284"/>
            <ac:spMk id="6" creationId="{E922A91D-5DC2-C52A-8329-678753A5C6B6}"/>
          </ac:spMkLst>
        </pc:spChg>
      </pc:sldChg>
      <pc:sldChg chg="modSp add mod">
        <pc:chgData name="Topi Nuuttila" userId="608398f4-814d-4fa0-a821-fd70aba0b256" providerId="ADAL" clId="{75D52A06-C4AA-49B6-AD83-99378DA897B3}" dt="2023-09-12T09:54:06.919" v="4386" actId="20577"/>
        <pc:sldMkLst>
          <pc:docMk/>
          <pc:sldMk cId="920409079" sldId="285"/>
        </pc:sldMkLst>
        <pc:spChg chg="mod">
          <ac:chgData name="Topi Nuuttila" userId="608398f4-814d-4fa0-a821-fd70aba0b256" providerId="ADAL" clId="{75D52A06-C4AA-49B6-AD83-99378DA897B3}" dt="2023-09-12T09:54:06.919" v="4386" actId="20577"/>
          <ac:spMkLst>
            <pc:docMk/>
            <pc:sldMk cId="920409079" sldId="285"/>
            <ac:spMk id="6" creationId="{E922A91D-5DC2-C52A-8329-678753A5C6B6}"/>
          </ac:spMkLst>
        </pc:spChg>
      </pc:sldChg>
      <pc:sldChg chg="modSp add mod">
        <pc:chgData name="Topi Nuuttila" userId="608398f4-814d-4fa0-a821-fd70aba0b256" providerId="ADAL" clId="{75D52A06-C4AA-49B6-AD83-99378DA897B3}" dt="2023-09-12T10:09:48.921" v="5404" actId="20577"/>
        <pc:sldMkLst>
          <pc:docMk/>
          <pc:sldMk cId="2064619090" sldId="286"/>
        </pc:sldMkLst>
        <pc:spChg chg="mod">
          <ac:chgData name="Topi Nuuttila" userId="608398f4-814d-4fa0-a821-fd70aba0b256" providerId="ADAL" clId="{75D52A06-C4AA-49B6-AD83-99378DA897B3}" dt="2023-09-12T10:09:48.921" v="5404" actId="20577"/>
          <ac:spMkLst>
            <pc:docMk/>
            <pc:sldMk cId="2064619090" sldId="286"/>
            <ac:spMk id="6" creationId="{E922A91D-5DC2-C52A-8329-678753A5C6B6}"/>
          </ac:spMkLst>
        </pc:spChg>
      </pc:sldChg>
      <pc:sldChg chg="modSp mod">
        <pc:chgData name="Topi Nuuttila" userId="608398f4-814d-4fa0-a821-fd70aba0b256" providerId="ADAL" clId="{75D52A06-C4AA-49B6-AD83-99378DA897B3}" dt="2023-09-13T07:21:13.035" v="8228" actId="20577"/>
        <pc:sldMkLst>
          <pc:docMk/>
          <pc:sldMk cId="303912079" sldId="287"/>
        </pc:sldMkLst>
        <pc:spChg chg="mod">
          <ac:chgData name="Topi Nuuttila" userId="608398f4-814d-4fa0-a821-fd70aba0b256" providerId="ADAL" clId="{75D52A06-C4AA-49B6-AD83-99378DA897B3}" dt="2023-09-13T07:21:13.035" v="8228" actId="20577"/>
          <ac:spMkLst>
            <pc:docMk/>
            <pc:sldMk cId="303912079" sldId="287"/>
            <ac:spMk id="3" creationId="{C456F92F-98A9-86FF-91B2-A44B7A7E6BBE}"/>
          </ac:spMkLst>
        </pc:spChg>
      </pc:sldChg>
      <pc:sldChg chg="modSp add mod ord">
        <pc:chgData name="Topi Nuuttila" userId="608398f4-814d-4fa0-a821-fd70aba0b256" providerId="ADAL" clId="{75D52A06-C4AA-49B6-AD83-99378DA897B3}" dt="2023-09-13T06:13:22.267" v="6364"/>
        <pc:sldMkLst>
          <pc:docMk/>
          <pc:sldMk cId="953347889" sldId="288"/>
        </pc:sldMkLst>
        <pc:spChg chg="mod">
          <ac:chgData name="Topi Nuuttila" userId="608398f4-814d-4fa0-a821-fd70aba0b256" providerId="ADAL" clId="{75D52A06-C4AA-49B6-AD83-99378DA897B3}" dt="2023-09-13T05:55:09.312" v="5503" actId="20577"/>
          <ac:spMkLst>
            <pc:docMk/>
            <pc:sldMk cId="953347889" sldId="288"/>
            <ac:spMk id="2" creationId="{F322F92B-F99D-E877-A62C-0C241E639C67}"/>
          </ac:spMkLst>
        </pc:spChg>
        <pc:spChg chg="mod">
          <ac:chgData name="Topi Nuuttila" userId="608398f4-814d-4fa0-a821-fd70aba0b256" providerId="ADAL" clId="{75D52A06-C4AA-49B6-AD83-99378DA897B3}" dt="2023-09-13T06:08:00.121" v="6362" actId="20577"/>
          <ac:spMkLst>
            <pc:docMk/>
            <pc:sldMk cId="953347889" sldId="288"/>
            <ac:spMk id="3" creationId="{C456F92F-98A9-86FF-91B2-A44B7A7E6BBE}"/>
          </ac:spMkLst>
        </pc:spChg>
      </pc:sldChg>
      <pc:sldChg chg="modSp mod">
        <pc:chgData name="Topi Nuuttila" userId="608398f4-814d-4fa0-a821-fd70aba0b256" providerId="ADAL" clId="{75D52A06-C4AA-49B6-AD83-99378DA897B3}" dt="2023-09-13T07:20:59.977" v="8227" actId="20577"/>
        <pc:sldMkLst>
          <pc:docMk/>
          <pc:sldMk cId="1200125831" sldId="289"/>
        </pc:sldMkLst>
        <pc:spChg chg="mod">
          <ac:chgData name="Topi Nuuttila" userId="608398f4-814d-4fa0-a821-fd70aba0b256" providerId="ADAL" clId="{75D52A06-C4AA-49B6-AD83-99378DA897B3}" dt="2023-09-13T07:20:59.977" v="8227" actId="20577"/>
          <ac:spMkLst>
            <pc:docMk/>
            <pc:sldMk cId="1200125831" sldId="289"/>
            <ac:spMk id="3" creationId="{C1CA9422-9B86-B69D-0FEE-B3FEF6F6E07A}"/>
          </ac:spMkLst>
        </pc:spChg>
      </pc:sldChg>
      <pc:sldChg chg="modSp add mod ord">
        <pc:chgData name="Topi Nuuttila" userId="608398f4-814d-4fa0-a821-fd70aba0b256" providerId="ADAL" clId="{75D52A06-C4AA-49B6-AD83-99378DA897B3}" dt="2023-09-13T06:23:43.459" v="7215" actId="20577"/>
        <pc:sldMkLst>
          <pc:docMk/>
          <pc:sldMk cId="2473634525" sldId="290"/>
        </pc:sldMkLst>
        <pc:spChg chg="mod">
          <ac:chgData name="Topi Nuuttila" userId="608398f4-814d-4fa0-a821-fd70aba0b256" providerId="ADAL" clId="{75D52A06-C4AA-49B6-AD83-99378DA897B3}" dt="2023-09-13T06:23:43.459" v="7215" actId="20577"/>
          <ac:spMkLst>
            <pc:docMk/>
            <pc:sldMk cId="2473634525" sldId="290"/>
            <ac:spMk id="3" creationId="{C456F92F-98A9-86FF-91B2-A44B7A7E6BBE}"/>
          </ac:spMkLst>
        </pc:spChg>
      </pc:sldChg>
      <pc:sldChg chg="modSp mod">
        <pc:chgData name="Topi Nuuttila" userId="608398f4-814d-4fa0-a821-fd70aba0b256" providerId="ADAL" clId="{75D52A06-C4AA-49B6-AD83-99378DA897B3}" dt="2023-09-13T07:20:47.072" v="8223" actId="20577"/>
        <pc:sldMkLst>
          <pc:docMk/>
          <pc:sldMk cId="2323190714" sldId="291"/>
        </pc:sldMkLst>
        <pc:spChg chg="mod">
          <ac:chgData name="Topi Nuuttila" userId="608398f4-814d-4fa0-a821-fd70aba0b256" providerId="ADAL" clId="{75D52A06-C4AA-49B6-AD83-99378DA897B3}" dt="2023-09-13T07:20:47.072" v="8223" actId="20577"/>
          <ac:spMkLst>
            <pc:docMk/>
            <pc:sldMk cId="2323190714" sldId="291"/>
            <ac:spMk id="3" creationId="{A0AE3D08-0F50-328E-E4A2-68225BEBD9A4}"/>
          </ac:spMkLst>
        </pc:spChg>
      </pc:sldChg>
      <pc:sldChg chg="modSp add mod">
        <pc:chgData name="Topi Nuuttila" userId="608398f4-814d-4fa0-a821-fd70aba0b256" providerId="ADAL" clId="{75D52A06-C4AA-49B6-AD83-99378DA897B3}" dt="2023-09-13T07:05:37.490" v="7955" actId="20577"/>
        <pc:sldMkLst>
          <pc:docMk/>
          <pc:sldMk cId="851779223" sldId="293"/>
        </pc:sldMkLst>
        <pc:spChg chg="mod">
          <ac:chgData name="Topi Nuuttila" userId="608398f4-814d-4fa0-a821-fd70aba0b256" providerId="ADAL" clId="{75D52A06-C4AA-49B6-AD83-99378DA897B3}" dt="2023-09-13T06:57:35.325" v="7529" actId="20577"/>
          <ac:spMkLst>
            <pc:docMk/>
            <pc:sldMk cId="851779223" sldId="293"/>
            <ac:spMk id="2" creationId="{BB7CA7AF-F838-2AC8-CE2A-AE3E0F6C9EC0}"/>
          </ac:spMkLst>
        </pc:spChg>
        <pc:spChg chg="mod">
          <ac:chgData name="Topi Nuuttila" userId="608398f4-814d-4fa0-a821-fd70aba0b256" providerId="ADAL" clId="{75D52A06-C4AA-49B6-AD83-99378DA897B3}" dt="2023-09-13T07:05:37.490" v="7955" actId="20577"/>
          <ac:spMkLst>
            <pc:docMk/>
            <pc:sldMk cId="851779223" sldId="293"/>
            <ac:spMk id="3" creationId="{A0AE3D08-0F50-328E-E4A2-68225BEBD9A4}"/>
          </ac:spMkLst>
        </pc:spChg>
      </pc:sldChg>
      <pc:sldChg chg="addSp modSp new mod">
        <pc:chgData name="Topi Nuuttila" userId="608398f4-814d-4fa0-a821-fd70aba0b256" providerId="ADAL" clId="{75D52A06-C4AA-49B6-AD83-99378DA897B3}" dt="2023-09-13T07:23:13.602" v="8233" actId="122"/>
        <pc:sldMkLst>
          <pc:docMk/>
          <pc:sldMk cId="3955963080" sldId="294"/>
        </pc:sldMkLst>
        <pc:spChg chg="mod">
          <ac:chgData name="Topi Nuuttila" userId="608398f4-814d-4fa0-a821-fd70aba0b256" providerId="ADAL" clId="{75D52A06-C4AA-49B6-AD83-99378DA897B3}" dt="2023-09-13T07:23:13.602" v="8233" actId="122"/>
          <ac:spMkLst>
            <pc:docMk/>
            <pc:sldMk cId="3955963080" sldId="294"/>
            <ac:spMk id="2" creationId="{DECCA4DC-3D37-B239-A560-343E337BE92D}"/>
          </ac:spMkLst>
        </pc:spChg>
        <pc:spChg chg="add mod">
          <ac:chgData name="Topi Nuuttila" userId="608398f4-814d-4fa0-a821-fd70aba0b256" providerId="ADAL" clId="{75D52A06-C4AA-49B6-AD83-99378DA897B3}" dt="2023-09-13T07:18:59.240" v="8216" actId="122"/>
          <ac:spMkLst>
            <pc:docMk/>
            <pc:sldMk cId="3955963080" sldId="294"/>
            <ac:spMk id="5" creationId="{75B176C1-FC70-A60B-FD62-11B6E74A0685}"/>
          </ac:spMkLst>
        </pc:spChg>
        <pc:picChg chg="add mod">
          <ac:chgData name="Topi Nuuttila" userId="608398f4-814d-4fa0-a821-fd70aba0b256" providerId="ADAL" clId="{75D52A06-C4AA-49B6-AD83-99378DA897B3}" dt="2023-09-13T07:09:41.873" v="7960" actId="1076"/>
          <ac:picMkLst>
            <pc:docMk/>
            <pc:sldMk cId="3955963080" sldId="294"/>
            <ac:picMk id="3" creationId="{60968F7F-B44C-8C05-FE3B-EB0DA5B51E29}"/>
          </ac:picMkLst>
        </pc:picChg>
      </pc:sldChg>
      <pc:sldChg chg="addSp modSp new mod">
        <pc:chgData name="Topi Nuuttila" userId="608398f4-814d-4fa0-a821-fd70aba0b256" providerId="ADAL" clId="{75D52A06-C4AA-49B6-AD83-99378DA897B3}" dt="2023-09-13T07:25:44.371" v="8287" actId="20577"/>
        <pc:sldMkLst>
          <pc:docMk/>
          <pc:sldMk cId="1719302856" sldId="295"/>
        </pc:sldMkLst>
        <pc:spChg chg="mod">
          <ac:chgData name="Topi Nuuttila" userId="608398f4-814d-4fa0-a821-fd70aba0b256" providerId="ADAL" clId="{75D52A06-C4AA-49B6-AD83-99378DA897B3}" dt="2023-09-13T07:23:22.046" v="8234" actId="122"/>
          <ac:spMkLst>
            <pc:docMk/>
            <pc:sldMk cId="1719302856" sldId="295"/>
            <ac:spMk id="2" creationId="{7D508902-FC22-2EBB-B230-ED526DAE1017}"/>
          </ac:spMkLst>
        </pc:spChg>
        <pc:spChg chg="add mod">
          <ac:chgData name="Topi Nuuttila" userId="608398f4-814d-4fa0-a821-fd70aba0b256" providerId="ADAL" clId="{75D52A06-C4AA-49B6-AD83-99378DA897B3}" dt="2023-09-13T07:25:44.371" v="8287" actId="20577"/>
          <ac:spMkLst>
            <pc:docMk/>
            <pc:sldMk cId="1719302856" sldId="295"/>
            <ac:spMk id="5" creationId="{EC6B1286-0117-DB88-FBAE-796A09203E9C}"/>
          </ac:spMkLst>
        </pc:spChg>
        <pc:picChg chg="add mod">
          <ac:chgData name="Topi Nuuttila" userId="608398f4-814d-4fa0-a821-fd70aba0b256" providerId="ADAL" clId="{75D52A06-C4AA-49B6-AD83-99378DA897B3}" dt="2023-09-13T07:23:02.002" v="8232" actId="1076"/>
          <ac:picMkLst>
            <pc:docMk/>
            <pc:sldMk cId="1719302856" sldId="295"/>
            <ac:picMk id="3" creationId="{8E2BA537-588E-5210-D960-475F69D0B14C}"/>
          </ac:picMkLst>
        </pc:picChg>
      </pc:sldChg>
      <pc:sldChg chg="modSp new mod">
        <pc:chgData name="Topi Nuuttila" userId="608398f4-814d-4fa0-a821-fd70aba0b256" providerId="ADAL" clId="{75D52A06-C4AA-49B6-AD83-99378DA897B3}" dt="2023-09-13T07:23:29.421" v="8235" actId="122"/>
        <pc:sldMkLst>
          <pc:docMk/>
          <pc:sldMk cId="1515562623" sldId="296"/>
        </pc:sldMkLst>
        <pc:spChg chg="mod">
          <ac:chgData name="Topi Nuuttila" userId="608398f4-814d-4fa0-a821-fd70aba0b256" providerId="ADAL" clId="{75D52A06-C4AA-49B6-AD83-99378DA897B3}" dt="2023-09-13T07:23:29.421" v="8235" actId="122"/>
          <ac:spMkLst>
            <pc:docMk/>
            <pc:sldMk cId="1515562623" sldId="296"/>
            <ac:spMk id="2" creationId="{7128B088-7831-1E00-9E75-75BC618058AB}"/>
          </ac:spMkLst>
        </pc:spChg>
      </pc:sldChg>
      <pc:sldChg chg="modSp new mod">
        <pc:chgData name="Topi Nuuttila" userId="608398f4-814d-4fa0-a821-fd70aba0b256" providerId="ADAL" clId="{75D52A06-C4AA-49B6-AD83-99378DA897B3}" dt="2023-09-14T09:43:10.517" v="10426" actId="20577"/>
        <pc:sldMkLst>
          <pc:docMk/>
          <pc:sldMk cId="2248359964" sldId="297"/>
        </pc:sldMkLst>
        <pc:spChg chg="mod">
          <ac:chgData name="Topi Nuuttila" userId="608398f4-814d-4fa0-a821-fd70aba0b256" providerId="ADAL" clId="{75D52A06-C4AA-49B6-AD83-99378DA897B3}" dt="2023-09-14T09:43:10.517" v="10426" actId="20577"/>
          <ac:spMkLst>
            <pc:docMk/>
            <pc:sldMk cId="2248359964" sldId="297"/>
            <ac:spMk id="2" creationId="{729BC600-27F7-401E-DDA2-337BAB9392D2}"/>
          </ac:spMkLst>
        </pc:spChg>
        <pc:spChg chg="mod">
          <ac:chgData name="Topi Nuuttila" userId="608398f4-814d-4fa0-a821-fd70aba0b256" providerId="ADAL" clId="{75D52A06-C4AA-49B6-AD83-99378DA897B3}" dt="2023-09-13T07:20:38.542" v="8218" actId="1076"/>
          <ac:spMkLst>
            <pc:docMk/>
            <pc:sldMk cId="2248359964" sldId="297"/>
            <ac:spMk id="4" creationId="{A40D4FBC-9FF1-EA46-7C8F-2DFA3345C1B2}"/>
          </ac:spMkLst>
        </pc:spChg>
      </pc:sldChg>
      <pc:sldChg chg="modSp add mod">
        <pc:chgData name="Topi Nuuttila" userId="608398f4-814d-4fa0-a821-fd70aba0b256" providerId="ADAL" clId="{75D52A06-C4AA-49B6-AD83-99378DA897B3}" dt="2023-09-13T07:30:36.712" v="8397" actId="20577"/>
        <pc:sldMkLst>
          <pc:docMk/>
          <pc:sldMk cId="2870587969" sldId="298"/>
        </pc:sldMkLst>
        <pc:spChg chg="mod">
          <ac:chgData name="Topi Nuuttila" userId="608398f4-814d-4fa0-a821-fd70aba0b256" providerId="ADAL" clId="{75D52A06-C4AA-49B6-AD83-99378DA897B3}" dt="2023-09-13T07:12:19.069" v="7999" actId="20577"/>
          <ac:spMkLst>
            <pc:docMk/>
            <pc:sldMk cId="2870587969" sldId="298"/>
            <ac:spMk id="2" creationId="{53761779-F38E-4A47-8BCF-58491B4FA58E}"/>
          </ac:spMkLst>
        </pc:spChg>
        <pc:spChg chg="mod">
          <ac:chgData name="Topi Nuuttila" userId="608398f4-814d-4fa0-a821-fd70aba0b256" providerId="ADAL" clId="{75D52A06-C4AA-49B6-AD83-99378DA897B3}" dt="2023-09-13T07:30:36.712" v="8397" actId="20577"/>
          <ac:spMkLst>
            <pc:docMk/>
            <pc:sldMk cId="2870587969" sldId="298"/>
            <ac:spMk id="12" creationId="{667E119A-3C3D-2747-9C5D-44C5D94DA838}"/>
          </ac:spMkLst>
        </pc:spChg>
      </pc:sldChg>
      <pc:sldChg chg="addSp delSp modSp mod">
        <pc:chgData name="Topi Nuuttila" userId="608398f4-814d-4fa0-a821-fd70aba0b256" providerId="ADAL" clId="{75D52A06-C4AA-49B6-AD83-99378DA897B3}" dt="2023-09-14T09:20:16.622" v="9485" actId="20577"/>
        <pc:sldMkLst>
          <pc:docMk/>
          <pc:sldMk cId="1892873172" sldId="299"/>
        </pc:sldMkLst>
        <pc:spChg chg="mod">
          <ac:chgData name="Topi Nuuttila" userId="608398f4-814d-4fa0-a821-fd70aba0b256" providerId="ADAL" clId="{75D52A06-C4AA-49B6-AD83-99378DA897B3}" dt="2023-09-14T09:09:46.685" v="8443" actId="20577"/>
          <ac:spMkLst>
            <pc:docMk/>
            <pc:sldMk cId="1892873172" sldId="299"/>
            <ac:spMk id="2" creationId="{92A9E09A-D7B7-79A5-1266-938CD9B3C910}"/>
          </ac:spMkLst>
        </pc:spChg>
        <pc:spChg chg="mod">
          <ac:chgData name="Topi Nuuttila" userId="608398f4-814d-4fa0-a821-fd70aba0b256" providerId="ADAL" clId="{75D52A06-C4AA-49B6-AD83-99378DA897B3}" dt="2023-09-14T09:20:16.622" v="9485" actId="20577"/>
          <ac:spMkLst>
            <pc:docMk/>
            <pc:sldMk cId="1892873172" sldId="299"/>
            <ac:spMk id="3" creationId="{0074A102-BE3C-7230-41F3-9FE4F3468DBD}"/>
          </ac:spMkLst>
        </pc:spChg>
        <pc:spChg chg="add del">
          <ac:chgData name="Topi Nuuttila" userId="608398f4-814d-4fa0-a821-fd70aba0b256" providerId="ADAL" clId="{75D52A06-C4AA-49B6-AD83-99378DA897B3}" dt="2023-09-14T09:07:20.400" v="8399" actId="478"/>
          <ac:spMkLst>
            <pc:docMk/>
            <pc:sldMk cId="1892873172" sldId="299"/>
            <ac:spMk id="5" creationId="{832562E5-704B-CDC0-364D-E0B6F1EC02C8}"/>
          </ac:spMkLst>
        </pc:spChg>
      </pc:sldChg>
      <pc:sldChg chg="del">
        <pc:chgData name="Topi Nuuttila" userId="608398f4-814d-4fa0-a821-fd70aba0b256" providerId="ADAL" clId="{75D52A06-C4AA-49B6-AD83-99378DA897B3}" dt="2023-09-14T09:33:42.375" v="9878" actId="2696"/>
        <pc:sldMkLst>
          <pc:docMk/>
          <pc:sldMk cId="580977251" sldId="300"/>
        </pc:sldMkLst>
      </pc:sldChg>
      <pc:sldChg chg="modSp mod">
        <pc:chgData name="Topi Nuuttila" userId="608398f4-814d-4fa0-a821-fd70aba0b256" providerId="ADAL" clId="{75D52A06-C4AA-49B6-AD83-99378DA897B3}" dt="2023-09-14T09:53:13.980" v="10939" actId="20577"/>
        <pc:sldMkLst>
          <pc:docMk/>
          <pc:sldMk cId="962517481" sldId="301"/>
        </pc:sldMkLst>
        <pc:spChg chg="mod">
          <ac:chgData name="Topi Nuuttila" userId="608398f4-814d-4fa0-a821-fd70aba0b256" providerId="ADAL" clId="{75D52A06-C4AA-49B6-AD83-99378DA897B3}" dt="2023-09-14T09:53:13.980" v="10939" actId="20577"/>
          <ac:spMkLst>
            <pc:docMk/>
            <pc:sldMk cId="962517481" sldId="301"/>
            <ac:spMk id="3" creationId="{02030C20-6DA3-FBF3-32C0-78D1BD552ACD}"/>
          </ac:spMkLst>
        </pc:spChg>
      </pc:sldChg>
      <pc:sldChg chg="modSp add mod">
        <pc:chgData name="Topi Nuuttila" userId="608398f4-814d-4fa0-a821-fd70aba0b256" providerId="ADAL" clId="{75D52A06-C4AA-49B6-AD83-99378DA897B3}" dt="2023-09-14T09:42:22.623" v="10404" actId="20577"/>
        <pc:sldMkLst>
          <pc:docMk/>
          <pc:sldMk cId="2015551391" sldId="302"/>
        </pc:sldMkLst>
        <pc:spChg chg="mod">
          <ac:chgData name="Topi Nuuttila" userId="608398f4-814d-4fa0-a821-fd70aba0b256" providerId="ADAL" clId="{75D52A06-C4AA-49B6-AD83-99378DA897B3}" dt="2023-09-14T09:23:34.916" v="9504" actId="20577"/>
          <ac:spMkLst>
            <pc:docMk/>
            <pc:sldMk cId="2015551391" sldId="302"/>
            <ac:spMk id="2" creationId="{92A9E09A-D7B7-79A5-1266-938CD9B3C910}"/>
          </ac:spMkLst>
        </pc:spChg>
        <pc:spChg chg="mod">
          <ac:chgData name="Topi Nuuttila" userId="608398f4-814d-4fa0-a821-fd70aba0b256" providerId="ADAL" clId="{75D52A06-C4AA-49B6-AD83-99378DA897B3}" dt="2023-09-14T09:42:22.623" v="10404" actId="20577"/>
          <ac:spMkLst>
            <pc:docMk/>
            <pc:sldMk cId="2015551391" sldId="302"/>
            <ac:spMk id="3" creationId="{0074A102-BE3C-7230-41F3-9FE4F3468DBD}"/>
          </ac:spMkLst>
        </pc:spChg>
      </pc:sldChg>
      <pc:sldChg chg="new del">
        <pc:chgData name="Topi Nuuttila" userId="608398f4-814d-4fa0-a821-fd70aba0b256" providerId="ADAL" clId="{75D52A06-C4AA-49B6-AD83-99378DA897B3}" dt="2023-09-14T09:23:19.431" v="9487" actId="2696"/>
        <pc:sldMkLst>
          <pc:docMk/>
          <pc:sldMk cId="3771594167" sldId="302"/>
        </pc:sldMkLst>
      </pc:sldChg>
      <pc:sldChg chg="add">
        <pc:chgData name="Topi Nuuttila" userId="608398f4-814d-4fa0-a821-fd70aba0b256" providerId="ADAL" clId="{75D52A06-C4AA-49B6-AD83-99378DA897B3}" dt="2023-09-14T09:34:02.592" v="9879" actId="2890"/>
        <pc:sldMkLst>
          <pc:docMk/>
          <pc:sldMk cId="793967539" sldId="303"/>
        </pc:sldMkLst>
      </pc:sldChg>
      <pc:sldChg chg="modSp add mod">
        <pc:chgData name="Topi Nuuttila" userId="608398f4-814d-4fa0-a821-fd70aba0b256" providerId="ADAL" clId="{75D52A06-C4AA-49B6-AD83-99378DA897B3}" dt="2023-09-14T09:42:10.669" v="10402" actId="20577"/>
        <pc:sldMkLst>
          <pc:docMk/>
          <pc:sldMk cId="333526989" sldId="304"/>
        </pc:sldMkLst>
        <pc:spChg chg="mod">
          <ac:chgData name="Topi Nuuttila" userId="608398f4-814d-4fa0-a821-fd70aba0b256" providerId="ADAL" clId="{75D52A06-C4AA-49B6-AD83-99378DA897B3}" dt="2023-09-14T09:35:28.692" v="9924" actId="20577"/>
          <ac:spMkLst>
            <pc:docMk/>
            <pc:sldMk cId="333526989" sldId="304"/>
            <ac:spMk id="2" creationId="{9D789224-10E7-DC5D-E6D6-761662EAADC7}"/>
          </ac:spMkLst>
        </pc:spChg>
        <pc:spChg chg="mod">
          <ac:chgData name="Topi Nuuttila" userId="608398f4-814d-4fa0-a821-fd70aba0b256" providerId="ADAL" clId="{75D52A06-C4AA-49B6-AD83-99378DA897B3}" dt="2023-09-14T09:42:10.669" v="10402" actId="20577"/>
          <ac:spMkLst>
            <pc:docMk/>
            <pc:sldMk cId="333526989" sldId="304"/>
            <ac:spMk id="3" creationId="{02030C20-6DA3-FBF3-32C0-78D1BD552ACD}"/>
          </ac:spMkLst>
        </pc:spChg>
      </pc:sldChg>
      <pc:sldChg chg="modSp add mod">
        <pc:chgData name="Topi Nuuttila" userId="608398f4-814d-4fa0-a821-fd70aba0b256" providerId="ADAL" clId="{75D52A06-C4AA-49B6-AD83-99378DA897B3}" dt="2023-09-14T10:00:12.891" v="10940" actId="1076"/>
        <pc:sldMkLst>
          <pc:docMk/>
          <pc:sldMk cId="3618005945" sldId="305"/>
        </pc:sldMkLst>
        <pc:spChg chg="mod">
          <ac:chgData name="Topi Nuuttila" userId="608398f4-814d-4fa0-a821-fd70aba0b256" providerId="ADAL" clId="{75D52A06-C4AA-49B6-AD83-99378DA897B3}" dt="2023-09-14T09:38:59.306" v="10270" actId="20577"/>
          <ac:spMkLst>
            <pc:docMk/>
            <pc:sldMk cId="3618005945" sldId="305"/>
            <ac:spMk id="2" creationId="{9D789224-10E7-DC5D-E6D6-761662EAADC7}"/>
          </ac:spMkLst>
        </pc:spChg>
        <pc:spChg chg="mod">
          <ac:chgData name="Topi Nuuttila" userId="608398f4-814d-4fa0-a821-fd70aba0b256" providerId="ADAL" clId="{75D52A06-C4AA-49B6-AD83-99378DA897B3}" dt="2023-09-14T09:42:07.374" v="10401" actId="20577"/>
          <ac:spMkLst>
            <pc:docMk/>
            <pc:sldMk cId="3618005945" sldId="305"/>
            <ac:spMk id="3" creationId="{02030C20-6DA3-FBF3-32C0-78D1BD552ACD}"/>
          </ac:spMkLst>
        </pc:spChg>
        <pc:picChg chg="mod">
          <ac:chgData name="Topi Nuuttila" userId="608398f4-814d-4fa0-a821-fd70aba0b256" providerId="ADAL" clId="{75D52A06-C4AA-49B6-AD83-99378DA897B3}" dt="2023-09-14T10:00:12.891" v="10940" actId="1076"/>
          <ac:picMkLst>
            <pc:docMk/>
            <pc:sldMk cId="3618005945" sldId="305"/>
            <ac:picMk id="4" creationId="{4DC2C4E5-55AB-FF21-F0CC-E1EE93946018}"/>
          </ac:picMkLst>
        </pc:picChg>
      </pc:sldChg>
    </pc:docChg>
  </pc:docChgLst>
  <pc:docChgLst>
    <pc:chgData name="Juuso Kultanen" userId="S::juuso.kultanen@parik.fi::a43b9aa2-84f0-48a7-87e5-7a7a6aee055d" providerId="AD" clId="Web-{065DBE97-E7A8-44C4-844D-E15F28917151}"/>
    <pc:docChg chg="addSld modSld">
      <pc:chgData name="Juuso Kultanen" userId="S::juuso.kultanen@parik.fi::a43b9aa2-84f0-48a7-87e5-7a7a6aee055d" providerId="AD" clId="Web-{065DBE97-E7A8-44C4-844D-E15F28917151}" dt="2023-09-12T09:24:31.522" v="353" actId="20577"/>
      <pc:docMkLst>
        <pc:docMk/>
      </pc:docMkLst>
      <pc:sldChg chg="modSp">
        <pc:chgData name="Juuso Kultanen" userId="S::juuso.kultanen@parik.fi::a43b9aa2-84f0-48a7-87e5-7a7a6aee055d" providerId="AD" clId="Web-{065DBE97-E7A8-44C4-844D-E15F28917151}" dt="2023-09-12T09:11:20.927" v="20" actId="20577"/>
        <pc:sldMkLst>
          <pc:docMk/>
          <pc:sldMk cId="3420862473" sldId="273"/>
        </pc:sldMkLst>
        <pc:spChg chg="mod">
          <ac:chgData name="Juuso Kultanen" userId="S::juuso.kultanen@parik.fi::a43b9aa2-84f0-48a7-87e5-7a7a6aee055d" providerId="AD" clId="Web-{065DBE97-E7A8-44C4-844D-E15F28917151}" dt="2023-09-12T09:11:20.927" v="20" actId="20577"/>
          <ac:spMkLst>
            <pc:docMk/>
            <pc:sldMk cId="3420862473" sldId="273"/>
            <ac:spMk id="12" creationId="{667E119A-3C3D-2747-9C5D-44C5D94DA838}"/>
          </ac:spMkLst>
        </pc:spChg>
      </pc:sldChg>
      <pc:sldChg chg="modSp">
        <pc:chgData name="Juuso Kultanen" userId="S::juuso.kultanen@parik.fi::a43b9aa2-84f0-48a7-87e5-7a7a6aee055d" providerId="AD" clId="Web-{065DBE97-E7A8-44C4-844D-E15F28917151}" dt="2023-09-12T07:42:44.928" v="15" actId="20577"/>
        <pc:sldMkLst>
          <pc:docMk/>
          <pc:sldMk cId="3430485346" sldId="277"/>
        </pc:sldMkLst>
        <pc:spChg chg="mod">
          <ac:chgData name="Juuso Kultanen" userId="S::juuso.kultanen@parik.fi::a43b9aa2-84f0-48a7-87e5-7a7a6aee055d" providerId="AD" clId="Web-{065DBE97-E7A8-44C4-844D-E15F28917151}" dt="2023-09-12T07:42:44.928" v="15" actId="20577"/>
          <ac:spMkLst>
            <pc:docMk/>
            <pc:sldMk cId="3430485346" sldId="277"/>
            <ac:spMk id="12" creationId="{667E119A-3C3D-2747-9C5D-44C5D94DA838}"/>
          </ac:spMkLst>
        </pc:spChg>
      </pc:sldChg>
      <pc:sldChg chg="addSp modSp new">
        <pc:chgData name="Juuso Kultanen" userId="S::juuso.kultanen@parik.fi::a43b9aa2-84f0-48a7-87e5-7a7a6aee055d" providerId="AD" clId="Web-{065DBE97-E7A8-44C4-844D-E15F28917151}" dt="2023-09-12T09:24:31.522" v="353" actId="20577"/>
        <pc:sldMkLst>
          <pc:docMk/>
          <pc:sldMk cId="2491360766" sldId="283"/>
        </pc:sldMkLst>
        <pc:spChg chg="mod">
          <ac:chgData name="Juuso Kultanen" userId="S::juuso.kultanen@parik.fi::a43b9aa2-84f0-48a7-87e5-7a7a6aee055d" providerId="AD" clId="Web-{065DBE97-E7A8-44C4-844D-E15F28917151}" dt="2023-09-12T09:20:24.038" v="73" actId="20577"/>
          <ac:spMkLst>
            <pc:docMk/>
            <pc:sldMk cId="2491360766" sldId="283"/>
            <ac:spMk id="2" creationId="{B0D48926-91E7-6A1E-ABCC-96A3B6C29C6C}"/>
          </ac:spMkLst>
        </pc:spChg>
        <pc:spChg chg="add mod">
          <ac:chgData name="Juuso Kultanen" userId="S::juuso.kultanen@parik.fi::a43b9aa2-84f0-48a7-87e5-7a7a6aee055d" providerId="AD" clId="Web-{065DBE97-E7A8-44C4-844D-E15F28917151}" dt="2023-09-12T09:24:31.522" v="353" actId="20577"/>
          <ac:spMkLst>
            <pc:docMk/>
            <pc:sldMk cId="2491360766" sldId="283"/>
            <ac:spMk id="3" creationId="{636FD8C1-BBE9-2897-5AAE-E0390EFE58C7}"/>
          </ac:spMkLst>
        </pc:spChg>
      </pc:sldChg>
    </pc:docChg>
  </pc:docChgLst>
  <pc:docChgLst>
    <pc:chgData name="Topi Nuuttila" userId="S::topi.nuuttila@parik.fi::608398f4-814d-4fa0-a821-fd70aba0b256" providerId="AD" clId="Web-{E3FC4B2D-85F3-441F-88CE-AC18983B3849}"/>
    <pc:docChg chg="addSld delSld modSld">
      <pc:chgData name="Topi Nuuttila" userId="S::topi.nuuttila@parik.fi::608398f4-814d-4fa0-a821-fd70aba0b256" providerId="AD" clId="Web-{E3FC4B2D-85F3-441F-88CE-AC18983B3849}" dt="2023-09-12T07:17:43.760" v="584" actId="20577"/>
      <pc:docMkLst>
        <pc:docMk/>
      </pc:docMkLst>
      <pc:sldChg chg="modSp">
        <pc:chgData name="Topi Nuuttila" userId="S::topi.nuuttila@parik.fi::608398f4-814d-4fa0-a821-fd70aba0b256" providerId="AD" clId="Web-{E3FC4B2D-85F3-441F-88CE-AC18983B3849}" dt="2023-09-12T07:14:15.988" v="455" actId="20577"/>
        <pc:sldMkLst>
          <pc:docMk/>
          <pc:sldMk cId="3420862473" sldId="273"/>
        </pc:sldMkLst>
        <pc:spChg chg="mod">
          <ac:chgData name="Topi Nuuttila" userId="S::topi.nuuttila@parik.fi::608398f4-814d-4fa0-a821-fd70aba0b256" providerId="AD" clId="Web-{E3FC4B2D-85F3-441F-88CE-AC18983B3849}" dt="2023-09-12T07:14:15.988" v="455" actId="20577"/>
          <ac:spMkLst>
            <pc:docMk/>
            <pc:sldMk cId="3420862473" sldId="273"/>
            <ac:spMk id="12" creationId="{667E119A-3C3D-2747-9C5D-44C5D94DA838}"/>
          </ac:spMkLst>
        </pc:spChg>
      </pc:sldChg>
      <pc:sldChg chg="modSp">
        <pc:chgData name="Topi Nuuttila" userId="S::topi.nuuttila@parik.fi::608398f4-814d-4fa0-a821-fd70aba0b256" providerId="AD" clId="Web-{E3FC4B2D-85F3-441F-88CE-AC18983B3849}" dt="2023-09-12T07:14:29.473" v="466" actId="20577"/>
        <pc:sldMkLst>
          <pc:docMk/>
          <pc:sldMk cId="99887547" sldId="274"/>
        </pc:sldMkLst>
        <pc:spChg chg="mod">
          <ac:chgData name="Topi Nuuttila" userId="S::topi.nuuttila@parik.fi::608398f4-814d-4fa0-a821-fd70aba0b256" providerId="AD" clId="Web-{E3FC4B2D-85F3-441F-88CE-AC18983B3849}" dt="2023-09-12T06:58:09.692" v="145" actId="20577"/>
          <ac:spMkLst>
            <pc:docMk/>
            <pc:sldMk cId="99887547" sldId="274"/>
            <ac:spMk id="2" creationId="{53761779-F38E-4A47-8BCF-58491B4FA58E}"/>
          </ac:spMkLst>
        </pc:spChg>
        <pc:spChg chg="mod">
          <ac:chgData name="Topi Nuuttila" userId="S::topi.nuuttila@parik.fi::608398f4-814d-4fa0-a821-fd70aba0b256" providerId="AD" clId="Web-{E3FC4B2D-85F3-441F-88CE-AC18983B3849}" dt="2023-09-12T07:14:29.473" v="466" actId="20577"/>
          <ac:spMkLst>
            <pc:docMk/>
            <pc:sldMk cId="99887547" sldId="274"/>
            <ac:spMk id="12" creationId="{667E119A-3C3D-2747-9C5D-44C5D94DA838}"/>
          </ac:spMkLst>
        </pc:spChg>
      </pc:sldChg>
      <pc:sldChg chg="modSp">
        <pc:chgData name="Topi Nuuttila" userId="S::topi.nuuttila@parik.fi::608398f4-814d-4fa0-a821-fd70aba0b256" providerId="AD" clId="Web-{E3FC4B2D-85F3-441F-88CE-AC18983B3849}" dt="2023-09-12T07:17:43.760" v="584" actId="20577"/>
        <pc:sldMkLst>
          <pc:docMk/>
          <pc:sldMk cId="3351369192" sldId="275"/>
        </pc:sldMkLst>
        <pc:spChg chg="mod">
          <ac:chgData name="Topi Nuuttila" userId="S::topi.nuuttila@parik.fi::608398f4-814d-4fa0-a821-fd70aba0b256" providerId="AD" clId="Web-{E3FC4B2D-85F3-441F-88CE-AC18983B3849}" dt="2023-09-12T07:17:43.760" v="584" actId="20577"/>
          <ac:spMkLst>
            <pc:docMk/>
            <pc:sldMk cId="3351369192" sldId="275"/>
            <ac:spMk id="12" creationId="{667E119A-3C3D-2747-9C5D-44C5D94DA838}"/>
          </ac:spMkLst>
        </pc:spChg>
      </pc:sldChg>
      <pc:sldChg chg="modSp add replId">
        <pc:chgData name="Topi Nuuttila" userId="S::topi.nuuttila@parik.fi::608398f4-814d-4fa0-a821-fd70aba0b256" providerId="AD" clId="Web-{E3FC4B2D-85F3-441F-88CE-AC18983B3849}" dt="2023-09-12T07:17:31.385" v="583" actId="20577"/>
        <pc:sldMkLst>
          <pc:docMk/>
          <pc:sldMk cId="1718935364" sldId="276"/>
        </pc:sldMkLst>
        <pc:spChg chg="mod">
          <ac:chgData name="Topi Nuuttila" userId="S::topi.nuuttila@parik.fi::608398f4-814d-4fa0-a821-fd70aba0b256" providerId="AD" clId="Web-{E3FC4B2D-85F3-441F-88CE-AC18983B3849}" dt="2023-09-12T07:00:50.072" v="223" actId="20577"/>
          <ac:spMkLst>
            <pc:docMk/>
            <pc:sldMk cId="1718935364" sldId="276"/>
            <ac:spMk id="2" creationId="{53761779-F38E-4A47-8BCF-58491B4FA58E}"/>
          </ac:spMkLst>
        </pc:spChg>
        <pc:spChg chg="mod">
          <ac:chgData name="Topi Nuuttila" userId="S::topi.nuuttila@parik.fi::608398f4-814d-4fa0-a821-fd70aba0b256" providerId="AD" clId="Web-{E3FC4B2D-85F3-441F-88CE-AC18983B3849}" dt="2023-09-12T07:17:31.385" v="583" actId="20577"/>
          <ac:spMkLst>
            <pc:docMk/>
            <pc:sldMk cId="1718935364" sldId="276"/>
            <ac:spMk id="12" creationId="{667E119A-3C3D-2747-9C5D-44C5D94DA838}"/>
          </ac:spMkLst>
        </pc:spChg>
      </pc:sldChg>
      <pc:sldChg chg="modSp add replId">
        <pc:chgData name="Topi Nuuttila" userId="S::topi.nuuttila@parik.fi::608398f4-814d-4fa0-a821-fd70aba0b256" providerId="AD" clId="Web-{E3FC4B2D-85F3-441F-88CE-AC18983B3849}" dt="2023-09-12T07:15:27.865" v="495" actId="20577"/>
        <pc:sldMkLst>
          <pc:docMk/>
          <pc:sldMk cId="3430485346" sldId="277"/>
        </pc:sldMkLst>
        <pc:spChg chg="mod">
          <ac:chgData name="Topi Nuuttila" userId="S::topi.nuuttila@parik.fi::608398f4-814d-4fa0-a821-fd70aba0b256" providerId="AD" clId="Web-{E3FC4B2D-85F3-441F-88CE-AC18983B3849}" dt="2023-09-12T07:15:24.115" v="493" actId="20577"/>
          <ac:spMkLst>
            <pc:docMk/>
            <pc:sldMk cId="3430485346" sldId="277"/>
            <ac:spMk id="2" creationId="{53761779-F38E-4A47-8BCF-58491B4FA58E}"/>
          </ac:spMkLst>
        </pc:spChg>
        <pc:spChg chg="mod">
          <ac:chgData name="Topi Nuuttila" userId="S::topi.nuuttila@parik.fi::608398f4-814d-4fa0-a821-fd70aba0b256" providerId="AD" clId="Web-{E3FC4B2D-85F3-441F-88CE-AC18983B3849}" dt="2023-09-12T07:15:27.865" v="495" actId="20577"/>
          <ac:spMkLst>
            <pc:docMk/>
            <pc:sldMk cId="3430485346" sldId="277"/>
            <ac:spMk id="12" creationId="{667E119A-3C3D-2747-9C5D-44C5D94DA838}"/>
          </ac:spMkLst>
        </pc:spChg>
      </pc:sldChg>
      <pc:sldChg chg="modSp new del">
        <pc:chgData name="Topi Nuuttila" userId="S::topi.nuuttila@parik.fi::608398f4-814d-4fa0-a821-fd70aba0b256" providerId="AD" clId="Web-{E3FC4B2D-85F3-441F-88CE-AC18983B3849}" dt="2023-09-12T07:15:13.474" v="483"/>
        <pc:sldMkLst>
          <pc:docMk/>
          <pc:sldMk cId="4099915561" sldId="277"/>
        </pc:sldMkLst>
        <pc:spChg chg="mod">
          <ac:chgData name="Topi Nuuttila" userId="S::topi.nuuttila@parik.fi::608398f4-814d-4fa0-a821-fd70aba0b256" providerId="AD" clId="Web-{E3FC4B2D-85F3-441F-88CE-AC18983B3849}" dt="2023-09-12T07:15:04.239" v="482" actId="20577"/>
          <ac:spMkLst>
            <pc:docMk/>
            <pc:sldMk cId="4099915561" sldId="277"/>
            <ac:spMk id="2" creationId="{946B03F0-5E3E-C46B-9114-FA8AF3FC43FC}"/>
          </ac:spMkLst>
        </pc:spChg>
      </pc:sldChg>
    </pc:docChg>
  </pc:docChgLst>
  <pc:docChgLst>
    <pc:chgData name="Topi Nuuttila" userId="S::topi.nuuttila@parik.fi::608398f4-814d-4fa0-a821-fd70aba0b256" providerId="AD" clId="Web-{98E6E50B-E92D-4E6C-AB0B-FD86824F7F24}"/>
    <pc:docChg chg="modSld">
      <pc:chgData name="Topi Nuuttila" userId="S::topi.nuuttila@parik.fi::608398f4-814d-4fa0-a821-fd70aba0b256" providerId="AD" clId="Web-{98E6E50B-E92D-4E6C-AB0B-FD86824F7F24}" dt="2023-11-09T11:41:20.499" v="37" actId="20577"/>
      <pc:docMkLst>
        <pc:docMk/>
      </pc:docMkLst>
      <pc:sldChg chg="modSp">
        <pc:chgData name="Topi Nuuttila" userId="S::topi.nuuttila@parik.fi::608398f4-814d-4fa0-a821-fd70aba0b256" providerId="AD" clId="Web-{98E6E50B-E92D-4E6C-AB0B-FD86824F7F24}" dt="2023-11-09T11:41:20.499" v="37" actId="20577"/>
        <pc:sldMkLst>
          <pc:docMk/>
          <pc:sldMk cId="2457816727" sldId="282"/>
        </pc:sldMkLst>
        <pc:spChg chg="mod">
          <ac:chgData name="Topi Nuuttila" userId="S::topi.nuuttila@parik.fi::608398f4-814d-4fa0-a821-fd70aba0b256" providerId="AD" clId="Web-{98E6E50B-E92D-4E6C-AB0B-FD86824F7F24}" dt="2023-11-09T11:41:20.499" v="37" actId="20577"/>
          <ac:spMkLst>
            <pc:docMk/>
            <pc:sldMk cId="2457816727" sldId="282"/>
            <ac:spMk id="6" creationId="{E922A91D-5DC2-C52A-8329-678753A5C6B6}"/>
          </ac:spMkLst>
        </pc:spChg>
      </pc:sldChg>
    </pc:docChg>
  </pc:docChgLst>
  <pc:docChgLst>
    <pc:chgData name="Juuso Kultanen" userId="S::juuso.kultanen@parik.fi::a43b9aa2-84f0-48a7-87e5-7a7a6aee055d" providerId="AD" clId="Web-{1CFEE692-5D3B-47C9-B940-33A52B1C2BED}"/>
    <pc:docChg chg="modSld">
      <pc:chgData name="Juuso Kultanen" userId="S::juuso.kultanen@parik.fi::a43b9aa2-84f0-48a7-87e5-7a7a6aee055d" providerId="AD" clId="Web-{1CFEE692-5D3B-47C9-B940-33A52B1C2BED}" dt="2023-09-12T10:43:26.180" v="740" actId="20577"/>
      <pc:docMkLst>
        <pc:docMk/>
      </pc:docMkLst>
      <pc:sldChg chg="modSp">
        <pc:chgData name="Juuso Kultanen" userId="S::juuso.kultanen@parik.fi::a43b9aa2-84f0-48a7-87e5-7a7a6aee055d" providerId="AD" clId="Web-{1CFEE692-5D3B-47C9-B940-33A52B1C2BED}" dt="2023-09-12T10:43:26.180" v="740" actId="20577"/>
        <pc:sldMkLst>
          <pc:docMk/>
          <pc:sldMk cId="3351369192" sldId="275"/>
        </pc:sldMkLst>
        <pc:spChg chg="mod">
          <ac:chgData name="Juuso Kultanen" userId="S::juuso.kultanen@parik.fi::a43b9aa2-84f0-48a7-87e5-7a7a6aee055d" providerId="AD" clId="Web-{1CFEE692-5D3B-47C9-B940-33A52B1C2BED}" dt="2023-09-12T10:43:26.180" v="740" actId="20577"/>
          <ac:spMkLst>
            <pc:docMk/>
            <pc:sldMk cId="3351369192" sldId="275"/>
            <ac:spMk id="12" creationId="{667E119A-3C3D-2747-9C5D-44C5D94DA838}"/>
          </ac:spMkLst>
        </pc:spChg>
      </pc:sldChg>
      <pc:sldChg chg="modSp">
        <pc:chgData name="Juuso Kultanen" userId="S::juuso.kultanen@parik.fi::a43b9aa2-84f0-48a7-87e5-7a7a6aee055d" providerId="AD" clId="Web-{1CFEE692-5D3B-47C9-B940-33A52B1C2BED}" dt="2023-09-12T10:40:06.828" v="592" actId="20577"/>
        <pc:sldMkLst>
          <pc:docMk/>
          <pc:sldMk cId="2491360766" sldId="283"/>
        </pc:sldMkLst>
        <pc:spChg chg="mod">
          <ac:chgData name="Juuso Kultanen" userId="S::juuso.kultanen@parik.fi::a43b9aa2-84f0-48a7-87e5-7a7a6aee055d" providerId="AD" clId="Web-{1CFEE692-5D3B-47C9-B940-33A52B1C2BED}" dt="2023-09-12T10:40:06.828" v="592" actId="20577"/>
          <ac:spMkLst>
            <pc:docMk/>
            <pc:sldMk cId="2491360766" sldId="283"/>
            <ac:spMk id="3" creationId="{636FD8C1-BBE9-2897-5AAE-E0390EFE58C7}"/>
          </ac:spMkLst>
        </pc:spChg>
      </pc:sldChg>
    </pc:docChg>
  </pc:docChgLst>
  <pc:docChgLst>
    <pc:chgData name="Juuso Kultanen" userId="S::juuso.kultanen@parik.fi::a43b9aa2-84f0-48a7-87e5-7a7a6aee055d" providerId="AD" clId="Web-{A0640D46-7B44-48F1-9B5D-D64382E0F5AE}"/>
    <pc:docChg chg="addSld delSld modSld">
      <pc:chgData name="Juuso Kultanen" userId="S::juuso.kultanen@parik.fi::a43b9aa2-84f0-48a7-87e5-7a7a6aee055d" providerId="AD" clId="Web-{A0640D46-7B44-48F1-9B5D-D64382E0F5AE}" dt="2023-09-13T07:35:18.328" v="2988" actId="1076"/>
      <pc:docMkLst>
        <pc:docMk/>
      </pc:docMkLst>
      <pc:sldChg chg="modSp">
        <pc:chgData name="Juuso Kultanen" userId="S::juuso.kultanen@parik.fi::a43b9aa2-84f0-48a7-87e5-7a7a6aee055d" providerId="AD" clId="Web-{A0640D46-7B44-48F1-9B5D-D64382E0F5AE}" dt="2023-09-13T06:09:39.190" v="995" actId="20577"/>
        <pc:sldMkLst>
          <pc:docMk/>
          <pc:sldMk cId="3351369192" sldId="275"/>
        </pc:sldMkLst>
        <pc:spChg chg="mod">
          <ac:chgData name="Juuso Kultanen" userId="S::juuso.kultanen@parik.fi::a43b9aa2-84f0-48a7-87e5-7a7a6aee055d" providerId="AD" clId="Web-{A0640D46-7B44-48F1-9B5D-D64382E0F5AE}" dt="2023-09-13T06:09:39.190" v="995" actId="20577"/>
          <ac:spMkLst>
            <pc:docMk/>
            <pc:sldMk cId="3351369192" sldId="275"/>
            <ac:spMk id="12" creationId="{667E119A-3C3D-2747-9C5D-44C5D94DA838}"/>
          </ac:spMkLst>
        </pc:spChg>
      </pc:sldChg>
      <pc:sldChg chg="addSp modSp new">
        <pc:chgData name="Juuso Kultanen" userId="S::juuso.kultanen@parik.fi::a43b9aa2-84f0-48a7-87e5-7a7a6aee055d" providerId="AD" clId="Web-{A0640D46-7B44-48F1-9B5D-D64382E0F5AE}" dt="2023-09-13T06:08:25.376" v="873" actId="20577"/>
        <pc:sldMkLst>
          <pc:docMk/>
          <pc:sldMk cId="303912079" sldId="287"/>
        </pc:sldMkLst>
        <pc:spChg chg="mod">
          <ac:chgData name="Juuso Kultanen" userId="S::juuso.kultanen@parik.fi::a43b9aa2-84f0-48a7-87e5-7a7a6aee055d" providerId="AD" clId="Web-{A0640D46-7B44-48F1-9B5D-D64382E0F5AE}" dt="2023-09-13T05:42:42.880" v="13" actId="20577"/>
          <ac:spMkLst>
            <pc:docMk/>
            <pc:sldMk cId="303912079" sldId="287"/>
            <ac:spMk id="2" creationId="{F322F92B-F99D-E877-A62C-0C241E639C67}"/>
          </ac:spMkLst>
        </pc:spChg>
        <pc:spChg chg="add mod">
          <ac:chgData name="Juuso Kultanen" userId="S::juuso.kultanen@parik.fi::a43b9aa2-84f0-48a7-87e5-7a7a6aee055d" providerId="AD" clId="Web-{A0640D46-7B44-48F1-9B5D-D64382E0F5AE}" dt="2023-09-13T06:08:25.376" v="873" actId="20577"/>
          <ac:spMkLst>
            <pc:docMk/>
            <pc:sldMk cId="303912079" sldId="287"/>
            <ac:spMk id="3" creationId="{C456F92F-98A9-86FF-91B2-A44B7A7E6BBE}"/>
          </ac:spMkLst>
        </pc:spChg>
      </pc:sldChg>
      <pc:sldChg chg="addSp modSp new">
        <pc:chgData name="Juuso Kultanen" userId="S::juuso.kultanen@parik.fi::a43b9aa2-84f0-48a7-87e5-7a7a6aee055d" providerId="AD" clId="Web-{A0640D46-7B44-48F1-9B5D-D64382E0F5AE}" dt="2023-09-13T06:30:21.993" v="1852" actId="20577"/>
        <pc:sldMkLst>
          <pc:docMk/>
          <pc:sldMk cId="1200125831" sldId="289"/>
        </pc:sldMkLst>
        <pc:spChg chg="mod">
          <ac:chgData name="Juuso Kultanen" userId="S::juuso.kultanen@parik.fi::a43b9aa2-84f0-48a7-87e5-7a7a6aee055d" providerId="AD" clId="Web-{A0640D46-7B44-48F1-9B5D-D64382E0F5AE}" dt="2023-09-13T06:14:31.570" v="1033" actId="20577"/>
          <ac:spMkLst>
            <pc:docMk/>
            <pc:sldMk cId="1200125831" sldId="289"/>
            <ac:spMk id="2" creationId="{F98E8C4D-F0EC-22E9-4481-C08084B236D2}"/>
          </ac:spMkLst>
        </pc:spChg>
        <pc:spChg chg="add mod">
          <ac:chgData name="Juuso Kultanen" userId="S::juuso.kultanen@parik.fi::a43b9aa2-84f0-48a7-87e5-7a7a6aee055d" providerId="AD" clId="Web-{A0640D46-7B44-48F1-9B5D-D64382E0F5AE}" dt="2023-09-13T06:30:21.993" v="1852" actId="20577"/>
          <ac:spMkLst>
            <pc:docMk/>
            <pc:sldMk cId="1200125831" sldId="289"/>
            <ac:spMk id="3" creationId="{C1CA9422-9B86-B69D-0FEE-B3FEF6F6E07A}"/>
          </ac:spMkLst>
        </pc:spChg>
      </pc:sldChg>
      <pc:sldChg chg="addSp modSp new">
        <pc:chgData name="Juuso Kultanen" userId="S::juuso.kultanen@parik.fi::a43b9aa2-84f0-48a7-87e5-7a7a6aee055d" providerId="AD" clId="Web-{A0640D46-7B44-48F1-9B5D-D64382E0F5AE}" dt="2023-09-13T06:38:44.049" v="2456" actId="20577"/>
        <pc:sldMkLst>
          <pc:docMk/>
          <pc:sldMk cId="2323190714" sldId="291"/>
        </pc:sldMkLst>
        <pc:spChg chg="mod">
          <ac:chgData name="Juuso Kultanen" userId="S::juuso.kultanen@parik.fi::a43b9aa2-84f0-48a7-87e5-7a7a6aee055d" providerId="AD" clId="Web-{A0640D46-7B44-48F1-9B5D-D64382E0F5AE}" dt="2023-09-13T06:30:57.947" v="1890" actId="20577"/>
          <ac:spMkLst>
            <pc:docMk/>
            <pc:sldMk cId="2323190714" sldId="291"/>
            <ac:spMk id="2" creationId="{BB7CA7AF-F838-2AC8-CE2A-AE3E0F6C9EC0}"/>
          </ac:spMkLst>
        </pc:spChg>
        <pc:spChg chg="add mod">
          <ac:chgData name="Juuso Kultanen" userId="S::juuso.kultanen@parik.fi::a43b9aa2-84f0-48a7-87e5-7a7a6aee055d" providerId="AD" clId="Web-{A0640D46-7B44-48F1-9B5D-D64382E0F5AE}" dt="2023-09-13T06:38:44.049" v="2456" actId="20577"/>
          <ac:spMkLst>
            <pc:docMk/>
            <pc:sldMk cId="2323190714" sldId="291"/>
            <ac:spMk id="3" creationId="{A0AE3D08-0F50-328E-E4A2-68225BEBD9A4}"/>
          </ac:spMkLst>
        </pc:spChg>
      </pc:sldChg>
      <pc:sldChg chg="add del replId">
        <pc:chgData name="Juuso Kultanen" userId="S::juuso.kultanen@parik.fi::a43b9aa2-84f0-48a7-87e5-7a7a6aee055d" providerId="AD" clId="Web-{A0640D46-7B44-48F1-9B5D-D64382E0F5AE}" dt="2023-09-13T06:58:54.899" v="2458"/>
        <pc:sldMkLst>
          <pc:docMk/>
          <pc:sldMk cId="57530766" sldId="292"/>
        </pc:sldMkLst>
      </pc:sldChg>
      <pc:sldChg chg="addSp delSp modSp mod modClrScheme chgLayout">
        <pc:chgData name="Juuso Kultanen" userId="S::juuso.kultanen@parik.fi::a43b9aa2-84f0-48a7-87e5-7a7a6aee055d" providerId="AD" clId="Web-{A0640D46-7B44-48F1-9B5D-D64382E0F5AE}" dt="2023-09-13T07:26:30.975" v="2532" actId="20577"/>
        <pc:sldMkLst>
          <pc:docMk/>
          <pc:sldMk cId="1515562623" sldId="296"/>
        </pc:sldMkLst>
        <pc:spChg chg="mod">
          <ac:chgData name="Juuso Kultanen" userId="S::juuso.kultanen@parik.fi::a43b9aa2-84f0-48a7-87e5-7a7a6aee055d" providerId="AD" clId="Web-{A0640D46-7B44-48F1-9B5D-D64382E0F5AE}" dt="2023-09-13T07:25:13.661" v="2526"/>
          <ac:spMkLst>
            <pc:docMk/>
            <pc:sldMk cId="1515562623" sldId="296"/>
            <ac:spMk id="2" creationId="{7128B088-7831-1E00-9E75-75BC618058AB}"/>
          </ac:spMkLst>
        </pc:spChg>
        <pc:spChg chg="add mod">
          <ac:chgData name="Juuso Kultanen" userId="S::juuso.kultanen@parik.fi::a43b9aa2-84f0-48a7-87e5-7a7a6aee055d" providerId="AD" clId="Web-{A0640D46-7B44-48F1-9B5D-D64382E0F5AE}" dt="2023-09-13T07:26:30.975" v="2532" actId="20577"/>
          <ac:spMkLst>
            <pc:docMk/>
            <pc:sldMk cId="1515562623" sldId="296"/>
            <ac:spMk id="6" creationId="{63FE0442-49DB-85D6-1028-D198B87C0F05}"/>
          </ac:spMkLst>
        </pc:spChg>
        <pc:picChg chg="add del mod">
          <ac:chgData name="Juuso Kultanen" userId="S::juuso.kultanen@parik.fi::a43b9aa2-84f0-48a7-87e5-7a7a6aee055d" providerId="AD" clId="Web-{A0640D46-7B44-48F1-9B5D-D64382E0F5AE}" dt="2023-09-13T07:23:10.503" v="2518"/>
          <ac:picMkLst>
            <pc:docMk/>
            <pc:sldMk cId="1515562623" sldId="296"/>
            <ac:picMk id="3" creationId="{716149FE-F7FC-854E-AAAE-A97992F0FDB7}"/>
          </ac:picMkLst>
        </pc:picChg>
        <pc:picChg chg="add del mod">
          <ac:chgData name="Juuso Kultanen" userId="S::juuso.kultanen@parik.fi::a43b9aa2-84f0-48a7-87e5-7a7a6aee055d" providerId="AD" clId="Web-{A0640D46-7B44-48F1-9B5D-D64382E0F5AE}" dt="2023-09-13T07:24:37.707" v="2520"/>
          <ac:picMkLst>
            <pc:docMk/>
            <pc:sldMk cId="1515562623" sldId="296"/>
            <ac:picMk id="4" creationId="{AE70F684-3222-B0A5-8D62-8A03782051DA}"/>
          </ac:picMkLst>
        </pc:picChg>
        <pc:picChg chg="add mod">
          <ac:chgData name="Juuso Kultanen" userId="S::juuso.kultanen@parik.fi::a43b9aa2-84f0-48a7-87e5-7a7a6aee055d" providerId="AD" clId="Web-{A0640D46-7B44-48F1-9B5D-D64382E0F5AE}" dt="2023-09-13T07:25:13.661" v="2526"/>
          <ac:picMkLst>
            <pc:docMk/>
            <pc:sldMk cId="1515562623" sldId="296"/>
            <ac:picMk id="5" creationId="{31324E3B-64F5-C742-7B80-5D0E0FC85236}"/>
          </ac:picMkLst>
        </pc:picChg>
      </pc:sldChg>
      <pc:sldChg chg="addSp delSp modSp mod modClrScheme chgLayout">
        <pc:chgData name="Juuso Kultanen" userId="S::juuso.kultanen@parik.fi::a43b9aa2-84f0-48a7-87e5-7a7a6aee055d" providerId="AD" clId="Web-{A0640D46-7B44-48F1-9B5D-D64382E0F5AE}" dt="2023-09-13T07:35:18.328" v="2988" actId="1076"/>
        <pc:sldMkLst>
          <pc:docMk/>
          <pc:sldMk cId="2248359964" sldId="297"/>
        </pc:sldMkLst>
        <pc:spChg chg="mod">
          <ac:chgData name="Juuso Kultanen" userId="S::juuso.kultanen@parik.fi::a43b9aa2-84f0-48a7-87e5-7a7a6aee055d" providerId="AD" clId="Web-{A0640D46-7B44-48F1-9B5D-D64382E0F5AE}" dt="2023-09-13T07:15:41.604" v="2464" actId="20577"/>
          <ac:spMkLst>
            <pc:docMk/>
            <pc:sldMk cId="2248359964" sldId="297"/>
            <ac:spMk id="2" creationId="{729BC600-27F7-401E-DDA2-337BAB9392D2}"/>
          </ac:spMkLst>
        </pc:spChg>
        <pc:spChg chg="add mod">
          <ac:chgData name="Juuso Kultanen" userId="S::juuso.kultanen@parik.fi::a43b9aa2-84f0-48a7-87e5-7a7a6aee055d" providerId="AD" clId="Web-{A0640D46-7B44-48F1-9B5D-D64382E0F5AE}" dt="2023-09-13T07:35:18.328" v="2988" actId="1076"/>
          <ac:spMkLst>
            <pc:docMk/>
            <pc:sldMk cId="2248359964" sldId="297"/>
            <ac:spMk id="4" creationId="{A40D4FBC-9FF1-EA46-7C8F-2DFA3345C1B2}"/>
          </ac:spMkLst>
        </pc:spChg>
        <pc:picChg chg="add del mod">
          <ac:chgData name="Juuso Kultanen" userId="S::juuso.kultanen@parik.fi::a43b9aa2-84f0-48a7-87e5-7a7a6aee055d" providerId="AD" clId="Web-{A0640D46-7B44-48F1-9B5D-D64382E0F5AE}" dt="2023-09-13T07:35:06.406" v="2987" actId="1076"/>
          <ac:picMkLst>
            <pc:docMk/>
            <pc:sldMk cId="2248359964" sldId="297"/>
            <ac:picMk id="3" creationId="{A55E20C4-0CF6-5720-E3B6-5DB13A348B1F}"/>
          </ac:picMkLst>
        </pc:picChg>
        <pc:picChg chg="add del mod">
          <ac:chgData name="Juuso Kultanen" userId="S::juuso.kultanen@parik.fi::a43b9aa2-84f0-48a7-87e5-7a7a6aee055d" providerId="AD" clId="Web-{A0640D46-7B44-48F1-9B5D-D64382E0F5AE}" dt="2023-09-13T07:33:34.795" v="2865"/>
          <ac:picMkLst>
            <pc:docMk/>
            <pc:sldMk cId="2248359964" sldId="297"/>
            <ac:picMk id="5" creationId="{D129DB76-F261-8279-8F1F-B6DAA6AD8B46}"/>
          </ac:picMkLst>
        </pc:picChg>
      </pc:sldChg>
      <pc:sldChg chg="modSp">
        <pc:chgData name="Juuso Kultanen" userId="S::juuso.kultanen@parik.fi::a43b9aa2-84f0-48a7-87e5-7a7a6aee055d" providerId="AD" clId="Web-{A0640D46-7B44-48F1-9B5D-D64382E0F5AE}" dt="2023-09-13T07:34:52.437" v="2985" actId="20577"/>
        <pc:sldMkLst>
          <pc:docMk/>
          <pc:sldMk cId="2870587969" sldId="298"/>
        </pc:sldMkLst>
        <pc:spChg chg="mod">
          <ac:chgData name="Juuso Kultanen" userId="S::juuso.kultanen@parik.fi::a43b9aa2-84f0-48a7-87e5-7a7a6aee055d" providerId="AD" clId="Web-{A0640D46-7B44-48F1-9B5D-D64382E0F5AE}" dt="2023-09-13T07:34:52.437" v="2985" actId="20577"/>
          <ac:spMkLst>
            <pc:docMk/>
            <pc:sldMk cId="2870587969" sldId="298"/>
            <ac:spMk id="12" creationId="{667E119A-3C3D-2747-9C5D-44C5D94DA838}"/>
          </ac:spMkLst>
        </pc:spChg>
      </pc:sldChg>
    </pc:docChg>
  </pc:docChgLst>
  <pc:docChgLst>
    <pc:chgData name="Topi Nuuttila" userId="S::topi.nuuttila@parik.fi::608398f4-814d-4fa0-a821-fd70aba0b256" providerId="AD" clId="Web-{9AB0054E-A2CA-4B03-A566-279092820425}"/>
    <pc:docChg chg="addSld modSld">
      <pc:chgData name="Topi Nuuttila" userId="S::topi.nuuttila@parik.fi::608398f4-814d-4fa0-a821-fd70aba0b256" providerId="AD" clId="Web-{9AB0054E-A2CA-4B03-A566-279092820425}" dt="2023-09-12T06:46:12.401" v="364" actId="20577"/>
      <pc:docMkLst>
        <pc:docMk/>
      </pc:docMkLst>
      <pc:sldChg chg="modSp">
        <pc:chgData name="Topi Nuuttila" userId="S::topi.nuuttila@parik.fi::608398f4-814d-4fa0-a821-fd70aba0b256" providerId="AD" clId="Web-{9AB0054E-A2CA-4B03-A566-279092820425}" dt="2023-09-12T06:41:59.955" v="222" actId="20577"/>
        <pc:sldMkLst>
          <pc:docMk/>
          <pc:sldMk cId="3420862473" sldId="273"/>
        </pc:sldMkLst>
        <pc:spChg chg="mod">
          <ac:chgData name="Topi Nuuttila" userId="S::topi.nuuttila@parik.fi::608398f4-814d-4fa0-a821-fd70aba0b256" providerId="AD" clId="Web-{9AB0054E-A2CA-4B03-A566-279092820425}" dt="2023-09-12T06:41:59.955" v="222" actId="20577"/>
          <ac:spMkLst>
            <pc:docMk/>
            <pc:sldMk cId="3420862473" sldId="273"/>
            <ac:spMk id="12" creationId="{667E119A-3C3D-2747-9C5D-44C5D94DA838}"/>
          </ac:spMkLst>
        </pc:spChg>
      </pc:sldChg>
      <pc:sldChg chg="modSp add replId">
        <pc:chgData name="Topi Nuuttila" userId="S::topi.nuuttila@parik.fi::608398f4-814d-4fa0-a821-fd70aba0b256" providerId="AD" clId="Web-{9AB0054E-A2CA-4B03-A566-279092820425}" dt="2023-09-12T06:34:00.987" v="196" actId="20577"/>
        <pc:sldMkLst>
          <pc:docMk/>
          <pc:sldMk cId="99887547" sldId="274"/>
        </pc:sldMkLst>
        <pc:spChg chg="mod">
          <ac:chgData name="Topi Nuuttila" userId="S::topi.nuuttila@parik.fi::608398f4-814d-4fa0-a821-fd70aba0b256" providerId="AD" clId="Web-{9AB0054E-A2CA-4B03-A566-279092820425}" dt="2023-09-12T06:34:00.987" v="196" actId="20577"/>
          <ac:spMkLst>
            <pc:docMk/>
            <pc:sldMk cId="99887547" sldId="274"/>
            <ac:spMk id="2" creationId="{53761779-F38E-4A47-8BCF-58491B4FA58E}"/>
          </ac:spMkLst>
        </pc:spChg>
      </pc:sldChg>
      <pc:sldChg chg="modSp add replId">
        <pc:chgData name="Topi Nuuttila" userId="S::topi.nuuttila@parik.fi::608398f4-814d-4fa0-a821-fd70aba0b256" providerId="AD" clId="Web-{9AB0054E-A2CA-4B03-A566-279092820425}" dt="2023-09-12T06:46:12.401" v="364" actId="20577"/>
        <pc:sldMkLst>
          <pc:docMk/>
          <pc:sldMk cId="3351369192" sldId="275"/>
        </pc:sldMkLst>
        <pc:spChg chg="mod">
          <ac:chgData name="Topi Nuuttila" userId="S::topi.nuuttila@parik.fi::608398f4-814d-4fa0-a821-fd70aba0b256" providerId="AD" clId="Web-{9AB0054E-A2CA-4B03-A566-279092820425}" dt="2023-09-12T06:42:19.659" v="232" actId="20577"/>
          <ac:spMkLst>
            <pc:docMk/>
            <pc:sldMk cId="3351369192" sldId="275"/>
            <ac:spMk id="2" creationId="{53761779-F38E-4A47-8BCF-58491B4FA58E}"/>
          </ac:spMkLst>
        </pc:spChg>
        <pc:spChg chg="mod">
          <ac:chgData name="Topi Nuuttila" userId="S::topi.nuuttila@parik.fi::608398f4-814d-4fa0-a821-fd70aba0b256" providerId="AD" clId="Web-{9AB0054E-A2CA-4B03-A566-279092820425}" dt="2023-09-12T06:46:12.401" v="364" actId="20577"/>
          <ac:spMkLst>
            <pc:docMk/>
            <pc:sldMk cId="3351369192" sldId="275"/>
            <ac:spMk id="12" creationId="{667E119A-3C3D-2747-9C5D-44C5D94DA838}"/>
          </ac:spMkLst>
        </pc:spChg>
      </pc:sldChg>
    </pc:docChg>
  </pc:docChgLst>
  <pc:docChgLst>
    <pc:chgData name="Juuso Kultanen" userId="S::juuso.kultanen@parik.fi::a43b9aa2-84f0-48a7-87e5-7a7a6aee055d" providerId="AD" clId="Web-{823DE5DF-8282-4539-86B1-A1016A287DF5}"/>
    <pc:docChg chg="sldOrd">
      <pc:chgData name="Juuso Kultanen" userId="S::juuso.kultanen@parik.fi::a43b9aa2-84f0-48a7-87e5-7a7a6aee055d" providerId="AD" clId="Web-{823DE5DF-8282-4539-86B1-A1016A287DF5}" dt="2023-11-07T11:31:22.993" v="3"/>
      <pc:docMkLst>
        <pc:docMk/>
      </pc:docMkLst>
      <pc:sldChg chg="ord">
        <pc:chgData name="Juuso Kultanen" userId="S::juuso.kultanen@parik.fi::a43b9aa2-84f0-48a7-87e5-7a7a6aee055d" providerId="AD" clId="Web-{823DE5DF-8282-4539-86B1-A1016A287DF5}" dt="2023-11-07T11:31:22.993" v="3"/>
        <pc:sldMkLst>
          <pc:docMk/>
          <pc:sldMk cId="3420862473"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2E4B766C-D144-4860-8378-C8AED84E14A7}" type="datetimeFigureOut">
              <a:rPr lang="en-GB" smtClean="0"/>
              <a:t>25/04/2024</a:t>
            </a:fld>
            <a:endParaRPr lang="en-GB"/>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604FF52D-3802-4A03-8323-AE312A03D6DA}" type="slidenum">
              <a:rPr lang="en-GB" smtClean="0"/>
              <a:t>‹#›</a:t>
            </a:fld>
            <a:endParaRPr lang="en-GB"/>
          </a:p>
        </p:txBody>
      </p:sp>
    </p:spTree>
    <p:extLst>
      <p:ext uri="{BB962C8B-B14F-4D97-AF65-F5344CB8AC3E}">
        <p14:creationId xmlns:p14="http://schemas.microsoft.com/office/powerpoint/2010/main" val="425396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692595"/>
            <a:ext cx="9144000" cy="2387600"/>
          </a:xfrm>
        </p:spPr>
        <p:txBody>
          <a:bodyPr anchor="b"/>
          <a:lstStyle>
            <a:lvl1pPr algn="ctr">
              <a:defRPr sz="7200"/>
            </a:lvl1pPr>
          </a:lstStyle>
          <a:p>
            <a:r>
              <a:rPr lang="fi-FI" noProof="0"/>
              <a:t>Muokkaa ots. perustyyl. napsautt.</a:t>
            </a:r>
          </a:p>
        </p:txBody>
      </p:sp>
      <p:sp>
        <p:nvSpPr>
          <p:cNvPr id="4" name="Tekstin paikkamerkki 2">
            <a:extLst>
              <a:ext uri="{FF2B5EF4-FFF2-40B4-BE49-F238E27FC236}">
                <a16:creationId xmlns:a16="http://schemas.microsoft.com/office/drawing/2014/main" id="{B8723287-6A80-084A-9AEC-B88C38A27454}"/>
              </a:ext>
            </a:extLst>
          </p:cNvPr>
          <p:cNvSpPr>
            <a:spLocks noGrp="1"/>
          </p:cNvSpPr>
          <p:nvPr>
            <p:ph type="body" idx="13"/>
          </p:nvPr>
        </p:nvSpPr>
        <p:spPr>
          <a:xfrm>
            <a:off x="3517107" y="4402697"/>
            <a:ext cx="5157787" cy="823912"/>
          </a:xfrm>
        </p:spPr>
        <p:txBody>
          <a:bodyPr lIns="0" tIns="0" rIns="0" bIns="0" anchor="t"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5" name="Alaotsikko 2">
            <a:extLst>
              <a:ext uri="{FF2B5EF4-FFF2-40B4-BE49-F238E27FC236}">
                <a16:creationId xmlns:a16="http://schemas.microsoft.com/office/drawing/2014/main" id="{5D8DF8AF-2F48-5C4F-A673-BF98321FBDCA}"/>
              </a:ext>
            </a:extLst>
          </p:cNvPr>
          <p:cNvSpPr>
            <a:spLocks noGrp="1"/>
          </p:cNvSpPr>
          <p:nvPr>
            <p:ph type="subTitle" idx="1"/>
          </p:nvPr>
        </p:nvSpPr>
        <p:spPr>
          <a:xfrm>
            <a:off x="1524000" y="3602038"/>
            <a:ext cx="9144000" cy="78207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Tree>
    <p:extLst>
      <p:ext uri="{BB962C8B-B14F-4D97-AF65-F5344CB8AC3E}">
        <p14:creationId xmlns:p14="http://schemas.microsoft.com/office/powerpoint/2010/main" val="2985769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0" y="1"/>
            <a:ext cx="12191999" cy="5892304"/>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1731102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2">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169165" y="164591"/>
            <a:ext cx="5806440" cy="553669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
        <p:nvSpPr>
          <p:cNvPr id="6" name="Picture Placeholder 7">
            <a:extLst>
              <a:ext uri="{FF2B5EF4-FFF2-40B4-BE49-F238E27FC236}">
                <a16:creationId xmlns:a16="http://schemas.microsoft.com/office/drawing/2014/main" id="{4A4925B0-A7C3-443B-83E9-526A2BE64B7D}"/>
              </a:ext>
            </a:extLst>
          </p:cNvPr>
          <p:cNvSpPr>
            <a:spLocks noGrp="1"/>
          </p:cNvSpPr>
          <p:nvPr>
            <p:ph type="pic" sz="quarter" idx="14"/>
          </p:nvPr>
        </p:nvSpPr>
        <p:spPr>
          <a:xfrm>
            <a:off x="6204205" y="164591"/>
            <a:ext cx="5806440" cy="553669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2117073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san ylätunnist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C208-0BC6-4780-8569-0CCC5C8BCBB3}"/>
              </a:ext>
            </a:extLst>
          </p:cNvPr>
          <p:cNvSpPr>
            <a:spLocks noGrp="1"/>
          </p:cNvSpPr>
          <p:nvPr>
            <p:ph type="title"/>
          </p:nvPr>
        </p:nvSpPr>
        <p:spPr>
          <a:xfrm>
            <a:off x="1380744" y="758762"/>
            <a:ext cx="9431782" cy="2852737"/>
          </a:xfrm>
        </p:spPr>
        <p:txBody>
          <a:bodyPr anchor="b"/>
          <a:lstStyle>
            <a:lvl1pPr algn="ctr">
              <a:defRPr sz="5400">
                <a:solidFill>
                  <a:schemeClr val="bg1"/>
                </a:solidFill>
              </a:defRPr>
            </a:lvl1pPr>
          </a:lstStyle>
          <a:p>
            <a:r>
              <a:rPr lang="fi-FI" noProof="0"/>
              <a:t>Muokkaa ots. perustyyl. napsautt.</a:t>
            </a:r>
          </a:p>
        </p:txBody>
      </p:sp>
      <p:sp>
        <p:nvSpPr>
          <p:cNvPr id="3" name="Text Placeholder 2">
            <a:extLst>
              <a:ext uri="{FF2B5EF4-FFF2-40B4-BE49-F238E27FC236}">
                <a16:creationId xmlns:a16="http://schemas.microsoft.com/office/drawing/2014/main" id="{C5AE10C3-C2D9-4D5D-83D9-770A6B55D3C8}"/>
              </a:ext>
            </a:extLst>
          </p:cNvPr>
          <p:cNvSpPr>
            <a:spLocks noGrp="1"/>
          </p:cNvSpPr>
          <p:nvPr>
            <p:ph type="body" idx="1" hasCustomPrompt="1"/>
          </p:nvPr>
        </p:nvSpPr>
        <p:spPr>
          <a:xfrm>
            <a:off x="1389536" y="4191846"/>
            <a:ext cx="9431782" cy="360000"/>
          </a:xfrm>
        </p:spPr>
        <p:txBody>
          <a:bodyPr anchor="ctr" anchorCtr="0"/>
          <a:lstStyle>
            <a:lvl1pPr marL="0" indent="0" algn="ctr">
              <a:spcBef>
                <a:spcPts val="0"/>
              </a:spcBef>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Click to edit Master text styles</a:t>
            </a:r>
          </a:p>
        </p:txBody>
      </p:sp>
      <p:sp>
        <p:nvSpPr>
          <p:cNvPr id="4" name="Text Placeholder 2">
            <a:extLst>
              <a:ext uri="{FF2B5EF4-FFF2-40B4-BE49-F238E27FC236}">
                <a16:creationId xmlns:a16="http://schemas.microsoft.com/office/drawing/2014/main" id="{E43151DD-7C79-4A99-864C-1B5765769848}"/>
              </a:ext>
            </a:extLst>
          </p:cNvPr>
          <p:cNvSpPr>
            <a:spLocks noGrp="1"/>
          </p:cNvSpPr>
          <p:nvPr>
            <p:ph type="body" idx="10" hasCustomPrompt="1"/>
          </p:nvPr>
        </p:nvSpPr>
        <p:spPr>
          <a:xfrm>
            <a:off x="1389536" y="4560256"/>
            <a:ext cx="9431782" cy="360000"/>
          </a:xfrm>
        </p:spPr>
        <p:txBody>
          <a:bodyPr anchor="ctr" anchorCtr="0"/>
          <a:lstStyle>
            <a:lvl1pPr marL="0" indent="0" algn="ctr">
              <a:spcBef>
                <a:spcPts val="0"/>
              </a:spcBef>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Click to edit Master text styles</a:t>
            </a:r>
          </a:p>
        </p:txBody>
      </p:sp>
    </p:spTree>
    <p:extLst>
      <p:ext uri="{BB962C8B-B14F-4D97-AF65-F5344CB8AC3E}">
        <p14:creationId xmlns:p14="http://schemas.microsoft.com/office/powerpoint/2010/main" val="814827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690372" y="365125"/>
            <a:ext cx="10663428" cy="626999"/>
          </a:xfrm>
        </p:spPr>
        <p:txBody>
          <a:bodyPr/>
          <a:lstStyle>
            <a:lvl1pPr>
              <a:defRPr b="0">
                <a:solidFill>
                  <a:schemeClr val="tx1"/>
                </a:solidFill>
              </a:defRPr>
            </a:lvl1pPr>
          </a:lstStyle>
          <a:p>
            <a:r>
              <a:rPr lang="fi-FI" noProof="0"/>
              <a:t>Muokkaa ots. perustyyl. napsautt.</a:t>
            </a:r>
          </a:p>
        </p:txBody>
      </p:sp>
    </p:spTree>
    <p:extLst>
      <p:ext uri="{BB962C8B-B14F-4D97-AF65-F5344CB8AC3E}">
        <p14:creationId xmlns:p14="http://schemas.microsoft.com/office/powerpoint/2010/main" val="105817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5175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Pictur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7">
            <a:extLst>
              <a:ext uri="{FF2B5EF4-FFF2-40B4-BE49-F238E27FC236}">
                <a16:creationId xmlns:a16="http://schemas.microsoft.com/office/drawing/2014/main" id="{5126C2F4-CD3E-DE40-B9E4-0D0F09D339C5}"/>
              </a:ext>
            </a:extLst>
          </p:cNvPr>
          <p:cNvSpPr/>
          <p:nvPr userDrawn="1"/>
        </p:nvSpPr>
        <p:spPr>
          <a:xfrm>
            <a:off x="0" y="-1"/>
            <a:ext cx="12192000" cy="5936347"/>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692595"/>
            <a:ext cx="9144000" cy="2387600"/>
          </a:xfrm>
        </p:spPr>
        <p:txBody>
          <a:bodyPr anchor="b"/>
          <a:lstStyle>
            <a:lvl1pPr algn="ctr">
              <a:defRPr sz="72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1524000" y="3442018"/>
            <a:ext cx="9144000" cy="1655762"/>
          </a:xfrm>
        </p:spPr>
        <p:txBody>
          <a:bodyPr/>
          <a:lstStyle>
            <a:lvl1pPr marL="0" indent="0" algn="ctr">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Tree>
    <p:extLst>
      <p:ext uri="{BB962C8B-B14F-4D97-AF65-F5344CB8AC3E}">
        <p14:creationId xmlns:p14="http://schemas.microsoft.com/office/powerpoint/2010/main" val="4180072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792000" y="692594"/>
            <a:ext cx="4694400" cy="4784662"/>
          </a:xfrm>
        </p:spPr>
        <p:txBody>
          <a:bodyPr anchor="ctr" anchorCtr="0"/>
          <a:lstStyle>
            <a:lvl1pPr algn="ctr">
              <a:defRPr sz="6000"/>
            </a:lvl1pPr>
          </a:lstStyle>
          <a:p>
            <a:r>
              <a:rPr lang="fi-FI" noProof="0"/>
              <a:t>Muokkaa ots. perustyyl. napsautt.</a:t>
            </a:r>
          </a:p>
        </p:txBody>
      </p:sp>
      <p:sp>
        <p:nvSpPr>
          <p:cNvPr id="4" name="Picture Placeholder 7">
            <a:extLst>
              <a:ext uri="{FF2B5EF4-FFF2-40B4-BE49-F238E27FC236}">
                <a16:creationId xmlns:a16="http://schemas.microsoft.com/office/drawing/2014/main" id="{D72FC982-DA0F-4EC6-9E18-B415AECBABF0}"/>
              </a:ext>
            </a:extLst>
          </p:cNvPr>
          <p:cNvSpPr>
            <a:spLocks noGrp="1"/>
          </p:cNvSpPr>
          <p:nvPr>
            <p:ph type="pic" sz="quarter" idx="13"/>
          </p:nvPr>
        </p:nvSpPr>
        <p:spPr>
          <a:xfrm>
            <a:off x="6096000" y="1"/>
            <a:ext cx="6095999" cy="5892304"/>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3712017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3608688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tsikko ja 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92808"/>
            <a:ext cx="9360000" cy="3639312"/>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3540221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Content Placeholder 2">
            <a:extLst>
              <a:ext uri="{FF2B5EF4-FFF2-40B4-BE49-F238E27FC236}">
                <a16:creationId xmlns:a16="http://schemas.microsoft.com/office/drawing/2014/main" id="{AC60B309-4C5E-46DE-A832-32BA260737F9}"/>
              </a:ext>
            </a:extLst>
          </p:cNvPr>
          <p:cNvSpPr>
            <a:spLocks noGrp="1"/>
          </p:cNvSpPr>
          <p:nvPr>
            <p:ph idx="10"/>
          </p:nvPr>
        </p:nvSpPr>
        <p:spPr>
          <a:xfrm>
            <a:off x="623093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1981874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2190100"/>
            <a:ext cx="4889066" cy="3342020"/>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Content Placeholder 2">
            <a:extLst>
              <a:ext uri="{FF2B5EF4-FFF2-40B4-BE49-F238E27FC236}">
                <a16:creationId xmlns:a16="http://schemas.microsoft.com/office/drawing/2014/main" id="{AC60B309-4C5E-46DE-A832-32BA260737F9}"/>
              </a:ext>
            </a:extLst>
          </p:cNvPr>
          <p:cNvSpPr>
            <a:spLocks noGrp="1"/>
          </p:cNvSpPr>
          <p:nvPr>
            <p:ph idx="10"/>
          </p:nvPr>
        </p:nvSpPr>
        <p:spPr>
          <a:xfrm>
            <a:off x="6230930" y="2190100"/>
            <a:ext cx="4889066" cy="3342020"/>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2">
            <a:extLst>
              <a:ext uri="{FF2B5EF4-FFF2-40B4-BE49-F238E27FC236}">
                <a16:creationId xmlns:a16="http://schemas.microsoft.com/office/drawing/2014/main" id="{07F3B56D-9577-4E8F-BADA-CE87085A9970}"/>
              </a:ext>
            </a:extLst>
          </p:cNvPr>
          <p:cNvSpPr>
            <a:spLocks noGrp="1"/>
          </p:cNvSpPr>
          <p:nvPr>
            <p:ph type="body" idx="11"/>
          </p:nvPr>
        </p:nvSpPr>
        <p:spPr>
          <a:xfrm>
            <a:off x="839789" y="1757429"/>
            <a:ext cx="4887478" cy="3612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Text Placeholder 4">
            <a:extLst>
              <a:ext uri="{FF2B5EF4-FFF2-40B4-BE49-F238E27FC236}">
                <a16:creationId xmlns:a16="http://schemas.microsoft.com/office/drawing/2014/main" id="{8A5A6492-7F8A-40F8-A303-F85F69C9F3A1}"/>
              </a:ext>
            </a:extLst>
          </p:cNvPr>
          <p:cNvSpPr>
            <a:spLocks noGrp="1"/>
          </p:cNvSpPr>
          <p:nvPr>
            <p:ph type="body" sz="quarter" idx="3"/>
          </p:nvPr>
        </p:nvSpPr>
        <p:spPr>
          <a:xfrm>
            <a:off x="6230930" y="1757429"/>
            <a:ext cx="4887478" cy="3612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866744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838200" y="365125"/>
            <a:ext cx="4889066" cy="1033907"/>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6096000" y="1"/>
            <a:ext cx="6095999" cy="5892304"/>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230418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838200" y="365125"/>
            <a:ext cx="4889066" cy="1033907"/>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6345937" y="274319"/>
            <a:ext cx="5591556" cy="263347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
        <p:nvSpPr>
          <p:cNvPr id="7" name="Picture Placeholder 7">
            <a:extLst>
              <a:ext uri="{FF2B5EF4-FFF2-40B4-BE49-F238E27FC236}">
                <a16:creationId xmlns:a16="http://schemas.microsoft.com/office/drawing/2014/main" id="{AE8BC2DE-23EE-4F0E-A759-42E68FCA6E74}"/>
              </a:ext>
            </a:extLst>
          </p:cNvPr>
          <p:cNvSpPr>
            <a:spLocks noGrp="1"/>
          </p:cNvSpPr>
          <p:nvPr>
            <p:ph type="pic" sz="quarter" idx="14"/>
          </p:nvPr>
        </p:nvSpPr>
        <p:spPr>
          <a:xfrm>
            <a:off x="6345937" y="3054095"/>
            <a:ext cx="5591556" cy="263347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3021953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uorakulmio 12">
            <a:extLst>
              <a:ext uri="{FF2B5EF4-FFF2-40B4-BE49-F238E27FC236}">
                <a16:creationId xmlns:a16="http://schemas.microsoft.com/office/drawing/2014/main" id="{D1E499DF-39A6-429A-A8B5-51C710E9F188}"/>
              </a:ext>
              <a:ext uri="{C183D7F6-B498-43B3-948B-1728B52AA6E4}">
                <adec:decorative xmlns:adec="http://schemas.microsoft.com/office/drawing/2017/decorative" val="1"/>
              </a:ext>
            </a:extLst>
          </p:cNvPr>
          <p:cNvSpPr/>
          <p:nvPr userDrawn="1"/>
        </p:nvSpPr>
        <p:spPr>
          <a:xfrm>
            <a:off x="0" y="5894173"/>
            <a:ext cx="12192000" cy="9638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838200" y="365125"/>
            <a:ext cx="10515600" cy="1033907"/>
          </a:xfrm>
          <a:prstGeom prst="rect">
            <a:avLst/>
          </a:prstGeom>
        </p:spPr>
        <p:txBody>
          <a:bodyPr vert="horz" lIns="0" tIns="0" rIns="0" bIns="0" rtlCol="0" anchor="b" anchorCtr="0">
            <a:noAutofit/>
          </a:bodyPr>
          <a:lstStyle/>
          <a:p>
            <a:r>
              <a:rPr lang="fi-FI" noProof="0"/>
              <a:t>Muokkaa ots. perustyyl. napsautt.</a:t>
            </a:r>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838200" y="1892808"/>
            <a:ext cx="10515600" cy="3639312"/>
          </a:xfrm>
          <a:prstGeom prst="rect">
            <a:avLst/>
          </a:prstGeom>
        </p:spPr>
        <p:txBody>
          <a:bodyPr vert="horz" lIns="0" tIns="0" rIns="0" bIns="0" rtlCol="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pic>
        <p:nvPicPr>
          <p:cNvPr id="7" name="Kuva 22">
            <a:extLst>
              <a:ext uri="{FF2B5EF4-FFF2-40B4-BE49-F238E27FC236}">
                <a16:creationId xmlns:a16="http://schemas.microsoft.com/office/drawing/2014/main" id="{1C046967-E22F-D446-AAE0-4AE5894A24C0}"/>
              </a:ext>
            </a:extLst>
          </p:cNvPr>
          <p:cNvPicPr>
            <a:picLocks noChangeAspect="1"/>
          </p:cNvPicPr>
          <p:nvPr userDrawn="1"/>
        </p:nvPicPr>
        <p:blipFill>
          <a:blip r:embed="rId16"/>
          <a:stretch>
            <a:fillRect/>
          </a:stretch>
        </p:blipFill>
        <p:spPr>
          <a:xfrm>
            <a:off x="170934" y="6061887"/>
            <a:ext cx="2720547" cy="620421"/>
          </a:xfrm>
          <a:prstGeom prst="rect">
            <a:avLst/>
          </a:prstGeom>
        </p:spPr>
      </p:pic>
      <p:pic>
        <p:nvPicPr>
          <p:cNvPr id="6" name="Kuva 8">
            <a:extLst>
              <a:ext uri="{FF2B5EF4-FFF2-40B4-BE49-F238E27FC236}">
                <a16:creationId xmlns:a16="http://schemas.microsoft.com/office/drawing/2014/main" id="{F8302C0B-8009-7A4B-8E80-086E806BB1A9}"/>
              </a:ext>
              <a:ext uri="{C183D7F6-B498-43B3-948B-1728B52AA6E4}">
                <adec:decorative xmlns:adec="http://schemas.microsoft.com/office/drawing/2017/decorative" val="1"/>
              </a:ext>
            </a:extLst>
          </p:cNvPr>
          <p:cNvPicPr>
            <a:picLocks noChangeAspect="1"/>
          </p:cNvPicPr>
          <p:nvPr userDrawn="1"/>
        </p:nvPicPr>
        <p:blipFill>
          <a:blip r:embed="rId17"/>
          <a:stretch>
            <a:fillRect/>
          </a:stretch>
        </p:blipFill>
        <p:spPr>
          <a:xfrm>
            <a:off x="9343697" y="5894173"/>
            <a:ext cx="2848303" cy="919389"/>
          </a:xfrm>
          <a:prstGeom prst="rect">
            <a:avLst/>
          </a:prstGeom>
        </p:spPr>
      </p:pic>
      <p:sp>
        <p:nvSpPr>
          <p:cNvPr id="8" name="Tekstiruutu 18">
            <a:extLst>
              <a:ext uri="{FF2B5EF4-FFF2-40B4-BE49-F238E27FC236}">
                <a16:creationId xmlns:a16="http://schemas.microsoft.com/office/drawing/2014/main" id="{3B4F48B9-42BE-EE4B-AECF-066D7BD77D75}"/>
              </a:ext>
            </a:extLst>
          </p:cNvPr>
          <p:cNvSpPr txBox="1"/>
          <p:nvPr userDrawn="1"/>
        </p:nvSpPr>
        <p:spPr>
          <a:xfrm>
            <a:off x="2753497" y="6191420"/>
            <a:ext cx="6685005" cy="369332"/>
          </a:xfrm>
          <a:prstGeom prst="rect">
            <a:avLst/>
          </a:prstGeom>
          <a:noFill/>
        </p:spPr>
        <p:txBody>
          <a:bodyPr wrap="square" rtlCol="0">
            <a:spAutoFit/>
          </a:bodyPr>
          <a:lstStyle/>
          <a:p>
            <a:pPr algn="ctr"/>
            <a:r>
              <a:rPr lang="fi-FI">
                <a:solidFill>
                  <a:schemeClr val="bg1"/>
                </a:solidFill>
                <a:latin typeface="Tahoma" panose="020B0604030504040204" pitchFamily="34" charset="0"/>
                <a:ea typeface="Tahoma" panose="020B0604030504040204" pitchFamily="34" charset="0"/>
                <a:cs typeface="Tahoma" panose="020B0604030504040204" pitchFamily="34" charset="0"/>
              </a:rPr>
              <a:t>Uudistuva ja osaava Suomi 2021–2027 </a:t>
            </a:r>
          </a:p>
        </p:txBody>
      </p:sp>
    </p:spTree>
    <p:extLst>
      <p:ext uri="{BB962C8B-B14F-4D97-AF65-F5344CB8AC3E}">
        <p14:creationId xmlns:p14="http://schemas.microsoft.com/office/powerpoint/2010/main" val="420315431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7" r:id="rId3"/>
    <p:sldLayoutId id="2147483650" r:id="rId4"/>
    <p:sldLayoutId id="2147483662" r:id="rId5"/>
    <p:sldLayoutId id="2147483664" r:id="rId6"/>
    <p:sldLayoutId id="2147483665" r:id="rId7"/>
    <p:sldLayoutId id="2147483666" r:id="rId8"/>
    <p:sldLayoutId id="2147483668" r:id="rId9"/>
    <p:sldLayoutId id="2147483669" r:id="rId10"/>
    <p:sldLayoutId id="2147483670" r:id="rId11"/>
    <p:sldLayoutId id="2147483651" r:id="rId12"/>
    <p:sldLayoutId id="2147483654" r:id="rId13"/>
    <p:sldLayoutId id="2147483655" r:id="rId14"/>
  </p:sldLayoutIdLst>
  <p:hf sldNum="0" hdr="0" ftr="0" dt="0"/>
  <p:txStyles>
    <p:titleStyle>
      <a:lvl1pPr algn="l" defTabSz="914400" rtl="0" eaLnBrk="1" latinLnBrk="0" hangingPunct="1">
        <a:lnSpc>
          <a:spcPct val="90000"/>
        </a:lnSpc>
        <a:spcBef>
          <a:spcPct val="0"/>
        </a:spcBef>
        <a:buNone/>
        <a:defRPr sz="4000" b="1" kern="1200">
          <a:solidFill>
            <a:srgbClr val="195C98"/>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System Font Regular"/>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LKmwnMPTuYQ"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nZe0IEZ3gRo"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3bt0Q_AFnoo"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ype="http://schemas.openxmlformats.org/officeDocument/2006/relationships/hyperlink" Target="https://www.hyvakysymys.fi/kurssi/et/sosiaaliset-taidot/" TargetMode="External"/><Relationship Id="rId3" Type="http://schemas.openxmlformats.org/officeDocument/2006/relationships/hyperlink" Target="https://www.oph.fi/fi/oppimateriaali/mun-elama/sosiaaliset-taidot/vuorovaikutus" TargetMode="External"/><Relationship Id="rId7" Type="http://schemas.openxmlformats.org/officeDocument/2006/relationships/hyperlink" Target="https://mieli.fi/vahvista-mielenterveyttasi/ihmissuhteet-ja-vuorovaikutus/vuorovaikutustaitoja-voi-oppia/" TargetMode="External"/><Relationship Id="rId2" Type="http://schemas.openxmlformats.org/officeDocument/2006/relationships/hyperlink" Target="https://ehyt.fi/wp-content/uploads/2020/06/Ryhmailmio_opas_verkko.pdf" TargetMode="External"/><Relationship Id="rId1" Type="http://schemas.openxmlformats.org/officeDocument/2006/relationships/slideLayout" Target="../slideLayouts/slideLayout13.xml"/><Relationship Id="rId6" Type="http://schemas.openxmlformats.org/officeDocument/2006/relationships/hyperlink" Target="https://mieli.fi/vahvista-mielenterveyttasi/itsetuntemus-ja-itsetunto/" TargetMode="External"/><Relationship Id="rId11" Type="http://schemas.openxmlformats.org/officeDocument/2006/relationships/hyperlink" Target="https://www.terveyskirjasto.fi/lnv00007" TargetMode="External"/><Relationship Id="rId5" Type="http://schemas.openxmlformats.org/officeDocument/2006/relationships/hyperlink" Target="https://www.mielenterveystalo.fi/fi/omahoito/mielen-hyvinvoinnin-omahoito-ohjelma/2-loyda-voimavarasi" TargetMode="External"/><Relationship Id="rId10" Type="http://schemas.openxmlformats.org/officeDocument/2006/relationships/hyperlink" Target="https://sosped.fi/wp-content/uploads/2019/03/Minun-Kulttuuripajani_sosped.pdf" TargetMode="External"/><Relationship Id="rId4" Type="http://schemas.openxmlformats.org/officeDocument/2006/relationships/hyperlink" Target="https://www.mahis.info/wp-content/uploads/2021/02/Mahis-harjoituspankki.pdf" TargetMode="External"/><Relationship Id="rId9" Type="http://schemas.openxmlformats.org/officeDocument/2006/relationships/hyperlink" Target="https://www.nyyti.fi/opiskelijoille/opi-elamantaitoa/vuorovaikutustaidot/"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blog.vantagecircle.com/team-leader-skills/" TargetMode="External"/><Relationship Id="rId2" Type="http://schemas.openxmlformats.org/officeDocument/2006/relationships/hyperlink" Target="https://www.forbes.com/sites/kmehta/2022/05/12/the-superpower-of-confidence/?sh=7a51dee17ee8" TargetMode="External"/><Relationship Id="rId1" Type="http://schemas.openxmlformats.org/officeDocument/2006/relationships/slideLayout" Target="../slideLayouts/slideLayout13.xml"/><Relationship Id="rId5" Type="http://schemas.openxmlformats.org/officeDocument/2006/relationships/hyperlink" Target="https://www.superlehti.fi/tyoelama/tyoyhteison-me-henki-nakyy-tuloksissa-kun-ihmiset-luottavat-toisiinsa-he-uskaltavat-tuoda-epakohdat-ajoissa-esiin/" TargetMode="External"/><Relationship Id="rId4" Type="http://schemas.openxmlformats.org/officeDocument/2006/relationships/hyperlink" Target="https://puuhuolto.fi/kohti-tyoelamaa/tyoelamataidot/vuorovaikutu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69F52-D099-4F59-B334-EDEB5AD1ACE8}"/>
              </a:ext>
            </a:extLst>
          </p:cNvPr>
          <p:cNvSpPr>
            <a:spLocks noGrp="1"/>
          </p:cNvSpPr>
          <p:nvPr>
            <p:ph type="ctrTitle"/>
          </p:nvPr>
        </p:nvSpPr>
        <p:spPr>
          <a:xfrm>
            <a:off x="1524000" y="1319318"/>
            <a:ext cx="9144000" cy="2387600"/>
          </a:xfrm>
        </p:spPr>
        <p:txBody>
          <a:bodyPr/>
          <a:lstStyle/>
          <a:p>
            <a:r>
              <a:rPr lang="fi-FI" sz="6000"/>
              <a:t>Vertaisohjaajakoulutus</a:t>
            </a:r>
            <a:r>
              <a:rPr lang="fi-FI"/>
              <a:t> </a:t>
            </a:r>
          </a:p>
        </p:txBody>
      </p:sp>
      <p:sp>
        <p:nvSpPr>
          <p:cNvPr id="3" name="Subtitle 2">
            <a:extLst>
              <a:ext uri="{FF2B5EF4-FFF2-40B4-BE49-F238E27FC236}">
                <a16:creationId xmlns:a16="http://schemas.microsoft.com/office/drawing/2014/main" id="{8649CE0E-B4B2-4351-A091-4E35FD6401CE}"/>
              </a:ext>
            </a:extLst>
          </p:cNvPr>
          <p:cNvSpPr>
            <a:spLocks noGrp="1"/>
          </p:cNvSpPr>
          <p:nvPr>
            <p:ph type="subTitle" idx="1"/>
          </p:nvPr>
        </p:nvSpPr>
        <p:spPr>
          <a:xfrm>
            <a:off x="1524000" y="4269858"/>
            <a:ext cx="9144000" cy="782072"/>
          </a:xfrm>
        </p:spPr>
        <p:txBody>
          <a:bodyPr vert="horz" lIns="0" tIns="0" rIns="0" bIns="0" rtlCol="0" anchor="t">
            <a:noAutofit/>
          </a:bodyPr>
          <a:lstStyle/>
          <a:p>
            <a:r>
              <a:rPr lang="fi-FI" b="0" i="0">
                <a:solidFill>
                  <a:srgbClr val="000000"/>
                </a:solidFill>
                <a:effectLst/>
                <a:latin typeface="WordVisi_MSFontService"/>
              </a:rPr>
              <a:t>Luonnosta osallisuutta ja työkykyä 1.7.2023 – </a:t>
            </a:r>
            <a:r>
              <a:rPr lang="fi-FI">
                <a:solidFill>
                  <a:srgbClr val="000000"/>
                </a:solidFill>
                <a:latin typeface="WordVisi_MSFontService"/>
              </a:rPr>
              <a:t>31.12.2025</a:t>
            </a:r>
            <a:endParaRPr lang="fi-FI">
              <a:solidFill>
                <a:srgbClr val="000000"/>
              </a:solidFill>
              <a:latin typeface="Tahoma"/>
              <a:ea typeface="Tahoma"/>
              <a:cs typeface="Tahoma"/>
            </a:endParaRPr>
          </a:p>
        </p:txBody>
      </p:sp>
    </p:spTree>
    <p:extLst>
      <p:ext uri="{BB962C8B-B14F-4D97-AF65-F5344CB8AC3E}">
        <p14:creationId xmlns:p14="http://schemas.microsoft.com/office/powerpoint/2010/main" val="3282159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61779-F38E-4A47-8BCF-58491B4FA58E}"/>
              </a:ext>
            </a:extLst>
          </p:cNvPr>
          <p:cNvSpPr>
            <a:spLocks noGrp="1"/>
          </p:cNvSpPr>
          <p:nvPr>
            <p:ph type="title"/>
          </p:nvPr>
        </p:nvSpPr>
        <p:spPr/>
        <p:txBody>
          <a:bodyPr/>
          <a:lstStyle/>
          <a:p>
            <a:r>
              <a:rPr lang="fi-FI" dirty="0"/>
              <a:t>Ryhmäytymistä</a:t>
            </a:r>
            <a:endParaRPr lang="fi-FI" sz="1600" dirty="0">
              <a:ea typeface="Tahoma"/>
              <a:cs typeface="Tahoma"/>
            </a:endParaRPr>
          </a:p>
        </p:txBody>
      </p:sp>
      <p:sp>
        <p:nvSpPr>
          <p:cNvPr id="6" name="Tekstiruutu 5">
            <a:extLst>
              <a:ext uri="{FF2B5EF4-FFF2-40B4-BE49-F238E27FC236}">
                <a16:creationId xmlns:a16="http://schemas.microsoft.com/office/drawing/2014/main" id="{6064CC8C-DD8F-D52D-8FE3-AE484059E538}"/>
              </a:ext>
            </a:extLst>
          </p:cNvPr>
          <p:cNvSpPr txBox="1"/>
          <p:nvPr/>
        </p:nvSpPr>
        <p:spPr>
          <a:xfrm>
            <a:off x="690372" y="1331171"/>
            <a:ext cx="10663428" cy="3693319"/>
          </a:xfrm>
          <a:prstGeom prst="rect">
            <a:avLst/>
          </a:prstGeom>
          <a:noFill/>
        </p:spPr>
        <p:txBody>
          <a:bodyPr wrap="square" lIns="91440" tIns="45720" rIns="91440" bIns="45720" anchor="t">
            <a:spAutoFit/>
          </a:bodyPr>
          <a:lstStyle/>
          <a:p>
            <a:r>
              <a:rPr lang="fi-FI" b="1"/>
              <a:t>Nimi ja logo:</a:t>
            </a:r>
          </a:p>
          <a:p>
            <a:endParaRPr lang="fi-FI"/>
          </a:p>
          <a:p>
            <a:r>
              <a:rPr lang="fi-FI"/>
              <a:t>Ryhmä jaetaan pienryhmiin.</a:t>
            </a:r>
            <a:endParaRPr lang="fi-FI">
              <a:ea typeface="Tahoma"/>
              <a:cs typeface="Tahoma"/>
            </a:endParaRPr>
          </a:p>
          <a:p>
            <a:endParaRPr lang="fi-FI"/>
          </a:p>
          <a:p>
            <a:r>
              <a:rPr lang="fi-FI"/>
              <a:t>Ryhmä keksii itselleen nimen ja suunnittelee ja piirtää sille yhdessä logon.</a:t>
            </a:r>
            <a:endParaRPr lang="fi-FI">
              <a:ea typeface="Tahoma"/>
              <a:cs typeface="Tahoma"/>
            </a:endParaRPr>
          </a:p>
          <a:p>
            <a:endParaRPr lang="fi-FI">
              <a:ea typeface="Tahoma"/>
              <a:cs typeface="Tahoma"/>
            </a:endParaRPr>
          </a:p>
          <a:p>
            <a:r>
              <a:rPr lang="fi-FI"/>
              <a:t>Kaikki ryhmän jäsenet osallistuvat piirtämiseen.</a:t>
            </a:r>
            <a:endParaRPr lang="fi-FI">
              <a:ea typeface="Tahoma"/>
              <a:cs typeface="Tahoma"/>
            </a:endParaRPr>
          </a:p>
          <a:p>
            <a:endParaRPr lang="fi-FI"/>
          </a:p>
          <a:p>
            <a:r>
              <a:rPr lang="fi-FI"/>
              <a:t>Lopuksi tuotosten esittely.</a:t>
            </a:r>
            <a:endParaRPr lang="fi-FI">
              <a:ea typeface="Tahoma"/>
              <a:cs typeface="Tahoma"/>
            </a:endParaRPr>
          </a:p>
          <a:p>
            <a:endParaRPr lang="fi-FI" sz="1800">
              <a:ea typeface="Tahoma"/>
              <a:cs typeface="Tahoma"/>
            </a:endParaRPr>
          </a:p>
          <a:p>
            <a:r>
              <a:rPr lang="fi-FI" sz="1800">
                <a:ea typeface="Tahoma"/>
                <a:cs typeface="Tahoma"/>
              </a:rPr>
              <a:t>(Mahis 2021, 17.)</a:t>
            </a:r>
          </a:p>
          <a:p>
            <a:endParaRPr lang="fi-FI">
              <a:ea typeface="Tahoma"/>
              <a:cs typeface="Tahoma"/>
            </a:endParaRPr>
          </a:p>
          <a:p>
            <a:r>
              <a:rPr lang="fi-FI" sz="1800">
                <a:ea typeface="Tahoma"/>
                <a:cs typeface="Tahoma"/>
              </a:rPr>
              <a:t>Lopuksi Fiiliskierros (Raivio ym. 2016, 91.)</a:t>
            </a:r>
          </a:p>
        </p:txBody>
      </p:sp>
    </p:spTree>
    <p:extLst>
      <p:ext uri="{BB962C8B-B14F-4D97-AF65-F5344CB8AC3E}">
        <p14:creationId xmlns:p14="http://schemas.microsoft.com/office/powerpoint/2010/main" val="597275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508902-FC22-2EBB-B230-ED526DAE1017}"/>
              </a:ext>
            </a:extLst>
          </p:cNvPr>
          <p:cNvSpPr>
            <a:spLocks noGrp="1"/>
          </p:cNvSpPr>
          <p:nvPr>
            <p:ph type="title"/>
          </p:nvPr>
        </p:nvSpPr>
        <p:spPr>
          <a:xfrm>
            <a:off x="690372" y="324029"/>
            <a:ext cx="10663428" cy="626999"/>
          </a:xfrm>
        </p:spPr>
        <p:txBody>
          <a:bodyPr/>
          <a:lstStyle/>
          <a:p>
            <a:pPr algn="ctr"/>
            <a:r>
              <a:rPr lang="fi-FI"/>
              <a:t>2. Vuorovaikutus ja sosiaaliset taidot</a:t>
            </a:r>
          </a:p>
        </p:txBody>
      </p:sp>
      <p:pic>
        <p:nvPicPr>
          <p:cNvPr id="3" name="Kuva 2">
            <a:extLst>
              <a:ext uri="{FF2B5EF4-FFF2-40B4-BE49-F238E27FC236}">
                <a16:creationId xmlns:a16="http://schemas.microsoft.com/office/drawing/2014/main" id="{8E2BA537-588E-5210-D960-475F69D0B14C}"/>
              </a:ext>
            </a:extLst>
          </p:cNvPr>
          <p:cNvPicPr>
            <a:picLocks noChangeAspect="1"/>
          </p:cNvPicPr>
          <p:nvPr/>
        </p:nvPicPr>
        <p:blipFill>
          <a:blip r:embed="rId2"/>
          <a:stretch>
            <a:fillRect/>
          </a:stretch>
        </p:blipFill>
        <p:spPr>
          <a:xfrm>
            <a:off x="4096912" y="1247455"/>
            <a:ext cx="3850347" cy="3850347"/>
          </a:xfrm>
          <a:prstGeom prst="rect">
            <a:avLst/>
          </a:prstGeom>
        </p:spPr>
      </p:pic>
      <p:sp>
        <p:nvSpPr>
          <p:cNvPr id="5" name="Tekstiruutu 4">
            <a:extLst>
              <a:ext uri="{FF2B5EF4-FFF2-40B4-BE49-F238E27FC236}">
                <a16:creationId xmlns:a16="http://schemas.microsoft.com/office/drawing/2014/main" id="{EC6B1286-0117-DB88-FBAE-796A09203E9C}"/>
              </a:ext>
            </a:extLst>
          </p:cNvPr>
          <p:cNvSpPr txBox="1"/>
          <p:nvPr/>
        </p:nvSpPr>
        <p:spPr>
          <a:xfrm>
            <a:off x="3047144" y="5097802"/>
            <a:ext cx="6097712" cy="369332"/>
          </a:xfrm>
          <a:prstGeom prst="rect">
            <a:avLst/>
          </a:prstGeom>
          <a:noFill/>
        </p:spPr>
        <p:txBody>
          <a:bodyPr wrap="square">
            <a:spAutoFit/>
          </a:bodyPr>
          <a:lstStyle/>
          <a:p>
            <a:pPr algn="ctr"/>
            <a:r>
              <a:rPr lang="fi-FI">
                <a:ea typeface="Tahoma"/>
                <a:cs typeface="Tahoma"/>
              </a:rPr>
              <a:t>(Viitanen &amp; Kammonen 2020)</a:t>
            </a:r>
            <a:endParaRPr lang="fi-FI"/>
          </a:p>
        </p:txBody>
      </p:sp>
    </p:spTree>
    <p:extLst>
      <p:ext uri="{BB962C8B-B14F-4D97-AF65-F5344CB8AC3E}">
        <p14:creationId xmlns:p14="http://schemas.microsoft.com/office/powerpoint/2010/main" val="1719302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B82516-D2F0-3C8E-1B48-157B320CDAE8}"/>
              </a:ext>
            </a:extLst>
          </p:cNvPr>
          <p:cNvSpPr>
            <a:spLocks noGrp="1"/>
          </p:cNvSpPr>
          <p:nvPr>
            <p:ph type="title"/>
          </p:nvPr>
        </p:nvSpPr>
        <p:spPr/>
        <p:txBody>
          <a:bodyPr/>
          <a:lstStyle/>
          <a:p>
            <a:r>
              <a:rPr lang="fi-FI"/>
              <a:t>Vuorovaikutustaidot</a:t>
            </a:r>
          </a:p>
        </p:txBody>
      </p:sp>
      <p:sp>
        <p:nvSpPr>
          <p:cNvPr id="6" name="Tekstiruutu 5">
            <a:extLst>
              <a:ext uri="{FF2B5EF4-FFF2-40B4-BE49-F238E27FC236}">
                <a16:creationId xmlns:a16="http://schemas.microsoft.com/office/drawing/2014/main" id="{E922A91D-5DC2-C52A-8329-678753A5C6B6}"/>
              </a:ext>
            </a:extLst>
          </p:cNvPr>
          <p:cNvSpPr txBox="1"/>
          <p:nvPr/>
        </p:nvSpPr>
        <p:spPr>
          <a:xfrm>
            <a:off x="690371" y="1345915"/>
            <a:ext cx="10508459" cy="4524315"/>
          </a:xfrm>
          <a:prstGeom prst="rect">
            <a:avLst/>
          </a:prstGeom>
          <a:noFill/>
        </p:spPr>
        <p:txBody>
          <a:bodyPr wrap="square">
            <a:spAutoFit/>
          </a:bodyPr>
          <a:lstStyle/>
          <a:p>
            <a:r>
              <a:rPr lang="fi-FI" sz="1800">
                <a:ea typeface="Tahoma"/>
                <a:cs typeface="Tahoma"/>
              </a:rPr>
              <a:t>Vuorovaikutustaidoilla tarkoitetaan kykyä ja halua vaihtaa mielipiteitä, ajatuksia, kokemuksia, tai tekoja toisten kanssa sekä toimia yhdessä.</a:t>
            </a:r>
          </a:p>
          <a:p>
            <a:endParaRPr lang="fi-FI">
              <a:ea typeface="Tahoma"/>
              <a:cs typeface="Tahoma"/>
            </a:endParaRPr>
          </a:p>
          <a:p>
            <a:r>
              <a:rPr lang="fi-FI">
                <a:ea typeface="Tahoma"/>
                <a:cs typeface="Tahoma"/>
              </a:rPr>
              <a:t>V</a:t>
            </a:r>
            <a:r>
              <a:rPr lang="fi-FI" sz="1800">
                <a:ea typeface="Tahoma"/>
                <a:cs typeface="Tahoma"/>
              </a:rPr>
              <a:t>uorovaikutustaidoille on keskeistä vastavuoroisuus: </a:t>
            </a:r>
            <a:r>
              <a:rPr lang="fi-FI">
                <a:ea typeface="Tahoma"/>
                <a:cs typeface="Tahoma"/>
              </a:rPr>
              <a:t>o</a:t>
            </a:r>
            <a:r>
              <a:rPr lang="fi-FI" sz="1800">
                <a:ea typeface="Tahoma"/>
                <a:cs typeface="Tahoma"/>
              </a:rPr>
              <a:t>sapuolet antavat panoksensa yhteiseen keskusteluun tai tapahtumaan.</a:t>
            </a:r>
          </a:p>
          <a:p>
            <a:endParaRPr lang="fi-FI" sz="1800">
              <a:ea typeface="Tahoma"/>
              <a:cs typeface="Tahoma"/>
            </a:endParaRPr>
          </a:p>
          <a:p>
            <a:r>
              <a:rPr lang="fi-FI" sz="1800">
                <a:ea typeface="Tahoma"/>
                <a:cs typeface="Tahoma"/>
              </a:rPr>
              <a:t>Myönteistä ja rakentavaa vuorovaikutusta on:</a:t>
            </a:r>
          </a:p>
          <a:p>
            <a:pPr marL="285750" indent="-285750">
              <a:buFont typeface="Arial" panose="020B0604020202020204" pitchFamily="34" charset="0"/>
              <a:buChar char="•"/>
            </a:pPr>
            <a:r>
              <a:rPr lang="fi-FI">
                <a:ea typeface="Tahoma"/>
                <a:cs typeface="Tahoma"/>
              </a:rPr>
              <a:t>Kuuntelu ja läsnäolo</a:t>
            </a:r>
          </a:p>
          <a:p>
            <a:pPr marL="285750" indent="-285750">
              <a:buFont typeface="Arial" panose="020B0604020202020204" pitchFamily="34" charset="0"/>
              <a:buChar char="•"/>
            </a:pPr>
            <a:r>
              <a:rPr lang="fi-FI" sz="1800">
                <a:ea typeface="Tahoma"/>
                <a:cs typeface="Tahoma"/>
              </a:rPr>
              <a:t>Kannustaminen ja roh</a:t>
            </a:r>
            <a:r>
              <a:rPr lang="fi-FI">
                <a:ea typeface="Tahoma"/>
                <a:cs typeface="Tahoma"/>
              </a:rPr>
              <a:t>kaisu</a:t>
            </a:r>
          </a:p>
          <a:p>
            <a:pPr marL="285750" indent="-285750">
              <a:buFont typeface="Arial" panose="020B0604020202020204" pitchFamily="34" charset="0"/>
              <a:buChar char="•"/>
            </a:pPr>
            <a:r>
              <a:rPr lang="fi-FI" sz="1800">
                <a:ea typeface="Tahoma"/>
                <a:cs typeface="Tahoma"/>
              </a:rPr>
              <a:t>Tu</a:t>
            </a:r>
            <a:r>
              <a:rPr lang="fi-FI">
                <a:ea typeface="Tahoma"/>
                <a:cs typeface="Tahoma"/>
              </a:rPr>
              <a:t>ki ja myötätunto</a:t>
            </a:r>
          </a:p>
          <a:p>
            <a:pPr marL="285750" indent="-285750">
              <a:buFont typeface="Arial" panose="020B0604020202020204" pitchFamily="34" charset="0"/>
              <a:buChar char="•"/>
            </a:pPr>
            <a:r>
              <a:rPr lang="fi-FI" sz="1800">
                <a:ea typeface="Tahoma"/>
                <a:cs typeface="Tahoma"/>
              </a:rPr>
              <a:t>Myönteisestä alkava palaute (esim. hampurilaispalaute)</a:t>
            </a:r>
          </a:p>
          <a:p>
            <a:pPr marL="285750" indent="-285750">
              <a:buFont typeface="Arial" panose="020B0604020202020204" pitchFamily="34" charset="0"/>
              <a:buChar char="•"/>
            </a:pPr>
            <a:r>
              <a:rPr lang="fi-FI">
                <a:ea typeface="Tahoma"/>
                <a:cs typeface="Tahoma"/>
              </a:rPr>
              <a:t>Ilahduttaminen ja huomioiminen</a:t>
            </a:r>
          </a:p>
          <a:p>
            <a:pPr marL="285750" indent="-285750">
              <a:buFont typeface="Arial" panose="020B0604020202020204" pitchFamily="34" charset="0"/>
              <a:buChar char="•"/>
            </a:pPr>
            <a:endParaRPr lang="fi-FI">
              <a:ea typeface="Tahoma"/>
              <a:cs typeface="Tahoma"/>
            </a:endParaRPr>
          </a:p>
          <a:p>
            <a:r>
              <a:rPr lang="fi-FI">
                <a:ea typeface="Tahoma"/>
                <a:cs typeface="Tahoma"/>
              </a:rPr>
              <a:t>Kannustava ja rakentavaa vuorovaikutusta tarvitaan myös itsensä kanssa.</a:t>
            </a:r>
          </a:p>
          <a:p>
            <a:endParaRPr lang="fi-FI">
              <a:ea typeface="Tahoma"/>
              <a:cs typeface="Tahoma"/>
            </a:endParaRPr>
          </a:p>
          <a:p>
            <a:r>
              <a:rPr lang="fi-FI">
                <a:ea typeface="Tahoma"/>
                <a:cs typeface="Tahoma"/>
              </a:rPr>
              <a:t>(Mieli 2022.)</a:t>
            </a:r>
          </a:p>
        </p:txBody>
      </p:sp>
    </p:spTree>
    <p:extLst>
      <p:ext uri="{BB962C8B-B14F-4D97-AF65-F5344CB8AC3E}">
        <p14:creationId xmlns:p14="http://schemas.microsoft.com/office/powerpoint/2010/main" val="1782867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B82516-D2F0-3C8E-1B48-157B320CDAE8}"/>
              </a:ext>
            </a:extLst>
          </p:cNvPr>
          <p:cNvSpPr>
            <a:spLocks noGrp="1"/>
          </p:cNvSpPr>
          <p:nvPr>
            <p:ph type="title"/>
          </p:nvPr>
        </p:nvSpPr>
        <p:spPr/>
        <p:txBody>
          <a:bodyPr/>
          <a:lstStyle/>
          <a:p>
            <a:r>
              <a:rPr lang="fi-FI"/>
              <a:t>Vuorovaikutustaidot</a:t>
            </a:r>
          </a:p>
        </p:txBody>
      </p:sp>
      <p:sp>
        <p:nvSpPr>
          <p:cNvPr id="6" name="Tekstiruutu 5">
            <a:extLst>
              <a:ext uri="{FF2B5EF4-FFF2-40B4-BE49-F238E27FC236}">
                <a16:creationId xmlns:a16="http://schemas.microsoft.com/office/drawing/2014/main" id="{E922A91D-5DC2-C52A-8329-678753A5C6B6}"/>
              </a:ext>
            </a:extLst>
          </p:cNvPr>
          <p:cNvSpPr txBox="1"/>
          <p:nvPr/>
        </p:nvSpPr>
        <p:spPr>
          <a:xfrm>
            <a:off x="690371" y="1345915"/>
            <a:ext cx="10508459" cy="3970318"/>
          </a:xfrm>
          <a:prstGeom prst="rect">
            <a:avLst/>
          </a:prstGeom>
          <a:noFill/>
        </p:spPr>
        <p:txBody>
          <a:bodyPr wrap="square">
            <a:spAutoFit/>
          </a:bodyPr>
          <a:lstStyle/>
          <a:p>
            <a:r>
              <a:rPr lang="fi-FI">
                <a:ea typeface="Tahoma"/>
                <a:cs typeface="Tahoma"/>
              </a:rPr>
              <a:t>Empatia eli kyky eläytyä toisen ihmisen mielentiloihin ja tunteisiin sekä nähdä asioita toisen näkökulmasta, on keskeistä vuorovaikutuksessa. Empatia on osa sosiaalisia taitoja, ja sitä tarvitaan kaikissa ihmissuhteissa ja vuorovaikutuksessa. Empatia on toisten ihmisten tarpeiden, tunteiden, tavoitteiden ja viestien tunnistamista, huomioimista ja niihin vastaamista.  Empatiakyky auttaa ymmärtämään myös sanattomia ja kehollisia viestejä, ilmeitä sekä eleitä. (Mieli 2022.)</a:t>
            </a:r>
          </a:p>
          <a:p>
            <a:endParaRPr lang="fi-FI">
              <a:ea typeface="Tahoma"/>
              <a:cs typeface="Tahoma"/>
            </a:endParaRPr>
          </a:p>
          <a:p>
            <a:r>
              <a:rPr lang="fi-FI">
                <a:ea typeface="Tahoma"/>
                <a:cs typeface="Tahoma"/>
              </a:rPr>
              <a:t>Vuorovaikutustilanteita on hyvä harjoitella, sillä sitä voi myös oppia. Vuorovaikutuksessa auttaa toisten kunnioittaminen, kyky eläytyä muiden asemaan sekä muiden huomioon ottaminen. Vuorovaikutukseen liittyy myös toisten kuunteleminen keskeisesti. (Helenius ym. 2017.)</a:t>
            </a:r>
          </a:p>
          <a:p>
            <a:endParaRPr lang="fi-FI">
              <a:ea typeface="Tahoma"/>
              <a:cs typeface="Tahoma"/>
            </a:endParaRPr>
          </a:p>
          <a:p>
            <a:r>
              <a:rPr lang="fi-FI">
                <a:ea typeface="Tahoma"/>
                <a:cs typeface="Tahoma"/>
              </a:rPr>
              <a:t>Vuorovaikutustilanteissa ryhmässä tulkitaan useita henkilöitä samanaikaisesti. Ryhmän toiminnan onnistuminen edellyttää jokaisen halua yhteistyöhön. Ryhmässä omien tehtävien ja roolien löytyminen on tärkeää. Kaikkien on tärkeää kokea, että heidät hyväksytään sellaisena kuin he ovat. Itseään ja muita on arvostettava. (Helenius ym. 2017.)</a:t>
            </a:r>
          </a:p>
        </p:txBody>
      </p:sp>
    </p:spTree>
    <p:extLst>
      <p:ext uri="{BB962C8B-B14F-4D97-AF65-F5344CB8AC3E}">
        <p14:creationId xmlns:p14="http://schemas.microsoft.com/office/powerpoint/2010/main" val="920409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B82516-D2F0-3C8E-1B48-157B320CDAE8}"/>
              </a:ext>
            </a:extLst>
          </p:cNvPr>
          <p:cNvSpPr>
            <a:spLocks noGrp="1"/>
          </p:cNvSpPr>
          <p:nvPr>
            <p:ph type="title"/>
          </p:nvPr>
        </p:nvSpPr>
        <p:spPr/>
        <p:txBody>
          <a:bodyPr/>
          <a:lstStyle/>
          <a:p>
            <a:r>
              <a:rPr lang="fi-FI"/>
              <a:t>Vuorovaikutustaidot</a:t>
            </a:r>
          </a:p>
        </p:txBody>
      </p:sp>
      <p:sp>
        <p:nvSpPr>
          <p:cNvPr id="6" name="Tekstiruutu 5">
            <a:extLst>
              <a:ext uri="{FF2B5EF4-FFF2-40B4-BE49-F238E27FC236}">
                <a16:creationId xmlns:a16="http://schemas.microsoft.com/office/drawing/2014/main" id="{E922A91D-5DC2-C52A-8329-678753A5C6B6}"/>
              </a:ext>
            </a:extLst>
          </p:cNvPr>
          <p:cNvSpPr txBox="1"/>
          <p:nvPr/>
        </p:nvSpPr>
        <p:spPr>
          <a:xfrm>
            <a:off x="690371" y="1345915"/>
            <a:ext cx="10508459" cy="4524315"/>
          </a:xfrm>
          <a:prstGeom prst="rect">
            <a:avLst/>
          </a:prstGeom>
          <a:noFill/>
        </p:spPr>
        <p:txBody>
          <a:bodyPr wrap="square">
            <a:spAutoFit/>
          </a:bodyPr>
          <a:lstStyle/>
          <a:p>
            <a:r>
              <a:rPr lang="fi-FI">
                <a:ea typeface="Tahoma"/>
                <a:cs typeface="Tahoma"/>
              </a:rPr>
              <a:t>Mokat ja vastoinkäymiset vuorovaikutustilanteissa; Niiltä ei voi välttyä, ne kuuluvat elämään. Kukaan ei aina toimi sujuvasti, löydä sopivia sanoja tai hallitse tunteitaan tilanteissa.</a:t>
            </a:r>
          </a:p>
          <a:p>
            <a:endParaRPr lang="fi-FI">
              <a:ea typeface="Tahoma"/>
              <a:cs typeface="Tahoma"/>
            </a:endParaRPr>
          </a:p>
          <a:p>
            <a:r>
              <a:rPr lang="fi-FI">
                <a:ea typeface="Tahoma"/>
                <a:cs typeface="Tahoma"/>
              </a:rPr>
              <a:t>Virheistä oppii eivätkä toiset muista niin paljon kuin luulet. </a:t>
            </a:r>
          </a:p>
          <a:p>
            <a:endParaRPr lang="fi-FI">
              <a:ea typeface="Tahoma"/>
              <a:cs typeface="Tahoma"/>
            </a:endParaRPr>
          </a:p>
          <a:p>
            <a:r>
              <a:rPr lang="fi-FI">
                <a:ea typeface="Tahoma"/>
                <a:cs typeface="Tahoma"/>
              </a:rPr>
              <a:t>Ristiriidat kuuluvat vuorovaikutukseen. Tilanteisiin on mahdollista palata jälkeenpäin. Jos esimerkiksi jonkun sanominen jäi mietityttämään, voi tästä kysyä selvennystä. Kyse voi olla väärinkäsityksestä. Ristiriitatilanteet kannattaa selvittä, jotta ikävät kokemukset eivät jää painamaan mieltä.</a:t>
            </a:r>
          </a:p>
          <a:p>
            <a:endParaRPr lang="fi-FI">
              <a:ea typeface="Tahoma"/>
              <a:cs typeface="Tahoma"/>
            </a:endParaRPr>
          </a:p>
          <a:p>
            <a:r>
              <a:rPr lang="fi-FI">
                <a:ea typeface="Tahoma"/>
                <a:cs typeface="Tahoma"/>
              </a:rPr>
              <a:t>Toisen töykeästä käytöksestä ei kannata lannistua. Ihmisten suhtautuminen sinuun ei välttämättä johdu sinusta vaan siihen voi vaikuttaa esimerkiksi toisen omat huolet ja murheet.</a:t>
            </a:r>
          </a:p>
          <a:p>
            <a:endParaRPr lang="fi-FI">
              <a:ea typeface="Tahoma"/>
              <a:cs typeface="Tahoma"/>
            </a:endParaRPr>
          </a:p>
          <a:p>
            <a:r>
              <a:rPr lang="fi-FI" i="1">
                <a:ea typeface="Tahoma"/>
                <a:cs typeface="Tahoma"/>
              </a:rPr>
              <a:t>”KUKAAN EI AINA TOIMI SUJUVASTI VUOROVAIKUTUSTILANTEISSA – JOKAISELLA ON MAHDOLLISUUS OPPIA.” </a:t>
            </a:r>
          </a:p>
          <a:p>
            <a:endParaRPr lang="fi-FI" i="1">
              <a:ea typeface="Tahoma"/>
              <a:cs typeface="Tahoma"/>
            </a:endParaRPr>
          </a:p>
          <a:p>
            <a:r>
              <a:rPr lang="fi-FI">
                <a:ea typeface="Tahoma"/>
                <a:cs typeface="Tahoma"/>
              </a:rPr>
              <a:t>(</a:t>
            </a:r>
            <a:r>
              <a:rPr lang="fi-FI" err="1">
                <a:ea typeface="Tahoma"/>
                <a:cs typeface="Tahoma"/>
              </a:rPr>
              <a:t>Nyyti</a:t>
            </a:r>
            <a:r>
              <a:rPr lang="fi-FI">
                <a:ea typeface="Tahoma"/>
                <a:cs typeface="Tahoma"/>
              </a:rPr>
              <a:t> ry </a:t>
            </a:r>
            <a:r>
              <a:rPr lang="fi-FI" err="1">
                <a:ea typeface="Tahoma"/>
                <a:cs typeface="Tahoma"/>
              </a:rPr>
              <a:t>s.a</a:t>
            </a:r>
            <a:r>
              <a:rPr lang="fi-FI">
                <a:ea typeface="Tahoma"/>
                <a:cs typeface="Tahoma"/>
              </a:rPr>
              <a:t>.)</a:t>
            </a:r>
          </a:p>
        </p:txBody>
      </p:sp>
    </p:spTree>
    <p:extLst>
      <p:ext uri="{BB962C8B-B14F-4D97-AF65-F5344CB8AC3E}">
        <p14:creationId xmlns:p14="http://schemas.microsoft.com/office/powerpoint/2010/main" val="2064619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B82516-D2F0-3C8E-1B48-157B320CDAE8}"/>
              </a:ext>
            </a:extLst>
          </p:cNvPr>
          <p:cNvSpPr>
            <a:spLocks noGrp="1"/>
          </p:cNvSpPr>
          <p:nvPr>
            <p:ph type="title"/>
          </p:nvPr>
        </p:nvSpPr>
        <p:spPr/>
        <p:txBody>
          <a:bodyPr/>
          <a:lstStyle/>
          <a:p>
            <a:r>
              <a:rPr lang="fi-FI"/>
              <a:t>Vuorovaikutus ja sosiaaliset taidot</a:t>
            </a:r>
          </a:p>
        </p:txBody>
      </p:sp>
      <p:sp>
        <p:nvSpPr>
          <p:cNvPr id="6" name="Tekstiruutu 5">
            <a:extLst>
              <a:ext uri="{FF2B5EF4-FFF2-40B4-BE49-F238E27FC236}">
                <a16:creationId xmlns:a16="http://schemas.microsoft.com/office/drawing/2014/main" id="{E922A91D-5DC2-C52A-8329-678753A5C6B6}"/>
              </a:ext>
            </a:extLst>
          </p:cNvPr>
          <p:cNvSpPr txBox="1"/>
          <p:nvPr/>
        </p:nvSpPr>
        <p:spPr>
          <a:xfrm>
            <a:off x="690371" y="1345915"/>
            <a:ext cx="10508459" cy="4524315"/>
          </a:xfrm>
          <a:prstGeom prst="rect">
            <a:avLst/>
          </a:prstGeom>
          <a:noFill/>
        </p:spPr>
        <p:txBody>
          <a:bodyPr wrap="square">
            <a:spAutoFit/>
          </a:bodyPr>
          <a:lstStyle/>
          <a:p>
            <a:r>
              <a:rPr lang="fi-FI">
                <a:hlinkClick r:id="rId2"/>
              </a:rPr>
              <a:t>Olipa kerran työyhteisö – YouTube</a:t>
            </a:r>
            <a:endParaRPr lang="fi-FI"/>
          </a:p>
          <a:p>
            <a:endParaRPr lang="fi-FI"/>
          </a:p>
          <a:p>
            <a:r>
              <a:rPr lang="fi-FI"/>
              <a:t>Vuorovaikutuspohdinta:</a:t>
            </a:r>
          </a:p>
          <a:p>
            <a:r>
              <a:rPr lang="fi-FI"/>
              <a:t>Tehtävänä pohtia alla lueteltuja kysymyksiä yhdessä. Jokaisen tulee saada suunvuoro pohdinnassa. Keskusteluun osallistujien tulee kiinnittää huomioita tarkkaavaiseen kuunteluun ja mahdollisten lisähavaintojen tekemiseen.</a:t>
            </a:r>
          </a:p>
          <a:p>
            <a:endParaRPr lang="fi-FI"/>
          </a:p>
          <a:p>
            <a:r>
              <a:rPr lang="fi-FI"/>
              <a:t>Millaista ryhmää haluaisit vetää?</a:t>
            </a:r>
          </a:p>
          <a:p>
            <a:r>
              <a:rPr lang="fi-FI"/>
              <a:t>Millaista ilmapiiriä haluat olla luomassa?</a:t>
            </a:r>
          </a:p>
          <a:p>
            <a:r>
              <a:rPr lang="fi-FI"/>
              <a:t>Miksi ihmiset puhuvat helposti toistensa ohi?</a:t>
            </a:r>
          </a:p>
          <a:p>
            <a:r>
              <a:rPr lang="fi-FI"/>
              <a:t>Miksi meidät on helppo ymmärtää väärin?</a:t>
            </a:r>
          </a:p>
          <a:p>
            <a:r>
              <a:rPr lang="fi-FI"/>
              <a:t>Osaammeko me kuunnella?</a:t>
            </a:r>
          </a:p>
          <a:p>
            <a:r>
              <a:rPr lang="fi-FI"/>
              <a:t>Mitkä asiat häiritsevät sanomamme ymmärtämistä?</a:t>
            </a:r>
          </a:p>
          <a:p>
            <a:r>
              <a:rPr lang="fi-FI"/>
              <a:t>Annammeko puhujalle tietoa siitä, miten olemme hänet ymmärtäneet?</a:t>
            </a:r>
          </a:p>
          <a:p>
            <a:endParaRPr lang="fi-FI"/>
          </a:p>
          <a:p>
            <a:r>
              <a:rPr lang="fi-FI" sz="1800">
                <a:ea typeface="Tahoma"/>
                <a:cs typeface="Tahoma"/>
              </a:rPr>
              <a:t>(Raivio ym. 2016, 90-91.)</a:t>
            </a:r>
          </a:p>
        </p:txBody>
      </p:sp>
    </p:spTree>
    <p:extLst>
      <p:ext uri="{BB962C8B-B14F-4D97-AF65-F5344CB8AC3E}">
        <p14:creationId xmlns:p14="http://schemas.microsoft.com/office/powerpoint/2010/main" val="2815399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D48926-91E7-6A1E-ABCC-96A3B6C29C6C}"/>
              </a:ext>
            </a:extLst>
          </p:cNvPr>
          <p:cNvSpPr>
            <a:spLocks noGrp="1"/>
          </p:cNvSpPr>
          <p:nvPr>
            <p:ph type="title"/>
          </p:nvPr>
        </p:nvSpPr>
        <p:spPr/>
        <p:txBody>
          <a:bodyPr/>
          <a:lstStyle/>
          <a:p>
            <a:r>
              <a:rPr lang="fi-FI">
                <a:ea typeface="Tahoma"/>
                <a:cs typeface="Tahoma"/>
              </a:rPr>
              <a:t>Sosiaaliset taidot</a:t>
            </a:r>
          </a:p>
        </p:txBody>
      </p:sp>
      <p:sp>
        <p:nvSpPr>
          <p:cNvPr id="3" name="Tekstiruutu 2">
            <a:extLst>
              <a:ext uri="{FF2B5EF4-FFF2-40B4-BE49-F238E27FC236}">
                <a16:creationId xmlns:a16="http://schemas.microsoft.com/office/drawing/2014/main" id="{636FD8C1-BBE9-2897-5AAE-E0390EFE58C7}"/>
              </a:ext>
            </a:extLst>
          </p:cNvPr>
          <p:cNvSpPr txBox="1"/>
          <p:nvPr/>
        </p:nvSpPr>
        <p:spPr>
          <a:xfrm>
            <a:off x="692727" y="1288473"/>
            <a:ext cx="10501745" cy="553997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fi-FI">
                <a:ea typeface="Tahoma"/>
                <a:cs typeface="Segoe UI"/>
              </a:rPr>
              <a:t>Sosiaaliset taidot auttavat kommunikaatiotilanteissa, ryhmässä toimimisessa sekä ihmissuhteiden luomisessa. Sosiaalisia taitoja ovat muun muassa:</a:t>
            </a:r>
            <a:endParaRPr lang="fi-FI"/>
          </a:p>
          <a:p>
            <a:pPr marL="285750" indent="-285750">
              <a:buFont typeface="Arial"/>
              <a:buChar char="•"/>
            </a:pPr>
            <a:r>
              <a:rPr lang="fi-FI">
                <a:ea typeface="Tahoma"/>
                <a:cs typeface="Segoe UI"/>
              </a:rPr>
              <a:t>Kuuntelutaidot</a:t>
            </a:r>
            <a:endParaRPr lang="fi-FI">
              <a:ea typeface="Tahoma"/>
              <a:cs typeface="Tahoma"/>
            </a:endParaRPr>
          </a:p>
          <a:p>
            <a:pPr marL="285750" indent="-285750">
              <a:buFont typeface="Arial"/>
              <a:buChar char="•"/>
            </a:pPr>
            <a:r>
              <a:rPr lang="fi-FI">
                <a:ea typeface="Tahoma"/>
                <a:cs typeface="Segoe UI"/>
              </a:rPr>
              <a:t>Keskustelutaidot </a:t>
            </a:r>
            <a:endParaRPr lang="fi-FI">
              <a:ea typeface="Tahoma"/>
              <a:cs typeface="Tahoma"/>
            </a:endParaRPr>
          </a:p>
          <a:p>
            <a:pPr marL="285750" indent="-285750">
              <a:buFont typeface="Arial"/>
              <a:buChar char="•"/>
            </a:pPr>
            <a:r>
              <a:rPr lang="fi-FI">
                <a:ea typeface="Tahoma"/>
                <a:cs typeface="Segoe UI"/>
              </a:rPr>
              <a:t>Elekieli </a:t>
            </a:r>
            <a:endParaRPr lang="fi-FI">
              <a:ea typeface="Tahoma"/>
              <a:cs typeface="Tahoma"/>
            </a:endParaRPr>
          </a:p>
          <a:p>
            <a:pPr marL="285750" indent="-285750">
              <a:buFont typeface="Arial"/>
              <a:buChar char="•"/>
            </a:pPr>
            <a:r>
              <a:rPr lang="fi-FI">
                <a:ea typeface="Tahoma"/>
                <a:cs typeface="Segoe UI"/>
              </a:rPr>
              <a:t>Käytöstavat</a:t>
            </a:r>
            <a:endParaRPr lang="fi-FI">
              <a:ea typeface="Tahoma"/>
              <a:cs typeface="Tahoma"/>
            </a:endParaRPr>
          </a:p>
          <a:p>
            <a:pPr marL="285750" indent="-285750">
              <a:buFont typeface="Arial"/>
              <a:buChar char="•"/>
            </a:pPr>
            <a:r>
              <a:rPr lang="fi-FI">
                <a:ea typeface="Tahoma"/>
                <a:cs typeface="Segoe UI"/>
              </a:rPr>
              <a:t>Empatiakyky</a:t>
            </a:r>
          </a:p>
          <a:p>
            <a:endParaRPr lang="fi-FI">
              <a:ea typeface="Tahoma"/>
              <a:cs typeface="Segoe UI"/>
            </a:endParaRPr>
          </a:p>
          <a:p>
            <a:r>
              <a:rPr lang="fi-FI">
                <a:ea typeface="Tahoma"/>
                <a:cs typeface="Segoe UI"/>
              </a:rPr>
              <a:t>Sosiaalisuus ja sosiaaliset taidot eivät tarkoita samaa asiaa: sosiaalisuus on synnynnäinen temperamentinpiirre, kun taas sosiaalisilla taidoilla tarkoitetaan ihmisen kykyä toimia vuorovaikutustilanteissa.</a:t>
            </a:r>
          </a:p>
          <a:p>
            <a:endParaRPr lang="fi-FI">
              <a:ea typeface="Tahoma"/>
              <a:cs typeface="Segoe UI"/>
            </a:endParaRPr>
          </a:p>
          <a:p>
            <a:endParaRPr lang="fi-FI" i="1">
              <a:ea typeface="Tahoma"/>
              <a:cs typeface="Tahoma"/>
            </a:endParaRPr>
          </a:p>
          <a:p>
            <a:r>
              <a:rPr lang="fi-FI" i="1">
                <a:ea typeface="Tahoma"/>
                <a:cs typeface="Tahoma"/>
              </a:rPr>
              <a:t>"Sosiaalisia taitoja voi harjoitella läpi elämän - kukaan ei ole täydellinen, eikä tarvitse olla."</a:t>
            </a:r>
            <a:endParaRPr lang="en-US" i="1">
              <a:ea typeface="Tahoma"/>
              <a:cs typeface="Tahoma"/>
            </a:endParaRPr>
          </a:p>
          <a:p>
            <a:endParaRPr lang="fi-FI" i="1">
              <a:ea typeface="Tahoma"/>
              <a:cs typeface="Tahoma"/>
            </a:endParaRPr>
          </a:p>
          <a:p>
            <a:r>
              <a:rPr lang="fi-FI" i="1">
                <a:ea typeface="Tahoma"/>
                <a:cs typeface="Tahoma"/>
              </a:rPr>
              <a:t>(Hyvä kysymys-palvelu. 2019)</a:t>
            </a:r>
          </a:p>
          <a:p>
            <a:pPr marL="285750" indent="-285750">
              <a:buFont typeface="Wingdings,Sans-Serif"/>
              <a:buChar char="§"/>
            </a:pPr>
            <a:endParaRPr lang="fi-FI" i="1">
              <a:ea typeface="Tahoma"/>
              <a:cs typeface="Tahoma"/>
            </a:endParaRPr>
          </a:p>
          <a:p>
            <a:endParaRPr lang="fi-FI" i="1">
              <a:ea typeface="Tahoma"/>
              <a:cs typeface="Segoe UI"/>
            </a:endParaRPr>
          </a:p>
          <a:p>
            <a:endParaRPr lang="fi-FI">
              <a:ea typeface="Tahoma"/>
              <a:cs typeface="Segoe UI"/>
            </a:endParaRPr>
          </a:p>
          <a:p>
            <a:endParaRPr lang="fi-FI">
              <a:ea typeface="Tahoma"/>
              <a:cs typeface="Segoe UI"/>
            </a:endParaRPr>
          </a:p>
        </p:txBody>
      </p:sp>
      <p:pic>
        <p:nvPicPr>
          <p:cNvPr id="4" name="Kuva 3" descr="Mies kävely eteenpäin">
            <a:extLst>
              <a:ext uri="{FF2B5EF4-FFF2-40B4-BE49-F238E27FC236}">
                <a16:creationId xmlns:a16="http://schemas.microsoft.com/office/drawing/2014/main" id="{1C839E31-AC84-5ECA-73F6-CF4FC0949B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1360000">
            <a:off x="9843304" y="2301201"/>
            <a:ext cx="1023090" cy="1879818"/>
          </a:xfrm>
          <a:prstGeom prst="rect">
            <a:avLst/>
          </a:prstGeom>
        </p:spPr>
      </p:pic>
      <p:pic>
        <p:nvPicPr>
          <p:cNvPr id="6" name="Kuva 5" descr="Mies päällä hattu">
            <a:extLst>
              <a:ext uri="{FF2B5EF4-FFF2-40B4-BE49-F238E27FC236}">
                <a16:creationId xmlns:a16="http://schemas.microsoft.com/office/drawing/2014/main" id="{EC567907-66F9-233C-339D-51D28621CA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85385" y="1821036"/>
            <a:ext cx="615341" cy="564585"/>
          </a:xfrm>
          <a:prstGeom prst="rect">
            <a:avLst/>
          </a:prstGeom>
        </p:spPr>
      </p:pic>
      <p:pic>
        <p:nvPicPr>
          <p:cNvPr id="7" name="Kuva 6" descr="Mies ristissä käsinojat">
            <a:extLst>
              <a:ext uri="{FF2B5EF4-FFF2-40B4-BE49-F238E27FC236}">
                <a16:creationId xmlns:a16="http://schemas.microsoft.com/office/drawing/2014/main" id="{B807665A-E8E5-9866-2823-99C11C4D394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26741" y="1524000"/>
            <a:ext cx="1183971" cy="2693096"/>
          </a:xfrm>
          <a:prstGeom prst="rect">
            <a:avLst/>
          </a:prstGeom>
        </p:spPr>
      </p:pic>
      <p:pic>
        <p:nvPicPr>
          <p:cNvPr id="8" name="Kuva 7" descr="Nainen ja pitkä aalto hiukset">
            <a:extLst>
              <a:ext uri="{FF2B5EF4-FFF2-40B4-BE49-F238E27FC236}">
                <a16:creationId xmlns:a16="http://schemas.microsoft.com/office/drawing/2014/main" id="{76637096-7FCF-529B-5D48-FA26E475C68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63965" y="940169"/>
            <a:ext cx="749605" cy="687497"/>
          </a:xfrm>
          <a:prstGeom prst="rect">
            <a:avLst/>
          </a:prstGeom>
        </p:spPr>
      </p:pic>
      <p:pic>
        <p:nvPicPr>
          <p:cNvPr id="9" name="Kuva 8" descr="Vihainen Naama Fang kanssa">
            <a:extLst>
              <a:ext uri="{FF2B5EF4-FFF2-40B4-BE49-F238E27FC236}">
                <a16:creationId xmlns:a16="http://schemas.microsoft.com/office/drawing/2014/main" id="{9C8304B7-6628-47DB-4192-02096F2013B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512920" y="1220244"/>
            <a:ext cx="314325" cy="304800"/>
          </a:xfrm>
          <a:prstGeom prst="rect">
            <a:avLst/>
          </a:prstGeom>
        </p:spPr>
      </p:pic>
      <p:pic>
        <p:nvPicPr>
          <p:cNvPr id="10" name="Kuva 9" descr="Iloiset kasvot ja suuri silmät">
            <a:extLst>
              <a:ext uri="{FF2B5EF4-FFF2-40B4-BE49-F238E27FC236}">
                <a16:creationId xmlns:a16="http://schemas.microsoft.com/office/drawing/2014/main" id="{C099EF46-0212-882A-A25E-814619AF5A0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095130" y="1988833"/>
            <a:ext cx="300234" cy="291622"/>
          </a:xfrm>
          <a:prstGeom prst="rect">
            <a:avLst/>
          </a:prstGeom>
        </p:spPr>
      </p:pic>
    </p:spTree>
    <p:extLst>
      <p:ext uri="{BB962C8B-B14F-4D97-AF65-F5344CB8AC3E}">
        <p14:creationId xmlns:p14="http://schemas.microsoft.com/office/powerpoint/2010/main" val="2491360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B82516-D2F0-3C8E-1B48-157B320CDAE8}"/>
              </a:ext>
            </a:extLst>
          </p:cNvPr>
          <p:cNvSpPr>
            <a:spLocks noGrp="1"/>
          </p:cNvSpPr>
          <p:nvPr>
            <p:ph type="title"/>
          </p:nvPr>
        </p:nvSpPr>
        <p:spPr/>
        <p:txBody>
          <a:bodyPr/>
          <a:lstStyle/>
          <a:p>
            <a:r>
              <a:rPr lang="fi-FI"/>
              <a:t>Vuorovaikutus ja sosiaaliset taidot</a:t>
            </a:r>
          </a:p>
        </p:txBody>
      </p:sp>
      <p:sp>
        <p:nvSpPr>
          <p:cNvPr id="6" name="Tekstiruutu 5">
            <a:extLst>
              <a:ext uri="{FF2B5EF4-FFF2-40B4-BE49-F238E27FC236}">
                <a16:creationId xmlns:a16="http://schemas.microsoft.com/office/drawing/2014/main" id="{E922A91D-5DC2-C52A-8329-678753A5C6B6}"/>
              </a:ext>
            </a:extLst>
          </p:cNvPr>
          <p:cNvSpPr txBox="1"/>
          <p:nvPr/>
        </p:nvSpPr>
        <p:spPr>
          <a:xfrm>
            <a:off x="690371" y="1084956"/>
            <a:ext cx="10508459" cy="4801314"/>
          </a:xfrm>
          <a:prstGeom prst="rect">
            <a:avLst/>
          </a:prstGeom>
          <a:noFill/>
        </p:spPr>
        <p:txBody>
          <a:bodyPr wrap="square" lIns="91440" tIns="45720" rIns="91440" bIns="45720" anchor="t">
            <a:spAutoFit/>
          </a:bodyPr>
          <a:lstStyle/>
          <a:p>
            <a:r>
              <a:rPr lang="fi-FI" dirty="0"/>
              <a:t>Keskustelaan yhdessä ryhmänohjaamisesta.</a:t>
            </a:r>
          </a:p>
          <a:p>
            <a:endParaRPr lang="fi-FI" dirty="0"/>
          </a:p>
          <a:p>
            <a:r>
              <a:rPr lang="fi-FI" dirty="0"/>
              <a:t>Teemoja, joista on hyvä käydä keskustelua: Millainen ryhmänohjaaja olisit?, ryhmän valmistelu, ryhmästä tiedottaminen, aikataulun noudattaminen, ryhmään sitoutuminen, poissaoloista ilmoittaminen.</a:t>
            </a:r>
            <a:endParaRPr lang="fi-FI" dirty="0">
              <a:ea typeface="Tahoma"/>
              <a:cs typeface="Tahoma"/>
            </a:endParaRPr>
          </a:p>
          <a:p>
            <a:endParaRPr lang="fi-FI" dirty="0"/>
          </a:p>
          <a:p>
            <a:r>
              <a:rPr lang="fi-FI" dirty="0"/>
              <a:t>Oman ryhmän suunnitteluharjoitus pareittain/yksin:</a:t>
            </a:r>
            <a:endParaRPr lang="fi-FI" dirty="0">
              <a:ea typeface="Tahoma"/>
              <a:cs typeface="Tahoma"/>
            </a:endParaRPr>
          </a:p>
          <a:p>
            <a:pPr marL="285750" indent="-285750">
              <a:buFont typeface="Arial" panose="020B0604020202020204" pitchFamily="34" charset="0"/>
              <a:buChar char="•"/>
            </a:pPr>
            <a:r>
              <a:rPr lang="fi-FI" dirty="0"/>
              <a:t>Ryhmän tavoite</a:t>
            </a:r>
            <a:endParaRPr lang="fi-FI" dirty="0">
              <a:ea typeface="Tahoma"/>
              <a:cs typeface="Tahoma"/>
            </a:endParaRPr>
          </a:p>
          <a:p>
            <a:pPr marL="285750" indent="-285750">
              <a:buFont typeface="Arial" panose="020B0604020202020204" pitchFamily="34" charset="0"/>
              <a:buChar char="•"/>
            </a:pPr>
            <a:r>
              <a:rPr lang="fi-FI" dirty="0"/>
              <a:t>Ryhmän keskeiset sisällöt</a:t>
            </a:r>
            <a:endParaRPr lang="fi-FI" dirty="0">
              <a:ea typeface="Tahoma"/>
              <a:cs typeface="Tahoma"/>
            </a:endParaRPr>
          </a:p>
          <a:p>
            <a:pPr marL="285750" indent="-285750">
              <a:buFont typeface="Arial" panose="020B0604020202020204" pitchFamily="34" charset="0"/>
              <a:buChar char="•"/>
            </a:pPr>
            <a:r>
              <a:rPr lang="fi-FI" dirty="0"/>
              <a:t>Ryhmän dynamiikka</a:t>
            </a:r>
            <a:endParaRPr lang="fi-FI" dirty="0">
              <a:ea typeface="Tahoma"/>
              <a:cs typeface="Tahoma"/>
            </a:endParaRPr>
          </a:p>
          <a:p>
            <a:pPr marL="285750" indent="-285750">
              <a:buFont typeface="Arial" panose="020B0604020202020204" pitchFamily="34" charset="0"/>
              <a:buChar char="•"/>
            </a:pPr>
            <a:r>
              <a:rPr lang="fi-FI" dirty="0"/>
              <a:t>Välineet</a:t>
            </a:r>
            <a:endParaRPr lang="fi-FI" dirty="0">
              <a:ea typeface="Tahoma"/>
              <a:cs typeface="Tahoma"/>
            </a:endParaRPr>
          </a:p>
          <a:p>
            <a:pPr marL="285750" indent="-285750">
              <a:buFont typeface="Arial" panose="020B0604020202020204" pitchFamily="34" charset="0"/>
              <a:buChar char="•"/>
            </a:pPr>
            <a:r>
              <a:rPr lang="fi-FI" dirty="0"/>
              <a:t>Aikataulu ryhmätapaamisille</a:t>
            </a:r>
            <a:endParaRPr lang="fi-FI" dirty="0">
              <a:ea typeface="Tahoma"/>
              <a:cs typeface="Tahoma"/>
            </a:endParaRPr>
          </a:p>
          <a:p>
            <a:pPr marL="285750" indent="-285750">
              <a:buFont typeface="Arial" panose="020B0604020202020204" pitchFamily="34" charset="0"/>
              <a:buChar char="•"/>
            </a:pPr>
            <a:r>
              <a:rPr lang="fi-FI" dirty="0"/>
              <a:t>Mistä löytyy tietoa ryhmän suunnitteluun?</a:t>
            </a:r>
            <a:endParaRPr lang="fi-FI" dirty="0">
              <a:ea typeface="Tahoma"/>
              <a:cs typeface="Tahoma"/>
            </a:endParaRPr>
          </a:p>
          <a:p>
            <a:pPr marL="285750" indent="-285750">
              <a:buFont typeface="Arial" panose="020B0604020202020204" pitchFamily="34" charset="0"/>
              <a:buChar char="•"/>
            </a:pPr>
            <a:endParaRPr lang="fi-FI" dirty="0"/>
          </a:p>
          <a:p>
            <a:r>
              <a:rPr lang="fi-FI" dirty="0"/>
              <a:t>Lopuksi Fiiliskierros</a:t>
            </a:r>
            <a:endParaRPr lang="fi-FI" dirty="0">
              <a:ea typeface="Tahoma"/>
              <a:cs typeface="Tahoma"/>
            </a:endParaRPr>
          </a:p>
          <a:p>
            <a:endParaRPr lang="fi-FI" dirty="0"/>
          </a:p>
          <a:p>
            <a:r>
              <a:rPr lang="fi-FI" sz="1800" dirty="0">
                <a:ea typeface="Tahoma"/>
                <a:cs typeface="Tahoma"/>
              </a:rPr>
              <a:t>(Raivio ym. 2016, 90-91.)</a:t>
            </a:r>
          </a:p>
        </p:txBody>
      </p:sp>
    </p:spTree>
    <p:extLst>
      <p:ext uri="{BB962C8B-B14F-4D97-AF65-F5344CB8AC3E}">
        <p14:creationId xmlns:p14="http://schemas.microsoft.com/office/powerpoint/2010/main" val="2457816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28B088-7831-1E00-9E75-75BC618058AB}"/>
              </a:ext>
            </a:extLst>
          </p:cNvPr>
          <p:cNvSpPr>
            <a:spLocks noGrp="1"/>
          </p:cNvSpPr>
          <p:nvPr>
            <p:ph type="title"/>
          </p:nvPr>
        </p:nvSpPr>
        <p:spPr>
          <a:xfrm>
            <a:off x="838200" y="365125"/>
            <a:ext cx="10515600" cy="1033907"/>
          </a:xfrm>
        </p:spPr>
        <p:txBody>
          <a:bodyPr anchor="b">
            <a:normAutofit/>
          </a:bodyPr>
          <a:lstStyle/>
          <a:p>
            <a:r>
              <a:rPr lang="fi-FI" b="0">
                <a:solidFill>
                  <a:schemeClr val="tx1"/>
                </a:solidFill>
              </a:rPr>
              <a:t>3. Itsetuntemus ja voimavarakeskeisyys</a:t>
            </a:r>
            <a:endParaRPr lang="fi-FI"/>
          </a:p>
        </p:txBody>
      </p:sp>
      <p:pic>
        <p:nvPicPr>
          <p:cNvPr id="5" name="Kuva 4" descr="Kuva, joka sisältää kohteen pilvi, taivas, piha-, Taustavalaistus&#10;&#10;Kuvaus luotu automaattisesti">
            <a:extLst>
              <a:ext uri="{FF2B5EF4-FFF2-40B4-BE49-F238E27FC236}">
                <a16:creationId xmlns:a16="http://schemas.microsoft.com/office/drawing/2014/main" id="{31324E3B-64F5-C742-7B80-5D0E0FC85236}"/>
              </a:ext>
            </a:extLst>
          </p:cNvPr>
          <p:cNvPicPr>
            <a:picLocks noChangeAspect="1"/>
          </p:cNvPicPr>
          <p:nvPr/>
        </p:nvPicPr>
        <p:blipFill rotWithShape="1">
          <a:blip r:embed="rId2"/>
          <a:srcRect t="41147" b="7581"/>
          <a:stretch/>
        </p:blipFill>
        <p:spPr>
          <a:xfrm>
            <a:off x="838200" y="1892808"/>
            <a:ext cx="10515600" cy="3639312"/>
          </a:xfrm>
          <a:prstGeom prst="rect">
            <a:avLst/>
          </a:prstGeom>
          <a:noFill/>
        </p:spPr>
      </p:pic>
      <p:sp>
        <p:nvSpPr>
          <p:cNvPr id="6" name="Tekstiruutu 5">
            <a:extLst>
              <a:ext uri="{FF2B5EF4-FFF2-40B4-BE49-F238E27FC236}">
                <a16:creationId xmlns:a16="http://schemas.microsoft.com/office/drawing/2014/main" id="{63FE0442-49DB-85D6-1028-D198B87C0F05}"/>
              </a:ext>
            </a:extLst>
          </p:cNvPr>
          <p:cNvSpPr txBox="1"/>
          <p:nvPr/>
        </p:nvSpPr>
        <p:spPr>
          <a:xfrm>
            <a:off x="5306291" y="5597236"/>
            <a:ext cx="2743200"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a:t>(Forbes 2022)</a:t>
            </a:r>
          </a:p>
        </p:txBody>
      </p:sp>
    </p:spTree>
    <p:extLst>
      <p:ext uri="{BB962C8B-B14F-4D97-AF65-F5344CB8AC3E}">
        <p14:creationId xmlns:p14="http://schemas.microsoft.com/office/powerpoint/2010/main" val="1515562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22F92B-F99D-E877-A62C-0C241E639C67}"/>
              </a:ext>
            </a:extLst>
          </p:cNvPr>
          <p:cNvSpPr>
            <a:spLocks noGrp="1"/>
          </p:cNvSpPr>
          <p:nvPr>
            <p:ph type="title"/>
          </p:nvPr>
        </p:nvSpPr>
        <p:spPr/>
        <p:txBody>
          <a:bodyPr/>
          <a:lstStyle/>
          <a:p>
            <a:r>
              <a:rPr lang="fi-FI">
                <a:ea typeface="Tahoma"/>
                <a:cs typeface="Tahoma"/>
              </a:rPr>
              <a:t>Itsetuntemus</a:t>
            </a:r>
            <a:endParaRPr lang="fi-FI"/>
          </a:p>
        </p:txBody>
      </p:sp>
      <p:sp>
        <p:nvSpPr>
          <p:cNvPr id="3" name="Tekstiruutu 2">
            <a:extLst>
              <a:ext uri="{FF2B5EF4-FFF2-40B4-BE49-F238E27FC236}">
                <a16:creationId xmlns:a16="http://schemas.microsoft.com/office/drawing/2014/main" id="{C456F92F-98A9-86FF-91B2-A44B7A7E6BBE}"/>
              </a:ext>
            </a:extLst>
          </p:cNvPr>
          <p:cNvSpPr txBox="1"/>
          <p:nvPr/>
        </p:nvSpPr>
        <p:spPr>
          <a:xfrm>
            <a:off x="692375" y="1227551"/>
            <a:ext cx="10279692" cy="387798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fi-FI" sz="1800">
                <a:ea typeface="Tahoma"/>
                <a:cs typeface="Tahoma"/>
              </a:rPr>
              <a:t>Itsetuntemus on itsensä tuntemista, kykyä havaita omia:</a:t>
            </a:r>
          </a:p>
          <a:p>
            <a:pPr marL="285750" indent="-285750">
              <a:buFont typeface="Arial" panose="020B0604020202020204" pitchFamily="34" charset="0"/>
              <a:buChar char="•"/>
            </a:pPr>
            <a:r>
              <a:rPr lang="fi-FI">
                <a:ea typeface="Tahoma"/>
                <a:cs typeface="Tahoma"/>
              </a:rPr>
              <a:t>Ajatuksia</a:t>
            </a:r>
          </a:p>
          <a:p>
            <a:pPr marL="285750" indent="-285750">
              <a:buFont typeface="Arial" panose="020B0604020202020204" pitchFamily="34" charset="0"/>
              <a:buChar char="•"/>
            </a:pPr>
            <a:r>
              <a:rPr lang="fi-FI">
                <a:ea typeface="Tahoma"/>
                <a:cs typeface="Tahoma"/>
              </a:rPr>
              <a:t>Tarpeita</a:t>
            </a:r>
          </a:p>
          <a:p>
            <a:pPr marL="285750" indent="-285750">
              <a:buFont typeface="Arial" panose="020B0604020202020204" pitchFamily="34" charset="0"/>
              <a:buChar char="•"/>
            </a:pPr>
            <a:r>
              <a:rPr lang="fi-FI">
                <a:ea typeface="Tahoma"/>
                <a:cs typeface="Tahoma"/>
              </a:rPr>
              <a:t>Tunteita</a:t>
            </a:r>
          </a:p>
          <a:p>
            <a:pPr marL="285750" indent="-285750">
              <a:buFont typeface="Arial" panose="020B0604020202020204" pitchFamily="34" charset="0"/>
              <a:buChar char="•"/>
            </a:pPr>
            <a:r>
              <a:rPr lang="fi-FI">
                <a:ea typeface="Tahoma"/>
                <a:cs typeface="Tahoma"/>
              </a:rPr>
              <a:t>Toiveita</a:t>
            </a:r>
          </a:p>
          <a:p>
            <a:endParaRPr lang="fi-FI">
              <a:ea typeface="Tahoma"/>
              <a:cs typeface="Tahoma"/>
            </a:endParaRPr>
          </a:p>
          <a:p>
            <a:r>
              <a:rPr lang="fi-FI">
                <a:ea typeface="Tahoma"/>
                <a:cs typeface="Tahoma"/>
              </a:rPr>
              <a:t>Tukee itsensä näköisen elämän saavuttamista ja arjen hyvinvointia. Itsekokemus rakentuu lapsuudesta asti ja karttuu kokemusten myötä. Sitä voi oppia ja sitä harjoitella.</a:t>
            </a:r>
          </a:p>
          <a:p>
            <a:endParaRPr lang="fi-FI">
              <a:ea typeface="Tahoma"/>
              <a:cs typeface="Tahoma"/>
            </a:endParaRPr>
          </a:p>
          <a:p>
            <a:r>
              <a:rPr lang="fi-FI">
                <a:ea typeface="Tahoma"/>
                <a:cs typeface="Tahoma"/>
              </a:rPr>
              <a:t>Itsetuntemuksen vahvistaminen voi toteutua esimerkiksi, pohtimalla vahvuuksiaan ja haasteitaan, tavoitteitaan sekä mihin haluaisi varata aikaa elämässään. Tavoitteidensa mukaisten valintojen tekeminen auttaa elämään oman näköistä elämää.</a:t>
            </a:r>
          </a:p>
          <a:p>
            <a:endParaRPr lang="fi-FI">
              <a:ea typeface="Tahoma"/>
              <a:cs typeface="Tahoma"/>
            </a:endParaRPr>
          </a:p>
          <a:p>
            <a:r>
              <a:rPr lang="fi-FI">
                <a:ea typeface="Tahoma"/>
                <a:cs typeface="Tahoma"/>
              </a:rPr>
              <a:t>(Mieli </a:t>
            </a:r>
            <a:r>
              <a:rPr lang="fi-FI" err="1">
                <a:ea typeface="Tahoma"/>
                <a:cs typeface="Tahoma"/>
              </a:rPr>
              <a:t>s.a</a:t>
            </a:r>
            <a:r>
              <a:rPr lang="fi-FI">
                <a:ea typeface="Tahoma"/>
                <a:cs typeface="Tahoma"/>
              </a:rPr>
              <a:t>.)</a:t>
            </a:r>
          </a:p>
        </p:txBody>
      </p:sp>
    </p:spTree>
    <p:extLst>
      <p:ext uri="{BB962C8B-B14F-4D97-AF65-F5344CB8AC3E}">
        <p14:creationId xmlns:p14="http://schemas.microsoft.com/office/powerpoint/2010/main" val="2473634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61779-F38E-4A47-8BCF-58491B4FA58E}"/>
              </a:ext>
            </a:extLst>
          </p:cNvPr>
          <p:cNvSpPr>
            <a:spLocks noGrp="1"/>
          </p:cNvSpPr>
          <p:nvPr>
            <p:ph type="title"/>
          </p:nvPr>
        </p:nvSpPr>
        <p:spPr/>
        <p:txBody>
          <a:bodyPr/>
          <a:lstStyle/>
          <a:p>
            <a:r>
              <a:rPr lang="fi-FI"/>
              <a:t>Koulutuksen runko</a:t>
            </a:r>
          </a:p>
        </p:txBody>
      </p:sp>
      <p:sp>
        <p:nvSpPr>
          <p:cNvPr id="12" name="Tekstiruutu 11">
            <a:extLst>
              <a:ext uri="{FF2B5EF4-FFF2-40B4-BE49-F238E27FC236}">
                <a16:creationId xmlns:a16="http://schemas.microsoft.com/office/drawing/2014/main" id="{667E119A-3C3D-2747-9C5D-44C5D94DA838}"/>
              </a:ext>
            </a:extLst>
          </p:cNvPr>
          <p:cNvSpPr txBox="1"/>
          <p:nvPr/>
        </p:nvSpPr>
        <p:spPr>
          <a:xfrm>
            <a:off x="475512" y="1600118"/>
            <a:ext cx="10981071" cy="4370427"/>
          </a:xfrm>
          <a:prstGeom prst="rect">
            <a:avLst/>
          </a:prstGeom>
          <a:noFill/>
        </p:spPr>
        <p:txBody>
          <a:bodyPr wrap="square" lIns="91440" tIns="45720" rIns="91440" bIns="45720" anchor="t">
            <a:spAutoFit/>
          </a:bodyPr>
          <a:lstStyle/>
          <a:p>
            <a:r>
              <a:rPr lang="fi-FI" sz="2000"/>
              <a:t>1. Tutustuminen, yleiset asiat ja säännöt</a:t>
            </a:r>
          </a:p>
          <a:p>
            <a:endParaRPr lang="fi-FI" sz="2000">
              <a:ea typeface="Tahoma"/>
              <a:cs typeface="Tahoma"/>
            </a:endParaRPr>
          </a:p>
          <a:p>
            <a:r>
              <a:rPr lang="fi-FI" sz="2000">
                <a:ea typeface="Tahoma"/>
                <a:cs typeface="Tahoma"/>
              </a:rPr>
              <a:t>2. Vuorovaikutus ja sosiaaliset taidot</a:t>
            </a:r>
          </a:p>
          <a:p>
            <a:endParaRPr lang="fi-FI" sz="2000">
              <a:ea typeface="Tahoma"/>
              <a:cs typeface="Tahoma"/>
            </a:endParaRPr>
          </a:p>
          <a:p>
            <a:r>
              <a:rPr lang="fi-FI" sz="2000">
                <a:ea typeface="Tahoma"/>
                <a:cs typeface="Tahoma"/>
              </a:rPr>
              <a:t>3. Itsetuntemus ja voimavarakeskeisyys</a:t>
            </a:r>
          </a:p>
          <a:p>
            <a:endParaRPr lang="fi-FI" sz="2000">
              <a:ea typeface="Tahoma"/>
              <a:cs typeface="Tahoma"/>
            </a:endParaRPr>
          </a:p>
          <a:p>
            <a:r>
              <a:rPr lang="fi-FI" sz="2000">
                <a:ea typeface="Tahoma"/>
                <a:cs typeface="Tahoma"/>
              </a:rPr>
              <a:t>4. Ryhmänohjaus työpajalla ja työnohjaus</a:t>
            </a:r>
          </a:p>
          <a:p>
            <a:endParaRPr lang="fi-FI" sz="2000">
              <a:ea typeface="Tahoma"/>
              <a:cs typeface="Tahoma"/>
            </a:endParaRPr>
          </a:p>
          <a:p>
            <a:r>
              <a:rPr lang="fi-FI" sz="2000">
                <a:ea typeface="Tahoma"/>
                <a:cs typeface="Tahoma"/>
              </a:rPr>
              <a:t>Valmistuminen!</a:t>
            </a:r>
          </a:p>
          <a:p>
            <a:endParaRPr lang="fi-FI" sz="2000">
              <a:ea typeface="Tahoma"/>
              <a:cs typeface="Tahoma"/>
            </a:endParaRPr>
          </a:p>
          <a:p>
            <a:r>
              <a:rPr lang="fi-FI" sz="2000">
                <a:ea typeface="Tahoma"/>
                <a:cs typeface="Tahoma"/>
              </a:rPr>
              <a:t>(Raivio ym. 2016, 89.)</a:t>
            </a:r>
          </a:p>
          <a:p>
            <a:endParaRPr lang="fi-FI" sz="2000">
              <a:ea typeface="Tahoma"/>
              <a:cs typeface="Tahoma"/>
            </a:endParaRPr>
          </a:p>
          <a:p>
            <a:endParaRPr lang="fi-FI" sz="2000">
              <a:ea typeface="Tahoma"/>
              <a:cs typeface="Tahoma"/>
            </a:endParaRPr>
          </a:p>
          <a:p>
            <a:endParaRPr lang="fi-FI">
              <a:ea typeface="Tahoma"/>
              <a:cs typeface="Tahoma"/>
            </a:endParaRPr>
          </a:p>
        </p:txBody>
      </p:sp>
    </p:spTree>
    <p:extLst>
      <p:ext uri="{BB962C8B-B14F-4D97-AF65-F5344CB8AC3E}">
        <p14:creationId xmlns:p14="http://schemas.microsoft.com/office/powerpoint/2010/main" val="3420862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22F92B-F99D-E877-A62C-0C241E639C67}"/>
              </a:ext>
            </a:extLst>
          </p:cNvPr>
          <p:cNvSpPr>
            <a:spLocks noGrp="1"/>
          </p:cNvSpPr>
          <p:nvPr>
            <p:ph type="title"/>
          </p:nvPr>
        </p:nvSpPr>
        <p:spPr/>
        <p:txBody>
          <a:bodyPr/>
          <a:lstStyle/>
          <a:p>
            <a:r>
              <a:rPr lang="fi-FI">
                <a:ea typeface="Tahoma"/>
                <a:cs typeface="Tahoma"/>
              </a:rPr>
              <a:t>Itsetuntemus</a:t>
            </a:r>
            <a:endParaRPr lang="fi-FI"/>
          </a:p>
        </p:txBody>
      </p:sp>
      <p:sp>
        <p:nvSpPr>
          <p:cNvPr id="3" name="Tekstiruutu 2">
            <a:extLst>
              <a:ext uri="{FF2B5EF4-FFF2-40B4-BE49-F238E27FC236}">
                <a16:creationId xmlns:a16="http://schemas.microsoft.com/office/drawing/2014/main" id="{C456F92F-98A9-86FF-91B2-A44B7A7E6BBE}"/>
              </a:ext>
            </a:extLst>
          </p:cNvPr>
          <p:cNvSpPr txBox="1"/>
          <p:nvPr/>
        </p:nvSpPr>
        <p:spPr>
          <a:xfrm>
            <a:off x="692375" y="1227551"/>
            <a:ext cx="10279692" cy="443198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fi-FI" dirty="0">
                <a:ea typeface="Tahoma"/>
                <a:cs typeface="Tahoma"/>
              </a:rPr>
              <a:t>Pohdintaa ja keskustelua hyväksyvästä ja sallivasta suhtautumisesta itseensä ja muihin:</a:t>
            </a:r>
          </a:p>
          <a:p>
            <a:pPr marL="285750" indent="-285750">
              <a:buFont typeface="Arial" panose="020B0604020202020204" pitchFamily="34" charset="0"/>
              <a:buChar char="•"/>
            </a:pPr>
            <a:r>
              <a:rPr lang="fi-FI" dirty="0">
                <a:ea typeface="Tahoma"/>
                <a:cs typeface="Tahoma"/>
              </a:rPr>
              <a:t>Hyvän löytäminen itsestään</a:t>
            </a:r>
          </a:p>
          <a:p>
            <a:pPr marL="285750" indent="-285750">
              <a:buFont typeface="Arial" panose="020B0604020202020204" pitchFamily="34" charset="0"/>
              <a:buChar char="•"/>
            </a:pPr>
            <a:r>
              <a:rPr lang="fi-FI" dirty="0">
                <a:ea typeface="Tahoma"/>
                <a:cs typeface="Tahoma"/>
              </a:rPr>
              <a:t>Suhtautuminen luonteenpiirteisiinsä/temperamenttiinsa</a:t>
            </a:r>
          </a:p>
          <a:p>
            <a:pPr marL="285750" indent="-285750">
              <a:buFont typeface="Arial" panose="020B0604020202020204" pitchFamily="34" charset="0"/>
              <a:buChar char="•"/>
            </a:pPr>
            <a:r>
              <a:rPr lang="fi-FI" dirty="0">
                <a:ea typeface="Tahoma"/>
                <a:cs typeface="Tahoma"/>
              </a:rPr>
              <a:t>Itselleen sopivien toimintatapojen löytäminen</a:t>
            </a:r>
          </a:p>
          <a:p>
            <a:endParaRPr lang="fi-FI" dirty="0">
              <a:ea typeface="Tahoma"/>
              <a:cs typeface="Tahoma"/>
            </a:endParaRPr>
          </a:p>
          <a:p>
            <a:r>
              <a:rPr lang="fi-FI" dirty="0">
                <a:ea typeface="Tahoma"/>
                <a:cs typeface="Tahoma"/>
              </a:rPr>
              <a:t>Kenenkään ei tarvitse muuttua toiseksi, eikä itseään tarvitse määritellä puhki.</a:t>
            </a:r>
          </a:p>
          <a:p>
            <a:endParaRPr lang="fi-FI" dirty="0">
              <a:ea typeface="Tahoma"/>
              <a:cs typeface="Tahoma"/>
            </a:endParaRPr>
          </a:p>
          <a:p>
            <a:endParaRPr lang="fi-FI" dirty="0">
              <a:ea typeface="Tahoma"/>
              <a:cs typeface="Tahoma"/>
            </a:endParaRPr>
          </a:p>
          <a:p>
            <a:r>
              <a:rPr lang="fi-FI" dirty="0">
                <a:ea typeface="Tahoma"/>
                <a:cs typeface="Tahoma"/>
              </a:rPr>
              <a:t>Pohdintaan kysymyksiä:</a:t>
            </a:r>
          </a:p>
          <a:p>
            <a:pPr marL="285750" indent="-285750">
              <a:buFont typeface="Arial" panose="020B0604020202020204" pitchFamily="34" charset="0"/>
              <a:buChar char="•"/>
            </a:pPr>
            <a:r>
              <a:rPr lang="fi-FI" dirty="0">
                <a:ea typeface="Tahoma"/>
                <a:cs typeface="Tahoma"/>
              </a:rPr>
              <a:t>Millainen tekeminen tuottaa minulle hyvää oloa?</a:t>
            </a:r>
          </a:p>
          <a:p>
            <a:pPr marL="285750" indent="-285750">
              <a:buFont typeface="Arial" panose="020B0604020202020204" pitchFamily="34" charset="0"/>
              <a:buChar char="•"/>
            </a:pPr>
            <a:r>
              <a:rPr lang="fi-FI" dirty="0">
                <a:ea typeface="Tahoma"/>
                <a:cs typeface="Tahoma"/>
              </a:rPr>
              <a:t>Millainen tekeminen tuottaa pahaa oloa, eikä sovi minulle?</a:t>
            </a:r>
          </a:p>
          <a:p>
            <a:pPr marL="285750" indent="-285750">
              <a:buFont typeface="Arial" panose="020B0604020202020204" pitchFamily="34" charset="0"/>
              <a:buChar char="•"/>
            </a:pPr>
            <a:endParaRPr lang="fi-FI" dirty="0">
              <a:ea typeface="Tahoma"/>
              <a:cs typeface="Tahoma"/>
            </a:endParaRPr>
          </a:p>
          <a:p>
            <a:r>
              <a:rPr lang="fi-FI" dirty="0">
                <a:ea typeface="Tahoma"/>
                <a:cs typeface="Tahoma"/>
              </a:rPr>
              <a:t>Tavoitteiden kartoitus: Pohdintatehtävä tavoitteistaan omien arvojen pohjalta. Pohdinta teoista, jotka vievät niitä kohti ja esteistä, jotka voivat tulla niiden tielle. Kuinka voittaa esteet?</a:t>
            </a:r>
          </a:p>
          <a:p>
            <a:endParaRPr lang="fi-FI" dirty="0">
              <a:ea typeface="Tahoma"/>
              <a:cs typeface="Tahoma"/>
            </a:endParaRPr>
          </a:p>
          <a:p>
            <a:r>
              <a:rPr lang="fi-FI" sz="1800" dirty="0">
                <a:ea typeface="Tahoma"/>
                <a:cs typeface="Tahoma"/>
              </a:rPr>
              <a:t>(Raivio ym. 2016, 92.)</a:t>
            </a:r>
          </a:p>
        </p:txBody>
      </p:sp>
    </p:spTree>
    <p:extLst>
      <p:ext uri="{BB962C8B-B14F-4D97-AF65-F5344CB8AC3E}">
        <p14:creationId xmlns:p14="http://schemas.microsoft.com/office/powerpoint/2010/main" val="953347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22F92B-F99D-E877-A62C-0C241E639C67}"/>
              </a:ext>
            </a:extLst>
          </p:cNvPr>
          <p:cNvSpPr>
            <a:spLocks noGrp="1"/>
          </p:cNvSpPr>
          <p:nvPr>
            <p:ph type="title"/>
          </p:nvPr>
        </p:nvSpPr>
        <p:spPr/>
        <p:txBody>
          <a:bodyPr/>
          <a:lstStyle/>
          <a:p>
            <a:r>
              <a:rPr lang="fi-FI">
                <a:ea typeface="Tahoma"/>
                <a:cs typeface="Tahoma"/>
              </a:rPr>
              <a:t>Voimavarakeskeisyys</a:t>
            </a:r>
            <a:endParaRPr lang="fi-FI"/>
          </a:p>
        </p:txBody>
      </p:sp>
      <p:sp>
        <p:nvSpPr>
          <p:cNvPr id="3" name="Tekstiruutu 2">
            <a:extLst>
              <a:ext uri="{FF2B5EF4-FFF2-40B4-BE49-F238E27FC236}">
                <a16:creationId xmlns:a16="http://schemas.microsoft.com/office/drawing/2014/main" id="{C456F92F-98A9-86FF-91B2-A44B7A7E6BBE}"/>
              </a:ext>
            </a:extLst>
          </p:cNvPr>
          <p:cNvSpPr txBox="1"/>
          <p:nvPr/>
        </p:nvSpPr>
        <p:spPr>
          <a:xfrm>
            <a:off x="695195" y="1227551"/>
            <a:ext cx="10279692" cy="504753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fi-FI">
                <a:ea typeface="Tahoma"/>
                <a:cs typeface="Tahoma"/>
              </a:rPr>
              <a:t>Voimavarat ovat asioita, jotka tuovat elämään jaksamista ja hyvää oloa. Voimavaroja voivat olla esim.</a:t>
            </a:r>
          </a:p>
          <a:p>
            <a:pPr marL="285750" indent="-285750">
              <a:buFont typeface="Arial"/>
              <a:buChar char="•"/>
            </a:pPr>
            <a:r>
              <a:rPr lang="fi-FI" sz="1400">
                <a:ea typeface="Tahoma"/>
                <a:cs typeface="Tahoma"/>
              </a:rPr>
              <a:t>Ystävät, perhe</a:t>
            </a:r>
          </a:p>
          <a:p>
            <a:pPr marL="285750" indent="-285750">
              <a:buFont typeface="Arial"/>
              <a:buChar char="•"/>
            </a:pPr>
            <a:r>
              <a:rPr lang="fi-FI" sz="1400">
                <a:ea typeface="Tahoma"/>
                <a:cs typeface="Tahoma"/>
              </a:rPr>
              <a:t>Harrastukset</a:t>
            </a:r>
          </a:p>
          <a:p>
            <a:pPr marL="285750" indent="-285750">
              <a:buFont typeface="Arial"/>
              <a:buChar char="•"/>
            </a:pPr>
            <a:r>
              <a:rPr lang="fi-FI" sz="1400">
                <a:ea typeface="Tahoma"/>
                <a:cs typeface="Tahoma"/>
              </a:rPr>
              <a:t>Liikunta</a:t>
            </a:r>
          </a:p>
          <a:p>
            <a:pPr marL="285750" indent="-285750">
              <a:buFont typeface="Arial"/>
              <a:buChar char="•"/>
            </a:pPr>
            <a:r>
              <a:rPr lang="fi-FI" sz="1400">
                <a:ea typeface="Tahoma"/>
                <a:cs typeface="Tahoma"/>
              </a:rPr>
              <a:t>Lepo</a:t>
            </a:r>
          </a:p>
          <a:p>
            <a:pPr marL="285750" indent="-285750">
              <a:buFont typeface="Arial"/>
              <a:buChar char="•"/>
            </a:pPr>
            <a:r>
              <a:rPr lang="fi-FI" sz="1400">
                <a:ea typeface="Tahoma"/>
                <a:cs typeface="Tahoma"/>
              </a:rPr>
              <a:t>Luonto</a:t>
            </a:r>
          </a:p>
          <a:p>
            <a:pPr marL="285750" indent="-285750">
              <a:buFont typeface="Arial"/>
              <a:buChar char="•"/>
            </a:pPr>
            <a:r>
              <a:rPr lang="fi-FI" sz="1400">
                <a:ea typeface="Tahoma"/>
                <a:cs typeface="Tahoma"/>
              </a:rPr>
              <a:t>Itsetunto</a:t>
            </a:r>
          </a:p>
          <a:p>
            <a:pPr marL="285750" indent="-285750">
              <a:buFont typeface="Arial"/>
              <a:buChar char="•"/>
            </a:pPr>
            <a:r>
              <a:rPr lang="fi-FI" sz="1400">
                <a:ea typeface="Tahoma"/>
                <a:cs typeface="Tahoma"/>
              </a:rPr>
              <a:t>Arvot</a:t>
            </a:r>
          </a:p>
          <a:p>
            <a:pPr marL="285750" indent="-285750">
              <a:buFont typeface="Arial"/>
              <a:buChar char="•"/>
            </a:pPr>
            <a:endParaRPr lang="fi-FI" sz="1400">
              <a:ea typeface="Tahoma"/>
              <a:cs typeface="Tahoma"/>
            </a:endParaRPr>
          </a:p>
          <a:p>
            <a:r>
              <a:rPr lang="fi-FI">
                <a:ea typeface="Tahoma"/>
                <a:cs typeface="Tahoma"/>
              </a:rPr>
              <a:t>Voimavarakeskeisyydellä tarkoitetaan ajatusten tai toiminnan suuntaamista omien voimavarojensa suuntaan. Kun ihminen suuntaa keskittymisensä sellaisiin voimavaroihin, josta henkilö saa positiivisia vaikutuksia tai tuntee olevansa niissä hyvä, minäkäsitys sekä merkityksellisyyden tunne voivat vahvistua.</a:t>
            </a:r>
          </a:p>
          <a:p>
            <a:endParaRPr lang="fi-FI">
              <a:ea typeface="Tahoma"/>
              <a:cs typeface="Tahoma"/>
            </a:endParaRPr>
          </a:p>
          <a:p>
            <a:r>
              <a:rPr lang="fi-FI">
                <a:ea typeface="Tahoma"/>
                <a:cs typeface="Tahoma"/>
              </a:rPr>
              <a:t>Voimavarat tekevät elämästä mielekästä. Siksi ajan löytäminen niiden hyödyntämiseen on tärkeässä roolissa jaksamisen kannalta.</a:t>
            </a:r>
          </a:p>
          <a:p>
            <a:endParaRPr lang="fi-FI">
              <a:ea typeface="Tahoma"/>
              <a:cs typeface="Tahoma"/>
            </a:endParaRPr>
          </a:p>
          <a:p>
            <a:r>
              <a:rPr lang="fi-FI">
                <a:ea typeface="Tahoma"/>
                <a:cs typeface="Tahoma"/>
              </a:rPr>
              <a:t>(Mielenterveystalo </a:t>
            </a:r>
            <a:r>
              <a:rPr lang="fi-FI" err="1">
                <a:ea typeface="Tahoma"/>
                <a:cs typeface="Tahoma"/>
              </a:rPr>
              <a:t>s.a</a:t>
            </a:r>
            <a:r>
              <a:rPr lang="fi-FI">
                <a:ea typeface="Tahoma"/>
                <a:cs typeface="Tahoma"/>
              </a:rPr>
              <a:t>.)</a:t>
            </a:r>
          </a:p>
          <a:p>
            <a:endParaRPr lang="fi-FI">
              <a:ea typeface="Tahoma"/>
              <a:cs typeface="Tahoma"/>
            </a:endParaRPr>
          </a:p>
          <a:p>
            <a:endParaRPr lang="fi-FI">
              <a:ea typeface="Tahoma"/>
              <a:cs typeface="Tahoma"/>
            </a:endParaRPr>
          </a:p>
        </p:txBody>
      </p:sp>
    </p:spTree>
    <p:extLst>
      <p:ext uri="{BB962C8B-B14F-4D97-AF65-F5344CB8AC3E}">
        <p14:creationId xmlns:p14="http://schemas.microsoft.com/office/powerpoint/2010/main" val="303912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8E8C4D-F0EC-22E9-4481-C08084B236D2}"/>
              </a:ext>
            </a:extLst>
          </p:cNvPr>
          <p:cNvSpPr>
            <a:spLocks noGrp="1"/>
          </p:cNvSpPr>
          <p:nvPr>
            <p:ph type="title"/>
          </p:nvPr>
        </p:nvSpPr>
        <p:spPr/>
        <p:txBody>
          <a:bodyPr/>
          <a:lstStyle/>
          <a:p>
            <a:r>
              <a:rPr lang="fi-FI">
                <a:ea typeface="Tahoma"/>
                <a:cs typeface="Tahoma"/>
              </a:rPr>
              <a:t>Itsetuntemus ja voimavarakeskeisyys</a:t>
            </a:r>
            <a:endParaRPr lang="fi-FI"/>
          </a:p>
        </p:txBody>
      </p:sp>
      <p:sp>
        <p:nvSpPr>
          <p:cNvPr id="3" name="Tekstiruutu 2">
            <a:extLst>
              <a:ext uri="{FF2B5EF4-FFF2-40B4-BE49-F238E27FC236}">
                <a16:creationId xmlns:a16="http://schemas.microsoft.com/office/drawing/2014/main" id="{C1CA9422-9B86-B69D-0FEE-B3FEF6F6E07A}"/>
              </a:ext>
            </a:extLst>
          </p:cNvPr>
          <p:cNvSpPr txBox="1"/>
          <p:nvPr/>
        </p:nvSpPr>
        <p:spPr>
          <a:xfrm>
            <a:off x="684757" y="1279743"/>
            <a:ext cx="6782843" cy="421653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400" err="1">
                <a:ea typeface="Tahoma"/>
                <a:cs typeface="Tahoma"/>
              </a:rPr>
              <a:t>Ajatuskartta</a:t>
            </a:r>
            <a:r>
              <a:rPr lang="en-US" sz="2400">
                <a:ea typeface="Tahoma"/>
                <a:cs typeface="Tahoma"/>
              </a:rPr>
              <a:t> </a:t>
            </a:r>
            <a:r>
              <a:rPr lang="en-US" sz="2400" err="1">
                <a:ea typeface="Tahoma"/>
                <a:cs typeface="Tahoma"/>
              </a:rPr>
              <a:t>omista</a:t>
            </a:r>
            <a:r>
              <a:rPr lang="en-US" sz="2400">
                <a:ea typeface="Tahoma"/>
                <a:cs typeface="Tahoma"/>
              </a:rPr>
              <a:t> </a:t>
            </a:r>
            <a:r>
              <a:rPr lang="en-US" sz="2400" err="1">
                <a:ea typeface="Tahoma"/>
                <a:cs typeface="Tahoma"/>
              </a:rPr>
              <a:t>voimavaroista</a:t>
            </a:r>
            <a:r>
              <a:rPr lang="en-US" sz="2400">
                <a:ea typeface="Tahoma"/>
                <a:cs typeface="Tahoma"/>
              </a:rPr>
              <a:t> ja </a:t>
            </a:r>
            <a:r>
              <a:rPr lang="en-US" sz="2400" err="1">
                <a:ea typeface="Tahoma"/>
                <a:cs typeface="Tahoma"/>
              </a:rPr>
              <a:t>osaamisesta</a:t>
            </a:r>
            <a:endParaRPr lang="en-US" sz="2400">
              <a:ea typeface="Tahoma"/>
              <a:cs typeface="Tahoma"/>
            </a:endParaRPr>
          </a:p>
          <a:p>
            <a:endParaRPr lang="en-US">
              <a:ea typeface="Tahoma"/>
              <a:cs typeface="Tahoma"/>
            </a:endParaRPr>
          </a:p>
          <a:p>
            <a:r>
              <a:rPr lang="en-US" err="1">
                <a:ea typeface="Tahoma"/>
                <a:cs typeface="Tahoma"/>
              </a:rPr>
              <a:t>Piirrä</a:t>
            </a:r>
            <a:r>
              <a:rPr lang="en-US">
                <a:ea typeface="Tahoma"/>
                <a:cs typeface="Tahoma"/>
              </a:rPr>
              <a:t> </a:t>
            </a:r>
            <a:r>
              <a:rPr lang="en-US" err="1">
                <a:ea typeface="Tahoma"/>
                <a:cs typeface="Tahoma"/>
              </a:rPr>
              <a:t>paperille</a:t>
            </a:r>
            <a:r>
              <a:rPr lang="en-US">
                <a:ea typeface="Tahoma"/>
                <a:cs typeface="Tahoma"/>
              </a:rPr>
              <a:t> </a:t>
            </a:r>
            <a:r>
              <a:rPr lang="en-US" err="1">
                <a:ea typeface="Tahoma"/>
                <a:cs typeface="Tahoma"/>
              </a:rPr>
              <a:t>ajatuskartta</a:t>
            </a:r>
            <a:r>
              <a:rPr lang="en-US">
                <a:ea typeface="Tahoma"/>
                <a:cs typeface="Tahoma"/>
              </a:rPr>
              <a:t>:</a:t>
            </a:r>
          </a:p>
          <a:p>
            <a:endParaRPr lang="en-US">
              <a:ea typeface="Tahoma"/>
              <a:cs typeface="Tahoma"/>
            </a:endParaRPr>
          </a:p>
          <a:p>
            <a:pPr marL="285750" indent="-285750">
              <a:buFont typeface="Arial"/>
              <a:buChar char="•"/>
            </a:pPr>
            <a:r>
              <a:rPr lang="en-US">
                <a:ea typeface="Tahoma"/>
                <a:cs typeface="Tahoma"/>
              </a:rPr>
              <a:t>Koulutus ja </a:t>
            </a:r>
            <a:r>
              <a:rPr lang="en-US" err="1">
                <a:ea typeface="Tahoma"/>
                <a:cs typeface="Tahoma"/>
              </a:rPr>
              <a:t>siitä</a:t>
            </a:r>
            <a:r>
              <a:rPr lang="en-US">
                <a:ea typeface="Tahoma"/>
                <a:cs typeface="Tahoma"/>
              </a:rPr>
              <a:t> </a:t>
            </a:r>
            <a:r>
              <a:rPr lang="en-US" err="1">
                <a:ea typeface="Tahoma"/>
                <a:cs typeface="Tahoma"/>
              </a:rPr>
              <a:t>saadut</a:t>
            </a:r>
            <a:r>
              <a:rPr lang="en-US">
                <a:ea typeface="Tahoma"/>
                <a:cs typeface="Tahoma"/>
              </a:rPr>
              <a:t> </a:t>
            </a:r>
            <a:r>
              <a:rPr lang="en-US" err="1">
                <a:ea typeface="Tahoma"/>
                <a:cs typeface="Tahoma"/>
              </a:rPr>
              <a:t>taidot</a:t>
            </a:r>
            <a:endParaRPr lang="en-US">
              <a:ea typeface="Tahoma"/>
              <a:cs typeface="Tahoma"/>
            </a:endParaRPr>
          </a:p>
          <a:p>
            <a:pPr marL="285750" indent="-285750">
              <a:buFont typeface="Arial"/>
              <a:buChar char="•"/>
            </a:pPr>
            <a:r>
              <a:rPr lang="en-US" err="1">
                <a:ea typeface="Tahoma"/>
                <a:cs typeface="Tahoma"/>
              </a:rPr>
              <a:t>Harrastuskokemus</a:t>
            </a:r>
            <a:r>
              <a:rPr lang="en-US">
                <a:ea typeface="Tahoma"/>
                <a:cs typeface="Tahoma"/>
              </a:rPr>
              <a:t> </a:t>
            </a:r>
          </a:p>
          <a:p>
            <a:pPr marL="285750" indent="-285750">
              <a:buFont typeface="Arial"/>
              <a:buChar char="•"/>
            </a:pPr>
            <a:r>
              <a:rPr lang="en-US" err="1">
                <a:ea typeface="Tahoma"/>
                <a:cs typeface="Tahoma"/>
              </a:rPr>
              <a:t>Sosiaaliset</a:t>
            </a:r>
            <a:r>
              <a:rPr lang="en-US">
                <a:ea typeface="Tahoma"/>
                <a:cs typeface="Tahoma"/>
              </a:rPr>
              <a:t> </a:t>
            </a:r>
            <a:r>
              <a:rPr lang="en-US" err="1">
                <a:ea typeface="Tahoma"/>
                <a:cs typeface="Tahoma"/>
              </a:rPr>
              <a:t>taidot</a:t>
            </a:r>
            <a:r>
              <a:rPr lang="en-US">
                <a:ea typeface="Tahoma"/>
                <a:cs typeface="Tahoma"/>
              </a:rPr>
              <a:t> ja </a:t>
            </a:r>
            <a:r>
              <a:rPr lang="en-US" err="1">
                <a:ea typeface="Tahoma"/>
                <a:cs typeface="Tahoma"/>
              </a:rPr>
              <a:t>itseä</a:t>
            </a:r>
            <a:r>
              <a:rPr lang="en-US">
                <a:ea typeface="Tahoma"/>
                <a:cs typeface="Tahoma"/>
              </a:rPr>
              <a:t> </a:t>
            </a:r>
            <a:r>
              <a:rPr lang="en-US" err="1">
                <a:ea typeface="Tahoma"/>
                <a:cs typeface="Tahoma"/>
              </a:rPr>
              <a:t>tukevat</a:t>
            </a:r>
            <a:r>
              <a:rPr lang="en-US">
                <a:ea typeface="Tahoma"/>
                <a:cs typeface="Tahoma"/>
              </a:rPr>
              <a:t> </a:t>
            </a:r>
            <a:r>
              <a:rPr lang="en-US" err="1">
                <a:ea typeface="Tahoma"/>
                <a:cs typeface="Tahoma"/>
              </a:rPr>
              <a:t>suhteet</a:t>
            </a:r>
            <a:endParaRPr lang="en-US">
              <a:ea typeface="Tahoma"/>
              <a:cs typeface="Tahoma"/>
            </a:endParaRPr>
          </a:p>
          <a:p>
            <a:pPr marL="285750" indent="-285750">
              <a:buFont typeface="Arial"/>
              <a:buChar char="•"/>
            </a:pPr>
            <a:r>
              <a:rPr lang="en-US" err="1">
                <a:ea typeface="Tahoma"/>
                <a:cs typeface="Tahoma"/>
              </a:rPr>
              <a:t>Itsestä</a:t>
            </a:r>
            <a:r>
              <a:rPr lang="en-US">
                <a:ea typeface="Tahoma"/>
                <a:cs typeface="Tahoma"/>
              </a:rPr>
              <a:t> </a:t>
            </a:r>
            <a:r>
              <a:rPr lang="en-US" err="1">
                <a:ea typeface="Tahoma"/>
                <a:cs typeface="Tahoma"/>
              </a:rPr>
              <a:t>huolehtimisen</a:t>
            </a:r>
            <a:r>
              <a:rPr lang="en-US">
                <a:ea typeface="Tahoma"/>
                <a:cs typeface="Tahoma"/>
              </a:rPr>
              <a:t> </a:t>
            </a:r>
            <a:r>
              <a:rPr lang="en-US" err="1">
                <a:ea typeface="Tahoma"/>
                <a:cs typeface="Tahoma"/>
              </a:rPr>
              <a:t>taidot</a:t>
            </a:r>
            <a:r>
              <a:rPr lang="en-US">
                <a:ea typeface="Tahoma"/>
                <a:cs typeface="Tahoma"/>
              </a:rPr>
              <a:t> (</a:t>
            </a:r>
            <a:r>
              <a:rPr lang="en-US" err="1">
                <a:ea typeface="Tahoma"/>
                <a:cs typeface="Tahoma"/>
              </a:rPr>
              <a:t>esim</a:t>
            </a:r>
            <a:r>
              <a:rPr lang="en-US">
                <a:ea typeface="Tahoma"/>
                <a:cs typeface="Tahoma"/>
              </a:rPr>
              <a:t>. </a:t>
            </a:r>
            <a:r>
              <a:rPr lang="en-US" err="1">
                <a:ea typeface="Tahoma"/>
                <a:cs typeface="Tahoma"/>
              </a:rPr>
              <a:t>arki</a:t>
            </a:r>
            <a:r>
              <a:rPr lang="en-US">
                <a:ea typeface="Tahoma"/>
                <a:cs typeface="Tahoma"/>
              </a:rPr>
              <a:t>, </a:t>
            </a:r>
            <a:r>
              <a:rPr lang="en-US" err="1">
                <a:ea typeface="Tahoma"/>
                <a:cs typeface="Tahoma"/>
              </a:rPr>
              <a:t>terveys</a:t>
            </a:r>
            <a:r>
              <a:rPr lang="en-US">
                <a:ea typeface="Tahoma"/>
                <a:cs typeface="Tahoma"/>
              </a:rPr>
              <a:t>, </a:t>
            </a:r>
            <a:r>
              <a:rPr lang="en-US" err="1">
                <a:ea typeface="Tahoma"/>
                <a:cs typeface="Tahoma"/>
              </a:rPr>
              <a:t>hyvinvointi</a:t>
            </a:r>
            <a:r>
              <a:rPr lang="en-US">
                <a:ea typeface="Tahoma"/>
                <a:cs typeface="Tahoma"/>
              </a:rPr>
              <a:t>)</a:t>
            </a:r>
          </a:p>
          <a:p>
            <a:pPr marL="285750" indent="-285750">
              <a:buFont typeface="Arial"/>
              <a:buChar char="•"/>
            </a:pPr>
            <a:r>
              <a:rPr lang="en-US">
                <a:ea typeface="Tahoma"/>
                <a:cs typeface="Tahoma"/>
              </a:rPr>
              <a:t>Muut </a:t>
            </a:r>
            <a:r>
              <a:rPr lang="en-US" err="1">
                <a:ea typeface="Tahoma"/>
                <a:cs typeface="Tahoma"/>
              </a:rPr>
              <a:t>osaamiset</a:t>
            </a:r>
            <a:r>
              <a:rPr lang="en-US">
                <a:ea typeface="Tahoma"/>
                <a:cs typeface="Tahoma"/>
              </a:rPr>
              <a:t> tai </a:t>
            </a:r>
            <a:r>
              <a:rPr lang="en-US" err="1">
                <a:ea typeface="Tahoma"/>
                <a:cs typeface="Tahoma"/>
              </a:rPr>
              <a:t>kokemukset</a:t>
            </a:r>
            <a:r>
              <a:rPr lang="en-US">
                <a:ea typeface="Tahoma"/>
                <a:cs typeface="Tahoma"/>
              </a:rPr>
              <a:t>, </a:t>
            </a:r>
            <a:r>
              <a:rPr lang="en-US" err="1">
                <a:ea typeface="Tahoma"/>
                <a:cs typeface="Tahoma"/>
              </a:rPr>
              <a:t>joilla</a:t>
            </a:r>
            <a:r>
              <a:rPr lang="en-US">
                <a:ea typeface="Tahoma"/>
                <a:cs typeface="Tahoma"/>
              </a:rPr>
              <a:t> on </a:t>
            </a:r>
            <a:r>
              <a:rPr lang="en-US" err="1">
                <a:ea typeface="Tahoma"/>
                <a:cs typeface="Tahoma"/>
              </a:rPr>
              <a:t>positiivisia</a:t>
            </a:r>
            <a:r>
              <a:rPr lang="en-US">
                <a:ea typeface="Tahoma"/>
                <a:cs typeface="Tahoma"/>
              </a:rPr>
              <a:t> </a:t>
            </a:r>
            <a:r>
              <a:rPr lang="en-US" err="1">
                <a:ea typeface="Tahoma"/>
                <a:cs typeface="Tahoma"/>
              </a:rPr>
              <a:t>vaikutuksia</a:t>
            </a:r>
            <a:endParaRPr lang="en-US">
              <a:ea typeface="Tahoma"/>
              <a:cs typeface="Tahoma"/>
            </a:endParaRPr>
          </a:p>
          <a:p>
            <a:pPr marL="742950" lvl="1" indent="-285750">
              <a:buFont typeface="Arial"/>
              <a:buChar char="•"/>
            </a:pPr>
            <a:r>
              <a:rPr lang="en-US" sz="1200" err="1">
                <a:ea typeface="Tahoma"/>
                <a:cs typeface="Tahoma"/>
              </a:rPr>
              <a:t>Muilta</a:t>
            </a:r>
            <a:r>
              <a:rPr lang="en-US" sz="1200">
                <a:ea typeface="Tahoma"/>
                <a:cs typeface="Tahoma"/>
              </a:rPr>
              <a:t> </a:t>
            </a:r>
            <a:r>
              <a:rPr lang="en-US" sz="1200" err="1">
                <a:ea typeface="Tahoma"/>
                <a:cs typeface="Tahoma"/>
              </a:rPr>
              <a:t>ihmisiltä</a:t>
            </a:r>
            <a:r>
              <a:rPr lang="en-US" sz="1200">
                <a:ea typeface="Tahoma"/>
                <a:cs typeface="Tahoma"/>
              </a:rPr>
              <a:t> </a:t>
            </a:r>
            <a:r>
              <a:rPr lang="en-US" sz="1200" err="1">
                <a:ea typeface="Tahoma"/>
                <a:cs typeface="Tahoma"/>
              </a:rPr>
              <a:t>saatu</a:t>
            </a:r>
            <a:r>
              <a:rPr lang="en-US" sz="1200">
                <a:ea typeface="Tahoma"/>
                <a:cs typeface="Tahoma"/>
              </a:rPr>
              <a:t> </a:t>
            </a:r>
            <a:r>
              <a:rPr lang="en-US" sz="1200" err="1">
                <a:ea typeface="Tahoma"/>
                <a:cs typeface="Tahoma"/>
              </a:rPr>
              <a:t>palaute</a:t>
            </a:r>
            <a:endParaRPr lang="en-US" sz="1200">
              <a:ea typeface="Tahoma"/>
              <a:cs typeface="Tahoma"/>
            </a:endParaRPr>
          </a:p>
          <a:p>
            <a:pPr marL="742950" lvl="1" indent="-285750">
              <a:buFont typeface="Arial"/>
              <a:buChar char="•"/>
            </a:pPr>
            <a:r>
              <a:rPr lang="en-US" sz="1200" err="1">
                <a:ea typeface="Tahoma"/>
                <a:cs typeface="Tahoma"/>
              </a:rPr>
              <a:t>Vaikeat</a:t>
            </a:r>
            <a:r>
              <a:rPr lang="en-US" sz="1200">
                <a:ea typeface="Tahoma"/>
                <a:cs typeface="Tahoma"/>
              </a:rPr>
              <a:t> </a:t>
            </a:r>
            <a:r>
              <a:rPr lang="en-US" sz="1200" err="1">
                <a:ea typeface="Tahoma"/>
                <a:cs typeface="Tahoma"/>
              </a:rPr>
              <a:t>tilanteet</a:t>
            </a:r>
            <a:r>
              <a:rPr lang="en-US" sz="1200">
                <a:ea typeface="Tahoma"/>
                <a:cs typeface="Tahoma"/>
              </a:rPr>
              <a:t> ja </a:t>
            </a:r>
            <a:r>
              <a:rPr lang="en-US" sz="1200" err="1">
                <a:ea typeface="Tahoma"/>
                <a:cs typeface="Tahoma"/>
              </a:rPr>
              <a:t>niiden</a:t>
            </a:r>
            <a:r>
              <a:rPr lang="en-US" sz="1200">
                <a:ea typeface="Tahoma"/>
                <a:cs typeface="Tahoma"/>
              </a:rPr>
              <a:t> </a:t>
            </a:r>
            <a:r>
              <a:rPr lang="en-US" sz="1200" err="1">
                <a:ea typeface="Tahoma"/>
                <a:cs typeface="Tahoma"/>
              </a:rPr>
              <a:t>hyödyntäminen</a:t>
            </a:r>
            <a:r>
              <a:rPr lang="en-US" sz="1200">
                <a:ea typeface="Tahoma"/>
                <a:cs typeface="Tahoma"/>
              </a:rPr>
              <a:t> </a:t>
            </a:r>
            <a:r>
              <a:rPr lang="en-US" sz="1200" err="1">
                <a:ea typeface="Tahoma"/>
                <a:cs typeface="Tahoma"/>
              </a:rPr>
              <a:t>elämässäsi</a:t>
            </a:r>
            <a:endParaRPr lang="en-US" sz="1200">
              <a:ea typeface="Tahoma"/>
              <a:cs typeface="Tahoma"/>
            </a:endParaRPr>
          </a:p>
          <a:p>
            <a:pPr marL="742950" lvl="1" indent="-285750">
              <a:buFont typeface="Arial"/>
              <a:buChar char="•"/>
            </a:pPr>
            <a:r>
              <a:rPr lang="en-US" sz="1200">
                <a:ea typeface="Tahoma"/>
                <a:cs typeface="Tahoma"/>
              </a:rPr>
              <a:t>Eri </a:t>
            </a:r>
            <a:r>
              <a:rPr lang="en-US" sz="1200" err="1">
                <a:ea typeface="Tahoma"/>
                <a:cs typeface="Tahoma"/>
              </a:rPr>
              <a:t>asioissa</a:t>
            </a:r>
            <a:r>
              <a:rPr lang="en-US" sz="1200">
                <a:ea typeface="Tahoma"/>
                <a:cs typeface="Tahoma"/>
              </a:rPr>
              <a:t> </a:t>
            </a:r>
            <a:r>
              <a:rPr lang="en-US" sz="1200" err="1">
                <a:ea typeface="Tahoma"/>
                <a:cs typeface="Tahoma"/>
              </a:rPr>
              <a:t>onnistuminen</a:t>
            </a:r>
            <a:endParaRPr lang="en-US" sz="1200">
              <a:ea typeface="Tahoma"/>
              <a:cs typeface="Tahoma"/>
            </a:endParaRPr>
          </a:p>
          <a:p>
            <a:pPr marL="742950" lvl="1" indent="-285750">
              <a:buFont typeface="Arial"/>
              <a:buChar char="•"/>
            </a:pPr>
            <a:r>
              <a:rPr lang="en-US" sz="1200" err="1">
                <a:ea typeface="Tahoma"/>
                <a:cs typeface="Tahoma"/>
              </a:rPr>
              <a:t>Mitä</a:t>
            </a:r>
            <a:r>
              <a:rPr lang="en-US" sz="1200">
                <a:ea typeface="Tahoma"/>
                <a:cs typeface="Tahoma"/>
              </a:rPr>
              <a:t> </a:t>
            </a:r>
            <a:r>
              <a:rPr lang="en-US" sz="1200" err="1">
                <a:ea typeface="Tahoma"/>
                <a:cs typeface="Tahoma"/>
              </a:rPr>
              <a:t>haluaisit</a:t>
            </a:r>
            <a:r>
              <a:rPr lang="en-US" sz="1200">
                <a:ea typeface="Tahoma"/>
                <a:cs typeface="Tahoma"/>
              </a:rPr>
              <a:t> </a:t>
            </a:r>
            <a:r>
              <a:rPr lang="en-US" sz="1200" err="1">
                <a:ea typeface="Tahoma"/>
                <a:cs typeface="Tahoma"/>
              </a:rPr>
              <a:t>vielä</a:t>
            </a:r>
            <a:r>
              <a:rPr lang="en-US" sz="1200">
                <a:ea typeface="Tahoma"/>
                <a:cs typeface="Tahoma"/>
              </a:rPr>
              <a:t> </a:t>
            </a:r>
            <a:r>
              <a:rPr lang="en-US" sz="1200" err="1">
                <a:ea typeface="Tahoma"/>
                <a:cs typeface="Tahoma"/>
              </a:rPr>
              <a:t>oppia</a:t>
            </a:r>
            <a:r>
              <a:rPr lang="en-US" sz="1200">
                <a:ea typeface="Tahoma"/>
                <a:cs typeface="Tahoma"/>
              </a:rPr>
              <a:t> tai </a:t>
            </a:r>
            <a:r>
              <a:rPr lang="en-US" sz="1200" err="1">
                <a:ea typeface="Tahoma"/>
                <a:cs typeface="Tahoma"/>
              </a:rPr>
              <a:t>missä</a:t>
            </a:r>
            <a:r>
              <a:rPr lang="en-US" sz="1200">
                <a:ea typeface="Tahoma"/>
                <a:cs typeface="Tahoma"/>
              </a:rPr>
              <a:t> </a:t>
            </a:r>
            <a:r>
              <a:rPr lang="en-US" sz="1200" err="1">
                <a:ea typeface="Tahoma"/>
                <a:cs typeface="Tahoma"/>
              </a:rPr>
              <a:t>haluaisit</a:t>
            </a:r>
            <a:r>
              <a:rPr lang="en-US" sz="1200">
                <a:ea typeface="Tahoma"/>
                <a:cs typeface="Tahoma"/>
              </a:rPr>
              <a:t> </a:t>
            </a:r>
            <a:r>
              <a:rPr lang="en-US" sz="1200" err="1">
                <a:ea typeface="Tahoma"/>
                <a:cs typeface="Tahoma"/>
              </a:rPr>
              <a:t>kehittyä</a:t>
            </a:r>
            <a:r>
              <a:rPr lang="en-US" sz="1200">
                <a:ea typeface="Tahoma"/>
                <a:cs typeface="Tahoma"/>
              </a:rPr>
              <a:t>?</a:t>
            </a:r>
          </a:p>
          <a:p>
            <a:pPr marL="742950" lvl="1" indent="-285750">
              <a:buFont typeface="Arial"/>
              <a:buChar char="•"/>
            </a:pPr>
            <a:r>
              <a:rPr lang="en-US" sz="1200" err="1">
                <a:ea typeface="Tahoma"/>
                <a:cs typeface="Tahoma"/>
              </a:rPr>
              <a:t>Mitä</a:t>
            </a:r>
            <a:r>
              <a:rPr lang="en-US" sz="1200">
                <a:ea typeface="Tahoma"/>
                <a:cs typeface="Tahoma"/>
              </a:rPr>
              <a:t> </a:t>
            </a:r>
            <a:r>
              <a:rPr lang="en-US" sz="1200" err="1">
                <a:ea typeface="Tahoma"/>
                <a:cs typeface="Tahoma"/>
              </a:rPr>
              <a:t>muuta</a:t>
            </a:r>
            <a:r>
              <a:rPr lang="en-US" sz="1200">
                <a:ea typeface="Tahoma"/>
                <a:cs typeface="Tahoma"/>
              </a:rPr>
              <a:t> </a:t>
            </a:r>
            <a:r>
              <a:rPr lang="en-US" sz="1200" err="1">
                <a:ea typeface="Tahoma"/>
                <a:cs typeface="Tahoma"/>
              </a:rPr>
              <a:t>hyvää</a:t>
            </a:r>
            <a:r>
              <a:rPr lang="en-US" sz="1200">
                <a:ea typeface="Tahoma"/>
                <a:cs typeface="Tahoma"/>
              </a:rPr>
              <a:t> </a:t>
            </a:r>
            <a:r>
              <a:rPr lang="en-US" sz="1200" err="1">
                <a:ea typeface="Tahoma"/>
                <a:cs typeface="Tahoma"/>
              </a:rPr>
              <a:t>elämässäsi</a:t>
            </a:r>
            <a:r>
              <a:rPr lang="en-US" sz="1200">
                <a:ea typeface="Tahoma"/>
                <a:cs typeface="Tahoma"/>
              </a:rPr>
              <a:t> on?</a:t>
            </a:r>
          </a:p>
          <a:p>
            <a:pPr marL="742950" lvl="1" indent="-285750">
              <a:buFont typeface="Arial"/>
              <a:buChar char="•"/>
            </a:pPr>
            <a:endParaRPr lang="en-US" sz="1200">
              <a:ea typeface="Tahoma"/>
              <a:cs typeface="Tahoma"/>
            </a:endParaRPr>
          </a:p>
          <a:p>
            <a:r>
              <a:rPr lang="en-US" sz="1600">
                <a:ea typeface="Tahoma"/>
                <a:cs typeface="Tahoma"/>
              </a:rPr>
              <a:t>(</a:t>
            </a:r>
            <a:r>
              <a:rPr lang="en-US" sz="1600" err="1">
                <a:ea typeface="Tahoma"/>
                <a:cs typeface="Tahoma"/>
              </a:rPr>
              <a:t>Raivio</a:t>
            </a:r>
            <a:r>
              <a:rPr lang="en-US" sz="1600">
                <a:ea typeface="Tahoma"/>
                <a:cs typeface="Tahoma"/>
              </a:rPr>
              <a:t> </a:t>
            </a:r>
            <a:r>
              <a:rPr lang="en-US" sz="1600" err="1">
                <a:ea typeface="Tahoma"/>
                <a:cs typeface="Tahoma"/>
              </a:rPr>
              <a:t>ym</a:t>
            </a:r>
            <a:r>
              <a:rPr lang="en-US" sz="1600">
                <a:ea typeface="Tahoma"/>
                <a:cs typeface="Tahoma"/>
              </a:rPr>
              <a:t>. 2016, 92.)</a:t>
            </a:r>
          </a:p>
          <a:p>
            <a:endParaRPr lang="en-US">
              <a:ea typeface="Tahoma"/>
              <a:cs typeface="Tahoma"/>
            </a:endParaRPr>
          </a:p>
        </p:txBody>
      </p:sp>
    </p:spTree>
    <p:extLst>
      <p:ext uri="{BB962C8B-B14F-4D97-AF65-F5344CB8AC3E}">
        <p14:creationId xmlns:p14="http://schemas.microsoft.com/office/powerpoint/2010/main" val="1200125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7CA7AF-F838-2AC8-CE2A-AE3E0F6C9EC0}"/>
              </a:ext>
            </a:extLst>
          </p:cNvPr>
          <p:cNvSpPr>
            <a:spLocks noGrp="1"/>
          </p:cNvSpPr>
          <p:nvPr>
            <p:ph type="title"/>
          </p:nvPr>
        </p:nvSpPr>
        <p:spPr/>
        <p:txBody>
          <a:bodyPr/>
          <a:lstStyle/>
          <a:p>
            <a:r>
              <a:rPr lang="fi-FI">
                <a:ea typeface="Tahoma"/>
                <a:cs typeface="Tahoma"/>
              </a:rPr>
              <a:t>Itsetuntemus ja voimavarakeskeisyys</a:t>
            </a:r>
            <a:endParaRPr lang="fi-FI"/>
          </a:p>
        </p:txBody>
      </p:sp>
      <p:sp>
        <p:nvSpPr>
          <p:cNvPr id="3" name="Tekstiruutu 2">
            <a:extLst>
              <a:ext uri="{FF2B5EF4-FFF2-40B4-BE49-F238E27FC236}">
                <a16:creationId xmlns:a16="http://schemas.microsoft.com/office/drawing/2014/main" id="{A0AE3D08-0F50-328E-E4A2-68225BEBD9A4}"/>
              </a:ext>
            </a:extLst>
          </p:cNvPr>
          <p:cNvSpPr txBox="1"/>
          <p:nvPr/>
        </p:nvSpPr>
        <p:spPr>
          <a:xfrm>
            <a:off x="695195" y="1279743"/>
            <a:ext cx="6772405" cy="338554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400" err="1">
                <a:ea typeface="Tahoma"/>
                <a:cs typeface="Tahoma"/>
              </a:rPr>
              <a:t>Vertaisohjaajan</a:t>
            </a:r>
            <a:r>
              <a:rPr lang="en-US" sz="2400">
                <a:ea typeface="Tahoma"/>
                <a:cs typeface="Tahoma"/>
              </a:rPr>
              <a:t> </a:t>
            </a:r>
            <a:r>
              <a:rPr lang="en-US" sz="2400" err="1">
                <a:ea typeface="Tahoma"/>
                <a:cs typeface="Tahoma"/>
              </a:rPr>
              <a:t>voimavarat</a:t>
            </a:r>
            <a:r>
              <a:rPr lang="en-US" sz="2400">
                <a:ea typeface="Tahoma"/>
                <a:cs typeface="Tahoma"/>
              </a:rPr>
              <a:t> ja </a:t>
            </a:r>
            <a:r>
              <a:rPr lang="en-US" sz="2400" err="1">
                <a:ea typeface="Tahoma"/>
                <a:cs typeface="Tahoma"/>
              </a:rPr>
              <a:t>osaaminen</a:t>
            </a:r>
            <a:endParaRPr lang="en-US" sz="2400">
              <a:ea typeface="Tahoma"/>
              <a:cs typeface="Tahoma"/>
            </a:endParaRPr>
          </a:p>
          <a:p>
            <a:endParaRPr lang="en-US" sz="2800">
              <a:ea typeface="Tahoma"/>
              <a:cs typeface="Tahoma"/>
            </a:endParaRPr>
          </a:p>
          <a:p>
            <a:r>
              <a:rPr lang="en-US" err="1">
                <a:ea typeface="Tahoma"/>
                <a:cs typeface="Tahoma"/>
              </a:rPr>
              <a:t>Laadi</a:t>
            </a:r>
            <a:r>
              <a:rPr lang="en-US">
                <a:ea typeface="Tahoma"/>
                <a:cs typeface="Tahoma"/>
              </a:rPr>
              <a:t> </a:t>
            </a:r>
            <a:r>
              <a:rPr lang="en-US" err="1">
                <a:ea typeface="Tahoma"/>
                <a:cs typeface="Tahoma"/>
              </a:rPr>
              <a:t>uudelle</a:t>
            </a:r>
            <a:r>
              <a:rPr lang="en-US">
                <a:ea typeface="Tahoma"/>
                <a:cs typeface="Tahoma"/>
              </a:rPr>
              <a:t> </a:t>
            </a:r>
            <a:r>
              <a:rPr lang="en-US" err="1">
                <a:ea typeface="Tahoma"/>
                <a:cs typeface="Tahoma"/>
              </a:rPr>
              <a:t>paperille</a:t>
            </a:r>
            <a:r>
              <a:rPr lang="en-US">
                <a:ea typeface="Tahoma"/>
                <a:cs typeface="Tahoma"/>
              </a:rPr>
              <a:t> </a:t>
            </a:r>
            <a:r>
              <a:rPr lang="en-US" err="1">
                <a:ea typeface="Tahoma"/>
                <a:cs typeface="Tahoma"/>
              </a:rPr>
              <a:t>itsearvio</a:t>
            </a:r>
            <a:r>
              <a:rPr lang="en-US">
                <a:ea typeface="Tahoma"/>
                <a:cs typeface="Tahoma"/>
              </a:rPr>
              <a:t> </a:t>
            </a:r>
            <a:r>
              <a:rPr lang="en-US" err="1">
                <a:ea typeface="Tahoma"/>
                <a:cs typeface="Tahoma"/>
              </a:rPr>
              <a:t>ominaisuuksistasi</a:t>
            </a:r>
            <a:r>
              <a:rPr lang="en-US">
                <a:ea typeface="Tahoma"/>
                <a:cs typeface="Tahoma"/>
              </a:rPr>
              <a:t> </a:t>
            </a:r>
            <a:r>
              <a:rPr lang="en-US" err="1">
                <a:ea typeface="Tahoma"/>
                <a:cs typeface="Tahoma"/>
              </a:rPr>
              <a:t>vertaisohjaajana</a:t>
            </a:r>
            <a:r>
              <a:rPr lang="en-US">
                <a:ea typeface="Tahoma"/>
                <a:cs typeface="Tahoma"/>
              </a:rPr>
              <a:t>. </a:t>
            </a:r>
            <a:r>
              <a:rPr lang="en-US" err="1">
                <a:ea typeface="Tahoma"/>
                <a:cs typeface="Tahoma"/>
              </a:rPr>
              <a:t>Hyödynnä</a:t>
            </a:r>
            <a:r>
              <a:rPr lang="en-US">
                <a:ea typeface="Tahoma"/>
                <a:cs typeface="Tahoma"/>
              </a:rPr>
              <a:t> </a:t>
            </a:r>
            <a:r>
              <a:rPr lang="en-US" err="1">
                <a:ea typeface="Tahoma"/>
                <a:cs typeface="Tahoma"/>
              </a:rPr>
              <a:t>edellisessä</a:t>
            </a:r>
            <a:r>
              <a:rPr lang="en-US">
                <a:ea typeface="Tahoma"/>
                <a:cs typeface="Tahoma"/>
              </a:rPr>
              <a:t> </a:t>
            </a:r>
            <a:r>
              <a:rPr lang="en-US" err="1">
                <a:ea typeface="Tahoma"/>
                <a:cs typeface="Tahoma"/>
              </a:rPr>
              <a:t>harjoituksessa</a:t>
            </a:r>
            <a:r>
              <a:rPr lang="en-US">
                <a:ea typeface="Tahoma"/>
                <a:cs typeface="Tahoma"/>
              </a:rPr>
              <a:t> </a:t>
            </a:r>
            <a:r>
              <a:rPr lang="en-US" err="1">
                <a:ea typeface="Tahoma"/>
                <a:cs typeface="Tahoma"/>
              </a:rPr>
              <a:t>tekemääsi</a:t>
            </a:r>
            <a:r>
              <a:rPr lang="en-US">
                <a:ea typeface="Tahoma"/>
                <a:cs typeface="Tahoma"/>
              </a:rPr>
              <a:t> </a:t>
            </a:r>
            <a:r>
              <a:rPr lang="en-US" err="1">
                <a:ea typeface="Tahoma"/>
                <a:cs typeface="Tahoma"/>
              </a:rPr>
              <a:t>miellekarttaa</a:t>
            </a:r>
            <a:r>
              <a:rPr lang="en-US">
                <a:ea typeface="Tahoma"/>
                <a:cs typeface="Tahoma"/>
              </a:rPr>
              <a:t>.</a:t>
            </a:r>
          </a:p>
          <a:p>
            <a:pPr marL="285750" indent="-285750">
              <a:buFont typeface="Arial"/>
              <a:buChar char="•"/>
            </a:pPr>
            <a:endParaRPr lang="en-US">
              <a:ea typeface="Tahoma"/>
              <a:cs typeface="Tahoma"/>
            </a:endParaRPr>
          </a:p>
          <a:p>
            <a:pPr marL="285750" indent="-285750">
              <a:buFont typeface="Arial"/>
              <a:buChar char="•"/>
            </a:pPr>
            <a:r>
              <a:rPr lang="en-US" sz="1600" err="1">
                <a:ea typeface="Tahoma"/>
                <a:cs typeface="Tahoma"/>
              </a:rPr>
              <a:t>Mitä</a:t>
            </a:r>
            <a:r>
              <a:rPr lang="en-US" sz="1600">
                <a:ea typeface="Tahoma"/>
                <a:cs typeface="Tahoma"/>
              </a:rPr>
              <a:t> </a:t>
            </a:r>
            <a:r>
              <a:rPr lang="en-US" sz="1600" err="1">
                <a:ea typeface="Tahoma"/>
                <a:cs typeface="Tahoma"/>
              </a:rPr>
              <a:t>taitoja</a:t>
            </a:r>
            <a:r>
              <a:rPr lang="en-US" sz="1600">
                <a:ea typeface="Tahoma"/>
                <a:cs typeface="Tahoma"/>
              </a:rPr>
              <a:t> </a:t>
            </a:r>
            <a:r>
              <a:rPr lang="en-US" sz="1600" err="1">
                <a:ea typeface="Tahoma"/>
                <a:cs typeface="Tahoma"/>
              </a:rPr>
              <a:t>sinulla</a:t>
            </a:r>
            <a:r>
              <a:rPr lang="en-US" sz="1600">
                <a:ea typeface="Tahoma"/>
                <a:cs typeface="Tahoma"/>
              </a:rPr>
              <a:t> on?</a:t>
            </a:r>
          </a:p>
          <a:p>
            <a:pPr marL="285750" indent="-285750">
              <a:buFont typeface="Arial"/>
              <a:buChar char="•"/>
            </a:pPr>
            <a:r>
              <a:rPr lang="en-US" sz="1600" err="1">
                <a:ea typeface="Tahoma"/>
                <a:cs typeface="Tahoma"/>
              </a:rPr>
              <a:t>Mitkä</a:t>
            </a:r>
            <a:r>
              <a:rPr lang="en-US" sz="1600">
                <a:ea typeface="Tahoma"/>
                <a:cs typeface="Tahoma"/>
              </a:rPr>
              <a:t> </a:t>
            </a:r>
            <a:r>
              <a:rPr lang="en-US" sz="1600" err="1">
                <a:ea typeface="Tahoma"/>
                <a:cs typeface="Tahoma"/>
              </a:rPr>
              <a:t>voisivat</a:t>
            </a:r>
            <a:r>
              <a:rPr lang="en-US" sz="1600">
                <a:ea typeface="Tahoma"/>
                <a:cs typeface="Tahoma"/>
              </a:rPr>
              <a:t> olla </a:t>
            </a:r>
            <a:r>
              <a:rPr lang="en-US" sz="1600" err="1">
                <a:ea typeface="Tahoma"/>
                <a:cs typeface="Tahoma"/>
              </a:rPr>
              <a:t>omia</a:t>
            </a:r>
            <a:r>
              <a:rPr lang="en-US" sz="1600">
                <a:ea typeface="Tahoma"/>
                <a:cs typeface="Tahoma"/>
              </a:rPr>
              <a:t> </a:t>
            </a:r>
            <a:r>
              <a:rPr lang="en-US" sz="1600" err="1">
                <a:ea typeface="Tahoma"/>
                <a:cs typeface="Tahoma"/>
              </a:rPr>
              <a:t>vahvuuksiasi</a:t>
            </a:r>
            <a:r>
              <a:rPr lang="en-US" sz="1600">
                <a:ea typeface="Tahoma"/>
                <a:cs typeface="Tahoma"/>
              </a:rPr>
              <a:t> </a:t>
            </a:r>
            <a:r>
              <a:rPr lang="en-US" sz="1600" err="1">
                <a:ea typeface="Tahoma"/>
                <a:cs typeface="Tahoma"/>
              </a:rPr>
              <a:t>ohjaamisessa</a:t>
            </a:r>
            <a:r>
              <a:rPr lang="en-US" sz="1600">
                <a:ea typeface="Tahoma"/>
                <a:cs typeface="Tahoma"/>
              </a:rPr>
              <a:t>?</a:t>
            </a:r>
          </a:p>
          <a:p>
            <a:pPr marL="285750" indent="-285750">
              <a:buFont typeface="Arial"/>
              <a:buChar char="•"/>
            </a:pPr>
            <a:r>
              <a:rPr lang="en-US" sz="1600" err="1">
                <a:ea typeface="Tahoma"/>
                <a:cs typeface="Tahoma"/>
              </a:rPr>
              <a:t>Mitä</a:t>
            </a:r>
            <a:r>
              <a:rPr lang="en-US" sz="1600">
                <a:ea typeface="Tahoma"/>
                <a:cs typeface="Tahoma"/>
              </a:rPr>
              <a:t> </a:t>
            </a:r>
            <a:r>
              <a:rPr lang="en-US" sz="1600" err="1">
                <a:ea typeface="Tahoma"/>
                <a:cs typeface="Tahoma"/>
              </a:rPr>
              <a:t>taitoja</a:t>
            </a:r>
            <a:r>
              <a:rPr lang="en-US" sz="1600">
                <a:ea typeface="Tahoma"/>
                <a:cs typeface="Tahoma"/>
              </a:rPr>
              <a:t> </a:t>
            </a:r>
            <a:r>
              <a:rPr lang="en-US" sz="1600" err="1">
                <a:ea typeface="Tahoma"/>
                <a:cs typeface="Tahoma"/>
              </a:rPr>
              <a:t>sinulta</a:t>
            </a:r>
            <a:r>
              <a:rPr lang="en-US" sz="1600">
                <a:ea typeface="Tahoma"/>
                <a:cs typeface="Tahoma"/>
              </a:rPr>
              <a:t> </a:t>
            </a:r>
            <a:r>
              <a:rPr lang="en-US" sz="1600" err="1">
                <a:ea typeface="Tahoma"/>
                <a:cs typeface="Tahoma"/>
              </a:rPr>
              <a:t>mahdollisesti</a:t>
            </a:r>
            <a:r>
              <a:rPr lang="en-US" sz="1600">
                <a:ea typeface="Tahoma"/>
                <a:cs typeface="Tahoma"/>
              </a:rPr>
              <a:t> </a:t>
            </a:r>
            <a:r>
              <a:rPr lang="en-US" sz="1600" err="1">
                <a:ea typeface="Tahoma"/>
                <a:cs typeface="Tahoma"/>
              </a:rPr>
              <a:t>uupuu</a:t>
            </a:r>
            <a:r>
              <a:rPr lang="en-US" sz="1600">
                <a:ea typeface="Tahoma"/>
                <a:cs typeface="Tahoma"/>
              </a:rPr>
              <a:t> tai </a:t>
            </a:r>
            <a:r>
              <a:rPr lang="en-US" sz="1600" err="1">
                <a:ea typeface="Tahoma"/>
                <a:cs typeface="Tahoma"/>
              </a:rPr>
              <a:t>mitä</a:t>
            </a:r>
            <a:r>
              <a:rPr lang="en-US" sz="1600">
                <a:ea typeface="Tahoma"/>
                <a:cs typeface="Tahoma"/>
              </a:rPr>
              <a:t> </a:t>
            </a:r>
            <a:r>
              <a:rPr lang="en-US" sz="1600" err="1">
                <a:ea typeface="Tahoma"/>
                <a:cs typeface="Tahoma"/>
              </a:rPr>
              <a:t>haluaisit</a:t>
            </a:r>
            <a:r>
              <a:rPr lang="en-US" sz="1600">
                <a:ea typeface="Tahoma"/>
                <a:cs typeface="Tahoma"/>
              </a:rPr>
              <a:t> </a:t>
            </a:r>
            <a:r>
              <a:rPr lang="en-US" sz="1600" err="1">
                <a:ea typeface="Tahoma"/>
                <a:cs typeface="Tahoma"/>
              </a:rPr>
              <a:t>vielä</a:t>
            </a:r>
            <a:r>
              <a:rPr lang="en-US" sz="1600">
                <a:ea typeface="Tahoma"/>
                <a:cs typeface="Tahoma"/>
              </a:rPr>
              <a:t> </a:t>
            </a:r>
            <a:r>
              <a:rPr lang="en-US" sz="1600" err="1">
                <a:ea typeface="Tahoma"/>
                <a:cs typeface="Tahoma"/>
              </a:rPr>
              <a:t>kehittää</a:t>
            </a:r>
            <a:r>
              <a:rPr lang="en-US" sz="1600">
                <a:ea typeface="Tahoma"/>
                <a:cs typeface="Tahoma"/>
              </a:rPr>
              <a:t>?</a:t>
            </a:r>
          </a:p>
          <a:p>
            <a:pPr marL="285750" indent="-285750">
              <a:buFont typeface="Arial"/>
              <a:buChar char="•"/>
            </a:pPr>
            <a:r>
              <a:rPr lang="en-US" sz="1600" err="1">
                <a:ea typeface="Tahoma"/>
                <a:cs typeface="Tahoma"/>
              </a:rPr>
              <a:t>Millaista</a:t>
            </a:r>
            <a:r>
              <a:rPr lang="en-US" sz="1600">
                <a:ea typeface="Tahoma"/>
                <a:cs typeface="Tahoma"/>
              </a:rPr>
              <a:t> </a:t>
            </a:r>
            <a:r>
              <a:rPr lang="en-US" sz="1600" err="1">
                <a:ea typeface="Tahoma"/>
                <a:cs typeface="Tahoma"/>
              </a:rPr>
              <a:t>apua</a:t>
            </a:r>
            <a:r>
              <a:rPr lang="en-US" sz="1600">
                <a:ea typeface="Tahoma"/>
                <a:cs typeface="Tahoma"/>
              </a:rPr>
              <a:t> </a:t>
            </a:r>
            <a:r>
              <a:rPr lang="en-US" sz="1600" err="1">
                <a:ea typeface="Tahoma"/>
                <a:cs typeface="Tahoma"/>
              </a:rPr>
              <a:t>kaipaat</a:t>
            </a:r>
            <a:r>
              <a:rPr lang="en-US" sz="1600">
                <a:ea typeface="Tahoma"/>
                <a:cs typeface="Tahoma"/>
              </a:rPr>
              <a:t> </a:t>
            </a:r>
            <a:r>
              <a:rPr lang="en-US" sz="1600" err="1">
                <a:ea typeface="Tahoma"/>
                <a:cs typeface="Tahoma"/>
              </a:rPr>
              <a:t>vertaisohjaajana</a:t>
            </a:r>
            <a:r>
              <a:rPr lang="en-US" sz="1600">
                <a:ea typeface="Tahoma"/>
                <a:cs typeface="Tahoma"/>
              </a:rPr>
              <a:t>?</a:t>
            </a:r>
          </a:p>
          <a:p>
            <a:pPr marL="285750" indent="-285750">
              <a:buFont typeface="Arial"/>
              <a:buChar char="•"/>
            </a:pPr>
            <a:endParaRPr lang="en-US" sz="1600">
              <a:ea typeface="Tahoma"/>
              <a:cs typeface="Tahoma"/>
            </a:endParaRPr>
          </a:p>
          <a:p>
            <a:r>
              <a:rPr lang="en-US" sz="1600">
                <a:ea typeface="Tahoma"/>
                <a:cs typeface="Tahoma"/>
              </a:rPr>
              <a:t>(</a:t>
            </a:r>
            <a:r>
              <a:rPr lang="en-US" sz="1600" err="1">
                <a:ea typeface="Tahoma"/>
                <a:cs typeface="Tahoma"/>
              </a:rPr>
              <a:t>Raivio</a:t>
            </a:r>
            <a:r>
              <a:rPr lang="en-US" sz="1600">
                <a:ea typeface="Tahoma"/>
                <a:cs typeface="Tahoma"/>
              </a:rPr>
              <a:t> </a:t>
            </a:r>
            <a:r>
              <a:rPr lang="en-US" sz="1600" err="1">
                <a:ea typeface="Tahoma"/>
                <a:cs typeface="Tahoma"/>
              </a:rPr>
              <a:t>ym</a:t>
            </a:r>
            <a:r>
              <a:rPr lang="en-US" sz="1600">
                <a:ea typeface="Tahoma"/>
                <a:cs typeface="Tahoma"/>
              </a:rPr>
              <a:t>. 2016, 92.)</a:t>
            </a:r>
          </a:p>
        </p:txBody>
      </p:sp>
    </p:spTree>
    <p:extLst>
      <p:ext uri="{BB962C8B-B14F-4D97-AF65-F5344CB8AC3E}">
        <p14:creationId xmlns:p14="http://schemas.microsoft.com/office/powerpoint/2010/main" val="2323190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7CA7AF-F838-2AC8-CE2A-AE3E0F6C9EC0}"/>
              </a:ext>
            </a:extLst>
          </p:cNvPr>
          <p:cNvSpPr>
            <a:spLocks noGrp="1"/>
          </p:cNvSpPr>
          <p:nvPr>
            <p:ph type="title"/>
          </p:nvPr>
        </p:nvSpPr>
        <p:spPr/>
        <p:txBody>
          <a:bodyPr/>
          <a:lstStyle/>
          <a:p>
            <a:r>
              <a:rPr lang="fi-FI" dirty="0">
                <a:ea typeface="Tahoma"/>
                <a:cs typeface="Tahoma"/>
              </a:rPr>
              <a:t>Rentoutus</a:t>
            </a:r>
            <a:endParaRPr lang="fi-FI" dirty="0"/>
          </a:p>
        </p:txBody>
      </p:sp>
      <p:sp>
        <p:nvSpPr>
          <p:cNvPr id="3" name="Tekstiruutu 2">
            <a:extLst>
              <a:ext uri="{FF2B5EF4-FFF2-40B4-BE49-F238E27FC236}">
                <a16:creationId xmlns:a16="http://schemas.microsoft.com/office/drawing/2014/main" id="{A0AE3D08-0F50-328E-E4A2-68225BEBD9A4}"/>
              </a:ext>
            </a:extLst>
          </p:cNvPr>
          <p:cNvSpPr txBox="1"/>
          <p:nvPr/>
        </p:nvSpPr>
        <p:spPr>
          <a:xfrm>
            <a:off x="695195" y="1279743"/>
            <a:ext cx="6772405" cy="160043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fi-FI" sz="2400" dirty="0">
                <a:hlinkClick r:id="rId2"/>
              </a:rPr>
              <a:t>Lyhyt rentoutus - YouTube</a:t>
            </a:r>
            <a:endParaRPr lang="en-US" sz="1600" dirty="0">
              <a:ea typeface="Tahoma"/>
              <a:cs typeface="Tahoma"/>
            </a:endParaRPr>
          </a:p>
          <a:p>
            <a:endParaRPr lang="en-US" sz="1600">
              <a:ea typeface="Tahoma"/>
              <a:cs typeface="Tahoma"/>
            </a:endParaRPr>
          </a:p>
          <a:p>
            <a:r>
              <a:rPr lang="en-US" sz="1600" dirty="0" err="1">
                <a:ea typeface="Tahoma"/>
                <a:cs typeface="Tahoma"/>
              </a:rPr>
              <a:t>Lopuksi</a:t>
            </a:r>
            <a:r>
              <a:rPr lang="en-US" sz="1600" dirty="0">
                <a:ea typeface="Tahoma"/>
                <a:cs typeface="Tahoma"/>
              </a:rPr>
              <a:t> </a:t>
            </a:r>
            <a:r>
              <a:rPr lang="en-US" sz="1600" dirty="0" err="1">
                <a:ea typeface="Tahoma"/>
                <a:cs typeface="Tahoma"/>
              </a:rPr>
              <a:t>fiiliskierros</a:t>
            </a:r>
            <a:endParaRPr lang="en-US" sz="1600" dirty="0">
              <a:ea typeface="Tahoma"/>
              <a:cs typeface="Tahoma"/>
            </a:endParaRPr>
          </a:p>
          <a:p>
            <a:endParaRPr lang="en-US" sz="1600">
              <a:ea typeface="Tahoma"/>
              <a:cs typeface="Tahoma"/>
            </a:endParaRPr>
          </a:p>
          <a:p>
            <a:pPr marL="285750" indent="-285750">
              <a:buFont typeface="Arial"/>
              <a:buChar char="•"/>
            </a:pPr>
            <a:endParaRPr lang="en-US" sz="1600">
              <a:ea typeface="Tahoma"/>
              <a:cs typeface="Tahoma"/>
            </a:endParaRPr>
          </a:p>
          <a:p>
            <a:r>
              <a:rPr lang="en-US" sz="1600" dirty="0">
                <a:ea typeface="Tahoma"/>
                <a:cs typeface="Tahoma"/>
              </a:rPr>
              <a:t>(</a:t>
            </a:r>
            <a:r>
              <a:rPr lang="en-US" sz="1600" dirty="0" err="1">
                <a:ea typeface="Tahoma"/>
                <a:cs typeface="Tahoma"/>
              </a:rPr>
              <a:t>Raivio</a:t>
            </a:r>
            <a:r>
              <a:rPr lang="en-US" sz="1600" dirty="0">
                <a:ea typeface="Tahoma"/>
                <a:cs typeface="Tahoma"/>
              </a:rPr>
              <a:t> </a:t>
            </a:r>
            <a:r>
              <a:rPr lang="en-US" sz="1600" dirty="0" err="1">
                <a:ea typeface="Tahoma"/>
                <a:cs typeface="Tahoma"/>
              </a:rPr>
              <a:t>ym</a:t>
            </a:r>
            <a:r>
              <a:rPr lang="en-US" sz="1600" dirty="0">
                <a:ea typeface="Tahoma"/>
                <a:cs typeface="Tahoma"/>
              </a:rPr>
              <a:t>. 2016, 92.)</a:t>
            </a:r>
          </a:p>
        </p:txBody>
      </p:sp>
    </p:spTree>
    <p:extLst>
      <p:ext uri="{BB962C8B-B14F-4D97-AF65-F5344CB8AC3E}">
        <p14:creationId xmlns:p14="http://schemas.microsoft.com/office/powerpoint/2010/main" val="851779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9BC600-27F7-401E-DDA2-337BAB9392D2}"/>
              </a:ext>
            </a:extLst>
          </p:cNvPr>
          <p:cNvSpPr>
            <a:spLocks noGrp="1"/>
          </p:cNvSpPr>
          <p:nvPr>
            <p:ph type="title"/>
          </p:nvPr>
        </p:nvSpPr>
        <p:spPr>
          <a:xfrm>
            <a:off x="838200" y="365125"/>
            <a:ext cx="10515600" cy="1033907"/>
          </a:xfrm>
        </p:spPr>
        <p:txBody>
          <a:bodyPr anchor="b">
            <a:noAutofit/>
          </a:bodyPr>
          <a:lstStyle/>
          <a:p>
            <a:pPr algn="ctr"/>
            <a:r>
              <a:rPr lang="fi-FI" b="0">
                <a:solidFill>
                  <a:schemeClr val="tx1"/>
                </a:solidFill>
              </a:rPr>
              <a:t>4. Ryhmänohjaus työpajalla ja työnohjaus</a:t>
            </a:r>
            <a:endParaRPr lang="fi-FI" b="0">
              <a:solidFill>
                <a:schemeClr val="tx1"/>
              </a:solidFill>
              <a:ea typeface="Tahoma"/>
              <a:cs typeface="Tahoma"/>
            </a:endParaRPr>
          </a:p>
        </p:txBody>
      </p:sp>
      <p:pic>
        <p:nvPicPr>
          <p:cNvPr id="3" name="Kuva 2" descr="Kuva, joka sisältää kohteen animaatio, graafinen suunnittelu, kuvitus, Grafiikka&#10;&#10;Kuvaus luotu automaattisesti">
            <a:extLst>
              <a:ext uri="{FF2B5EF4-FFF2-40B4-BE49-F238E27FC236}">
                <a16:creationId xmlns:a16="http://schemas.microsoft.com/office/drawing/2014/main" id="{A55E20C4-0CF6-5720-E3B6-5DB13A348B1F}"/>
              </a:ext>
            </a:extLst>
          </p:cNvPr>
          <p:cNvPicPr>
            <a:picLocks noChangeAspect="1"/>
          </p:cNvPicPr>
          <p:nvPr/>
        </p:nvPicPr>
        <p:blipFill>
          <a:blip r:embed="rId2"/>
          <a:stretch>
            <a:fillRect/>
          </a:stretch>
        </p:blipFill>
        <p:spPr>
          <a:xfrm>
            <a:off x="2550649" y="1485713"/>
            <a:ext cx="6958058" cy="4046407"/>
          </a:xfrm>
          <a:prstGeom prst="rect">
            <a:avLst/>
          </a:prstGeom>
          <a:noFill/>
        </p:spPr>
      </p:pic>
      <p:sp>
        <p:nvSpPr>
          <p:cNvPr id="4" name="Tekstiruutu 3">
            <a:extLst>
              <a:ext uri="{FF2B5EF4-FFF2-40B4-BE49-F238E27FC236}">
                <a16:creationId xmlns:a16="http://schemas.microsoft.com/office/drawing/2014/main" id="{A40D4FBC-9FF1-EA46-7C8F-2DFA3345C1B2}"/>
              </a:ext>
            </a:extLst>
          </p:cNvPr>
          <p:cNvSpPr txBox="1"/>
          <p:nvPr/>
        </p:nvSpPr>
        <p:spPr>
          <a:xfrm>
            <a:off x="4658078" y="5532120"/>
            <a:ext cx="2743200"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a:t>(</a:t>
            </a:r>
            <a:r>
              <a:rPr lang="en-US" err="1"/>
              <a:t>Vantagecircle</a:t>
            </a:r>
            <a:r>
              <a:rPr lang="en-US"/>
              <a:t>, 2023)</a:t>
            </a:r>
            <a:endParaRPr lang="fi-FI">
              <a:ea typeface="Tahoma"/>
              <a:cs typeface="Tahoma"/>
            </a:endParaRPr>
          </a:p>
        </p:txBody>
      </p:sp>
    </p:spTree>
    <p:extLst>
      <p:ext uri="{BB962C8B-B14F-4D97-AF65-F5344CB8AC3E}">
        <p14:creationId xmlns:p14="http://schemas.microsoft.com/office/powerpoint/2010/main" val="2248359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A9E09A-D7B7-79A5-1266-938CD9B3C910}"/>
              </a:ext>
            </a:extLst>
          </p:cNvPr>
          <p:cNvSpPr>
            <a:spLocks noGrp="1"/>
          </p:cNvSpPr>
          <p:nvPr>
            <p:ph type="title"/>
          </p:nvPr>
        </p:nvSpPr>
        <p:spPr/>
        <p:txBody>
          <a:bodyPr/>
          <a:lstStyle/>
          <a:p>
            <a:r>
              <a:rPr lang="fi-FI" b="0">
                <a:solidFill>
                  <a:schemeClr val="tx1"/>
                </a:solidFill>
                <a:ea typeface="Tahoma"/>
                <a:cs typeface="Tahoma"/>
              </a:rPr>
              <a:t>Työpajalla toimiminen</a:t>
            </a:r>
            <a:endParaRPr lang="fi-FI" b="0">
              <a:solidFill>
                <a:schemeClr val="tx1"/>
              </a:solidFill>
            </a:endParaRPr>
          </a:p>
        </p:txBody>
      </p:sp>
      <p:sp>
        <p:nvSpPr>
          <p:cNvPr id="3" name="Sisällön paikkamerkki 2">
            <a:extLst>
              <a:ext uri="{FF2B5EF4-FFF2-40B4-BE49-F238E27FC236}">
                <a16:creationId xmlns:a16="http://schemas.microsoft.com/office/drawing/2014/main" id="{0074A102-BE3C-7230-41F3-9FE4F3468DBD}"/>
              </a:ext>
            </a:extLst>
          </p:cNvPr>
          <p:cNvSpPr>
            <a:spLocks noGrp="1"/>
          </p:cNvSpPr>
          <p:nvPr>
            <p:ph idx="1"/>
          </p:nvPr>
        </p:nvSpPr>
        <p:spPr/>
        <p:txBody>
          <a:bodyPr vert="horz" lIns="0" tIns="0" rIns="0" bIns="0" rtlCol="0" anchor="t">
            <a:noAutofit/>
          </a:bodyPr>
          <a:lstStyle/>
          <a:p>
            <a:pPr marL="0" indent="0">
              <a:buNone/>
            </a:pPr>
            <a:r>
              <a:rPr lang="fi-FI" sz="1400" dirty="0">
                <a:hlinkClick r:id="rId2"/>
              </a:rPr>
              <a:t>Terveenä kotiin – ei tsägällä! - YouTube</a:t>
            </a:r>
            <a:endParaRPr lang="fi-FI" sz="1400" dirty="0">
              <a:ea typeface="+mn-lt"/>
              <a:cs typeface="+mn-lt"/>
            </a:endParaRPr>
          </a:p>
          <a:p>
            <a:pPr marL="0" indent="0">
              <a:buNone/>
            </a:pPr>
            <a:r>
              <a:rPr lang="fi-FI" sz="1400" dirty="0">
                <a:ea typeface="Tahoma"/>
                <a:cs typeface="Tahoma"/>
              </a:rPr>
              <a:t>Vertaisohjaajana työpajalla:</a:t>
            </a:r>
          </a:p>
          <a:p>
            <a:r>
              <a:rPr lang="fi-FI" sz="1400" dirty="0">
                <a:ea typeface="Tahoma"/>
                <a:cs typeface="Tahoma"/>
              </a:rPr>
              <a:t>Noudata työturvallisia toimintatapoja ja kannusta muitakin noudattamaan niitä (esimerkkinä toimiminen).</a:t>
            </a:r>
          </a:p>
          <a:p>
            <a:r>
              <a:rPr lang="fi-FI" sz="1400" dirty="0">
                <a:ea typeface="Tahoma"/>
                <a:cs typeface="Tahoma"/>
              </a:rPr>
              <a:t>Kunnioita toisia. Muiden yksityisasiat eivät kuulu muille.</a:t>
            </a:r>
          </a:p>
          <a:p>
            <a:r>
              <a:rPr lang="fi-FI" sz="1400" dirty="0">
                <a:ea typeface="Tahoma"/>
                <a:cs typeface="Tahoma"/>
              </a:rPr>
              <a:t>Kannusta ja tsemppaa muita!</a:t>
            </a:r>
          </a:p>
          <a:p>
            <a:r>
              <a:rPr lang="fi-FI" sz="1400" dirty="0">
                <a:ea typeface="Tahoma"/>
                <a:cs typeface="Tahoma"/>
              </a:rPr>
              <a:t>Anna valmentajille rakentavaa palautetta sekä toiminnasta, että toiminnan kehittämisestä</a:t>
            </a:r>
          </a:p>
          <a:p>
            <a:r>
              <a:rPr lang="fi-FI" sz="1400" dirty="0">
                <a:ea typeface="Tahoma"/>
                <a:cs typeface="Tahoma"/>
              </a:rPr>
              <a:t>Raportoi epäkohdista tai ongelmista työstä vastaaville tahoille</a:t>
            </a:r>
          </a:p>
          <a:p>
            <a:r>
              <a:rPr lang="fi-FI" sz="1400" dirty="0">
                <a:ea typeface="Tahoma"/>
                <a:cs typeface="Tahoma"/>
              </a:rPr>
              <a:t>Toimi itse esimerkkinä muille työn suorittamisessa sekä avusta ja neuvo tarvittaessa</a:t>
            </a:r>
          </a:p>
          <a:p>
            <a:endParaRPr lang="fi-FI" sz="1400">
              <a:ea typeface="Tahoma"/>
              <a:cs typeface="Tahoma"/>
            </a:endParaRPr>
          </a:p>
          <a:p>
            <a:pPr marL="0" indent="0">
              <a:buNone/>
            </a:pPr>
            <a:endParaRPr lang="fi-FI" sz="1400">
              <a:ea typeface="Tahoma"/>
              <a:cs typeface="Tahoma"/>
            </a:endParaRPr>
          </a:p>
          <a:p>
            <a:endParaRPr lang="fi-FI" sz="1400">
              <a:ea typeface="Tahoma"/>
              <a:cs typeface="Tahoma"/>
            </a:endParaRPr>
          </a:p>
        </p:txBody>
      </p:sp>
    </p:spTree>
    <p:extLst>
      <p:ext uri="{BB962C8B-B14F-4D97-AF65-F5344CB8AC3E}">
        <p14:creationId xmlns:p14="http://schemas.microsoft.com/office/powerpoint/2010/main" val="1892873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A9E09A-D7B7-79A5-1266-938CD9B3C910}"/>
              </a:ext>
            </a:extLst>
          </p:cNvPr>
          <p:cNvSpPr>
            <a:spLocks noGrp="1"/>
          </p:cNvSpPr>
          <p:nvPr>
            <p:ph type="title"/>
          </p:nvPr>
        </p:nvSpPr>
        <p:spPr/>
        <p:txBody>
          <a:bodyPr/>
          <a:lstStyle/>
          <a:p>
            <a:r>
              <a:rPr lang="fi-FI" b="0">
                <a:solidFill>
                  <a:schemeClr val="tx1"/>
                </a:solidFill>
                <a:ea typeface="Tahoma"/>
                <a:cs typeface="Tahoma"/>
              </a:rPr>
              <a:t>Ryhmätyötaidot</a:t>
            </a:r>
            <a:endParaRPr lang="fi-FI" b="0">
              <a:solidFill>
                <a:schemeClr val="tx1"/>
              </a:solidFill>
            </a:endParaRPr>
          </a:p>
        </p:txBody>
      </p:sp>
      <p:sp>
        <p:nvSpPr>
          <p:cNvPr id="3" name="Sisällön paikkamerkki 2">
            <a:extLst>
              <a:ext uri="{FF2B5EF4-FFF2-40B4-BE49-F238E27FC236}">
                <a16:creationId xmlns:a16="http://schemas.microsoft.com/office/drawing/2014/main" id="{0074A102-BE3C-7230-41F3-9FE4F3468DBD}"/>
              </a:ext>
            </a:extLst>
          </p:cNvPr>
          <p:cNvSpPr>
            <a:spLocks noGrp="1"/>
          </p:cNvSpPr>
          <p:nvPr>
            <p:ph idx="1"/>
          </p:nvPr>
        </p:nvSpPr>
        <p:spPr/>
        <p:txBody>
          <a:bodyPr vert="horz" lIns="0" tIns="0" rIns="0" bIns="0" rtlCol="0" anchor="t">
            <a:noAutofit/>
          </a:bodyPr>
          <a:lstStyle/>
          <a:p>
            <a:pPr algn="l" rtl="0" fontAlgn="base">
              <a:buFont typeface="Arial" panose="020B0604020202020204" pitchFamily="34" charset="0"/>
              <a:buChar char="•"/>
            </a:pPr>
            <a:r>
              <a:rPr lang="fi-FI" sz="1800" b="0" i="0" u="none" strike="noStrike">
                <a:solidFill>
                  <a:srgbClr val="000000"/>
                </a:solidFill>
                <a:effectLst/>
                <a:latin typeface="Fira Sans" panose="020B0503050000020004" pitchFamily="34" charset="0"/>
              </a:rPr>
              <a:t>Ryhmätyötaidoissa korostuu ystävällisyys, taito kuunnella ja joustavuus.</a:t>
            </a:r>
            <a:r>
              <a:rPr lang="en-US" sz="1800" b="0" i="0">
                <a:solidFill>
                  <a:srgbClr val="000000"/>
                </a:solidFill>
                <a:effectLst/>
                <a:latin typeface="Fira Sans" panose="020B0503050000020004" pitchFamily="34" charset="0"/>
              </a:rPr>
              <a:t>​</a:t>
            </a:r>
            <a:endParaRPr lang="en-US" sz="1100" b="0" i="0">
              <a:solidFill>
                <a:srgbClr val="323E48"/>
              </a:solidFill>
              <a:effectLst/>
              <a:latin typeface="Arial" panose="020B0604020202020204" pitchFamily="34" charset="0"/>
            </a:endParaRPr>
          </a:p>
          <a:p>
            <a:pPr algn="l" rtl="0" fontAlgn="base">
              <a:buFont typeface="Arial" panose="020B0604020202020204" pitchFamily="34" charset="0"/>
              <a:buChar char="•"/>
            </a:pPr>
            <a:r>
              <a:rPr lang="fi-FI" sz="1800" b="0" i="0" u="none" strike="noStrike">
                <a:solidFill>
                  <a:srgbClr val="000000"/>
                </a:solidFill>
                <a:effectLst/>
                <a:latin typeface="Fira Sans" panose="020B0503050000020004" pitchFamily="34" charset="0"/>
              </a:rPr>
              <a:t>Ryhmätyö pitää sisällään vastavuoroisuutta ja siin</a:t>
            </a:r>
            <a:r>
              <a:rPr lang="fi-FI" sz="1800">
                <a:solidFill>
                  <a:srgbClr val="000000"/>
                </a:solidFill>
                <a:latin typeface="Fira Sans" panose="020B0503050000020004" pitchFamily="34" charset="0"/>
              </a:rPr>
              <a:t>ä</a:t>
            </a:r>
            <a:r>
              <a:rPr lang="fi-FI" sz="1800" b="0" i="0" u="none" strike="noStrike">
                <a:solidFill>
                  <a:srgbClr val="000000"/>
                </a:solidFill>
                <a:effectLst/>
                <a:latin typeface="Fira Sans" panose="020B0503050000020004" pitchFamily="34" charset="0"/>
              </a:rPr>
              <a:t> on tärkeä saada jokaisen ääni kuuluviin. Oma osaaminen tulee esiin ryhmän jäsenten avustuksella!</a:t>
            </a:r>
            <a:endParaRPr lang="en-US" sz="1100" b="0" i="0">
              <a:solidFill>
                <a:srgbClr val="323E48"/>
              </a:solidFill>
              <a:effectLst/>
              <a:latin typeface="Arial" panose="020B0604020202020204" pitchFamily="34" charset="0"/>
            </a:endParaRPr>
          </a:p>
          <a:p>
            <a:pPr algn="l" rtl="0" fontAlgn="base">
              <a:buFont typeface="Arial" panose="020B0604020202020204" pitchFamily="34" charset="0"/>
              <a:buChar char="•"/>
            </a:pPr>
            <a:r>
              <a:rPr lang="fi-FI" sz="1800" b="0" i="0" u="none" strike="noStrike">
                <a:solidFill>
                  <a:srgbClr val="000000"/>
                </a:solidFill>
                <a:effectLst/>
                <a:latin typeface="Fira Sans" panose="020B0503050000020004" pitchFamily="34" charset="0"/>
              </a:rPr>
              <a:t>Ryhmässä toimiminen on motivoitumista yhteisestä hyvästä sek</a:t>
            </a:r>
            <a:r>
              <a:rPr lang="fi-FI" sz="1800">
                <a:solidFill>
                  <a:srgbClr val="000000"/>
                </a:solidFill>
                <a:latin typeface="Fira Sans" panose="020B0503050000020004" pitchFamily="34" charset="0"/>
              </a:rPr>
              <a:t>ä</a:t>
            </a:r>
            <a:r>
              <a:rPr lang="fi-FI" sz="1800" b="0" i="0" u="none" strike="noStrike">
                <a:solidFill>
                  <a:srgbClr val="000000"/>
                </a:solidFill>
                <a:effectLst/>
                <a:latin typeface="Fira Sans" panose="020B0503050000020004" pitchFamily="34" charset="0"/>
              </a:rPr>
              <a:t> halua toimia niin, että ryhmän jokainen jäsen pääsee tuomaan parhaat puolensa esille.</a:t>
            </a:r>
            <a:r>
              <a:rPr lang="en-US" sz="1800" b="0" i="0">
                <a:solidFill>
                  <a:srgbClr val="000000"/>
                </a:solidFill>
                <a:effectLst/>
                <a:latin typeface="Fira Sans" panose="020B0503050000020004" pitchFamily="34" charset="0"/>
              </a:rPr>
              <a:t>​</a:t>
            </a:r>
            <a:endParaRPr lang="en-US" sz="1100" b="0" i="0">
              <a:solidFill>
                <a:srgbClr val="323E48"/>
              </a:solidFill>
              <a:effectLst/>
              <a:latin typeface="Arial" panose="020B0604020202020204" pitchFamily="34" charset="0"/>
            </a:endParaRPr>
          </a:p>
          <a:p>
            <a:pPr algn="l" rtl="0" fontAlgn="base">
              <a:buFont typeface="Arial" panose="020B0604020202020204" pitchFamily="34" charset="0"/>
              <a:buChar char="•"/>
            </a:pPr>
            <a:r>
              <a:rPr lang="fi-FI" sz="1800" b="0" i="0" u="none" strike="noStrike">
                <a:solidFill>
                  <a:srgbClr val="000000"/>
                </a:solidFill>
                <a:effectLst/>
                <a:latin typeface="Fira Sans" panose="020B0503050000020004" pitchFamily="34" charset="0"/>
              </a:rPr>
              <a:t>Ryhmässä on tärkeää, että jokainen kokee psykologista turvaa. Tämä tarkoittaa, että jäsenillä on uskallusta tuoda omaa osaamista osaksi ryhmää sekä uskallusta myös erehtyä ja epäonnistua.</a:t>
            </a:r>
            <a:endParaRPr lang="en-US" sz="1100" b="0" i="0">
              <a:solidFill>
                <a:srgbClr val="323E48"/>
              </a:solidFill>
              <a:effectLst/>
              <a:latin typeface="Arial" panose="020B0604020202020204" pitchFamily="34" charset="0"/>
            </a:endParaRPr>
          </a:p>
          <a:p>
            <a:endParaRPr lang="fi-FI" sz="1400">
              <a:ea typeface="Tahoma"/>
              <a:cs typeface="Tahoma"/>
            </a:endParaRPr>
          </a:p>
          <a:p>
            <a:pPr marL="0" indent="0">
              <a:buNone/>
            </a:pPr>
            <a:r>
              <a:rPr lang="fi-FI" sz="1400">
                <a:ea typeface="Tahoma"/>
                <a:cs typeface="Tahoma"/>
              </a:rPr>
              <a:t>(Vuorinen 2017.)</a:t>
            </a:r>
          </a:p>
          <a:p>
            <a:endParaRPr lang="fi-FI" sz="1400">
              <a:ea typeface="Tahoma"/>
              <a:cs typeface="Tahoma"/>
            </a:endParaRPr>
          </a:p>
        </p:txBody>
      </p:sp>
    </p:spTree>
    <p:extLst>
      <p:ext uri="{BB962C8B-B14F-4D97-AF65-F5344CB8AC3E}">
        <p14:creationId xmlns:p14="http://schemas.microsoft.com/office/powerpoint/2010/main" val="2015551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789224-10E7-DC5D-E6D6-761662EAADC7}"/>
              </a:ext>
            </a:extLst>
          </p:cNvPr>
          <p:cNvSpPr>
            <a:spLocks noGrp="1"/>
          </p:cNvSpPr>
          <p:nvPr>
            <p:ph type="title"/>
          </p:nvPr>
        </p:nvSpPr>
        <p:spPr/>
        <p:txBody>
          <a:bodyPr/>
          <a:lstStyle/>
          <a:p>
            <a:r>
              <a:rPr lang="fi-FI" b="0">
                <a:solidFill>
                  <a:schemeClr val="tx1"/>
                </a:solidFill>
                <a:ea typeface="Tahoma"/>
                <a:cs typeface="Tahoma"/>
              </a:rPr>
              <a:t>Haastavat tilanteet</a:t>
            </a:r>
            <a:endParaRPr lang="fi-FI" b="0">
              <a:solidFill>
                <a:schemeClr val="tx1"/>
              </a:solidFill>
            </a:endParaRPr>
          </a:p>
        </p:txBody>
      </p:sp>
      <p:sp>
        <p:nvSpPr>
          <p:cNvPr id="3" name="Sisällön paikkamerkki 2">
            <a:extLst>
              <a:ext uri="{FF2B5EF4-FFF2-40B4-BE49-F238E27FC236}">
                <a16:creationId xmlns:a16="http://schemas.microsoft.com/office/drawing/2014/main" id="{02030C20-6DA3-FBF3-32C0-78D1BD552ACD}"/>
              </a:ext>
            </a:extLst>
          </p:cNvPr>
          <p:cNvSpPr>
            <a:spLocks noGrp="1"/>
          </p:cNvSpPr>
          <p:nvPr>
            <p:ph idx="1"/>
          </p:nvPr>
        </p:nvSpPr>
        <p:spPr/>
        <p:txBody>
          <a:bodyPr vert="horz" lIns="0" tIns="0" rIns="0" bIns="0" rtlCol="0" anchor="t">
            <a:noAutofit/>
          </a:bodyPr>
          <a:lstStyle/>
          <a:p>
            <a:pPr marL="0" indent="0">
              <a:buNone/>
            </a:pPr>
            <a:r>
              <a:rPr lang="fi-FI" dirty="0">
                <a:ea typeface="Tahoma"/>
                <a:cs typeface="Tahoma"/>
              </a:rPr>
              <a:t>Mieti, minkälaisia haastavia tilanteita ryhmässä voisi olla?</a:t>
            </a:r>
          </a:p>
          <a:p>
            <a:pPr marL="0" indent="0">
              <a:buNone/>
            </a:pPr>
            <a:r>
              <a:rPr lang="fi-FI" dirty="0">
                <a:ea typeface="Tahoma"/>
                <a:cs typeface="Tahoma"/>
              </a:rPr>
              <a:t>Millainen rooli vertaisohjaajalla on näissä tilanteissa?</a:t>
            </a:r>
          </a:p>
          <a:p>
            <a:pPr marL="0" indent="0">
              <a:buNone/>
            </a:pPr>
            <a:endParaRPr lang="fi-FI">
              <a:ea typeface="Tahoma"/>
              <a:cs typeface="Tahoma"/>
            </a:endParaRPr>
          </a:p>
          <a:p>
            <a:pPr marL="0" indent="0">
              <a:buNone/>
            </a:pPr>
            <a:r>
              <a:rPr lang="fi-FI" dirty="0">
                <a:ea typeface="Tahoma"/>
                <a:cs typeface="Tahoma"/>
              </a:rPr>
              <a:t>(Raivio ym. 2016, 93.)</a:t>
            </a:r>
          </a:p>
          <a:p>
            <a:pPr marL="0" indent="0">
              <a:buNone/>
            </a:pPr>
            <a:endParaRPr lang="fi-FI">
              <a:ea typeface="Tahoma"/>
              <a:cs typeface="Tahoma"/>
            </a:endParaRPr>
          </a:p>
          <a:p>
            <a:pPr marL="0" indent="0">
              <a:buNone/>
            </a:pPr>
            <a:r>
              <a:rPr lang="fi-FI" dirty="0">
                <a:ea typeface="Tahoma"/>
                <a:cs typeface="Tahoma"/>
              </a:rPr>
              <a:t>Vertaisohjaaja voi kohdata työssään haastavia ja kuormittavia tilanteita. Tilanteiden käsittelyssä voi saada tukea työpajan vetäjiltä.</a:t>
            </a:r>
          </a:p>
        </p:txBody>
      </p:sp>
    </p:spTree>
    <p:extLst>
      <p:ext uri="{BB962C8B-B14F-4D97-AF65-F5344CB8AC3E}">
        <p14:creationId xmlns:p14="http://schemas.microsoft.com/office/powerpoint/2010/main" val="962517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789224-10E7-DC5D-E6D6-761662EAADC7}"/>
              </a:ext>
            </a:extLst>
          </p:cNvPr>
          <p:cNvSpPr>
            <a:spLocks noGrp="1"/>
          </p:cNvSpPr>
          <p:nvPr>
            <p:ph type="title"/>
          </p:nvPr>
        </p:nvSpPr>
        <p:spPr/>
        <p:txBody>
          <a:bodyPr/>
          <a:lstStyle/>
          <a:p>
            <a:r>
              <a:rPr lang="fi-FI" b="0" dirty="0">
                <a:solidFill>
                  <a:schemeClr val="tx1"/>
                </a:solidFill>
                <a:ea typeface="Tahoma"/>
                <a:cs typeface="Tahoma"/>
              </a:rPr>
              <a:t>Työnohjauksen esittely</a:t>
            </a:r>
          </a:p>
        </p:txBody>
      </p:sp>
      <p:sp>
        <p:nvSpPr>
          <p:cNvPr id="3" name="Sisällön paikkamerkki 2">
            <a:extLst>
              <a:ext uri="{FF2B5EF4-FFF2-40B4-BE49-F238E27FC236}">
                <a16:creationId xmlns:a16="http://schemas.microsoft.com/office/drawing/2014/main" id="{02030C20-6DA3-FBF3-32C0-78D1BD552ACD}"/>
              </a:ext>
            </a:extLst>
          </p:cNvPr>
          <p:cNvSpPr>
            <a:spLocks noGrp="1"/>
          </p:cNvSpPr>
          <p:nvPr>
            <p:ph idx="1"/>
          </p:nvPr>
        </p:nvSpPr>
        <p:spPr>
          <a:xfrm>
            <a:off x="838200" y="1548342"/>
            <a:ext cx="9360000" cy="3639312"/>
          </a:xfrm>
        </p:spPr>
        <p:txBody>
          <a:bodyPr vert="horz" lIns="0" tIns="0" rIns="0" bIns="0" rtlCol="0" anchor="t">
            <a:noAutofit/>
          </a:bodyPr>
          <a:lstStyle/>
          <a:p>
            <a:pPr marL="0" indent="0">
              <a:buNone/>
            </a:pPr>
            <a:r>
              <a:rPr lang="fi-FI" sz="2800" dirty="0">
                <a:ea typeface="Tahoma"/>
                <a:cs typeface="Tahoma"/>
              </a:rPr>
              <a:t>Vertaisohjaajille suunnattu työnohjaus</a:t>
            </a:r>
          </a:p>
          <a:p>
            <a:pPr marL="342900" indent="-342900"/>
            <a:r>
              <a:rPr lang="fi-FI" dirty="0">
                <a:ea typeface="Tahoma"/>
                <a:cs typeface="Tahoma"/>
              </a:rPr>
              <a:t>Valmentajan kanssa käytävä keskustelu</a:t>
            </a:r>
          </a:p>
          <a:p>
            <a:pPr marL="342900" indent="-342900"/>
            <a:r>
              <a:rPr lang="fi-FI" dirty="0">
                <a:ea typeface="Tahoma"/>
                <a:cs typeface="Tahoma"/>
              </a:rPr>
              <a:t>Toteutetaan säännöllisesti</a:t>
            </a:r>
          </a:p>
          <a:p>
            <a:pPr marL="342900" indent="-342900"/>
            <a:r>
              <a:rPr lang="fi-FI" dirty="0">
                <a:ea typeface="Tahoma"/>
                <a:cs typeface="Tahoma"/>
              </a:rPr>
              <a:t>Käydään läpi vertaisohjaajan ryhmän asioita (mikä on mennyt hyvin, mitä voisi kehittää)</a:t>
            </a:r>
          </a:p>
          <a:p>
            <a:pPr marL="342900" indent="-342900"/>
            <a:r>
              <a:rPr lang="fi-FI" dirty="0">
                <a:ea typeface="Tahoma"/>
                <a:cs typeface="Tahoma"/>
              </a:rPr>
              <a:t>Kehitetään yhdessä ratkaisuja esim. ongelmatilanteisiin</a:t>
            </a:r>
          </a:p>
          <a:p>
            <a:pPr marL="342900" indent="-342900"/>
            <a:r>
              <a:rPr lang="fi-FI" dirty="0">
                <a:ea typeface="Tahoma"/>
                <a:cs typeface="Tahoma"/>
              </a:rPr>
              <a:t>Vertaisohjaajalle suunnattu palaute ja vinkit</a:t>
            </a:r>
          </a:p>
          <a:p>
            <a:pPr marL="342900" indent="-342900"/>
            <a:r>
              <a:rPr lang="fi-FI" dirty="0">
                <a:ea typeface="Tahoma"/>
                <a:cs typeface="Tahoma"/>
              </a:rPr>
              <a:t>Kehittämisideat puolin ja toisin</a:t>
            </a:r>
          </a:p>
          <a:p>
            <a:pPr marL="0" indent="0">
              <a:buNone/>
            </a:pPr>
            <a:r>
              <a:rPr lang="fi-FI" dirty="0">
                <a:ea typeface="Tahoma"/>
                <a:cs typeface="Tahoma"/>
              </a:rPr>
              <a:t>(Raivio ym. 2016, 93)</a:t>
            </a:r>
          </a:p>
          <a:p>
            <a:pPr marL="0" indent="0">
              <a:buNone/>
            </a:pPr>
            <a:endParaRPr lang="fi-FI" dirty="0">
              <a:ea typeface="Tahoma"/>
              <a:cs typeface="Tahoma"/>
            </a:endParaRPr>
          </a:p>
        </p:txBody>
      </p:sp>
      <p:pic>
        <p:nvPicPr>
          <p:cNvPr id="6" name="Kuva 5" descr="Mies kuljetus kannettava">
            <a:extLst>
              <a:ext uri="{FF2B5EF4-FFF2-40B4-BE49-F238E27FC236}">
                <a16:creationId xmlns:a16="http://schemas.microsoft.com/office/drawing/2014/main" id="{60B7FAF2-9D6C-C19B-769B-D3CCBEF1EF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97216" y="1714761"/>
            <a:ext cx="1771650" cy="1257300"/>
          </a:xfrm>
          <a:prstGeom prst="rect">
            <a:avLst/>
          </a:prstGeom>
        </p:spPr>
      </p:pic>
      <p:pic>
        <p:nvPicPr>
          <p:cNvPr id="7" name="Kuva 6" descr="Lapsi ja aalto hiukset">
            <a:extLst>
              <a:ext uri="{FF2B5EF4-FFF2-40B4-BE49-F238E27FC236}">
                <a16:creationId xmlns:a16="http://schemas.microsoft.com/office/drawing/2014/main" id="{5554780B-1A81-8DDD-FFA5-03A66B9744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85903" y="1271653"/>
            <a:ext cx="647700" cy="723900"/>
          </a:xfrm>
          <a:prstGeom prst="rect">
            <a:avLst/>
          </a:prstGeom>
        </p:spPr>
      </p:pic>
      <p:pic>
        <p:nvPicPr>
          <p:cNvPr id="8" name="Kuva 7" descr="Mies käsi kahvi">
            <a:extLst>
              <a:ext uri="{FF2B5EF4-FFF2-40B4-BE49-F238E27FC236}">
                <a16:creationId xmlns:a16="http://schemas.microsoft.com/office/drawing/2014/main" id="{E82BCD87-E973-DE8F-2B71-3AE92DDE0A1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51799" y="1856135"/>
            <a:ext cx="1390650" cy="1266825"/>
          </a:xfrm>
          <a:prstGeom prst="rect">
            <a:avLst/>
          </a:prstGeom>
        </p:spPr>
      </p:pic>
      <p:pic>
        <p:nvPicPr>
          <p:cNvPr id="9" name="Kuva 8" descr="Nais ja hiukset">
            <a:extLst>
              <a:ext uri="{FF2B5EF4-FFF2-40B4-BE49-F238E27FC236}">
                <a16:creationId xmlns:a16="http://schemas.microsoft.com/office/drawing/2014/main" id="{2B082720-044B-5A8B-4F2F-67B5446AF03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30644" y="1163420"/>
            <a:ext cx="762000" cy="752475"/>
          </a:xfrm>
          <a:prstGeom prst="rect">
            <a:avLst/>
          </a:prstGeom>
        </p:spPr>
      </p:pic>
      <p:pic>
        <p:nvPicPr>
          <p:cNvPr id="10" name="Kuva 9" descr="Hymyilevät kasvot">
            <a:extLst>
              <a:ext uri="{FF2B5EF4-FFF2-40B4-BE49-F238E27FC236}">
                <a16:creationId xmlns:a16="http://schemas.microsoft.com/office/drawing/2014/main" id="{A392942C-82F3-ECD9-F324-982D0E9772E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574066" y="1466001"/>
            <a:ext cx="304800" cy="314325"/>
          </a:xfrm>
          <a:prstGeom prst="rect">
            <a:avLst/>
          </a:prstGeom>
        </p:spPr>
      </p:pic>
      <p:pic>
        <p:nvPicPr>
          <p:cNvPr id="12" name="Kuva 11" descr="Syö kasvot">
            <a:extLst>
              <a:ext uri="{FF2B5EF4-FFF2-40B4-BE49-F238E27FC236}">
                <a16:creationId xmlns:a16="http://schemas.microsoft.com/office/drawing/2014/main" id="{19D7D70F-FF14-B68F-C22A-E77599933F9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557353" y="1549508"/>
            <a:ext cx="304800" cy="314325"/>
          </a:xfrm>
          <a:prstGeom prst="rect">
            <a:avLst/>
          </a:prstGeom>
        </p:spPr>
      </p:pic>
    </p:spTree>
    <p:extLst>
      <p:ext uri="{BB962C8B-B14F-4D97-AF65-F5344CB8AC3E}">
        <p14:creationId xmlns:p14="http://schemas.microsoft.com/office/powerpoint/2010/main" val="793967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CCA4DC-3D37-B239-A560-343E337BE92D}"/>
              </a:ext>
            </a:extLst>
          </p:cNvPr>
          <p:cNvSpPr>
            <a:spLocks noGrp="1"/>
          </p:cNvSpPr>
          <p:nvPr>
            <p:ph type="title"/>
          </p:nvPr>
        </p:nvSpPr>
        <p:spPr/>
        <p:txBody>
          <a:bodyPr/>
          <a:lstStyle/>
          <a:p>
            <a:pPr algn="ctr"/>
            <a:r>
              <a:rPr lang="fi-FI"/>
              <a:t>1. Tutustuminen, yleiset asiat ja säännöt</a:t>
            </a:r>
          </a:p>
        </p:txBody>
      </p:sp>
      <p:pic>
        <p:nvPicPr>
          <p:cNvPr id="3" name="Kuva 2">
            <a:extLst>
              <a:ext uri="{FF2B5EF4-FFF2-40B4-BE49-F238E27FC236}">
                <a16:creationId xmlns:a16="http://schemas.microsoft.com/office/drawing/2014/main" id="{60968F7F-B44C-8C05-FE3B-EB0DA5B51E29}"/>
              </a:ext>
            </a:extLst>
          </p:cNvPr>
          <p:cNvPicPr>
            <a:picLocks noChangeAspect="1"/>
          </p:cNvPicPr>
          <p:nvPr/>
        </p:nvPicPr>
        <p:blipFill>
          <a:blip r:embed="rId2"/>
          <a:stretch>
            <a:fillRect/>
          </a:stretch>
        </p:blipFill>
        <p:spPr>
          <a:xfrm>
            <a:off x="2693312" y="992124"/>
            <a:ext cx="6657547" cy="4438365"/>
          </a:xfrm>
          <a:prstGeom prst="rect">
            <a:avLst/>
          </a:prstGeom>
        </p:spPr>
      </p:pic>
      <p:sp>
        <p:nvSpPr>
          <p:cNvPr id="5" name="Tekstiruutu 4">
            <a:extLst>
              <a:ext uri="{FF2B5EF4-FFF2-40B4-BE49-F238E27FC236}">
                <a16:creationId xmlns:a16="http://schemas.microsoft.com/office/drawing/2014/main" id="{75B176C1-FC70-A60B-FD62-11B6E74A0685}"/>
              </a:ext>
            </a:extLst>
          </p:cNvPr>
          <p:cNvSpPr txBox="1"/>
          <p:nvPr/>
        </p:nvSpPr>
        <p:spPr>
          <a:xfrm>
            <a:off x="3047144" y="5430489"/>
            <a:ext cx="6097712" cy="369332"/>
          </a:xfrm>
          <a:prstGeom prst="rect">
            <a:avLst/>
          </a:prstGeom>
          <a:noFill/>
        </p:spPr>
        <p:txBody>
          <a:bodyPr wrap="square">
            <a:spAutoFit/>
          </a:bodyPr>
          <a:lstStyle/>
          <a:p>
            <a:pPr algn="ctr"/>
            <a:r>
              <a:rPr lang="fi-FI">
                <a:ea typeface="Tahoma"/>
                <a:cs typeface="Tahoma"/>
              </a:rPr>
              <a:t>(Westerlund 2020)</a:t>
            </a:r>
            <a:endParaRPr lang="fi-FI"/>
          </a:p>
        </p:txBody>
      </p:sp>
    </p:spTree>
    <p:extLst>
      <p:ext uri="{BB962C8B-B14F-4D97-AF65-F5344CB8AC3E}">
        <p14:creationId xmlns:p14="http://schemas.microsoft.com/office/powerpoint/2010/main" val="3955963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789224-10E7-DC5D-E6D6-761662EAADC7}"/>
              </a:ext>
            </a:extLst>
          </p:cNvPr>
          <p:cNvSpPr>
            <a:spLocks noGrp="1"/>
          </p:cNvSpPr>
          <p:nvPr>
            <p:ph type="title"/>
          </p:nvPr>
        </p:nvSpPr>
        <p:spPr/>
        <p:txBody>
          <a:bodyPr/>
          <a:lstStyle/>
          <a:p>
            <a:r>
              <a:rPr lang="fi-FI" b="0">
                <a:solidFill>
                  <a:schemeClr val="tx1"/>
                </a:solidFill>
                <a:ea typeface="Tahoma"/>
                <a:cs typeface="Tahoma"/>
              </a:rPr>
              <a:t>Ryhmänohjauksen harjoittelua</a:t>
            </a:r>
          </a:p>
        </p:txBody>
      </p:sp>
      <p:sp>
        <p:nvSpPr>
          <p:cNvPr id="3" name="Sisällön paikkamerkki 2">
            <a:extLst>
              <a:ext uri="{FF2B5EF4-FFF2-40B4-BE49-F238E27FC236}">
                <a16:creationId xmlns:a16="http://schemas.microsoft.com/office/drawing/2014/main" id="{02030C20-6DA3-FBF3-32C0-78D1BD552ACD}"/>
              </a:ext>
            </a:extLst>
          </p:cNvPr>
          <p:cNvSpPr>
            <a:spLocks noGrp="1"/>
          </p:cNvSpPr>
          <p:nvPr>
            <p:ph idx="1"/>
          </p:nvPr>
        </p:nvSpPr>
        <p:spPr/>
        <p:txBody>
          <a:bodyPr vert="horz" lIns="0" tIns="0" rIns="0" bIns="0" rtlCol="0" anchor="t">
            <a:noAutofit/>
          </a:bodyPr>
          <a:lstStyle/>
          <a:p>
            <a:pPr marL="0" indent="0">
              <a:buNone/>
            </a:pPr>
            <a:r>
              <a:rPr lang="fi-FI" dirty="0">
                <a:ea typeface="Tahoma"/>
                <a:cs typeface="Tahoma"/>
              </a:rPr>
              <a:t>Ryhmänohjauksen harjoittelua. Kouluttaja seuraa ja opastaa tarvittaessa. Tilanne voi olla esimerkiksi koulutus, leikki, tehtävän opastus ym.</a:t>
            </a:r>
          </a:p>
          <a:p>
            <a:pPr marL="0" indent="0">
              <a:buNone/>
            </a:pPr>
            <a:r>
              <a:rPr lang="fi-FI" dirty="0">
                <a:ea typeface="Tahoma"/>
                <a:cs typeface="Tahoma"/>
              </a:rPr>
              <a:t>Vertaisohjaaja voi kysyä harjoittelussa neuvoa milloin tahansa kouluttajalta.</a:t>
            </a:r>
          </a:p>
          <a:p>
            <a:pPr marL="0" indent="0">
              <a:buNone/>
            </a:pPr>
            <a:r>
              <a:rPr lang="fi-FI" dirty="0">
                <a:ea typeface="Tahoma"/>
                <a:cs typeface="Tahoma"/>
              </a:rPr>
              <a:t>Palautteen anto ryhmänohjaustilanteesta.</a:t>
            </a:r>
          </a:p>
          <a:p>
            <a:pPr marL="0" indent="0">
              <a:buNone/>
            </a:pPr>
            <a:r>
              <a:rPr lang="fi-FI" dirty="0">
                <a:ea typeface="Tahoma"/>
                <a:cs typeface="Tahoma"/>
              </a:rPr>
              <a:t>Fiiliskierros.</a:t>
            </a:r>
          </a:p>
          <a:p>
            <a:pPr marL="0" indent="0">
              <a:buNone/>
            </a:pPr>
            <a:r>
              <a:rPr lang="fi-FI" dirty="0">
                <a:ea typeface="Tahoma"/>
                <a:cs typeface="Tahoma"/>
              </a:rPr>
              <a:t>(Raivio ym. 2016, 93.)</a:t>
            </a:r>
          </a:p>
        </p:txBody>
      </p:sp>
    </p:spTree>
    <p:extLst>
      <p:ext uri="{BB962C8B-B14F-4D97-AF65-F5344CB8AC3E}">
        <p14:creationId xmlns:p14="http://schemas.microsoft.com/office/powerpoint/2010/main" val="333526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789224-10E7-DC5D-E6D6-761662EAADC7}"/>
              </a:ext>
            </a:extLst>
          </p:cNvPr>
          <p:cNvSpPr>
            <a:spLocks noGrp="1"/>
          </p:cNvSpPr>
          <p:nvPr>
            <p:ph type="title"/>
          </p:nvPr>
        </p:nvSpPr>
        <p:spPr/>
        <p:txBody>
          <a:bodyPr/>
          <a:lstStyle/>
          <a:p>
            <a:r>
              <a:rPr lang="fi-FI" b="0">
                <a:solidFill>
                  <a:schemeClr val="tx1"/>
                </a:solidFill>
                <a:ea typeface="Tahoma"/>
                <a:cs typeface="Tahoma"/>
              </a:rPr>
              <a:t>Valmistuminen</a:t>
            </a:r>
          </a:p>
        </p:txBody>
      </p:sp>
      <p:sp>
        <p:nvSpPr>
          <p:cNvPr id="3" name="Sisällön paikkamerkki 2">
            <a:extLst>
              <a:ext uri="{FF2B5EF4-FFF2-40B4-BE49-F238E27FC236}">
                <a16:creationId xmlns:a16="http://schemas.microsoft.com/office/drawing/2014/main" id="{02030C20-6DA3-FBF3-32C0-78D1BD552ACD}"/>
              </a:ext>
            </a:extLst>
          </p:cNvPr>
          <p:cNvSpPr>
            <a:spLocks noGrp="1"/>
          </p:cNvSpPr>
          <p:nvPr>
            <p:ph idx="1"/>
          </p:nvPr>
        </p:nvSpPr>
        <p:spPr/>
        <p:txBody>
          <a:bodyPr vert="horz" lIns="0" tIns="0" rIns="0" bIns="0" rtlCol="0" anchor="t">
            <a:noAutofit/>
          </a:bodyPr>
          <a:lstStyle/>
          <a:p>
            <a:r>
              <a:rPr lang="fi-FI" sz="2000" dirty="0">
                <a:ea typeface="Tahoma"/>
                <a:cs typeface="Tahoma"/>
              </a:rPr>
              <a:t>Todistusten jako</a:t>
            </a:r>
          </a:p>
          <a:p>
            <a:r>
              <a:rPr lang="fi-FI" sz="2000" dirty="0">
                <a:ea typeface="Tahoma"/>
                <a:cs typeface="Tahoma"/>
              </a:rPr>
              <a:t>Kahvihetki</a:t>
            </a:r>
          </a:p>
          <a:p>
            <a:r>
              <a:rPr lang="fi-FI" sz="2000" dirty="0">
                <a:ea typeface="Tahoma"/>
                <a:cs typeface="Tahoma"/>
              </a:rPr>
              <a:t>Palautteen anto</a:t>
            </a:r>
          </a:p>
          <a:p>
            <a:r>
              <a:rPr lang="fi-FI" sz="2000" dirty="0">
                <a:ea typeface="Tahoma"/>
                <a:cs typeface="Tahoma"/>
              </a:rPr>
              <a:t>Yksilötapaamisesta sopiminen</a:t>
            </a:r>
          </a:p>
          <a:p>
            <a:pPr marL="0" indent="0">
              <a:buNone/>
            </a:pPr>
            <a:endParaRPr lang="fi-FI">
              <a:ea typeface="Tahoma"/>
              <a:cs typeface="Tahoma"/>
            </a:endParaRPr>
          </a:p>
          <a:p>
            <a:pPr marL="0" indent="0">
              <a:buNone/>
            </a:pPr>
            <a:r>
              <a:rPr lang="fi-FI" sz="2000" dirty="0">
                <a:ea typeface="Tahoma"/>
                <a:cs typeface="Tahoma"/>
              </a:rPr>
              <a:t>(Raivio ym. 2016, 93.)</a:t>
            </a:r>
          </a:p>
        </p:txBody>
      </p:sp>
      <p:pic>
        <p:nvPicPr>
          <p:cNvPr id="4" name="Kuva 3" descr="Valmistujaislakki">
            <a:extLst>
              <a:ext uri="{FF2B5EF4-FFF2-40B4-BE49-F238E27FC236}">
                <a16:creationId xmlns:a16="http://schemas.microsoft.com/office/drawing/2014/main" id="{4DC2C4E5-55AB-FF21-F0CC-E1EE939460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76795" y="150863"/>
            <a:ext cx="4572000" cy="4572000"/>
          </a:xfrm>
          <a:prstGeom prst="rect">
            <a:avLst/>
          </a:prstGeom>
        </p:spPr>
      </p:pic>
    </p:spTree>
    <p:extLst>
      <p:ext uri="{BB962C8B-B14F-4D97-AF65-F5344CB8AC3E}">
        <p14:creationId xmlns:p14="http://schemas.microsoft.com/office/powerpoint/2010/main" val="3618005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61779-F38E-4A47-8BCF-58491B4FA58E}"/>
              </a:ext>
            </a:extLst>
          </p:cNvPr>
          <p:cNvSpPr>
            <a:spLocks noGrp="1"/>
          </p:cNvSpPr>
          <p:nvPr>
            <p:ph type="title"/>
          </p:nvPr>
        </p:nvSpPr>
        <p:spPr/>
        <p:txBody>
          <a:bodyPr/>
          <a:lstStyle/>
          <a:p>
            <a:r>
              <a:rPr lang="fi-FI"/>
              <a:t>Lähteet:</a:t>
            </a:r>
            <a:endParaRPr lang="fi-FI">
              <a:ea typeface="Tahoma"/>
              <a:cs typeface="Tahoma"/>
            </a:endParaRPr>
          </a:p>
        </p:txBody>
      </p:sp>
      <p:sp>
        <p:nvSpPr>
          <p:cNvPr id="12" name="Tekstiruutu 11">
            <a:extLst>
              <a:ext uri="{FF2B5EF4-FFF2-40B4-BE49-F238E27FC236}">
                <a16:creationId xmlns:a16="http://schemas.microsoft.com/office/drawing/2014/main" id="{667E119A-3C3D-2747-9C5D-44C5D94DA838}"/>
              </a:ext>
            </a:extLst>
          </p:cNvPr>
          <p:cNvSpPr txBox="1"/>
          <p:nvPr/>
        </p:nvSpPr>
        <p:spPr>
          <a:xfrm>
            <a:off x="475512" y="1600118"/>
            <a:ext cx="10981071" cy="4909036"/>
          </a:xfrm>
          <a:prstGeom prst="rect">
            <a:avLst/>
          </a:prstGeom>
          <a:noFill/>
        </p:spPr>
        <p:txBody>
          <a:bodyPr wrap="square" lIns="91440" tIns="45720" rIns="91440" bIns="45720" anchor="t">
            <a:spAutoFit/>
          </a:bodyPr>
          <a:lstStyle/>
          <a:p>
            <a:r>
              <a:rPr lang="fi-FI" sz="1100">
                <a:ea typeface="Tahoma"/>
                <a:cs typeface="Tahoma"/>
              </a:rPr>
              <a:t>EHYT ry 2015. Ryhmäilmiö – Ryhmänohjaajan käsikirja. PDF-dokumentti. Saatavissa:  </a:t>
            </a:r>
            <a:r>
              <a:rPr lang="fi-FI" sz="1100">
                <a:ea typeface="Tahoma"/>
                <a:cs typeface="Tahoma"/>
                <a:hlinkClick r:id="rId2"/>
              </a:rPr>
              <a:t>https://ehyt.fi/wp-content/uploads/2020/06/Ryhmailmio_opas_verkko.pdf</a:t>
            </a:r>
            <a:r>
              <a:rPr lang="fi-FI" sz="1100">
                <a:ea typeface="Tahoma"/>
                <a:cs typeface="Tahoma"/>
              </a:rPr>
              <a:t> [viitattu 12.9.2023].</a:t>
            </a:r>
          </a:p>
          <a:p>
            <a:endParaRPr lang="fi-FI" sz="1100">
              <a:ea typeface="Tahoma"/>
              <a:cs typeface="Tahoma"/>
            </a:endParaRPr>
          </a:p>
          <a:p>
            <a:r>
              <a:rPr lang="fi-FI" sz="1100">
                <a:ea typeface="Tahoma"/>
                <a:cs typeface="Tahoma"/>
              </a:rPr>
              <a:t>Helenius, J., Korhonen, U., Mäkelä, M. 2017. </a:t>
            </a:r>
            <a:r>
              <a:rPr lang="fi-FI" sz="1100" err="1">
                <a:ea typeface="Tahoma"/>
                <a:cs typeface="Tahoma"/>
              </a:rPr>
              <a:t>Mun</a:t>
            </a:r>
            <a:r>
              <a:rPr lang="fi-FI" sz="1100">
                <a:ea typeface="Tahoma"/>
                <a:cs typeface="Tahoma"/>
              </a:rPr>
              <a:t> elämä – Ohjausmateriaalia erityisopetukseen. Opetushallitus. WWW-dokumentti. Saatavissa: </a:t>
            </a:r>
            <a:r>
              <a:rPr lang="fi-FI" sz="1100">
                <a:ea typeface="Tahoma"/>
                <a:cs typeface="Tahoma"/>
                <a:hlinkClick r:id="rId3"/>
              </a:rPr>
              <a:t>https://www.oph.fi/fi/oppimateriaali/mun-elama/sosiaaliset-taidot/vuorovaikutus</a:t>
            </a:r>
            <a:r>
              <a:rPr lang="fi-FI" sz="1100">
                <a:ea typeface="Tahoma"/>
                <a:cs typeface="Tahoma"/>
              </a:rPr>
              <a:t> [viitattu 12.9.2023].</a:t>
            </a:r>
          </a:p>
          <a:p>
            <a:endParaRPr lang="fi-FI" sz="1100">
              <a:ea typeface="Tahoma"/>
              <a:cs typeface="Tahoma"/>
            </a:endParaRPr>
          </a:p>
          <a:p>
            <a:r>
              <a:rPr lang="fi-FI" sz="1100">
                <a:ea typeface="Tahoma"/>
                <a:cs typeface="Tahoma"/>
              </a:rPr>
              <a:t>Mahis 2021. Harjoituspankki – Mahis. PDF-dokumentti. Saatavissa: </a:t>
            </a:r>
            <a:r>
              <a:rPr lang="fi-FI" sz="1100">
                <a:ea typeface="Tahoma"/>
                <a:cs typeface="Tahoma"/>
                <a:hlinkClick r:id="rId4"/>
              </a:rPr>
              <a:t>https://www.mahis.info/wp-content/uploads/2021/02/Mahis-harjoituspankki.pdf</a:t>
            </a:r>
            <a:r>
              <a:rPr lang="fi-FI" sz="1100">
                <a:ea typeface="Tahoma"/>
                <a:cs typeface="Tahoma"/>
              </a:rPr>
              <a:t> [viitattu 12.9.2023].</a:t>
            </a:r>
          </a:p>
          <a:p>
            <a:endParaRPr lang="fi-FI" sz="1100">
              <a:ea typeface="Tahoma"/>
              <a:cs typeface="Tahoma"/>
            </a:endParaRPr>
          </a:p>
          <a:p>
            <a:r>
              <a:rPr lang="fi-FI" sz="1100">
                <a:ea typeface="Tahoma"/>
                <a:cs typeface="Tahoma"/>
              </a:rPr>
              <a:t>Mielenterveystalo </a:t>
            </a:r>
            <a:r>
              <a:rPr lang="fi-FI" sz="1100" err="1">
                <a:ea typeface="Tahoma"/>
                <a:cs typeface="Tahoma"/>
              </a:rPr>
              <a:t>s.a</a:t>
            </a:r>
            <a:r>
              <a:rPr lang="fi-FI" sz="1100">
                <a:ea typeface="Tahoma"/>
                <a:cs typeface="Tahoma"/>
              </a:rPr>
              <a:t>. Omahoito-ohjelma. Löydä voimavarasi. WWW-dokumentti. Saatavissa: </a:t>
            </a:r>
            <a:r>
              <a:rPr lang="fi-FI" sz="1100">
                <a:ea typeface="+mn-lt"/>
                <a:cs typeface="+mn-lt"/>
                <a:hlinkClick r:id="rId5"/>
              </a:rPr>
              <a:t>https://www.mielenterveystalo.fi/fi/omahoito/mielen-hyvinvoinnin-omahoito-ohjelma/2-loyda-voimavarasi</a:t>
            </a:r>
            <a:r>
              <a:rPr lang="fi-FI" sz="1100">
                <a:ea typeface="+mn-lt"/>
                <a:cs typeface="+mn-lt"/>
              </a:rPr>
              <a:t> [viitattu 13.9.2023].</a:t>
            </a:r>
          </a:p>
          <a:p>
            <a:endParaRPr lang="fi-FI" sz="1100">
              <a:ea typeface="+mn-lt"/>
              <a:cs typeface="+mn-lt"/>
            </a:endParaRPr>
          </a:p>
          <a:p>
            <a:r>
              <a:rPr lang="fi-FI" sz="1100">
                <a:ea typeface="+mn-lt"/>
                <a:cs typeface="+mn-lt"/>
              </a:rPr>
              <a:t>Mieli </a:t>
            </a:r>
            <a:r>
              <a:rPr lang="fi-FI" sz="1100" err="1">
                <a:ea typeface="+mn-lt"/>
                <a:cs typeface="+mn-lt"/>
              </a:rPr>
              <a:t>s.a</a:t>
            </a:r>
            <a:r>
              <a:rPr lang="fi-FI" sz="1100">
                <a:ea typeface="+mn-lt"/>
                <a:cs typeface="+mn-lt"/>
              </a:rPr>
              <a:t>. Itsetuntemus ja itsetunto. WWW-dokumentti. Saatavissa: </a:t>
            </a:r>
            <a:r>
              <a:rPr lang="fi-FI" sz="1100">
                <a:ea typeface="+mn-lt"/>
                <a:cs typeface="+mn-lt"/>
                <a:hlinkClick r:id="rId6"/>
              </a:rPr>
              <a:t>https://mieli.fi/vahvista-mielenterveyttasi/itsetuntemus-ja-itsetunto/</a:t>
            </a:r>
            <a:r>
              <a:rPr lang="fi-FI" sz="1100">
                <a:ea typeface="+mn-lt"/>
                <a:cs typeface="+mn-lt"/>
              </a:rPr>
              <a:t> [viitattu 13.9.2023].</a:t>
            </a:r>
            <a:endParaRPr lang="fi-FI" sz="1100">
              <a:ea typeface="Tahoma"/>
              <a:cs typeface="Tahoma"/>
            </a:endParaRPr>
          </a:p>
          <a:p>
            <a:endParaRPr lang="fi-FI" sz="1100">
              <a:ea typeface="Tahoma"/>
              <a:cs typeface="Tahoma"/>
            </a:endParaRPr>
          </a:p>
          <a:p>
            <a:r>
              <a:rPr lang="fi-FI" sz="1100">
                <a:ea typeface="Tahoma"/>
                <a:cs typeface="Tahoma"/>
              </a:rPr>
              <a:t>Mieli 2022. Vuorovaikutustaitoja voi oppia. WWW-dokumentti. Saatavissa: </a:t>
            </a:r>
            <a:r>
              <a:rPr lang="fi-FI" sz="1100">
                <a:ea typeface="Tahoma"/>
                <a:cs typeface="Tahoma"/>
                <a:hlinkClick r:id="rId7"/>
              </a:rPr>
              <a:t>https://mieli.fi/vahvista-mielenterveyttasi/ihmissuhteet-ja-vuorovaikutus/vuorovaikutustaitoja-voi-oppia/</a:t>
            </a:r>
            <a:r>
              <a:rPr lang="fi-FI" sz="1100">
                <a:ea typeface="Tahoma"/>
                <a:cs typeface="Tahoma"/>
              </a:rPr>
              <a:t> [viitattu 12.9.2023].</a:t>
            </a:r>
          </a:p>
          <a:p>
            <a:endParaRPr lang="fi-FI" sz="1100">
              <a:ea typeface="Tahoma"/>
              <a:cs typeface="Tahoma"/>
            </a:endParaRPr>
          </a:p>
          <a:p>
            <a:r>
              <a:rPr lang="fi-FI" sz="1100" err="1">
                <a:ea typeface="Tahoma"/>
                <a:cs typeface="Tahoma"/>
              </a:rPr>
              <a:t>Nyyti</a:t>
            </a:r>
            <a:r>
              <a:rPr lang="fi-FI" sz="1100">
                <a:ea typeface="Tahoma"/>
                <a:cs typeface="Tahoma"/>
              </a:rPr>
              <a:t> ry 2019. Sosiaaliset taidot. Hyvä kysymys. WWW-dokumentti. Saatavissa:  </a:t>
            </a:r>
            <a:r>
              <a:rPr lang="fi-FI" sz="1100">
                <a:solidFill>
                  <a:srgbClr val="0563C1"/>
                </a:solidFill>
                <a:ea typeface="Tahoma"/>
                <a:cs typeface="Tahoma"/>
                <a:hlinkClick r:id="rId8"/>
              </a:rPr>
              <a:t>https://www.hyvakysymys.fi/kurssi/et/sosiaaliset-taidot/</a:t>
            </a:r>
            <a:r>
              <a:rPr lang="fi-FI" sz="1100">
                <a:ea typeface="Tahoma"/>
                <a:cs typeface="Tahoma"/>
              </a:rPr>
              <a:t> [viitattu 12.9.2023]</a:t>
            </a:r>
          </a:p>
          <a:p>
            <a:endParaRPr lang="fi-FI" sz="1100">
              <a:ea typeface="Tahoma"/>
              <a:cs typeface="Tahoma"/>
            </a:endParaRPr>
          </a:p>
          <a:p>
            <a:r>
              <a:rPr lang="fi-FI" sz="1100" err="1">
                <a:ea typeface="Tahoma"/>
                <a:cs typeface="Tahoma"/>
              </a:rPr>
              <a:t>Nyyti</a:t>
            </a:r>
            <a:r>
              <a:rPr lang="fi-FI" sz="1100">
                <a:ea typeface="Tahoma"/>
                <a:cs typeface="Tahoma"/>
              </a:rPr>
              <a:t> ry </a:t>
            </a:r>
            <a:r>
              <a:rPr lang="fi-FI" sz="1100" err="1">
                <a:ea typeface="Tahoma"/>
                <a:cs typeface="Tahoma"/>
              </a:rPr>
              <a:t>s.a</a:t>
            </a:r>
            <a:r>
              <a:rPr lang="fi-FI" sz="1100">
                <a:ea typeface="Tahoma"/>
                <a:cs typeface="Tahoma"/>
              </a:rPr>
              <a:t>. Vuorovaikutustaidot. WWW-dokumentti. Saatavissa: </a:t>
            </a:r>
            <a:r>
              <a:rPr lang="fi-FI" sz="1100">
                <a:ea typeface="Tahoma"/>
                <a:cs typeface="Tahoma"/>
                <a:hlinkClick r:id="rId9"/>
              </a:rPr>
              <a:t>https://www.nyyti.fi/opiskelijoille/opi-elamantaitoa/vuorovaikutustaidot/</a:t>
            </a:r>
            <a:r>
              <a:rPr lang="fi-FI" sz="1100">
                <a:ea typeface="Tahoma"/>
                <a:cs typeface="Tahoma"/>
              </a:rPr>
              <a:t> [viitattu 12.9.2023].</a:t>
            </a:r>
          </a:p>
          <a:p>
            <a:endParaRPr lang="fi-FI" sz="1100">
              <a:ea typeface="Tahoma"/>
              <a:cs typeface="Tahoma"/>
            </a:endParaRPr>
          </a:p>
          <a:p>
            <a:r>
              <a:rPr lang="fi-FI" sz="1100">
                <a:ea typeface="Tahoma"/>
                <a:cs typeface="Tahoma"/>
              </a:rPr>
              <a:t>Raivio, M., Raivio, J., Purola, A., Vuorinen, M &amp; Koikkalainen, R. 2016. Minun kulttuuripajani – tarinoita toivosta, kohtaamisesta ja mielenterveydestä. </a:t>
            </a:r>
            <a:r>
              <a:rPr lang="fi-FI" sz="1100" err="1">
                <a:ea typeface="Tahoma"/>
                <a:cs typeface="Tahoma"/>
              </a:rPr>
              <a:t>Sosped</a:t>
            </a:r>
            <a:r>
              <a:rPr lang="fi-FI" sz="1100">
                <a:ea typeface="Tahoma"/>
                <a:cs typeface="Tahoma"/>
              </a:rPr>
              <a:t> säätiö. PDF-dokumentti. Saatavissa: </a:t>
            </a:r>
            <a:r>
              <a:rPr lang="fi-FI" sz="1100">
                <a:ea typeface="Tahoma"/>
                <a:cs typeface="Tahoma"/>
                <a:hlinkClick r:id="rId10"/>
              </a:rPr>
              <a:t>https://sosped.fi/wp-content/uploads/2019/03/Minun-Kulttuuripajani_sosped.pdf</a:t>
            </a:r>
            <a:r>
              <a:rPr lang="fi-FI" sz="1100">
                <a:ea typeface="Tahoma"/>
                <a:cs typeface="Tahoma"/>
              </a:rPr>
              <a:t> [viitattu 12.9.2023].</a:t>
            </a:r>
          </a:p>
          <a:p>
            <a:endParaRPr lang="fi-FI" sz="1100">
              <a:ea typeface="Tahoma"/>
              <a:cs typeface="Tahoma"/>
            </a:endParaRPr>
          </a:p>
          <a:p>
            <a:r>
              <a:rPr lang="fi-FI" sz="1100">
                <a:ea typeface="Tahoma"/>
                <a:cs typeface="Tahoma"/>
              </a:rPr>
              <a:t>Vuorinen 2017. Ryhmätyötaidot. Terveyskirjasto. WWW-dokumentti. Saatavissa: </a:t>
            </a:r>
            <a:r>
              <a:rPr lang="fi-FI" sz="1100">
                <a:ea typeface="Tahoma"/>
                <a:cs typeface="Tahoma"/>
                <a:hlinkClick r:id="rId11"/>
              </a:rPr>
              <a:t>https://www.terveyskirjasto.fi/lnv00007</a:t>
            </a:r>
            <a:r>
              <a:rPr lang="fi-FI" sz="1100">
                <a:ea typeface="Tahoma"/>
                <a:cs typeface="Tahoma"/>
              </a:rPr>
              <a:t> [viitattu 14.9.2023].</a:t>
            </a:r>
          </a:p>
          <a:p>
            <a:endParaRPr lang="fi-FI" sz="1100">
              <a:ea typeface="Tahoma"/>
              <a:cs typeface="Tahoma"/>
            </a:endParaRPr>
          </a:p>
          <a:p>
            <a:endParaRPr lang="fi-FI" sz="2000">
              <a:ea typeface="Tahoma"/>
              <a:cs typeface="Tahoma"/>
            </a:endParaRPr>
          </a:p>
          <a:p>
            <a:endParaRPr lang="fi-FI">
              <a:ea typeface="Tahoma"/>
              <a:cs typeface="Tahoma"/>
            </a:endParaRPr>
          </a:p>
        </p:txBody>
      </p:sp>
    </p:spTree>
    <p:extLst>
      <p:ext uri="{BB962C8B-B14F-4D97-AF65-F5344CB8AC3E}">
        <p14:creationId xmlns:p14="http://schemas.microsoft.com/office/powerpoint/2010/main" val="3351369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61779-F38E-4A47-8BCF-58491B4FA58E}"/>
              </a:ext>
            </a:extLst>
          </p:cNvPr>
          <p:cNvSpPr>
            <a:spLocks noGrp="1"/>
          </p:cNvSpPr>
          <p:nvPr>
            <p:ph type="title"/>
          </p:nvPr>
        </p:nvSpPr>
        <p:spPr/>
        <p:txBody>
          <a:bodyPr/>
          <a:lstStyle/>
          <a:p>
            <a:r>
              <a:rPr lang="fi-FI"/>
              <a:t>Kuvalähteet:</a:t>
            </a:r>
            <a:endParaRPr lang="fi-FI">
              <a:ea typeface="Tahoma"/>
              <a:cs typeface="Tahoma"/>
            </a:endParaRPr>
          </a:p>
        </p:txBody>
      </p:sp>
      <p:sp>
        <p:nvSpPr>
          <p:cNvPr id="12" name="Tekstiruutu 11">
            <a:extLst>
              <a:ext uri="{FF2B5EF4-FFF2-40B4-BE49-F238E27FC236}">
                <a16:creationId xmlns:a16="http://schemas.microsoft.com/office/drawing/2014/main" id="{667E119A-3C3D-2747-9C5D-44C5D94DA838}"/>
              </a:ext>
            </a:extLst>
          </p:cNvPr>
          <p:cNvSpPr txBox="1"/>
          <p:nvPr/>
        </p:nvSpPr>
        <p:spPr>
          <a:xfrm>
            <a:off x="531550" y="1538473"/>
            <a:ext cx="10981071" cy="2062103"/>
          </a:xfrm>
          <a:prstGeom prst="rect">
            <a:avLst/>
          </a:prstGeom>
          <a:noFill/>
        </p:spPr>
        <p:txBody>
          <a:bodyPr wrap="square" lIns="91440" tIns="45720" rIns="91440" bIns="45720" anchor="t">
            <a:spAutoFit/>
          </a:bodyPr>
          <a:lstStyle/>
          <a:p>
            <a:r>
              <a:rPr lang="fi-FI" sz="1100">
                <a:ea typeface="Tahoma"/>
                <a:cs typeface="Tahoma"/>
              </a:rPr>
              <a:t>Forbes. 2022. </a:t>
            </a:r>
            <a:r>
              <a:rPr lang="fi-FI" sz="1100" err="1">
                <a:ea typeface="Tahoma"/>
                <a:cs typeface="Tahoma"/>
              </a:rPr>
              <a:t>The</a:t>
            </a:r>
            <a:r>
              <a:rPr lang="fi-FI" sz="1100">
                <a:ea typeface="Tahoma"/>
                <a:cs typeface="Tahoma"/>
              </a:rPr>
              <a:t> </a:t>
            </a:r>
            <a:r>
              <a:rPr lang="fi-FI" sz="1100" err="1">
                <a:ea typeface="Tahoma"/>
                <a:cs typeface="Tahoma"/>
              </a:rPr>
              <a:t>superpower</a:t>
            </a:r>
            <a:r>
              <a:rPr lang="fi-FI" sz="1100">
                <a:ea typeface="Tahoma"/>
                <a:cs typeface="Tahoma"/>
              </a:rPr>
              <a:t> of </a:t>
            </a:r>
            <a:r>
              <a:rPr lang="fi-FI" sz="1100" err="1">
                <a:ea typeface="Tahoma"/>
                <a:cs typeface="Tahoma"/>
              </a:rPr>
              <a:t>confidence</a:t>
            </a:r>
            <a:r>
              <a:rPr lang="fi-FI" sz="1100">
                <a:ea typeface="Tahoma"/>
                <a:cs typeface="Tahoma"/>
              </a:rPr>
              <a:t>. WWW-dokumentti. Saatavissa: </a:t>
            </a:r>
            <a:r>
              <a:rPr lang="fi-FI" sz="1100">
                <a:ea typeface="+mn-lt"/>
                <a:cs typeface="+mn-lt"/>
                <a:hlinkClick r:id="rId2"/>
              </a:rPr>
              <a:t>https://www.forbes.com/sites/kmehta/2022/05/12/the-superpower-of-confidence/?sh=7a51dee17ee8</a:t>
            </a:r>
            <a:r>
              <a:rPr lang="fi-FI" sz="1100">
                <a:ea typeface="+mn-lt"/>
                <a:cs typeface="+mn-lt"/>
              </a:rPr>
              <a:t> [viitattu 13.9.2023].</a:t>
            </a:r>
            <a:endParaRPr lang="fi-FI" sz="1100">
              <a:ea typeface="Tahoma"/>
              <a:cs typeface="Tahoma"/>
            </a:endParaRPr>
          </a:p>
          <a:p>
            <a:endParaRPr lang="fi-FI" sz="1100">
              <a:ea typeface="Tahoma"/>
              <a:cs typeface="Tahoma"/>
            </a:endParaRPr>
          </a:p>
          <a:p>
            <a:r>
              <a:rPr lang="fi-FI" sz="1100" err="1">
                <a:ea typeface="Tahoma"/>
                <a:cs typeface="Tahoma"/>
              </a:rPr>
              <a:t>Vantagecircle</a:t>
            </a:r>
            <a:r>
              <a:rPr lang="fi-FI" sz="1100">
                <a:ea typeface="Tahoma"/>
                <a:cs typeface="Tahoma"/>
              </a:rPr>
              <a:t>. 2023. Team </a:t>
            </a:r>
            <a:r>
              <a:rPr lang="fi-FI" sz="1100" err="1">
                <a:ea typeface="Tahoma"/>
                <a:cs typeface="Tahoma"/>
              </a:rPr>
              <a:t>Leader</a:t>
            </a:r>
            <a:r>
              <a:rPr lang="fi-FI" sz="1100">
                <a:ea typeface="Tahoma"/>
                <a:cs typeface="Tahoma"/>
              </a:rPr>
              <a:t> </a:t>
            </a:r>
            <a:r>
              <a:rPr lang="fi-FI" sz="1100" err="1">
                <a:ea typeface="Tahoma"/>
                <a:cs typeface="Tahoma"/>
              </a:rPr>
              <a:t>Skills</a:t>
            </a:r>
            <a:r>
              <a:rPr lang="fi-FI" sz="1100">
                <a:ea typeface="Tahoma"/>
                <a:cs typeface="Tahoma"/>
              </a:rPr>
              <a:t>. WWW-dokumentti. Saatavissa: </a:t>
            </a:r>
            <a:r>
              <a:rPr lang="fi-FI" sz="1100">
                <a:ea typeface="+mn-lt"/>
                <a:cs typeface="+mn-lt"/>
                <a:hlinkClick r:id="rId3"/>
              </a:rPr>
              <a:t>https://blog.vantagecircle.com/team-leader-skills/</a:t>
            </a:r>
            <a:r>
              <a:rPr lang="fi-FI" sz="1100">
                <a:ea typeface="+mn-lt"/>
                <a:cs typeface="+mn-lt"/>
              </a:rPr>
              <a:t> [viitattu 13.9.2023]</a:t>
            </a:r>
            <a:endParaRPr lang="fi-FI" sz="1100">
              <a:ea typeface="Tahoma"/>
              <a:cs typeface="Tahoma"/>
            </a:endParaRPr>
          </a:p>
          <a:p>
            <a:endParaRPr lang="fi-FI" sz="1100">
              <a:ea typeface="Tahoma"/>
              <a:cs typeface="Tahoma"/>
            </a:endParaRPr>
          </a:p>
          <a:p>
            <a:r>
              <a:rPr lang="fi-FI" sz="1100">
                <a:ea typeface="Tahoma"/>
                <a:cs typeface="Tahoma"/>
              </a:rPr>
              <a:t>Viitanen, M &amp; Kammonen, L 2020. Kohti työelämää – Metsätehon opas. Puuhuolto. WWW-dokumentti. Saatavissa: </a:t>
            </a:r>
            <a:r>
              <a:rPr lang="fi-FI" sz="1100">
                <a:ea typeface="Tahoma"/>
                <a:cs typeface="Tahoma"/>
                <a:hlinkClick r:id="rId4"/>
              </a:rPr>
              <a:t>https://puuhuolto.fi/kohti-tyoelamaa/tyoelamataidot/vuorovaikutus/</a:t>
            </a:r>
            <a:r>
              <a:rPr lang="fi-FI" sz="1100">
                <a:ea typeface="Tahoma"/>
                <a:cs typeface="Tahoma"/>
              </a:rPr>
              <a:t> [viitattu 13.9.2023].</a:t>
            </a:r>
            <a:endParaRPr lang="fi-FI">
              <a:ea typeface="Tahoma"/>
              <a:cs typeface="Tahoma"/>
            </a:endParaRPr>
          </a:p>
          <a:p>
            <a:endParaRPr lang="fi-FI" sz="1100">
              <a:ea typeface="Tahoma"/>
              <a:cs typeface="Tahoma"/>
            </a:endParaRPr>
          </a:p>
          <a:p>
            <a:r>
              <a:rPr lang="fi-FI" sz="1100">
                <a:ea typeface="Tahoma"/>
                <a:cs typeface="Tahoma"/>
              </a:rPr>
              <a:t>Westerlund, M. 2020. Ilmapiirin ongelmat ja vahvuudet ovat samanlaisia riippumatta työntekijöiden sukupuolesta. Super. WWW-dokumentti. Saatavissa: </a:t>
            </a:r>
          </a:p>
          <a:p>
            <a:r>
              <a:rPr lang="fi-FI" sz="1100">
                <a:ea typeface="Tahoma"/>
                <a:cs typeface="Tahoma"/>
                <a:hlinkClick r:id="rId5"/>
              </a:rPr>
              <a:t>https://www.superlehti.fi/tyoelama/tyoyhteison-me-henki-nakyy-tuloksissa-kun-ihmiset-luottavat-toisiinsa-he-uskaltavat-tuoda-epakohdat-ajoissa-esiin/</a:t>
            </a:r>
            <a:r>
              <a:rPr lang="fi-FI" sz="1100">
                <a:ea typeface="Tahoma"/>
                <a:cs typeface="Tahoma"/>
              </a:rPr>
              <a:t> [viitattu 13.9.2023].</a:t>
            </a:r>
          </a:p>
          <a:p>
            <a:endParaRPr lang="fi-FI">
              <a:ea typeface="Tahoma"/>
              <a:cs typeface="Tahoma"/>
            </a:endParaRPr>
          </a:p>
        </p:txBody>
      </p:sp>
    </p:spTree>
    <p:extLst>
      <p:ext uri="{BB962C8B-B14F-4D97-AF65-F5344CB8AC3E}">
        <p14:creationId xmlns:p14="http://schemas.microsoft.com/office/powerpoint/2010/main" val="2870587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61779-F38E-4A47-8BCF-58491B4FA58E}"/>
              </a:ext>
            </a:extLst>
          </p:cNvPr>
          <p:cNvSpPr>
            <a:spLocks noGrp="1"/>
          </p:cNvSpPr>
          <p:nvPr>
            <p:ph type="title"/>
          </p:nvPr>
        </p:nvSpPr>
        <p:spPr/>
        <p:txBody>
          <a:bodyPr/>
          <a:lstStyle/>
          <a:p>
            <a:r>
              <a:rPr lang="fi-FI"/>
              <a:t>Tutustuminen</a:t>
            </a:r>
            <a:endParaRPr lang="fi-FI">
              <a:ea typeface="Tahoma"/>
              <a:cs typeface="Tahoma"/>
            </a:endParaRPr>
          </a:p>
        </p:txBody>
      </p:sp>
      <p:sp>
        <p:nvSpPr>
          <p:cNvPr id="12" name="Tekstiruutu 11">
            <a:extLst>
              <a:ext uri="{FF2B5EF4-FFF2-40B4-BE49-F238E27FC236}">
                <a16:creationId xmlns:a16="http://schemas.microsoft.com/office/drawing/2014/main" id="{667E119A-3C3D-2747-9C5D-44C5D94DA838}"/>
              </a:ext>
            </a:extLst>
          </p:cNvPr>
          <p:cNvSpPr txBox="1"/>
          <p:nvPr/>
        </p:nvSpPr>
        <p:spPr>
          <a:xfrm>
            <a:off x="475512" y="1600118"/>
            <a:ext cx="10981071" cy="2831544"/>
          </a:xfrm>
          <a:prstGeom prst="rect">
            <a:avLst/>
          </a:prstGeom>
          <a:noFill/>
        </p:spPr>
        <p:txBody>
          <a:bodyPr wrap="square" lIns="91440" tIns="45720" rIns="91440" bIns="45720" anchor="t">
            <a:spAutoFit/>
          </a:bodyPr>
          <a:lstStyle/>
          <a:p>
            <a:r>
              <a:rPr lang="fi-FI" sz="2000" dirty="0">
                <a:ea typeface="Tahoma"/>
                <a:cs typeface="Tahoma"/>
              </a:rPr>
              <a:t>Esittele itsesi ja kerro yksi mielenkiinnon kohteesi.</a:t>
            </a:r>
            <a:endParaRPr lang="fi-FI" dirty="0">
              <a:ea typeface="Tahoma"/>
              <a:cs typeface="Tahoma"/>
            </a:endParaRPr>
          </a:p>
          <a:p>
            <a:endParaRPr lang="fi-FI" sz="2000" dirty="0">
              <a:ea typeface="Tahoma"/>
              <a:cs typeface="Tahoma"/>
            </a:endParaRPr>
          </a:p>
          <a:p>
            <a:r>
              <a:rPr lang="fi-FI" sz="2000" dirty="0">
                <a:ea typeface="Tahoma"/>
                <a:cs typeface="Tahoma"/>
              </a:rPr>
              <a:t>Kerro odotuksistasi vertaisohjaajakoulutukseen.</a:t>
            </a:r>
          </a:p>
          <a:p>
            <a:endParaRPr lang="fi-FI" sz="2000" dirty="0">
              <a:ea typeface="Tahoma"/>
              <a:cs typeface="Tahoma"/>
            </a:endParaRPr>
          </a:p>
          <a:p>
            <a:r>
              <a:rPr lang="fi-FI" sz="2000" dirty="0">
                <a:ea typeface="Tahoma"/>
                <a:cs typeface="Tahoma"/>
              </a:rPr>
              <a:t>(Tutustumisen jälkeen työpajatoiminnan lyhyt esittely)</a:t>
            </a:r>
            <a:endParaRPr lang="fi-FI" dirty="0"/>
          </a:p>
          <a:p>
            <a:endParaRPr lang="fi-FI" sz="2000" dirty="0">
              <a:ea typeface="Tahoma"/>
              <a:cs typeface="Tahoma"/>
            </a:endParaRPr>
          </a:p>
          <a:p>
            <a:endParaRPr lang="fi-FI" sz="2000" dirty="0">
              <a:ea typeface="Tahoma"/>
              <a:cs typeface="Tahoma"/>
            </a:endParaRPr>
          </a:p>
          <a:p>
            <a:endParaRPr lang="fi-FI" sz="2000" dirty="0">
              <a:ea typeface="Tahoma"/>
              <a:cs typeface="Tahoma"/>
            </a:endParaRPr>
          </a:p>
          <a:p>
            <a:endParaRPr lang="fi-FI" dirty="0">
              <a:ea typeface="Tahoma"/>
              <a:cs typeface="Tahoma"/>
            </a:endParaRPr>
          </a:p>
        </p:txBody>
      </p:sp>
    </p:spTree>
    <p:extLst>
      <p:ext uri="{BB962C8B-B14F-4D97-AF65-F5344CB8AC3E}">
        <p14:creationId xmlns:p14="http://schemas.microsoft.com/office/powerpoint/2010/main" val="99887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61779-F38E-4A47-8BCF-58491B4FA58E}"/>
              </a:ext>
            </a:extLst>
          </p:cNvPr>
          <p:cNvSpPr>
            <a:spLocks noGrp="1"/>
          </p:cNvSpPr>
          <p:nvPr>
            <p:ph type="title"/>
          </p:nvPr>
        </p:nvSpPr>
        <p:spPr/>
        <p:txBody>
          <a:bodyPr/>
          <a:lstStyle/>
          <a:p>
            <a:r>
              <a:rPr lang="fi-FI"/>
              <a:t>Vertaisohjaajatoiminta</a:t>
            </a:r>
            <a:endParaRPr lang="fi-FI">
              <a:ea typeface="Tahoma"/>
              <a:cs typeface="Tahoma"/>
            </a:endParaRPr>
          </a:p>
        </p:txBody>
      </p:sp>
      <p:sp>
        <p:nvSpPr>
          <p:cNvPr id="12" name="Tekstiruutu 11">
            <a:extLst>
              <a:ext uri="{FF2B5EF4-FFF2-40B4-BE49-F238E27FC236}">
                <a16:creationId xmlns:a16="http://schemas.microsoft.com/office/drawing/2014/main" id="{667E119A-3C3D-2747-9C5D-44C5D94DA838}"/>
              </a:ext>
            </a:extLst>
          </p:cNvPr>
          <p:cNvSpPr txBox="1"/>
          <p:nvPr/>
        </p:nvSpPr>
        <p:spPr>
          <a:xfrm>
            <a:off x="531550" y="1228397"/>
            <a:ext cx="10981071" cy="4401205"/>
          </a:xfrm>
          <a:prstGeom prst="rect">
            <a:avLst/>
          </a:prstGeom>
          <a:noFill/>
        </p:spPr>
        <p:txBody>
          <a:bodyPr wrap="square" lIns="91440" tIns="45720" rIns="91440" bIns="45720" anchor="t">
            <a:spAutoFit/>
          </a:bodyPr>
          <a:lstStyle/>
          <a:p>
            <a:r>
              <a:rPr lang="fi-FI" sz="2000" i="1" dirty="0">
                <a:ea typeface="Tahoma"/>
                <a:cs typeface="Tahoma"/>
              </a:rPr>
              <a:t>Vertaisohjaaja ei ole pelkästään osallistuja, vaan tekijä ja toteuttaja, toisten ohjaaja. Ei ainoastaan asiakas, vaan kumppani. (Raivio ym. 2016, 34.)</a:t>
            </a:r>
          </a:p>
          <a:p>
            <a:endParaRPr lang="fi-FI" sz="2000" dirty="0">
              <a:ea typeface="Tahoma"/>
              <a:cs typeface="Tahoma"/>
            </a:endParaRPr>
          </a:p>
          <a:p>
            <a:r>
              <a:rPr lang="fi-FI" sz="2000" dirty="0">
                <a:ea typeface="Tahoma"/>
                <a:cs typeface="Tahoma"/>
              </a:rPr>
              <a:t>Vertaisohjaajan tehtävänä on mm. toimia:</a:t>
            </a:r>
          </a:p>
          <a:p>
            <a:pPr marL="342900" indent="-342900">
              <a:buFont typeface="Arial" panose="020B0604020202020204" pitchFamily="34" charset="0"/>
              <a:buChar char="•"/>
            </a:pPr>
            <a:r>
              <a:rPr lang="fi-FI" sz="2000" dirty="0">
                <a:ea typeface="Tahoma"/>
                <a:cs typeface="Tahoma"/>
              </a:rPr>
              <a:t>Työpajalla tukena muille osallistujille työtehtävien suorittamisessa</a:t>
            </a:r>
          </a:p>
          <a:p>
            <a:pPr marL="342900" indent="-342900">
              <a:buFont typeface="Arial" panose="020B0604020202020204" pitchFamily="34" charset="0"/>
              <a:buChar char="•"/>
            </a:pPr>
            <a:r>
              <a:rPr lang="fi-FI" sz="2000" dirty="0">
                <a:ea typeface="Tahoma"/>
                <a:cs typeface="Tahoma"/>
              </a:rPr>
              <a:t>Ryhmähengen luojana, kannustajana/tsemppaajana</a:t>
            </a:r>
          </a:p>
          <a:p>
            <a:pPr marL="342900" indent="-342900">
              <a:buFont typeface="Arial" panose="020B0604020202020204" pitchFamily="34" charset="0"/>
              <a:buChar char="•"/>
            </a:pPr>
            <a:r>
              <a:rPr lang="fi-FI" sz="2000" dirty="0">
                <a:ea typeface="Tahoma"/>
                <a:cs typeface="Tahoma"/>
              </a:rPr>
              <a:t>Aktiivisena toimijana toiminnan suunnittelussa</a:t>
            </a:r>
          </a:p>
          <a:p>
            <a:endParaRPr lang="fi-FI" sz="2000" dirty="0">
              <a:ea typeface="Tahoma"/>
              <a:cs typeface="Tahoma"/>
            </a:endParaRPr>
          </a:p>
          <a:p>
            <a:r>
              <a:rPr lang="fi-FI" sz="2000" dirty="0">
                <a:ea typeface="Tahoma"/>
                <a:cs typeface="Tahoma"/>
              </a:rPr>
              <a:t>Työpajalla vertaisohjaaminen on toimintaa, jossa pääsee ohjaamaan työpajalla toimivia vertaisia työpajatehtävissä. Vertaisohjaajat käyvät ennen toiminnan aloittamista ilmaisen koulutuksen, joka on kestoltaan 4 x 1,5h.</a:t>
            </a:r>
          </a:p>
          <a:p>
            <a:endParaRPr lang="fi-FI" sz="2000" dirty="0">
              <a:ea typeface="Tahoma"/>
              <a:cs typeface="Tahoma"/>
            </a:endParaRPr>
          </a:p>
          <a:p>
            <a:r>
              <a:rPr lang="fi-FI" sz="2000" dirty="0">
                <a:ea typeface="Tahoma"/>
                <a:cs typeface="Tahoma"/>
              </a:rPr>
              <a:t>Koulutuksen sisältöön liittyy muun muassa vuorovaikutukseen, voimavarakeskeisyyteen ja työpajalla ryhmänohjaamiseen liittyviä teemoja.</a:t>
            </a:r>
          </a:p>
        </p:txBody>
      </p:sp>
    </p:spTree>
    <p:extLst>
      <p:ext uri="{BB962C8B-B14F-4D97-AF65-F5344CB8AC3E}">
        <p14:creationId xmlns:p14="http://schemas.microsoft.com/office/powerpoint/2010/main" val="3430485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7285DB-69B2-B855-817C-CE0721A5A235}"/>
              </a:ext>
            </a:extLst>
          </p:cNvPr>
          <p:cNvSpPr>
            <a:spLocks noGrp="1"/>
          </p:cNvSpPr>
          <p:nvPr>
            <p:ph type="title"/>
          </p:nvPr>
        </p:nvSpPr>
        <p:spPr/>
        <p:txBody>
          <a:bodyPr/>
          <a:lstStyle/>
          <a:p>
            <a:pPr algn="ctr"/>
            <a:r>
              <a:rPr lang="fi-FI" dirty="0">
                <a:ea typeface="Tahoma"/>
                <a:cs typeface="Tahoma"/>
              </a:rPr>
              <a:t>Pohdinta millainen on hyvä vertaisohjaaja?</a:t>
            </a:r>
          </a:p>
        </p:txBody>
      </p:sp>
      <p:sp>
        <p:nvSpPr>
          <p:cNvPr id="3" name="Tekstiruutu 2">
            <a:extLst>
              <a:ext uri="{FF2B5EF4-FFF2-40B4-BE49-F238E27FC236}">
                <a16:creationId xmlns:a16="http://schemas.microsoft.com/office/drawing/2014/main" id="{2E3BC7E5-24DA-30D1-1B5D-440A90744BB9}"/>
              </a:ext>
            </a:extLst>
          </p:cNvPr>
          <p:cNvSpPr txBox="1"/>
          <p:nvPr/>
        </p:nvSpPr>
        <p:spPr>
          <a:xfrm>
            <a:off x="736948" y="1478072"/>
            <a:ext cx="6730652" cy="3077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endParaRPr lang="fi-FI" sz="2000">
              <a:ea typeface="Tahoma"/>
              <a:cs typeface="Tahoma"/>
            </a:endParaRPr>
          </a:p>
        </p:txBody>
      </p:sp>
      <p:pic>
        <p:nvPicPr>
          <p:cNvPr id="4" name="Kuva 3" descr="Palomies neuvottelussa">
            <a:extLst>
              <a:ext uri="{FF2B5EF4-FFF2-40B4-BE49-F238E27FC236}">
                <a16:creationId xmlns:a16="http://schemas.microsoft.com/office/drawing/2014/main" id="{CC019E4E-70A4-F30D-157D-419C46C4FF01}"/>
              </a:ext>
            </a:extLst>
          </p:cNvPr>
          <p:cNvPicPr>
            <a:picLocks noChangeAspect="1"/>
          </p:cNvPicPr>
          <p:nvPr/>
        </p:nvPicPr>
        <p:blipFill>
          <a:blip r:embed="rId2"/>
          <a:stretch>
            <a:fillRect/>
          </a:stretch>
        </p:blipFill>
        <p:spPr>
          <a:xfrm>
            <a:off x="2660072" y="1266173"/>
            <a:ext cx="6719455" cy="4436488"/>
          </a:xfrm>
          <a:prstGeom prst="rect">
            <a:avLst/>
          </a:prstGeom>
        </p:spPr>
      </p:pic>
    </p:spTree>
    <p:extLst>
      <p:ext uri="{BB962C8B-B14F-4D97-AF65-F5344CB8AC3E}">
        <p14:creationId xmlns:p14="http://schemas.microsoft.com/office/powerpoint/2010/main" val="2486613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61779-F38E-4A47-8BCF-58491B4FA58E}"/>
              </a:ext>
            </a:extLst>
          </p:cNvPr>
          <p:cNvSpPr>
            <a:spLocks noGrp="1"/>
          </p:cNvSpPr>
          <p:nvPr>
            <p:ph type="title"/>
          </p:nvPr>
        </p:nvSpPr>
        <p:spPr/>
        <p:txBody>
          <a:bodyPr/>
          <a:lstStyle/>
          <a:p>
            <a:r>
              <a:rPr lang="fi-FI"/>
              <a:t>Ryhmän/koulutuksen säännöt</a:t>
            </a:r>
            <a:endParaRPr lang="fi-FI">
              <a:ea typeface="Tahoma"/>
              <a:cs typeface="Tahoma"/>
            </a:endParaRPr>
          </a:p>
        </p:txBody>
      </p:sp>
      <p:sp>
        <p:nvSpPr>
          <p:cNvPr id="12" name="Tekstiruutu 11">
            <a:extLst>
              <a:ext uri="{FF2B5EF4-FFF2-40B4-BE49-F238E27FC236}">
                <a16:creationId xmlns:a16="http://schemas.microsoft.com/office/drawing/2014/main" id="{667E119A-3C3D-2747-9C5D-44C5D94DA838}"/>
              </a:ext>
            </a:extLst>
          </p:cNvPr>
          <p:cNvSpPr txBox="1"/>
          <p:nvPr/>
        </p:nvSpPr>
        <p:spPr>
          <a:xfrm>
            <a:off x="690372" y="1476828"/>
            <a:ext cx="10981071" cy="4062651"/>
          </a:xfrm>
          <a:prstGeom prst="rect">
            <a:avLst/>
          </a:prstGeom>
          <a:noFill/>
        </p:spPr>
        <p:txBody>
          <a:bodyPr wrap="square" lIns="91440" tIns="45720" rIns="91440" bIns="45720" anchor="t">
            <a:spAutoFit/>
          </a:bodyPr>
          <a:lstStyle/>
          <a:p>
            <a:r>
              <a:rPr lang="fi-FI" sz="2000">
                <a:ea typeface="+mn-lt"/>
                <a:cs typeface="+mn-lt"/>
              </a:rPr>
              <a:t>Kaksi pääsääntöä: </a:t>
            </a:r>
            <a:endParaRPr lang="fi-FI">
              <a:ea typeface="Tahoma"/>
              <a:cs typeface="Tahoma"/>
            </a:endParaRPr>
          </a:p>
          <a:p>
            <a:r>
              <a:rPr lang="fi-FI" sz="2000">
                <a:latin typeface="Arial"/>
                <a:ea typeface="Tahoma"/>
                <a:cs typeface="Arial"/>
              </a:rPr>
              <a:t>1. </a:t>
            </a:r>
            <a:r>
              <a:rPr lang="fi-FI" sz="2000">
                <a:ea typeface="+mn-lt"/>
                <a:cs typeface="+mn-lt"/>
              </a:rPr>
              <a:t>Kaikki ovat ryhmässä tasavertaisia</a:t>
            </a:r>
            <a:endParaRPr lang="fi-FI">
              <a:ea typeface="Tahoma"/>
              <a:cs typeface="Tahoma"/>
            </a:endParaRPr>
          </a:p>
          <a:p>
            <a:r>
              <a:rPr lang="fi-FI" sz="2000">
                <a:latin typeface="Arial"/>
                <a:ea typeface="Tahoma"/>
                <a:cs typeface="Arial"/>
              </a:rPr>
              <a:t>2. </a:t>
            </a:r>
            <a:r>
              <a:rPr lang="fi-FI" sz="2000">
                <a:ea typeface="+mn-lt"/>
                <a:cs typeface="+mn-lt"/>
              </a:rPr>
              <a:t>Ketään ei kiusata</a:t>
            </a:r>
            <a:endParaRPr lang="fi-FI">
              <a:ea typeface="Tahoma"/>
              <a:cs typeface="Tahoma"/>
            </a:endParaRPr>
          </a:p>
          <a:p>
            <a:r>
              <a:rPr lang="fi-FI" sz="2000" dirty="0">
                <a:ea typeface="Tahoma"/>
                <a:cs typeface="Tahoma"/>
              </a:rPr>
              <a:t>Muut säännöt luodaan yhdessä. </a:t>
            </a:r>
          </a:p>
          <a:p>
            <a:endParaRPr lang="fi-FI" sz="2000">
              <a:ea typeface="Tahoma"/>
              <a:cs typeface="Tahoma"/>
            </a:endParaRPr>
          </a:p>
          <a:p>
            <a:r>
              <a:rPr lang="fi-FI" sz="2000" dirty="0">
                <a:ea typeface="Tahoma"/>
                <a:cs typeface="Tahoma"/>
              </a:rPr>
              <a:t>Ryhmä jakautuu pareihin (tai yksin) ja jokainen pari (yksilö) keksii kaksi sääntöä lisää ryhmälle. Parit (yksilö) kertovat vuorollaan keksimänsä säännöt ryhmälle, jotka kirjataan ylös.</a:t>
            </a:r>
            <a:endParaRPr lang="fi-FI" dirty="0">
              <a:ea typeface="Tahoma"/>
              <a:cs typeface="Tahoma"/>
            </a:endParaRPr>
          </a:p>
          <a:p>
            <a:endParaRPr lang="fi-FI">
              <a:ea typeface="Tahoma"/>
              <a:cs typeface="Tahoma"/>
            </a:endParaRPr>
          </a:p>
          <a:p>
            <a:r>
              <a:rPr lang="fi-FI" sz="2000" dirty="0">
                <a:ea typeface="Tahoma"/>
                <a:cs typeface="Tahoma"/>
              </a:rPr>
              <a:t>Lopuksi keskustellaan säännöistä ja tarvittaessa äänestetään niistä.</a:t>
            </a:r>
            <a:endParaRPr lang="fi-FI" dirty="0"/>
          </a:p>
          <a:p>
            <a:endParaRPr lang="fi-FI" sz="2000">
              <a:ea typeface="Tahoma"/>
              <a:cs typeface="Tahoma"/>
            </a:endParaRPr>
          </a:p>
          <a:p>
            <a:r>
              <a:rPr lang="fi-FI" sz="2000" dirty="0">
                <a:ea typeface="Tahoma"/>
                <a:cs typeface="Tahoma"/>
              </a:rPr>
              <a:t>Valituista säännöistä muodostetaan ryhmän säännöt, jotka kirjataan ylös kaikkien nähtäville.</a:t>
            </a:r>
            <a:endParaRPr lang="fi-FI" dirty="0"/>
          </a:p>
          <a:p>
            <a:endParaRPr lang="fi-FI" sz="2000">
              <a:ea typeface="Tahoma"/>
              <a:cs typeface="Tahoma"/>
            </a:endParaRPr>
          </a:p>
          <a:p>
            <a:r>
              <a:rPr lang="fi-FI" sz="2000" dirty="0">
                <a:ea typeface="Tahoma"/>
                <a:cs typeface="Tahoma"/>
              </a:rPr>
              <a:t>(EHYT ry 2015, 28.)</a:t>
            </a:r>
          </a:p>
        </p:txBody>
      </p:sp>
    </p:spTree>
    <p:extLst>
      <p:ext uri="{BB962C8B-B14F-4D97-AF65-F5344CB8AC3E}">
        <p14:creationId xmlns:p14="http://schemas.microsoft.com/office/powerpoint/2010/main" val="1718935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61779-F38E-4A47-8BCF-58491B4FA58E}"/>
              </a:ext>
            </a:extLst>
          </p:cNvPr>
          <p:cNvSpPr>
            <a:spLocks noGrp="1"/>
          </p:cNvSpPr>
          <p:nvPr>
            <p:ph type="title"/>
          </p:nvPr>
        </p:nvSpPr>
        <p:spPr/>
        <p:txBody>
          <a:bodyPr/>
          <a:lstStyle/>
          <a:p>
            <a:r>
              <a:rPr lang="fi-FI" dirty="0"/>
              <a:t>Ryhmäytymistä</a:t>
            </a:r>
            <a:endParaRPr lang="fi-FI" sz="1600" dirty="0">
              <a:ea typeface="Tahoma"/>
              <a:cs typeface="Tahoma"/>
            </a:endParaRPr>
          </a:p>
        </p:txBody>
      </p:sp>
      <p:sp>
        <p:nvSpPr>
          <p:cNvPr id="6" name="Tekstiruutu 5">
            <a:extLst>
              <a:ext uri="{FF2B5EF4-FFF2-40B4-BE49-F238E27FC236}">
                <a16:creationId xmlns:a16="http://schemas.microsoft.com/office/drawing/2014/main" id="{6064CC8C-DD8F-D52D-8FE3-AE484059E538}"/>
              </a:ext>
            </a:extLst>
          </p:cNvPr>
          <p:cNvSpPr txBox="1"/>
          <p:nvPr/>
        </p:nvSpPr>
        <p:spPr>
          <a:xfrm>
            <a:off x="690372" y="1331171"/>
            <a:ext cx="10663428" cy="2862322"/>
          </a:xfrm>
          <a:prstGeom prst="rect">
            <a:avLst/>
          </a:prstGeom>
          <a:noFill/>
        </p:spPr>
        <p:txBody>
          <a:bodyPr wrap="square">
            <a:spAutoFit/>
          </a:bodyPr>
          <a:lstStyle/>
          <a:p>
            <a:r>
              <a:rPr lang="fi-FI" b="1"/>
              <a:t>Uudet nimet:</a:t>
            </a:r>
          </a:p>
          <a:p>
            <a:endParaRPr lang="fi-FI"/>
          </a:p>
          <a:p>
            <a:r>
              <a:rPr lang="fi-FI"/>
              <a:t>Koulutukseen osallistuvat valitsevat itselleen jonkin myönteisen ominaisuuden, joka alkaa samalla kirjaimella kuin etunimi (esim. Anni Aurinkoinen, Tero Täsmällinen).</a:t>
            </a:r>
          </a:p>
          <a:p>
            <a:endParaRPr lang="fi-FI"/>
          </a:p>
          <a:p>
            <a:r>
              <a:rPr lang="fi-FI"/>
              <a:t>Tämän jälkeen kierretään ryhmässä ja esittäydytään uudella nimellä. </a:t>
            </a:r>
          </a:p>
          <a:p>
            <a:endParaRPr lang="fi-FI"/>
          </a:p>
          <a:p>
            <a:r>
              <a:rPr lang="fi-FI"/>
              <a:t>Lopuksi jaetaan ryhmässä yhdellä lauseella, miksi valitsi juuri kyseisen ominaisuuden.</a:t>
            </a:r>
          </a:p>
          <a:p>
            <a:endParaRPr lang="fi-FI" sz="1800">
              <a:ea typeface="Tahoma"/>
              <a:cs typeface="Tahoma"/>
            </a:endParaRPr>
          </a:p>
          <a:p>
            <a:r>
              <a:rPr lang="fi-FI" sz="1800">
                <a:ea typeface="Tahoma"/>
                <a:cs typeface="Tahoma"/>
              </a:rPr>
              <a:t>(EHYT ry 2015, 30.)</a:t>
            </a:r>
          </a:p>
        </p:txBody>
      </p:sp>
    </p:spTree>
    <p:extLst>
      <p:ext uri="{BB962C8B-B14F-4D97-AF65-F5344CB8AC3E}">
        <p14:creationId xmlns:p14="http://schemas.microsoft.com/office/powerpoint/2010/main" val="1529805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61779-F38E-4A47-8BCF-58491B4FA58E}"/>
              </a:ext>
            </a:extLst>
          </p:cNvPr>
          <p:cNvSpPr>
            <a:spLocks noGrp="1"/>
          </p:cNvSpPr>
          <p:nvPr>
            <p:ph type="title"/>
          </p:nvPr>
        </p:nvSpPr>
        <p:spPr/>
        <p:txBody>
          <a:bodyPr/>
          <a:lstStyle/>
          <a:p>
            <a:r>
              <a:rPr lang="fi-FI" dirty="0"/>
              <a:t>Ryhmäytymistä</a:t>
            </a:r>
            <a:endParaRPr lang="fi-FI" sz="1600" dirty="0">
              <a:ea typeface="Tahoma"/>
              <a:cs typeface="Tahoma"/>
            </a:endParaRPr>
          </a:p>
        </p:txBody>
      </p:sp>
      <p:sp>
        <p:nvSpPr>
          <p:cNvPr id="6" name="Tekstiruutu 5">
            <a:extLst>
              <a:ext uri="{FF2B5EF4-FFF2-40B4-BE49-F238E27FC236}">
                <a16:creationId xmlns:a16="http://schemas.microsoft.com/office/drawing/2014/main" id="{6064CC8C-DD8F-D52D-8FE3-AE484059E538}"/>
              </a:ext>
            </a:extLst>
          </p:cNvPr>
          <p:cNvSpPr txBox="1"/>
          <p:nvPr/>
        </p:nvSpPr>
        <p:spPr>
          <a:xfrm>
            <a:off x="690372" y="1331171"/>
            <a:ext cx="10663428" cy="3139321"/>
          </a:xfrm>
          <a:prstGeom prst="rect">
            <a:avLst/>
          </a:prstGeom>
          <a:noFill/>
        </p:spPr>
        <p:txBody>
          <a:bodyPr wrap="square">
            <a:spAutoFit/>
          </a:bodyPr>
          <a:lstStyle/>
          <a:p>
            <a:r>
              <a:rPr lang="fi-FI" b="1"/>
              <a:t>Tee vai kahvi?:</a:t>
            </a:r>
          </a:p>
          <a:p>
            <a:endParaRPr lang="fi-FI"/>
          </a:p>
          <a:p>
            <a:r>
              <a:rPr lang="fi-FI"/>
              <a:t>Osallistujat seisovat tilassa vapaasti ja keskelle tilaa on tehty raja.</a:t>
            </a:r>
          </a:p>
          <a:p>
            <a:r>
              <a:rPr lang="fi-FI"/>
              <a:t> </a:t>
            </a:r>
          </a:p>
          <a:p>
            <a:r>
              <a:rPr lang="fi-FI"/>
              <a:t>Koulutuksen vetäjä osoittaa: ”Tämä puoli on tee, tämä puoli on kahvi. Kumman valitset?” Kahvinjuojat siirtyvät omalle puolelleen ja teenjuojat omalleen. </a:t>
            </a:r>
          </a:p>
          <a:p>
            <a:endParaRPr lang="fi-FI"/>
          </a:p>
          <a:p>
            <a:r>
              <a:rPr lang="fi-FI"/>
              <a:t>Tätä jatketaan huutelemalla uusia vaihtoehtopareja osoittaen aina, kumpi puoli on kumpi. Myös koulutukseen osallistuvat voivat keksiä vaihtoehtopareja vuorollaan. </a:t>
            </a:r>
          </a:p>
          <a:p>
            <a:endParaRPr lang="fi-FI" sz="1800">
              <a:ea typeface="Tahoma"/>
              <a:cs typeface="Tahoma"/>
            </a:endParaRPr>
          </a:p>
          <a:p>
            <a:r>
              <a:rPr lang="fi-FI" sz="1800">
                <a:ea typeface="Tahoma"/>
                <a:cs typeface="Tahoma"/>
              </a:rPr>
              <a:t>(Mahis 2021, 7.)</a:t>
            </a:r>
          </a:p>
        </p:txBody>
      </p:sp>
    </p:spTree>
    <p:extLst>
      <p:ext uri="{BB962C8B-B14F-4D97-AF65-F5344CB8AC3E}">
        <p14:creationId xmlns:p14="http://schemas.microsoft.com/office/powerpoint/2010/main" val="3387902728"/>
      </p:ext>
    </p:extLst>
  </p:cSld>
  <p:clrMapOvr>
    <a:masterClrMapping/>
  </p:clrMapOvr>
</p:sld>
</file>

<file path=ppt/theme/theme1.xml><?xml version="1.0" encoding="utf-8"?>
<a:theme xmlns:a="http://schemas.openxmlformats.org/drawingml/2006/main" name="Office-teema">
  <a:themeElements>
    <a:clrScheme name="TEM 1 cyan 2 sininen">
      <a:dk1>
        <a:srgbClr val="000000"/>
      </a:dk1>
      <a:lt1>
        <a:srgbClr val="FFFFFF"/>
      </a:lt1>
      <a:dk2>
        <a:srgbClr val="195C98"/>
      </a:dk2>
      <a:lt2>
        <a:srgbClr val="E7E6E6"/>
      </a:lt2>
      <a:accent1>
        <a:srgbClr val="31E1E9"/>
      </a:accent1>
      <a:accent2>
        <a:srgbClr val="195C98"/>
      </a:accent2>
      <a:accent3>
        <a:srgbClr val="767171"/>
      </a:accent3>
      <a:accent4>
        <a:srgbClr val="BFBFBF"/>
      </a:accent4>
      <a:accent5>
        <a:srgbClr val="98F0F4"/>
      </a:accent5>
      <a:accent6>
        <a:srgbClr val="8CADCC"/>
      </a:accent6>
      <a:hlink>
        <a:srgbClr val="0563C1"/>
      </a:hlink>
      <a:folHlink>
        <a:srgbClr val="954F72"/>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FI_EU-rahastot_TEM_v3_TEM-logo" id="{404F51EF-D9AE-AC4C-93F0-C51AE1CFA334}" vid="{1F4B9051-922E-F843-8D00-507E33FDF3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cbaf6df-28d1-4051-96bd-d1b16da91ec0">
      <Terms xmlns="http://schemas.microsoft.com/office/infopath/2007/PartnerControls"/>
    </lcf76f155ced4ddcb4097134ff3c332f>
    <TaxCatchAll xmlns="ab7c9a21-d350-4b41-9c0d-7630c06ee22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EAD6F9E353ACE645A1DBC46DDEBD9B99" ma:contentTypeVersion="18" ma:contentTypeDescription="Luo uusi asiakirja." ma:contentTypeScope="" ma:versionID="59e3f3aed10ebd4f895aef28395ce267">
  <xsd:schema xmlns:xsd="http://www.w3.org/2001/XMLSchema" xmlns:xs="http://www.w3.org/2001/XMLSchema" xmlns:p="http://schemas.microsoft.com/office/2006/metadata/properties" xmlns:ns2="7cbaf6df-28d1-4051-96bd-d1b16da91ec0" xmlns:ns3="ab7c9a21-d350-4b41-9c0d-7630c06ee22e" targetNamespace="http://schemas.microsoft.com/office/2006/metadata/properties" ma:root="true" ma:fieldsID="3a765bad396f56bb3b7e194a6fc02ac1" ns2:_="" ns3:_="">
    <xsd:import namespace="7cbaf6df-28d1-4051-96bd-d1b16da91ec0"/>
    <xsd:import namespace="ab7c9a21-d350-4b41-9c0d-7630c06ee22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baf6df-28d1-4051-96bd-d1b16da91e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6853d09c-5e0b-4830-ab82-f00ec2fe96e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7c9a21-d350-4b41-9c0d-7630c06ee22e"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f1889528-c14f-4173-ae30-08d2abd1dae2}" ma:internalName="TaxCatchAll" ma:showField="CatchAllData" ma:web="ab7c9a21-d350-4b41-9c0d-7630c06ee2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6995D6-85C0-403D-8158-79B51F57DEDD}">
  <ds:schemaRefs>
    <ds:schemaRef ds:uri="7cbaf6df-28d1-4051-96bd-d1b16da91ec0"/>
    <ds:schemaRef ds:uri="ab7c9a21-d350-4b41-9c0d-7630c06ee22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38BEA2E-745D-46B6-BF14-2337132A6EEA}">
  <ds:schemaRefs>
    <ds:schemaRef ds:uri="http://schemas.microsoft.com/sharepoint/v3/contenttype/forms"/>
  </ds:schemaRefs>
</ds:datastoreItem>
</file>

<file path=customXml/itemProps3.xml><?xml version="1.0" encoding="utf-8"?>
<ds:datastoreItem xmlns:ds="http://schemas.openxmlformats.org/officeDocument/2006/customXml" ds:itemID="{A8BBBC9E-3BDA-4F9D-9991-2450F0FC8A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baf6df-28d1-4051-96bd-d1b16da91ec0"/>
    <ds:schemaRef ds:uri="ab7c9a21-d350-4b41-9c0d-7630c06ee2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FI_EU-rahastot_TEM_v3_TEM-logo</Template>
  <TotalTime>0</TotalTime>
  <Words>2244</Words>
  <Application>Microsoft Office PowerPoint</Application>
  <PresentationFormat>Laajakuva</PresentationFormat>
  <Paragraphs>324</Paragraphs>
  <Slides>33</Slides>
  <Notes>0</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33</vt:i4>
      </vt:variant>
    </vt:vector>
  </HeadingPairs>
  <TitlesOfParts>
    <vt:vector size="42" baseType="lpstr">
      <vt:lpstr>Arial</vt:lpstr>
      <vt:lpstr>Calibri</vt:lpstr>
      <vt:lpstr>Courier New</vt:lpstr>
      <vt:lpstr>Fira Sans</vt:lpstr>
      <vt:lpstr>System Font Regular</vt:lpstr>
      <vt:lpstr>Tahoma</vt:lpstr>
      <vt:lpstr>Wingdings,Sans-Serif</vt:lpstr>
      <vt:lpstr>WordVisi_MSFontService</vt:lpstr>
      <vt:lpstr>Office-teema</vt:lpstr>
      <vt:lpstr>Vertaisohjaajakoulutus </vt:lpstr>
      <vt:lpstr>Koulutuksen runko</vt:lpstr>
      <vt:lpstr>1. Tutustuminen, yleiset asiat ja säännöt</vt:lpstr>
      <vt:lpstr>Tutustuminen</vt:lpstr>
      <vt:lpstr>Vertaisohjaajatoiminta</vt:lpstr>
      <vt:lpstr>Pohdinta millainen on hyvä vertaisohjaaja?</vt:lpstr>
      <vt:lpstr>Ryhmän/koulutuksen säännöt</vt:lpstr>
      <vt:lpstr>Ryhmäytymistä</vt:lpstr>
      <vt:lpstr>Ryhmäytymistä</vt:lpstr>
      <vt:lpstr>Ryhmäytymistä</vt:lpstr>
      <vt:lpstr>2. Vuorovaikutus ja sosiaaliset taidot</vt:lpstr>
      <vt:lpstr>Vuorovaikutustaidot</vt:lpstr>
      <vt:lpstr>Vuorovaikutustaidot</vt:lpstr>
      <vt:lpstr>Vuorovaikutustaidot</vt:lpstr>
      <vt:lpstr>Vuorovaikutus ja sosiaaliset taidot</vt:lpstr>
      <vt:lpstr>Sosiaaliset taidot</vt:lpstr>
      <vt:lpstr>Vuorovaikutus ja sosiaaliset taidot</vt:lpstr>
      <vt:lpstr>3. Itsetuntemus ja voimavarakeskeisyys</vt:lpstr>
      <vt:lpstr>Itsetuntemus</vt:lpstr>
      <vt:lpstr>Itsetuntemus</vt:lpstr>
      <vt:lpstr>Voimavarakeskeisyys</vt:lpstr>
      <vt:lpstr>Itsetuntemus ja voimavarakeskeisyys</vt:lpstr>
      <vt:lpstr>Itsetuntemus ja voimavarakeskeisyys</vt:lpstr>
      <vt:lpstr>Rentoutus</vt:lpstr>
      <vt:lpstr>4. Ryhmänohjaus työpajalla ja työnohjaus</vt:lpstr>
      <vt:lpstr>Työpajalla toimiminen</vt:lpstr>
      <vt:lpstr>Ryhmätyötaidot</vt:lpstr>
      <vt:lpstr>Haastavat tilanteet</vt:lpstr>
      <vt:lpstr>Työnohjauksen esittely</vt:lpstr>
      <vt:lpstr>Ryhmänohjauksen harjoittelua</vt:lpstr>
      <vt:lpstr>Valmistuminen</vt:lpstr>
      <vt:lpstr>Lähteet:</vt:lpstr>
      <vt:lpstr>Kuvalähteet: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dc:title>
  <dc:creator>Topi Nuuttila</dc:creator>
  <cp:lastModifiedBy>Topi Nuuttila</cp:lastModifiedBy>
  <cp:revision>29</cp:revision>
  <cp:lastPrinted>2023-09-07T08:03:11Z</cp:lastPrinted>
  <dcterms:created xsi:type="dcterms:W3CDTF">2023-07-17T10:27:22Z</dcterms:created>
  <dcterms:modified xsi:type="dcterms:W3CDTF">2024-04-25T10:13:16Z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0x010100EAD6F9E353ACE645A1DBC46DDEBD9B99</vt:lpwstr>
  </property>
  <property fmtid="{D5CDD505-2E9C-101B-9397-08002B2CF9AE}" pid="3" name="MediaServiceImageTags">
    <vt:lpwstr/>
  </property>
</Properties>
</file>