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966"/>
    <a:srgbClr val="40B1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689A41-20B2-1D01-9021-61967B0500CF}" v="13" dt="2024-03-18T08:35:52.5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7F0C594-743F-4FB7-81D9-604555C863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B601D1E-AC38-44F5-A012-35BD39EBE4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17B9E6C-D9C9-48BE-BF85-E998FFCAB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E242-A1EE-400D-9E4A-B9A58AB0BED5}" type="datetimeFigureOut">
              <a:rPr lang="fi-FI" smtClean="0"/>
              <a:t>18.3.2024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AAA2AF-0DF3-4B44-9427-4E1EDFB87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5EA51C4-1941-49DF-8D9E-82EFA0281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84D76-680F-460A-9056-1C2ACB73F0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7593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185D845-F0EC-46BB-85D7-63A968D12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77553629-9F89-4567-9A83-FFDE197C1C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EAEA159-9AE1-48C8-AE9F-2C1D32C1C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E242-A1EE-400D-9E4A-B9A58AB0BED5}" type="datetimeFigureOut">
              <a:rPr lang="fi-FI" smtClean="0"/>
              <a:t>18.3.2024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5C002DE-7FA9-4291-8A17-9A0685584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C0B56F9-1A67-4F73-8214-8EE168EB0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84D76-680F-460A-9056-1C2ACB73F0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1434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148CD2D4-137B-44B5-B527-881B80FD8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EB5DEA5-A1DB-45DB-8A3F-6D601A3B1F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B6697A0-3B81-4733-9A38-C309CD716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E242-A1EE-400D-9E4A-B9A58AB0BED5}" type="datetimeFigureOut">
              <a:rPr lang="fi-FI" smtClean="0"/>
              <a:t>18.3.2024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5F0CB9F-CCAB-4F19-B57D-01F3F1F75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990C3ED-C42D-4577-8F52-2796EA938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84D76-680F-460A-9056-1C2ACB73F0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5230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F6C1227-4B93-499C-9630-9A97987E4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5BC8718-0864-4179-90F0-68B6AA9EA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9CB0F40-980E-4092-A206-115EFBCCD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E242-A1EE-400D-9E4A-B9A58AB0BED5}" type="datetimeFigureOut">
              <a:rPr lang="fi-FI" smtClean="0"/>
              <a:t>18.3.2024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F19CAA1-F3B9-413B-A906-321A4E258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26727F1-3893-4E5B-AE61-D76E1D92D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84D76-680F-460A-9056-1C2ACB73F0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1953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2BA8176-FB94-4EB7-B574-D1B92B082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8685650-90E4-4906-9690-522243C76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1172925-7DBB-4ECC-8E92-FAE18A50B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E242-A1EE-400D-9E4A-B9A58AB0BED5}" type="datetimeFigureOut">
              <a:rPr lang="fi-FI" smtClean="0"/>
              <a:t>18.3.2024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7365E4D-DCE1-4DA7-8D4A-0BE429ECA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0D4FDC7-1384-4BA8-95F9-CAB589CCD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84D76-680F-460A-9056-1C2ACB73F0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8459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138C7C9-C2C7-4206-B49C-5595E7A99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82685E9-002E-41CA-8E7D-9867BBFC9A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79AA5DB-884C-431B-B96E-83ECF2F5AD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0EA01F7-FCBB-49D2-94DC-81CD26F14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E242-A1EE-400D-9E4A-B9A58AB0BED5}" type="datetimeFigureOut">
              <a:rPr lang="fi-FI" smtClean="0"/>
              <a:t>18.3.2024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368E877-F19B-4FAE-AA1E-458BD6153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5F77A79-4179-4513-A55E-24C54CEE0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84D76-680F-460A-9056-1C2ACB73F0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5779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80D893E-DC83-4A11-8B10-D9F192FCC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FFDA6E6-49B5-4487-A275-D74CB8A8FD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0B1D2D3-BC6A-43C6-9865-FBD57AD839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E0323FE-486A-412E-94F2-742C6F92DE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5C80D129-94C8-44FE-97A3-5D3FD44961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24AA8AD8-D97E-4804-885F-6F03A435B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E242-A1EE-400D-9E4A-B9A58AB0BED5}" type="datetimeFigureOut">
              <a:rPr lang="fi-FI" smtClean="0"/>
              <a:t>18.3.2024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0847B281-A3C3-43C3-9200-1A2DD9ED6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EFB53F10-858C-4844-B82A-5123215D8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84D76-680F-460A-9056-1C2ACB73F0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9451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31AB5DD-A84E-4CD8-8F71-A9002DE52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59EA265-E81E-424C-BDC7-554036327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E242-A1EE-400D-9E4A-B9A58AB0BED5}" type="datetimeFigureOut">
              <a:rPr lang="fi-FI" smtClean="0"/>
              <a:t>18.3.2024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59CF8A0-5248-4E00-A49C-7AB2173D1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6952956-2C4B-4798-8BF6-F1F8F1B6D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84D76-680F-460A-9056-1C2ACB73F0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5287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CD71B6C-8F97-4D85-9971-FEADE63A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E242-A1EE-400D-9E4A-B9A58AB0BED5}" type="datetimeFigureOut">
              <a:rPr lang="fi-FI" smtClean="0"/>
              <a:t>18.3.2024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8127BC71-4008-4EA9-B856-5ECD658F5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8BEC9BB1-3883-483E-A101-86685698C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84D76-680F-460A-9056-1C2ACB73F0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0829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A4E3E2-1C26-4966-BB10-4A56B78B6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4B6B056-647C-484A-8A43-C23464D10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C7A5E30E-CDB5-4005-B358-E74E57FEA5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3A93FBD-3006-4FA0-814E-7DBE15F79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E242-A1EE-400D-9E4A-B9A58AB0BED5}" type="datetimeFigureOut">
              <a:rPr lang="fi-FI" smtClean="0"/>
              <a:t>18.3.2024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8E61B7A-E29F-413E-804A-D4DCF25FF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D408C95-B82C-404C-BA54-75508323D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84D76-680F-460A-9056-1C2ACB73F0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6190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DFD37B4-6632-4F9D-A7E5-87DDF5902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0352FC70-37D1-416A-AECC-4BD0ADBFE7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340EAD7-D85E-45C4-8B2E-3F4BD49F3B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1B3C29F-7BE8-465B-AD94-DCE711BF1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E242-A1EE-400D-9E4A-B9A58AB0BED5}" type="datetimeFigureOut">
              <a:rPr lang="fi-FI" smtClean="0"/>
              <a:t>18.3.2024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5AA8C8B-4030-4E67-98CB-4A83C5959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AC4EA6B-5275-41E4-A5D8-BC679B36B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84D76-680F-460A-9056-1C2ACB73F0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738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7AE7D805-C940-4D2B-8CF6-9A09AC299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79738D2-CE37-4247-B93B-E075EC085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CC56FC7-0DF4-4F39-8EBC-C9DCEC1B2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6E242-A1EE-400D-9E4A-B9A58AB0BED5}" type="datetimeFigureOut">
              <a:rPr lang="fi-FI" smtClean="0"/>
              <a:t>18.3.2024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6708C16-2B3B-4915-8D28-FAFED03E76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8B649DE-EB37-45CF-988C-2A46F00CD2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84D76-680F-460A-9056-1C2ACB73F0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1204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>
            <a:extLst>
              <a:ext uri="{FF2B5EF4-FFF2-40B4-BE49-F238E27FC236}">
                <a16:creationId xmlns:a16="http://schemas.microsoft.com/office/drawing/2014/main" id="{1EB995F3-0AEB-4D1D-821D-69EA803B3B5E}"/>
              </a:ext>
            </a:extLst>
          </p:cNvPr>
          <p:cNvSpPr/>
          <p:nvPr/>
        </p:nvSpPr>
        <p:spPr>
          <a:xfrm>
            <a:off x="4121810" y="90616"/>
            <a:ext cx="2627870" cy="654908"/>
          </a:xfrm>
          <a:prstGeom prst="rect">
            <a:avLst/>
          </a:prstGeom>
          <a:solidFill>
            <a:srgbClr val="FFFF00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Asiakas toivoo apua</a:t>
            </a:r>
          </a:p>
          <a:p>
            <a:pPr algn="ctr"/>
            <a:endParaRPr lang="fi-FI" sz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Suorakulmio: Pyöristetyt kulmat 3">
            <a:extLst>
              <a:ext uri="{FF2B5EF4-FFF2-40B4-BE49-F238E27FC236}">
                <a16:creationId xmlns:a16="http://schemas.microsoft.com/office/drawing/2014/main" id="{D09AFA50-5F5F-4936-9324-FA9F8184527D}"/>
              </a:ext>
            </a:extLst>
          </p:cNvPr>
          <p:cNvSpPr/>
          <p:nvPr/>
        </p:nvSpPr>
        <p:spPr>
          <a:xfrm>
            <a:off x="146622" y="714158"/>
            <a:ext cx="1253350" cy="889688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Työnhaun </a:t>
            </a:r>
            <a:r>
              <a:rPr lang="fi-FI" sz="120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alkukartoi</a:t>
            </a:r>
            <a:r>
              <a:rPr lang="fi-FI" sz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</a:t>
            </a:r>
          </a:p>
          <a:p>
            <a:pPr algn="ctr"/>
            <a:r>
              <a:rPr lang="fi-FI" sz="120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tus</a:t>
            </a:r>
            <a:endParaRPr lang="fi-FI" sz="120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Suorakulmio: Pyöristetyt kulmat 4">
            <a:extLst>
              <a:ext uri="{FF2B5EF4-FFF2-40B4-BE49-F238E27FC236}">
                <a16:creationId xmlns:a16="http://schemas.microsoft.com/office/drawing/2014/main" id="{E8954B66-20EF-49C4-BDA2-09DFDB100C45}"/>
              </a:ext>
            </a:extLst>
          </p:cNvPr>
          <p:cNvSpPr/>
          <p:nvPr/>
        </p:nvSpPr>
        <p:spPr>
          <a:xfrm>
            <a:off x="1421287" y="1384259"/>
            <a:ext cx="989357" cy="88968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Koulutus</a:t>
            </a:r>
          </a:p>
        </p:txBody>
      </p:sp>
      <p:sp>
        <p:nvSpPr>
          <p:cNvPr id="7" name="Suorakulmio: Pyöristetyt kulmat 6">
            <a:extLst>
              <a:ext uri="{FF2B5EF4-FFF2-40B4-BE49-F238E27FC236}">
                <a16:creationId xmlns:a16="http://schemas.microsoft.com/office/drawing/2014/main" id="{FD9AC9F5-91D9-4003-8248-3E5C4D398E58}"/>
              </a:ext>
            </a:extLst>
          </p:cNvPr>
          <p:cNvSpPr/>
          <p:nvPr/>
        </p:nvSpPr>
        <p:spPr>
          <a:xfrm>
            <a:off x="2500107" y="1289219"/>
            <a:ext cx="1046208" cy="86909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Työn välitys</a:t>
            </a:r>
          </a:p>
        </p:txBody>
      </p:sp>
      <p:sp>
        <p:nvSpPr>
          <p:cNvPr id="8" name="Suorakulmio: Pyöristetyt kulmat 7">
            <a:extLst>
              <a:ext uri="{FF2B5EF4-FFF2-40B4-BE49-F238E27FC236}">
                <a16:creationId xmlns:a16="http://schemas.microsoft.com/office/drawing/2014/main" id="{7215E299-8DFB-4F29-A336-D13F218933A3}"/>
              </a:ext>
            </a:extLst>
          </p:cNvPr>
          <p:cNvSpPr/>
          <p:nvPr/>
        </p:nvSpPr>
        <p:spPr>
          <a:xfrm>
            <a:off x="3539826" y="1564385"/>
            <a:ext cx="1282617" cy="86909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Osaaminen Ammattitaito</a:t>
            </a:r>
          </a:p>
        </p:txBody>
      </p:sp>
      <p:sp>
        <p:nvSpPr>
          <p:cNvPr id="9" name="Suorakulmio: Pyöristetyt kulmat 8">
            <a:extLst>
              <a:ext uri="{FF2B5EF4-FFF2-40B4-BE49-F238E27FC236}">
                <a16:creationId xmlns:a16="http://schemas.microsoft.com/office/drawing/2014/main" id="{DF0CE511-4301-48E0-B47E-37ADDB10F736}"/>
              </a:ext>
            </a:extLst>
          </p:cNvPr>
          <p:cNvSpPr/>
          <p:nvPr/>
        </p:nvSpPr>
        <p:spPr>
          <a:xfrm>
            <a:off x="4647113" y="1158363"/>
            <a:ext cx="1232897" cy="84025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Kuntoutus</a:t>
            </a:r>
          </a:p>
        </p:txBody>
      </p:sp>
      <p:sp>
        <p:nvSpPr>
          <p:cNvPr id="10" name="Suorakulmio: Pyöristetyt kulmat 9">
            <a:extLst>
              <a:ext uri="{FF2B5EF4-FFF2-40B4-BE49-F238E27FC236}">
                <a16:creationId xmlns:a16="http://schemas.microsoft.com/office/drawing/2014/main" id="{C5DB7048-75F6-4416-B969-B344B799CA42}"/>
              </a:ext>
            </a:extLst>
          </p:cNvPr>
          <p:cNvSpPr/>
          <p:nvPr/>
        </p:nvSpPr>
        <p:spPr>
          <a:xfrm>
            <a:off x="5817226" y="1335155"/>
            <a:ext cx="1241843" cy="86909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Psykologiset palvelut</a:t>
            </a:r>
          </a:p>
        </p:txBody>
      </p:sp>
      <p:sp>
        <p:nvSpPr>
          <p:cNvPr id="11" name="Suorakulmio: Pyöristetyt kulmat 10">
            <a:extLst>
              <a:ext uri="{FF2B5EF4-FFF2-40B4-BE49-F238E27FC236}">
                <a16:creationId xmlns:a16="http://schemas.microsoft.com/office/drawing/2014/main" id="{44F8E6ED-6CC6-4C7A-AB63-C98A0F063DCA}"/>
              </a:ext>
            </a:extLst>
          </p:cNvPr>
          <p:cNvSpPr/>
          <p:nvPr/>
        </p:nvSpPr>
        <p:spPr>
          <a:xfrm>
            <a:off x="7065950" y="1165663"/>
            <a:ext cx="1013259" cy="86909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Työkyky</a:t>
            </a:r>
          </a:p>
        </p:txBody>
      </p:sp>
      <p:sp>
        <p:nvSpPr>
          <p:cNvPr id="12" name="Suorakulmio: Pyöristetyt kulmat 11">
            <a:extLst>
              <a:ext uri="{FF2B5EF4-FFF2-40B4-BE49-F238E27FC236}">
                <a16:creationId xmlns:a16="http://schemas.microsoft.com/office/drawing/2014/main" id="{1F55E67D-3E2F-4E19-9ABA-768E248ECF61}"/>
              </a:ext>
            </a:extLst>
          </p:cNvPr>
          <p:cNvSpPr/>
          <p:nvPr/>
        </p:nvSpPr>
        <p:spPr>
          <a:xfrm>
            <a:off x="9128437" y="1300327"/>
            <a:ext cx="1009139" cy="86909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Ammatinvalinta</a:t>
            </a:r>
          </a:p>
        </p:txBody>
      </p:sp>
      <p:sp>
        <p:nvSpPr>
          <p:cNvPr id="13" name="Suorakulmio: Pyöristetyt kulmat 12">
            <a:extLst>
              <a:ext uri="{FF2B5EF4-FFF2-40B4-BE49-F238E27FC236}">
                <a16:creationId xmlns:a16="http://schemas.microsoft.com/office/drawing/2014/main" id="{81136FE3-4E06-4123-A7AC-814F21A3F186}"/>
              </a:ext>
            </a:extLst>
          </p:cNvPr>
          <p:cNvSpPr/>
          <p:nvPr/>
        </p:nvSpPr>
        <p:spPr>
          <a:xfrm>
            <a:off x="10244619" y="1241732"/>
            <a:ext cx="848273" cy="85261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Nuoret </a:t>
            </a:r>
          </a:p>
        </p:txBody>
      </p:sp>
      <p:sp>
        <p:nvSpPr>
          <p:cNvPr id="14" name="Suorakulmio: Pyöristetyt kulmat 13">
            <a:extLst>
              <a:ext uri="{FF2B5EF4-FFF2-40B4-BE49-F238E27FC236}">
                <a16:creationId xmlns:a16="http://schemas.microsoft.com/office/drawing/2014/main" id="{D5BED25E-EF7E-4EA4-A855-EEBD8EDDA261}"/>
              </a:ext>
            </a:extLst>
          </p:cNvPr>
          <p:cNvSpPr/>
          <p:nvPr/>
        </p:nvSpPr>
        <p:spPr>
          <a:xfrm>
            <a:off x="11132622" y="1215081"/>
            <a:ext cx="978445" cy="86909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KV työ</a:t>
            </a:r>
          </a:p>
        </p:txBody>
      </p:sp>
      <p:cxnSp>
        <p:nvCxnSpPr>
          <p:cNvPr id="18" name="Suora nuoliyhdysviiva 17">
            <a:extLst>
              <a:ext uri="{FF2B5EF4-FFF2-40B4-BE49-F238E27FC236}">
                <a16:creationId xmlns:a16="http://schemas.microsoft.com/office/drawing/2014/main" id="{619639BD-2C35-4B58-950D-A3206B9B31ED}"/>
              </a:ext>
            </a:extLst>
          </p:cNvPr>
          <p:cNvCxnSpPr>
            <a:cxnSpLocks/>
          </p:cNvCxnSpPr>
          <p:nvPr/>
        </p:nvCxnSpPr>
        <p:spPr>
          <a:xfrm flipH="1">
            <a:off x="3253946" y="634317"/>
            <a:ext cx="1434738" cy="4571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uora nuoliyhdysviiva 20">
            <a:extLst>
              <a:ext uri="{FF2B5EF4-FFF2-40B4-BE49-F238E27FC236}">
                <a16:creationId xmlns:a16="http://schemas.microsoft.com/office/drawing/2014/main" id="{13D27900-D4D2-4019-8311-5BE7B8159384}"/>
              </a:ext>
            </a:extLst>
          </p:cNvPr>
          <p:cNvCxnSpPr>
            <a:cxnSpLocks/>
          </p:cNvCxnSpPr>
          <p:nvPr/>
        </p:nvCxnSpPr>
        <p:spPr>
          <a:xfrm>
            <a:off x="6119635" y="494271"/>
            <a:ext cx="2231785" cy="9555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uora nuoliyhdysviiva 23">
            <a:extLst>
              <a:ext uri="{FF2B5EF4-FFF2-40B4-BE49-F238E27FC236}">
                <a16:creationId xmlns:a16="http://schemas.microsoft.com/office/drawing/2014/main" id="{A6B9EF23-228D-4BF1-AD74-E16D4AC2C7A3}"/>
              </a:ext>
            </a:extLst>
          </p:cNvPr>
          <p:cNvCxnSpPr>
            <a:cxnSpLocks/>
          </p:cNvCxnSpPr>
          <p:nvPr/>
        </p:nvCxnSpPr>
        <p:spPr>
          <a:xfrm flipH="1">
            <a:off x="1339416" y="494270"/>
            <a:ext cx="3240824" cy="4443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uora nuoliyhdysviiva 26">
            <a:extLst>
              <a:ext uri="{FF2B5EF4-FFF2-40B4-BE49-F238E27FC236}">
                <a16:creationId xmlns:a16="http://schemas.microsoft.com/office/drawing/2014/main" id="{440BFDC2-5B3C-4BF6-B139-DEF1F18A47DC}"/>
              </a:ext>
            </a:extLst>
          </p:cNvPr>
          <p:cNvCxnSpPr>
            <a:cxnSpLocks/>
          </p:cNvCxnSpPr>
          <p:nvPr/>
        </p:nvCxnSpPr>
        <p:spPr>
          <a:xfrm flipH="1">
            <a:off x="3845830" y="634317"/>
            <a:ext cx="850204" cy="8155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uora nuoliyhdysviiva 29">
            <a:extLst>
              <a:ext uri="{FF2B5EF4-FFF2-40B4-BE49-F238E27FC236}">
                <a16:creationId xmlns:a16="http://schemas.microsoft.com/office/drawing/2014/main" id="{23549600-1F17-492F-8417-0A8DB96C6A3E}"/>
              </a:ext>
            </a:extLst>
          </p:cNvPr>
          <p:cNvCxnSpPr>
            <a:cxnSpLocks/>
          </p:cNvCxnSpPr>
          <p:nvPr/>
        </p:nvCxnSpPr>
        <p:spPr>
          <a:xfrm flipH="1">
            <a:off x="1876988" y="584887"/>
            <a:ext cx="2703250" cy="5354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Suorakulmio: Pyöristetyt kulmat 37">
            <a:extLst>
              <a:ext uri="{FF2B5EF4-FFF2-40B4-BE49-F238E27FC236}">
                <a16:creationId xmlns:a16="http://schemas.microsoft.com/office/drawing/2014/main" id="{F9C638DE-9B0D-453C-9F6F-A504F5323FFB}"/>
              </a:ext>
            </a:extLst>
          </p:cNvPr>
          <p:cNvSpPr/>
          <p:nvPr/>
        </p:nvSpPr>
        <p:spPr>
          <a:xfrm>
            <a:off x="8062556" y="1472989"/>
            <a:ext cx="1061473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Palkkatuki</a:t>
            </a:r>
          </a:p>
        </p:txBody>
      </p:sp>
      <p:cxnSp>
        <p:nvCxnSpPr>
          <p:cNvPr id="40" name="Suora nuoliyhdysviiva 39">
            <a:extLst>
              <a:ext uri="{FF2B5EF4-FFF2-40B4-BE49-F238E27FC236}">
                <a16:creationId xmlns:a16="http://schemas.microsoft.com/office/drawing/2014/main" id="{FBC766F2-DCC6-426F-AD54-F76EB5ED1B1F}"/>
              </a:ext>
            </a:extLst>
          </p:cNvPr>
          <p:cNvCxnSpPr/>
          <p:nvPr/>
        </p:nvCxnSpPr>
        <p:spPr>
          <a:xfrm>
            <a:off x="5109827" y="634317"/>
            <a:ext cx="91440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uora nuoliyhdysviiva 41">
            <a:extLst>
              <a:ext uri="{FF2B5EF4-FFF2-40B4-BE49-F238E27FC236}">
                <a16:creationId xmlns:a16="http://schemas.microsoft.com/office/drawing/2014/main" id="{1B4FA566-028B-4437-B851-32576A91F7DD}"/>
              </a:ext>
            </a:extLst>
          </p:cNvPr>
          <p:cNvCxnSpPr>
            <a:cxnSpLocks/>
          </p:cNvCxnSpPr>
          <p:nvPr/>
        </p:nvCxnSpPr>
        <p:spPr>
          <a:xfrm>
            <a:off x="5957196" y="522084"/>
            <a:ext cx="763651" cy="7825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uora nuoliyhdysviiva 43">
            <a:extLst>
              <a:ext uri="{FF2B5EF4-FFF2-40B4-BE49-F238E27FC236}">
                <a16:creationId xmlns:a16="http://schemas.microsoft.com/office/drawing/2014/main" id="{84A5E91C-3119-4E33-9CCC-78FC3C47CF78}"/>
              </a:ext>
            </a:extLst>
          </p:cNvPr>
          <p:cNvCxnSpPr>
            <a:cxnSpLocks/>
          </p:cNvCxnSpPr>
          <p:nvPr/>
        </p:nvCxnSpPr>
        <p:spPr>
          <a:xfrm flipH="1">
            <a:off x="4837900" y="665212"/>
            <a:ext cx="108236" cy="3511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uora nuoliyhdysviiva 58">
            <a:extLst>
              <a:ext uri="{FF2B5EF4-FFF2-40B4-BE49-F238E27FC236}">
                <a16:creationId xmlns:a16="http://schemas.microsoft.com/office/drawing/2014/main" id="{45555867-BBE3-4B49-AF25-2D97A5A009BE}"/>
              </a:ext>
            </a:extLst>
          </p:cNvPr>
          <p:cNvCxnSpPr>
            <a:cxnSpLocks/>
          </p:cNvCxnSpPr>
          <p:nvPr/>
        </p:nvCxnSpPr>
        <p:spPr>
          <a:xfrm>
            <a:off x="6371437" y="522084"/>
            <a:ext cx="2379517" cy="9277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uora nuoliyhdysviiva 62">
            <a:extLst>
              <a:ext uri="{FF2B5EF4-FFF2-40B4-BE49-F238E27FC236}">
                <a16:creationId xmlns:a16="http://schemas.microsoft.com/office/drawing/2014/main" id="{2C4DC58D-62D5-479B-893F-4C97DC9EECA7}"/>
              </a:ext>
            </a:extLst>
          </p:cNvPr>
          <p:cNvCxnSpPr>
            <a:cxnSpLocks/>
          </p:cNvCxnSpPr>
          <p:nvPr/>
        </p:nvCxnSpPr>
        <p:spPr>
          <a:xfrm>
            <a:off x="6549080" y="390786"/>
            <a:ext cx="4146611" cy="7439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uora nuoliyhdysviiva 65">
            <a:extLst>
              <a:ext uri="{FF2B5EF4-FFF2-40B4-BE49-F238E27FC236}">
                <a16:creationId xmlns:a16="http://schemas.microsoft.com/office/drawing/2014/main" id="{11BF1944-3C3A-4910-A1C1-5D31BE061813}"/>
              </a:ext>
            </a:extLst>
          </p:cNvPr>
          <p:cNvCxnSpPr>
            <a:cxnSpLocks/>
          </p:cNvCxnSpPr>
          <p:nvPr/>
        </p:nvCxnSpPr>
        <p:spPr>
          <a:xfrm>
            <a:off x="6503478" y="418070"/>
            <a:ext cx="3675598" cy="11059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Suorakulmio 72">
            <a:extLst>
              <a:ext uri="{FF2B5EF4-FFF2-40B4-BE49-F238E27FC236}">
                <a16:creationId xmlns:a16="http://schemas.microsoft.com/office/drawing/2014/main" id="{8F2914DD-DFD5-4756-8D02-390E7C8AAC7B}"/>
              </a:ext>
            </a:extLst>
          </p:cNvPr>
          <p:cNvSpPr/>
          <p:nvPr/>
        </p:nvSpPr>
        <p:spPr>
          <a:xfrm>
            <a:off x="44605" y="2131191"/>
            <a:ext cx="1418560" cy="10172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100" i="1">
                <a:solidFill>
                  <a:schemeClr val="tx1"/>
                </a:solidFill>
              </a:rPr>
              <a:t>Joel Ritala</a:t>
            </a:r>
            <a:endParaRPr lang="fi-FI" sz="1100" i="1">
              <a:solidFill>
                <a:schemeClr val="tx1"/>
              </a:solidFill>
              <a:cs typeface="Calibri"/>
            </a:endParaRPr>
          </a:p>
          <a:p>
            <a:pPr algn="ctr"/>
            <a:endParaRPr lang="fi-FI" sz="1100" i="1">
              <a:solidFill>
                <a:schemeClr val="tx1"/>
              </a:solidFill>
              <a:cs typeface="Calibri"/>
            </a:endParaRPr>
          </a:p>
        </p:txBody>
      </p:sp>
      <p:sp>
        <p:nvSpPr>
          <p:cNvPr id="76" name="Suorakulmio 75">
            <a:extLst>
              <a:ext uri="{FF2B5EF4-FFF2-40B4-BE49-F238E27FC236}">
                <a16:creationId xmlns:a16="http://schemas.microsoft.com/office/drawing/2014/main" id="{949224E9-0DB1-4F50-9178-BA8C922C1F4F}"/>
              </a:ext>
            </a:extLst>
          </p:cNvPr>
          <p:cNvSpPr/>
          <p:nvPr/>
        </p:nvSpPr>
        <p:spPr>
          <a:xfrm>
            <a:off x="2412091" y="3524708"/>
            <a:ext cx="4693456" cy="2505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200" dirty="0">
                <a:solidFill>
                  <a:schemeClr val="tx1"/>
                </a:solidFill>
              </a:rPr>
              <a:t>Osaamisalue</a:t>
            </a:r>
            <a:endParaRPr lang="fi-FI" sz="1200" dirty="0" err="1">
              <a:solidFill>
                <a:schemeClr val="tx1"/>
              </a:solidFill>
              <a:cs typeface="Calibri"/>
            </a:endParaRPr>
          </a:p>
        </p:txBody>
      </p:sp>
      <p:sp>
        <p:nvSpPr>
          <p:cNvPr id="77" name="Suorakulmio 76">
            <a:extLst>
              <a:ext uri="{FF2B5EF4-FFF2-40B4-BE49-F238E27FC236}">
                <a16:creationId xmlns:a16="http://schemas.microsoft.com/office/drawing/2014/main" id="{3FAE193A-6F52-4BC4-822F-B97C9295C598}"/>
              </a:ext>
            </a:extLst>
          </p:cNvPr>
          <p:cNvSpPr/>
          <p:nvPr/>
        </p:nvSpPr>
        <p:spPr>
          <a:xfrm>
            <a:off x="1059758" y="3153359"/>
            <a:ext cx="1368627" cy="7903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100" i="1" dirty="0">
                <a:solidFill>
                  <a:schemeClr val="tx1"/>
                </a:solidFill>
                <a:ea typeface="Verdana"/>
              </a:rPr>
              <a:t>*Marleena </a:t>
            </a:r>
            <a:r>
              <a:rPr lang="fi-FI" sz="1100" i="1" dirty="0" err="1">
                <a:solidFill>
                  <a:schemeClr val="tx1"/>
                </a:solidFill>
                <a:ea typeface="Verdana"/>
              </a:rPr>
              <a:t>Tjurin</a:t>
            </a:r>
            <a:endParaRPr lang="fi-FI" sz="1100" i="1" dirty="0">
              <a:solidFill>
                <a:schemeClr val="tx1"/>
              </a:solidFill>
              <a:ea typeface="Verdana"/>
              <a:cs typeface="Calibri"/>
            </a:endParaRPr>
          </a:p>
          <a:p>
            <a:pPr algn="ctr"/>
            <a:r>
              <a:rPr lang="fi-FI" sz="1100" i="1" dirty="0">
                <a:solidFill>
                  <a:schemeClr val="tx1"/>
                </a:solidFill>
                <a:ea typeface="Verdana"/>
              </a:rPr>
              <a:t>*Joel Ritala</a:t>
            </a:r>
          </a:p>
          <a:p>
            <a:pPr algn="ctr"/>
            <a:r>
              <a:rPr lang="fi-FI" sz="1100" i="1" dirty="0">
                <a:solidFill>
                  <a:schemeClr val="tx1"/>
                </a:solidFill>
                <a:ea typeface="Verdana"/>
                <a:cs typeface="Calibri"/>
              </a:rPr>
              <a:t>Hanna Turkki</a:t>
            </a:r>
          </a:p>
        </p:txBody>
      </p:sp>
      <p:sp>
        <p:nvSpPr>
          <p:cNvPr id="78" name="Suorakulmio 77">
            <a:extLst>
              <a:ext uri="{FF2B5EF4-FFF2-40B4-BE49-F238E27FC236}">
                <a16:creationId xmlns:a16="http://schemas.microsoft.com/office/drawing/2014/main" id="{9604FE02-CB02-41E3-BF9A-CD33F362A7DB}"/>
              </a:ext>
            </a:extLst>
          </p:cNvPr>
          <p:cNvSpPr/>
          <p:nvPr/>
        </p:nvSpPr>
        <p:spPr>
          <a:xfrm>
            <a:off x="5712451" y="2757821"/>
            <a:ext cx="1175982" cy="49525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100" i="1">
                <a:solidFill>
                  <a:schemeClr val="tx1"/>
                </a:solidFill>
                <a:ea typeface="Verdana"/>
              </a:rPr>
              <a:t>Jaana Pekkinen</a:t>
            </a:r>
          </a:p>
        </p:txBody>
      </p:sp>
      <p:sp>
        <p:nvSpPr>
          <p:cNvPr id="80" name="Nuoli: Alas 79">
            <a:extLst>
              <a:ext uri="{FF2B5EF4-FFF2-40B4-BE49-F238E27FC236}">
                <a16:creationId xmlns:a16="http://schemas.microsoft.com/office/drawing/2014/main" id="{EDEEEBA9-F14E-485B-9D70-B9FBDECDCDD4}"/>
              </a:ext>
            </a:extLst>
          </p:cNvPr>
          <p:cNvSpPr/>
          <p:nvPr/>
        </p:nvSpPr>
        <p:spPr>
          <a:xfrm>
            <a:off x="634313" y="1631971"/>
            <a:ext cx="221679" cy="39770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3" name="Nuoli: Alas 82">
            <a:extLst>
              <a:ext uri="{FF2B5EF4-FFF2-40B4-BE49-F238E27FC236}">
                <a16:creationId xmlns:a16="http://schemas.microsoft.com/office/drawing/2014/main" id="{48685728-08DA-4049-9B09-D3F05041EDFF}"/>
              </a:ext>
            </a:extLst>
          </p:cNvPr>
          <p:cNvSpPr/>
          <p:nvPr/>
        </p:nvSpPr>
        <p:spPr>
          <a:xfrm>
            <a:off x="1776462" y="2273796"/>
            <a:ext cx="237695" cy="34596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4" name="Nuoli: Alas 83">
            <a:extLst>
              <a:ext uri="{FF2B5EF4-FFF2-40B4-BE49-F238E27FC236}">
                <a16:creationId xmlns:a16="http://schemas.microsoft.com/office/drawing/2014/main" id="{4BAA93FA-890C-4931-97A6-382D61BB2676}"/>
              </a:ext>
            </a:extLst>
          </p:cNvPr>
          <p:cNvSpPr/>
          <p:nvPr/>
        </p:nvSpPr>
        <p:spPr>
          <a:xfrm>
            <a:off x="6335939" y="2257190"/>
            <a:ext cx="222431" cy="407754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Suorakulmio: Pyöristetyt kulmat 5">
            <a:extLst>
              <a:ext uri="{FF2B5EF4-FFF2-40B4-BE49-F238E27FC236}">
                <a16:creationId xmlns:a16="http://schemas.microsoft.com/office/drawing/2014/main" id="{1F65C68A-B229-4F4F-BD3A-D52AE9635FB2}"/>
              </a:ext>
            </a:extLst>
          </p:cNvPr>
          <p:cNvSpPr/>
          <p:nvPr/>
        </p:nvSpPr>
        <p:spPr>
          <a:xfrm>
            <a:off x="109723" y="3887480"/>
            <a:ext cx="1107520" cy="2215375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sz="1200">
              <a:solidFill>
                <a:schemeClr val="tx1"/>
              </a:solidFill>
            </a:endParaRPr>
          </a:p>
        </p:txBody>
      </p:sp>
      <p:sp>
        <p:nvSpPr>
          <p:cNvPr id="41" name="Suorakulmio: Pyöristetyt kulmat 40">
            <a:extLst>
              <a:ext uri="{FF2B5EF4-FFF2-40B4-BE49-F238E27FC236}">
                <a16:creationId xmlns:a16="http://schemas.microsoft.com/office/drawing/2014/main" id="{4E42B7A0-334C-44B6-9A09-7802785CB792}"/>
              </a:ext>
            </a:extLst>
          </p:cNvPr>
          <p:cNvSpPr/>
          <p:nvPr/>
        </p:nvSpPr>
        <p:spPr>
          <a:xfrm>
            <a:off x="11132622" y="3858811"/>
            <a:ext cx="914400" cy="2204227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7" name="Suorakulmio: Pyöristetyt kulmat 16">
            <a:extLst>
              <a:ext uri="{FF2B5EF4-FFF2-40B4-BE49-F238E27FC236}">
                <a16:creationId xmlns:a16="http://schemas.microsoft.com/office/drawing/2014/main" id="{87ED506C-DAFA-4063-94FD-4866A1E996CB}"/>
              </a:ext>
            </a:extLst>
          </p:cNvPr>
          <p:cNvSpPr/>
          <p:nvPr/>
        </p:nvSpPr>
        <p:spPr>
          <a:xfrm>
            <a:off x="7059069" y="3361180"/>
            <a:ext cx="1015481" cy="270186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dirty="0">
                <a:solidFill>
                  <a:srgbClr val="323130"/>
                </a:solidFill>
                <a:latin typeface="Segoe UI"/>
                <a:ea typeface="Segoe UI"/>
                <a:cs typeface="Segoe UI"/>
              </a:rPr>
              <a:t> </a:t>
            </a:r>
            <a:r>
              <a:rPr lang="en-US" sz="900" err="1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Jäljellä</a:t>
            </a:r>
            <a:r>
              <a:rPr lang="en-US" sz="900" dirty="0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 </a:t>
            </a:r>
            <a:r>
              <a:rPr lang="en-US" sz="900" err="1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olevan</a:t>
            </a:r>
            <a:r>
              <a:rPr lang="en-US" sz="900" dirty="0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 </a:t>
            </a:r>
            <a:r>
              <a:rPr lang="en-US" sz="900" err="1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työkyvyn</a:t>
            </a:r>
            <a:r>
              <a:rPr lang="en-US" sz="900" dirty="0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 </a:t>
            </a:r>
            <a:r>
              <a:rPr lang="en-US" sz="900" err="1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selvitystyö</a:t>
            </a:r>
            <a:r>
              <a:rPr lang="en-US" sz="900" dirty="0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.</a:t>
            </a:r>
            <a:endParaRPr lang="fi-FI" sz="900">
              <a:solidFill>
                <a:srgbClr val="FFFFFF"/>
              </a:solidFill>
              <a:latin typeface="Verdana"/>
              <a:ea typeface="Segoe UI"/>
              <a:cs typeface="Calibri" panose="020F0502020204030204"/>
            </a:endParaRPr>
          </a:p>
          <a:p>
            <a:pPr algn="ctr"/>
            <a:r>
              <a:rPr lang="en-US" sz="900" err="1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Terveys</a:t>
            </a:r>
            <a:r>
              <a:rPr lang="en-US" sz="900" dirty="0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- Kelan ja </a:t>
            </a:r>
            <a:r>
              <a:rPr lang="en-US" sz="900" err="1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muihin</a:t>
            </a:r>
            <a:r>
              <a:rPr lang="en-US" sz="900" dirty="0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 </a:t>
            </a:r>
            <a:r>
              <a:rPr lang="en-US" sz="900" err="1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etuuksiin</a:t>
            </a:r>
            <a:r>
              <a:rPr lang="en-US" sz="900" dirty="0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 </a:t>
            </a:r>
            <a:r>
              <a:rPr lang="en-US" sz="900" err="1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liittyvä</a:t>
            </a:r>
            <a:r>
              <a:rPr lang="en-US" sz="900" dirty="0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 </a:t>
            </a:r>
            <a:r>
              <a:rPr lang="en-US" sz="900" err="1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neuvonta</a:t>
            </a:r>
            <a:r>
              <a:rPr lang="en-US" sz="900" dirty="0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, </a:t>
            </a:r>
            <a:r>
              <a:rPr lang="en-US" sz="900" err="1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ohjaus</a:t>
            </a:r>
            <a:r>
              <a:rPr lang="en-US" sz="900" dirty="0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 ja </a:t>
            </a:r>
            <a:r>
              <a:rPr lang="en-US" sz="900" err="1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tuki</a:t>
            </a:r>
            <a:endParaRPr lang="fi-FI" sz="900">
              <a:latin typeface="Verdana"/>
              <a:ea typeface="Verdana"/>
              <a:cs typeface="Calibri"/>
            </a:endParaRPr>
          </a:p>
        </p:txBody>
      </p:sp>
      <p:sp>
        <p:nvSpPr>
          <p:cNvPr id="19" name="Suorakulmio: Pyöristetyt kulmat 18">
            <a:extLst>
              <a:ext uri="{FF2B5EF4-FFF2-40B4-BE49-F238E27FC236}">
                <a16:creationId xmlns:a16="http://schemas.microsoft.com/office/drawing/2014/main" id="{81F138CE-658E-418B-AD0C-4B1FFAE92341}"/>
              </a:ext>
            </a:extLst>
          </p:cNvPr>
          <p:cNvSpPr/>
          <p:nvPr/>
        </p:nvSpPr>
        <p:spPr>
          <a:xfrm>
            <a:off x="2523203" y="3923430"/>
            <a:ext cx="1107520" cy="223289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5" name="Suorakulmio: Pyöristetyt kulmat 44">
            <a:extLst>
              <a:ext uri="{FF2B5EF4-FFF2-40B4-BE49-F238E27FC236}">
                <a16:creationId xmlns:a16="http://schemas.microsoft.com/office/drawing/2014/main" id="{1D5CC351-9D90-4A6E-908D-7C1203DD7946}"/>
              </a:ext>
            </a:extLst>
          </p:cNvPr>
          <p:cNvSpPr/>
          <p:nvPr/>
        </p:nvSpPr>
        <p:spPr>
          <a:xfrm>
            <a:off x="3687909" y="3904735"/>
            <a:ext cx="1039532" cy="2198119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7" name="Suorakulmio: Pyöristetyt kulmat 46">
            <a:extLst>
              <a:ext uri="{FF2B5EF4-FFF2-40B4-BE49-F238E27FC236}">
                <a16:creationId xmlns:a16="http://schemas.microsoft.com/office/drawing/2014/main" id="{928A0FA9-9B6C-4886-9D4F-C59A0D30389A}"/>
              </a:ext>
            </a:extLst>
          </p:cNvPr>
          <p:cNvSpPr/>
          <p:nvPr/>
        </p:nvSpPr>
        <p:spPr>
          <a:xfrm>
            <a:off x="1323260" y="3902117"/>
            <a:ext cx="1107520" cy="220422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8" name="Suorakulmio: Pyöristetyt kulmat 47">
            <a:extLst>
              <a:ext uri="{FF2B5EF4-FFF2-40B4-BE49-F238E27FC236}">
                <a16:creationId xmlns:a16="http://schemas.microsoft.com/office/drawing/2014/main" id="{01042792-8897-460E-95A0-7CBD3993394B}"/>
              </a:ext>
            </a:extLst>
          </p:cNvPr>
          <p:cNvSpPr/>
          <p:nvPr/>
        </p:nvSpPr>
        <p:spPr>
          <a:xfrm>
            <a:off x="4777694" y="3887478"/>
            <a:ext cx="1000477" cy="220422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9" name="Suorakulmio: Pyöristetyt kulmat 48">
            <a:extLst>
              <a:ext uri="{FF2B5EF4-FFF2-40B4-BE49-F238E27FC236}">
                <a16:creationId xmlns:a16="http://schemas.microsoft.com/office/drawing/2014/main" id="{FB8A53A6-54D1-4970-A195-0DA094C379FA}"/>
              </a:ext>
            </a:extLst>
          </p:cNvPr>
          <p:cNvSpPr/>
          <p:nvPr/>
        </p:nvSpPr>
        <p:spPr>
          <a:xfrm>
            <a:off x="10102962" y="3809586"/>
            <a:ext cx="914400" cy="225345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0" name="Suorakulmio: Pyöristetyt kulmat 49">
            <a:extLst>
              <a:ext uri="{FF2B5EF4-FFF2-40B4-BE49-F238E27FC236}">
                <a16:creationId xmlns:a16="http://schemas.microsoft.com/office/drawing/2014/main" id="{DB650A6A-F889-48D8-9994-9F2427E6BBCA}"/>
              </a:ext>
            </a:extLst>
          </p:cNvPr>
          <p:cNvSpPr/>
          <p:nvPr/>
        </p:nvSpPr>
        <p:spPr>
          <a:xfrm>
            <a:off x="5778929" y="3273214"/>
            <a:ext cx="1285830" cy="288313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900" dirty="0">
                <a:solidFill>
                  <a:srgbClr val="323130"/>
                </a:solidFill>
                <a:latin typeface="Segoe UI"/>
                <a:ea typeface="Segoe UI"/>
                <a:cs typeface="Segoe UI"/>
              </a:rPr>
              <a:t> </a:t>
            </a:r>
            <a:r>
              <a:rPr lang="en-US" sz="900" err="1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Ammatinvalinta</a:t>
            </a:r>
            <a:r>
              <a:rPr lang="en-US" sz="900" dirty="0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- ja </a:t>
            </a:r>
            <a:r>
              <a:rPr lang="en-US" sz="900" err="1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uraohjaus</a:t>
            </a:r>
            <a:r>
              <a:rPr lang="en-US" sz="900" dirty="0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.  </a:t>
            </a:r>
            <a:r>
              <a:rPr lang="en-US" sz="900" err="1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Edelleen</a:t>
            </a:r>
            <a:r>
              <a:rPr lang="en-US" sz="900" dirty="0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 </a:t>
            </a:r>
            <a:r>
              <a:rPr lang="en-US" sz="900" err="1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opiskeluun</a:t>
            </a:r>
            <a:r>
              <a:rPr lang="en-US" sz="900" dirty="0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, </a:t>
            </a:r>
            <a:r>
              <a:rPr lang="en-US" sz="900" err="1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työelämään</a:t>
            </a:r>
            <a:r>
              <a:rPr lang="en-US" sz="900" dirty="0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, </a:t>
            </a:r>
            <a:r>
              <a:rPr lang="en-US" sz="900" err="1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työ</a:t>
            </a:r>
            <a:r>
              <a:rPr lang="en-US" sz="900" dirty="0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-/</a:t>
            </a:r>
            <a:r>
              <a:rPr lang="en-US" sz="900" err="1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opiskelukyky</a:t>
            </a:r>
            <a:r>
              <a:rPr lang="en-US" sz="900" dirty="0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 </a:t>
            </a:r>
            <a:r>
              <a:rPr lang="en-US" sz="900" err="1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kuntoutukseen</a:t>
            </a:r>
            <a:r>
              <a:rPr lang="en-US" sz="900" dirty="0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, </a:t>
            </a:r>
            <a:r>
              <a:rPr lang="en-US" sz="900" err="1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yrittäjyyteen</a:t>
            </a:r>
            <a:r>
              <a:rPr lang="en-US" sz="900" dirty="0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, </a:t>
            </a:r>
            <a:r>
              <a:rPr lang="en-US" sz="900" err="1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psykososiaalisiin</a:t>
            </a:r>
            <a:r>
              <a:rPr lang="en-US" sz="900" dirty="0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 </a:t>
            </a:r>
            <a:r>
              <a:rPr lang="en-US" sz="900" err="1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voimavaroihin</a:t>
            </a:r>
            <a:r>
              <a:rPr lang="en-US" sz="900" dirty="0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, </a:t>
            </a:r>
            <a:r>
              <a:rPr lang="en-US" sz="900" err="1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elämään</a:t>
            </a:r>
            <a:r>
              <a:rPr lang="en-US" sz="900" dirty="0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. </a:t>
            </a:r>
            <a:r>
              <a:rPr lang="en-US" sz="900" err="1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Ohjauskeskusteluja</a:t>
            </a:r>
            <a:r>
              <a:rPr lang="en-US" sz="900" dirty="0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, </a:t>
            </a:r>
            <a:r>
              <a:rPr lang="en-US" sz="900" err="1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psykologisia</a:t>
            </a:r>
            <a:r>
              <a:rPr lang="en-US" sz="900" dirty="0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 </a:t>
            </a:r>
            <a:r>
              <a:rPr lang="en-US" sz="900" err="1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arviointeja</a:t>
            </a:r>
            <a:r>
              <a:rPr lang="en-US" sz="900" dirty="0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/</a:t>
            </a:r>
            <a:r>
              <a:rPr lang="en-US" sz="900" err="1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tutkimuksia</a:t>
            </a:r>
            <a:r>
              <a:rPr lang="en-US" sz="900" dirty="0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 ja </a:t>
            </a:r>
            <a:r>
              <a:rPr lang="en-US" sz="900" err="1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lyhytinterventioita</a:t>
            </a:r>
            <a:r>
              <a:rPr lang="en-US" sz="900" dirty="0">
                <a:solidFill>
                  <a:srgbClr val="323130"/>
                </a:solidFill>
                <a:latin typeface="Verdana"/>
                <a:ea typeface="Segoe UI"/>
                <a:cs typeface="Segoe UI"/>
              </a:rPr>
              <a:t>.</a:t>
            </a:r>
            <a:endParaRPr lang="fi-FI" sz="900" dirty="0">
              <a:latin typeface="Verdana"/>
              <a:ea typeface="Verdana"/>
            </a:endParaRPr>
          </a:p>
        </p:txBody>
      </p:sp>
      <p:sp>
        <p:nvSpPr>
          <p:cNvPr id="22" name="Suorakulmio 21">
            <a:extLst>
              <a:ext uri="{FF2B5EF4-FFF2-40B4-BE49-F238E27FC236}">
                <a16:creationId xmlns:a16="http://schemas.microsoft.com/office/drawing/2014/main" id="{D3AEB0FE-7DA4-4BBA-AA67-905D157AB449}"/>
              </a:ext>
            </a:extLst>
          </p:cNvPr>
          <p:cNvSpPr/>
          <p:nvPr/>
        </p:nvSpPr>
        <p:spPr>
          <a:xfrm>
            <a:off x="2295035" y="2465420"/>
            <a:ext cx="1337990" cy="106021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100" i="1" dirty="0">
                <a:solidFill>
                  <a:schemeClr val="tx1"/>
                </a:solidFill>
                <a:ea typeface="Verdana"/>
              </a:rPr>
              <a:t>*Susanna Mattila</a:t>
            </a:r>
          </a:p>
          <a:p>
            <a:pPr algn="ctr"/>
            <a:r>
              <a:rPr lang="fi-FI" sz="1100" i="1" dirty="0">
                <a:solidFill>
                  <a:schemeClr val="tx1"/>
                </a:solidFill>
                <a:ea typeface="Verdana"/>
                <a:cs typeface="Calibri"/>
              </a:rPr>
              <a:t>*Saara-Maija Seppälä</a:t>
            </a:r>
          </a:p>
          <a:p>
            <a:pPr algn="ctr"/>
            <a:r>
              <a:rPr lang="fi-FI" sz="1100" i="1" dirty="0">
                <a:solidFill>
                  <a:schemeClr val="tx1"/>
                </a:solidFill>
                <a:ea typeface="Verdana"/>
                <a:cs typeface="Calibri"/>
              </a:rPr>
              <a:t>Hanna Turkki</a:t>
            </a:r>
          </a:p>
        </p:txBody>
      </p:sp>
      <p:sp>
        <p:nvSpPr>
          <p:cNvPr id="23" name="Suorakulmio 22">
            <a:extLst>
              <a:ext uri="{FF2B5EF4-FFF2-40B4-BE49-F238E27FC236}">
                <a16:creationId xmlns:a16="http://schemas.microsoft.com/office/drawing/2014/main" id="{DF222587-68D8-435A-BE80-D8BBE399106A}"/>
              </a:ext>
            </a:extLst>
          </p:cNvPr>
          <p:cNvSpPr/>
          <p:nvPr/>
        </p:nvSpPr>
        <p:spPr>
          <a:xfrm>
            <a:off x="3627756" y="2820915"/>
            <a:ext cx="1176751" cy="6637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100" i="1" baseline="0">
                <a:solidFill>
                  <a:srgbClr val="000000"/>
                </a:solidFill>
                <a:latin typeface="Calibri"/>
              </a:rPr>
              <a:t>Jaana Hirvenlahti</a:t>
            </a:r>
            <a:endParaRPr lang="fi-FI">
              <a:solidFill>
                <a:srgbClr val="000000"/>
              </a:solidFill>
            </a:endParaRPr>
          </a:p>
        </p:txBody>
      </p:sp>
      <p:sp>
        <p:nvSpPr>
          <p:cNvPr id="54" name="Suorakulmio 53">
            <a:extLst>
              <a:ext uri="{FF2B5EF4-FFF2-40B4-BE49-F238E27FC236}">
                <a16:creationId xmlns:a16="http://schemas.microsoft.com/office/drawing/2014/main" id="{9183768F-82B8-4145-BBFE-E44AF0B56F0D}"/>
              </a:ext>
            </a:extLst>
          </p:cNvPr>
          <p:cNvSpPr/>
          <p:nvPr/>
        </p:nvSpPr>
        <p:spPr>
          <a:xfrm>
            <a:off x="4694692" y="2266391"/>
            <a:ext cx="1199995" cy="7010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100" i="1" dirty="0">
                <a:solidFill>
                  <a:schemeClr val="tx1"/>
                </a:solidFill>
                <a:cs typeface="Calibri"/>
              </a:rPr>
              <a:t>*Susanna Mattila</a:t>
            </a:r>
          </a:p>
          <a:p>
            <a:pPr algn="ctr"/>
            <a:r>
              <a:rPr lang="fi-FI" sz="1100" i="1">
                <a:solidFill>
                  <a:schemeClr val="tx1"/>
                </a:solidFill>
                <a:cs typeface="Calibri"/>
              </a:rPr>
              <a:t>*Saara-Maija Seppälä</a:t>
            </a:r>
            <a:endParaRPr lang="fi-FI" sz="1100" i="1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55" name="Suorakulmio 54">
            <a:extLst>
              <a:ext uri="{FF2B5EF4-FFF2-40B4-BE49-F238E27FC236}">
                <a16:creationId xmlns:a16="http://schemas.microsoft.com/office/drawing/2014/main" id="{B188DA5B-830E-4D9C-9C16-D23E1B6635D5}"/>
              </a:ext>
            </a:extLst>
          </p:cNvPr>
          <p:cNvSpPr/>
          <p:nvPr/>
        </p:nvSpPr>
        <p:spPr>
          <a:xfrm>
            <a:off x="6596274" y="2185729"/>
            <a:ext cx="1285875" cy="7013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000" i="1" dirty="0">
                <a:solidFill>
                  <a:schemeClr val="tx1"/>
                </a:solidFill>
                <a:cs typeface="Calibri"/>
              </a:rPr>
              <a:t>Ulla Suomalainen</a:t>
            </a:r>
          </a:p>
          <a:p>
            <a:pPr algn="ctr"/>
            <a:r>
              <a:rPr lang="fi-FI" sz="1000" i="1" dirty="0">
                <a:solidFill>
                  <a:schemeClr val="tx1"/>
                </a:solidFill>
                <a:cs typeface="Calibri"/>
              </a:rPr>
              <a:t>Saara-Maija Seppälä</a:t>
            </a:r>
          </a:p>
        </p:txBody>
      </p:sp>
      <p:sp>
        <p:nvSpPr>
          <p:cNvPr id="56" name="Suorakulmio 55">
            <a:extLst>
              <a:ext uri="{FF2B5EF4-FFF2-40B4-BE49-F238E27FC236}">
                <a16:creationId xmlns:a16="http://schemas.microsoft.com/office/drawing/2014/main" id="{D518444F-64B8-43F4-842E-ED5ED5B095C2}"/>
              </a:ext>
            </a:extLst>
          </p:cNvPr>
          <p:cNvSpPr/>
          <p:nvPr/>
        </p:nvSpPr>
        <p:spPr>
          <a:xfrm>
            <a:off x="7800062" y="2462397"/>
            <a:ext cx="1410076" cy="8574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fi-FI" sz="1100" i="1" dirty="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fi-FI" sz="1000" i="1" dirty="0">
                <a:solidFill>
                  <a:schemeClr val="tx1"/>
                </a:solidFill>
                <a:cs typeface="Calibri"/>
              </a:rPr>
              <a:t>*Susanna Mattila</a:t>
            </a:r>
            <a:endParaRPr lang="fi-FI" sz="1000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fi-FI" sz="1000" i="1" dirty="0">
                <a:solidFill>
                  <a:schemeClr val="tx1"/>
                </a:solidFill>
                <a:cs typeface="Calibri"/>
              </a:rPr>
              <a:t>*Marleena </a:t>
            </a:r>
            <a:r>
              <a:rPr lang="fi-FI" sz="1000" i="1" err="1">
                <a:solidFill>
                  <a:schemeClr val="tx1"/>
                </a:solidFill>
                <a:cs typeface="Calibri"/>
              </a:rPr>
              <a:t>Tjurin</a:t>
            </a:r>
            <a:endParaRPr lang="fi-FI" sz="1000" i="1">
              <a:solidFill>
                <a:schemeClr val="tx1"/>
              </a:solidFill>
              <a:cs typeface="Calibri"/>
            </a:endParaRPr>
          </a:p>
          <a:p>
            <a:pPr algn="ctr"/>
            <a:r>
              <a:rPr lang="fi-FI" sz="1000" i="1" dirty="0">
                <a:solidFill>
                  <a:schemeClr val="tx1"/>
                </a:solidFill>
                <a:cs typeface="Calibri"/>
              </a:rPr>
              <a:t>*Saara-Maija Seppälä</a:t>
            </a:r>
          </a:p>
        </p:txBody>
      </p:sp>
      <p:sp>
        <p:nvSpPr>
          <p:cNvPr id="57" name="Suorakulmio 56">
            <a:extLst>
              <a:ext uri="{FF2B5EF4-FFF2-40B4-BE49-F238E27FC236}">
                <a16:creationId xmlns:a16="http://schemas.microsoft.com/office/drawing/2014/main" id="{2450FDF6-CAA3-40D7-9959-E8BD214B1672}"/>
              </a:ext>
            </a:extLst>
          </p:cNvPr>
          <p:cNvSpPr/>
          <p:nvPr/>
        </p:nvSpPr>
        <p:spPr>
          <a:xfrm>
            <a:off x="9205760" y="2394061"/>
            <a:ext cx="1112000" cy="850303"/>
          </a:xfrm>
          <a:prstGeom prst="rect">
            <a:avLst/>
          </a:prstGeom>
          <a:solidFill>
            <a:srgbClr val="FFD9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100" i="1">
                <a:solidFill>
                  <a:schemeClr val="tx1"/>
                </a:solidFill>
                <a:cs typeface="Calibri"/>
              </a:rPr>
              <a:t>Jaana Hirvenlahti</a:t>
            </a:r>
            <a:endParaRPr lang="fi-FI" sz="1100" i="1">
              <a:solidFill>
                <a:schemeClr val="tx1"/>
              </a:solidFill>
            </a:endParaRPr>
          </a:p>
        </p:txBody>
      </p:sp>
      <p:sp>
        <p:nvSpPr>
          <p:cNvPr id="58" name="Suorakulmio 57">
            <a:extLst>
              <a:ext uri="{FF2B5EF4-FFF2-40B4-BE49-F238E27FC236}">
                <a16:creationId xmlns:a16="http://schemas.microsoft.com/office/drawing/2014/main" id="{89B1C7A5-01FE-4903-81DF-C00AA7C569B7}"/>
              </a:ext>
            </a:extLst>
          </p:cNvPr>
          <p:cNvSpPr/>
          <p:nvPr/>
        </p:nvSpPr>
        <p:spPr>
          <a:xfrm>
            <a:off x="10365599" y="2394061"/>
            <a:ext cx="778294" cy="75691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0" name="Suorakulmio 59">
            <a:extLst>
              <a:ext uri="{FF2B5EF4-FFF2-40B4-BE49-F238E27FC236}">
                <a16:creationId xmlns:a16="http://schemas.microsoft.com/office/drawing/2014/main" id="{1461C83D-1928-498C-804B-42420F5C50FE}"/>
              </a:ext>
            </a:extLst>
          </p:cNvPr>
          <p:cNvSpPr/>
          <p:nvPr/>
        </p:nvSpPr>
        <p:spPr>
          <a:xfrm>
            <a:off x="11203690" y="3116069"/>
            <a:ext cx="914400" cy="671197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1100" i="1" dirty="0">
                <a:cs typeface="Calibri"/>
              </a:rPr>
              <a:t>Jouni </a:t>
            </a:r>
            <a:r>
              <a:rPr lang="fi-FI" sz="1100" i="1" err="1">
                <a:cs typeface="Calibri"/>
              </a:rPr>
              <a:t>Parkku</a:t>
            </a:r>
            <a:endParaRPr lang="fi-FI" sz="1100" i="1" err="1"/>
          </a:p>
        </p:txBody>
      </p:sp>
      <p:sp>
        <p:nvSpPr>
          <p:cNvPr id="61" name="Nuoli: Alas 60">
            <a:extLst>
              <a:ext uri="{FF2B5EF4-FFF2-40B4-BE49-F238E27FC236}">
                <a16:creationId xmlns:a16="http://schemas.microsoft.com/office/drawing/2014/main" id="{E6C22098-8BAF-48E5-B558-B3AC6D3B9967}"/>
              </a:ext>
            </a:extLst>
          </p:cNvPr>
          <p:cNvSpPr/>
          <p:nvPr/>
        </p:nvSpPr>
        <p:spPr>
          <a:xfrm>
            <a:off x="5233576" y="2004557"/>
            <a:ext cx="193393" cy="38283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2" name="Nuoli: Alas 61">
            <a:extLst>
              <a:ext uri="{FF2B5EF4-FFF2-40B4-BE49-F238E27FC236}">
                <a16:creationId xmlns:a16="http://schemas.microsoft.com/office/drawing/2014/main" id="{3135B5C9-7F90-4667-91CA-87F13A0812FD}"/>
              </a:ext>
            </a:extLst>
          </p:cNvPr>
          <p:cNvSpPr/>
          <p:nvPr/>
        </p:nvSpPr>
        <p:spPr>
          <a:xfrm>
            <a:off x="4136897" y="2446780"/>
            <a:ext cx="181208" cy="26011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4" name="Nuoli: Alas 63">
            <a:extLst>
              <a:ext uri="{FF2B5EF4-FFF2-40B4-BE49-F238E27FC236}">
                <a16:creationId xmlns:a16="http://schemas.microsoft.com/office/drawing/2014/main" id="{D86CC13B-6197-4F0E-89BC-AB65FE22A925}"/>
              </a:ext>
            </a:extLst>
          </p:cNvPr>
          <p:cNvSpPr/>
          <p:nvPr/>
        </p:nvSpPr>
        <p:spPr>
          <a:xfrm>
            <a:off x="2921982" y="2176755"/>
            <a:ext cx="194390" cy="34596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5" name="Suorakulmio: Pyöristetyt kulmat 64">
            <a:extLst>
              <a:ext uri="{FF2B5EF4-FFF2-40B4-BE49-F238E27FC236}">
                <a16:creationId xmlns:a16="http://schemas.microsoft.com/office/drawing/2014/main" id="{2AF3A4EC-E689-409A-92B7-DD482D69FC01}"/>
              </a:ext>
            </a:extLst>
          </p:cNvPr>
          <p:cNvSpPr/>
          <p:nvPr/>
        </p:nvSpPr>
        <p:spPr>
          <a:xfrm>
            <a:off x="9120662" y="3490792"/>
            <a:ext cx="914400" cy="257224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fi-FI" sz="900">
                <a:solidFill>
                  <a:schemeClr val="tx1"/>
                </a:solidFill>
                <a:cs typeface="Calibri"/>
              </a:rPr>
              <a:t>A</a:t>
            </a:r>
            <a:r>
              <a:rPr lang="fi-FI" sz="900">
                <a:solidFill>
                  <a:schemeClr val="tx1"/>
                </a:solidFill>
                <a:latin typeface="Verdana"/>
                <a:ea typeface="Verdana"/>
                <a:cs typeface="Calibri"/>
              </a:rPr>
              <a:t>mmatin-valinta ja uraohjauspalvelut</a:t>
            </a:r>
            <a:endParaRPr lang="fi-FI" sz="900">
              <a:solidFill>
                <a:schemeClr val="tx1"/>
              </a:solidFill>
              <a:latin typeface="Verdana"/>
              <a:ea typeface="Verdana"/>
            </a:endParaRPr>
          </a:p>
        </p:txBody>
      </p:sp>
      <p:sp>
        <p:nvSpPr>
          <p:cNvPr id="67" name="Suorakulmio: Pyöristetyt kulmat 66">
            <a:extLst>
              <a:ext uri="{FF2B5EF4-FFF2-40B4-BE49-F238E27FC236}">
                <a16:creationId xmlns:a16="http://schemas.microsoft.com/office/drawing/2014/main" id="{43566185-F3AB-4212-9A8B-C1ECA446BF94}"/>
              </a:ext>
            </a:extLst>
          </p:cNvPr>
          <p:cNvSpPr/>
          <p:nvPr/>
        </p:nvSpPr>
        <p:spPr>
          <a:xfrm>
            <a:off x="8089223" y="3809587"/>
            <a:ext cx="914400" cy="228212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8" name="Nuoli: Alas 67">
            <a:extLst>
              <a:ext uri="{FF2B5EF4-FFF2-40B4-BE49-F238E27FC236}">
                <a16:creationId xmlns:a16="http://schemas.microsoft.com/office/drawing/2014/main" id="{32D5B2AC-72AE-4EA4-BAAF-5A142F8BD267}"/>
              </a:ext>
            </a:extLst>
          </p:cNvPr>
          <p:cNvSpPr/>
          <p:nvPr/>
        </p:nvSpPr>
        <p:spPr>
          <a:xfrm>
            <a:off x="10592905" y="2023038"/>
            <a:ext cx="221679" cy="39770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9" name="Nuoli: Alas 68">
            <a:extLst>
              <a:ext uri="{FF2B5EF4-FFF2-40B4-BE49-F238E27FC236}">
                <a16:creationId xmlns:a16="http://schemas.microsoft.com/office/drawing/2014/main" id="{428900F9-3AC0-42F4-8A0E-7D6C173DBB0F}"/>
              </a:ext>
            </a:extLst>
          </p:cNvPr>
          <p:cNvSpPr/>
          <p:nvPr/>
        </p:nvSpPr>
        <p:spPr>
          <a:xfrm>
            <a:off x="9505307" y="1983224"/>
            <a:ext cx="221679" cy="39770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0" name="Nuoli: Alas 69">
            <a:extLst>
              <a:ext uri="{FF2B5EF4-FFF2-40B4-BE49-F238E27FC236}">
                <a16:creationId xmlns:a16="http://schemas.microsoft.com/office/drawing/2014/main" id="{DA505E92-5A37-40F9-A099-749709B993AB}"/>
              </a:ext>
            </a:extLst>
          </p:cNvPr>
          <p:cNvSpPr/>
          <p:nvPr/>
        </p:nvSpPr>
        <p:spPr>
          <a:xfrm>
            <a:off x="8426588" y="2100662"/>
            <a:ext cx="221679" cy="39770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1" name="Nuoli: Alas 70">
            <a:extLst>
              <a:ext uri="{FF2B5EF4-FFF2-40B4-BE49-F238E27FC236}">
                <a16:creationId xmlns:a16="http://schemas.microsoft.com/office/drawing/2014/main" id="{2DC258F5-728A-45C7-81CB-BBE7F84BE483}"/>
              </a:ext>
            </a:extLst>
          </p:cNvPr>
          <p:cNvSpPr/>
          <p:nvPr/>
        </p:nvSpPr>
        <p:spPr>
          <a:xfrm>
            <a:off x="7447460" y="2035768"/>
            <a:ext cx="221679" cy="39770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2" name="Nuoli: Alas 71">
            <a:extLst>
              <a:ext uri="{FF2B5EF4-FFF2-40B4-BE49-F238E27FC236}">
                <a16:creationId xmlns:a16="http://schemas.microsoft.com/office/drawing/2014/main" id="{2155BE92-A00D-45D3-AC41-C3A41E64E745}"/>
              </a:ext>
            </a:extLst>
          </p:cNvPr>
          <p:cNvSpPr/>
          <p:nvPr/>
        </p:nvSpPr>
        <p:spPr>
          <a:xfrm>
            <a:off x="11432091" y="1989681"/>
            <a:ext cx="221679" cy="39770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5" name="Nuoli: Alas 84">
            <a:extLst>
              <a:ext uri="{FF2B5EF4-FFF2-40B4-BE49-F238E27FC236}">
                <a16:creationId xmlns:a16="http://schemas.microsoft.com/office/drawing/2014/main" id="{1795B9D7-9AB9-45C3-9788-74937212EAD1}"/>
              </a:ext>
            </a:extLst>
          </p:cNvPr>
          <p:cNvSpPr/>
          <p:nvPr/>
        </p:nvSpPr>
        <p:spPr>
          <a:xfrm>
            <a:off x="5150487" y="3160448"/>
            <a:ext cx="193393" cy="38283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7251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605d552-2bc5-4292-acb0-24e3cacd64d6">
      <Terms xmlns="http://schemas.microsoft.com/office/infopath/2007/PartnerControls"/>
    </lcf76f155ced4ddcb4097134ff3c332f>
    <TaxCatchAll xmlns="d023e371-b4e3-4a7d-a571-934cdf7440c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36021EAB28E42F41BEA349C8C748061C" ma:contentTypeVersion="12" ma:contentTypeDescription="Luo uusi asiakirja." ma:contentTypeScope="" ma:versionID="9b078e56d080ee0edfcf53237159233f">
  <xsd:schema xmlns:xsd="http://www.w3.org/2001/XMLSchema" xmlns:xs="http://www.w3.org/2001/XMLSchema" xmlns:p="http://schemas.microsoft.com/office/2006/metadata/properties" xmlns:ns2="6605d552-2bc5-4292-acb0-24e3cacd64d6" xmlns:ns3="d023e371-b4e3-4a7d-a571-934cdf7440c1" targetNamespace="http://schemas.microsoft.com/office/2006/metadata/properties" ma:root="true" ma:fieldsID="160c0b4b669da70803bcaf2559ba77ea" ns2:_="" ns3:_="">
    <xsd:import namespace="6605d552-2bc5-4292-acb0-24e3cacd64d6"/>
    <xsd:import namespace="d023e371-b4e3-4a7d-a571-934cdf7440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05d552-2bc5-4292-acb0-24e3cacd64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Kuvien tunnisteet" ma:readOnly="false" ma:fieldId="{5cf76f15-5ced-4ddc-b409-7134ff3c332f}" ma:taxonomyMulti="true" ma:sspId="4b60a233-858a-4d37-a9d6-2a3ac7190c0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23e371-b4e3-4a7d-a571-934cdf7440c1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7b246c1d-f05f-462f-8737-6d175aa3ffff}" ma:internalName="TaxCatchAll" ma:showField="CatchAllData" ma:web="d023e371-b4e3-4a7d-a571-934cdf7440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15AF96-942D-4863-81C6-C11DE1FCB14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B3ECCD4-01AA-48B5-BB37-25B2142CBB5F}">
  <ds:schemaRefs>
    <ds:schemaRef ds:uri="http://www.w3.org/XML/1998/namespace"/>
    <ds:schemaRef ds:uri="d023e371-b4e3-4a7d-a571-934cdf7440c1"/>
    <ds:schemaRef ds:uri="http://purl.org/dc/terms/"/>
    <ds:schemaRef ds:uri="http://schemas.microsoft.com/office/2006/documentManagement/types"/>
    <ds:schemaRef ds:uri="http://purl.org/dc/elements/1.1/"/>
    <ds:schemaRef ds:uri="6605d552-2bc5-4292-acb0-24e3cacd64d6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2EC5AE2-915C-4303-9F56-FEB84E2C0C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05d552-2bc5-4292-acb0-24e3cacd64d6"/>
    <ds:schemaRef ds:uri="d023e371-b4e3-4a7d-a571-934cdf7440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Laajakuva</PresentationFormat>
  <Paragraphs>37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Verdana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Rimmi Marita</dc:creator>
  <cp:lastModifiedBy>Susanna Halonen</cp:lastModifiedBy>
  <cp:revision>91</cp:revision>
  <dcterms:created xsi:type="dcterms:W3CDTF">2023-10-13T08:27:15Z</dcterms:created>
  <dcterms:modified xsi:type="dcterms:W3CDTF">2024-03-18T08:36:34Z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0x01010036021EAB28E42F41BEA349C8C748061C</vt:lpwstr>
  </property>
  <property fmtid="{D5CDD505-2E9C-101B-9397-08002B2CF9AE}" pid="3" name="MediaServiceImageTags">
    <vt:lpwstr/>
  </property>
</Properties>
</file>