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147376258" r:id="rId2"/>
    <p:sldId id="2147376254" r:id="rId3"/>
    <p:sldId id="2147376255" r:id="rId4"/>
    <p:sldId id="2147376259" r:id="rId5"/>
    <p:sldId id="2147376256" r:id="rId6"/>
    <p:sldId id="2147376257" r:id="rId7"/>
    <p:sldId id="2147376260" r:id="rId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136479-2365-4A6C-9B7C-1C512B970081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i-FI"/>
        </a:p>
      </dgm:t>
    </dgm:pt>
    <dgm:pt modelId="{DDFF18AA-CFC8-4EF2-88CF-42EB3C1F5779}">
      <dgm:prSet/>
      <dgm:spPr/>
      <dgm:t>
        <a:bodyPr/>
        <a:lstStyle/>
        <a:p>
          <a:r>
            <a:rPr lang="en-US"/>
            <a:t>Kalastaman PPT-verkosto</a:t>
          </a:r>
          <a:endParaRPr lang="fi-FI"/>
        </a:p>
      </dgm:t>
    </dgm:pt>
    <dgm:pt modelId="{61FC8787-00A6-4E46-BF1C-B29F2095E3D3}" type="parTrans" cxnId="{42DCFB9E-980E-4150-9B47-F012D6E4B80D}">
      <dgm:prSet/>
      <dgm:spPr/>
      <dgm:t>
        <a:bodyPr/>
        <a:lstStyle/>
        <a:p>
          <a:endParaRPr lang="fi-FI"/>
        </a:p>
      </dgm:t>
    </dgm:pt>
    <dgm:pt modelId="{F28DF386-5318-4924-8AF9-AF588256C7AC}" type="sibTrans" cxnId="{42DCFB9E-980E-4150-9B47-F012D6E4B80D}">
      <dgm:prSet/>
      <dgm:spPr/>
      <dgm:t>
        <a:bodyPr/>
        <a:lstStyle/>
        <a:p>
          <a:endParaRPr lang="fi-FI"/>
        </a:p>
      </dgm:t>
    </dgm:pt>
    <dgm:pt modelId="{A857EA29-5DFE-4DA9-9102-B4E03A6BC833}">
      <dgm:prSet/>
      <dgm:spPr/>
      <dgm:t>
        <a:bodyPr/>
        <a:lstStyle/>
        <a:p>
          <a:r>
            <a:rPr lang="en-US" dirty="0" err="1"/>
            <a:t>Keskustan</a:t>
          </a:r>
          <a:r>
            <a:rPr lang="en-US" dirty="0"/>
            <a:t> PPT-</a:t>
          </a:r>
          <a:r>
            <a:rPr lang="en-US" dirty="0" err="1"/>
            <a:t>verkosto</a:t>
          </a:r>
          <a:endParaRPr lang="fi-FI" dirty="0"/>
        </a:p>
      </dgm:t>
    </dgm:pt>
    <dgm:pt modelId="{6C247507-A3EF-4248-842A-99E95B42A4D9}" type="parTrans" cxnId="{CEAF8ADF-7908-4551-AC0F-6129BB5E6BF3}">
      <dgm:prSet/>
      <dgm:spPr/>
      <dgm:t>
        <a:bodyPr/>
        <a:lstStyle/>
        <a:p>
          <a:endParaRPr lang="fi-FI"/>
        </a:p>
      </dgm:t>
    </dgm:pt>
    <dgm:pt modelId="{C8C47971-EE3D-4E07-A04C-A1C1765C146E}" type="sibTrans" cxnId="{CEAF8ADF-7908-4551-AC0F-6129BB5E6BF3}">
      <dgm:prSet/>
      <dgm:spPr/>
      <dgm:t>
        <a:bodyPr/>
        <a:lstStyle/>
        <a:p>
          <a:endParaRPr lang="fi-FI"/>
        </a:p>
      </dgm:t>
    </dgm:pt>
    <dgm:pt modelId="{EC20CCEB-CAC3-4EF6-A98C-66FECAC330EA}">
      <dgm:prSet/>
      <dgm:spPr/>
      <dgm:t>
        <a:bodyPr/>
        <a:lstStyle/>
        <a:p>
          <a:r>
            <a:rPr lang="en-US" dirty="0" err="1"/>
            <a:t>Lännen</a:t>
          </a:r>
          <a:r>
            <a:rPr lang="en-US" dirty="0"/>
            <a:t> PPT-</a:t>
          </a:r>
          <a:r>
            <a:rPr lang="en-US" dirty="0" err="1"/>
            <a:t>verkosto</a:t>
          </a:r>
          <a:endParaRPr lang="fi-FI" dirty="0"/>
        </a:p>
      </dgm:t>
    </dgm:pt>
    <dgm:pt modelId="{B940AAE6-2C7B-4F6D-A6C2-6EB7111C014B}" type="parTrans" cxnId="{F276AF72-01A1-4689-86B0-23FE2F265272}">
      <dgm:prSet/>
      <dgm:spPr/>
      <dgm:t>
        <a:bodyPr/>
        <a:lstStyle/>
        <a:p>
          <a:endParaRPr lang="fi-FI"/>
        </a:p>
      </dgm:t>
    </dgm:pt>
    <dgm:pt modelId="{43321885-F26D-4F57-BE10-EEA94C21EB9D}" type="sibTrans" cxnId="{F276AF72-01A1-4689-86B0-23FE2F265272}">
      <dgm:prSet/>
      <dgm:spPr/>
      <dgm:t>
        <a:bodyPr/>
        <a:lstStyle/>
        <a:p>
          <a:endParaRPr lang="fi-FI"/>
        </a:p>
      </dgm:t>
    </dgm:pt>
    <dgm:pt modelId="{3F6B91B5-3C91-475B-8C8A-D401E422C9AA}">
      <dgm:prSet/>
      <dgm:spPr/>
      <dgm:t>
        <a:bodyPr/>
        <a:lstStyle/>
        <a:p>
          <a:r>
            <a:rPr lang="en-US"/>
            <a:t>Myllypuron PPT-verkosto</a:t>
          </a:r>
          <a:endParaRPr lang="fi-FI"/>
        </a:p>
      </dgm:t>
    </dgm:pt>
    <dgm:pt modelId="{58608952-A3B3-496B-AD2A-8E71DB41D5D9}" type="parTrans" cxnId="{D5686721-7660-46CF-8E63-21A1E8222AB8}">
      <dgm:prSet/>
      <dgm:spPr/>
      <dgm:t>
        <a:bodyPr/>
        <a:lstStyle/>
        <a:p>
          <a:endParaRPr lang="fi-FI"/>
        </a:p>
      </dgm:t>
    </dgm:pt>
    <dgm:pt modelId="{D6E0C657-296B-4C1E-8C70-FBD6E5567866}" type="sibTrans" cxnId="{D5686721-7660-46CF-8E63-21A1E8222AB8}">
      <dgm:prSet/>
      <dgm:spPr/>
      <dgm:t>
        <a:bodyPr/>
        <a:lstStyle/>
        <a:p>
          <a:endParaRPr lang="fi-FI"/>
        </a:p>
      </dgm:t>
    </dgm:pt>
    <dgm:pt modelId="{80FD32C5-B87C-49D2-BFB2-B2149B1469CF}">
      <dgm:prSet/>
      <dgm:spPr/>
      <dgm:t>
        <a:bodyPr/>
        <a:lstStyle/>
        <a:p>
          <a:r>
            <a:rPr lang="en-US"/>
            <a:t>Pohjoisen PPT-verkosto</a:t>
          </a:r>
          <a:endParaRPr lang="fi-FI"/>
        </a:p>
      </dgm:t>
    </dgm:pt>
    <dgm:pt modelId="{EF4A5871-6D59-45DF-9785-3E7790A69647}" type="parTrans" cxnId="{D809B94C-90E0-41D2-A7A6-BD463869D2D7}">
      <dgm:prSet/>
      <dgm:spPr/>
      <dgm:t>
        <a:bodyPr/>
        <a:lstStyle/>
        <a:p>
          <a:endParaRPr lang="fi-FI"/>
        </a:p>
      </dgm:t>
    </dgm:pt>
    <dgm:pt modelId="{CBD489CE-4D8A-4210-8A62-8D8CA6513F0D}" type="sibTrans" cxnId="{D809B94C-90E0-41D2-A7A6-BD463869D2D7}">
      <dgm:prSet/>
      <dgm:spPr/>
      <dgm:t>
        <a:bodyPr/>
        <a:lstStyle/>
        <a:p>
          <a:endParaRPr lang="fi-FI"/>
        </a:p>
      </dgm:t>
    </dgm:pt>
    <dgm:pt modelId="{F3A09244-CFA3-4160-8380-C535AAF42F65}">
      <dgm:prSet/>
      <dgm:spPr/>
      <dgm:t>
        <a:bodyPr/>
        <a:lstStyle/>
        <a:p>
          <a:r>
            <a:rPr lang="en-US" dirty="0" err="1"/>
            <a:t>Vuosaaren</a:t>
          </a:r>
          <a:r>
            <a:rPr lang="en-US" dirty="0"/>
            <a:t> PPT-</a:t>
          </a:r>
          <a:r>
            <a:rPr lang="en-US" dirty="0" err="1"/>
            <a:t>verkosto</a:t>
          </a:r>
          <a:r>
            <a:rPr lang="en-US" dirty="0"/>
            <a:t> </a:t>
          </a:r>
          <a:endParaRPr lang="fi-FI" dirty="0"/>
        </a:p>
      </dgm:t>
    </dgm:pt>
    <dgm:pt modelId="{7C646E8D-7A81-487A-AB44-47CC4069E90A}" type="parTrans" cxnId="{F5BAF3C7-DCA6-4B42-B590-09B584BEB70C}">
      <dgm:prSet/>
      <dgm:spPr/>
      <dgm:t>
        <a:bodyPr/>
        <a:lstStyle/>
        <a:p>
          <a:endParaRPr lang="fi-FI"/>
        </a:p>
      </dgm:t>
    </dgm:pt>
    <dgm:pt modelId="{3D4E7E17-AC97-48D3-9885-E04AA5EA5C32}" type="sibTrans" cxnId="{F5BAF3C7-DCA6-4B42-B590-09B584BEB70C}">
      <dgm:prSet/>
      <dgm:spPr/>
      <dgm:t>
        <a:bodyPr/>
        <a:lstStyle/>
        <a:p>
          <a:endParaRPr lang="fi-FI"/>
        </a:p>
      </dgm:t>
    </dgm:pt>
    <dgm:pt modelId="{724BFA7F-3FCB-45E9-A772-44F556F7A4FD}" type="pres">
      <dgm:prSet presAssocID="{B6136479-2365-4A6C-9B7C-1C512B970081}" presName="compositeShape" presStyleCnt="0">
        <dgm:presLayoutVars>
          <dgm:chMax val="7"/>
          <dgm:dir/>
          <dgm:resizeHandles val="exact"/>
        </dgm:presLayoutVars>
      </dgm:prSet>
      <dgm:spPr/>
    </dgm:pt>
    <dgm:pt modelId="{04524F87-C914-4375-BF08-414E8568968E}" type="pres">
      <dgm:prSet presAssocID="{DDFF18AA-CFC8-4EF2-88CF-42EB3C1F5779}" presName="circ1" presStyleLbl="vennNode1" presStyleIdx="0" presStyleCnt="6"/>
      <dgm:spPr/>
    </dgm:pt>
    <dgm:pt modelId="{5C8413EB-7021-4810-A4CE-8F6009B2B98D}" type="pres">
      <dgm:prSet presAssocID="{DDFF18AA-CFC8-4EF2-88CF-42EB3C1F577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AB200A3-86EA-48AA-8C0C-884665980967}" type="pres">
      <dgm:prSet presAssocID="{A857EA29-5DFE-4DA9-9102-B4E03A6BC833}" presName="circ2" presStyleLbl="vennNode1" presStyleIdx="1" presStyleCnt="6"/>
      <dgm:spPr/>
    </dgm:pt>
    <dgm:pt modelId="{AB8F7491-0D6C-4A88-98D0-DE6510930430}" type="pres">
      <dgm:prSet presAssocID="{A857EA29-5DFE-4DA9-9102-B4E03A6BC83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EA7C993-179C-4F52-BBFF-5F32ECD62B3C}" type="pres">
      <dgm:prSet presAssocID="{EC20CCEB-CAC3-4EF6-A98C-66FECAC330EA}" presName="circ3" presStyleLbl="vennNode1" presStyleIdx="2" presStyleCnt="6"/>
      <dgm:spPr/>
    </dgm:pt>
    <dgm:pt modelId="{C7883431-A6CA-4F15-A48A-4881F892FDDA}" type="pres">
      <dgm:prSet presAssocID="{EC20CCEB-CAC3-4EF6-A98C-66FECAC330E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EBDD1A1-4F8A-4DC4-AAE7-94CD52E66D7C}" type="pres">
      <dgm:prSet presAssocID="{3F6B91B5-3C91-475B-8C8A-D401E422C9AA}" presName="circ4" presStyleLbl="vennNode1" presStyleIdx="3" presStyleCnt="6"/>
      <dgm:spPr/>
    </dgm:pt>
    <dgm:pt modelId="{F2752FE8-C7E9-468F-A30F-7DBD0E49D01E}" type="pres">
      <dgm:prSet presAssocID="{3F6B91B5-3C91-475B-8C8A-D401E422C9AA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9A4F830-C339-4D09-910A-8C4473F13049}" type="pres">
      <dgm:prSet presAssocID="{80FD32C5-B87C-49D2-BFB2-B2149B1469CF}" presName="circ5" presStyleLbl="vennNode1" presStyleIdx="4" presStyleCnt="6"/>
      <dgm:spPr/>
    </dgm:pt>
    <dgm:pt modelId="{CA5AE630-7C4E-4C03-A8AC-0B92691B8E35}" type="pres">
      <dgm:prSet presAssocID="{80FD32C5-B87C-49D2-BFB2-B2149B1469CF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71F8C83-EC1C-437C-8C5B-F7D6207E1BDA}" type="pres">
      <dgm:prSet presAssocID="{F3A09244-CFA3-4160-8380-C535AAF42F65}" presName="circ6" presStyleLbl="vennNode1" presStyleIdx="5" presStyleCnt="6"/>
      <dgm:spPr/>
    </dgm:pt>
    <dgm:pt modelId="{990297FF-B1D8-49C5-A76B-DCE79D338364}" type="pres">
      <dgm:prSet presAssocID="{F3A09244-CFA3-4160-8380-C535AAF42F65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D5686721-7660-46CF-8E63-21A1E8222AB8}" srcId="{B6136479-2365-4A6C-9B7C-1C512B970081}" destId="{3F6B91B5-3C91-475B-8C8A-D401E422C9AA}" srcOrd="3" destOrd="0" parTransId="{58608952-A3B3-496B-AD2A-8E71DB41D5D9}" sibTransId="{D6E0C657-296B-4C1E-8C70-FBD6E5567866}"/>
    <dgm:cxn modelId="{D1933068-62D0-43C3-9337-07E35FE3A04C}" type="presOf" srcId="{3F6B91B5-3C91-475B-8C8A-D401E422C9AA}" destId="{F2752FE8-C7E9-468F-A30F-7DBD0E49D01E}" srcOrd="0" destOrd="0" presId="urn:microsoft.com/office/officeart/2005/8/layout/venn1"/>
    <dgm:cxn modelId="{D809B94C-90E0-41D2-A7A6-BD463869D2D7}" srcId="{B6136479-2365-4A6C-9B7C-1C512B970081}" destId="{80FD32C5-B87C-49D2-BFB2-B2149B1469CF}" srcOrd="4" destOrd="0" parTransId="{EF4A5871-6D59-45DF-9785-3E7790A69647}" sibTransId="{CBD489CE-4D8A-4210-8A62-8D8CA6513F0D}"/>
    <dgm:cxn modelId="{4F1E5C4E-BDFB-4C84-A3DF-86D250195859}" type="presOf" srcId="{A857EA29-5DFE-4DA9-9102-B4E03A6BC833}" destId="{AB8F7491-0D6C-4A88-98D0-DE6510930430}" srcOrd="0" destOrd="0" presId="urn:microsoft.com/office/officeart/2005/8/layout/venn1"/>
    <dgm:cxn modelId="{F276AF72-01A1-4689-86B0-23FE2F265272}" srcId="{B6136479-2365-4A6C-9B7C-1C512B970081}" destId="{EC20CCEB-CAC3-4EF6-A98C-66FECAC330EA}" srcOrd="2" destOrd="0" parTransId="{B940AAE6-2C7B-4F6D-A6C2-6EB7111C014B}" sibTransId="{43321885-F26D-4F57-BE10-EEA94C21EB9D}"/>
    <dgm:cxn modelId="{4B789A90-47B9-4F4B-AB94-4C8C846B134E}" type="presOf" srcId="{DDFF18AA-CFC8-4EF2-88CF-42EB3C1F5779}" destId="{5C8413EB-7021-4810-A4CE-8F6009B2B98D}" srcOrd="0" destOrd="0" presId="urn:microsoft.com/office/officeart/2005/8/layout/venn1"/>
    <dgm:cxn modelId="{42DCFB9E-980E-4150-9B47-F012D6E4B80D}" srcId="{B6136479-2365-4A6C-9B7C-1C512B970081}" destId="{DDFF18AA-CFC8-4EF2-88CF-42EB3C1F5779}" srcOrd="0" destOrd="0" parTransId="{61FC8787-00A6-4E46-BF1C-B29F2095E3D3}" sibTransId="{F28DF386-5318-4924-8AF9-AF588256C7AC}"/>
    <dgm:cxn modelId="{F5BAF3C7-DCA6-4B42-B590-09B584BEB70C}" srcId="{B6136479-2365-4A6C-9B7C-1C512B970081}" destId="{F3A09244-CFA3-4160-8380-C535AAF42F65}" srcOrd="5" destOrd="0" parTransId="{7C646E8D-7A81-487A-AB44-47CC4069E90A}" sibTransId="{3D4E7E17-AC97-48D3-9885-E04AA5EA5C32}"/>
    <dgm:cxn modelId="{CCAA9FCB-930B-482B-9923-A85C962CBDC5}" type="presOf" srcId="{80FD32C5-B87C-49D2-BFB2-B2149B1469CF}" destId="{CA5AE630-7C4E-4C03-A8AC-0B92691B8E35}" srcOrd="0" destOrd="0" presId="urn:microsoft.com/office/officeart/2005/8/layout/venn1"/>
    <dgm:cxn modelId="{6949B3D2-A9CC-486A-B34C-1CE520551526}" type="presOf" srcId="{EC20CCEB-CAC3-4EF6-A98C-66FECAC330EA}" destId="{C7883431-A6CA-4F15-A48A-4881F892FDDA}" srcOrd="0" destOrd="0" presId="urn:microsoft.com/office/officeart/2005/8/layout/venn1"/>
    <dgm:cxn modelId="{CEAF8ADF-7908-4551-AC0F-6129BB5E6BF3}" srcId="{B6136479-2365-4A6C-9B7C-1C512B970081}" destId="{A857EA29-5DFE-4DA9-9102-B4E03A6BC833}" srcOrd="1" destOrd="0" parTransId="{6C247507-A3EF-4248-842A-99E95B42A4D9}" sibTransId="{C8C47971-EE3D-4E07-A04C-A1C1765C146E}"/>
    <dgm:cxn modelId="{76192CE9-48FF-4CB8-9A18-662DC08CA0E2}" type="presOf" srcId="{B6136479-2365-4A6C-9B7C-1C512B970081}" destId="{724BFA7F-3FCB-45E9-A772-44F556F7A4FD}" srcOrd="0" destOrd="0" presId="urn:microsoft.com/office/officeart/2005/8/layout/venn1"/>
    <dgm:cxn modelId="{A98131E9-1EBB-467D-8EED-9FFCBA199628}" type="presOf" srcId="{F3A09244-CFA3-4160-8380-C535AAF42F65}" destId="{990297FF-B1D8-49C5-A76B-DCE79D338364}" srcOrd="0" destOrd="0" presId="urn:microsoft.com/office/officeart/2005/8/layout/venn1"/>
    <dgm:cxn modelId="{A24614C1-87D1-44AA-B807-75A95EE74C57}" type="presParOf" srcId="{724BFA7F-3FCB-45E9-A772-44F556F7A4FD}" destId="{04524F87-C914-4375-BF08-414E8568968E}" srcOrd="0" destOrd="0" presId="urn:microsoft.com/office/officeart/2005/8/layout/venn1"/>
    <dgm:cxn modelId="{AF469B3A-BE4C-4AAB-BB3D-9EB8037B5757}" type="presParOf" srcId="{724BFA7F-3FCB-45E9-A772-44F556F7A4FD}" destId="{5C8413EB-7021-4810-A4CE-8F6009B2B98D}" srcOrd="1" destOrd="0" presId="urn:microsoft.com/office/officeart/2005/8/layout/venn1"/>
    <dgm:cxn modelId="{EC9E349D-A3C0-41D6-AC8C-3EEBE97C1F25}" type="presParOf" srcId="{724BFA7F-3FCB-45E9-A772-44F556F7A4FD}" destId="{5AB200A3-86EA-48AA-8C0C-884665980967}" srcOrd="2" destOrd="0" presId="urn:microsoft.com/office/officeart/2005/8/layout/venn1"/>
    <dgm:cxn modelId="{93214D85-9E9E-4D0C-8CA8-61C2F2EB59B6}" type="presParOf" srcId="{724BFA7F-3FCB-45E9-A772-44F556F7A4FD}" destId="{AB8F7491-0D6C-4A88-98D0-DE6510930430}" srcOrd="3" destOrd="0" presId="urn:microsoft.com/office/officeart/2005/8/layout/venn1"/>
    <dgm:cxn modelId="{752E7477-5DB6-4A5B-B887-A802BC563747}" type="presParOf" srcId="{724BFA7F-3FCB-45E9-A772-44F556F7A4FD}" destId="{BEA7C993-179C-4F52-BBFF-5F32ECD62B3C}" srcOrd="4" destOrd="0" presId="urn:microsoft.com/office/officeart/2005/8/layout/venn1"/>
    <dgm:cxn modelId="{433974CD-2BA2-4CAE-9156-97760889631A}" type="presParOf" srcId="{724BFA7F-3FCB-45E9-A772-44F556F7A4FD}" destId="{C7883431-A6CA-4F15-A48A-4881F892FDDA}" srcOrd="5" destOrd="0" presId="urn:microsoft.com/office/officeart/2005/8/layout/venn1"/>
    <dgm:cxn modelId="{15EEB050-C800-43F5-8948-9D02A84380AA}" type="presParOf" srcId="{724BFA7F-3FCB-45E9-A772-44F556F7A4FD}" destId="{BEBDD1A1-4F8A-4DC4-AAE7-94CD52E66D7C}" srcOrd="6" destOrd="0" presId="urn:microsoft.com/office/officeart/2005/8/layout/venn1"/>
    <dgm:cxn modelId="{46A15835-7999-45B9-A4E5-014B89D77E76}" type="presParOf" srcId="{724BFA7F-3FCB-45E9-A772-44F556F7A4FD}" destId="{F2752FE8-C7E9-468F-A30F-7DBD0E49D01E}" srcOrd="7" destOrd="0" presId="urn:microsoft.com/office/officeart/2005/8/layout/venn1"/>
    <dgm:cxn modelId="{C53A1AD5-D299-469A-B0F9-9762E79D4D1C}" type="presParOf" srcId="{724BFA7F-3FCB-45E9-A772-44F556F7A4FD}" destId="{39A4F830-C339-4D09-910A-8C4473F13049}" srcOrd="8" destOrd="0" presId="urn:microsoft.com/office/officeart/2005/8/layout/venn1"/>
    <dgm:cxn modelId="{D8327FC0-6A7D-4BE3-9B2C-E07B7CF9EC77}" type="presParOf" srcId="{724BFA7F-3FCB-45E9-A772-44F556F7A4FD}" destId="{CA5AE630-7C4E-4C03-A8AC-0B92691B8E35}" srcOrd="9" destOrd="0" presId="urn:microsoft.com/office/officeart/2005/8/layout/venn1"/>
    <dgm:cxn modelId="{ADAD0919-0988-4F4B-833E-B88C4A902E54}" type="presParOf" srcId="{724BFA7F-3FCB-45E9-A772-44F556F7A4FD}" destId="{971F8C83-EC1C-437C-8C5B-F7D6207E1BDA}" srcOrd="10" destOrd="0" presId="urn:microsoft.com/office/officeart/2005/8/layout/venn1"/>
    <dgm:cxn modelId="{D1902C48-6DE4-4F54-9C69-C5DC2DBB89D1}" type="presParOf" srcId="{724BFA7F-3FCB-45E9-A772-44F556F7A4FD}" destId="{990297FF-B1D8-49C5-A76B-DCE79D338364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10C7C3-6129-4370-8F0F-3A1AB8259A46}" type="doc">
      <dgm:prSet loTypeId="urn:microsoft.com/office/officeart/2005/8/layout/cycle2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i-FI"/>
        </a:p>
      </dgm:t>
    </dgm:pt>
    <dgm:pt modelId="{F1677CB6-ABED-4A61-BB53-586C4FF098BA}">
      <dgm:prSet custT="1"/>
      <dgm:spPr/>
      <dgm:t>
        <a:bodyPr/>
        <a:lstStyle/>
        <a:p>
          <a:r>
            <a:rPr lang="fi-FI" sz="1600" b="1" dirty="0">
              <a:solidFill>
                <a:schemeClr val="tx1"/>
              </a:solidFill>
            </a:rPr>
            <a:t>Esihenkilö-verkostot</a:t>
          </a:r>
        </a:p>
      </dgm:t>
    </dgm:pt>
    <dgm:pt modelId="{4FD2E9D5-4924-41C0-AF2D-5B7ADD54EFE3}" type="parTrans" cxnId="{BB5C2C57-2E30-4990-8B83-864C0E8C86E1}">
      <dgm:prSet/>
      <dgm:spPr/>
      <dgm:t>
        <a:bodyPr/>
        <a:lstStyle/>
        <a:p>
          <a:endParaRPr lang="fi-FI"/>
        </a:p>
      </dgm:t>
    </dgm:pt>
    <dgm:pt modelId="{043F6DCF-50EB-4506-859A-0D0C4CC8ADB9}" type="sibTrans" cxnId="{BB5C2C57-2E30-4990-8B83-864C0E8C86E1}">
      <dgm:prSet/>
      <dgm:spPr/>
      <dgm:t>
        <a:bodyPr/>
        <a:lstStyle/>
        <a:p>
          <a:endParaRPr lang="fi-FI"/>
        </a:p>
      </dgm:t>
    </dgm:pt>
    <dgm:pt modelId="{175C1EB9-C69C-429F-8FDF-A1BB22FD26F7}">
      <dgm:prSet custT="1"/>
      <dgm:spPr/>
      <dgm:t>
        <a:bodyPr/>
        <a:lstStyle/>
        <a:p>
          <a:r>
            <a:rPr lang="fi-FI" sz="1600" b="1" dirty="0">
              <a:solidFill>
                <a:schemeClr val="tx1"/>
              </a:solidFill>
            </a:rPr>
            <a:t>PPT-asiantuntijaverkostot</a:t>
          </a:r>
        </a:p>
      </dgm:t>
    </dgm:pt>
    <dgm:pt modelId="{B321EEEE-8B95-4D5C-AABC-CA99E7E1E07B}" type="parTrans" cxnId="{2195FE2F-A910-4695-9086-9A9659C396F9}">
      <dgm:prSet/>
      <dgm:spPr/>
      <dgm:t>
        <a:bodyPr/>
        <a:lstStyle/>
        <a:p>
          <a:endParaRPr lang="fi-FI"/>
        </a:p>
      </dgm:t>
    </dgm:pt>
    <dgm:pt modelId="{8563A35F-CDF9-4115-A022-A9FA1CCC0107}" type="sibTrans" cxnId="{2195FE2F-A910-4695-9086-9A9659C396F9}">
      <dgm:prSet/>
      <dgm:spPr/>
      <dgm:t>
        <a:bodyPr/>
        <a:lstStyle/>
        <a:p>
          <a:endParaRPr lang="fi-FI"/>
        </a:p>
      </dgm:t>
    </dgm:pt>
    <dgm:pt modelId="{185E05C6-24D8-4092-ABD1-D09052BD1EED}">
      <dgm:prSet custT="1"/>
      <dgm:spPr/>
      <dgm:t>
        <a:bodyPr/>
        <a:lstStyle/>
        <a:p>
          <a:r>
            <a:rPr lang="fi-FI" sz="1400" b="1" dirty="0">
              <a:solidFill>
                <a:schemeClr val="tx1"/>
              </a:solidFill>
            </a:rPr>
            <a:t>Kokemus-asiantuntija-verkosto</a:t>
          </a:r>
        </a:p>
      </dgm:t>
    </dgm:pt>
    <dgm:pt modelId="{C2CB4FFC-FEDC-4630-99DC-553FDC825D13}" type="parTrans" cxnId="{CE9AF13C-86A7-455D-A910-34A6648CBE92}">
      <dgm:prSet/>
      <dgm:spPr/>
      <dgm:t>
        <a:bodyPr/>
        <a:lstStyle/>
        <a:p>
          <a:endParaRPr lang="fi-FI"/>
        </a:p>
      </dgm:t>
    </dgm:pt>
    <dgm:pt modelId="{992F7D29-84F6-4290-8BBA-BE86030B1B35}" type="sibTrans" cxnId="{CE9AF13C-86A7-455D-A910-34A6648CBE92}">
      <dgm:prSet/>
      <dgm:spPr/>
      <dgm:t>
        <a:bodyPr/>
        <a:lstStyle/>
        <a:p>
          <a:endParaRPr lang="fi-FI"/>
        </a:p>
      </dgm:t>
    </dgm:pt>
    <dgm:pt modelId="{A278A336-BF9D-475B-A860-C9D2A4AEDC6D}" type="pres">
      <dgm:prSet presAssocID="{7410C7C3-6129-4370-8F0F-3A1AB8259A46}" presName="cycle" presStyleCnt="0">
        <dgm:presLayoutVars>
          <dgm:dir/>
          <dgm:resizeHandles val="exact"/>
        </dgm:presLayoutVars>
      </dgm:prSet>
      <dgm:spPr/>
    </dgm:pt>
    <dgm:pt modelId="{C7B5BCA4-4E6E-4C45-BECB-7C0FB8C92968}" type="pres">
      <dgm:prSet presAssocID="{F1677CB6-ABED-4A61-BB53-586C4FF098BA}" presName="node" presStyleLbl="node1" presStyleIdx="0" presStyleCnt="3">
        <dgm:presLayoutVars>
          <dgm:bulletEnabled val="1"/>
        </dgm:presLayoutVars>
      </dgm:prSet>
      <dgm:spPr/>
    </dgm:pt>
    <dgm:pt modelId="{EEA69BFD-CA0D-42AD-B173-C1F470B4AAAC}" type="pres">
      <dgm:prSet presAssocID="{043F6DCF-50EB-4506-859A-0D0C4CC8ADB9}" presName="sibTrans" presStyleLbl="sibTrans2D1" presStyleIdx="0" presStyleCnt="3"/>
      <dgm:spPr/>
    </dgm:pt>
    <dgm:pt modelId="{D6E583F0-F1C1-4465-ACA7-46B33EBE0C8D}" type="pres">
      <dgm:prSet presAssocID="{043F6DCF-50EB-4506-859A-0D0C4CC8ADB9}" presName="connectorText" presStyleLbl="sibTrans2D1" presStyleIdx="0" presStyleCnt="3"/>
      <dgm:spPr/>
    </dgm:pt>
    <dgm:pt modelId="{31F1A2FA-48AD-4EAA-A33C-E7BC1541DFB3}" type="pres">
      <dgm:prSet presAssocID="{175C1EB9-C69C-429F-8FDF-A1BB22FD26F7}" presName="node" presStyleLbl="node1" presStyleIdx="1" presStyleCnt="3">
        <dgm:presLayoutVars>
          <dgm:bulletEnabled val="1"/>
        </dgm:presLayoutVars>
      </dgm:prSet>
      <dgm:spPr/>
    </dgm:pt>
    <dgm:pt modelId="{4A6469AC-A62D-4567-AAC8-85686BE1098F}" type="pres">
      <dgm:prSet presAssocID="{8563A35F-CDF9-4115-A022-A9FA1CCC0107}" presName="sibTrans" presStyleLbl="sibTrans2D1" presStyleIdx="1" presStyleCnt="3"/>
      <dgm:spPr/>
    </dgm:pt>
    <dgm:pt modelId="{F89F041E-1EB5-445B-90F0-A9E85ED68418}" type="pres">
      <dgm:prSet presAssocID="{8563A35F-CDF9-4115-A022-A9FA1CCC0107}" presName="connectorText" presStyleLbl="sibTrans2D1" presStyleIdx="1" presStyleCnt="3"/>
      <dgm:spPr/>
    </dgm:pt>
    <dgm:pt modelId="{08D7B0A7-F951-4945-9E0B-9F5F8CA7B48C}" type="pres">
      <dgm:prSet presAssocID="{185E05C6-24D8-4092-ABD1-D09052BD1EED}" presName="node" presStyleLbl="node1" presStyleIdx="2" presStyleCnt="3">
        <dgm:presLayoutVars>
          <dgm:bulletEnabled val="1"/>
        </dgm:presLayoutVars>
      </dgm:prSet>
      <dgm:spPr/>
    </dgm:pt>
    <dgm:pt modelId="{DA4D0DB4-8433-4047-A1EE-365C3DF7E380}" type="pres">
      <dgm:prSet presAssocID="{992F7D29-84F6-4290-8BBA-BE86030B1B35}" presName="sibTrans" presStyleLbl="sibTrans2D1" presStyleIdx="2" presStyleCnt="3"/>
      <dgm:spPr/>
    </dgm:pt>
    <dgm:pt modelId="{7A17BC64-06CD-4070-8BF4-336136F974E7}" type="pres">
      <dgm:prSet presAssocID="{992F7D29-84F6-4290-8BBA-BE86030B1B35}" presName="connectorText" presStyleLbl="sibTrans2D1" presStyleIdx="2" presStyleCnt="3"/>
      <dgm:spPr/>
    </dgm:pt>
  </dgm:ptLst>
  <dgm:cxnLst>
    <dgm:cxn modelId="{6C0C5E1E-26C1-418B-B3F2-EF537B141D03}" type="presOf" srcId="{043F6DCF-50EB-4506-859A-0D0C4CC8ADB9}" destId="{EEA69BFD-CA0D-42AD-B173-C1F470B4AAAC}" srcOrd="0" destOrd="0" presId="urn:microsoft.com/office/officeart/2005/8/layout/cycle2"/>
    <dgm:cxn modelId="{5EAF1120-8016-4FED-8EB4-87C1BEEEBE6F}" type="presOf" srcId="{992F7D29-84F6-4290-8BBA-BE86030B1B35}" destId="{DA4D0DB4-8433-4047-A1EE-365C3DF7E380}" srcOrd="0" destOrd="0" presId="urn:microsoft.com/office/officeart/2005/8/layout/cycle2"/>
    <dgm:cxn modelId="{1BCE1924-CF03-448E-BB5A-C7336B3FCECB}" type="presOf" srcId="{992F7D29-84F6-4290-8BBA-BE86030B1B35}" destId="{7A17BC64-06CD-4070-8BF4-336136F974E7}" srcOrd="1" destOrd="0" presId="urn:microsoft.com/office/officeart/2005/8/layout/cycle2"/>
    <dgm:cxn modelId="{2195FE2F-A910-4695-9086-9A9659C396F9}" srcId="{7410C7C3-6129-4370-8F0F-3A1AB8259A46}" destId="{175C1EB9-C69C-429F-8FDF-A1BB22FD26F7}" srcOrd="1" destOrd="0" parTransId="{B321EEEE-8B95-4D5C-AABC-CA99E7E1E07B}" sibTransId="{8563A35F-CDF9-4115-A022-A9FA1CCC0107}"/>
    <dgm:cxn modelId="{CE9AF13C-86A7-455D-A910-34A6648CBE92}" srcId="{7410C7C3-6129-4370-8F0F-3A1AB8259A46}" destId="{185E05C6-24D8-4092-ABD1-D09052BD1EED}" srcOrd="2" destOrd="0" parTransId="{C2CB4FFC-FEDC-4630-99DC-553FDC825D13}" sibTransId="{992F7D29-84F6-4290-8BBA-BE86030B1B35}"/>
    <dgm:cxn modelId="{C6428D5D-C2A5-41B6-8C92-61DC00566DAF}" type="presOf" srcId="{185E05C6-24D8-4092-ABD1-D09052BD1EED}" destId="{08D7B0A7-F951-4945-9E0B-9F5F8CA7B48C}" srcOrd="0" destOrd="0" presId="urn:microsoft.com/office/officeart/2005/8/layout/cycle2"/>
    <dgm:cxn modelId="{A2022A4B-1748-499D-8D8F-8D3F5480E5F2}" type="presOf" srcId="{F1677CB6-ABED-4A61-BB53-586C4FF098BA}" destId="{C7B5BCA4-4E6E-4C45-BECB-7C0FB8C92968}" srcOrd="0" destOrd="0" presId="urn:microsoft.com/office/officeart/2005/8/layout/cycle2"/>
    <dgm:cxn modelId="{BB5C2C57-2E30-4990-8B83-864C0E8C86E1}" srcId="{7410C7C3-6129-4370-8F0F-3A1AB8259A46}" destId="{F1677CB6-ABED-4A61-BB53-586C4FF098BA}" srcOrd="0" destOrd="0" parTransId="{4FD2E9D5-4924-41C0-AF2D-5B7ADD54EFE3}" sibTransId="{043F6DCF-50EB-4506-859A-0D0C4CC8ADB9}"/>
    <dgm:cxn modelId="{7EBD159F-1EC9-4701-B6B0-C46FE402F273}" type="presOf" srcId="{175C1EB9-C69C-429F-8FDF-A1BB22FD26F7}" destId="{31F1A2FA-48AD-4EAA-A33C-E7BC1541DFB3}" srcOrd="0" destOrd="0" presId="urn:microsoft.com/office/officeart/2005/8/layout/cycle2"/>
    <dgm:cxn modelId="{BF8E23BB-9BD9-45D0-A72B-1BB998AF4AEF}" type="presOf" srcId="{043F6DCF-50EB-4506-859A-0D0C4CC8ADB9}" destId="{D6E583F0-F1C1-4465-ACA7-46B33EBE0C8D}" srcOrd="1" destOrd="0" presId="urn:microsoft.com/office/officeart/2005/8/layout/cycle2"/>
    <dgm:cxn modelId="{85B9C4D6-56A2-4775-818C-311486742588}" type="presOf" srcId="{7410C7C3-6129-4370-8F0F-3A1AB8259A46}" destId="{A278A336-BF9D-475B-A860-C9D2A4AEDC6D}" srcOrd="0" destOrd="0" presId="urn:microsoft.com/office/officeart/2005/8/layout/cycle2"/>
    <dgm:cxn modelId="{BD495FDE-7573-44BC-860D-EE30A0855E63}" type="presOf" srcId="{8563A35F-CDF9-4115-A022-A9FA1CCC0107}" destId="{F89F041E-1EB5-445B-90F0-A9E85ED68418}" srcOrd="1" destOrd="0" presId="urn:microsoft.com/office/officeart/2005/8/layout/cycle2"/>
    <dgm:cxn modelId="{6C594FFD-AC49-4480-B1B2-99C1D2335251}" type="presOf" srcId="{8563A35F-CDF9-4115-A022-A9FA1CCC0107}" destId="{4A6469AC-A62D-4567-AAC8-85686BE1098F}" srcOrd="0" destOrd="0" presId="urn:microsoft.com/office/officeart/2005/8/layout/cycle2"/>
    <dgm:cxn modelId="{6EF8AE97-1FAF-482A-9E48-1F3B44D611D8}" type="presParOf" srcId="{A278A336-BF9D-475B-A860-C9D2A4AEDC6D}" destId="{C7B5BCA4-4E6E-4C45-BECB-7C0FB8C92968}" srcOrd="0" destOrd="0" presId="urn:microsoft.com/office/officeart/2005/8/layout/cycle2"/>
    <dgm:cxn modelId="{21C0C370-5C20-4454-A79D-1835A4635081}" type="presParOf" srcId="{A278A336-BF9D-475B-A860-C9D2A4AEDC6D}" destId="{EEA69BFD-CA0D-42AD-B173-C1F470B4AAAC}" srcOrd="1" destOrd="0" presId="urn:microsoft.com/office/officeart/2005/8/layout/cycle2"/>
    <dgm:cxn modelId="{43649FDB-6011-4FAF-9D16-B1A69F534AF8}" type="presParOf" srcId="{EEA69BFD-CA0D-42AD-B173-C1F470B4AAAC}" destId="{D6E583F0-F1C1-4465-ACA7-46B33EBE0C8D}" srcOrd="0" destOrd="0" presId="urn:microsoft.com/office/officeart/2005/8/layout/cycle2"/>
    <dgm:cxn modelId="{5B011A16-A02E-49E1-8476-0652BC54DB9E}" type="presParOf" srcId="{A278A336-BF9D-475B-A860-C9D2A4AEDC6D}" destId="{31F1A2FA-48AD-4EAA-A33C-E7BC1541DFB3}" srcOrd="2" destOrd="0" presId="urn:microsoft.com/office/officeart/2005/8/layout/cycle2"/>
    <dgm:cxn modelId="{B7998ED8-6159-48EE-B076-0FF657410956}" type="presParOf" srcId="{A278A336-BF9D-475B-A860-C9D2A4AEDC6D}" destId="{4A6469AC-A62D-4567-AAC8-85686BE1098F}" srcOrd="3" destOrd="0" presId="urn:microsoft.com/office/officeart/2005/8/layout/cycle2"/>
    <dgm:cxn modelId="{294AD335-FEFB-47A1-8288-612F6ADCD099}" type="presParOf" srcId="{4A6469AC-A62D-4567-AAC8-85686BE1098F}" destId="{F89F041E-1EB5-445B-90F0-A9E85ED68418}" srcOrd="0" destOrd="0" presId="urn:microsoft.com/office/officeart/2005/8/layout/cycle2"/>
    <dgm:cxn modelId="{56729921-ADC7-45BF-AC93-C9377150DE20}" type="presParOf" srcId="{A278A336-BF9D-475B-A860-C9D2A4AEDC6D}" destId="{08D7B0A7-F951-4945-9E0B-9F5F8CA7B48C}" srcOrd="4" destOrd="0" presId="urn:microsoft.com/office/officeart/2005/8/layout/cycle2"/>
    <dgm:cxn modelId="{1368D64E-B840-4A02-A918-2A6C47D269CB}" type="presParOf" srcId="{A278A336-BF9D-475B-A860-C9D2A4AEDC6D}" destId="{DA4D0DB4-8433-4047-A1EE-365C3DF7E380}" srcOrd="5" destOrd="0" presId="urn:microsoft.com/office/officeart/2005/8/layout/cycle2"/>
    <dgm:cxn modelId="{2250AD29-51D1-469C-BF3E-4BD0A80B6F27}" type="presParOf" srcId="{DA4D0DB4-8433-4047-A1EE-365C3DF7E380}" destId="{7A17BC64-06CD-4070-8BF4-336136F974E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524F87-C914-4375-BF08-414E8568968E}">
      <dsp:nvSpPr>
        <dsp:cNvPr id="0" name=""/>
        <dsp:cNvSpPr/>
      </dsp:nvSpPr>
      <dsp:spPr>
        <a:xfrm>
          <a:off x="1288541" y="1056913"/>
          <a:ext cx="813816" cy="81381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C8413EB-7021-4810-A4CE-8F6009B2B98D}">
      <dsp:nvSpPr>
        <dsp:cNvPr id="0" name=""/>
        <dsp:cNvSpPr/>
      </dsp:nvSpPr>
      <dsp:spPr>
        <a:xfrm>
          <a:off x="1186814" y="449454"/>
          <a:ext cx="1017270" cy="55415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Kalastaman PPT-verkosto</a:t>
          </a:r>
          <a:endParaRPr lang="fi-FI" sz="1400" kern="1200"/>
        </a:p>
      </dsp:txBody>
      <dsp:txXfrm>
        <a:off x="1186814" y="449454"/>
        <a:ext cx="1017270" cy="554154"/>
      </dsp:txXfrm>
    </dsp:sp>
    <dsp:sp modelId="{5AB200A3-86EA-48AA-8C0C-884665980967}">
      <dsp:nvSpPr>
        <dsp:cNvPr id="0" name=""/>
        <dsp:cNvSpPr/>
      </dsp:nvSpPr>
      <dsp:spPr>
        <a:xfrm>
          <a:off x="1552693" y="1209437"/>
          <a:ext cx="813816" cy="813816"/>
        </a:xfrm>
        <a:prstGeom prst="ellipse">
          <a:avLst/>
        </a:prstGeom>
        <a:solidFill>
          <a:schemeClr val="accent2">
            <a:alpha val="50000"/>
            <a:hueOff val="2257274"/>
            <a:satOff val="-6897"/>
            <a:lumOff val="5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B8F7491-0D6C-4A88-98D0-DE6510930430}">
      <dsp:nvSpPr>
        <dsp:cNvPr id="0" name=""/>
        <dsp:cNvSpPr/>
      </dsp:nvSpPr>
      <dsp:spPr>
        <a:xfrm>
          <a:off x="2426867" y="977220"/>
          <a:ext cx="964032" cy="60693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Keskustan</a:t>
          </a:r>
          <a:r>
            <a:rPr lang="en-US" sz="1400" kern="1200" dirty="0"/>
            <a:t> PPT-</a:t>
          </a:r>
          <a:r>
            <a:rPr lang="en-US" sz="1400" kern="1200" dirty="0" err="1"/>
            <a:t>verkosto</a:t>
          </a:r>
          <a:endParaRPr lang="fi-FI" sz="1400" kern="1200" dirty="0"/>
        </a:p>
      </dsp:txBody>
      <dsp:txXfrm>
        <a:off x="2426867" y="977220"/>
        <a:ext cx="964032" cy="606931"/>
      </dsp:txXfrm>
    </dsp:sp>
    <dsp:sp modelId="{BEA7C993-179C-4F52-BBFF-5F32ECD62B3C}">
      <dsp:nvSpPr>
        <dsp:cNvPr id="0" name=""/>
        <dsp:cNvSpPr/>
      </dsp:nvSpPr>
      <dsp:spPr>
        <a:xfrm>
          <a:off x="1552693" y="1514487"/>
          <a:ext cx="813816" cy="813816"/>
        </a:xfrm>
        <a:prstGeom prst="ellipse">
          <a:avLst/>
        </a:prstGeom>
        <a:solidFill>
          <a:schemeClr val="accent2">
            <a:alpha val="50000"/>
            <a:hueOff val="4514547"/>
            <a:satOff val="-13793"/>
            <a:lumOff val="1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7883431-A6CA-4F15-A48A-4881F892FDDA}">
      <dsp:nvSpPr>
        <dsp:cNvPr id="0" name=""/>
        <dsp:cNvSpPr/>
      </dsp:nvSpPr>
      <dsp:spPr>
        <a:xfrm>
          <a:off x="2426867" y="1882340"/>
          <a:ext cx="964032" cy="67818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Lännen</a:t>
          </a:r>
          <a:r>
            <a:rPr lang="en-US" sz="1400" kern="1200" dirty="0"/>
            <a:t> PPT-</a:t>
          </a:r>
          <a:r>
            <a:rPr lang="en-US" sz="1400" kern="1200" dirty="0" err="1"/>
            <a:t>verkosto</a:t>
          </a:r>
          <a:endParaRPr lang="fi-FI" sz="1400" kern="1200" dirty="0"/>
        </a:p>
      </dsp:txBody>
      <dsp:txXfrm>
        <a:off x="2426867" y="1882340"/>
        <a:ext cx="964032" cy="678180"/>
      </dsp:txXfrm>
    </dsp:sp>
    <dsp:sp modelId="{BEBDD1A1-4F8A-4DC4-AAE7-94CD52E66D7C}">
      <dsp:nvSpPr>
        <dsp:cNvPr id="0" name=""/>
        <dsp:cNvSpPr/>
      </dsp:nvSpPr>
      <dsp:spPr>
        <a:xfrm>
          <a:off x="1288541" y="1667275"/>
          <a:ext cx="813816" cy="813816"/>
        </a:xfrm>
        <a:prstGeom prst="ellipse">
          <a:avLst/>
        </a:prstGeom>
        <a:solidFill>
          <a:schemeClr val="accent2">
            <a:alpha val="50000"/>
            <a:hueOff val="6771821"/>
            <a:satOff val="-20690"/>
            <a:lumOff val="16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2752FE8-C7E9-468F-A30F-7DBD0E49D01E}">
      <dsp:nvSpPr>
        <dsp:cNvPr id="0" name=""/>
        <dsp:cNvSpPr/>
      </dsp:nvSpPr>
      <dsp:spPr>
        <a:xfrm>
          <a:off x="1186814" y="2534131"/>
          <a:ext cx="1017270" cy="55415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Myllypuron PPT-verkosto</a:t>
          </a:r>
          <a:endParaRPr lang="fi-FI" sz="1400" kern="1200"/>
        </a:p>
      </dsp:txBody>
      <dsp:txXfrm>
        <a:off x="1186814" y="2534131"/>
        <a:ext cx="1017270" cy="554154"/>
      </dsp:txXfrm>
    </dsp:sp>
    <dsp:sp modelId="{39A4F830-C339-4D09-910A-8C4473F13049}">
      <dsp:nvSpPr>
        <dsp:cNvPr id="0" name=""/>
        <dsp:cNvSpPr/>
      </dsp:nvSpPr>
      <dsp:spPr>
        <a:xfrm>
          <a:off x="1024390" y="1514487"/>
          <a:ext cx="813816" cy="813816"/>
        </a:xfrm>
        <a:prstGeom prst="ellipse">
          <a:avLst/>
        </a:prstGeom>
        <a:solidFill>
          <a:schemeClr val="accent2">
            <a:alpha val="50000"/>
            <a:hueOff val="9029095"/>
            <a:satOff val="-27586"/>
            <a:lumOff val="22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A5AE630-7C4E-4C03-A8AC-0B92691B8E35}">
      <dsp:nvSpPr>
        <dsp:cNvPr id="0" name=""/>
        <dsp:cNvSpPr/>
      </dsp:nvSpPr>
      <dsp:spPr>
        <a:xfrm>
          <a:off x="0" y="1882340"/>
          <a:ext cx="964032" cy="67818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Pohjoisen PPT-verkosto</a:t>
          </a:r>
          <a:endParaRPr lang="fi-FI" sz="1400" kern="1200"/>
        </a:p>
      </dsp:txBody>
      <dsp:txXfrm>
        <a:off x="0" y="1882340"/>
        <a:ext cx="964032" cy="678180"/>
      </dsp:txXfrm>
    </dsp:sp>
    <dsp:sp modelId="{971F8C83-EC1C-437C-8C5B-F7D6207E1BDA}">
      <dsp:nvSpPr>
        <dsp:cNvPr id="0" name=""/>
        <dsp:cNvSpPr/>
      </dsp:nvSpPr>
      <dsp:spPr>
        <a:xfrm>
          <a:off x="1024390" y="1209437"/>
          <a:ext cx="813816" cy="813816"/>
        </a:xfrm>
        <a:prstGeom prst="ellipse">
          <a:avLst/>
        </a:prstGeom>
        <a:solidFill>
          <a:schemeClr val="accent2">
            <a:alpha val="50000"/>
            <a:hueOff val="11286367"/>
            <a:satOff val="-34483"/>
            <a:lumOff val="27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90297FF-B1D8-49C5-A76B-DCE79D338364}">
      <dsp:nvSpPr>
        <dsp:cNvPr id="0" name=""/>
        <dsp:cNvSpPr/>
      </dsp:nvSpPr>
      <dsp:spPr>
        <a:xfrm>
          <a:off x="0" y="977220"/>
          <a:ext cx="964032" cy="67818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Vuosaaren</a:t>
          </a:r>
          <a:r>
            <a:rPr lang="en-US" sz="1400" kern="1200" dirty="0"/>
            <a:t> PPT-</a:t>
          </a:r>
          <a:r>
            <a:rPr lang="en-US" sz="1400" kern="1200" dirty="0" err="1"/>
            <a:t>verkosto</a:t>
          </a:r>
          <a:r>
            <a:rPr lang="en-US" sz="1400" kern="1200" dirty="0"/>
            <a:t> </a:t>
          </a:r>
          <a:endParaRPr lang="fi-FI" sz="1400" kern="1200" dirty="0"/>
        </a:p>
      </dsp:txBody>
      <dsp:txXfrm>
        <a:off x="0" y="977220"/>
        <a:ext cx="964032" cy="6781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5BCA4-4E6E-4C45-BECB-7C0FB8C92968}">
      <dsp:nvSpPr>
        <dsp:cNvPr id="0" name=""/>
        <dsp:cNvSpPr/>
      </dsp:nvSpPr>
      <dsp:spPr>
        <a:xfrm>
          <a:off x="2471040" y="565"/>
          <a:ext cx="1801011" cy="180101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>
              <a:solidFill>
                <a:schemeClr val="tx1"/>
              </a:solidFill>
            </a:rPr>
            <a:t>Esihenkilö-verkostot</a:t>
          </a:r>
        </a:p>
      </dsp:txBody>
      <dsp:txXfrm>
        <a:off x="2734792" y="264317"/>
        <a:ext cx="1273507" cy="1273507"/>
      </dsp:txXfrm>
    </dsp:sp>
    <dsp:sp modelId="{EEA69BFD-CA0D-42AD-B173-C1F470B4AAAC}">
      <dsp:nvSpPr>
        <dsp:cNvPr id="0" name=""/>
        <dsp:cNvSpPr/>
      </dsp:nvSpPr>
      <dsp:spPr>
        <a:xfrm rot="3600000">
          <a:off x="3801370" y="1758354"/>
          <a:ext cx="481192" cy="6078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2700" kern="1200"/>
        </a:p>
      </dsp:txBody>
      <dsp:txXfrm>
        <a:off x="3837460" y="1817413"/>
        <a:ext cx="336834" cy="364705"/>
      </dsp:txXfrm>
    </dsp:sp>
    <dsp:sp modelId="{31F1A2FA-48AD-4EAA-A33C-E7BC1541DFB3}">
      <dsp:nvSpPr>
        <dsp:cNvPr id="0" name=""/>
        <dsp:cNvSpPr/>
      </dsp:nvSpPr>
      <dsp:spPr>
        <a:xfrm>
          <a:off x="3825501" y="2346560"/>
          <a:ext cx="1801011" cy="1801011"/>
        </a:xfrm>
        <a:prstGeom prst="ellipse">
          <a:avLst/>
        </a:prstGeom>
        <a:solidFill>
          <a:schemeClr val="accent3">
            <a:hueOff val="3804520"/>
            <a:satOff val="7438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>
              <a:solidFill>
                <a:schemeClr val="tx1"/>
              </a:solidFill>
            </a:rPr>
            <a:t>PPT-asiantuntijaverkostot</a:t>
          </a:r>
        </a:p>
      </dsp:txBody>
      <dsp:txXfrm>
        <a:off x="4089253" y="2610312"/>
        <a:ext cx="1273507" cy="1273507"/>
      </dsp:txXfrm>
    </dsp:sp>
    <dsp:sp modelId="{4A6469AC-A62D-4567-AAC8-85686BE1098F}">
      <dsp:nvSpPr>
        <dsp:cNvPr id="0" name=""/>
        <dsp:cNvSpPr/>
      </dsp:nvSpPr>
      <dsp:spPr>
        <a:xfrm rot="10800000">
          <a:off x="3144568" y="2943145"/>
          <a:ext cx="481192" cy="6078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3804520"/>
            <a:satOff val="7438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2700" kern="1200"/>
        </a:p>
      </dsp:txBody>
      <dsp:txXfrm rot="10800000">
        <a:off x="3288926" y="3064713"/>
        <a:ext cx="336834" cy="364705"/>
      </dsp:txXfrm>
    </dsp:sp>
    <dsp:sp modelId="{08D7B0A7-F951-4945-9E0B-9F5F8CA7B48C}">
      <dsp:nvSpPr>
        <dsp:cNvPr id="0" name=""/>
        <dsp:cNvSpPr/>
      </dsp:nvSpPr>
      <dsp:spPr>
        <a:xfrm>
          <a:off x="1116579" y="2346560"/>
          <a:ext cx="1801011" cy="1801011"/>
        </a:xfrm>
        <a:prstGeom prst="ellipse">
          <a:avLst/>
        </a:prstGeom>
        <a:solidFill>
          <a:schemeClr val="accent3">
            <a:hueOff val="7609039"/>
            <a:satOff val="14876"/>
            <a:lumOff val="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>
              <a:solidFill>
                <a:schemeClr val="tx1"/>
              </a:solidFill>
            </a:rPr>
            <a:t>Kokemus-asiantuntija-verkosto</a:t>
          </a:r>
        </a:p>
      </dsp:txBody>
      <dsp:txXfrm>
        <a:off x="1380331" y="2610312"/>
        <a:ext cx="1273507" cy="1273507"/>
      </dsp:txXfrm>
    </dsp:sp>
    <dsp:sp modelId="{DA4D0DB4-8433-4047-A1EE-365C3DF7E380}">
      <dsp:nvSpPr>
        <dsp:cNvPr id="0" name=""/>
        <dsp:cNvSpPr/>
      </dsp:nvSpPr>
      <dsp:spPr>
        <a:xfrm rot="18000000">
          <a:off x="2446909" y="1781942"/>
          <a:ext cx="481192" cy="6078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7609039"/>
            <a:satOff val="14876"/>
            <a:lumOff val="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2700" kern="1200"/>
        </a:p>
      </dsp:txBody>
      <dsp:txXfrm>
        <a:off x="2482999" y="1966019"/>
        <a:ext cx="336834" cy="364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42B54-3454-4F02-9EDB-84E4A91EAF6E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A0238-7858-4C5D-9334-38D34ABA26B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2922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107277 w 2460"/>
              <a:gd name="T1" fmla="*/ 0 h 14300"/>
              <a:gd name="T2" fmla="*/ 0 w 2460"/>
              <a:gd name="T3" fmla="*/ 340023 h 14300"/>
              <a:gd name="T4" fmla="*/ 115492 w 2460"/>
              <a:gd name="T5" fmla="*/ 771645 h 14300"/>
              <a:gd name="T6" fmla="*/ 0 w 2460"/>
              <a:gd name="T7" fmla="*/ 1203267 h 14300"/>
              <a:gd name="T8" fmla="*/ 115492 w 2460"/>
              <a:gd name="T9" fmla="*/ 1634890 h 14300"/>
              <a:gd name="T10" fmla="*/ 0 w 2460"/>
              <a:gd name="T11" fmla="*/ 2066032 h 14300"/>
              <a:gd name="T12" fmla="*/ 115492 w 2460"/>
              <a:gd name="T13" fmla="*/ 2497655 h 14300"/>
              <a:gd name="T14" fmla="*/ 115492 w 2460"/>
              <a:gd name="T15" fmla="*/ 2519716 h 14300"/>
              <a:gd name="T16" fmla="*/ 0 w 2460"/>
              <a:gd name="T17" fmla="*/ 2951338 h 14300"/>
              <a:gd name="T18" fmla="*/ 115492 w 2460"/>
              <a:gd name="T19" fmla="*/ 3382481 h 14300"/>
              <a:gd name="T20" fmla="*/ 0 w 2460"/>
              <a:gd name="T21" fmla="*/ 3814103 h 14300"/>
              <a:gd name="T22" fmla="*/ 115492 w 2460"/>
              <a:gd name="T23" fmla="*/ 4245725 h 14300"/>
              <a:gd name="T24" fmla="*/ 0 w 2460"/>
              <a:gd name="T25" fmla="*/ 4676868 h 14300"/>
              <a:gd name="T26" fmla="*/ 115492 w 2460"/>
              <a:gd name="T27" fmla="*/ 5108491 h 14300"/>
              <a:gd name="T28" fmla="*/ 0 w 2460"/>
              <a:gd name="T29" fmla="*/ 5540113 h 14300"/>
              <a:gd name="T30" fmla="*/ 115492 w 2460"/>
              <a:gd name="T31" fmla="*/ 5971256 h 14300"/>
              <a:gd name="T32" fmla="*/ 0 w 2460"/>
              <a:gd name="T33" fmla="*/ 6402878 h 14300"/>
              <a:gd name="T34" fmla="*/ 115492 w 2460"/>
              <a:gd name="T35" fmla="*/ 6834501 h 14300"/>
              <a:gd name="T36" fmla="*/ 115009 w 2460"/>
              <a:gd name="T37" fmla="*/ 6858000 h 14300"/>
              <a:gd name="T38" fmla="*/ 1188749 w 2460"/>
              <a:gd name="T39" fmla="*/ 6858000 h 14300"/>
              <a:gd name="T40" fmla="*/ 1188749 w 2460"/>
              <a:gd name="T41" fmla="*/ 0 h 14300"/>
              <a:gd name="T42" fmla="*/ 107277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82B0D-8E3F-4368-926B-8825CAB6EEA7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8FCEA-2837-4113-B69C-807D10F262C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0203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77575" y="0"/>
            <a:ext cx="1112838" cy="6858000"/>
          </a:xfrm>
          <a:custGeom>
            <a:avLst/>
            <a:gdLst>
              <a:gd name="T0" fmla="*/ 30426 w 2304"/>
              <a:gd name="T1" fmla="*/ 0 h 14300"/>
              <a:gd name="T2" fmla="*/ 18352 w 2304"/>
              <a:gd name="T3" fmla="*/ 11990 h 14300"/>
              <a:gd name="T4" fmla="*/ 286395 w 2304"/>
              <a:gd name="T5" fmla="*/ 276718 h 14300"/>
              <a:gd name="T6" fmla="*/ 18352 w 2304"/>
              <a:gd name="T7" fmla="*/ 540967 h 14300"/>
              <a:gd name="T8" fmla="*/ 268042 w 2304"/>
              <a:gd name="T9" fmla="*/ 787951 h 14300"/>
              <a:gd name="T10" fmla="*/ 0 w 2304"/>
              <a:gd name="T11" fmla="*/ 1052199 h 14300"/>
              <a:gd name="T12" fmla="*/ 268042 w 2304"/>
              <a:gd name="T13" fmla="*/ 1316928 h 14300"/>
              <a:gd name="T14" fmla="*/ 0 w 2304"/>
              <a:gd name="T15" fmla="*/ 1581656 h 14300"/>
              <a:gd name="T16" fmla="*/ 268042 w 2304"/>
              <a:gd name="T17" fmla="*/ 1846385 h 14300"/>
              <a:gd name="T18" fmla="*/ 0 w 2304"/>
              <a:gd name="T19" fmla="*/ 2111113 h 14300"/>
              <a:gd name="T20" fmla="*/ 268042 w 2304"/>
              <a:gd name="T21" fmla="*/ 2375841 h 14300"/>
              <a:gd name="T22" fmla="*/ 0 w 2304"/>
              <a:gd name="T23" fmla="*/ 2640570 h 14300"/>
              <a:gd name="T24" fmla="*/ 268042 w 2304"/>
              <a:gd name="T25" fmla="*/ 2905298 h 14300"/>
              <a:gd name="T26" fmla="*/ 0 w 2304"/>
              <a:gd name="T27" fmla="*/ 3170027 h 14300"/>
              <a:gd name="T28" fmla="*/ 281082 w 2304"/>
              <a:gd name="T29" fmla="*/ 3447704 h 14300"/>
              <a:gd name="T30" fmla="*/ 18352 w 2304"/>
              <a:gd name="T31" fmla="*/ 3706677 h 14300"/>
              <a:gd name="T32" fmla="*/ 286395 w 2304"/>
              <a:gd name="T33" fmla="*/ 3971405 h 14300"/>
              <a:gd name="T34" fmla="*/ 18352 w 2304"/>
              <a:gd name="T35" fmla="*/ 4236134 h 14300"/>
              <a:gd name="T36" fmla="*/ 286395 w 2304"/>
              <a:gd name="T37" fmla="*/ 4500862 h 14300"/>
              <a:gd name="T38" fmla="*/ 18352 w 2304"/>
              <a:gd name="T39" fmla="*/ 4765591 h 14300"/>
              <a:gd name="T40" fmla="*/ 286395 w 2304"/>
              <a:gd name="T41" fmla="*/ 5030319 h 14300"/>
              <a:gd name="T42" fmla="*/ 18352 w 2304"/>
              <a:gd name="T43" fmla="*/ 5295047 h 14300"/>
              <a:gd name="T44" fmla="*/ 268042 w 2304"/>
              <a:gd name="T45" fmla="*/ 5541552 h 14300"/>
              <a:gd name="T46" fmla="*/ 0 w 2304"/>
              <a:gd name="T47" fmla="*/ 5806280 h 14300"/>
              <a:gd name="T48" fmla="*/ 268042 w 2304"/>
              <a:gd name="T49" fmla="*/ 6071009 h 14300"/>
              <a:gd name="T50" fmla="*/ 0 w 2304"/>
              <a:gd name="T51" fmla="*/ 6335737 h 14300"/>
              <a:gd name="T52" fmla="*/ 268042 w 2304"/>
              <a:gd name="T53" fmla="*/ 6600465 h 14300"/>
              <a:gd name="T54" fmla="*/ 7244 w 2304"/>
              <a:gd name="T55" fmla="*/ 6858000 h 14300"/>
              <a:gd name="T56" fmla="*/ 1112737 w 2304"/>
              <a:gd name="T57" fmla="*/ 6858000 h 14300"/>
              <a:gd name="T58" fmla="*/ 1112737 w 2304"/>
              <a:gd name="T59" fmla="*/ 0 h 14300"/>
              <a:gd name="T60" fmla="*/ 30426 w 2304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C35ED-F5EB-413C-923D-7DEED82B9857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7142E-A5C0-4F7E-9E3F-39EFB1B8C6D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3747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>
            <a:spLocks noChangeAspect="1"/>
          </p:cNvSpPr>
          <p:nvPr/>
        </p:nvSpPr>
        <p:spPr bwMode="auto">
          <a:xfrm>
            <a:off x="10964863" y="0"/>
            <a:ext cx="1228725" cy="6858000"/>
          </a:xfrm>
          <a:custGeom>
            <a:avLst/>
            <a:gdLst>
              <a:gd name="T0" fmla="*/ 0 w 2539"/>
              <a:gd name="T1" fmla="*/ 4225103 h 14300"/>
              <a:gd name="T2" fmla="*/ 0 w 2539"/>
              <a:gd name="T3" fmla="*/ 4225103 h 14300"/>
              <a:gd name="T4" fmla="*/ 174239 w 2539"/>
              <a:gd name="T5" fmla="*/ 4488393 h 14300"/>
              <a:gd name="T6" fmla="*/ 0 w 2539"/>
              <a:gd name="T7" fmla="*/ 4751683 h 14300"/>
              <a:gd name="T8" fmla="*/ 0 w 2539"/>
              <a:gd name="T9" fmla="*/ 4752642 h 14300"/>
              <a:gd name="T10" fmla="*/ 0 w 2539"/>
              <a:gd name="T11" fmla="*/ 4753122 h 14300"/>
              <a:gd name="T12" fmla="*/ 174239 w 2539"/>
              <a:gd name="T13" fmla="*/ 5016411 h 14300"/>
              <a:gd name="T14" fmla="*/ 0 w 2539"/>
              <a:gd name="T15" fmla="*/ 5279701 h 14300"/>
              <a:gd name="T16" fmla="*/ 0 w 2539"/>
              <a:gd name="T17" fmla="*/ 5279701 h 14300"/>
              <a:gd name="T18" fmla="*/ 0 w 2539"/>
              <a:gd name="T19" fmla="*/ 5281140 h 14300"/>
              <a:gd name="T20" fmla="*/ 175691 w 2539"/>
              <a:gd name="T21" fmla="*/ 5544909 h 14300"/>
              <a:gd name="T22" fmla="*/ 0 w 2539"/>
              <a:gd name="T23" fmla="*/ 5809158 h 14300"/>
              <a:gd name="T24" fmla="*/ 175691 w 2539"/>
              <a:gd name="T25" fmla="*/ 6072927 h 14300"/>
              <a:gd name="T26" fmla="*/ 0 w 2539"/>
              <a:gd name="T27" fmla="*/ 6337176 h 14300"/>
              <a:gd name="T28" fmla="*/ 175691 w 2539"/>
              <a:gd name="T29" fmla="*/ 6600945 h 14300"/>
              <a:gd name="T30" fmla="*/ 0 w 2539"/>
              <a:gd name="T31" fmla="*/ 6858000 h 14300"/>
              <a:gd name="T32" fmla="*/ 1228866 w 2539"/>
              <a:gd name="T33" fmla="*/ 6858000 h 14300"/>
              <a:gd name="T34" fmla="*/ 1228866 w 2539"/>
              <a:gd name="T35" fmla="*/ 0 h 14300"/>
              <a:gd name="T36" fmla="*/ 0 w 2539"/>
              <a:gd name="T37" fmla="*/ 0 h 14300"/>
              <a:gd name="T38" fmla="*/ 175691 w 2539"/>
              <a:gd name="T39" fmla="*/ 264249 h 14300"/>
              <a:gd name="T40" fmla="*/ 0 w 2539"/>
              <a:gd name="T41" fmla="*/ 528018 h 14300"/>
              <a:gd name="T42" fmla="*/ 175691 w 2539"/>
              <a:gd name="T43" fmla="*/ 791787 h 14300"/>
              <a:gd name="T44" fmla="*/ 0 w 2539"/>
              <a:gd name="T45" fmla="*/ 1056036 h 14300"/>
              <a:gd name="T46" fmla="*/ 175691 w 2539"/>
              <a:gd name="T47" fmla="*/ 1319805 h 14300"/>
              <a:gd name="T48" fmla="*/ 0 w 2539"/>
              <a:gd name="T49" fmla="*/ 1584054 h 14300"/>
              <a:gd name="T50" fmla="*/ 175691 w 2539"/>
              <a:gd name="T51" fmla="*/ 1847823 h 14300"/>
              <a:gd name="T52" fmla="*/ 0 w 2539"/>
              <a:gd name="T53" fmla="*/ 2112072 h 14300"/>
              <a:gd name="T54" fmla="*/ 175691 w 2539"/>
              <a:gd name="T55" fmla="*/ 2375841 h 14300"/>
              <a:gd name="T56" fmla="*/ 0 w 2539"/>
              <a:gd name="T57" fmla="*/ 2640090 h 14300"/>
              <a:gd name="T58" fmla="*/ 175691 w 2539"/>
              <a:gd name="T59" fmla="*/ 2903859 h 14300"/>
              <a:gd name="T60" fmla="*/ 0 w 2539"/>
              <a:gd name="T61" fmla="*/ 3168108 h 14300"/>
              <a:gd name="T62" fmla="*/ 175691 w 2539"/>
              <a:gd name="T63" fmla="*/ 3431877 h 14300"/>
              <a:gd name="T64" fmla="*/ 0 w 2539"/>
              <a:gd name="T65" fmla="*/ 3695647 h 14300"/>
              <a:gd name="T66" fmla="*/ 175691 w 2539"/>
              <a:gd name="T67" fmla="*/ 3959896 h 14300"/>
              <a:gd name="T68" fmla="*/ 0 w 2539"/>
              <a:gd name="T69" fmla="*/ 4223665 h 14300"/>
              <a:gd name="T70" fmla="*/ 0 w 2539"/>
              <a:gd name="T71" fmla="*/ 4225103 h 143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BE7C3-B0CE-45FB-82B2-A2C823E63EDB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44C75-B948-4718-AB2E-13FA01724AE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0843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16306 h 14300"/>
              <a:gd name="T2" fmla="*/ 212647 w 2700"/>
              <a:gd name="T3" fmla="*/ 144354 h 14300"/>
              <a:gd name="T4" fmla="*/ 212647 w 2700"/>
              <a:gd name="T5" fmla="*/ 290626 h 14300"/>
              <a:gd name="T6" fmla="*/ 0 w 2700"/>
              <a:gd name="T7" fmla="*/ 418674 h 14300"/>
              <a:gd name="T8" fmla="*/ 212647 w 2700"/>
              <a:gd name="T9" fmla="*/ 546722 h 14300"/>
              <a:gd name="T10" fmla="*/ 212647 w 2700"/>
              <a:gd name="T11" fmla="*/ 692994 h 14300"/>
              <a:gd name="T12" fmla="*/ 0 w 2700"/>
              <a:gd name="T13" fmla="*/ 820083 h 14300"/>
              <a:gd name="T14" fmla="*/ 212647 w 2700"/>
              <a:gd name="T15" fmla="*/ 948130 h 14300"/>
              <a:gd name="T16" fmla="*/ 212647 w 2700"/>
              <a:gd name="T17" fmla="*/ 1094403 h 14300"/>
              <a:gd name="T18" fmla="*/ 0 w 2700"/>
              <a:gd name="T19" fmla="*/ 1221971 h 14300"/>
              <a:gd name="T20" fmla="*/ 212647 w 2700"/>
              <a:gd name="T21" fmla="*/ 1350019 h 14300"/>
              <a:gd name="T22" fmla="*/ 212647 w 2700"/>
              <a:gd name="T23" fmla="*/ 1496291 h 14300"/>
              <a:gd name="T24" fmla="*/ 0 w 2700"/>
              <a:gd name="T25" fmla="*/ 1624339 h 14300"/>
              <a:gd name="T26" fmla="*/ 212647 w 2700"/>
              <a:gd name="T27" fmla="*/ 1752387 h 14300"/>
              <a:gd name="T28" fmla="*/ 212647 w 2700"/>
              <a:gd name="T29" fmla="*/ 1898659 h 14300"/>
              <a:gd name="T30" fmla="*/ 0 w 2700"/>
              <a:gd name="T31" fmla="*/ 2026707 h 14300"/>
              <a:gd name="T32" fmla="*/ 212647 w 2700"/>
              <a:gd name="T33" fmla="*/ 2154755 h 14300"/>
              <a:gd name="T34" fmla="*/ 212647 w 2700"/>
              <a:gd name="T35" fmla="*/ 2301027 h 14300"/>
              <a:gd name="T36" fmla="*/ 0 w 2700"/>
              <a:gd name="T37" fmla="*/ 2429554 h 14300"/>
              <a:gd name="T38" fmla="*/ 212647 w 2700"/>
              <a:gd name="T39" fmla="*/ 2557602 h 14300"/>
              <a:gd name="T40" fmla="*/ 212647 w 2700"/>
              <a:gd name="T41" fmla="*/ 2703874 h 14300"/>
              <a:gd name="T42" fmla="*/ 0 w 2700"/>
              <a:gd name="T43" fmla="*/ 2831443 h 14300"/>
              <a:gd name="T44" fmla="*/ 212647 w 2700"/>
              <a:gd name="T45" fmla="*/ 2959970 h 14300"/>
              <a:gd name="T46" fmla="*/ 212647 w 2700"/>
              <a:gd name="T47" fmla="*/ 3105763 h 14300"/>
              <a:gd name="T48" fmla="*/ 0 w 2700"/>
              <a:gd name="T49" fmla="*/ 3232852 h 14300"/>
              <a:gd name="T50" fmla="*/ 212647 w 2700"/>
              <a:gd name="T51" fmla="*/ 3360900 h 14300"/>
              <a:gd name="T52" fmla="*/ 212647 w 2700"/>
              <a:gd name="T53" fmla="*/ 3507172 h 14300"/>
              <a:gd name="T54" fmla="*/ 0 w 2700"/>
              <a:gd name="T55" fmla="*/ 3635220 h 14300"/>
              <a:gd name="T56" fmla="*/ 212647 w 2700"/>
              <a:gd name="T57" fmla="*/ 3763268 h 14300"/>
              <a:gd name="T58" fmla="*/ 212647 w 2700"/>
              <a:gd name="T59" fmla="*/ 3909540 h 14300"/>
              <a:gd name="T60" fmla="*/ 0 w 2700"/>
              <a:gd name="T61" fmla="*/ 4037588 h 14300"/>
              <a:gd name="T62" fmla="*/ 212647 w 2700"/>
              <a:gd name="T63" fmla="*/ 4165636 h 14300"/>
              <a:gd name="T64" fmla="*/ 212647 w 2700"/>
              <a:gd name="T65" fmla="*/ 4311908 h 14300"/>
              <a:gd name="T66" fmla="*/ 0 w 2700"/>
              <a:gd name="T67" fmla="*/ 4439476 h 14300"/>
              <a:gd name="T68" fmla="*/ 212647 w 2700"/>
              <a:gd name="T69" fmla="*/ 4568003 h 14300"/>
              <a:gd name="T70" fmla="*/ 262425 w 2700"/>
              <a:gd name="T71" fmla="*/ 4655287 h 14300"/>
              <a:gd name="T72" fmla="*/ 44463 w 2700"/>
              <a:gd name="T73" fmla="*/ 4785733 h 14300"/>
              <a:gd name="T74" fmla="*/ 48812 w 2700"/>
              <a:gd name="T75" fmla="*/ 4928648 h 14300"/>
              <a:gd name="T76" fmla="*/ 262425 w 2700"/>
              <a:gd name="T77" fmla="*/ 5058135 h 14300"/>
              <a:gd name="T78" fmla="*/ 46396 w 2700"/>
              <a:gd name="T79" fmla="*/ 5187621 h 14300"/>
              <a:gd name="T80" fmla="*/ 48812 w 2700"/>
              <a:gd name="T81" fmla="*/ 5331016 h 14300"/>
              <a:gd name="T82" fmla="*/ 262425 w 2700"/>
              <a:gd name="T83" fmla="*/ 5460023 h 14300"/>
              <a:gd name="T84" fmla="*/ 46396 w 2700"/>
              <a:gd name="T85" fmla="*/ 5589510 h 14300"/>
              <a:gd name="T86" fmla="*/ 48812 w 2700"/>
              <a:gd name="T87" fmla="*/ 5732425 h 14300"/>
              <a:gd name="T88" fmla="*/ 262425 w 2700"/>
              <a:gd name="T89" fmla="*/ 5861432 h 14300"/>
              <a:gd name="T90" fmla="*/ 46396 w 2700"/>
              <a:gd name="T91" fmla="*/ 5991398 h 14300"/>
              <a:gd name="T92" fmla="*/ 48812 w 2700"/>
              <a:gd name="T93" fmla="*/ 6134793 h 14300"/>
              <a:gd name="T94" fmla="*/ 262425 w 2700"/>
              <a:gd name="T95" fmla="*/ 6263800 h 14300"/>
              <a:gd name="T96" fmla="*/ 46396 w 2700"/>
              <a:gd name="T97" fmla="*/ 6393287 h 14300"/>
              <a:gd name="T98" fmla="*/ 48812 w 2700"/>
              <a:gd name="T99" fmla="*/ 6537161 h 14300"/>
              <a:gd name="T100" fmla="*/ 262425 w 2700"/>
              <a:gd name="T101" fmla="*/ 6666168 h 14300"/>
              <a:gd name="T102" fmla="*/ 46396 w 2700"/>
              <a:gd name="T103" fmla="*/ 6795655 h 14300"/>
              <a:gd name="T104" fmla="*/ 1304878 w 2700"/>
              <a:gd name="T105" fmla="*/ 6858000 h 14300"/>
              <a:gd name="T106" fmla="*/ 1450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F52A5-7DD3-42CE-9848-DACDD94E1AA8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17C0B-DE9C-4AC2-B54E-E80C9DED7B7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0285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175739 w 2658"/>
              <a:gd name="T1" fmla="*/ 0 h 14271"/>
              <a:gd name="T2" fmla="*/ 0 w 2658"/>
              <a:gd name="T3" fmla="*/ 263825 h 14271"/>
              <a:gd name="T4" fmla="*/ 175739 w 2658"/>
              <a:gd name="T5" fmla="*/ 527649 h 14271"/>
              <a:gd name="T6" fmla="*/ 0 w 2658"/>
              <a:gd name="T7" fmla="*/ 791474 h 14271"/>
              <a:gd name="T8" fmla="*/ 175739 w 2658"/>
              <a:gd name="T9" fmla="*/ 1055299 h 14271"/>
              <a:gd name="T10" fmla="*/ 0 w 2658"/>
              <a:gd name="T11" fmla="*/ 1319123 h 14271"/>
              <a:gd name="T12" fmla="*/ 175739 w 2658"/>
              <a:gd name="T13" fmla="*/ 1582468 h 14271"/>
              <a:gd name="T14" fmla="*/ 0 w 2658"/>
              <a:gd name="T15" fmla="*/ 1846292 h 14271"/>
              <a:gd name="T16" fmla="*/ 175739 w 2658"/>
              <a:gd name="T17" fmla="*/ 2110117 h 14271"/>
              <a:gd name="T18" fmla="*/ 0 w 2658"/>
              <a:gd name="T19" fmla="*/ 2373942 h 14271"/>
              <a:gd name="T20" fmla="*/ 175739 w 2658"/>
              <a:gd name="T21" fmla="*/ 2637766 h 14271"/>
              <a:gd name="T22" fmla="*/ 0 w 2658"/>
              <a:gd name="T23" fmla="*/ 2901591 h 14271"/>
              <a:gd name="T24" fmla="*/ 175739 w 2658"/>
              <a:gd name="T25" fmla="*/ 3165416 h 14271"/>
              <a:gd name="T26" fmla="*/ 0 w 2658"/>
              <a:gd name="T27" fmla="*/ 3429240 h 14271"/>
              <a:gd name="T28" fmla="*/ 175739 w 2658"/>
              <a:gd name="T29" fmla="*/ 3693065 h 14271"/>
              <a:gd name="T30" fmla="*/ 0 w 2658"/>
              <a:gd name="T31" fmla="*/ 3956890 h 14271"/>
              <a:gd name="T32" fmla="*/ 175739 w 2658"/>
              <a:gd name="T33" fmla="*/ 4220234 h 14271"/>
              <a:gd name="T34" fmla="*/ 0 w 2658"/>
              <a:gd name="T35" fmla="*/ 4484058 h 14271"/>
              <a:gd name="T36" fmla="*/ 175739 w 2658"/>
              <a:gd name="T37" fmla="*/ 4747883 h 14271"/>
              <a:gd name="T38" fmla="*/ 0 w 2658"/>
              <a:gd name="T39" fmla="*/ 5011708 h 14271"/>
              <a:gd name="T40" fmla="*/ 175739 w 2658"/>
              <a:gd name="T41" fmla="*/ 5275532 h 14271"/>
              <a:gd name="T42" fmla="*/ 0 w 2658"/>
              <a:gd name="T43" fmla="*/ 5539357 h 14271"/>
              <a:gd name="T44" fmla="*/ 175739 w 2658"/>
              <a:gd name="T45" fmla="*/ 5803182 h 14271"/>
              <a:gd name="T46" fmla="*/ 0 w 2658"/>
              <a:gd name="T47" fmla="*/ 6067007 h 14271"/>
              <a:gd name="T48" fmla="*/ 175739 w 2658"/>
              <a:gd name="T49" fmla="*/ 6330831 h 14271"/>
              <a:gd name="T50" fmla="*/ 0 w 2658"/>
              <a:gd name="T51" fmla="*/ 6594175 h 14271"/>
              <a:gd name="T52" fmla="*/ 175739 w 2658"/>
              <a:gd name="T53" fmla="*/ 6858000 h 14271"/>
              <a:gd name="T54" fmla="*/ 1290370 w 2658"/>
              <a:gd name="T55" fmla="*/ 6858000 h 14271"/>
              <a:gd name="T56" fmla="*/ 1290370 w 2658"/>
              <a:gd name="T57" fmla="*/ 481 h 14271"/>
              <a:gd name="T58" fmla="*/ 17573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968B7-36C6-4615-A572-EE07AA264383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75ADE-FF0D-4AE5-90D1-481D715BADF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6960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6FEC4-BF3D-464A-8A26-3D861B1B2AEE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A2A89-7DD5-41AC-9A43-96CEA010C92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6849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9315C-70A2-49CB-912B-2EFF7A2041E0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4DA1E-CC65-4D4A-8AD3-33B6FE2ED2C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9989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51A5B-0A5A-4F41-8E7A-437D621197D3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6811A-B41B-4B02-A7C2-918597E845A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5811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CBCA4-27B5-41D9-9A12-540F15919028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63D36-9475-4DF2-AEE1-BA2915921F0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9754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17970-1A0F-4034-81DA-400291B49248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34FC9-4BA4-471C-A025-62828D7E80B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17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925FE7F-639B-4F41-B411-9A10F7DF6F82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3BA1A6B-480F-4EC3-B195-0111055878D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6506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C60-B823-41DF-9DB0-D0400F43B348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37C43-36BE-42D4-99BF-9CAD33AED93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7235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Päivämäärän paikkamerkki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40A33-4F74-46C5-BA84-323431FCF468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46714-1DC3-4B48-B907-0C5C7B57AB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2063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0" y="5199063"/>
            <a:ext cx="12193588" cy="1646237"/>
          </a:xfrm>
          <a:custGeom>
            <a:avLst/>
            <a:gdLst>
              <a:gd name="T0" fmla="*/ 12193200 w 25400"/>
              <a:gd name="T1" fmla="*/ 87335 h 3411"/>
              <a:gd name="T2" fmla="*/ 11746276 w 25400"/>
              <a:gd name="T3" fmla="*/ 217131 h 3411"/>
              <a:gd name="T4" fmla="*/ 11704992 w 25400"/>
              <a:gd name="T5" fmla="*/ 217131 h 3411"/>
              <a:gd name="T6" fmla="*/ 10892272 w 25400"/>
              <a:gd name="T7" fmla="*/ 0 h 3411"/>
              <a:gd name="T8" fmla="*/ 10079552 w 25400"/>
              <a:gd name="T9" fmla="*/ 217131 h 3411"/>
              <a:gd name="T10" fmla="*/ 9266832 w 25400"/>
              <a:gd name="T11" fmla="*/ 0 h 3411"/>
              <a:gd name="T12" fmla="*/ 8454112 w 25400"/>
              <a:gd name="T13" fmla="*/ 217131 h 3411"/>
              <a:gd name="T14" fmla="*/ 7641872 w 25400"/>
              <a:gd name="T15" fmla="*/ 0 h 3411"/>
              <a:gd name="T16" fmla="*/ 6829152 w 25400"/>
              <a:gd name="T17" fmla="*/ 217131 h 3411"/>
              <a:gd name="T18" fmla="*/ 6016432 w 25400"/>
              <a:gd name="T19" fmla="*/ 0 h 3411"/>
              <a:gd name="T20" fmla="*/ 5203712 w 25400"/>
              <a:gd name="T21" fmla="*/ 217131 h 3411"/>
              <a:gd name="T22" fmla="*/ 4390992 w 25400"/>
              <a:gd name="T23" fmla="*/ 0 h 3411"/>
              <a:gd name="T24" fmla="*/ 3578272 w 25400"/>
              <a:gd name="T25" fmla="*/ 217131 h 3411"/>
              <a:gd name="T26" fmla="*/ 2765552 w 25400"/>
              <a:gd name="T27" fmla="*/ 0 h 3411"/>
              <a:gd name="T28" fmla="*/ 1952832 w 25400"/>
              <a:gd name="T29" fmla="*/ 217131 h 3411"/>
              <a:gd name="T30" fmla="*/ 1140592 w 25400"/>
              <a:gd name="T31" fmla="*/ 0 h 3411"/>
              <a:gd name="T32" fmla="*/ 327872 w 25400"/>
              <a:gd name="T33" fmla="*/ 217131 h 3411"/>
              <a:gd name="T34" fmla="*/ 0 w 25400"/>
              <a:gd name="T35" fmla="*/ 148614 h 3411"/>
              <a:gd name="T36" fmla="*/ 0 w 25400"/>
              <a:gd name="T37" fmla="*/ 1645854 h 3411"/>
              <a:gd name="T38" fmla="*/ 12193200 w 25400"/>
              <a:gd name="T39" fmla="*/ 1645854 h 3411"/>
              <a:gd name="T40" fmla="*/ 12193200 w 25400"/>
              <a:gd name="T41" fmla="*/ 87335 h 34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8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6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C2424-FB5D-40AA-8551-11A4F0C75246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17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8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42987-6EE2-4694-B2A5-3F3009D4312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3701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8715375" y="3384550"/>
            <a:ext cx="3460750" cy="3475038"/>
          </a:xfrm>
          <a:custGeom>
            <a:avLst/>
            <a:gdLst>
              <a:gd name="T0" fmla="*/ 0 w 7208"/>
              <a:gd name="T1" fmla="*/ 3474385 h 7249"/>
              <a:gd name="T2" fmla="*/ 3459636 w 7208"/>
              <a:gd name="T3" fmla="*/ 3474385 h 7249"/>
              <a:gd name="T4" fmla="*/ 3459636 w 7208"/>
              <a:gd name="T5" fmla="*/ 0 h 7249"/>
              <a:gd name="T6" fmla="*/ 3210051 w 7208"/>
              <a:gd name="T7" fmla="*/ 476895 h 7249"/>
              <a:gd name="T8" fmla="*/ 3210051 w 7208"/>
              <a:gd name="T9" fmla="*/ 476895 h 7249"/>
              <a:gd name="T10" fmla="*/ 2482414 w 7208"/>
              <a:gd name="T11" fmla="*/ 898193 h 7249"/>
              <a:gd name="T12" fmla="*/ 2482414 w 7208"/>
              <a:gd name="T13" fmla="*/ 898193 h 7249"/>
              <a:gd name="T14" fmla="*/ 2060519 w 7208"/>
              <a:gd name="T15" fmla="*/ 1624319 h 7249"/>
              <a:gd name="T16" fmla="*/ 2060519 w 7208"/>
              <a:gd name="T17" fmla="*/ 1624319 h 7249"/>
              <a:gd name="T18" fmla="*/ 1333361 w 7208"/>
              <a:gd name="T19" fmla="*/ 2045617 h 7249"/>
              <a:gd name="T20" fmla="*/ 1333361 w 7208"/>
              <a:gd name="T21" fmla="*/ 2045617 h 7249"/>
              <a:gd name="T22" fmla="*/ 911466 w 7208"/>
              <a:gd name="T23" fmla="*/ 2771743 h 7249"/>
              <a:gd name="T24" fmla="*/ 911466 w 7208"/>
              <a:gd name="T25" fmla="*/ 2771743 h 7249"/>
              <a:gd name="T26" fmla="*/ 184309 w 7208"/>
              <a:gd name="T27" fmla="*/ 3193041 h 7249"/>
              <a:gd name="T28" fmla="*/ 184309 w 7208"/>
              <a:gd name="T29" fmla="*/ 3193041 h 7249"/>
              <a:gd name="T30" fmla="*/ 0 w 7208"/>
              <a:gd name="T31" fmla="*/ 3474385 h 7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cubicBezTo>
                  <a:pt x="6089" y="1593"/>
                  <a:pt x="5771" y="1275"/>
                  <a:pt x="5172" y="1874"/>
                </a:cubicBezTo>
                <a:cubicBezTo>
                  <a:pt x="4574" y="2472"/>
                  <a:pt x="4892" y="2790"/>
                  <a:pt x="4293" y="3389"/>
                </a:cubicBezTo>
                <a:cubicBezTo>
                  <a:pt x="3695" y="3988"/>
                  <a:pt x="3377" y="3669"/>
                  <a:pt x="2778" y="4268"/>
                </a:cubicBezTo>
                <a:cubicBezTo>
                  <a:pt x="2180" y="4867"/>
                  <a:pt x="2498" y="5185"/>
                  <a:pt x="1899" y="5783"/>
                </a:cubicBezTo>
                <a:cubicBezTo>
                  <a:pt x="1301" y="6382"/>
                  <a:pt x="983" y="6064"/>
                  <a:pt x="384" y="6662"/>
                </a:cubicBez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36"/>
          <p:cNvGrpSpPr/>
          <p:nvPr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34442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587386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77C4F-FC96-441E-97E5-63D21FCCDBBB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BDA1E-CB5F-44BF-813F-4678206E636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570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042ED-B5E4-443F-A90E-A092EE76DE85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7DB6B-03B8-417A-B79B-FECB0555FC3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891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2504148 w 19559"/>
              <a:gd name="T1" fmla="*/ 6858000 h 14300"/>
              <a:gd name="T2" fmla="*/ 2712107 w 19559"/>
              <a:gd name="T3" fmla="*/ 6505508 h 14300"/>
              <a:gd name="T4" fmla="*/ 3439722 w 19559"/>
              <a:gd name="T5" fmla="*/ 6083957 h 14300"/>
              <a:gd name="T6" fmla="*/ 3861883 w 19559"/>
              <a:gd name="T7" fmla="*/ 5357393 h 14300"/>
              <a:gd name="T8" fmla="*/ 4589498 w 19559"/>
              <a:gd name="T9" fmla="*/ 4935842 h 14300"/>
              <a:gd name="T10" fmla="*/ 5011659 w 19559"/>
              <a:gd name="T11" fmla="*/ 4209277 h 14300"/>
              <a:gd name="T12" fmla="*/ 5739754 w 19559"/>
              <a:gd name="T13" fmla="*/ 3787726 h 14300"/>
              <a:gd name="T14" fmla="*/ 6161915 w 19559"/>
              <a:gd name="T15" fmla="*/ 3060682 h 14300"/>
              <a:gd name="T16" fmla="*/ 6889530 w 19559"/>
              <a:gd name="T17" fmla="*/ 2639131 h 14300"/>
              <a:gd name="T18" fmla="*/ 7311690 w 19559"/>
              <a:gd name="T19" fmla="*/ 1912567 h 14300"/>
              <a:gd name="T20" fmla="*/ 8039305 w 19559"/>
              <a:gd name="T21" fmla="*/ 1491016 h 14300"/>
              <a:gd name="T22" fmla="*/ 8461466 w 19559"/>
              <a:gd name="T23" fmla="*/ 764451 h 14300"/>
              <a:gd name="T24" fmla="*/ 9188601 w 19559"/>
              <a:gd name="T25" fmla="*/ 343380 h 14300"/>
              <a:gd name="T26" fmla="*/ 9393678 w 19559"/>
              <a:gd name="T27" fmla="*/ 0 h 14300"/>
              <a:gd name="T28" fmla="*/ 0 w 19559"/>
              <a:gd name="T29" fmla="*/ 0 h 14300"/>
              <a:gd name="T30" fmla="*/ 0 w 19559"/>
              <a:gd name="T31" fmla="*/ 6858000 h 14300"/>
              <a:gd name="T32" fmla="*/ 2504148 w 19559"/>
              <a:gd name="T33" fmla="*/ 685800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444470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5313600 w 25400"/>
              <a:gd name="T1" fmla="*/ 6858000 h 14300"/>
              <a:gd name="T2" fmla="*/ 5521440 w 25400"/>
              <a:gd name="T3" fmla="*/ 6505508 h 14300"/>
              <a:gd name="T4" fmla="*/ 6248640 w 25400"/>
              <a:gd name="T5" fmla="*/ 6083957 h 14300"/>
              <a:gd name="T6" fmla="*/ 6670560 w 25400"/>
              <a:gd name="T7" fmla="*/ 5357393 h 14300"/>
              <a:gd name="T8" fmla="*/ 7397760 w 25400"/>
              <a:gd name="T9" fmla="*/ 4935842 h 14300"/>
              <a:gd name="T10" fmla="*/ 7819680 w 25400"/>
              <a:gd name="T11" fmla="*/ 4209277 h 14300"/>
              <a:gd name="T12" fmla="*/ 8547360 w 25400"/>
              <a:gd name="T13" fmla="*/ 3787726 h 14300"/>
              <a:gd name="T14" fmla="*/ 8969280 w 25400"/>
              <a:gd name="T15" fmla="*/ 3060682 h 14300"/>
              <a:gd name="T16" fmla="*/ 9696480 w 25400"/>
              <a:gd name="T17" fmla="*/ 2639131 h 14300"/>
              <a:gd name="T18" fmla="*/ 10118400 w 25400"/>
              <a:gd name="T19" fmla="*/ 1912567 h 14300"/>
              <a:gd name="T20" fmla="*/ 10845600 w 25400"/>
              <a:gd name="T21" fmla="*/ 1491016 h 14300"/>
              <a:gd name="T22" fmla="*/ 11267520 w 25400"/>
              <a:gd name="T23" fmla="*/ 764451 h 14300"/>
              <a:gd name="T24" fmla="*/ 11994240 w 25400"/>
              <a:gd name="T25" fmla="*/ 343380 h 14300"/>
              <a:gd name="T26" fmla="*/ 12192000 w 25400"/>
              <a:gd name="T27" fmla="*/ 23020 h 14300"/>
              <a:gd name="T28" fmla="*/ 12192000 w 25400"/>
              <a:gd name="T29" fmla="*/ 0 h 14300"/>
              <a:gd name="T30" fmla="*/ 0 w 25400"/>
              <a:gd name="T31" fmla="*/ 0 h 14300"/>
              <a:gd name="T32" fmla="*/ 0 w 25400"/>
              <a:gd name="T33" fmla="*/ 6858000 h 14300"/>
              <a:gd name="T34" fmla="*/ 5313600 w 25400"/>
              <a:gd name="T35" fmla="*/ 6858000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6804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3079742 h 8063"/>
              <a:gd name="T2" fmla="*/ 1219200 w 25400"/>
              <a:gd name="T3" fmla="*/ 3888500 h 8063"/>
              <a:gd name="T4" fmla="*/ 2438400 w 25400"/>
              <a:gd name="T5" fmla="*/ 3079742 h 8063"/>
              <a:gd name="T6" fmla="*/ 3657600 w 25400"/>
              <a:gd name="T7" fmla="*/ 3888500 h 8063"/>
              <a:gd name="T8" fmla="*/ 4876800 w 25400"/>
              <a:gd name="T9" fmla="*/ 3079742 h 8063"/>
              <a:gd name="T10" fmla="*/ 6096000 w 25400"/>
              <a:gd name="T11" fmla="*/ 3888500 h 8063"/>
              <a:gd name="T12" fmla="*/ 7315200 w 25400"/>
              <a:gd name="T13" fmla="*/ 3079742 h 8063"/>
              <a:gd name="T14" fmla="*/ 8534400 w 25400"/>
              <a:gd name="T15" fmla="*/ 3888500 h 8063"/>
              <a:gd name="T16" fmla="*/ 9753600 w 25400"/>
              <a:gd name="T17" fmla="*/ 3079742 h 8063"/>
              <a:gd name="T18" fmla="*/ 10972800 w 25400"/>
              <a:gd name="T19" fmla="*/ 3888500 h 8063"/>
              <a:gd name="T20" fmla="*/ 12192000 w 25400"/>
              <a:gd name="T21" fmla="*/ 3079742 h 8063"/>
              <a:gd name="T22" fmla="*/ 12192000 w 25400"/>
              <a:gd name="T23" fmla="*/ 0 h 8063"/>
              <a:gd name="T24" fmla="*/ 0 w 25400"/>
              <a:gd name="T25" fmla="*/ 0 h 8063"/>
              <a:gd name="T26" fmla="*/ 0 w 25400"/>
              <a:gd name="T27" fmla="*/ 3079742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9146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B76131D-9689-4368-B1C5-1478C81E59F2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4583BA-8BA8-4764-BEC1-509EADF4BCF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0309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4766642 h 11590"/>
              <a:gd name="T2" fmla="*/ 1219320 w 25400"/>
              <a:gd name="T3" fmla="*/ 5572461 h 11590"/>
              <a:gd name="T4" fmla="*/ 2438640 w 25400"/>
              <a:gd name="T5" fmla="*/ 4766642 h 11590"/>
              <a:gd name="T6" fmla="*/ 3657960 w 25400"/>
              <a:gd name="T7" fmla="*/ 5572461 h 11590"/>
              <a:gd name="T8" fmla="*/ 4877280 w 25400"/>
              <a:gd name="T9" fmla="*/ 4766642 h 11590"/>
              <a:gd name="T10" fmla="*/ 6096600 w 25400"/>
              <a:gd name="T11" fmla="*/ 5572461 h 11590"/>
              <a:gd name="T12" fmla="*/ 7315920 w 25400"/>
              <a:gd name="T13" fmla="*/ 4766642 h 11590"/>
              <a:gd name="T14" fmla="*/ 8535240 w 25400"/>
              <a:gd name="T15" fmla="*/ 5572461 h 11590"/>
              <a:gd name="T16" fmla="*/ 9754560 w 25400"/>
              <a:gd name="T17" fmla="*/ 4766642 h 11590"/>
              <a:gd name="T18" fmla="*/ 10973880 w 25400"/>
              <a:gd name="T19" fmla="*/ 5572461 h 11590"/>
              <a:gd name="T20" fmla="*/ 12193200 w 25400"/>
              <a:gd name="T21" fmla="*/ 4766642 h 11590"/>
              <a:gd name="T22" fmla="*/ 12193200 w 25400"/>
              <a:gd name="T23" fmla="*/ 0 h 11590"/>
              <a:gd name="T24" fmla="*/ 0 w 25400"/>
              <a:gd name="T25" fmla="*/ 0 h 11590"/>
              <a:gd name="T26" fmla="*/ 0 w 25400"/>
              <a:gd name="T27" fmla="*/ 4766642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01927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7305472 w 15203"/>
              <a:gd name="T1" fmla="*/ 6858000 h 14300"/>
              <a:gd name="T2" fmla="*/ 6736046 w 15203"/>
              <a:gd name="T3" fmla="*/ 6003388 h 14300"/>
              <a:gd name="T4" fmla="*/ 7305472 w 15203"/>
              <a:gd name="T5" fmla="*/ 5142061 h 14300"/>
              <a:gd name="T6" fmla="*/ 6736046 w 15203"/>
              <a:gd name="T7" fmla="*/ 4280735 h 14300"/>
              <a:gd name="T8" fmla="*/ 7305472 w 15203"/>
              <a:gd name="T9" fmla="*/ 3419888 h 14300"/>
              <a:gd name="T10" fmla="*/ 6736046 w 15203"/>
              <a:gd name="T11" fmla="*/ 2558562 h 14300"/>
              <a:gd name="T12" fmla="*/ 7305472 w 15203"/>
              <a:gd name="T13" fmla="*/ 1697715 h 14300"/>
              <a:gd name="T14" fmla="*/ 6736046 w 15203"/>
              <a:gd name="T15" fmla="*/ 836388 h 14300"/>
              <a:gd name="T16" fmla="*/ 7304991 w 15203"/>
              <a:gd name="T17" fmla="*/ 0 h 14300"/>
              <a:gd name="T18" fmla="*/ 0 w 15203"/>
              <a:gd name="T19" fmla="*/ 0 h 14300"/>
              <a:gd name="T20" fmla="*/ 0 w 15203"/>
              <a:gd name="T21" fmla="*/ 1568708 h 14300"/>
              <a:gd name="T22" fmla="*/ 0 w 15203"/>
              <a:gd name="T23" fmla="*/ 6858000 h 14300"/>
              <a:gd name="T24" fmla="*/ 7305472 w 15203"/>
              <a:gd name="T25" fmla="*/ 6858000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159897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6858000 h 14300"/>
              <a:gd name="T4" fmla="*/ 9678540 w 20142"/>
              <a:gd name="T5" fmla="*/ 6858000 h 14300"/>
              <a:gd name="T6" fmla="*/ 9109582 w 20142"/>
              <a:gd name="T7" fmla="*/ 6003388 h 14300"/>
              <a:gd name="T8" fmla="*/ 9679021 w 20142"/>
              <a:gd name="T9" fmla="*/ 5142061 h 14300"/>
              <a:gd name="T10" fmla="*/ 9109582 w 20142"/>
              <a:gd name="T11" fmla="*/ 4280735 h 14300"/>
              <a:gd name="T12" fmla="*/ 9679021 w 20142"/>
              <a:gd name="T13" fmla="*/ 3419888 h 14300"/>
              <a:gd name="T14" fmla="*/ 9109582 w 20142"/>
              <a:gd name="T15" fmla="*/ 2558562 h 14300"/>
              <a:gd name="T16" fmla="*/ 9679021 w 20142"/>
              <a:gd name="T17" fmla="*/ 1697715 h 14300"/>
              <a:gd name="T18" fmla="*/ 9109582 w 20142"/>
              <a:gd name="T19" fmla="*/ 836388 h 14300"/>
              <a:gd name="T20" fmla="*/ 9678540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06745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6858000 h 14293"/>
              <a:gd name="T2" fmla="*/ 2725435 w 20470"/>
              <a:gd name="T3" fmla="*/ 6858000 h 14293"/>
              <a:gd name="T4" fmla="*/ 2544187 w 20470"/>
              <a:gd name="T5" fmla="*/ 6485663 h 14293"/>
              <a:gd name="T6" fmla="*/ 2623782 w 20470"/>
              <a:gd name="T7" fmla="*/ 6066305 h 14293"/>
              <a:gd name="T8" fmla="*/ 3042379 w 20470"/>
              <a:gd name="T9" fmla="*/ 5987135 h 14293"/>
              <a:gd name="T10" fmla="*/ 3796141 w 20470"/>
              <a:gd name="T11" fmla="*/ 6355154 h 14293"/>
              <a:gd name="T12" fmla="*/ 4196038 w 20470"/>
              <a:gd name="T13" fmla="*/ 6269746 h 14293"/>
              <a:gd name="T14" fmla="*/ 4277552 w 20470"/>
              <a:gd name="T15" fmla="*/ 5859025 h 14293"/>
              <a:gd name="T16" fmla="*/ 3914576 w 20470"/>
              <a:gd name="T17" fmla="*/ 5114351 h 14293"/>
              <a:gd name="T18" fmla="*/ 3994172 w 20470"/>
              <a:gd name="T19" fmla="*/ 4694993 h 14293"/>
              <a:gd name="T20" fmla="*/ 4412768 w 20470"/>
              <a:gd name="T21" fmla="*/ 4615823 h 14293"/>
              <a:gd name="T22" fmla="*/ 5166530 w 20470"/>
              <a:gd name="T23" fmla="*/ 4983841 h 14293"/>
              <a:gd name="T24" fmla="*/ 5566427 w 20470"/>
              <a:gd name="T25" fmla="*/ 4898434 h 14293"/>
              <a:gd name="T26" fmla="*/ 5648420 w 20470"/>
              <a:gd name="T27" fmla="*/ 4487712 h 14293"/>
              <a:gd name="T28" fmla="*/ 5284965 w 20470"/>
              <a:gd name="T29" fmla="*/ 3743039 h 14293"/>
              <a:gd name="T30" fmla="*/ 5364561 w 20470"/>
              <a:gd name="T31" fmla="*/ 3323681 h 14293"/>
              <a:gd name="T32" fmla="*/ 5783158 w 20470"/>
              <a:gd name="T33" fmla="*/ 3244511 h 14293"/>
              <a:gd name="T34" fmla="*/ 6535961 w 20470"/>
              <a:gd name="T35" fmla="*/ 3613969 h 14293"/>
              <a:gd name="T36" fmla="*/ 6934419 w 20470"/>
              <a:gd name="T37" fmla="*/ 3530001 h 14293"/>
              <a:gd name="T38" fmla="*/ 7015932 w 20470"/>
              <a:gd name="T39" fmla="*/ 3118799 h 14293"/>
              <a:gd name="T40" fmla="*/ 6652957 w 20470"/>
              <a:gd name="T41" fmla="*/ 2374126 h 14293"/>
              <a:gd name="T42" fmla="*/ 6732073 w 20470"/>
              <a:gd name="T43" fmla="*/ 1955247 h 14293"/>
              <a:gd name="T44" fmla="*/ 7150670 w 20470"/>
              <a:gd name="T45" fmla="*/ 1876078 h 14293"/>
              <a:gd name="T46" fmla="*/ 7904911 w 20470"/>
              <a:gd name="T47" fmla="*/ 2243616 h 14293"/>
              <a:gd name="T48" fmla="*/ 8304808 w 20470"/>
              <a:gd name="T49" fmla="*/ 2158689 h 14293"/>
              <a:gd name="T50" fmla="*/ 8386322 w 20470"/>
              <a:gd name="T51" fmla="*/ 1747487 h 14293"/>
              <a:gd name="T52" fmla="*/ 8023346 w 20470"/>
              <a:gd name="T53" fmla="*/ 1002814 h 14293"/>
              <a:gd name="T54" fmla="*/ 8102942 w 20470"/>
              <a:gd name="T55" fmla="*/ 583935 h 14293"/>
              <a:gd name="T56" fmla="*/ 8521539 w 20470"/>
              <a:gd name="T57" fmla="*/ 504286 h 14293"/>
              <a:gd name="T58" fmla="*/ 9275780 w 20470"/>
              <a:gd name="T59" fmla="*/ 872304 h 14293"/>
              <a:gd name="T60" fmla="*/ 9675677 w 20470"/>
              <a:gd name="T61" fmla="*/ 786417 h 14293"/>
              <a:gd name="T62" fmla="*/ 9757190 w 20470"/>
              <a:gd name="T63" fmla="*/ 375695 h 14293"/>
              <a:gd name="T64" fmla="*/ 9574024 w 20470"/>
              <a:gd name="T65" fmla="*/ 0 h 14293"/>
              <a:gd name="T66" fmla="*/ 0 w 20470"/>
              <a:gd name="T67" fmla="*/ 0 h 14293"/>
              <a:gd name="T68" fmla="*/ 0 w 20470"/>
              <a:gd name="T69" fmla="*/ 6858000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04471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6858000 h 14293"/>
              <a:gd name="T2" fmla="*/ 5607912 w 25400"/>
              <a:gd name="T3" fmla="*/ 6858000 h 14293"/>
              <a:gd name="T4" fmla="*/ 5425974 w 25400"/>
              <a:gd name="T5" fmla="*/ 6485663 h 14293"/>
              <a:gd name="T6" fmla="*/ 5505662 w 25400"/>
              <a:gd name="T7" fmla="*/ 6066305 h 14293"/>
              <a:gd name="T8" fmla="*/ 5924743 w 25400"/>
              <a:gd name="T9" fmla="*/ 5987135 h 14293"/>
              <a:gd name="T10" fmla="*/ 6679377 w 25400"/>
              <a:gd name="T11" fmla="*/ 6355154 h 14293"/>
              <a:gd name="T12" fmla="*/ 7079737 w 25400"/>
              <a:gd name="T13" fmla="*/ 6269746 h 14293"/>
              <a:gd name="T14" fmla="*/ 7161825 w 25400"/>
              <a:gd name="T15" fmla="*/ 5859025 h 14293"/>
              <a:gd name="T16" fmla="*/ 6797949 w 25400"/>
              <a:gd name="T17" fmla="*/ 5114351 h 14293"/>
              <a:gd name="T18" fmla="*/ 6877637 w 25400"/>
              <a:gd name="T19" fmla="*/ 4694993 h 14293"/>
              <a:gd name="T20" fmla="*/ 7296718 w 25400"/>
              <a:gd name="T21" fmla="*/ 4615823 h 14293"/>
              <a:gd name="T22" fmla="*/ 8051832 w 25400"/>
              <a:gd name="T23" fmla="*/ 4983841 h 14293"/>
              <a:gd name="T24" fmla="*/ 8452192 w 25400"/>
              <a:gd name="T25" fmla="*/ 4898434 h 14293"/>
              <a:gd name="T26" fmla="*/ 8533800 w 25400"/>
              <a:gd name="T27" fmla="*/ 4487712 h 14293"/>
              <a:gd name="T28" fmla="*/ 8170404 w 25400"/>
              <a:gd name="T29" fmla="*/ 3743039 h 14293"/>
              <a:gd name="T30" fmla="*/ 8249612 w 25400"/>
              <a:gd name="T31" fmla="*/ 3323681 h 14293"/>
              <a:gd name="T32" fmla="*/ 8668693 w 25400"/>
              <a:gd name="T33" fmla="*/ 3244511 h 14293"/>
              <a:gd name="T34" fmla="*/ 9422367 w 25400"/>
              <a:gd name="T35" fmla="*/ 3613969 h 14293"/>
              <a:gd name="T36" fmla="*/ 9821287 w 25400"/>
              <a:gd name="T37" fmla="*/ 3530001 h 14293"/>
              <a:gd name="T38" fmla="*/ 9902895 w 25400"/>
              <a:gd name="T39" fmla="*/ 3118799 h 14293"/>
              <a:gd name="T40" fmla="*/ 9539499 w 25400"/>
              <a:gd name="T41" fmla="*/ 2374126 h 14293"/>
              <a:gd name="T42" fmla="*/ 9619187 w 25400"/>
              <a:gd name="T43" fmla="*/ 1955247 h 14293"/>
              <a:gd name="T44" fmla="*/ 10038268 w 25400"/>
              <a:gd name="T45" fmla="*/ 1876078 h 14293"/>
              <a:gd name="T46" fmla="*/ 10792902 w 25400"/>
              <a:gd name="T47" fmla="*/ 2243616 h 14293"/>
              <a:gd name="T48" fmla="*/ 11193262 w 25400"/>
              <a:gd name="T49" fmla="*/ 2158689 h 14293"/>
              <a:gd name="T50" fmla="*/ 11274870 w 25400"/>
              <a:gd name="T51" fmla="*/ 1747487 h 14293"/>
              <a:gd name="T52" fmla="*/ 10911474 w 25400"/>
              <a:gd name="T53" fmla="*/ 1002814 h 14293"/>
              <a:gd name="T54" fmla="*/ 10991162 w 25400"/>
              <a:gd name="T55" fmla="*/ 583935 h 14293"/>
              <a:gd name="T56" fmla="*/ 11410243 w 25400"/>
              <a:gd name="T57" fmla="*/ 504286 h 14293"/>
              <a:gd name="T58" fmla="*/ 12165357 w 25400"/>
              <a:gd name="T59" fmla="*/ 872304 h 14293"/>
              <a:gd name="T60" fmla="*/ 12193200 w 25400"/>
              <a:gd name="T61" fmla="*/ 881421 h 14293"/>
              <a:gd name="T62" fmla="*/ 12193200 w 25400"/>
              <a:gd name="T63" fmla="*/ 0 h 14293"/>
              <a:gd name="T64" fmla="*/ 0 w 25400"/>
              <a:gd name="T65" fmla="*/ 0 h 14293"/>
              <a:gd name="T66" fmla="*/ 0 w 25400"/>
              <a:gd name="T67" fmla="*/ 6858000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628245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 noChangeAspect="1"/>
          </p:cNvSpPr>
          <p:nvPr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12981 w 20233"/>
              <a:gd name="T1" fmla="*/ 6251 h 14300"/>
              <a:gd name="T2" fmla="*/ 12981 w 20233"/>
              <a:gd name="T3" fmla="*/ 6876000 h 14300"/>
              <a:gd name="T4" fmla="*/ 3610270 w 20233"/>
              <a:gd name="T5" fmla="*/ 6876000 h 14300"/>
              <a:gd name="T6" fmla="*/ 3608347 w 20233"/>
              <a:gd name="T7" fmla="*/ 6056169 h 14300"/>
              <a:gd name="T8" fmla="*/ 4484350 w 20233"/>
              <a:gd name="T9" fmla="*/ 6058573 h 14300"/>
              <a:gd name="T10" fmla="*/ 4481946 w 20233"/>
              <a:gd name="T11" fmla="*/ 5182004 h 14300"/>
              <a:gd name="T12" fmla="*/ 5358431 w 20233"/>
              <a:gd name="T13" fmla="*/ 5184408 h 14300"/>
              <a:gd name="T14" fmla="*/ 5356027 w 20233"/>
              <a:gd name="T15" fmla="*/ 4368424 h 14300"/>
              <a:gd name="T16" fmla="*/ 6232031 w 20233"/>
              <a:gd name="T17" fmla="*/ 4370828 h 14300"/>
              <a:gd name="T18" fmla="*/ 6229627 w 20233"/>
              <a:gd name="T19" fmla="*/ 3494258 h 14300"/>
              <a:gd name="T20" fmla="*/ 7106111 w 20233"/>
              <a:gd name="T21" fmla="*/ 3496662 h 14300"/>
              <a:gd name="T22" fmla="*/ 7103707 w 20233"/>
              <a:gd name="T23" fmla="*/ 2620573 h 14300"/>
              <a:gd name="T24" fmla="*/ 7980192 w 20233"/>
              <a:gd name="T25" fmla="*/ 2622978 h 14300"/>
              <a:gd name="T26" fmla="*/ 7977788 w 20233"/>
              <a:gd name="T27" fmla="*/ 1746408 h 14300"/>
              <a:gd name="T28" fmla="*/ 8853791 w 20233"/>
              <a:gd name="T29" fmla="*/ 1748812 h 14300"/>
              <a:gd name="T30" fmla="*/ 8851388 w 20233"/>
              <a:gd name="T31" fmla="*/ 872723 h 14300"/>
              <a:gd name="T32" fmla="*/ 9727872 w 20233"/>
              <a:gd name="T33" fmla="*/ 875127 h 14300"/>
              <a:gd name="T34" fmla="*/ 9725468 w 20233"/>
              <a:gd name="T35" fmla="*/ 0 h 14300"/>
              <a:gd name="T36" fmla="*/ 12981 w 20233"/>
              <a:gd name="T37" fmla="*/ 625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04709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6858000 h 14300"/>
              <a:gd name="T4" fmla="*/ 6962125 w 25400"/>
              <a:gd name="T5" fmla="*/ 6858000 h 14300"/>
              <a:gd name="T6" fmla="*/ 6959725 w 25400"/>
              <a:gd name="T7" fmla="*/ 6040315 h 14300"/>
              <a:gd name="T8" fmla="*/ 7834851 w 25400"/>
              <a:gd name="T9" fmla="*/ 6042713 h 14300"/>
              <a:gd name="T10" fmla="*/ 7832451 w 25400"/>
              <a:gd name="T11" fmla="*/ 5168438 h 14300"/>
              <a:gd name="T12" fmla="*/ 8707097 w 25400"/>
              <a:gd name="T13" fmla="*/ 5170836 h 14300"/>
              <a:gd name="T14" fmla="*/ 8704697 w 25400"/>
              <a:gd name="T15" fmla="*/ 4356988 h 14300"/>
              <a:gd name="T16" fmla="*/ 9579823 w 25400"/>
              <a:gd name="T17" fmla="*/ 4359386 h 14300"/>
              <a:gd name="T18" fmla="*/ 9577423 w 25400"/>
              <a:gd name="T19" fmla="*/ 3485111 h 14300"/>
              <a:gd name="T20" fmla="*/ 10452069 w 25400"/>
              <a:gd name="T21" fmla="*/ 3487509 h 14300"/>
              <a:gd name="T22" fmla="*/ 10449668 w 25400"/>
              <a:gd name="T23" fmla="*/ 2613713 h 14300"/>
              <a:gd name="T24" fmla="*/ 11324795 w 25400"/>
              <a:gd name="T25" fmla="*/ 2616111 h 14300"/>
              <a:gd name="T26" fmla="*/ 11322394 w 25400"/>
              <a:gd name="T27" fmla="*/ 1741836 h 14300"/>
              <a:gd name="T28" fmla="*/ 12193200 w 25400"/>
              <a:gd name="T29" fmla="*/ 1744234 h 14300"/>
              <a:gd name="T30" fmla="*/ 12193200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685107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2E4427-7DC9-465A-AC18-63739EE817FE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625E92E-7255-4D0A-BC70-6446A13C33A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560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EEA73BA-8D8B-40BF-BD4B-A95D6EC962C6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27EA9D-47E1-4E27-9FE0-FCEA2F48A9D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8815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6680E6-DF0C-41FE-B435-3271F8822860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672E9DE-A9FA-4888-AE9F-B9157D1DC3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42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3267E7-3E57-42A7-9090-EF905079A598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9F30CF3-25C1-4041-A96E-EA98C728F49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656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E7B08EE-E418-4C9D-9E13-1A7A12859A20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6D0CFF0-84BF-467A-A1B2-5ADB6B20CF7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7710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C7132-4491-4D90-808E-F4ABA1A9E346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F5B4B-1776-4491-9403-9325C58D36A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910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3075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AD753CC4-067A-4F36-B556-8E1E6DD6A3F8}" type="datetime1">
              <a:rPr lang="fi-FI"/>
              <a:pPr>
                <a:defRPr/>
              </a:pPr>
              <a:t>13.3.2024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44E66FB-CFF7-4EF1-8999-674D97D3420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3079" name="Ryhmä 6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308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308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308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9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42484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alasataman terveysasema | Helsingin kaupunki">
            <a:extLst>
              <a:ext uri="{FF2B5EF4-FFF2-40B4-BE49-F238E27FC236}">
                <a16:creationId xmlns:a16="http://schemas.microsoft.com/office/drawing/2014/main" id="{AEDF8160-4722-C1D6-2B74-D4E012A29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20" y="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Title 1">
            <a:extLst>
              <a:ext uri="{FF2B5EF4-FFF2-40B4-BE49-F238E27FC236}">
                <a16:creationId xmlns:a16="http://schemas.microsoft.com/office/drawing/2014/main" id="{08917BF2-CEA3-8230-6232-A5C56A11B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1925"/>
            <a:ext cx="8039100" cy="1721485"/>
          </a:xfrm>
          <a:solidFill>
            <a:schemeClr val="accent5">
              <a:lumMod val="20000"/>
              <a:lumOff val="80000"/>
            </a:schemeClr>
          </a:solidFill>
        </p:spPr>
        <p:txBody>
          <a:bodyPr wrap="square" anchor="t">
            <a:noAutofit/>
          </a:bodyPr>
          <a:lstStyle/>
          <a:p>
            <a:pPr algn="ctr"/>
            <a:r>
              <a:rPr lang="en-US" sz="4000" dirty="0"/>
              <a:t>PPT-</a:t>
            </a:r>
            <a:r>
              <a:rPr lang="en-US" sz="4000" dirty="0" err="1"/>
              <a:t>asiantuntijaverkostot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Helsingin </a:t>
            </a:r>
            <a:r>
              <a:rPr lang="en-US" sz="4000" dirty="0" err="1"/>
              <a:t>terveys</a:t>
            </a:r>
            <a:r>
              <a:rPr lang="en-US" sz="4000" dirty="0"/>
              <a:t>- ja </a:t>
            </a:r>
            <a:r>
              <a:rPr lang="en-US" sz="4000" dirty="0" err="1"/>
              <a:t>hyvinvointikeskuksissa</a:t>
            </a:r>
            <a:endParaRPr lang="en-US" sz="4000" dirty="0"/>
          </a:p>
        </p:txBody>
      </p:sp>
      <p:sp>
        <p:nvSpPr>
          <p:cNvPr id="5" name="Dian numeron paikkamerkki 4" hidden="1">
            <a:extLst>
              <a:ext uri="{FF2B5EF4-FFF2-40B4-BE49-F238E27FC236}">
                <a16:creationId xmlns:a16="http://schemas.microsoft.com/office/drawing/2014/main" id="{D43839CF-4A43-2242-6824-EBB0B15775D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37813" y="6269038"/>
            <a:ext cx="1236662" cy="2587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F0A0238-7858-4C5D-9334-38D34ABA26BB}" type="slidenum">
              <a:rPr lang="fi-FI" smtClean="0"/>
              <a:pPr>
                <a:spcAft>
                  <a:spcPts val="600"/>
                </a:spcAft>
                <a:defRPr/>
              </a:pPr>
              <a:t>1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BD3170C-CD71-3413-9E25-CF1FEC091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3410"/>
            <a:ext cx="2661920" cy="116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12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93642D5-0762-313B-2629-1B4FEA739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 wrap="square" anchor="t">
            <a:normAutofit/>
          </a:bodyPr>
          <a:lstStyle/>
          <a:p>
            <a:r>
              <a:rPr kumimoji="0" lang="fi-FI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Tavoite ja hyöty asiakkaille: </a:t>
            </a:r>
            <a:br>
              <a:rPr kumimoji="0" lang="fi-FI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</a:br>
            <a:endParaRPr lang="en-US" sz="26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196BAE-BC77-8E93-05D2-DD61C0050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 wrap="square" anchor="t">
            <a:norm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fi-FI" dirty="0"/>
              <a:t>T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uottaa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paljon palvelua tarvitseville sote-asiakkaille sujuvampaa palvelua yhteisen työn keinoin ja selättää niitä haasteita, joita on tunnistettu palvelujen yhteensovittamisessa.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Paljon palvelua tarvitsevien asiakkaiden palvelun parantamiseksi on muodostetaan terveys- ja hyvinvointikeskuksiin paljon palvelua tarvitsevien tuen PPT-asiantuntijaverkostot.</a:t>
            </a:r>
          </a:p>
          <a:p>
            <a:pPr>
              <a:spcAft>
                <a:spcPts val="600"/>
              </a:spcAft>
            </a:pPr>
            <a:endParaRPr lang="fi-FI" dirty="0"/>
          </a:p>
        </p:txBody>
      </p:sp>
      <p:pic>
        <p:nvPicPr>
          <p:cNvPr id="12" name="Kuva 11" descr="Lähikuva iv:stä käsistä">
            <a:extLst>
              <a:ext uri="{FF2B5EF4-FFF2-40B4-BE49-F238E27FC236}">
                <a16:creationId xmlns:a16="http://schemas.microsoft.com/office/drawing/2014/main" id="{EDAA4302-C19D-C5A0-5BB7-FB0E521F2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3" r="22857" b="-1"/>
          <a:stretch/>
        </p:blipFill>
        <p:spPr>
          <a:xfrm>
            <a:off x="7131050" y="10"/>
            <a:ext cx="5060950" cy="6857990"/>
          </a:xfrm>
          <a:prstGeom prst="rect">
            <a:avLst/>
          </a:prstGeom>
          <a:noFill/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BE12D10-46FC-804F-1BA7-23D2BC0FCF7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663700" y="6269038"/>
            <a:ext cx="1304925" cy="258762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9382B0D-8E3F-4368-926B-8825CAB6EEA7}" type="datetime1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16.3.2024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3F052E8-9167-2143-2642-3C465C5809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201988" y="6269038"/>
            <a:ext cx="4114800" cy="258762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7D391D8-D3FC-2B9F-DF31-6B92EE68B4F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437813" y="6269038"/>
            <a:ext cx="1236662" cy="258762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4E8FCEA-2837-4113-B69C-807D10F262C0}" type="slidenum">
              <a:rPr kumimoji="0" lang="fi-FI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00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D05162-AFD5-9F20-AD2B-07266181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 wrap="square" anchor="t">
            <a:normAutofit/>
          </a:bodyPr>
          <a:lstStyle/>
          <a:p>
            <a:r>
              <a:rPr lang="fi-FI" sz="2600" b="1"/>
              <a:t>PPT-verkoston määritelmä:</a:t>
            </a:r>
            <a:br>
              <a:rPr lang="fi-FI" sz="2600" b="1"/>
            </a:br>
            <a:endParaRPr lang="fi-FI" sz="26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FC8C0F-374C-6346-423C-F45EDD4C8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dirty="0"/>
              <a:t>PPT-asiantuntijaverkosto on ryhmä asiakastyötä tekeviä ammattilaisia, jotka on nimetty kehittämään alueellista yhteistä työtä ja tukemaan käyttöönottoa paljon palvelua tarvitsevien tuen ydinprosessin yhdessä THK-esimiesverkostojen kanssa.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i-FI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dirty="0"/>
              <a:t>PPT-verkoston edustajat toimivat paljon palvelua tarvitsevien tuen ydinprosessin asiantuntijoina/muutosagentteina omissa toiminnoissaan ja toimivat samalla oman toimintonsa asiantuntijana ammattilaisverkostossa.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i-FI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i-FI" dirty="0"/>
          </a:p>
        </p:txBody>
      </p:sp>
      <p:pic>
        <p:nvPicPr>
          <p:cNvPr id="9" name="Kuvan paikkamerkki 8" descr="Työtoverit juhlimassa">
            <a:extLst>
              <a:ext uri="{FF2B5EF4-FFF2-40B4-BE49-F238E27FC236}">
                <a16:creationId xmlns:a16="http://schemas.microsoft.com/office/drawing/2014/main" id="{DD417AE5-ED1F-7182-BF37-92041BEFAB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7" t="1" r="32523" b="-3"/>
          <a:stretch/>
        </p:blipFill>
        <p:spPr>
          <a:xfrm>
            <a:off x="7131050" y="10"/>
            <a:ext cx="5060950" cy="6857990"/>
          </a:xfrm>
          <a:noFill/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5F86FAB-6073-F440-C957-2875C0D176C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663700" y="6269038"/>
            <a:ext cx="1304925" cy="258762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3351A5B-0A5A-4F41-8E7A-437D621197D3}" type="datetime1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16.3.2024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AE28E35-12B7-209B-F97E-9BF021FD0C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201988" y="6269038"/>
            <a:ext cx="4114800" cy="258762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Etunimi Sukunimi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B5A1840-8E70-C14F-4BE7-90AF32D694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437813" y="6269038"/>
            <a:ext cx="1236662" cy="258762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416811A-B41B-4B02-A7C2-918597E845AB}" type="slidenum">
              <a:rPr kumimoji="0" lang="fi-FI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506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FA5DDB-D526-FF4C-4F42-294803ADC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/>
              <a:t>PPT-asiantuntijaverkostojen tehtävät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3079A8-38CD-046C-762F-F6E8262B3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76350"/>
            <a:ext cx="6371618" cy="4691700"/>
          </a:xfrm>
        </p:spPr>
        <p:txBody>
          <a:bodyPr/>
          <a:lstStyle/>
          <a:p>
            <a:pPr marL="285750" indent="-285750" hangingPunct="0"/>
            <a:r>
              <a:rPr lang="fi-FI" sz="2900" u="sng" dirty="0">
                <a:latin typeface="Arial" panose="020B0604020202020204" pitchFamily="34" charset="0"/>
                <a:cs typeface="Arial" panose="020B0604020202020204" pitchFamily="34" charset="0"/>
              </a:rPr>
              <a:t>Alueellinen</a:t>
            </a:r>
            <a:r>
              <a:rPr 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käytännön yhteistyö</a:t>
            </a:r>
          </a:p>
          <a:p>
            <a:pPr marL="285750" indent="-285750" hangingPunct="0"/>
            <a:r>
              <a:rPr lang="fi-FI" sz="2900" dirty="0">
                <a:latin typeface="Arial" panose="020B0604020202020204" pitchFamily="34" charset="0"/>
                <a:cs typeface="Arial" panose="020B0604020202020204" pitchFamily="34" charset="0"/>
              </a:rPr>
              <a:t>PPT-tuen toteutumisen arviointi käytännön työssä</a:t>
            </a:r>
          </a:p>
          <a:p>
            <a:pPr marL="285750" indent="-285750" hangingPunct="0"/>
            <a:r>
              <a:rPr lang="fi-FI" sz="2900" dirty="0">
                <a:latin typeface="Arial" panose="020B0604020202020204" pitchFamily="34" charset="0"/>
                <a:cs typeface="Arial" panose="020B0604020202020204" pitchFamily="34" charset="0"/>
              </a:rPr>
              <a:t>Käytännöstä nousevien kehittämisideoiden nostaminen esiin</a:t>
            </a:r>
          </a:p>
          <a:p>
            <a:pPr marL="285750" indent="-285750" hangingPunct="0"/>
            <a:r>
              <a:rPr lang="fi-FI" sz="2900" dirty="0">
                <a:latin typeface="Arial" panose="020B0604020202020204" pitchFamily="34" charset="0"/>
                <a:cs typeface="Arial" panose="020B0604020202020204" pitchFamily="34" charset="0"/>
              </a:rPr>
              <a:t>Uusien työvälineiden arvioiminen ja tutustuminen. </a:t>
            </a:r>
          </a:p>
          <a:p>
            <a:pPr marL="285750" indent="-285750" hangingPunct="0"/>
            <a:r>
              <a:rPr lang="fi-FI" sz="2900" dirty="0">
                <a:latin typeface="Arial" panose="020B0604020202020204" pitchFamily="34" charset="0"/>
                <a:cs typeface="Arial" panose="020B0604020202020204" pitchFamily="34" charset="0"/>
              </a:rPr>
              <a:t>Konsultaatiotapaamisten tukeminen ja edistäminen</a:t>
            </a:r>
          </a:p>
          <a:p>
            <a:pPr marL="285750" indent="-285750" hangingPunct="0"/>
            <a:r>
              <a:rPr kumimoji="0" lang="fi-FI" sz="2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Muutoksen tuki</a:t>
            </a:r>
            <a:endParaRPr lang="fi-FI" sz="290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  <a:p>
            <a:pPr marL="285750" indent="-285750" hangingPunct="0"/>
            <a:r>
              <a:rPr kumimoji="0" lang="fi-FI" sz="2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Perehtyminen ja perehdyttä</a:t>
            </a:r>
            <a:r>
              <a:rPr lang="fi-FI" sz="2900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minen</a:t>
            </a:r>
            <a:endParaRPr kumimoji="0" lang="fi-FI" sz="29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  <a:p>
            <a:endParaRPr lang="fi-FI" dirty="0"/>
          </a:p>
        </p:txBody>
      </p:sp>
      <p:pic>
        <p:nvPicPr>
          <p:cNvPr id="9" name="Kuvan paikkamerkki 8" descr="Henkilöä hakee näyttöä">
            <a:extLst>
              <a:ext uri="{FF2B5EF4-FFF2-40B4-BE49-F238E27FC236}">
                <a16:creationId xmlns:a16="http://schemas.microsoft.com/office/drawing/2014/main" id="{1821F7CE-0D85-58D5-38F8-1FC509A62F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r="25401"/>
          <a:stretch>
            <a:fillRect/>
          </a:stretch>
        </p:blipFill>
        <p:spPr/>
      </p:pic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5EB9A08-0E06-3466-D9FD-DBA4B800A5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416811A-B41B-4B02-A7C2-918597E845AB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5223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Title 1">
            <a:extLst>
              <a:ext uri="{FF2B5EF4-FFF2-40B4-BE49-F238E27FC236}">
                <a16:creationId xmlns:a16="http://schemas.microsoft.com/office/drawing/2014/main" id="{39403D36-CE0A-F99F-375A-3C57E8B6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en-US" sz="2800" dirty="0" err="1"/>
              <a:t>Alueellisesti</a:t>
            </a:r>
            <a:r>
              <a:rPr lang="en-US" sz="2800" dirty="0"/>
              <a:t> </a:t>
            </a:r>
            <a:r>
              <a:rPr lang="en-US" sz="2800" dirty="0" err="1"/>
              <a:t>toimivat</a:t>
            </a:r>
            <a:r>
              <a:rPr lang="en-US" sz="2800" dirty="0"/>
              <a:t> PPT-</a:t>
            </a:r>
            <a:r>
              <a:rPr lang="en-US" sz="2800" dirty="0" err="1"/>
              <a:t>asiantuntijaverkosto</a:t>
            </a:r>
            <a:endParaRPr lang="en-US" sz="2800" dirty="0"/>
          </a:p>
        </p:txBody>
      </p:sp>
      <p:graphicFrame>
        <p:nvGraphicFramePr>
          <p:cNvPr id="8" name="Sisällön paikkamerkki 7">
            <a:extLst>
              <a:ext uri="{FF2B5EF4-FFF2-40B4-BE49-F238E27FC236}">
                <a16:creationId xmlns:a16="http://schemas.microsoft.com/office/drawing/2014/main" id="{5534D740-1B33-921F-36D7-39092A8E7AE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82107598"/>
              </p:ext>
            </p:extLst>
          </p:nvPr>
        </p:nvGraphicFramePr>
        <p:xfrm>
          <a:off x="361950" y="2401097"/>
          <a:ext cx="3390900" cy="3537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Kalasataman terveys- ja hyvinvointikeskuksen rakennushankkeen valvonta">
            <a:extLst>
              <a:ext uri="{FF2B5EF4-FFF2-40B4-BE49-F238E27FC236}">
                <a16:creationId xmlns:a16="http://schemas.microsoft.com/office/drawing/2014/main" id="{1CB50953-4C6D-67DA-81EE-F0C71A41E4DA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" r="50000" b="-1"/>
          <a:stretch/>
        </p:blipFill>
        <p:spPr bwMode="auto">
          <a:xfrm>
            <a:off x="7131050" y="10"/>
            <a:ext cx="506095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A6B6CE2-F5AE-B1AD-29C0-4F4F194203B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663700" y="6269038"/>
            <a:ext cx="1304925" cy="258762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3351A5B-0A5A-4F41-8E7A-437D621197D3}" type="datetime1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16.3.2024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44F52A0-B3ED-9286-A52B-DEB2224EA5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201988" y="6269038"/>
            <a:ext cx="4114800" cy="258762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Etunimi Sukunimi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C770BBD-134E-C08C-FC57-984EF38297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437813" y="6269038"/>
            <a:ext cx="1236662" cy="258762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416811A-B41B-4B02-A7C2-918597E845AB}" type="slidenum">
              <a:rPr kumimoji="0" lang="fi-FI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949B52EA-B7C2-62A9-40DF-494C1193B972}"/>
              </a:ext>
            </a:extLst>
          </p:cNvPr>
          <p:cNvSpPr txBox="1"/>
          <p:nvPr/>
        </p:nvSpPr>
        <p:spPr>
          <a:xfrm>
            <a:off x="457200" y="1336972"/>
            <a:ext cx="6371617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Jokaisella kuudella Terveys- ja hyvinvointikeskuksella on oma PPT-asiantuntijaverkostonsa. Verkostot tukevat PPT-työn toteutumista omalla alueellansa. 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0433D5B4-FC9C-4F01-9983-814E062DA9B8}"/>
              </a:ext>
            </a:extLst>
          </p:cNvPr>
          <p:cNvSpPr txBox="1"/>
          <p:nvPr/>
        </p:nvSpPr>
        <p:spPr>
          <a:xfrm>
            <a:off x="3971925" y="2833509"/>
            <a:ext cx="2695575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i-FI" sz="18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Yli 100 ammattilaista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i-FI" sz="18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Kaikki THK-palvelut mukana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i-FI" sz="18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Lähes kaikki THK-ammattiryhmät edustettuna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i-FI" sz="1800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Mukana myös kokemusasiantuntijoita ja kehittäjiä</a:t>
            </a:r>
          </a:p>
        </p:txBody>
      </p:sp>
    </p:spTree>
    <p:extLst>
      <p:ext uri="{BB962C8B-B14F-4D97-AF65-F5344CB8AC3E}">
        <p14:creationId xmlns:p14="http://schemas.microsoft.com/office/powerpoint/2010/main" val="269005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E8948C-7EEB-CA11-539D-E6FDFE5D2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/>
              <a:t>Monialainen verkostotyö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2D0AE77-6FC8-BC03-3E65-1C38D1468D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6811A-B41B-4B02-A7C2-918597E845AB}" type="slidenum">
              <a:rPr kumimoji="0" lang="fi-FI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8" name="Sisällön paikkamerkki 7">
            <a:extLst>
              <a:ext uri="{FF2B5EF4-FFF2-40B4-BE49-F238E27FC236}">
                <a16:creationId xmlns:a16="http://schemas.microsoft.com/office/drawing/2014/main" id="{DE47C93B-1AF3-D68E-4B11-36E16E5272A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5726" y="2028826"/>
          <a:ext cx="6743092" cy="4148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Kuva 9">
            <a:extLst>
              <a:ext uri="{FF2B5EF4-FFF2-40B4-BE49-F238E27FC236}">
                <a16:creationId xmlns:a16="http://schemas.microsoft.com/office/drawing/2014/main" id="{C82117DA-E4DE-E9C7-4C02-32331ADE85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588041">
            <a:off x="4301846" y="3654039"/>
            <a:ext cx="597460" cy="469433"/>
          </a:xfrm>
          <a:prstGeom prst="rect">
            <a:avLst/>
          </a:prstGeom>
        </p:spPr>
      </p:pic>
      <p:grpSp>
        <p:nvGrpSpPr>
          <p:cNvPr id="11" name="Ryhmä 10">
            <a:extLst>
              <a:ext uri="{FF2B5EF4-FFF2-40B4-BE49-F238E27FC236}">
                <a16:creationId xmlns:a16="http://schemas.microsoft.com/office/drawing/2014/main" id="{3DEE657F-BCFB-7415-7038-0087C6D2E978}"/>
              </a:ext>
            </a:extLst>
          </p:cNvPr>
          <p:cNvGrpSpPr/>
          <p:nvPr/>
        </p:nvGrpSpPr>
        <p:grpSpPr>
          <a:xfrm rot="10800000">
            <a:off x="3276600" y="5507569"/>
            <a:ext cx="466017" cy="593194"/>
            <a:chOff x="2494805" y="2866892"/>
            <a:chExt cx="466017" cy="593194"/>
          </a:xfrm>
        </p:grpSpPr>
        <p:sp>
          <p:nvSpPr>
            <p:cNvPr id="12" name="Nuoli: Oikea 11">
              <a:extLst>
                <a:ext uri="{FF2B5EF4-FFF2-40B4-BE49-F238E27FC236}">
                  <a16:creationId xmlns:a16="http://schemas.microsoft.com/office/drawing/2014/main" id="{4D6295E5-E57E-04B5-C2A0-686285C9BCBC}"/>
                </a:ext>
              </a:extLst>
            </p:cNvPr>
            <p:cNvSpPr/>
            <p:nvPr/>
          </p:nvSpPr>
          <p:spPr>
            <a:xfrm rot="10800000">
              <a:off x="2494805" y="2866892"/>
              <a:ext cx="466017" cy="593194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804520"/>
                <a:satOff val="7438"/>
                <a:lumOff val="1373"/>
                <a:alphaOff val="0"/>
              </a:schemeClr>
            </a:fillRef>
            <a:effectRef idx="0">
              <a:schemeClr val="accent3">
                <a:hueOff val="3804520"/>
                <a:satOff val="7438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Nuoli: Oikea 4">
              <a:extLst>
                <a:ext uri="{FF2B5EF4-FFF2-40B4-BE49-F238E27FC236}">
                  <a16:creationId xmlns:a16="http://schemas.microsoft.com/office/drawing/2014/main" id="{32ABE935-5587-C814-64D4-D5C18737421C}"/>
                </a:ext>
              </a:extLst>
            </p:cNvPr>
            <p:cNvSpPr txBox="1"/>
            <p:nvPr/>
          </p:nvSpPr>
          <p:spPr>
            <a:xfrm rot="21600000">
              <a:off x="2634610" y="2985531"/>
              <a:ext cx="326212" cy="3559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222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5" name="Kuva 14">
            <a:extLst>
              <a:ext uri="{FF2B5EF4-FFF2-40B4-BE49-F238E27FC236}">
                <a16:creationId xmlns:a16="http://schemas.microsoft.com/office/drawing/2014/main" id="{8E0AE6E3-F66B-7B21-994B-4419651E4C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2003472" y="3651483"/>
            <a:ext cx="597460" cy="469433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FE43B4DE-CFE6-0E86-AFE4-D8A9894EAC7C}"/>
              </a:ext>
            </a:extLst>
          </p:cNvPr>
          <p:cNvSpPr txBox="1"/>
          <p:nvPr/>
        </p:nvSpPr>
        <p:spPr>
          <a:xfrm>
            <a:off x="361950" y="1125163"/>
            <a:ext cx="58293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Terveys- ja hyvinvointikeskusten monialaiset verkostot suhteessa toisiinsa</a:t>
            </a:r>
          </a:p>
        </p:txBody>
      </p:sp>
      <p:pic>
        <p:nvPicPr>
          <p:cNvPr id="6" name="Kuvan paikkamerkki 5" descr="Kolme naista aivoriihissä">
            <a:extLst>
              <a:ext uri="{FF2B5EF4-FFF2-40B4-BE49-F238E27FC236}">
                <a16:creationId xmlns:a16="http://schemas.microsoft.com/office/drawing/2014/main" id="{6712F79A-8C7A-0C23-DB2F-B851B735E7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6" t="-3244" r="41604" b="3244"/>
          <a:stretch/>
        </p:blipFill>
        <p:spPr>
          <a:xfrm>
            <a:off x="7131050" y="0"/>
            <a:ext cx="5060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12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1D44E4-B287-87FD-E30B-841FCB8EA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/>
              <a:t>PPT-asiantuntijaverkostojen hyödyt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934EBD-6FD2-D046-D472-12B7C80ED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6219825" cy="4625024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PPT-asiantuntijaverkostojen jaksojen loppukyselyissä esiin tulleita hyötyjä: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sz="1800" dirty="0"/>
              <a:t>Verkostotyö on edistänyt ammattilaisten omaa ammatillista osaamista</a:t>
            </a:r>
          </a:p>
          <a:p>
            <a:r>
              <a:rPr lang="fi-FI" sz="1800" dirty="0"/>
              <a:t>Verkostotyö on koettu hyödylliseksi monialaisen yhteisen työn kannalta.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800" dirty="0">
                <a:solidFill>
                  <a:prstClr val="black"/>
                </a:solidFill>
                <a:latin typeface="Arial" panose="020B0604020202020204"/>
              </a:rPr>
              <a:t>Verkostossa mukana</a:t>
            </a:r>
            <a:r>
              <a:rPr kumimoji="0" lang="fi-FI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oleminen on vaikuttanut ammattilaisten omaan asiakastyöhön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fi-FI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Verkostotyön on koettu </a:t>
            </a:r>
            <a:r>
              <a:rPr kumimoji="0" lang="fi-FI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hyödyttäv</a:t>
            </a:r>
            <a:r>
              <a:rPr lang="fi-FI" sz="1800" dirty="0" err="1">
                <a:solidFill>
                  <a:prstClr val="black"/>
                </a:solidFill>
                <a:latin typeface="Arial" panose="020B0604020202020204"/>
              </a:rPr>
              <a:t>än</a:t>
            </a:r>
            <a:r>
              <a:rPr kumimoji="0" lang="fi-FI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monialaista verkostoitumista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fi-FI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endParaRPr lang="fi-FI" sz="1800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1A88575-44AA-7E11-49C2-EFA50B227E2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3351A5B-0A5A-4F41-8E7A-437D621197D3}" type="datetime1">
              <a:rPr lang="fi-FI" smtClean="0"/>
              <a:pPr>
                <a:defRPr/>
              </a:pPr>
              <a:t>16.3.2024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35C8187-2280-3041-72C6-68A8AA68E2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66FBDA5-6F9E-378E-B75E-5C101B4CD2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416811A-B41B-4B02-A7C2-918597E845AB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  <p:pic>
        <p:nvPicPr>
          <p:cNvPr id="8" name="Kuvan paikkamerkki 22" descr="Monet kädet nostavat peukaloita ylöspäin">
            <a:extLst>
              <a:ext uri="{FF2B5EF4-FFF2-40B4-BE49-F238E27FC236}">
                <a16:creationId xmlns:a16="http://schemas.microsoft.com/office/drawing/2014/main" id="{1D0935A6-32C2-156B-002F-4A227BF95A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r="25401"/>
          <a:stretch/>
        </p:blipFill>
        <p:spPr>
          <a:xfrm>
            <a:off x="7131050" y="0"/>
            <a:ext cx="5060950" cy="6858000"/>
          </a:xfrm>
        </p:spPr>
      </p:pic>
    </p:spTree>
    <p:extLst>
      <p:ext uri="{BB962C8B-B14F-4D97-AF65-F5344CB8AC3E}">
        <p14:creationId xmlns:p14="http://schemas.microsoft.com/office/powerpoint/2010/main" val="985894101"/>
      </p:ext>
    </p:extLst>
  </p:cSld>
  <p:clrMapOvr>
    <a:masterClrMapping/>
  </p:clrMapOvr>
</p:sld>
</file>

<file path=ppt/theme/theme1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ettelumallit.pptx [Vain luku]" id="{354B808C-3598-4EB5-AD80-3E979D1811D7}" vid="{EB9048E2-569B-4DDF-9D7F-6C09463B35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247</Words>
  <Application>Microsoft Office PowerPoint</Application>
  <PresentationFormat>Laajakuva</PresentationFormat>
  <Paragraphs>57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0" baseType="lpstr">
      <vt:lpstr>Arial</vt:lpstr>
      <vt:lpstr>Arial Black</vt:lpstr>
      <vt:lpstr>HKI-perus</vt:lpstr>
      <vt:lpstr>PPT-asiantuntijaverkostot  Helsingin terveys- ja hyvinvointikeskuksissa</vt:lpstr>
      <vt:lpstr>Tavoite ja hyöty asiakkaille:  </vt:lpstr>
      <vt:lpstr>PPT-verkoston määritelmä: </vt:lpstr>
      <vt:lpstr>PPT-asiantuntijaverkostojen tehtävät</vt:lpstr>
      <vt:lpstr>Alueellisesti toimivat PPT-asiantuntijaverkosto</vt:lpstr>
      <vt:lpstr>Monialainen verkostotyö</vt:lpstr>
      <vt:lpstr>PPT-asiantuntijaverkostojen hyödyt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PPT-asiantuntijaverkostot  Helsingin terveys- ja hyvinvointikeskuksissa</dc:title>
  <dc:creator>Ojala Karoliina</dc:creator>
  <cp:lastModifiedBy>Ojala Karoliina</cp:lastModifiedBy>
  <cp:revision>3</cp:revision>
  <dcterms:created xsi:type="dcterms:W3CDTF">2024-03-16T11:35:19Z</dcterms:created>
  <dcterms:modified xsi:type="dcterms:W3CDTF">2024-03-16T12:34:55Z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35e945f-875f-47b7-87fa-10b3524d17f5_Enabled">
    <vt:lpwstr>true</vt:lpwstr>
  </property>
  <property fmtid="{D5CDD505-2E9C-101B-9397-08002B2CF9AE}" pid="3" name="MSIP_Label_f35e945f-875f-47b7-87fa-10b3524d17f5_SetDate">
    <vt:lpwstr>2024-03-16T11:46:15Z</vt:lpwstr>
  </property>
  <property fmtid="{D5CDD505-2E9C-101B-9397-08002B2CF9AE}" pid="4" name="MSIP_Label_f35e945f-875f-47b7-87fa-10b3524d17f5_Method">
    <vt:lpwstr>Standard</vt:lpwstr>
  </property>
  <property fmtid="{D5CDD505-2E9C-101B-9397-08002B2CF9AE}" pid="5" name="MSIP_Label_f35e945f-875f-47b7-87fa-10b3524d17f5_Name">
    <vt:lpwstr>Julkinen (harkinnanvaraisesti)</vt:lpwstr>
  </property>
  <property fmtid="{D5CDD505-2E9C-101B-9397-08002B2CF9AE}" pid="6" name="MSIP_Label_f35e945f-875f-47b7-87fa-10b3524d17f5_SiteId">
    <vt:lpwstr>3feb6bc1-d722-4726-966c-5b58b64df752</vt:lpwstr>
  </property>
  <property fmtid="{D5CDD505-2E9C-101B-9397-08002B2CF9AE}" pid="7" name="MSIP_Label_f35e945f-875f-47b7-87fa-10b3524d17f5_ActionId">
    <vt:lpwstr>3b341c52-9932-4043-90c3-9a29db81b788</vt:lpwstr>
  </property>
  <property fmtid="{D5CDD505-2E9C-101B-9397-08002B2CF9AE}" pid="8" name="MSIP_Label_f35e945f-875f-47b7-87fa-10b3524d17f5_ContentBits">
    <vt:lpwstr>0</vt:lpwstr>
  </property>
</Properties>
</file>