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73" r:id="rId5"/>
    <p:sldId id="407" r:id="rId6"/>
    <p:sldId id="397" r:id="rId7"/>
    <p:sldId id="256" r:id="rId8"/>
    <p:sldId id="379" r:id="rId9"/>
    <p:sldId id="319" r:id="rId10"/>
    <p:sldId id="266" r:id="rId11"/>
    <p:sldId id="399" r:id="rId12"/>
    <p:sldId id="268" r:id="rId13"/>
    <p:sldId id="299" r:id="rId14"/>
    <p:sldId id="269" r:id="rId15"/>
    <p:sldId id="294" r:id="rId16"/>
    <p:sldId id="267" r:id="rId17"/>
    <p:sldId id="334" r:id="rId18"/>
    <p:sldId id="408" r:id="rId19"/>
    <p:sldId id="410" r:id="rId20"/>
    <p:sldId id="396" r:id="rId21"/>
    <p:sldId id="409" r:id="rId2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isällysluettelon osa" id="{A53FC0AC-DC16-425D-9FF4-8D2DDE5AE728}">
          <p14:sldIdLst>
            <p14:sldId id="273"/>
            <p14:sldId id="407"/>
          </p14:sldIdLst>
        </p14:section>
        <p14:section name="Osa 1" id="{04ECE354-EE6B-4C10-AE05-27714358E0CF}">
          <p14:sldIdLst>
            <p14:sldId id="397"/>
            <p14:sldId id="256"/>
          </p14:sldIdLst>
        </p14:section>
        <p14:section name="HAMINA" id="{3003529A-899E-43F3-B6D9-C7C6DF870F1D}">
          <p14:sldIdLst>
            <p14:sldId id="379"/>
            <p14:sldId id="319"/>
          </p14:sldIdLst>
        </p14:section>
        <p14:section name="JÄRVENPÄÄ" id="{E304C2FA-E73E-4F62-93A3-3A75CC5C627E}">
          <p14:sldIdLst>
            <p14:sldId id="266"/>
            <p14:sldId id="399"/>
          </p14:sldIdLst>
        </p14:section>
        <p14:section name="KEMI" id="{1A92E25D-59CD-4540-A4FC-4C286E6A787C}">
          <p14:sldIdLst>
            <p14:sldId id="268"/>
            <p14:sldId id="299"/>
          </p14:sldIdLst>
        </p14:section>
        <p14:section name="KUOPIO" id="{1B731B60-5E1A-496A-B15E-8F1B05D123F1}">
          <p14:sldIdLst>
            <p14:sldId id="269"/>
            <p14:sldId id="294"/>
          </p14:sldIdLst>
        </p14:section>
        <p14:section name="LAHTI" id="{C6245CCB-776C-490A-81DB-326D8C953EF4}">
          <p14:sldIdLst>
            <p14:sldId id="267"/>
            <p14:sldId id="334"/>
          </p14:sldIdLst>
        </p14:section>
        <p14:section name="ROVANIEMI" id="{093E1ED0-9FB0-422A-A1F2-D196EE946856}">
          <p14:sldIdLst>
            <p14:sldId id="408"/>
            <p14:sldId id="410"/>
          </p14:sldIdLst>
        </p14:section>
        <p14:section name="MUUT" id="{D80B3643-7355-426F-9710-170CBCADE8E1}">
          <p14:sldIdLst>
            <p14:sldId id="396"/>
            <p14:sldId id="40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C9D6"/>
    <a:srgbClr val="005296"/>
    <a:srgbClr val="250E62"/>
    <a:srgbClr val="FFFFFF"/>
    <a:srgbClr val="EEEEEE"/>
    <a:srgbClr val="B80139"/>
    <a:srgbClr val="0D316D"/>
    <a:srgbClr val="5F0923"/>
    <a:srgbClr val="25224D"/>
    <a:srgbClr val="263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34" autoAdjust="0"/>
    <p:restoredTop sz="93883" autoAdjust="0"/>
  </p:normalViewPr>
  <p:slideViewPr>
    <p:cSldViewPr snapToGrid="0">
      <p:cViewPr varScale="1">
        <p:scale>
          <a:sx n="99" d="100"/>
          <a:sy n="99" d="100"/>
        </p:scale>
        <p:origin x="258" y="78"/>
      </p:cViewPr>
      <p:guideLst/>
    </p:cSldViewPr>
  </p:slideViewPr>
  <p:outlineViewPr>
    <p:cViewPr>
      <p:scale>
        <a:sx n="33" d="100"/>
        <a:sy n="33" d="100"/>
      </p:scale>
      <p:origin x="0" y="-64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lonen Susanna" userId="ee995a04-ba52-4745-a983-fbf3cdb77917" providerId="ADAL" clId="{EE237C17-345D-43DA-9BA1-00213DC113B9}"/>
    <pc:docChg chg="custSel addSld delSld modSld sldOrd modSection">
      <pc:chgData name="Halonen Susanna" userId="ee995a04-ba52-4745-a983-fbf3cdb77917" providerId="ADAL" clId="{EE237C17-345D-43DA-9BA1-00213DC113B9}" dt="2023-08-24T10:48:19.798" v="3354" actId="20577"/>
      <pc:docMkLst>
        <pc:docMk/>
      </pc:docMkLst>
      <pc:sldChg chg="modSp ord">
        <pc:chgData name="Halonen Susanna" userId="ee995a04-ba52-4745-a983-fbf3cdb77917" providerId="ADAL" clId="{EE237C17-345D-43DA-9BA1-00213DC113B9}" dt="2023-08-24T10:16:35.080" v="723"/>
        <pc:sldMkLst>
          <pc:docMk/>
          <pc:sldMk cId="2182130628" sldId="256"/>
        </pc:sldMkLst>
        <pc:spChg chg="mod">
          <ac:chgData name="Halonen Susanna" userId="ee995a04-ba52-4745-a983-fbf3cdb77917" providerId="ADAL" clId="{EE237C17-345D-43DA-9BA1-00213DC113B9}" dt="2023-08-24T09:16:39.683" v="90" actId="20577"/>
          <ac:spMkLst>
            <pc:docMk/>
            <pc:sldMk cId="2182130628" sldId="256"/>
            <ac:spMk id="5" creationId="{624335E0-8EC1-43ED-83FE-601BC95005A8}"/>
          </ac:spMkLst>
        </pc:spChg>
      </pc:sldChg>
      <pc:sldChg chg="del">
        <pc:chgData name="Halonen Susanna" userId="ee995a04-ba52-4745-a983-fbf3cdb77917" providerId="ADAL" clId="{EE237C17-345D-43DA-9BA1-00213DC113B9}" dt="2023-08-24T09:51:18.469" v="141" actId="2696"/>
        <pc:sldMkLst>
          <pc:docMk/>
          <pc:sldMk cId="3799584865" sldId="263"/>
        </pc:sldMkLst>
      </pc:sldChg>
      <pc:sldChg chg="modSp ord">
        <pc:chgData name="Halonen Susanna" userId="ee995a04-ba52-4745-a983-fbf3cdb77917" providerId="ADAL" clId="{EE237C17-345D-43DA-9BA1-00213DC113B9}" dt="2023-08-24T10:16:40.033" v="724"/>
        <pc:sldMkLst>
          <pc:docMk/>
          <pc:sldMk cId="1116772732" sldId="266"/>
        </pc:sldMkLst>
        <pc:spChg chg="mod">
          <ac:chgData name="Halonen Susanna" userId="ee995a04-ba52-4745-a983-fbf3cdb77917" providerId="ADAL" clId="{EE237C17-345D-43DA-9BA1-00213DC113B9}" dt="2023-08-24T09:53:12.946" v="206" actId="20577"/>
          <ac:spMkLst>
            <pc:docMk/>
            <pc:sldMk cId="1116772732" sldId="266"/>
            <ac:spMk id="2" creationId="{AF55CC0D-70AE-41F4-9301-532C73BF4C4F}"/>
          </ac:spMkLst>
        </pc:spChg>
      </pc:sldChg>
      <pc:sldChg chg="modSp ord">
        <pc:chgData name="Halonen Susanna" userId="ee995a04-ba52-4745-a983-fbf3cdb77917" providerId="ADAL" clId="{EE237C17-345D-43DA-9BA1-00213DC113B9}" dt="2023-08-24T09:54:04.393" v="228" actId="20577"/>
        <pc:sldMkLst>
          <pc:docMk/>
          <pc:sldMk cId="3767467643" sldId="267"/>
        </pc:sldMkLst>
        <pc:spChg chg="mod">
          <ac:chgData name="Halonen Susanna" userId="ee995a04-ba52-4745-a983-fbf3cdb77917" providerId="ADAL" clId="{EE237C17-345D-43DA-9BA1-00213DC113B9}" dt="2023-08-24T09:54:04.393" v="228" actId="20577"/>
          <ac:spMkLst>
            <pc:docMk/>
            <pc:sldMk cId="3767467643" sldId="267"/>
            <ac:spMk id="2" creationId="{ADF4C863-69FD-44CE-9252-F5871948DDCB}"/>
          </ac:spMkLst>
        </pc:spChg>
      </pc:sldChg>
      <pc:sldChg chg="modSp ord">
        <pc:chgData name="Halonen Susanna" userId="ee995a04-ba52-4745-a983-fbf3cdb77917" providerId="ADAL" clId="{EE237C17-345D-43DA-9BA1-00213DC113B9}" dt="2023-08-24T10:15:23.047" v="721"/>
        <pc:sldMkLst>
          <pc:docMk/>
          <pc:sldMk cId="3107883240" sldId="268"/>
        </pc:sldMkLst>
        <pc:spChg chg="mod">
          <ac:chgData name="Halonen Susanna" userId="ee995a04-ba52-4745-a983-fbf3cdb77917" providerId="ADAL" clId="{EE237C17-345D-43DA-9BA1-00213DC113B9}" dt="2023-08-24T09:52:50.554" v="194" actId="20577"/>
          <ac:spMkLst>
            <pc:docMk/>
            <pc:sldMk cId="3107883240" sldId="268"/>
            <ac:spMk id="2" creationId="{5957E6F3-ECBA-455D-8645-D346F6A18113}"/>
          </ac:spMkLst>
        </pc:spChg>
      </pc:sldChg>
      <pc:sldChg chg="modSp ord">
        <pc:chgData name="Halonen Susanna" userId="ee995a04-ba52-4745-a983-fbf3cdb77917" providerId="ADAL" clId="{EE237C17-345D-43DA-9BA1-00213DC113B9}" dt="2023-08-24T09:53:42.928" v="218" actId="20577"/>
        <pc:sldMkLst>
          <pc:docMk/>
          <pc:sldMk cId="2229337838" sldId="269"/>
        </pc:sldMkLst>
        <pc:spChg chg="mod">
          <ac:chgData name="Halonen Susanna" userId="ee995a04-ba52-4745-a983-fbf3cdb77917" providerId="ADAL" clId="{EE237C17-345D-43DA-9BA1-00213DC113B9}" dt="2023-08-24T09:53:42.928" v="218" actId="20577"/>
          <ac:spMkLst>
            <pc:docMk/>
            <pc:sldMk cId="2229337838" sldId="269"/>
            <ac:spMk id="2" creationId="{8E098103-6C55-42C8-8E08-4B8D5A94791A}"/>
          </ac:spMkLst>
        </pc:spChg>
      </pc:sldChg>
      <pc:sldChg chg="modSp del ord">
        <pc:chgData name="Halonen Susanna" userId="ee995a04-ba52-4745-a983-fbf3cdb77917" providerId="ADAL" clId="{EE237C17-345D-43DA-9BA1-00213DC113B9}" dt="2023-08-24T10:31:45.746" v="1741" actId="2696"/>
        <pc:sldMkLst>
          <pc:docMk/>
          <pc:sldMk cId="1241010441" sldId="274"/>
        </pc:sldMkLst>
        <pc:spChg chg="mod">
          <ac:chgData name="Halonen Susanna" userId="ee995a04-ba52-4745-a983-fbf3cdb77917" providerId="ADAL" clId="{EE237C17-345D-43DA-9BA1-00213DC113B9}" dt="2023-08-24T10:18:57.932" v="770" actId="27636"/>
          <ac:spMkLst>
            <pc:docMk/>
            <pc:sldMk cId="1241010441" sldId="274"/>
            <ac:spMk id="3" creationId="{DD29F08D-A179-4CFA-8D3E-CB90C495A177}"/>
          </ac:spMkLst>
        </pc:spChg>
      </pc:sldChg>
      <pc:sldChg chg="del">
        <pc:chgData name="Halonen Susanna" userId="ee995a04-ba52-4745-a983-fbf3cdb77917" providerId="ADAL" clId="{EE237C17-345D-43DA-9BA1-00213DC113B9}" dt="2023-08-24T09:15:53.456" v="0" actId="2696"/>
        <pc:sldMkLst>
          <pc:docMk/>
          <pc:sldMk cId="3066862442" sldId="275"/>
        </pc:sldMkLst>
      </pc:sldChg>
      <pc:sldChg chg="del ord">
        <pc:chgData name="Halonen Susanna" userId="ee995a04-ba52-4745-a983-fbf3cdb77917" providerId="ADAL" clId="{EE237C17-345D-43DA-9BA1-00213DC113B9}" dt="2023-08-24T10:46:48.024" v="3102" actId="2696"/>
        <pc:sldMkLst>
          <pc:docMk/>
          <pc:sldMk cId="3826026783" sldId="278"/>
        </pc:sldMkLst>
      </pc:sldChg>
      <pc:sldChg chg="del ord">
        <pc:chgData name="Halonen Susanna" userId="ee995a04-ba52-4745-a983-fbf3cdb77917" providerId="ADAL" clId="{EE237C17-345D-43DA-9BA1-00213DC113B9}" dt="2023-08-24T10:39:08.232" v="2322" actId="2696"/>
        <pc:sldMkLst>
          <pc:docMk/>
          <pc:sldMk cId="2211551019" sldId="281"/>
        </pc:sldMkLst>
      </pc:sldChg>
      <pc:sldChg chg="del ord">
        <pc:chgData name="Halonen Susanna" userId="ee995a04-ba52-4745-a983-fbf3cdb77917" providerId="ADAL" clId="{EE237C17-345D-43DA-9BA1-00213DC113B9}" dt="2023-08-24T10:42:57.177" v="2893" actId="2696"/>
        <pc:sldMkLst>
          <pc:docMk/>
          <pc:sldMk cId="4172723974" sldId="282"/>
        </pc:sldMkLst>
      </pc:sldChg>
      <pc:sldChg chg="modSp ord">
        <pc:chgData name="Halonen Susanna" userId="ee995a04-ba52-4745-a983-fbf3cdb77917" providerId="ADAL" clId="{EE237C17-345D-43DA-9BA1-00213DC113B9}" dt="2023-08-24T10:39:41.259" v="2409" actId="20577"/>
        <pc:sldMkLst>
          <pc:docMk/>
          <pc:sldMk cId="2941612373" sldId="294"/>
        </pc:sldMkLst>
        <pc:spChg chg="mod">
          <ac:chgData name="Halonen Susanna" userId="ee995a04-ba52-4745-a983-fbf3cdb77917" providerId="ADAL" clId="{EE237C17-345D-43DA-9BA1-00213DC113B9}" dt="2023-08-24T10:38:03.933" v="2163" actId="313"/>
          <ac:spMkLst>
            <pc:docMk/>
            <pc:sldMk cId="2941612373" sldId="294"/>
            <ac:spMk id="2" creationId="{64D08006-1153-4D3C-88F5-8874F670C0CF}"/>
          </ac:spMkLst>
        </pc:spChg>
        <pc:spChg chg="mod">
          <ac:chgData name="Halonen Susanna" userId="ee995a04-ba52-4745-a983-fbf3cdb77917" providerId="ADAL" clId="{EE237C17-345D-43DA-9BA1-00213DC113B9}" dt="2023-08-24T10:39:41.259" v="2409" actId="20577"/>
          <ac:spMkLst>
            <pc:docMk/>
            <pc:sldMk cId="2941612373" sldId="294"/>
            <ac:spMk id="3" creationId="{31C4CB8B-B8AE-4E67-9E4F-B0AF0E48B478}"/>
          </ac:spMkLst>
        </pc:spChg>
      </pc:sldChg>
      <pc:sldChg chg="modSp ord">
        <pc:chgData name="Halonen Susanna" userId="ee995a04-ba52-4745-a983-fbf3cdb77917" providerId="ADAL" clId="{EE237C17-345D-43DA-9BA1-00213DC113B9}" dt="2023-08-24T10:40:41.938" v="2548" actId="20577"/>
        <pc:sldMkLst>
          <pc:docMk/>
          <pc:sldMk cId="2085683833" sldId="299"/>
        </pc:sldMkLst>
        <pc:spChg chg="mod">
          <ac:chgData name="Halonen Susanna" userId="ee995a04-ba52-4745-a983-fbf3cdb77917" providerId="ADAL" clId="{EE237C17-345D-43DA-9BA1-00213DC113B9}" dt="2023-08-24T10:32:22.569" v="1770" actId="20577"/>
          <ac:spMkLst>
            <pc:docMk/>
            <pc:sldMk cId="2085683833" sldId="299"/>
            <ac:spMk id="2" creationId="{84A1BD84-3F99-4F6A-8DBC-6DBFA13C2113}"/>
          </ac:spMkLst>
        </pc:spChg>
        <pc:spChg chg="mod">
          <ac:chgData name="Halonen Susanna" userId="ee995a04-ba52-4745-a983-fbf3cdb77917" providerId="ADAL" clId="{EE237C17-345D-43DA-9BA1-00213DC113B9}" dt="2023-08-24T10:40:41.938" v="2548" actId="20577"/>
          <ac:spMkLst>
            <pc:docMk/>
            <pc:sldMk cId="2085683833" sldId="299"/>
            <ac:spMk id="3" creationId="{7B4D132C-88AD-4CF0-9783-361DD17C1FCE}"/>
          </ac:spMkLst>
        </pc:spChg>
      </pc:sldChg>
      <pc:sldChg chg="del">
        <pc:chgData name="Halonen Susanna" userId="ee995a04-ba52-4745-a983-fbf3cdb77917" providerId="ADAL" clId="{EE237C17-345D-43DA-9BA1-00213DC113B9}" dt="2023-08-24T09:29:48.943" v="122" actId="2696"/>
        <pc:sldMkLst>
          <pc:docMk/>
          <pc:sldMk cId="3899470154" sldId="301"/>
        </pc:sldMkLst>
      </pc:sldChg>
      <pc:sldChg chg="del">
        <pc:chgData name="Halonen Susanna" userId="ee995a04-ba52-4745-a983-fbf3cdb77917" providerId="ADAL" clId="{EE237C17-345D-43DA-9BA1-00213DC113B9}" dt="2023-08-24T09:26:43.516" v="116" actId="2696"/>
        <pc:sldMkLst>
          <pc:docMk/>
          <pc:sldMk cId="4028643260" sldId="306"/>
        </pc:sldMkLst>
      </pc:sldChg>
      <pc:sldChg chg="del">
        <pc:chgData name="Halonen Susanna" userId="ee995a04-ba52-4745-a983-fbf3cdb77917" providerId="ADAL" clId="{EE237C17-345D-43DA-9BA1-00213DC113B9}" dt="2023-08-24T09:30:19.519" v="128" actId="2696"/>
        <pc:sldMkLst>
          <pc:docMk/>
          <pc:sldMk cId="966075705" sldId="307"/>
        </pc:sldMkLst>
      </pc:sldChg>
      <pc:sldChg chg="del">
        <pc:chgData name="Halonen Susanna" userId="ee995a04-ba52-4745-a983-fbf3cdb77917" providerId="ADAL" clId="{EE237C17-345D-43DA-9BA1-00213DC113B9}" dt="2023-08-24T10:16:56.304" v="725" actId="2696"/>
        <pc:sldMkLst>
          <pc:docMk/>
          <pc:sldMk cId="2578532407" sldId="312"/>
        </pc:sldMkLst>
      </pc:sldChg>
      <pc:sldChg chg="addSp delSp modSp del ord">
        <pc:chgData name="Halonen Susanna" userId="ee995a04-ba52-4745-a983-fbf3cdb77917" providerId="ADAL" clId="{EE237C17-345D-43DA-9BA1-00213DC113B9}" dt="2023-08-24T10:40:45.344" v="2549" actId="2696"/>
        <pc:sldMkLst>
          <pc:docMk/>
          <pc:sldMk cId="3167122644" sldId="313"/>
        </pc:sldMkLst>
        <pc:spChg chg="del">
          <ac:chgData name="Halonen Susanna" userId="ee995a04-ba52-4745-a983-fbf3cdb77917" providerId="ADAL" clId="{EE237C17-345D-43DA-9BA1-00213DC113B9}" dt="2023-08-24T09:50:21.307" v="132" actId="478"/>
          <ac:spMkLst>
            <pc:docMk/>
            <pc:sldMk cId="3167122644" sldId="313"/>
            <ac:spMk id="2" creationId="{84A1BD84-3F99-4F6A-8DBC-6DBFA13C2113}"/>
          </ac:spMkLst>
        </pc:spChg>
        <pc:spChg chg="mod">
          <ac:chgData name="Halonen Susanna" userId="ee995a04-ba52-4745-a983-fbf3cdb77917" providerId="ADAL" clId="{EE237C17-345D-43DA-9BA1-00213DC113B9}" dt="2023-08-24T09:50:43.353" v="136" actId="20577"/>
          <ac:spMkLst>
            <pc:docMk/>
            <pc:sldMk cId="3167122644" sldId="313"/>
            <ac:spMk id="3" creationId="{7B4D132C-88AD-4CF0-9783-361DD17C1FCE}"/>
          </ac:spMkLst>
        </pc:spChg>
        <pc:spChg chg="add mod">
          <ac:chgData name="Halonen Susanna" userId="ee995a04-ba52-4745-a983-fbf3cdb77917" providerId="ADAL" clId="{EE237C17-345D-43DA-9BA1-00213DC113B9}" dt="2023-08-24T09:50:21.307" v="132" actId="478"/>
          <ac:spMkLst>
            <pc:docMk/>
            <pc:sldMk cId="3167122644" sldId="313"/>
            <ac:spMk id="5" creationId="{7A2E4D9B-2413-4905-AD07-3CAB39281B90}"/>
          </ac:spMkLst>
        </pc:spChg>
      </pc:sldChg>
      <pc:sldChg chg="del">
        <pc:chgData name="Halonen Susanna" userId="ee995a04-ba52-4745-a983-fbf3cdb77917" providerId="ADAL" clId="{EE237C17-345D-43DA-9BA1-00213DC113B9}" dt="2023-08-24T09:51:30.949" v="142" actId="2696"/>
        <pc:sldMkLst>
          <pc:docMk/>
          <pc:sldMk cId="1836139437" sldId="316"/>
        </pc:sldMkLst>
      </pc:sldChg>
      <pc:sldChg chg="modSp ord">
        <pc:chgData name="Halonen Susanna" userId="ee995a04-ba52-4745-a983-fbf3cdb77917" providerId="ADAL" clId="{EE237C17-345D-43DA-9BA1-00213DC113B9}" dt="2023-08-24T10:25:48.822" v="1260" actId="5793"/>
        <pc:sldMkLst>
          <pc:docMk/>
          <pc:sldMk cId="4245818920" sldId="319"/>
        </pc:sldMkLst>
        <pc:spChg chg="mod">
          <ac:chgData name="Halonen Susanna" userId="ee995a04-ba52-4745-a983-fbf3cdb77917" providerId="ADAL" clId="{EE237C17-345D-43DA-9BA1-00213DC113B9}" dt="2023-08-24T10:20:04.085" v="797" actId="20577"/>
          <ac:spMkLst>
            <pc:docMk/>
            <pc:sldMk cId="4245818920" sldId="319"/>
            <ac:spMk id="2" creationId="{84A1BD84-3F99-4F6A-8DBC-6DBFA13C2113}"/>
          </ac:spMkLst>
        </pc:spChg>
        <pc:spChg chg="mod">
          <ac:chgData name="Halonen Susanna" userId="ee995a04-ba52-4745-a983-fbf3cdb77917" providerId="ADAL" clId="{EE237C17-345D-43DA-9BA1-00213DC113B9}" dt="2023-08-24T10:25:48.822" v="1260" actId="5793"/>
          <ac:spMkLst>
            <pc:docMk/>
            <pc:sldMk cId="4245818920" sldId="319"/>
            <ac:spMk id="3" creationId="{7B4D132C-88AD-4CF0-9783-361DD17C1FCE}"/>
          </ac:spMkLst>
        </pc:spChg>
      </pc:sldChg>
      <pc:sldChg chg="del">
        <pc:chgData name="Halonen Susanna" userId="ee995a04-ba52-4745-a983-fbf3cdb77917" providerId="ADAL" clId="{EE237C17-345D-43DA-9BA1-00213DC113B9}" dt="2023-08-24T09:51:33.444" v="143" actId="2696"/>
        <pc:sldMkLst>
          <pc:docMk/>
          <pc:sldMk cId="1912653644" sldId="321"/>
        </pc:sldMkLst>
      </pc:sldChg>
      <pc:sldChg chg="del ord">
        <pc:chgData name="Halonen Susanna" userId="ee995a04-ba52-4745-a983-fbf3cdb77917" providerId="ADAL" clId="{EE237C17-345D-43DA-9BA1-00213DC113B9}" dt="2023-08-24T10:47:30.379" v="3219" actId="2696"/>
        <pc:sldMkLst>
          <pc:docMk/>
          <pc:sldMk cId="3548013637" sldId="322"/>
        </pc:sldMkLst>
      </pc:sldChg>
      <pc:sldChg chg="del">
        <pc:chgData name="Halonen Susanna" userId="ee995a04-ba52-4745-a983-fbf3cdb77917" providerId="ADAL" clId="{EE237C17-345D-43DA-9BA1-00213DC113B9}" dt="2023-08-24T09:51:16.912" v="140" actId="2696"/>
        <pc:sldMkLst>
          <pc:docMk/>
          <pc:sldMk cId="420057966" sldId="330"/>
        </pc:sldMkLst>
      </pc:sldChg>
      <pc:sldChg chg="del">
        <pc:chgData name="Halonen Susanna" userId="ee995a04-ba52-4745-a983-fbf3cdb77917" providerId="ADAL" clId="{EE237C17-345D-43DA-9BA1-00213DC113B9}" dt="2023-08-24T09:51:10.222" v="138" actId="2696"/>
        <pc:sldMkLst>
          <pc:docMk/>
          <pc:sldMk cId="2081856131" sldId="331"/>
        </pc:sldMkLst>
      </pc:sldChg>
      <pc:sldChg chg="del">
        <pc:chgData name="Halonen Susanna" userId="ee995a04-ba52-4745-a983-fbf3cdb77917" providerId="ADAL" clId="{EE237C17-345D-43DA-9BA1-00213DC113B9}" dt="2023-08-24T09:51:08.424" v="137" actId="2696"/>
        <pc:sldMkLst>
          <pc:docMk/>
          <pc:sldMk cId="931935677" sldId="333"/>
        </pc:sldMkLst>
      </pc:sldChg>
      <pc:sldChg chg="delSp modSp">
        <pc:chgData name="Halonen Susanna" userId="ee995a04-ba52-4745-a983-fbf3cdb77917" providerId="ADAL" clId="{EE237C17-345D-43DA-9BA1-00213DC113B9}" dt="2023-08-24T10:42:50.903" v="2892" actId="27636"/>
        <pc:sldMkLst>
          <pc:docMk/>
          <pc:sldMk cId="3473515685" sldId="334"/>
        </pc:sldMkLst>
        <pc:spChg chg="mod">
          <ac:chgData name="Halonen Susanna" userId="ee995a04-ba52-4745-a983-fbf3cdb77917" providerId="ADAL" clId="{EE237C17-345D-43DA-9BA1-00213DC113B9}" dt="2023-08-24T10:41:16.210" v="2573" actId="20577"/>
          <ac:spMkLst>
            <pc:docMk/>
            <pc:sldMk cId="3473515685" sldId="334"/>
            <ac:spMk id="2" creationId="{C78E3628-E545-4641-8F34-8B99EFBE6FDB}"/>
          </ac:spMkLst>
        </pc:spChg>
        <pc:spChg chg="mod">
          <ac:chgData name="Halonen Susanna" userId="ee995a04-ba52-4745-a983-fbf3cdb77917" providerId="ADAL" clId="{EE237C17-345D-43DA-9BA1-00213DC113B9}" dt="2023-08-24T10:42:50.903" v="2892" actId="27636"/>
          <ac:spMkLst>
            <pc:docMk/>
            <pc:sldMk cId="3473515685" sldId="334"/>
            <ac:spMk id="3" creationId="{681FF96B-50BF-48EB-9A7C-9C8C26068810}"/>
          </ac:spMkLst>
        </pc:spChg>
        <pc:spChg chg="del">
          <ac:chgData name="Halonen Susanna" userId="ee995a04-ba52-4745-a983-fbf3cdb77917" providerId="ADAL" clId="{EE237C17-345D-43DA-9BA1-00213DC113B9}" dt="2023-08-24T10:41:29.477" v="2587" actId="478"/>
          <ac:spMkLst>
            <pc:docMk/>
            <pc:sldMk cId="3473515685" sldId="334"/>
            <ac:spMk id="4" creationId="{8ACB5F99-4BEF-4E73-8C07-668BED0B5139}"/>
          </ac:spMkLst>
        </pc:spChg>
        <pc:spChg chg="del">
          <ac:chgData name="Halonen Susanna" userId="ee995a04-ba52-4745-a983-fbf3cdb77917" providerId="ADAL" clId="{EE237C17-345D-43DA-9BA1-00213DC113B9}" dt="2023-08-24T10:41:30.218" v="2588" actId="478"/>
          <ac:spMkLst>
            <pc:docMk/>
            <pc:sldMk cId="3473515685" sldId="334"/>
            <ac:spMk id="6" creationId="{030D2E4D-AB34-4B9F-BB16-CF21E9ECC2AD}"/>
          </ac:spMkLst>
        </pc:spChg>
        <pc:spChg chg="del">
          <ac:chgData name="Halonen Susanna" userId="ee995a04-ba52-4745-a983-fbf3cdb77917" providerId="ADAL" clId="{EE237C17-345D-43DA-9BA1-00213DC113B9}" dt="2023-08-24T10:41:30.864" v="2589" actId="478"/>
          <ac:spMkLst>
            <pc:docMk/>
            <pc:sldMk cId="3473515685" sldId="334"/>
            <ac:spMk id="8" creationId="{387FFA8D-483A-4A17-9E3D-A0B05408AAE3}"/>
          </ac:spMkLst>
        </pc:spChg>
      </pc:sldChg>
      <pc:sldChg chg="del ord">
        <pc:chgData name="Halonen Susanna" userId="ee995a04-ba52-4745-a983-fbf3cdb77917" providerId="ADAL" clId="{EE237C17-345D-43DA-9BA1-00213DC113B9}" dt="2023-08-24T10:46:12.562" v="3051" actId="2696"/>
        <pc:sldMkLst>
          <pc:docMk/>
          <pc:sldMk cId="3179051895" sldId="335"/>
        </pc:sldMkLst>
      </pc:sldChg>
      <pc:sldChg chg="del">
        <pc:chgData name="Halonen Susanna" userId="ee995a04-ba52-4745-a983-fbf3cdb77917" providerId="ADAL" clId="{EE237C17-345D-43DA-9BA1-00213DC113B9}" dt="2023-08-24T09:30:23.140" v="130" actId="2696"/>
        <pc:sldMkLst>
          <pc:docMk/>
          <pc:sldMk cId="155406359" sldId="336"/>
        </pc:sldMkLst>
      </pc:sldChg>
      <pc:sldChg chg="del">
        <pc:chgData name="Halonen Susanna" userId="ee995a04-ba52-4745-a983-fbf3cdb77917" providerId="ADAL" clId="{EE237C17-345D-43DA-9BA1-00213DC113B9}" dt="2023-08-24T09:51:12.677" v="139" actId="2696"/>
        <pc:sldMkLst>
          <pc:docMk/>
          <pc:sldMk cId="413647669" sldId="337"/>
        </pc:sldMkLst>
      </pc:sldChg>
      <pc:sldChg chg="del">
        <pc:chgData name="Halonen Susanna" userId="ee995a04-ba52-4745-a983-fbf3cdb77917" providerId="ADAL" clId="{EE237C17-345D-43DA-9BA1-00213DC113B9}" dt="2023-08-24T09:29:53.486" v="123" actId="2696"/>
        <pc:sldMkLst>
          <pc:docMk/>
          <pc:sldMk cId="2880629069" sldId="341"/>
        </pc:sldMkLst>
      </pc:sldChg>
      <pc:sldChg chg="del">
        <pc:chgData name="Halonen Susanna" userId="ee995a04-ba52-4745-a983-fbf3cdb77917" providerId="ADAL" clId="{EE237C17-345D-43DA-9BA1-00213DC113B9}" dt="2023-08-24T09:30:00.719" v="125" actId="2696"/>
        <pc:sldMkLst>
          <pc:docMk/>
          <pc:sldMk cId="2293863274" sldId="343"/>
        </pc:sldMkLst>
      </pc:sldChg>
      <pc:sldChg chg="del">
        <pc:chgData name="Halonen Susanna" userId="ee995a04-ba52-4745-a983-fbf3cdb77917" providerId="ADAL" clId="{EE237C17-345D-43DA-9BA1-00213DC113B9}" dt="2023-08-24T09:30:09.493" v="126" actId="2696"/>
        <pc:sldMkLst>
          <pc:docMk/>
          <pc:sldMk cId="4123068188" sldId="344"/>
        </pc:sldMkLst>
      </pc:sldChg>
      <pc:sldChg chg="del">
        <pc:chgData name="Halonen Susanna" userId="ee995a04-ba52-4745-a983-fbf3cdb77917" providerId="ADAL" clId="{EE237C17-345D-43DA-9BA1-00213DC113B9}" dt="2023-08-24T09:30:21.606" v="129" actId="2696"/>
        <pc:sldMkLst>
          <pc:docMk/>
          <pc:sldMk cId="1285485960" sldId="346"/>
        </pc:sldMkLst>
      </pc:sldChg>
      <pc:sldChg chg="del">
        <pc:chgData name="Halonen Susanna" userId="ee995a04-ba52-4745-a983-fbf3cdb77917" providerId="ADAL" clId="{EE237C17-345D-43DA-9BA1-00213DC113B9}" dt="2023-08-24T09:26:53.519" v="118" actId="2696"/>
        <pc:sldMkLst>
          <pc:docMk/>
          <pc:sldMk cId="2541363542" sldId="350"/>
        </pc:sldMkLst>
      </pc:sldChg>
      <pc:sldChg chg="del">
        <pc:chgData name="Halonen Susanna" userId="ee995a04-ba52-4745-a983-fbf3cdb77917" providerId="ADAL" clId="{EE237C17-345D-43DA-9BA1-00213DC113B9}" dt="2023-08-24T09:29:57.024" v="124" actId="2696"/>
        <pc:sldMkLst>
          <pc:docMk/>
          <pc:sldMk cId="3629415601" sldId="352"/>
        </pc:sldMkLst>
      </pc:sldChg>
      <pc:sldChg chg="del">
        <pc:chgData name="Halonen Susanna" userId="ee995a04-ba52-4745-a983-fbf3cdb77917" providerId="ADAL" clId="{EE237C17-345D-43DA-9BA1-00213DC113B9}" dt="2023-08-24T09:30:14.095" v="127" actId="2696"/>
        <pc:sldMkLst>
          <pc:docMk/>
          <pc:sldMk cId="2727948858" sldId="354"/>
        </pc:sldMkLst>
      </pc:sldChg>
      <pc:sldChg chg="del">
        <pc:chgData name="Halonen Susanna" userId="ee995a04-ba52-4745-a983-fbf3cdb77917" providerId="ADAL" clId="{EE237C17-345D-43DA-9BA1-00213DC113B9}" dt="2023-08-24T09:27:16.135" v="121" actId="2696"/>
        <pc:sldMkLst>
          <pc:docMk/>
          <pc:sldMk cId="1169079780" sldId="358"/>
        </pc:sldMkLst>
      </pc:sldChg>
      <pc:sldChg chg="del">
        <pc:chgData name="Halonen Susanna" userId="ee995a04-ba52-4745-a983-fbf3cdb77917" providerId="ADAL" clId="{EE237C17-345D-43DA-9BA1-00213DC113B9}" dt="2023-08-24T09:26:18.936" v="111" actId="2696"/>
        <pc:sldMkLst>
          <pc:docMk/>
          <pc:sldMk cId="2618378663" sldId="364"/>
        </pc:sldMkLst>
      </pc:sldChg>
      <pc:sldChg chg="del">
        <pc:chgData name="Halonen Susanna" userId="ee995a04-ba52-4745-a983-fbf3cdb77917" providerId="ADAL" clId="{EE237C17-345D-43DA-9BA1-00213DC113B9}" dt="2023-08-24T09:26:25.069" v="112" actId="2696"/>
        <pc:sldMkLst>
          <pc:docMk/>
          <pc:sldMk cId="3701283962" sldId="365"/>
        </pc:sldMkLst>
      </pc:sldChg>
      <pc:sldChg chg="del">
        <pc:chgData name="Halonen Susanna" userId="ee995a04-ba52-4745-a983-fbf3cdb77917" providerId="ADAL" clId="{EE237C17-345D-43DA-9BA1-00213DC113B9}" dt="2023-08-24T09:26:50.792" v="117" actId="2696"/>
        <pc:sldMkLst>
          <pc:docMk/>
          <pc:sldMk cId="3873424935" sldId="371"/>
        </pc:sldMkLst>
      </pc:sldChg>
      <pc:sldChg chg="del">
        <pc:chgData name="Halonen Susanna" userId="ee995a04-ba52-4745-a983-fbf3cdb77917" providerId="ADAL" clId="{EE237C17-345D-43DA-9BA1-00213DC113B9}" dt="2023-08-24T09:26:32.046" v="114" actId="2696"/>
        <pc:sldMkLst>
          <pc:docMk/>
          <pc:sldMk cId="2387816284" sldId="372"/>
        </pc:sldMkLst>
      </pc:sldChg>
      <pc:sldChg chg="del">
        <pc:chgData name="Halonen Susanna" userId="ee995a04-ba52-4745-a983-fbf3cdb77917" providerId="ADAL" clId="{EE237C17-345D-43DA-9BA1-00213DC113B9}" dt="2023-08-24T09:20:23.801" v="110" actId="2696"/>
        <pc:sldMkLst>
          <pc:docMk/>
          <pc:sldMk cId="2083039340" sldId="373"/>
        </pc:sldMkLst>
      </pc:sldChg>
      <pc:sldChg chg="del">
        <pc:chgData name="Halonen Susanna" userId="ee995a04-ba52-4745-a983-fbf3cdb77917" providerId="ADAL" clId="{EE237C17-345D-43DA-9BA1-00213DC113B9}" dt="2023-08-24T09:26:36.642" v="115" actId="2696"/>
        <pc:sldMkLst>
          <pc:docMk/>
          <pc:sldMk cId="2118549645" sldId="374"/>
        </pc:sldMkLst>
      </pc:sldChg>
      <pc:sldChg chg="del">
        <pc:chgData name="Halonen Susanna" userId="ee995a04-ba52-4745-a983-fbf3cdb77917" providerId="ADAL" clId="{EE237C17-345D-43DA-9BA1-00213DC113B9}" dt="2023-08-24T09:26:28.636" v="113" actId="2696"/>
        <pc:sldMkLst>
          <pc:docMk/>
          <pc:sldMk cId="822227681" sldId="377"/>
        </pc:sldMkLst>
      </pc:sldChg>
      <pc:sldChg chg="modSp ord">
        <pc:chgData name="Halonen Susanna" userId="ee995a04-ba52-4745-a983-fbf3cdb77917" providerId="ADAL" clId="{EE237C17-345D-43DA-9BA1-00213DC113B9}" dt="2023-08-24T10:16:31.432" v="722"/>
        <pc:sldMkLst>
          <pc:docMk/>
          <pc:sldMk cId="1346595623" sldId="379"/>
        </pc:sldMkLst>
        <pc:spChg chg="mod">
          <ac:chgData name="Halonen Susanna" userId="ee995a04-ba52-4745-a983-fbf3cdb77917" providerId="ADAL" clId="{EE237C17-345D-43DA-9BA1-00213DC113B9}" dt="2023-08-24T09:52:38.791" v="167" actId="20577"/>
          <ac:spMkLst>
            <pc:docMk/>
            <pc:sldMk cId="1346595623" sldId="379"/>
            <ac:spMk id="2" creationId="{5957E6F3-ECBA-455D-8645-D346F6A18113}"/>
          </ac:spMkLst>
        </pc:spChg>
      </pc:sldChg>
      <pc:sldChg chg="del">
        <pc:chgData name="Halonen Susanna" userId="ee995a04-ba52-4745-a983-fbf3cdb77917" providerId="ADAL" clId="{EE237C17-345D-43DA-9BA1-00213DC113B9}" dt="2023-08-24T09:18:20.235" v="100" actId="2696"/>
        <pc:sldMkLst>
          <pc:docMk/>
          <pc:sldMk cId="1756089700" sldId="382"/>
        </pc:sldMkLst>
      </pc:sldChg>
      <pc:sldChg chg="modSp del">
        <pc:chgData name="Halonen Susanna" userId="ee995a04-ba52-4745-a983-fbf3cdb77917" providerId="ADAL" clId="{EE237C17-345D-43DA-9BA1-00213DC113B9}" dt="2023-08-24T10:31:19.068" v="1739" actId="2696"/>
        <pc:sldMkLst>
          <pc:docMk/>
          <pc:sldMk cId="4251158564" sldId="383"/>
        </pc:sldMkLst>
        <pc:spChg chg="mod">
          <ac:chgData name="Halonen Susanna" userId="ee995a04-ba52-4745-a983-fbf3cdb77917" providerId="ADAL" clId="{EE237C17-345D-43DA-9BA1-00213DC113B9}" dt="2023-08-24T09:19:43.650" v="103" actId="6549"/>
          <ac:spMkLst>
            <pc:docMk/>
            <pc:sldMk cId="4251158564" sldId="383"/>
            <ac:spMk id="2" creationId="{84A1BD84-3F99-4F6A-8DBC-6DBFA13C2113}"/>
          </ac:spMkLst>
        </pc:spChg>
        <pc:spChg chg="mod">
          <ac:chgData name="Halonen Susanna" userId="ee995a04-ba52-4745-a983-fbf3cdb77917" providerId="ADAL" clId="{EE237C17-345D-43DA-9BA1-00213DC113B9}" dt="2023-08-24T10:27:46.263" v="1329" actId="27636"/>
          <ac:spMkLst>
            <pc:docMk/>
            <pc:sldMk cId="4251158564" sldId="383"/>
            <ac:spMk id="3" creationId="{7B4D132C-88AD-4CF0-9783-361DD17C1FCE}"/>
          </ac:spMkLst>
        </pc:spChg>
      </pc:sldChg>
      <pc:sldChg chg="del">
        <pc:chgData name="Halonen Susanna" userId="ee995a04-ba52-4745-a983-fbf3cdb77917" providerId="ADAL" clId="{EE237C17-345D-43DA-9BA1-00213DC113B9}" dt="2023-08-24T09:19:50.457" v="104" actId="2696"/>
        <pc:sldMkLst>
          <pc:docMk/>
          <pc:sldMk cId="2487888305" sldId="384"/>
        </pc:sldMkLst>
      </pc:sldChg>
      <pc:sldChg chg="del">
        <pc:chgData name="Halonen Susanna" userId="ee995a04-ba52-4745-a983-fbf3cdb77917" providerId="ADAL" clId="{EE237C17-345D-43DA-9BA1-00213DC113B9}" dt="2023-08-24T09:20:21.086" v="109" actId="2696"/>
        <pc:sldMkLst>
          <pc:docMk/>
          <pc:sldMk cId="3144026728" sldId="389"/>
        </pc:sldMkLst>
      </pc:sldChg>
      <pc:sldChg chg="del">
        <pc:chgData name="Halonen Susanna" userId="ee995a04-ba52-4745-a983-fbf3cdb77917" providerId="ADAL" clId="{EE237C17-345D-43DA-9BA1-00213DC113B9}" dt="2023-08-24T09:20:00.148" v="106" actId="2696"/>
        <pc:sldMkLst>
          <pc:docMk/>
          <pc:sldMk cId="1480130198" sldId="392"/>
        </pc:sldMkLst>
      </pc:sldChg>
      <pc:sldChg chg="modSp del">
        <pc:chgData name="Halonen Susanna" userId="ee995a04-ba52-4745-a983-fbf3cdb77917" providerId="ADAL" clId="{EE237C17-345D-43DA-9BA1-00213DC113B9}" dt="2023-08-24T10:31:35.438" v="1740" actId="2696"/>
        <pc:sldMkLst>
          <pc:docMk/>
          <pc:sldMk cId="601774244" sldId="393"/>
        </pc:sldMkLst>
        <pc:spChg chg="mod">
          <ac:chgData name="Halonen Susanna" userId="ee995a04-ba52-4745-a983-fbf3cdb77917" providerId="ADAL" clId="{EE237C17-345D-43DA-9BA1-00213DC113B9}" dt="2023-08-24T10:20:59.416" v="857"/>
          <ac:spMkLst>
            <pc:docMk/>
            <pc:sldMk cId="601774244" sldId="393"/>
            <ac:spMk id="3" creationId="{DD29F08D-A179-4CFA-8D3E-CB90C495A177}"/>
          </ac:spMkLst>
        </pc:spChg>
      </pc:sldChg>
      <pc:sldChg chg="del">
        <pc:chgData name="Halonen Susanna" userId="ee995a04-ba52-4745-a983-fbf3cdb77917" providerId="ADAL" clId="{EE237C17-345D-43DA-9BA1-00213DC113B9}" dt="2023-08-24T09:20:02.049" v="107" actId="2696"/>
        <pc:sldMkLst>
          <pc:docMk/>
          <pc:sldMk cId="1482089099" sldId="394"/>
        </pc:sldMkLst>
      </pc:sldChg>
      <pc:sldChg chg="del">
        <pc:chgData name="Halonen Susanna" userId="ee995a04-ba52-4745-a983-fbf3cdb77917" providerId="ADAL" clId="{EE237C17-345D-43DA-9BA1-00213DC113B9}" dt="2023-08-24T09:19:58.750" v="105" actId="2696"/>
        <pc:sldMkLst>
          <pc:docMk/>
          <pc:sldMk cId="340080135" sldId="395"/>
        </pc:sldMkLst>
      </pc:sldChg>
      <pc:sldChg chg="addSp delSp modSp">
        <pc:chgData name="Halonen Susanna" userId="ee995a04-ba52-4745-a983-fbf3cdb77917" providerId="ADAL" clId="{EE237C17-345D-43DA-9BA1-00213DC113B9}" dt="2023-08-24T09:55:44.624" v="348" actId="20577"/>
        <pc:sldMkLst>
          <pc:docMk/>
          <pc:sldMk cId="638729255" sldId="396"/>
        </pc:sldMkLst>
        <pc:spChg chg="mod">
          <ac:chgData name="Halonen Susanna" userId="ee995a04-ba52-4745-a983-fbf3cdb77917" providerId="ADAL" clId="{EE237C17-345D-43DA-9BA1-00213DC113B9}" dt="2023-08-24T09:55:44.624" v="348" actId="20577"/>
          <ac:spMkLst>
            <pc:docMk/>
            <pc:sldMk cId="638729255" sldId="396"/>
            <ac:spMk id="2" creationId="{83A098A6-3ACD-4CC2-8B92-DBD7052F863A}"/>
          </ac:spMkLst>
        </pc:spChg>
        <pc:spChg chg="del mod">
          <ac:chgData name="Halonen Susanna" userId="ee995a04-ba52-4745-a983-fbf3cdb77917" providerId="ADAL" clId="{EE237C17-345D-43DA-9BA1-00213DC113B9}" dt="2023-08-24T09:54:25.170" v="230" actId="478"/>
          <ac:spMkLst>
            <pc:docMk/>
            <pc:sldMk cId="638729255" sldId="396"/>
            <ac:spMk id="3" creationId="{967BF76A-4B41-4078-95B4-B5ABA934A656}"/>
          </ac:spMkLst>
        </pc:spChg>
        <pc:spChg chg="add del mod">
          <ac:chgData name="Halonen Susanna" userId="ee995a04-ba52-4745-a983-fbf3cdb77917" providerId="ADAL" clId="{EE237C17-345D-43DA-9BA1-00213DC113B9}" dt="2023-08-24T09:54:29.817" v="231"/>
          <ac:spMkLst>
            <pc:docMk/>
            <pc:sldMk cId="638729255" sldId="396"/>
            <ac:spMk id="5" creationId="{E46659CF-4B44-4D59-AEFD-0A1445116D14}"/>
          </ac:spMkLst>
        </pc:spChg>
        <pc:spChg chg="add mod">
          <ac:chgData name="Halonen Susanna" userId="ee995a04-ba52-4745-a983-fbf3cdb77917" providerId="ADAL" clId="{EE237C17-345D-43DA-9BA1-00213DC113B9}" dt="2023-08-24T09:54:29.817" v="231"/>
          <ac:spMkLst>
            <pc:docMk/>
            <pc:sldMk cId="638729255" sldId="396"/>
            <ac:spMk id="6" creationId="{F434B653-3E42-4C08-8930-4205472AC097}"/>
          </ac:spMkLst>
        </pc:spChg>
      </pc:sldChg>
      <pc:sldChg chg="modSp ord">
        <pc:chgData name="Halonen Susanna" userId="ee995a04-ba52-4745-a983-fbf3cdb77917" providerId="ADAL" clId="{EE237C17-345D-43DA-9BA1-00213DC113B9}" dt="2023-08-24T09:52:27.508" v="153" actId="20577"/>
        <pc:sldMkLst>
          <pc:docMk/>
          <pc:sldMk cId="2793610561" sldId="397"/>
        </pc:sldMkLst>
        <pc:spChg chg="mod">
          <ac:chgData name="Halonen Susanna" userId="ee995a04-ba52-4745-a983-fbf3cdb77917" providerId="ADAL" clId="{EE237C17-345D-43DA-9BA1-00213DC113B9}" dt="2023-08-24T09:52:27.508" v="153" actId="20577"/>
          <ac:spMkLst>
            <pc:docMk/>
            <pc:sldMk cId="2793610561" sldId="397"/>
            <ac:spMk id="2" creationId="{5957E6F3-ECBA-455D-8645-D346F6A18113}"/>
          </ac:spMkLst>
        </pc:spChg>
      </pc:sldChg>
      <pc:sldChg chg="del">
        <pc:chgData name="Halonen Susanna" userId="ee995a04-ba52-4745-a983-fbf3cdb77917" providerId="ADAL" clId="{EE237C17-345D-43DA-9BA1-00213DC113B9}" dt="2023-08-24T09:16:53.206" v="92" actId="2696"/>
        <pc:sldMkLst>
          <pc:docMk/>
          <pc:sldMk cId="1568670435" sldId="398"/>
        </pc:sldMkLst>
      </pc:sldChg>
      <pc:sldChg chg="modSp ord">
        <pc:chgData name="Halonen Susanna" userId="ee995a04-ba52-4745-a983-fbf3cdb77917" providerId="ADAL" clId="{EE237C17-345D-43DA-9BA1-00213DC113B9}" dt="2023-08-24T10:37:07.630" v="2107" actId="20577"/>
        <pc:sldMkLst>
          <pc:docMk/>
          <pc:sldMk cId="380821502" sldId="399"/>
        </pc:sldMkLst>
        <pc:spChg chg="mod">
          <ac:chgData name="Halonen Susanna" userId="ee995a04-ba52-4745-a983-fbf3cdb77917" providerId="ADAL" clId="{EE237C17-345D-43DA-9BA1-00213DC113B9}" dt="2023-08-24T10:26:17.885" v="1283" actId="313"/>
          <ac:spMkLst>
            <pc:docMk/>
            <pc:sldMk cId="380821502" sldId="399"/>
            <ac:spMk id="2" creationId="{84A1BD84-3F99-4F6A-8DBC-6DBFA13C2113}"/>
          </ac:spMkLst>
        </pc:spChg>
        <pc:spChg chg="mod">
          <ac:chgData name="Halonen Susanna" userId="ee995a04-ba52-4745-a983-fbf3cdb77917" providerId="ADAL" clId="{EE237C17-345D-43DA-9BA1-00213DC113B9}" dt="2023-08-24T10:37:07.630" v="2107" actId="20577"/>
          <ac:spMkLst>
            <pc:docMk/>
            <pc:sldMk cId="380821502" sldId="399"/>
            <ac:spMk id="3" creationId="{7B4D132C-88AD-4CF0-9783-361DD17C1FCE}"/>
          </ac:spMkLst>
        </pc:spChg>
      </pc:sldChg>
      <pc:sldChg chg="del">
        <pc:chgData name="Halonen Susanna" userId="ee995a04-ba52-4745-a983-fbf3cdb77917" providerId="ADAL" clId="{EE237C17-345D-43DA-9BA1-00213DC113B9}" dt="2023-08-24T09:17:08.960" v="95" actId="2696"/>
        <pc:sldMkLst>
          <pc:docMk/>
          <pc:sldMk cId="4216758481" sldId="400"/>
        </pc:sldMkLst>
      </pc:sldChg>
      <pc:sldChg chg="del">
        <pc:chgData name="Halonen Susanna" userId="ee995a04-ba52-4745-a983-fbf3cdb77917" providerId="ADAL" clId="{EE237C17-345D-43DA-9BA1-00213DC113B9}" dt="2023-08-24T09:18:15.011" v="99" actId="2696"/>
        <pc:sldMkLst>
          <pc:docMk/>
          <pc:sldMk cId="2665787210" sldId="401"/>
        </pc:sldMkLst>
      </pc:sldChg>
      <pc:sldChg chg="del">
        <pc:chgData name="Halonen Susanna" userId="ee995a04-ba52-4745-a983-fbf3cdb77917" providerId="ADAL" clId="{EE237C17-345D-43DA-9BA1-00213DC113B9}" dt="2023-08-24T09:17:20.324" v="97" actId="2696"/>
        <pc:sldMkLst>
          <pc:docMk/>
          <pc:sldMk cId="2246449275" sldId="402"/>
        </pc:sldMkLst>
      </pc:sldChg>
      <pc:sldChg chg="del">
        <pc:chgData name="Halonen Susanna" userId="ee995a04-ba52-4745-a983-fbf3cdb77917" providerId="ADAL" clId="{EE237C17-345D-43DA-9BA1-00213DC113B9}" dt="2023-08-24T09:17:16.538" v="96" actId="2696"/>
        <pc:sldMkLst>
          <pc:docMk/>
          <pc:sldMk cId="984592660" sldId="403"/>
        </pc:sldMkLst>
      </pc:sldChg>
      <pc:sldChg chg="del">
        <pc:chgData name="Halonen Susanna" userId="ee995a04-ba52-4745-a983-fbf3cdb77917" providerId="ADAL" clId="{EE237C17-345D-43DA-9BA1-00213DC113B9}" dt="2023-08-24T09:18:07.200" v="98" actId="2696"/>
        <pc:sldMkLst>
          <pc:docMk/>
          <pc:sldMk cId="12025901" sldId="404"/>
        </pc:sldMkLst>
      </pc:sldChg>
      <pc:sldChg chg="del">
        <pc:chgData name="Halonen Susanna" userId="ee995a04-ba52-4745-a983-fbf3cdb77917" providerId="ADAL" clId="{EE237C17-345D-43DA-9BA1-00213DC113B9}" dt="2023-08-24T09:16:52.056" v="91" actId="2696"/>
        <pc:sldMkLst>
          <pc:docMk/>
          <pc:sldMk cId="1831726992" sldId="406"/>
        </pc:sldMkLst>
      </pc:sldChg>
      <pc:sldChg chg="modSp">
        <pc:chgData name="Halonen Susanna" userId="ee995a04-ba52-4745-a983-fbf3cdb77917" providerId="ADAL" clId="{EE237C17-345D-43DA-9BA1-00213DC113B9}" dt="2023-08-24T10:13:04.924" v="404" actId="122"/>
        <pc:sldMkLst>
          <pc:docMk/>
          <pc:sldMk cId="1886992685" sldId="407"/>
        </pc:sldMkLst>
        <pc:spChg chg="mod">
          <ac:chgData name="Halonen Susanna" userId="ee995a04-ba52-4745-a983-fbf3cdb77917" providerId="ADAL" clId="{EE237C17-345D-43DA-9BA1-00213DC113B9}" dt="2023-08-24T10:13:04.924" v="404" actId="122"/>
          <ac:spMkLst>
            <pc:docMk/>
            <pc:sldMk cId="1886992685" sldId="407"/>
            <ac:spMk id="2" creationId="{A95BFA25-BD0D-43CC-AD75-34E74C000F4A}"/>
          </ac:spMkLst>
        </pc:spChg>
      </pc:sldChg>
      <pc:sldChg chg="modSp ord">
        <pc:chgData name="Halonen Susanna" userId="ee995a04-ba52-4745-a983-fbf3cdb77917" providerId="ADAL" clId="{EE237C17-345D-43DA-9BA1-00213DC113B9}" dt="2023-08-24T09:55:11.320" v="300" actId="20577"/>
        <pc:sldMkLst>
          <pc:docMk/>
          <pc:sldMk cId="457442320" sldId="408"/>
        </pc:sldMkLst>
        <pc:spChg chg="mod">
          <ac:chgData name="Halonen Susanna" userId="ee995a04-ba52-4745-a983-fbf3cdb77917" providerId="ADAL" clId="{EE237C17-345D-43DA-9BA1-00213DC113B9}" dt="2023-08-24T09:55:11.320" v="300" actId="20577"/>
          <ac:spMkLst>
            <pc:docMk/>
            <pc:sldMk cId="457442320" sldId="408"/>
            <ac:spMk id="2" creationId="{ADF4C863-69FD-44CE-9252-F5871948DDCB}"/>
          </ac:spMkLst>
        </pc:spChg>
      </pc:sldChg>
      <pc:sldChg chg="addSp modSp add">
        <pc:chgData name="Halonen Susanna" userId="ee995a04-ba52-4745-a983-fbf3cdb77917" providerId="ADAL" clId="{EE237C17-345D-43DA-9BA1-00213DC113B9}" dt="2023-08-24T10:48:19.798" v="3354" actId="20577"/>
        <pc:sldMkLst>
          <pc:docMk/>
          <pc:sldMk cId="267538149" sldId="409"/>
        </pc:sldMkLst>
        <pc:spChg chg="add mod">
          <ac:chgData name="Halonen Susanna" userId="ee995a04-ba52-4745-a983-fbf3cdb77917" providerId="ADAL" clId="{EE237C17-345D-43DA-9BA1-00213DC113B9}" dt="2023-08-24T10:47:38.873" v="3238" actId="20577"/>
          <ac:spMkLst>
            <pc:docMk/>
            <pc:sldMk cId="267538149" sldId="409"/>
            <ac:spMk id="2" creationId="{E1258469-4291-4F57-BF18-020EBE9C257F}"/>
          </ac:spMkLst>
        </pc:spChg>
        <pc:spChg chg="add mod">
          <ac:chgData name="Halonen Susanna" userId="ee995a04-ba52-4745-a983-fbf3cdb77917" providerId="ADAL" clId="{EE237C17-345D-43DA-9BA1-00213DC113B9}" dt="2023-08-24T10:48:19.798" v="3354" actId="20577"/>
          <ac:spMkLst>
            <pc:docMk/>
            <pc:sldMk cId="267538149" sldId="409"/>
            <ac:spMk id="3" creationId="{C9664CBD-BD7F-41FA-9920-0136DDE553A3}"/>
          </ac:spMkLst>
        </pc:spChg>
      </pc:sldChg>
      <pc:sldChg chg="modSp add">
        <pc:chgData name="Halonen Susanna" userId="ee995a04-ba52-4745-a983-fbf3cdb77917" providerId="ADAL" clId="{EE237C17-345D-43DA-9BA1-00213DC113B9}" dt="2023-08-24T10:47:26.989" v="3218" actId="20577"/>
        <pc:sldMkLst>
          <pc:docMk/>
          <pc:sldMk cId="1568354890" sldId="410"/>
        </pc:sldMkLst>
        <pc:spChg chg="mod">
          <ac:chgData name="Halonen Susanna" userId="ee995a04-ba52-4745-a983-fbf3cdb77917" providerId="ADAL" clId="{EE237C17-345D-43DA-9BA1-00213DC113B9}" dt="2023-08-24T10:43:11.699" v="2917" actId="20577"/>
          <ac:spMkLst>
            <pc:docMk/>
            <pc:sldMk cId="1568354890" sldId="410"/>
            <ac:spMk id="2" creationId="{C688565A-B83B-4064-962D-725B668272C0}"/>
          </ac:spMkLst>
        </pc:spChg>
        <pc:spChg chg="mod">
          <ac:chgData name="Halonen Susanna" userId="ee995a04-ba52-4745-a983-fbf3cdb77917" providerId="ADAL" clId="{EE237C17-345D-43DA-9BA1-00213DC113B9}" dt="2023-08-24T10:47:26.989" v="3218" actId="20577"/>
          <ac:spMkLst>
            <pc:docMk/>
            <pc:sldMk cId="1568354890" sldId="410"/>
            <ac:spMk id="3" creationId="{7FB373A2-14AF-4CD6-926B-72D9606B8B3A}"/>
          </ac:spMkLst>
        </pc:spChg>
      </pc:sldChg>
    </pc:docChg>
  </pc:docChgLst>
  <pc:docChgLst>
    <pc:chgData name="Halonen Susanna" userId="ee995a04-ba52-4745-a983-fbf3cdb77917" providerId="ADAL" clId="{18E4B515-F7A3-4C00-9030-2EDAE6087DD2}"/>
    <pc:docChg chg="custSel modSld">
      <pc:chgData name="Halonen Susanna" userId="ee995a04-ba52-4745-a983-fbf3cdb77917" providerId="ADAL" clId="{18E4B515-F7A3-4C00-9030-2EDAE6087DD2}" dt="2023-08-21T09:28:10.137" v="42" actId="20577"/>
      <pc:docMkLst>
        <pc:docMk/>
      </pc:docMkLst>
      <pc:sldChg chg="modSp">
        <pc:chgData name="Halonen Susanna" userId="ee995a04-ba52-4745-a983-fbf3cdb77917" providerId="ADAL" clId="{18E4B515-F7A3-4C00-9030-2EDAE6087DD2}" dt="2023-08-21T09:28:10.137" v="42" actId="20577"/>
        <pc:sldMkLst>
          <pc:docMk/>
          <pc:sldMk cId="2469252340" sldId="273"/>
        </pc:sldMkLst>
        <pc:spChg chg="mod">
          <ac:chgData name="Halonen Susanna" userId="ee995a04-ba52-4745-a983-fbf3cdb77917" providerId="ADAL" clId="{18E4B515-F7A3-4C00-9030-2EDAE6087DD2}" dt="2023-08-21T09:28:10.137" v="42" actId="20577"/>
          <ac:spMkLst>
            <pc:docMk/>
            <pc:sldMk cId="2469252340" sldId="273"/>
            <ac:spMk id="3" creationId="{331E22AD-B915-4DAB-884C-48CF2717A8B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DA4C3-63D6-48DD-A98F-9DD504B9A7A1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DA45EE-CC6A-437B-A602-8F042D79F96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314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34E927-08C4-406C-B887-EE583E5C9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772BEA5-64D8-46FC-BF35-0C46A942C2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FEFD030-7C67-4E25-B8E9-5DD3DA7A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8DE3CF-CC60-4369-89FB-4F390B690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BF2F20-2848-4826-80EB-D28C3D565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15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1F741B-2A20-4CEB-95B0-6A1E74CA57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9E8896A5-6318-4F91-90D0-62CDF660E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136F663-DD7C-4B8F-86EE-3728ACDFE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E887960-E815-4E8D-BD9B-863C821C3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5959C19-5E2F-4CD3-95F1-F7710601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64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7B936D9-6F1C-4E76-9FE4-24ECCFE45E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6D982F48-4E95-4B58-A52E-D49E19E8D5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8E9A27-D8AB-43A6-9480-DD201450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E64CD3-0B52-4AEC-99BC-C7648CC81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A61317F-EAE9-4FCD-BED9-A0E728F06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757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7FEF28-C924-49A7-B9AA-302A59F3F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1A7F2C0-1909-4BD2-BE3B-0F62E1973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D803174-8F59-4F00-A710-469A3EE14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F254341-C982-405E-BA9B-421429AE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A4C4625-ADB9-4FF1-8F99-59647993C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50605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B9F3E9-AD3A-427C-9731-E7D39D9A5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D4B5B21-1B37-4FD3-BDE7-3A76001CF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30ED144-294A-44A9-9F03-AB2BEDD1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FBEF771-EBE4-4BC8-AC30-23415CAD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63F8FE-8FDC-4421-A82A-2F6F9D570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1632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73D14B-8B96-47FD-B89C-0CDAC48B1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0233FD-FA6F-46F8-8662-446CB2730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C807FDF-619E-4C8B-9EBD-F2A97BCFF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31F433-22D2-458E-AEFF-B7EC8AF8F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C68C32E-49A8-45B5-A3AB-C9E067FC0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C4DD07E-2ED4-4C77-B07B-D390AA4A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061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706F7B-977D-4EFF-AE85-C5AA3EDB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F4CB6EB-4B7C-41AF-92F4-FA6E8BE35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20A311B-96F3-45F1-A76C-B540D76A0F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464EF326-E43B-4C01-913A-A8FC7F6FF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2008F192-50DB-4534-AFB4-B2E1BE13B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735262E-EE92-4835-9E4B-F98A7BD18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4AC78F5B-8D89-4E7C-A16F-8E5CDDE9C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004FB90-607A-40B8-A3FA-5B7FECF6F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328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579872-B972-469B-B447-414B52A85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6610732-54A4-40D1-AF07-C461AFAEE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8BCF3DD-900F-40EF-9EC2-9E3E59303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AD749019-0D54-4D11-8460-CCEA084F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978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BD5D5BB-65FA-4FB3-A99A-92BAA4BD5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0C19ECC-2F01-4E6E-93D7-5E921D5F8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B3F18E4B-C206-47AE-A311-3FD36D81A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34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2322FD-E2C2-4EDC-A38D-9A6C9C151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B29DA3-C474-48DF-9226-5777130A0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FBBBD4D0-B254-4D9B-9C64-8AAE8EB3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B3052C1-B7A0-4D75-9384-FF43218A4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94069B-DDB2-467A-B066-76160411D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9D63B82-3C2F-42B7-97BB-AE3DC1DD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076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698DB-417D-4D95-9E2D-05872905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352D36AA-01D5-420D-B1D7-6C21EF3F6A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77B3CF-DB04-435F-8F3B-E254E5972B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6445F15-E59E-4835-8C24-4ABFA626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5BE8F44-285D-46CC-83CA-4C0851686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D265F52-3018-4024-8507-89EF13D83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8512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BEEFAD6-B0CC-4B42-860F-712073271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0FB39D9-FCEC-4B81-893A-8BE4E3F87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D778E5-19DB-48B3-9E03-9D0F3AD52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3BDA2-30D3-4AB2-906A-2663796454EE}" type="datetimeFigureOut">
              <a:rPr lang="fi-FI" smtClean="0"/>
              <a:t>24.8.2023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7B3D2C8-08DA-4D75-8488-3991895E55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F34CD0E-5B14-4BBA-A000-E04CBC7732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27467-89F5-471E-B34C-F3B2CAFB805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4408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slide" Target="slide9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slide" Target="slide7.xml"/><Relationship Id="rId17" Type="http://schemas.openxmlformats.org/officeDocument/2006/relationships/slide" Target="slide17.xml"/><Relationship Id="rId2" Type="http://schemas.openxmlformats.org/officeDocument/2006/relationships/image" Target="../media/image1.png"/><Relationship Id="rId16" Type="http://schemas.openxmlformats.org/officeDocument/2006/relationships/slide" Target="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slide" Target="slide5.xml"/><Relationship Id="rId5" Type="http://schemas.openxmlformats.org/officeDocument/2006/relationships/image" Target="../media/image4.png"/><Relationship Id="rId15" Type="http://schemas.openxmlformats.org/officeDocument/2006/relationships/slide" Target="slide13.xml"/><Relationship Id="rId10" Type="http://schemas.openxmlformats.org/officeDocument/2006/relationships/slide" Target="slide3.xml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slide" Target="slide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532B73-5836-4085-91B4-782237A7B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Yli 30-vuotiaille suunnattu Ohjaamon kaltainen toiminta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31E22AD-B915-4DAB-884C-48CF2717A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4385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/>
              <a:t>Ideapaperi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r>
              <a:rPr lang="fi-FI" dirty="0"/>
              <a:t>Susanna Halonen</a:t>
            </a:r>
          </a:p>
          <a:p>
            <a:r>
              <a:rPr lang="fi-FI" dirty="0"/>
              <a:t>21.8.2023</a:t>
            </a:r>
          </a:p>
          <a:p>
            <a:endParaRPr lang="fi-FI" dirty="0"/>
          </a:p>
          <a:p>
            <a:endParaRPr lang="fi-FI" dirty="0"/>
          </a:p>
          <a:p>
            <a:endParaRPr lang="fi-FI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925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A1BD84-3F99-4F6A-8DBC-6DBFA13C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TyöParkin</a:t>
            </a:r>
            <a:r>
              <a:rPr lang="fi-FI" dirty="0"/>
              <a:t>” palvelut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4D132C-88AD-4CF0-9783-361DD17C1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i-FI" dirty="0"/>
              <a:t>Monialainen yhteispalvelu</a:t>
            </a:r>
          </a:p>
          <a:p>
            <a:r>
              <a:rPr lang="fi-FI" dirty="0"/>
              <a:t>Työnhaun tuki ja ohjaus</a:t>
            </a:r>
          </a:p>
          <a:p>
            <a:r>
              <a:rPr lang="fi-FI" dirty="0"/>
              <a:t>Uraohjaus, ammattitaito ja –osaamiskartoitukset, työkykyselvittelyt</a:t>
            </a:r>
          </a:p>
          <a:p>
            <a:r>
              <a:rPr lang="fi-FI" dirty="0"/>
              <a:t>TE-toimiston/Kuntakokeilun palvelut työllistymiseen ja työnantajalle</a:t>
            </a:r>
          </a:p>
          <a:p>
            <a:r>
              <a:rPr lang="fi-FI" dirty="0"/>
              <a:t>Koulutuspalvelut</a:t>
            </a:r>
          </a:p>
          <a:p>
            <a:r>
              <a:rPr lang="fi-FI" dirty="0"/>
              <a:t>Työnantajan rekrytointipalvelut</a:t>
            </a:r>
          </a:p>
          <a:p>
            <a:r>
              <a:rPr lang="fi-FI" dirty="0"/>
              <a:t>Yrityspalvelut</a:t>
            </a:r>
          </a:p>
          <a:p>
            <a:r>
              <a:rPr lang="fi-FI" dirty="0"/>
              <a:t>Muut palvelut?</a:t>
            </a:r>
          </a:p>
          <a:p>
            <a:r>
              <a:rPr lang="fi-FI" dirty="0"/>
              <a:t>Matalan kynnyksen ohjaus ja neuvonta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5683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098103-6C55-42C8-8E08-4B8D5A9479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Toiminta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CC7EAC15-C152-4677-80D3-AFC017E92E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9337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4D08006-1153-4D3C-88F5-8874F670C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TyöParkki</a:t>
            </a:r>
            <a:r>
              <a:rPr lang="fi-FI" dirty="0"/>
              <a:t>”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1C4CB8B-B8AE-4E67-9E4F-B0AF0E48B4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BisnessParkin</a:t>
            </a:r>
            <a:r>
              <a:rPr lang="fi-FI" dirty="0"/>
              <a:t> yhteydessä</a:t>
            </a:r>
          </a:p>
          <a:p>
            <a:r>
              <a:rPr lang="fi-FI" dirty="0"/>
              <a:t>Auki sovitusti, ajanvarauksella</a:t>
            </a:r>
          </a:p>
          <a:p>
            <a:r>
              <a:rPr lang="fi-FI" dirty="0"/>
              <a:t>Ilman ajanvarausta ja ajanvarauksen kanssa.</a:t>
            </a:r>
          </a:p>
          <a:p>
            <a:r>
              <a:rPr lang="fi-FI" dirty="0"/>
              <a:t>Mahdollisuus asioida anonyymisti.</a:t>
            </a:r>
          </a:p>
          <a:p>
            <a:r>
              <a:rPr lang="fi-FI" dirty="0"/>
              <a:t>Digitaalinen ajanvaraus, etä- ja lähipalvelu</a:t>
            </a:r>
          </a:p>
          <a:p>
            <a:r>
              <a:rPr lang="fi-FI" dirty="0"/>
              <a:t>Sähköinen tapahtumakalenteri</a:t>
            </a:r>
          </a:p>
          <a:p>
            <a:r>
              <a:rPr lang="fi-FI" dirty="0"/>
              <a:t>Lyhytkestoista ja nopeaa palvelua</a:t>
            </a:r>
          </a:p>
          <a:p>
            <a:r>
              <a:rPr lang="fi-FI" dirty="0"/>
              <a:t>Palvelutarpeeseen perustuvat räätälöidyt ratkaisut</a:t>
            </a:r>
          </a:p>
        </p:txBody>
      </p:sp>
    </p:spTree>
    <p:extLst>
      <p:ext uri="{BB962C8B-B14F-4D97-AF65-F5344CB8AC3E}">
        <p14:creationId xmlns:p14="http://schemas.microsoft.com/office/powerpoint/2010/main" val="29416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F4C863-69FD-44CE-9252-F5871948D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Verkosto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454515E7-934B-4833-A322-542D3A245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67467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8E3628-E545-4641-8F34-8B99EFBE6FDB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TyöParkin</a:t>
            </a:r>
            <a:r>
              <a:rPr lang="fi-FI" dirty="0"/>
              <a:t>” toimijat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1FF96B-50BF-48EB-9A7C-9C8C2606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2"/>
            <a:ext cx="10515600" cy="4942823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fi-FI" dirty="0"/>
              <a:t>Asiantuntijat: </a:t>
            </a:r>
            <a:r>
              <a:rPr lang="fi-FI" dirty="0" err="1"/>
              <a:t>typ</a:t>
            </a:r>
            <a:r>
              <a:rPr lang="fi-FI" dirty="0"/>
              <a:t>, alkupalvelu, </a:t>
            </a:r>
            <a:r>
              <a:rPr lang="fi-FI" dirty="0" err="1"/>
              <a:t>mätsäys</a:t>
            </a:r>
            <a:r>
              <a:rPr lang="fi-FI" dirty="0"/>
              <a:t>, uraohjaus, omavalmentaja</a:t>
            </a:r>
          </a:p>
          <a:p>
            <a:r>
              <a:rPr lang="fi-FI" dirty="0"/>
              <a:t>TE-toimisto, kuntakokeilu</a:t>
            </a:r>
          </a:p>
          <a:p>
            <a:r>
              <a:rPr lang="fi-FI" dirty="0"/>
              <a:t>Koulutusorganisaatiot</a:t>
            </a:r>
          </a:p>
          <a:p>
            <a:r>
              <a:rPr lang="fi-FI" dirty="0"/>
              <a:t>Työllistymisen edistämiseen erikoistuneet palveluntuottajat</a:t>
            </a:r>
          </a:p>
          <a:p>
            <a:r>
              <a:rPr lang="fi-FI" dirty="0"/>
              <a:t>Uusyrityskeskus, Linnan kehitys</a:t>
            </a:r>
          </a:p>
          <a:p>
            <a:r>
              <a:rPr lang="fi-FI" dirty="0"/>
              <a:t>Yrittäjät</a:t>
            </a:r>
          </a:p>
          <a:p>
            <a:r>
              <a:rPr lang="fi-FI" dirty="0"/>
              <a:t>Kolmannen sektorin työllisyystoimijat</a:t>
            </a:r>
          </a:p>
          <a:p>
            <a:r>
              <a:rPr lang="fi-FI" dirty="0"/>
              <a:t>henkilöstöpalveluyritykset</a:t>
            </a:r>
          </a:p>
          <a:p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sz="100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4735156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DF4C863-69FD-44CE-9252-F5871948DD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Ohjaamon kaltaisen toiminnan kokeilu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454515E7-934B-4833-A322-542D3A2451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7442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688565A-B83B-4064-962D-725B66827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TyöParkin</a:t>
            </a:r>
            <a:r>
              <a:rPr lang="fi-FI" dirty="0"/>
              <a:t>” startti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FB373A2-14AF-4CD6-926B-72D9606B8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Kokeilu syksyllä 2023</a:t>
            </a:r>
          </a:p>
          <a:p>
            <a:r>
              <a:rPr lang="fi-FI" dirty="0"/>
              <a:t>Opinnäytetyö osana prosessia palvelumuotoilun, osallisuuden sekä monialaisuuden näkökulmasta</a:t>
            </a:r>
          </a:p>
          <a:p>
            <a:r>
              <a:rPr lang="fi-FI" dirty="0"/>
              <a:t>Palvelut työnhakijalle, työnantajalle, koulutuksesta kiinnostuneelle, yrittäjäksi aikovalle</a:t>
            </a:r>
          </a:p>
        </p:txBody>
      </p:sp>
    </p:spTree>
    <p:extLst>
      <p:ext uri="{BB962C8B-B14F-4D97-AF65-F5344CB8AC3E}">
        <p14:creationId xmlns:p14="http://schemas.microsoft.com/office/powerpoint/2010/main" val="1568354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A098A6-3ACD-4CC2-8B92-DBD7052F86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 err="1"/>
              <a:t>Jatkotyöstettävää</a:t>
            </a:r>
            <a:endParaRPr lang="fi-FI" dirty="0"/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F434B653-3E42-4C08-8930-4205472AC0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8729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1258469-4291-4F57-BF18-020EBE9C2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seuraavaksi?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9664CBD-BD7F-41FA-9920-0136DDE55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Tilan varmistus</a:t>
            </a:r>
          </a:p>
          <a:p>
            <a:r>
              <a:rPr lang="fi-FI" dirty="0"/>
              <a:t>Tiimi</a:t>
            </a:r>
          </a:p>
          <a:p>
            <a:r>
              <a:rPr lang="fi-FI" dirty="0"/>
              <a:t>Ajanvaraus, digitaalinen kalenteri</a:t>
            </a:r>
          </a:p>
          <a:p>
            <a:r>
              <a:rPr lang="fi-FI" dirty="0"/>
              <a:t>Toimijaverkosto</a:t>
            </a:r>
          </a:p>
          <a:p>
            <a:r>
              <a:rPr lang="fi-FI" dirty="0"/>
              <a:t>Palveluvalikko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753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5BFA25-BD0D-43CC-AD75-34E74C000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Tervetuloa ”</a:t>
            </a:r>
            <a:r>
              <a:rPr lang="fi-FI" dirty="0" err="1"/>
              <a:t>TyöParkkiin</a:t>
            </a:r>
            <a:r>
              <a:rPr lang="fi-FI" dirty="0"/>
              <a:t>”</a:t>
            </a:r>
          </a:p>
        </p:txBody>
      </p:sp>
      <mc:AlternateContent xmlns:mc="http://schemas.openxmlformats.org/markup-compatibility/2006">
        <mc:Choice xmlns:psuz="http://schemas.microsoft.com/office/powerpoint/2016/summaryzoom" Requires="psuz">
          <p:graphicFrame>
            <p:nvGraphicFramePr>
              <p:cNvPr id="5" name="Sisällysluettelon zoomaustoiminto 4">
                <a:extLst>
                  <a:ext uri="{FF2B5EF4-FFF2-40B4-BE49-F238E27FC236}">
                    <a16:creationId xmlns:a16="http://schemas.microsoft.com/office/drawing/2014/main" id="{269A639E-62D0-45F0-A0CA-7221EFE9C6E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56222998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microsoft.com/office/powerpoint/2016/summaryzoom">
                <psuz:summaryZm>
                  <psuz:summaryZmObj sectionId="{04ECE354-EE6B-4C10-AE05-27714358E0CF}">
                    <psuz:zmPr id="{0D11744C-AE83-4201-AE48-9B6AA130AEBE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92692" y="800426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3003529A-899E-43F3-B6D9-C7C6DF870F1D}">
                    <psuz:zmPr id="{5ED0D26C-A1C8-40B0-900F-5B9910FDE619}" transitionDur="100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847427" y="800426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E304C2FA-E73E-4F62-93A3-3A75CC5C627E}">
                    <psuz:zmPr id="{70D1642B-3069-46B6-94DB-CC665484D151}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302162" y="800426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1A92E25D-59CD-4540-A4FC-4C286E6A787C}">
                    <psuz:zmPr id="{9BBCF9D8-8892-4839-93D8-96F42E8EFFAE}" transitionDur="100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7756897" y="800426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1B731B60-5E1A-496A-B15E-8F1B05D123F1}">
                    <psuz:zmPr id="{D14BC052-7ACA-481F-AE84-205DD33B52A1}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392692" y="2220031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C6245CCB-776C-490A-81DB-326D8C953EF4}">
                    <psuz:zmPr id="{D0955C42-22E7-4C03-93B0-C6C4C1CC7A5A}" transitionDur="100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2847427" y="2220031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093E1ED0-9FB0-422A-A1F2-D196EE946856}">
                    <psuz:zmPr id="{5258D2A6-8ED5-4CAE-AE7F-8DA95CA5A92A}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5302162" y="2220031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summaryZmObj sectionId="{D80B3643-7355-426F-9710-170CBCADE8E1}">
                    <psuz:zmPr id="{ECB5DD89-29AB-470C-A86B-08F5968F4397}" transitionDur="100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7756897" y="2220031"/>
                          <a:ext cx="2366010" cy="133088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uz:zmPr>
                  </psuz:summaryZmObj>
                  <psuz:gridLayout/>
                </psuz:summaryZm>
              </a:graphicData>
            </a:graphic>
          </p:graphicFrame>
        </mc:Choice>
        <mc:Fallback>
          <p:grpSp>
            <p:nvGrpSpPr>
              <p:cNvPr id="5" name="Sisällysluettelon zoomaustoiminto 4">
                <a:extLst>
                  <a:ext uri="{FF2B5EF4-FFF2-40B4-BE49-F238E27FC236}">
                    <a16:creationId xmlns:a16="http://schemas.microsoft.com/office/drawing/2014/main" id="{269A639E-62D0-45F0-A0CA-7221EFE9C6EB}"/>
                  </a:ext>
                </a:extLst>
              </p:cNvPr>
              <p:cNvGrpSpPr>
                <a:grpSpLocks noGrp="1" noUngrp="1" noRot="1" noChangeAspect="1" noMove="1" noResize="1"/>
              </p:cNvGrpSpPr>
              <p:nvPr/>
            </p:nvGrpSpPr>
            <p:grpSpPr>
              <a:xfrm>
                <a:off x="838200" y="1825625"/>
                <a:ext cx="10515600" cy="4351338"/>
                <a:chOff x="838200" y="1825625"/>
                <a:chExt cx="10515600" cy="4351338"/>
              </a:xfrm>
            </p:grpSpPr>
            <p:pic>
              <p:nvPicPr>
                <p:cNvPr id="3" name="Kuva 3">
                  <a:hlinkClick r:id="rId10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1230892" y="2626051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4" name="Kuva 4">
                  <a:hlinkClick r:id="rId11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685627" y="2626051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6" name="Kuva 6">
                  <a:hlinkClick r:id="rId12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140362" y="2626051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7" name="Kuva 7">
                  <a:hlinkClick r:id="rId13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595097" y="2626051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8" name="Kuva 8">
                  <a:hlinkClick r:id="rId14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230892" y="4045656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9" name="Kuva 9">
                  <a:hlinkClick r:id="rId15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85627" y="4045656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0" name="Kuva 10">
                  <a:hlinkClick r:id="rId16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6140362" y="4045656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  <p:pic>
              <p:nvPicPr>
                <p:cNvPr id="11" name="Kuva 11">
                  <a:hlinkClick r:id="rId17" action="ppaction://hlinksldjump"/>
                </p:cNvPr>
                <p:cNvPicPr>
                  <a:picLocks noSelect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595097" y="4045656"/>
                  <a:ext cx="2366010" cy="1330880"/>
                </a:xfrm>
                <a:prstGeom prst="rect">
                  <a:avLst/>
                </a:prstGeom>
                <a:ln w="3175">
                  <a:solidFill>
                    <a:prstClr val="ltGray"/>
                  </a:solidFill>
                </a:ln>
              </p:spPr>
            </p:pic>
          </p:grpSp>
        </mc:Fallback>
      </mc:AlternateContent>
    </p:spTree>
    <p:extLst>
      <p:ext uri="{BB962C8B-B14F-4D97-AF65-F5344CB8AC3E}">
        <p14:creationId xmlns:p14="http://schemas.microsoft.com/office/powerpoint/2010/main" val="1886992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7E6F3-ECBA-455D-8645-D346F6A181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Taustaa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9E80D5D1-25A9-4B03-BA09-9945710B6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361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D114DE6-2345-4BB4-9AA0-5731EACDA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Taustaa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24335E0-8EC1-43ED-83FE-601BC95005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Yli 30-vuotiaille suunnattua Ohjaamon kaltaista toimintaa on kehitetty ympäri Suomea esimerkiksi Euroopan sosiaalirahaston hankerahoilla. Hämeenlinnan seudulla tällaista toimintaa ei ole toteutettu.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Kuntakokeilun tavoitteena on tehdä ketteriä kokeiluja ja edessä siintävän TE25-uudistuksen myötä on tarpeeksi muodostunut kokeilla aikuisten Ohjaamon kaltaisen toiminnan konseptia.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Tämän ideapaperin pohjana toimii kooste aikuisten ohjaamoista, jonka on tehnyt 3. vuoden sosionomiopiskelija Sara Westerholm osana Sosiaalialan kehittäminen –harjoittelua. </a:t>
            </a:r>
          </a:p>
        </p:txBody>
      </p:sp>
    </p:spTree>
    <p:extLst>
      <p:ext uri="{BB962C8B-B14F-4D97-AF65-F5344CB8AC3E}">
        <p14:creationId xmlns:p14="http://schemas.microsoft.com/office/powerpoint/2010/main" val="2182130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7E6F3-ECBA-455D-8645-D346F6A181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Kohderyhmä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9E80D5D1-25A9-4B03-BA09-9945710B6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659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A1BD84-3F99-4F6A-8DBC-6DBFA13C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TyöParkin</a:t>
            </a:r>
            <a:r>
              <a:rPr lang="fi-FI" dirty="0"/>
              <a:t>” </a:t>
            </a:r>
            <a:r>
              <a:rPr lang="fi-FI" dirty="0" err="1"/>
              <a:t>kohderymä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4D132C-88AD-4CF0-9783-361DD17C1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i-FI" dirty="0"/>
              <a:t>Yli 30-vuotiaat työttömät työnhakijat, työllistettynä olevat ja työllistymistä edistävissä palveluissa olevat, joilla ei ole oikeutta ansiopäivärahaan.</a:t>
            </a:r>
          </a:p>
          <a:p>
            <a:r>
              <a:rPr lang="fi-FI" dirty="0"/>
              <a:t>Vieraskieliset ja maahanmuuttajat iästä ja työttömyyteensä liittyvästä etuudesta riippumatta.</a:t>
            </a:r>
          </a:p>
          <a:p>
            <a:r>
              <a:rPr lang="fi-FI" dirty="0"/>
              <a:t>Lisäksi: yli 30-vuotiaat alanvaihtajat, henkilöt, joilla on työkykyyn vaikuttavia tekijöitä, työllistymis- ja koulutusvaiheessa olevat työnhakijat, työttömyysuhan alla olevat</a:t>
            </a:r>
          </a:p>
          <a:p>
            <a:endParaRPr lang="fi-FI" dirty="0"/>
          </a:p>
          <a:p>
            <a:r>
              <a:rPr lang="fi-FI" dirty="0"/>
              <a:t>Työnantajat, työllistäjät, mikro- ja pk-yritykset sekä verkoston toimijat.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5818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F55CC0D-70AE-41F4-9301-532C73BF4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Tavoitteet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4B9084A5-C2B5-4E67-9115-8004A6BED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67727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4A1BD84-3F99-4F6A-8DBC-6DBFA13C2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”</a:t>
            </a:r>
            <a:r>
              <a:rPr lang="fi-FI" dirty="0" err="1"/>
              <a:t>TyöParkin</a:t>
            </a:r>
            <a:r>
              <a:rPr lang="fi-FI" dirty="0"/>
              <a:t>” tavoitteet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B4D132C-88AD-4CF0-9783-361DD17C1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Tarjota nopeaa matalan kynnyksen palvelua työllistymiseen ”yhdeltä luukulta”</a:t>
            </a:r>
          </a:p>
          <a:p>
            <a:pPr lvl="1"/>
            <a:r>
              <a:rPr lang="fi-FI" dirty="0"/>
              <a:t>Digitaalinen alusta!</a:t>
            </a:r>
          </a:p>
          <a:p>
            <a:r>
              <a:rPr lang="fi-FI" dirty="0"/>
              <a:t>Tarjota neuvontaa ja ohjausta erilaisissa asioissa, kuten työhön, koulutukseen, alanvaihto-, ja yrittäjyysasioissa.</a:t>
            </a:r>
          </a:p>
          <a:p>
            <a:r>
              <a:rPr lang="fi-FI" dirty="0"/>
              <a:t>Selvittää asiakkaan palvelutarve ja räätälöidä hänen elämäntilanteeseen sopivaa kokonaisvaltaista tietoa, ohjausta ja neuvontaa tarvittaessa monilta eri alojen asiantuntijoilta. </a:t>
            </a:r>
          </a:p>
          <a:p>
            <a:r>
              <a:rPr lang="fi-FI" dirty="0"/>
              <a:t>Tarjota asiakkaalle vinkkejä uuden uran suunnitteluun, selkeyttää ammatinvalintaa, edistää työllistymistä, esimerkiksi tukemalla työhakua ja työhakemusten täyttämistä. </a:t>
            </a:r>
          </a:p>
          <a:p>
            <a:r>
              <a:rPr lang="fi-FI" dirty="0"/>
              <a:t>Järjestää ratkaisuja </a:t>
            </a:r>
            <a:r>
              <a:rPr lang="fi-FI" dirty="0" err="1"/>
              <a:t>kohtaantohaasteisiin</a:t>
            </a:r>
            <a:r>
              <a:rPr lang="fi-FI" dirty="0"/>
              <a:t> järjestämällä esimerkiksi työnantajatapahtumia, cv-työpajoja ja </a:t>
            </a:r>
            <a:r>
              <a:rPr lang="fi-FI" dirty="0" err="1"/>
              <a:t>mätsäystä</a:t>
            </a:r>
            <a:r>
              <a:rPr lang="fi-FI" dirty="0"/>
              <a:t>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0821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57E6F3-ECBA-455D-8645-D346F6A181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Palvelukuvaus</a:t>
            </a: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9E80D5D1-25A9-4B03-BA09-9945710B65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7883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3218DF391422D4AAADBF6285AC35FD1" ma:contentTypeVersion="14" ma:contentTypeDescription="Luo uusi asiakirja." ma:contentTypeScope="" ma:versionID="49211bf8f83a9887c5395843d801cb8b">
  <xsd:schema xmlns:xsd="http://www.w3.org/2001/XMLSchema" xmlns:xs="http://www.w3.org/2001/XMLSchema" xmlns:p="http://schemas.microsoft.com/office/2006/metadata/properties" xmlns:ns3="f3d22189-1cb5-4fb8-ad22-b2ee6806f070" xmlns:ns4="ec1956e3-9b07-4068-a3a3-2069f759ea81" targetNamespace="http://schemas.microsoft.com/office/2006/metadata/properties" ma:root="true" ma:fieldsID="922128bbb0ac96059349b1e94ceb98d9" ns3:_="" ns4:_="">
    <xsd:import namespace="f3d22189-1cb5-4fb8-ad22-b2ee6806f070"/>
    <xsd:import namespace="ec1956e3-9b07-4068-a3a3-2069f759ea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bjectDetectorVersions" minOccurs="0"/>
                <xsd:element ref="ns3:MediaLengthInSecond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d22189-1cb5-4fb8-ad22-b2ee6806f0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1956e3-9b07-4068-a3a3-2069f759ea8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3d22189-1cb5-4fb8-ad22-b2ee6806f070" xsi:nil="true"/>
  </documentManagement>
</p:properties>
</file>

<file path=customXml/itemProps1.xml><?xml version="1.0" encoding="utf-8"?>
<ds:datastoreItem xmlns:ds="http://schemas.openxmlformats.org/officeDocument/2006/customXml" ds:itemID="{6217F9CD-07B4-43E9-A55C-3897850FC0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d22189-1cb5-4fb8-ad22-b2ee6806f070"/>
    <ds:schemaRef ds:uri="ec1956e3-9b07-4068-a3a3-2069f759e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19DC56-4418-4D7E-990F-A950EA1DD7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A6A222-0A60-4DED-A4E1-C881447177A5}">
  <ds:schemaRefs>
    <ds:schemaRef ds:uri="http://schemas.microsoft.com/office/2006/documentManagement/types"/>
    <ds:schemaRef ds:uri="http://purl.org/dc/dcmitype/"/>
    <ds:schemaRef ds:uri="ec1956e3-9b07-4068-a3a3-2069f759ea81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f3d22189-1cb5-4fb8-ad22-b2ee6806f070"/>
    <ds:schemaRef ds:uri="http://www.w3.org/XML/1998/namespace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2933</TotalTime>
  <Words>389</Words>
  <Application>Microsoft Office PowerPoint</Application>
  <PresentationFormat>Laajakuva</PresentationFormat>
  <Paragraphs>79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Office-teema</vt:lpstr>
      <vt:lpstr>Yli 30-vuotiaille suunnattu Ohjaamon kaltainen toiminta</vt:lpstr>
      <vt:lpstr>Tervetuloa ”TyöParkkiin”</vt:lpstr>
      <vt:lpstr>Taustaa</vt:lpstr>
      <vt:lpstr>Taustaa</vt:lpstr>
      <vt:lpstr>Kohderyhmä</vt:lpstr>
      <vt:lpstr>”TyöParkin” kohderymä</vt:lpstr>
      <vt:lpstr>Tavoitteet</vt:lpstr>
      <vt:lpstr>”TyöParkin” tavoitteet</vt:lpstr>
      <vt:lpstr>Palvelukuvaus</vt:lpstr>
      <vt:lpstr>”TyöParkin” palvelut</vt:lpstr>
      <vt:lpstr>Toiminta</vt:lpstr>
      <vt:lpstr>”TyöParkki”</vt:lpstr>
      <vt:lpstr>Verkosto</vt:lpstr>
      <vt:lpstr>”TyöParkin” toimijat</vt:lpstr>
      <vt:lpstr>Ohjaamon kaltaisen toiminnan kokeilu</vt:lpstr>
      <vt:lpstr>”TyöParkin” startti</vt:lpstr>
      <vt:lpstr>Jatkotyöstettävää</vt:lpstr>
      <vt:lpstr>Mitä seuraavaksi?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Westerholm Sara</dc:creator>
  <cp:lastModifiedBy>Susanna Halonen</cp:lastModifiedBy>
  <cp:revision>301</cp:revision>
  <dcterms:created xsi:type="dcterms:W3CDTF">2023-05-05T10:47:20Z</dcterms:created>
  <dcterms:modified xsi:type="dcterms:W3CDTF">2023-08-24T10:48:32Z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0x01010073218DF391422D4AAADBF6285AC35FD1</vt:lpwstr>
  </property>
  <property fmtid="{D5CDD505-2E9C-101B-9397-08002B2CF9AE}" pid="3" name="MediaServiceImageTags">
    <vt:lpwstr/>
  </property>
</Properties>
</file>