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307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638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016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247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87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213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7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697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67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726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120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3FE2-DD3B-4155-B379-4F6C59F07B8A}" type="datetimeFigureOut">
              <a:rPr lang="fi-FI" smtClean="0"/>
              <a:t>21.3.2024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0023-6802-42B4-B31B-72469512DF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527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61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z="2800" dirty="0"/>
              <a:t>							</a:t>
            </a:r>
            <a:r>
              <a:rPr lang="fi-FI" sz="1200" dirty="0"/>
              <a:t>Läpimurtovalmennus / </a:t>
            </a: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ource Sans Pro" panose="020B0503030403020204" pitchFamily="34" charset="0"/>
                <a:ea typeface="+mn-ea"/>
                <a:cs typeface="+mn-cs"/>
              </a:rPr>
              <a:t>Sujuvat palvelut -projekti</a:t>
            </a:r>
            <a:b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763929"/>
            <a:ext cx="10515600" cy="560362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4800" b="1" dirty="0"/>
              <a:t>Sujuva kuntoutuspolku </a:t>
            </a:r>
          </a:p>
          <a:p>
            <a:pPr marL="0" indent="0">
              <a:buNone/>
            </a:pPr>
            <a:r>
              <a:rPr lang="fi-FI" sz="3200" b="1" dirty="0"/>
              <a:t>	</a:t>
            </a:r>
            <a:r>
              <a:rPr lang="fi-FI" sz="4800" b="1" dirty="0" err="1"/>
              <a:t>Oys</a:t>
            </a:r>
            <a:r>
              <a:rPr lang="fi-FI" sz="4800" b="1" dirty="0"/>
              <a:t> kuntoutusosastolta</a:t>
            </a:r>
          </a:p>
          <a:p>
            <a:pPr marL="0" indent="0">
              <a:buNone/>
            </a:pPr>
            <a:r>
              <a:rPr lang="fi-FI" sz="3200" b="1" dirty="0"/>
              <a:t>	</a:t>
            </a:r>
            <a:r>
              <a:rPr lang="fi-FI" sz="4800" b="1" dirty="0"/>
              <a:t>Arviointi- ja kuntoutusyksikköön </a:t>
            </a:r>
            <a:r>
              <a:rPr lang="fi-FI" sz="2000" dirty="0"/>
              <a:t>ja sieltä </a:t>
            </a:r>
            <a:r>
              <a:rPr lang="fi-FI" sz="3200" b="1" dirty="0"/>
              <a:t>	</a:t>
            </a:r>
            <a:r>
              <a:rPr lang="fi-FI" sz="4800" b="1" dirty="0"/>
              <a:t>Kotikuntoutukseen</a:t>
            </a:r>
          </a:p>
          <a:p>
            <a:pPr marL="457200" lvl="1" indent="0">
              <a:buNone/>
            </a:pPr>
            <a:endParaRPr lang="fi-FI" dirty="0"/>
          </a:p>
          <a:p>
            <a:pPr lvl="1"/>
            <a:r>
              <a:rPr lang="fi-FI" dirty="0"/>
              <a:t>Keskitymme </a:t>
            </a:r>
            <a:r>
              <a:rPr lang="fi-FI" dirty="0" err="1"/>
              <a:t>avh</a:t>
            </a:r>
            <a:r>
              <a:rPr lang="fi-FI" dirty="0"/>
              <a:t>-asiakkaan kuntoutuspolkuun</a:t>
            </a:r>
          </a:p>
          <a:p>
            <a:pPr lvl="1"/>
            <a:r>
              <a:rPr lang="fi-FI" dirty="0"/>
              <a:t>Toteutetaan Oulun seudulla ja pyritään laajentamaan kehitettyä toimintamallia koko </a:t>
            </a:r>
            <a:r>
              <a:rPr lang="fi-FI" dirty="0" err="1"/>
              <a:t>Pohteen</a:t>
            </a:r>
            <a:r>
              <a:rPr lang="fi-FI" dirty="0"/>
              <a:t> alueelle ja muihin asiakasryhmiin</a:t>
            </a:r>
          </a:p>
        </p:txBody>
      </p:sp>
    </p:spTree>
    <p:extLst>
      <p:ext uri="{BB962C8B-B14F-4D97-AF65-F5344CB8AC3E}">
        <p14:creationId xmlns:p14="http://schemas.microsoft.com/office/powerpoint/2010/main" val="324938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1C3D2C-BDCD-994A-0524-901CC1C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319C50C9-F8D9-CE3F-A31F-3880E08838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2781"/>
            <a:ext cx="12192000" cy="7157247"/>
          </a:xfrm>
        </p:spPr>
      </p:pic>
    </p:spTree>
    <p:extLst>
      <p:ext uri="{BB962C8B-B14F-4D97-AF65-F5344CB8AC3E}">
        <p14:creationId xmlns:p14="http://schemas.microsoft.com/office/powerpoint/2010/main" val="373826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56E3B2-B7BC-9B20-6F5B-C7F3C913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964948FE-6210-CB0B-4C61-D78FC995F9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96090"/>
            <a:ext cx="11920330" cy="7345191"/>
          </a:xfrm>
        </p:spPr>
      </p:pic>
    </p:spTree>
    <p:extLst>
      <p:ext uri="{BB962C8B-B14F-4D97-AF65-F5344CB8AC3E}">
        <p14:creationId xmlns:p14="http://schemas.microsoft.com/office/powerpoint/2010/main" val="49778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027AEA-AFD8-DFAC-8D0C-0D5A2FD75A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4756BCA-F565-20A2-9A62-E0DC6FBD0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FF4196E-60D1-5EA3-E562-762002D0E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38100"/>
            <a:ext cx="1156335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5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44</Words>
  <Application>Microsoft Office PowerPoint</Application>
  <PresentationFormat>Laajakuva</PresentationFormat>
  <Paragraphs>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Source Sans Pro</vt:lpstr>
      <vt:lpstr>Office-teema</vt:lpstr>
      <vt:lpstr>       Läpimurtovalmennus / Sujuvat palvelut -projekti </vt:lpstr>
      <vt:lpstr>PowerPoint-esitys</vt:lpstr>
      <vt:lpstr>PowerPoint-esitys</vt:lpstr>
      <vt:lpstr>PowerPoint-esitys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Klasila Satu</dc:creator>
  <cp:lastModifiedBy>Klasila Satu M</cp:lastModifiedBy>
  <cp:revision>7</cp:revision>
  <dcterms:created xsi:type="dcterms:W3CDTF">2023-09-08T10:34:33Z</dcterms:created>
  <dcterms:modified xsi:type="dcterms:W3CDTF">2024-03-21T08:01:17Z</dcterms:modified>
</cp:coreProperties>
</file>