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4.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 id="2147483858" r:id="rId5"/>
    <p:sldMasterId id="2147483799" r:id="rId6"/>
    <p:sldMasterId id="2147483829" r:id="rId7"/>
    <p:sldMasterId id="2147483777" r:id="rId8"/>
  </p:sldMasterIdLst>
  <p:notesMasterIdLst>
    <p:notesMasterId r:id="rId39"/>
  </p:notesMasterIdLst>
  <p:sldIdLst>
    <p:sldId id="264" r:id="rId9"/>
    <p:sldId id="1163" r:id="rId10"/>
    <p:sldId id="1154" r:id="rId11"/>
    <p:sldId id="1137" r:id="rId12"/>
    <p:sldId id="1126" r:id="rId13"/>
    <p:sldId id="1159" r:id="rId14"/>
    <p:sldId id="1130" r:id="rId15"/>
    <p:sldId id="1138" r:id="rId16"/>
    <p:sldId id="1129" r:id="rId17"/>
    <p:sldId id="1157" r:id="rId18"/>
    <p:sldId id="1145" r:id="rId19"/>
    <p:sldId id="1150" r:id="rId20"/>
    <p:sldId id="1160" r:id="rId21"/>
    <p:sldId id="1122" r:id="rId22"/>
    <p:sldId id="1128" r:id="rId23"/>
    <p:sldId id="1158" r:id="rId24"/>
    <p:sldId id="1164" r:id="rId25"/>
    <p:sldId id="1139" r:id="rId26"/>
    <p:sldId id="1127" r:id="rId27"/>
    <p:sldId id="1162" r:id="rId28"/>
    <p:sldId id="1165" r:id="rId29"/>
    <p:sldId id="1155" r:id="rId30"/>
    <p:sldId id="1147" r:id="rId31"/>
    <p:sldId id="1136" r:id="rId32"/>
    <p:sldId id="1166" r:id="rId33"/>
    <p:sldId id="1133" r:id="rId34"/>
    <p:sldId id="1134" r:id="rId35"/>
    <p:sldId id="1132" r:id="rId36"/>
    <p:sldId id="1135" r:id="rId37"/>
    <p:sldId id="1151" r:id="rId3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0DF7D32-003B-E9F1-4309-15F1FA305913}" name="Santala Riina" initials="SR" userId="S::riina.santala@pirha.fi::e400c74b-097a-462f-9c8b-8c7c2aad77ae" providerId="AD"/>
  <p188:author id="{A9488D7F-CF42-D08B-839E-9A2F04839FB9}" name="Hämäläinen Johanna Birgitta" initials="HB" userId="S::johanna.hamalainen@pirha.fi::a5328de0-9f84-4921-83e3-1f9c3615af8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1465"/>
    <a:srgbClr val="F3F4F7"/>
    <a:srgbClr val="EAF6FB"/>
    <a:srgbClr val="F8F3F7"/>
    <a:srgbClr val="FFDEE6"/>
    <a:srgbClr val="AA72A3"/>
    <a:srgbClr val="8E4384"/>
    <a:srgbClr val="E7E9EF"/>
    <a:srgbClr val="CFD4DF"/>
    <a:srgbClr val="E3D0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EF90F4-7315-409A-8FCF-2C2EA24F5CE2}" v="8" dt="2023-05-25T07:43:03.982"/>
    <p1510:client id="{7D796669-461C-4365-A2FC-D21C59DFFA13}" v="218" dt="2023-05-29T10:15:57.801"/>
    <p1510:client id="{9E0D29B9-0346-4D03-B45A-1A270B156CA9}" v="156" dt="2023-05-29T11:17:21.090"/>
    <p1510:client id="{B31E32D9-E6E2-42DE-B2B3-F38B79610117}" v="8" dt="2023-06-01T07:03:55.800"/>
    <p1510:client id="{E63618C3-BF76-479E-B745-37352A9F702E}" v="161" dt="2023-05-29T10:20:40.771"/>
  </p1510:revLst>
</p1510:revInfo>
</file>

<file path=ppt/tableStyles.xml><?xml version="1.0" encoding="utf-8"?>
<a:tblStyleLst xmlns:a="http://schemas.openxmlformats.org/drawingml/2006/main" def="{5C22544A-7EE6-4342-B048-85BDC9FD1C3A}">
  <a:tblStyle styleId="{00A15C55-8517-42AA-B614-E9B94910E393}" styleName="Normaali tyyli 2 - Korostu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presProps" Target="presProps.xml"/><Relationship Id="rId45"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8A0769-D43F-449A-8EE0-455314CCE31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11273781-325B-44C7-88E3-4C755E234D9F}">
      <dgm:prSet phldr="0" custT="1"/>
      <dgm:spPr>
        <a:solidFill>
          <a:schemeClr val="accent2">
            <a:lumMod val="20000"/>
            <a:lumOff val="80000"/>
          </a:schemeClr>
        </a:solidFill>
      </dgm:spPr>
      <dgm:t>
        <a:bodyPr lIns="180000" tIns="54000" rIns="90000" bIns="72000"/>
        <a:lstStyle/>
        <a:p>
          <a:pPr algn="l" rtl="0"/>
          <a:r>
            <a:rPr lang="en-US" sz="1600" b="0" dirty="0">
              <a:solidFill>
                <a:schemeClr val="tx1"/>
              </a:solidFill>
              <a:latin typeface="+mn-lt"/>
            </a:rPr>
            <a:t>1) </a:t>
          </a:r>
          <a:r>
            <a:rPr lang="en-US" sz="1600" b="0" dirty="0" err="1">
              <a:solidFill>
                <a:schemeClr val="tx1"/>
              </a:solidFill>
              <a:latin typeface="+mn-lt"/>
            </a:rPr>
            <a:t>Nimi</a:t>
          </a:r>
          <a:r>
            <a:rPr lang="en-US" sz="1600" b="0" dirty="0">
              <a:solidFill>
                <a:schemeClr val="tx1"/>
              </a:solidFill>
              <a:latin typeface="+mn-lt"/>
            </a:rPr>
            <a:t>, </a:t>
          </a:r>
          <a:r>
            <a:rPr lang="en-US" sz="1600" b="0" dirty="0" err="1">
              <a:solidFill>
                <a:schemeClr val="tx1"/>
              </a:solidFill>
              <a:latin typeface="+mn-lt"/>
            </a:rPr>
            <a:t>henkilötunnus</a:t>
          </a:r>
          <a:r>
            <a:rPr lang="en-US" sz="1600" b="0" dirty="0">
              <a:solidFill>
                <a:schemeClr val="tx1"/>
              </a:solidFill>
              <a:latin typeface="+mn-lt"/>
            </a:rPr>
            <a:t> ja </a:t>
          </a:r>
          <a:r>
            <a:rPr lang="en-US" sz="1600" b="0" dirty="0" err="1">
              <a:solidFill>
                <a:schemeClr val="tx1"/>
              </a:solidFill>
              <a:latin typeface="+mn-lt"/>
            </a:rPr>
            <a:t>kotikunta</a:t>
          </a:r>
          <a:r>
            <a:rPr lang="en-US" sz="1600" b="0" dirty="0">
              <a:solidFill>
                <a:schemeClr val="tx1"/>
              </a:solidFill>
              <a:latin typeface="+mn-lt"/>
            </a:rPr>
            <a:t> </a:t>
          </a:r>
          <a:r>
            <a:rPr lang="en-US" sz="1600" b="0" dirty="0" err="1">
              <a:solidFill>
                <a:schemeClr val="tx1"/>
              </a:solidFill>
              <a:latin typeface="+mn-lt"/>
            </a:rPr>
            <a:t>sekä</a:t>
          </a:r>
          <a:r>
            <a:rPr lang="en-US" sz="1600" b="0" dirty="0">
              <a:solidFill>
                <a:schemeClr val="tx1"/>
              </a:solidFill>
              <a:latin typeface="+mn-lt"/>
            </a:rPr>
            <a:t> </a:t>
          </a:r>
          <a:r>
            <a:rPr lang="en-US" sz="1600" b="0" dirty="0" err="1">
              <a:solidFill>
                <a:schemeClr val="tx1"/>
              </a:solidFill>
              <a:latin typeface="+mn-lt"/>
            </a:rPr>
            <a:t>alaikäisen</a:t>
          </a:r>
          <a:r>
            <a:rPr lang="en-US" sz="1600" b="0" dirty="0">
              <a:solidFill>
                <a:schemeClr val="tx1"/>
              </a:solidFill>
              <a:latin typeface="+mn-lt"/>
            </a:rPr>
            <a:t> tai </a:t>
          </a:r>
          <a:r>
            <a:rPr lang="en-US" sz="1600" b="0" dirty="0" err="1">
              <a:solidFill>
                <a:schemeClr val="tx1"/>
              </a:solidFill>
              <a:latin typeface="+mn-lt"/>
            </a:rPr>
            <a:t>muutoin</a:t>
          </a:r>
          <a:r>
            <a:rPr lang="en-US" sz="1600" b="0" dirty="0">
              <a:solidFill>
                <a:schemeClr val="tx1"/>
              </a:solidFill>
              <a:latin typeface="+mn-lt"/>
            </a:rPr>
            <a:t> </a:t>
          </a:r>
          <a:r>
            <a:rPr lang="en-US" sz="1600" b="0" dirty="0" err="1">
              <a:solidFill>
                <a:schemeClr val="tx1"/>
              </a:solidFill>
              <a:latin typeface="+mn-lt"/>
            </a:rPr>
            <a:t>vajaavaltaisen</a:t>
          </a:r>
          <a:r>
            <a:rPr lang="en-US" sz="1600" b="0" dirty="0">
              <a:solidFill>
                <a:schemeClr val="tx1"/>
              </a:solidFill>
              <a:latin typeface="+mn-lt"/>
            </a:rPr>
            <a:t> </a:t>
          </a:r>
          <a:r>
            <a:rPr lang="en-US" sz="1600" b="0" dirty="0" err="1">
              <a:solidFill>
                <a:schemeClr val="tx1"/>
              </a:solidFill>
              <a:latin typeface="+mn-lt"/>
            </a:rPr>
            <a:t>opiskelijan</a:t>
          </a:r>
          <a:r>
            <a:rPr lang="en-US" sz="1600" b="0" dirty="0">
              <a:solidFill>
                <a:schemeClr val="tx1"/>
              </a:solidFill>
              <a:latin typeface="+mn-lt"/>
            </a:rPr>
            <a:t> </a:t>
          </a:r>
          <a:r>
            <a:rPr lang="en-US" sz="1600" b="0" dirty="0" err="1">
              <a:solidFill>
                <a:schemeClr val="tx1"/>
              </a:solidFill>
              <a:latin typeface="+mn-lt"/>
            </a:rPr>
            <a:t>huoltajan</a:t>
          </a:r>
          <a:r>
            <a:rPr lang="en-US" sz="1600" b="0" dirty="0">
              <a:solidFill>
                <a:schemeClr val="tx1"/>
              </a:solidFill>
              <a:latin typeface="+mn-lt"/>
            </a:rPr>
            <a:t> tai </a:t>
          </a:r>
          <a:r>
            <a:rPr lang="en-US" sz="1600" b="0" dirty="0" err="1">
              <a:solidFill>
                <a:schemeClr val="tx1"/>
              </a:solidFill>
              <a:latin typeface="+mn-lt"/>
            </a:rPr>
            <a:t>muun</a:t>
          </a:r>
          <a:r>
            <a:rPr lang="en-US" sz="1600" b="0" dirty="0">
              <a:solidFill>
                <a:schemeClr val="tx1"/>
              </a:solidFill>
              <a:latin typeface="+mn-lt"/>
            </a:rPr>
            <a:t> </a:t>
          </a:r>
          <a:r>
            <a:rPr lang="en-US" sz="1600" b="0" dirty="0" err="1">
              <a:solidFill>
                <a:schemeClr val="tx1"/>
              </a:solidFill>
              <a:latin typeface="+mn-lt"/>
            </a:rPr>
            <a:t>laillisen</a:t>
          </a:r>
          <a:r>
            <a:rPr lang="en-US" sz="1600" b="0" dirty="0">
              <a:solidFill>
                <a:schemeClr val="tx1"/>
              </a:solidFill>
              <a:latin typeface="+mn-lt"/>
            </a:rPr>
            <a:t> </a:t>
          </a:r>
          <a:r>
            <a:rPr lang="en-US" sz="1600" b="0" dirty="0" err="1">
              <a:solidFill>
                <a:schemeClr val="tx1"/>
              </a:solidFill>
              <a:latin typeface="+mn-lt"/>
            </a:rPr>
            <a:t>edustajan</a:t>
          </a:r>
          <a:r>
            <a:rPr lang="en-US" sz="1600" b="0" dirty="0">
              <a:solidFill>
                <a:schemeClr val="tx1"/>
              </a:solidFill>
              <a:latin typeface="+mn-lt"/>
            </a:rPr>
            <a:t> </a:t>
          </a:r>
          <a:r>
            <a:rPr lang="en-US" sz="1600" b="0" dirty="0" err="1">
              <a:solidFill>
                <a:schemeClr val="tx1"/>
              </a:solidFill>
              <a:latin typeface="+mn-lt"/>
            </a:rPr>
            <a:t>nimi</a:t>
          </a:r>
          <a:r>
            <a:rPr lang="en-US" sz="1600" b="0" dirty="0">
              <a:solidFill>
                <a:schemeClr val="tx1"/>
              </a:solidFill>
              <a:latin typeface="+mn-lt"/>
            </a:rPr>
            <a:t> ja </a:t>
          </a:r>
          <a:r>
            <a:rPr lang="en-US" sz="1600" b="0" dirty="0" err="1">
              <a:solidFill>
                <a:schemeClr val="tx1"/>
              </a:solidFill>
              <a:latin typeface="+mn-lt"/>
            </a:rPr>
            <a:t>yhteystiedot</a:t>
          </a:r>
          <a:r>
            <a:rPr lang="en-US" sz="1600" b="0" dirty="0">
              <a:solidFill>
                <a:schemeClr val="tx1"/>
              </a:solidFill>
              <a:latin typeface="+mn-lt"/>
            </a:rPr>
            <a:t>, </a:t>
          </a:r>
          <a:r>
            <a:rPr lang="en-US" sz="1600" b="0" dirty="0" err="1">
              <a:solidFill>
                <a:schemeClr val="tx1"/>
              </a:solidFill>
              <a:latin typeface="+mn-lt"/>
            </a:rPr>
            <a:t>asian</a:t>
          </a:r>
          <a:r>
            <a:rPr lang="en-US" sz="1600" b="0" dirty="0">
              <a:solidFill>
                <a:schemeClr val="tx1"/>
              </a:solidFill>
              <a:latin typeface="+mn-lt"/>
            </a:rPr>
            <a:t> </a:t>
          </a:r>
          <a:r>
            <a:rPr lang="en-US" sz="1600" b="0" dirty="0" err="1">
              <a:solidFill>
                <a:schemeClr val="tx1"/>
              </a:solidFill>
              <a:latin typeface="+mn-lt"/>
            </a:rPr>
            <a:t>aihe</a:t>
          </a:r>
          <a:r>
            <a:rPr lang="en-US" sz="1600" b="0" dirty="0">
              <a:solidFill>
                <a:schemeClr val="tx1"/>
              </a:solidFill>
              <a:latin typeface="+mn-lt"/>
            </a:rPr>
            <a:t>, </a:t>
          </a:r>
          <a:r>
            <a:rPr lang="en-US" sz="1600" b="0" dirty="0" err="1">
              <a:solidFill>
                <a:schemeClr val="tx1"/>
              </a:solidFill>
              <a:latin typeface="+mn-lt"/>
            </a:rPr>
            <a:t>tausta</a:t>
          </a:r>
          <a:r>
            <a:rPr lang="en-US" sz="1600" b="0" dirty="0">
              <a:solidFill>
                <a:schemeClr val="tx1"/>
              </a:solidFill>
              <a:latin typeface="+mn-lt"/>
            </a:rPr>
            <a:t> ja </a:t>
          </a:r>
          <a:r>
            <a:rPr lang="en-US" sz="1600" b="0" dirty="0" err="1">
              <a:solidFill>
                <a:schemeClr val="tx1"/>
              </a:solidFill>
              <a:latin typeface="+mn-lt"/>
            </a:rPr>
            <a:t>vireillepanija</a:t>
          </a:r>
          <a:endParaRPr lang="en-US" sz="1600" b="0" dirty="0">
            <a:solidFill>
              <a:schemeClr val="tx1"/>
            </a:solidFill>
            <a:latin typeface="+mn-lt"/>
          </a:endParaRPr>
        </a:p>
      </dgm:t>
    </dgm:pt>
    <dgm:pt modelId="{9A6B87E6-129A-4805-96AE-8645B33CCB1F}" type="parTrans" cxnId="{90D903B8-0CD2-49E2-AB1C-C9DB548E48FD}">
      <dgm:prSet/>
      <dgm:spPr/>
      <dgm:t>
        <a:bodyPr/>
        <a:lstStyle/>
        <a:p>
          <a:endParaRPr lang="fi-FI" sz="1600">
            <a:solidFill>
              <a:schemeClr val="tx1"/>
            </a:solidFill>
          </a:endParaRPr>
        </a:p>
      </dgm:t>
    </dgm:pt>
    <dgm:pt modelId="{2C3BB556-2BFD-4FFD-B51D-5C75A6567747}" type="sibTrans" cxnId="{90D903B8-0CD2-49E2-AB1C-C9DB548E48FD}">
      <dgm:prSet custT="1"/>
      <dgm:spPr>
        <a:solidFill>
          <a:schemeClr val="tx2">
            <a:alpha val="90000"/>
          </a:schemeClr>
        </a:solidFill>
        <a:ln>
          <a:noFill/>
        </a:ln>
      </dgm:spPr>
      <dgm:t>
        <a:bodyPr/>
        <a:lstStyle/>
        <a:p>
          <a:endParaRPr lang="fi-FI" sz="1600">
            <a:solidFill>
              <a:schemeClr val="tx1"/>
            </a:solidFill>
          </a:endParaRPr>
        </a:p>
      </dgm:t>
    </dgm:pt>
    <dgm:pt modelId="{332F6FE3-2DDB-40BA-A440-FDEE3171B3EF}">
      <dgm:prSet phldr="0" custT="1"/>
      <dgm:spPr>
        <a:solidFill>
          <a:schemeClr val="accent2">
            <a:lumMod val="40000"/>
            <a:lumOff val="60000"/>
          </a:schemeClr>
        </a:solidFill>
      </dgm:spPr>
      <dgm:t>
        <a:bodyPr lIns="180000" tIns="54000" rIns="90000" bIns="72000"/>
        <a:lstStyle/>
        <a:p>
          <a:pPr algn="l"/>
          <a:r>
            <a:rPr lang="en-US" sz="1600" dirty="0">
              <a:solidFill>
                <a:schemeClr val="tx1"/>
              </a:solidFill>
              <a:latin typeface="+mn-lt"/>
            </a:rPr>
            <a:t>2) </a:t>
          </a:r>
          <a:r>
            <a:rPr lang="en-US" sz="1600" dirty="0" err="1">
              <a:solidFill>
                <a:schemeClr val="tx1"/>
              </a:solidFill>
              <a:latin typeface="+mn-lt"/>
            </a:rPr>
            <a:t>Tiedot</a:t>
          </a:r>
          <a:r>
            <a:rPr lang="en-US" sz="1600" dirty="0">
              <a:solidFill>
                <a:schemeClr val="tx1"/>
              </a:solidFill>
              <a:latin typeface="+mn-lt"/>
            </a:rPr>
            <a:t> </a:t>
          </a:r>
          <a:r>
            <a:rPr lang="en-US" sz="1600" dirty="0" err="1">
              <a:solidFill>
                <a:schemeClr val="tx1"/>
              </a:solidFill>
              <a:latin typeface="+mn-lt"/>
            </a:rPr>
            <a:t>asian</a:t>
          </a:r>
          <a:r>
            <a:rPr lang="en-US" sz="1600" dirty="0">
              <a:solidFill>
                <a:schemeClr val="tx1"/>
              </a:solidFill>
              <a:latin typeface="+mn-lt"/>
            </a:rPr>
            <a:t> </a:t>
          </a:r>
          <a:r>
            <a:rPr lang="en-US" sz="1600" dirty="0" err="1">
              <a:solidFill>
                <a:schemeClr val="tx1"/>
              </a:solidFill>
              <a:latin typeface="+mn-lt"/>
            </a:rPr>
            <a:t>käsittelystä</a:t>
          </a:r>
          <a:r>
            <a:rPr lang="en-US" sz="1600" dirty="0">
              <a:solidFill>
                <a:schemeClr val="tx1"/>
              </a:solidFill>
              <a:latin typeface="+mn-lt"/>
            </a:rPr>
            <a:t> </a:t>
          </a:r>
          <a:r>
            <a:rPr lang="en-US" sz="1600" dirty="0" err="1">
              <a:solidFill>
                <a:schemeClr val="tx1"/>
              </a:solidFill>
              <a:latin typeface="+mn-lt"/>
            </a:rPr>
            <a:t>monialaisen</a:t>
          </a:r>
          <a:r>
            <a:rPr lang="en-US" sz="1600" dirty="0">
              <a:solidFill>
                <a:schemeClr val="tx1"/>
              </a:solidFill>
              <a:latin typeface="+mn-lt"/>
            </a:rPr>
            <a:t> </a:t>
          </a:r>
          <a:r>
            <a:rPr lang="en-US" sz="1600" dirty="0" err="1">
              <a:solidFill>
                <a:schemeClr val="tx1"/>
              </a:solidFill>
              <a:latin typeface="+mn-lt"/>
            </a:rPr>
            <a:t>asiantuntijaryhmän</a:t>
          </a:r>
          <a:r>
            <a:rPr lang="en-US" sz="1600" dirty="0">
              <a:solidFill>
                <a:schemeClr val="tx1"/>
              </a:solidFill>
              <a:latin typeface="+mn-lt"/>
            </a:rPr>
            <a:t> </a:t>
          </a:r>
          <a:r>
            <a:rPr lang="en-US" sz="1600" dirty="0" err="1">
              <a:solidFill>
                <a:schemeClr val="tx1"/>
              </a:solidFill>
              <a:latin typeface="+mn-lt"/>
            </a:rPr>
            <a:t>kokouksessa</a:t>
          </a:r>
          <a:r>
            <a:rPr lang="en-US" sz="1600" dirty="0">
              <a:solidFill>
                <a:schemeClr val="tx1"/>
              </a:solidFill>
              <a:latin typeface="+mn-lt"/>
            </a:rPr>
            <a:t>, </a:t>
          </a:r>
          <a:r>
            <a:rPr lang="en-US" sz="1600" dirty="0" err="1">
              <a:solidFill>
                <a:schemeClr val="tx1"/>
              </a:solidFill>
              <a:latin typeface="+mn-lt"/>
            </a:rPr>
            <a:t>kokoukseen</a:t>
          </a:r>
          <a:r>
            <a:rPr lang="en-US" sz="1600" dirty="0">
              <a:solidFill>
                <a:schemeClr val="tx1"/>
              </a:solidFill>
              <a:latin typeface="+mn-lt"/>
            </a:rPr>
            <a:t> </a:t>
          </a:r>
          <a:r>
            <a:rPr lang="en-US" sz="1600" dirty="0" err="1">
              <a:solidFill>
                <a:schemeClr val="tx1"/>
              </a:solidFill>
              <a:latin typeface="+mn-lt"/>
            </a:rPr>
            <a:t>osallistuvat</a:t>
          </a:r>
          <a:r>
            <a:rPr lang="en-US" sz="1600" dirty="0">
              <a:solidFill>
                <a:schemeClr val="tx1"/>
              </a:solidFill>
              <a:latin typeface="+mn-lt"/>
            </a:rPr>
            <a:t> </a:t>
          </a:r>
          <a:r>
            <a:rPr lang="en-US" sz="1600" dirty="0" err="1">
              <a:solidFill>
                <a:schemeClr val="tx1"/>
              </a:solidFill>
              <a:latin typeface="+mn-lt"/>
            </a:rPr>
            <a:t>henkilöt</a:t>
          </a:r>
          <a:r>
            <a:rPr lang="en-US" sz="1600" dirty="0">
              <a:solidFill>
                <a:schemeClr val="tx1"/>
              </a:solidFill>
              <a:latin typeface="+mn-lt"/>
            </a:rPr>
            <a:t> ja </a:t>
          </a:r>
          <a:r>
            <a:rPr lang="en-US" sz="1600" dirty="0" err="1">
              <a:solidFill>
                <a:schemeClr val="tx1"/>
              </a:solidFill>
              <a:latin typeface="+mn-lt"/>
            </a:rPr>
            <a:t>heidän</a:t>
          </a:r>
          <a:r>
            <a:rPr lang="en-US" sz="1600" dirty="0">
              <a:solidFill>
                <a:schemeClr val="tx1"/>
              </a:solidFill>
              <a:latin typeface="+mn-lt"/>
            </a:rPr>
            <a:t> </a:t>
          </a:r>
          <a:r>
            <a:rPr lang="en-US" sz="1600" dirty="0" err="1">
              <a:solidFill>
                <a:schemeClr val="tx1"/>
              </a:solidFill>
              <a:latin typeface="+mn-lt"/>
            </a:rPr>
            <a:t>asemansa</a:t>
          </a:r>
          <a:endParaRPr lang="en-US" sz="1600" dirty="0">
            <a:solidFill>
              <a:schemeClr val="tx1"/>
            </a:solidFill>
            <a:latin typeface="+mn-lt"/>
          </a:endParaRPr>
        </a:p>
      </dgm:t>
    </dgm:pt>
    <dgm:pt modelId="{825610FF-FEFC-456C-951D-A7905DBE3CD6}" type="parTrans" cxnId="{AF36C0F5-F16C-4C3B-B050-C28165F7E6EF}">
      <dgm:prSet/>
      <dgm:spPr/>
      <dgm:t>
        <a:bodyPr/>
        <a:lstStyle/>
        <a:p>
          <a:endParaRPr lang="fi-FI" sz="1600">
            <a:solidFill>
              <a:schemeClr val="tx1"/>
            </a:solidFill>
          </a:endParaRPr>
        </a:p>
      </dgm:t>
    </dgm:pt>
    <dgm:pt modelId="{953ACCC6-FABD-4018-B681-E6E48CE00A07}" type="sibTrans" cxnId="{AF36C0F5-F16C-4C3B-B050-C28165F7E6EF}">
      <dgm:prSet custT="1"/>
      <dgm:spPr>
        <a:solidFill>
          <a:schemeClr val="tx2">
            <a:alpha val="90000"/>
          </a:schemeClr>
        </a:solidFill>
        <a:ln>
          <a:noFill/>
        </a:ln>
      </dgm:spPr>
      <dgm:t>
        <a:bodyPr/>
        <a:lstStyle/>
        <a:p>
          <a:endParaRPr lang="fi-FI" sz="1600">
            <a:solidFill>
              <a:schemeClr val="tx1"/>
            </a:solidFill>
          </a:endParaRPr>
        </a:p>
      </dgm:t>
    </dgm:pt>
    <dgm:pt modelId="{F5FC241B-87B7-4787-9CC7-F352651BA3EB}">
      <dgm:prSet phldr="0" custT="1"/>
      <dgm:spPr>
        <a:solidFill>
          <a:schemeClr val="accent2">
            <a:lumMod val="60000"/>
            <a:lumOff val="40000"/>
          </a:schemeClr>
        </a:solidFill>
      </dgm:spPr>
      <dgm:t>
        <a:bodyPr lIns="180000" tIns="54000" rIns="90000" bIns="72000"/>
        <a:lstStyle/>
        <a:p>
          <a:pPr algn="l" rtl="0"/>
          <a:r>
            <a:rPr lang="en-US" sz="1600" dirty="0">
              <a:solidFill>
                <a:schemeClr val="tx1"/>
              </a:solidFill>
              <a:latin typeface="+mn-lt"/>
            </a:rPr>
            <a:t>3) </a:t>
          </a:r>
          <a:r>
            <a:rPr lang="en-US" sz="1600" dirty="0" err="1">
              <a:solidFill>
                <a:schemeClr val="tx1"/>
              </a:solidFill>
              <a:latin typeface="+mn-lt"/>
            </a:rPr>
            <a:t>Suunnitelma</a:t>
          </a:r>
          <a:r>
            <a:rPr lang="en-US" sz="1600" dirty="0">
              <a:solidFill>
                <a:schemeClr val="tx1"/>
              </a:solidFill>
              <a:latin typeface="+mn-lt"/>
            </a:rPr>
            <a:t> </a:t>
          </a:r>
          <a:r>
            <a:rPr lang="en-US" sz="1600" dirty="0" err="1">
              <a:solidFill>
                <a:schemeClr val="tx1"/>
              </a:solidFill>
              <a:latin typeface="+mn-lt"/>
            </a:rPr>
            <a:t>toimenpiteistä</a:t>
          </a:r>
          <a:r>
            <a:rPr lang="en-US" sz="1600" dirty="0">
              <a:solidFill>
                <a:schemeClr val="tx1"/>
              </a:solidFill>
              <a:latin typeface="+mn-lt"/>
            </a:rPr>
            <a:t> </a:t>
          </a:r>
          <a:r>
            <a:rPr lang="en-US" sz="1600" dirty="0" err="1">
              <a:solidFill>
                <a:schemeClr val="tx1"/>
              </a:solidFill>
              <a:latin typeface="+mn-lt"/>
            </a:rPr>
            <a:t>opiskelijan</a:t>
          </a:r>
          <a:r>
            <a:rPr lang="en-US" sz="1600" dirty="0">
              <a:solidFill>
                <a:schemeClr val="tx1"/>
              </a:solidFill>
              <a:latin typeface="+mn-lt"/>
            </a:rPr>
            <a:t> </a:t>
          </a:r>
          <a:r>
            <a:rPr lang="en-US" sz="1600" dirty="0" err="1">
              <a:solidFill>
                <a:schemeClr val="tx1"/>
              </a:solidFill>
              <a:latin typeface="+mn-lt"/>
            </a:rPr>
            <a:t>yksilökohtaisen</a:t>
          </a:r>
          <a:r>
            <a:rPr lang="en-US" sz="1600" dirty="0">
              <a:solidFill>
                <a:schemeClr val="tx1"/>
              </a:solidFill>
              <a:latin typeface="+mn-lt"/>
            </a:rPr>
            <a:t> </a:t>
          </a:r>
          <a:r>
            <a:rPr lang="en-US" sz="1600" dirty="0" err="1">
              <a:solidFill>
                <a:schemeClr val="tx1"/>
              </a:solidFill>
              <a:latin typeface="+mn-lt"/>
            </a:rPr>
            <a:t>opiskeluhuollon</a:t>
          </a:r>
          <a:r>
            <a:rPr lang="en-US" sz="1600" dirty="0">
              <a:solidFill>
                <a:schemeClr val="tx1"/>
              </a:solidFill>
              <a:latin typeface="+mn-lt"/>
            </a:rPr>
            <a:t> </a:t>
          </a:r>
          <a:r>
            <a:rPr lang="en-US" sz="1600" dirty="0" err="1">
              <a:solidFill>
                <a:schemeClr val="tx1"/>
              </a:solidFill>
              <a:latin typeface="+mn-lt"/>
            </a:rPr>
            <a:t>järjestämiseksi</a:t>
          </a:r>
          <a:r>
            <a:rPr lang="en-US" sz="1600" dirty="0">
              <a:solidFill>
                <a:schemeClr val="tx1"/>
              </a:solidFill>
              <a:latin typeface="+mn-lt"/>
            </a:rPr>
            <a:t> ja </a:t>
          </a:r>
          <a:r>
            <a:rPr lang="en-US" sz="1600" dirty="0" err="1">
              <a:solidFill>
                <a:schemeClr val="tx1"/>
              </a:solidFill>
              <a:latin typeface="+mn-lt"/>
            </a:rPr>
            <a:t>niiden</a:t>
          </a:r>
          <a:r>
            <a:rPr lang="en-US" sz="1600" dirty="0">
              <a:solidFill>
                <a:schemeClr val="tx1"/>
              </a:solidFill>
              <a:latin typeface="+mn-lt"/>
            </a:rPr>
            <a:t> </a:t>
          </a:r>
          <a:r>
            <a:rPr lang="en-US" sz="1600" dirty="0" err="1">
              <a:solidFill>
                <a:schemeClr val="tx1"/>
              </a:solidFill>
              <a:latin typeface="+mn-lt"/>
            </a:rPr>
            <a:t>toteuttamisesta</a:t>
          </a:r>
          <a:r>
            <a:rPr lang="en-US" sz="1600" dirty="0">
              <a:solidFill>
                <a:schemeClr val="tx1"/>
              </a:solidFill>
              <a:latin typeface="+mn-lt"/>
            </a:rPr>
            <a:t> ja </a:t>
          </a:r>
          <a:r>
            <a:rPr lang="en-US" sz="1600" dirty="0" err="1">
              <a:solidFill>
                <a:schemeClr val="tx1"/>
              </a:solidFill>
              <a:latin typeface="+mn-lt"/>
            </a:rPr>
            <a:t>seurannasta</a:t>
          </a:r>
          <a:r>
            <a:rPr lang="en-US" sz="1600" dirty="0">
              <a:solidFill>
                <a:schemeClr val="tx1"/>
              </a:solidFill>
              <a:latin typeface="+mn-lt"/>
            </a:rPr>
            <a:t> </a:t>
          </a:r>
          <a:r>
            <a:rPr lang="en-US" sz="1600" dirty="0" err="1">
              <a:solidFill>
                <a:schemeClr val="tx1"/>
              </a:solidFill>
              <a:latin typeface="+mn-lt"/>
            </a:rPr>
            <a:t>vastaavat</a:t>
          </a:r>
          <a:r>
            <a:rPr lang="en-US" sz="1600" dirty="0">
              <a:solidFill>
                <a:schemeClr val="tx1"/>
              </a:solidFill>
              <a:latin typeface="+mn-lt"/>
            </a:rPr>
            <a:t> </a:t>
          </a:r>
          <a:r>
            <a:rPr lang="en-US" sz="1600" dirty="0" err="1">
              <a:solidFill>
                <a:schemeClr val="tx1"/>
              </a:solidFill>
              <a:latin typeface="+mn-lt"/>
            </a:rPr>
            <a:t>tahot</a:t>
          </a:r>
          <a:endParaRPr lang="en-US" sz="1600" dirty="0">
            <a:solidFill>
              <a:schemeClr val="tx1"/>
            </a:solidFill>
            <a:latin typeface="+mn-lt"/>
          </a:endParaRPr>
        </a:p>
      </dgm:t>
    </dgm:pt>
    <dgm:pt modelId="{BEFC0F52-E97B-49B8-9A11-9C79B37E098F}" type="parTrans" cxnId="{C4428CF4-85FD-44A6-B17D-280CBB6889BE}">
      <dgm:prSet/>
      <dgm:spPr/>
      <dgm:t>
        <a:bodyPr/>
        <a:lstStyle/>
        <a:p>
          <a:endParaRPr lang="fi-FI" sz="1600">
            <a:solidFill>
              <a:schemeClr val="tx1"/>
            </a:solidFill>
          </a:endParaRPr>
        </a:p>
      </dgm:t>
    </dgm:pt>
    <dgm:pt modelId="{8DF2684E-97A8-48FB-B498-66E326250FBA}" type="sibTrans" cxnId="{C4428CF4-85FD-44A6-B17D-280CBB6889BE}">
      <dgm:prSet custT="1"/>
      <dgm:spPr>
        <a:solidFill>
          <a:schemeClr val="tx2">
            <a:alpha val="90000"/>
          </a:schemeClr>
        </a:solidFill>
        <a:ln>
          <a:noFill/>
        </a:ln>
      </dgm:spPr>
      <dgm:t>
        <a:bodyPr/>
        <a:lstStyle/>
        <a:p>
          <a:endParaRPr lang="fi-FI" sz="1600">
            <a:solidFill>
              <a:schemeClr val="tx1"/>
            </a:solidFill>
          </a:endParaRPr>
        </a:p>
      </dgm:t>
    </dgm:pt>
    <dgm:pt modelId="{9D695A1F-1DF2-4259-8FDC-00C3AF04BCC0}">
      <dgm:prSet phldr="0" custT="1"/>
      <dgm:spPr>
        <a:solidFill>
          <a:schemeClr val="accent2"/>
        </a:solidFill>
      </dgm:spPr>
      <dgm:t>
        <a:bodyPr lIns="180000" tIns="54000" rIns="90000" bIns="72000"/>
        <a:lstStyle/>
        <a:p>
          <a:pPr rtl="0"/>
          <a:r>
            <a:rPr lang="fi-FI" sz="1600" b="0" dirty="0">
              <a:solidFill>
                <a:schemeClr val="tx1"/>
              </a:solidFill>
              <a:latin typeface="+mn-lt"/>
            </a:rPr>
            <a:t>4) Opiskelijaa koskeva välttämätön tieto liittyen opiskeluhuollossa toteutettuihin ja toteutettaviin toimenpiteisiin. Kirjauksen päivämäärä sekä kirjauksen tekijä ja hänen ammattinsa tai virka-asemansa.</a:t>
          </a:r>
        </a:p>
      </dgm:t>
    </dgm:pt>
    <dgm:pt modelId="{3D016A57-18E1-45F6-BA11-9BEF0EFCC7E1}" type="parTrans" cxnId="{0DAEA6ED-6331-410C-998B-EA0089C633C7}">
      <dgm:prSet/>
      <dgm:spPr/>
      <dgm:t>
        <a:bodyPr/>
        <a:lstStyle/>
        <a:p>
          <a:endParaRPr lang="fi-FI" sz="1600">
            <a:solidFill>
              <a:schemeClr val="tx1"/>
            </a:solidFill>
          </a:endParaRPr>
        </a:p>
      </dgm:t>
    </dgm:pt>
    <dgm:pt modelId="{BDA16EA5-A69F-4265-875B-CDD8E77D87E6}" type="sibTrans" cxnId="{0DAEA6ED-6331-410C-998B-EA0089C633C7}">
      <dgm:prSet/>
      <dgm:spPr/>
      <dgm:t>
        <a:bodyPr/>
        <a:lstStyle/>
        <a:p>
          <a:endParaRPr lang="fi-FI" sz="1600">
            <a:solidFill>
              <a:schemeClr val="tx1"/>
            </a:solidFill>
          </a:endParaRPr>
        </a:p>
      </dgm:t>
    </dgm:pt>
    <dgm:pt modelId="{52CFA5E4-9B40-441A-BB70-9BEF3A904CC9}">
      <dgm:prSet phldr="0" custT="1"/>
      <dgm:spPr>
        <a:solidFill>
          <a:schemeClr val="accent3">
            <a:lumMod val="40000"/>
            <a:lumOff val="60000"/>
          </a:schemeClr>
        </a:solidFill>
      </dgm:spPr>
      <dgm:t>
        <a:bodyPr lIns="180000" tIns="54000" rIns="90000" bIns="72000"/>
        <a:lstStyle/>
        <a:p>
          <a:pPr algn="l" rtl="0"/>
          <a:r>
            <a:rPr lang="en-US" sz="1600" dirty="0" err="1">
              <a:solidFill>
                <a:schemeClr val="tx1"/>
              </a:solidFill>
            </a:rPr>
            <a:t>Opiskeluhuoltokertomus</a:t>
          </a:r>
          <a:r>
            <a:rPr lang="en-US" sz="1600" dirty="0">
              <a:solidFill>
                <a:schemeClr val="tx1"/>
              </a:solidFill>
            </a:rPr>
            <a:t> </a:t>
          </a:r>
          <a:r>
            <a:rPr lang="en-US" sz="1600" dirty="0" err="1">
              <a:solidFill>
                <a:schemeClr val="tx1"/>
              </a:solidFill>
            </a:rPr>
            <a:t>laaditaan</a:t>
          </a:r>
          <a:r>
            <a:rPr lang="en-US" sz="1600" dirty="0">
              <a:solidFill>
                <a:schemeClr val="tx1"/>
              </a:solidFill>
            </a:rPr>
            <a:t> </a:t>
          </a:r>
          <a:r>
            <a:rPr lang="en-US" sz="1600" dirty="0" err="1">
              <a:solidFill>
                <a:schemeClr val="tx1"/>
              </a:solidFill>
            </a:rPr>
            <a:t>jatkuvaan</a:t>
          </a:r>
          <a:r>
            <a:rPr lang="en-US" sz="1600" dirty="0">
              <a:solidFill>
                <a:schemeClr val="tx1"/>
              </a:solidFill>
            </a:rPr>
            <a:t> </a:t>
          </a:r>
          <a:r>
            <a:rPr lang="en-US" sz="1600" dirty="0" err="1">
              <a:solidFill>
                <a:schemeClr val="tx1"/>
              </a:solidFill>
            </a:rPr>
            <a:t>muotoon</a:t>
          </a:r>
          <a:r>
            <a:rPr lang="en-US" sz="1600" dirty="0">
              <a:solidFill>
                <a:schemeClr val="tx1"/>
              </a:solidFill>
            </a:rPr>
            <a:t> </a:t>
          </a:r>
          <a:r>
            <a:rPr lang="en-US" sz="1600" dirty="0" err="1">
              <a:solidFill>
                <a:schemeClr val="tx1"/>
              </a:solidFill>
            </a:rPr>
            <a:t>aikajärjestyksessä</a:t>
          </a:r>
          <a:r>
            <a:rPr lang="en-US" sz="1600" dirty="0">
              <a:solidFill>
                <a:schemeClr val="tx1"/>
              </a:solidFill>
            </a:rPr>
            <a:t> </a:t>
          </a:r>
          <a:r>
            <a:rPr lang="en-US" sz="1600" dirty="0" err="1">
              <a:solidFill>
                <a:schemeClr val="tx1"/>
              </a:solidFill>
            </a:rPr>
            <a:t>eteneväksi</a:t>
          </a:r>
          <a:r>
            <a:rPr lang="en-US" sz="1600" dirty="0">
              <a:solidFill>
                <a:schemeClr val="tx1"/>
              </a:solidFill>
            </a:rPr>
            <a:t> ja </a:t>
          </a:r>
          <a:r>
            <a:rPr lang="en-US" sz="1600" dirty="0" err="1">
              <a:solidFill>
                <a:schemeClr val="tx1"/>
              </a:solidFill>
            </a:rPr>
            <a:t>siihen</a:t>
          </a:r>
          <a:r>
            <a:rPr lang="en-US" sz="1600" dirty="0">
              <a:solidFill>
                <a:schemeClr val="tx1"/>
              </a:solidFill>
            </a:rPr>
            <a:t> </a:t>
          </a:r>
          <a:r>
            <a:rPr lang="en-US" sz="1600" dirty="0" err="1">
              <a:solidFill>
                <a:schemeClr val="tx1"/>
              </a:solidFill>
            </a:rPr>
            <a:t>kirjataan</a:t>
          </a:r>
          <a:r>
            <a:rPr lang="en-US" sz="1600" dirty="0">
              <a:solidFill>
                <a:schemeClr val="tx1"/>
              </a:solidFill>
            </a:rPr>
            <a:t> </a:t>
          </a:r>
          <a:r>
            <a:rPr lang="en-US" sz="1600" dirty="0" err="1">
              <a:solidFill>
                <a:schemeClr val="tx1"/>
              </a:solidFill>
            </a:rPr>
            <a:t>opiskelijan</a:t>
          </a:r>
          <a:r>
            <a:rPr lang="en-US" sz="1600" dirty="0">
              <a:solidFill>
                <a:schemeClr val="tx1"/>
              </a:solidFill>
            </a:rPr>
            <a:t>:</a:t>
          </a:r>
          <a:endParaRPr lang="fi-FI" sz="1600" b="1" dirty="0">
            <a:solidFill>
              <a:schemeClr val="tx1"/>
            </a:solidFill>
            <a:latin typeface="Inter SemiBold"/>
          </a:endParaRPr>
        </a:p>
      </dgm:t>
    </dgm:pt>
    <dgm:pt modelId="{1CD22F69-8AE4-4DE0-B307-B14A80357122}" type="parTrans" cxnId="{AFD56D87-79DE-44B4-AAD8-0FCFDF6F1A4B}">
      <dgm:prSet/>
      <dgm:spPr/>
      <dgm:t>
        <a:bodyPr/>
        <a:lstStyle/>
        <a:p>
          <a:endParaRPr lang="fi-FI" sz="1600">
            <a:solidFill>
              <a:schemeClr val="tx1"/>
            </a:solidFill>
          </a:endParaRPr>
        </a:p>
      </dgm:t>
    </dgm:pt>
    <dgm:pt modelId="{D6104DF0-37C6-4F99-B716-106FD83C7DFD}" type="sibTrans" cxnId="{AFD56D87-79DE-44B4-AAD8-0FCFDF6F1A4B}">
      <dgm:prSet custT="1"/>
      <dgm:spPr>
        <a:solidFill>
          <a:schemeClr val="tx2">
            <a:alpha val="90000"/>
          </a:schemeClr>
        </a:solidFill>
        <a:ln>
          <a:noFill/>
        </a:ln>
      </dgm:spPr>
      <dgm:t>
        <a:bodyPr/>
        <a:lstStyle/>
        <a:p>
          <a:endParaRPr lang="fi-FI" sz="1600">
            <a:solidFill>
              <a:schemeClr val="tx1"/>
            </a:solidFill>
          </a:endParaRPr>
        </a:p>
      </dgm:t>
    </dgm:pt>
    <dgm:pt modelId="{0E008D4D-4CF1-4C1B-9AB3-14BD3EDE18FD}" type="pres">
      <dgm:prSet presAssocID="{A28A0769-D43F-449A-8EE0-455314CCE31D}" presName="outerComposite" presStyleCnt="0">
        <dgm:presLayoutVars>
          <dgm:chMax val="5"/>
          <dgm:dir/>
          <dgm:resizeHandles val="exact"/>
        </dgm:presLayoutVars>
      </dgm:prSet>
      <dgm:spPr/>
    </dgm:pt>
    <dgm:pt modelId="{B05A3BE7-A9FA-4EE9-9768-E9838B1C8FD8}" type="pres">
      <dgm:prSet presAssocID="{A28A0769-D43F-449A-8EE0-455314CCE31D}" presName="dummyMaxCanvas" presStyleCnt="0">
        <dgm:presLayoutVars/>
      </dgm:prSet>
      <dgm:spPr/>
    </dgm:pt>
    <dgm:pt modelId="{C6883804-ABB2-4054-B4C2-94133D208BB1}" type="pres">
      <dgm:prSet presAssocID="{A28A0769-D43F-449A-8EE0-455314CCE31D}" presName="FiveNodes_1" presStyleLbl="node1" presStyleIdx="0" presStyleCnt="5">
        <dgm:presLayoutVars>
          <dgm:bulletEnabled val="1"/>
        </dgm:presLayoutVars>
      </dgm:prSet>
      <dgm:spPr/>
    </dgm:pt>
    <dgm:pt modelId="{F3AF7944-E7D0-4F0E-BCF5-752C2E0B8FC4}" type="pres">
      <dgm:prSet presAssocID="{A28A0769-D43F-449A-8EE0-455314CCE31D}" presName="FiveNodes_2" presStyleLbl="node1" presStyleIdx="1" presStyleCnt="5">
        <dgm:presLayoutVars>
          <dgm:bulletEnabled val="1"/>
        </dgm:presLayoutVars>
      </dgm:prSet>
      <dgm:spPr/>
    </dgm:pt>
    <dgm:pt modelId="{3D13625D-6A11-4E66-A3B2-09888CF0E33B}" type="pres">
      <dgm:prSet presAssocID="{A28A0769-D43F-449A-8EE0-455314CCE31D}" presName="FiveNodes_3" presStyleLbl="node1" presStyleIdx="2" presStyleCnt="5">
        <dgm:presLayoutVars>
          <dgm:bulletEnabled val="1"/>
        </dgm:presLayoutVars>
      </dgm:prSet>
      <dgm:spPr/>
    </dgm:pt>
    <dgm:pt modelId="{06D86EC4-C18B-405C-9C1D-226619C00A3D}" type="pres">
      <dgm:prSet presAssocID="{A28A0769-D43F-449A-8EE0-455314CCE31D}" presName="FiveNodes_4" presStyleLbl="node1" presStyleIdx="3" presStyleCnt="5">
        <dgm:presLayoutVars>
          <dgm:bulletEnabled val="1"/>
        </dgm:presLayoutVars>
      </dgm:prSet>
      <dgm:spPr/>
    </dgm:pt>
    <dgm:pt modelId="{40E90F9D-E97C-46BC-B9AD-02A409DAD702}" type="pres">
      <dgm:prSet presAssocID="{A28A0769-D43F-449A-8EE0-455314CCE31D}" presName="FiveNodes_5" presStyleLbl="node1" presStyleIdx="4" presStyleCnt="5">
        <dgm:presLayoutVars>
          <dgm:bulletEnabled val="1"/>
        </dgm:presLayoutVars>
      </dgm:prSet>
      <dgm:spPr/>
    </dgm:pt>
    <dgm:pt modelId="{79A29116-3D3A-447C-9D2A-66FB4690A50F}" type="pres">
      <dgm:prSet presAssocID="{A28A0769-D43F-449A-8EE0-455314CCE31D}" presName="FiveConn_1-2" presStyleLbl="fgAccFollowNode1" presStyleIdx="0" presStyleCnt="4">
        <dgm:presLayoutVars>
          <dgm:bulletEnabled val="1"/>
        </dgm:presLayoutVars>
      </dgm:prSet>
      <dgm:spPr/>
    </dgm:pt>
    <dgm:pt modelId="{40E146C2-97B6-4EC5-9201-8F9E9E6A657B}" type="pres">
      <dgm:prSet presAssocID="{A28A0769-D43F-449A-8EE0-455314CCE31D}" presName="FiveConn_2-3" presStyleLbl="fgAccFollowNode1" presStyleIdx="1" presStyleCnt="4">
        <dgm:presLayoutVars>
          <dgm:bulletEnabled val="1"/>
        </dgm:presLayoutVars>
      </dgm:prSet>
      <dgm:spPr/>
    </dgm:pt>
    <dgm:pt modelId="{5A44FABD-037C-4FFD-96E9-6D387ADECE1C}" type="pres">
      <dgm:prSet presAssocID="{A28A0769-D43F-449A-8EE0-455314CCE31D}" presName="FiveConn_3-4" presStyleLbl="fgAccFollowNode1" presStyleIdx="2" presStyleCnt="4">
        <dgm:presLayoutVars>
          <dgm:bulletEnabled val="1"/>
        </dgm:presLayoutVars>
      </dgm:prSet>
      <dgm:spPr/>
    </dgm:pt>
    <dgm:pt modelId="{33883A07-3F71-4C75-A98F-5BEDFD3768D2}" type="pres">
      <dgm:prSet presAssocID="{A28A0769-D43F-449A-8EE0-455314CCE31D}" presName="FiveConn_4-5" presStyleLbl="fgAccFollowNode1" presStyleIdx="3" presStyleCnt="4">
        <dgm:presLayoutVars>
          <dgm:bulletEnabled val="1"/>
        </dgm:presLayoutVars>
      </dgm:prSet>
      <dgm:spPr/>
    </dgm:pt>
    <dgm:pt modelId="{DDEAD207-5170-4FBB-8B7A-3D33369288D0}" type="pres">
      <dgm:prSet presAssocID="{A28A0769-D43F-449A-8EE0-455314CCE31D}" presName="FiveNodes_1_text" presStyleLbl="node1" presStyleIdx="4" presStyleCnt="5">
        <dgm:presLayoutVars>
          <dgm:bulletEnabled val="1"/>
        </dgm:presLayoutVars>
      </dgm:prSet>
      <dgm:spPr/>
    </dgm:pt>
    <dgm:pt modelId="{BB3425DA-C63B-4257-9EFC-99729409FB4E}" type="pres">
      <dgm:prSet presAssocID="{A28A0769-D43F-449A-8EE0-455314CCE31D}" presName="FiveNodes_2_text" presStyleLbl="node1" presStyleIdx="4" presStyleCnt="5">
        <dgm:presLayoutVars>
          <dgm:bulletEnabled val="1"/>
        </dgm:presLayoutVars>
      </dgm:prSet>
      <dgm:spPr/>
    </dgm:pt>
    <dgm:pt modelId="{3CD4B14F-17B7-49F4-937B-A43AEC86F168}" type="pres">
      <dgm:prSet presAssocID="{A28A0769-D43F-449A-8EE0-455314CCE31D}" presName="FiveNodes_3_text" presStyleLbl="node1" presStyleIdx="4" presStyleCnt="5">
        <dgm:presLayoutVars>
          <dgm:bulletEnabled val="1"/>
        </dgm:presLayoutVars>
      </dgm:prSet>
      <dgm:spPr/>
    </dgm:pt>
    <dgm:pt modelId="{8AB5D234-91BF-4700-B2A1-B46822AA1434}" type="pres">
      <dgm:prSet presAssocID="{A28A0769-D43F-449A-8EE0-455314CCE31D}" presName="FiveNodes_4_text" presStyleLbl="node1" presStyleIdx="4" presStyleCnt="5">
        <dgm:presLayoutVars>
          <dgm:bulletEnabled val="1"/>
        </dgm:presLayoutVars>
      </dgm:prSet>
      <dgm:spPr/>
    </dgm:pt>
    <dgm:pt modelId="{0D82827C-1429-4A40-AEFE-6972C1380F86}" type="pres">
      <dgm:prSet presAssocID="{A28A0769-D43F-449A-8EE0-455314CCE31D}" presName="FiveNodes_5_text" presStyleLbl="node1" presStyleIdx="4" presStyleCnt="5">
        <dgm:presLayoutVars>
          <dgm:bulletEnabled val="1"/>
        </dgm:presLayoutVars>
      </dgm:prSet>
      <dgm:spPr/>
    </dgm:pt>
  </dgm:ptLst>
  <dgm:cxnLst>
    <dgm:cxn modelId="{EE3D3303-5CA5-4825-8A02-1EAD68B2921A}" type="presOf" srcId="{11273781-325B-44C7-88E3-4C755E234D9F}" destId="{BB3425DA-C63B-4257-9EFC-99729409FB4E}" srcOrd="1" destOrd="0" presId="urn:microsoft.com/office/officeart/2005/8/layout/vProcess5"/>
    <dgm:cxn modelId="{28F99605-360F-44F6-8BB3-13413B89595C}" type="presOf" srcId="{9D695A1F-1DF2-4259-8FDC-00C3AF04BCC0}" destId="{40E90F9D-E97C-46BC-B9AD-02A409DAD702}" srcOrd="0" destOrd="0" presId="urn:microsoft.com/office/officeart/2005/8/layout/vProcess5"/>
    <dgm:cxn modelId="{3479600A-FC41-454E-9B30-E254AB9DBF33}" type="presOf" srcId="{8DF2684E-97A8-48FB-B498-66E326250FBA}" destId="{33883A07-3F71-4C75-A98F-5BEDFD3768D2}" srcOrd="0" destOrd="0" presId="urn:microsoft.com/office/officeart/2005/8/layout/vProcess5"/>
    <dgm:cxn modelId="{800B4B15-C888-4149-90A8-4DE00669C12D}" type="presOf" srcId="{9D695A1F-1DF2-4259-8FDC-00C3AF04BCC0}" destId="{0D82827C-1429-4A40-AEFE-6972C1380F86}" srcOrd="1" destOrd="0" presId="urn:microsoft.com/office/officeart/2005/8/layout/vProcess5"/>
    <dgm:cxn modelId="{9FE8942A-B7F2-4516-B6DC-E9DE89BEB4F2}" type="presOf" srcId="{52CFA5E4-9B40-441A-BB70-9BEF3A904CC9}" destId="{DDEAD207-5170-4FBB-8B7A-3D33369288D0}" srcOrd="1" destOrd="0" presId="urn:microsoft.com/office/officeart/2005/8/layout/vProcess5"/>
    <dgm:cxn modelId="{F536AA40-14D6-421A-B77F-6A3404937EF3}" type="presOf" srcId="{332F6FE3-2DDB-40BA-A440-FDEE3171B3EF}" destId="{3CD4B14F-17B7-49F4-937B-A43AEC86F168}" srcOrd="1" destOrd="0" presId="urn:microsoft.com/office/officeart/2005/8/layout/vProcess5"/>
    <dgm:cxn modelId="{DB18C75F-482D-42F2-8FC5-0DBC3474E296}" type="presOf" srcId="{F5FC241B-87B7-4787-9CC7-F352651BA3EB}" destId="{8AB5D234-91BF-4700-B2A1-B46822AA1434}" srcOrd="1" destOrd="0" presId="urn:microsoft.com/office/officeart/2005/8/layout/vProcess5"/>
    <dgm:cxn modelId="{D8E33B4F-BE2B-41EE-A12A-3742D88E9DBE}" type="presOf" srcId="{A28A0769-D43F-449A-8EE0-455314CCE31D}" destId="{0E008D4D-4CF1-4C1B-9AB3-14BD3EDE18FD}" srcOrd="0" destOrd="0" presId="urn:microsoft.com/office/officeart/2005/8/layout/vProcess5"/>
    <dgm:cxn modelId="{80A7F659-6834-492E-989A-C45AF3EBFA30}" type="presOf" srcId="{953ACCC6-FABD-4018-B681-E6E48CE00A07}" destId="{5A44FABD-037C-4FFD-96E9-6D387ADECE1C}" srcOrd="0" destOrd="0" presId="urn:microsoft.com/office/officeart/2005/8/layout/vProcess5"/>
    <dgm:cxn modelId="{E7D1D17A-A499-4644-9143-7B9976DF9D74}" type="presOf" srcId="{F5FC241B-87B7-4787-9CC7-F352651BA3EB}" destId="{06D86EC4-C18B-405C-9C1D-226619C00A3D}" srcOrd="0" destOrd="0" presId="urn:microsoft.com/office/officeart/2005/8/layout/vProcess5"/>
    <dgm:cxn modelId="{AFD56D87-79DE-44B4-AAD8-0FCFDF6F1A4B}" srcId="{A28A0769-D43F-449A-8EE0-455314CCE31D}" destId="{52CFA5E4-9B40-441A-BB70-9BEF3A904CC9}" srcOrd="0" destOrd="0" parTransId="{1CD22F69-8AE4-4DE0-B307-B14A80357122}" sibTransId="{D6104DF0-37C6-4F99-B716-106FD83C7DFD}"/>
    <dgm:cxn modelId="{42001B8E-DEC6-48B7-B5BD-D68A03F44F03}" type="presOf" srcId="{332F6FE3-2DDB-40BA-A440-FDEE3171B3EF}" destId="{3D13625D-6A11-4E66-A3B2-09888CF0E33B}" srcOrd="0" destOrd="0" presId="urn:microsoft.com/office/officeart/2005/8/layout/vProcess5"/>
    <dgm:cxn modelId="{13D63A96-BCF1-4388-B599-479E3385D69E}" type="presOf" srcId="{2C3BB556-2BFD-4FFD-B51D-5C75A6567747}" destId="{40E146C2-97B6-4EC5-9201-8F9E9E6A657B}" srcOrd="0" destOrd="0" presId="urn:microsoft.com/office/officeart/2005/8/layout/vProcess5"/>
    <dgm:cxn modelId="{824771A1-BF59-45C5-B4E0-855E95903355}" type="presOf" srcId="{11273781-325B-44C7-88E3-4C755E234D9F}" destId="{F3AF7944-E7D0-4F0E-BCF5-752C2E0B8FC4}" srcOrd="0" destOrd="0" presId="urn:microsoft.com/office/officeart/2005/8/layout/vProcess5"/>
    <dgm:cxn modelId="{90D903B8-0CD2-49E2-AB1C-C9DB548E48FD}" srcId="{A28A0769-D43F-449A-8EE0-455314CCE31D}" destId="{11273781-325B-44C7-88E3-4C755E234D9F}" srcOrd="1" destOrd="0" parTransId="{9A6B87E6-129A-4805-96AE-8645B33CCB1F}" sibTransId="{2C3BB556-2BFD-4FFD-B51D-5C75A6567747}"/>
    <dgm:cxn modelId="{108B8EBC-FCF7-45A3-B3E9-B15D0403311E}" type="presOf" srcId="{52CFA5E4-9B40-441A-BB70-9BEF3A904CC9}" destId="{C6883804-ABB2-4054-B4C2-94133D208BB1}" srcOrd="0" destOrd="0" presId="urn:microsoft.com/office/officeart/2005/8/layout/vProcess5"/>
    <dgm:cxn modelId="{019028DD-B51D-498B-8D7F-FBFD277A77AC}" type="presOf" srcId="{D6104DF0-37C6-4F99-B716-106FD83C7DFD}" destId="{79A29116-3D3A-447C-9D2A-66FB4690A50F}" srcOrd="0" destOrd="0" presId="urn:microsoft.com/office/officeart/2005/8/layout/vProcess5"/>
    <dgm:cxn modelId="{0DAEA6ED-6331-410C-998B-EA0089C633C7}" srcId="{A28A0769-D43F-449A-8EE0-455314CCE31D}" destId="{9D695A1F-1DF2-4259-8FDC-00C3AF04BCC0}" srcOrd="4" destOrd="0" parTransId="{3D016A57-18E1-45F6-BA11-9BEF0EFCC7E1}" sibTransId="{BDA16EA5-A69F-4265-875B-CDD8E77D87E6}"/>
    <dgm:cxn modelId="{C4428CF4-85FD-44A6-B17D-280CBB6889BE}" srcId="{A28A0769-D43F-449A-8EE0-455314CCE31D}" destId="{F5FC241B-87B7-4787-9CC7-F352651BA3EB}" srcOrd="3" destOrd="0" parTransId="{BEFC0F52-E97B-49B8-9A11-9C79B37E098F}" sibTransId="{8DF2684E-97A8-48FB-B498-66E326250FBA}"/>
    <dgm:cxn modelId="{AF36C0F5-F16C-4C3B-B050-C28165F7E6EF}" srcId="{A28A0769-D43F-449A-8EE0-455314CCE31D}" destId="{332F6FE3-2DDB-40BA-A440-FDEE3171B3EF}" srcOrd="2" destOrd="0" parTransId="{825610FF-FEFC-456C-951D-A7905DBE3CD6}" sibTransId="{953ACCC6-FABD-4018-B681-E6E48CE00A07}"/>
    <dgm:cxn modelId="{BDC95536-00A1-4816-BDEF-3AE169D3D65C}" type="presParOf" srcId="{0E008D4D-4CF1-4C1B-9AB3-14BD3EDE18FD}" destId="{B05A3BE7-A9FA-4EE9-9768-E9838B1C8FD8}" srcOrd="0" destOrd="0" presId="urn:microsoft.com/office/officeart/2005/8/layout/vProcess5"/>
    <dgm:cxn modelId="{5D4CB886-CDCE-4741-BB95-83AA2E10A857}" type="presParOf" srcId="{0E008D4D-4CF1-4C1B-9AB3-14BD3EDE18FD}" destId="{C6883804-ABB2-4054-B4C2-94133D208BB1}" srcOrd="1" destOrd="0" presId="urn:microsoft.com/office/officeart/2005/8/layout/vProcess5"/>
    <dgm:cxn modelId="{994C645B-3190-4AEB-B690-03EE583CA410}" type="presParOf" srcId="{0E008D4D-4CF1-4C1B-9AB3-14BD3EDE18FD}" destId="{F3AF7944-E7D0-4F0E-BCF5-752C2E0B8FC4}" srcOrd="2" destOrd="0" presId="urn:microsoft.com/office/officeart/2005/8/layout/vProcess5"/>
    <dgm:cxn modelId="{C33EF9F1-21D8-4CF0-8289-AEBE61E47F35}" type="presParOf" srcId="{0E008D4D-4CF1-4C1B-9AB3-14BD3EDE18FD}" destId="{3D13625D-6A11-4E66-A3B2-09888CF0E33B}" srcOrd="3" destOrd="0" presId="urn:microsoft.com/office/officeart/2005/8/layout/vProcess5"/>
    <dgm:cxn modelId="{705C84C5-3E49-4123-8768-DD466B74240C}" type="presParOf" srcId="{0E008D4D-4CF1-4C1B-9AB3-14BD3EDE18FD}" destId="{06D86EC4-C18B-405C-9C1D-226619C00A3D}" srcOrd="4" destOrd="0" presId="urn:microsoft.com/office/officeart/2005/8/layout/vProcess5"/>
    <dgm:cxn modelId="{61A428C5-6B1B-430C-B5F2-532BDCE1E6DD}" type="presParOf" srcId="{0E008D4D-4CF1-4C1B-9AB3-14BD3EDE18FD}" destId="{40E90F9D-E97C-46BC-B9AD-02A409DAD702}" srcOrd="5" destOrd="0" presId="urn:microsoft.com/office/officeart/2005/8/layout/vProcess5"/>
    <dgm:cxn modelId="{EF7610F9-A816-4B2F-A8D5-F713802AC302}" type="presParOf" srcId="{0E008D4D-4CF1-4C1B-9AB3-14BD3EDE18FD}" destId="{79A29116-3D3A-447C-9D2A-66FB4690A50F}" srcOrd="6" destOrd="0" presId="urn:microsoft.com/office/officeart/2005/8/layout/vProcess5"/>
    <dgm:cxn modelId="{AF46575C-D68A-4CD3-9A09-EA88068CB8EA}" type="presParOf" srcId="{0E008D4D-4CF1-4C1B-9AB3-14BD3EDE18FD}" destId="{40E146C2-97B6-4EC5-9201-8F9E9E6A657B}" srcOrd="7" destOrd="0" presId="urn:microsoft.com/office/officeart/2005/8/layout/vProcess5"/>
    <dgm:cxn modelId="{22C538C1-12C5-4116-84C1-C50E794B1D8A}" type="presParOf" srcId="{0E008D4D-4CF1-4C1B-9AB3-14BD3EDE18FD}" destId="{5A44FABD-037C-4FFD-96E9-6D387ADECE1C}" srcOrd="8" destOrd="0" presId="urn:microsoft.com/office/officeart/2005/8/layout/vProcess5"/>
    <dgm:cxn modelId="{04BE17F1-EB73-460D-B09F-27BAB02F0B66}" type="presParOf" srcId="{0E008D4D-4CF1-4C1B-9AB3-14BD3EDE18FD}" destId="{33883A07-3F71-4C75-A98F-5BEDFD3768D2}" srcOrd="9" destOrd="0" presId="urn:microsoft.com/office/officeart/2005/8/layout/vProcess5"/>
    <dgm:cxn modelId="{CB865672-83F2-4D13-866F-E8CAC0C5D40A}" type="presParOf" srcId="{0E008D4D-4CF1-4C1B-9AB3-14BD3EDE18FD}" destId="{DDEAD207-5170-4FBB-8B7A-3D33369288D0}" srcOrd="10" destOrd="0" presId="urn:microsoft.com/office/officeart/2005/8/layout/vProcess5"/>
    <dgm:cxn modelId="{E78AF9BD-95DC-4038-ADCA-FDE5702EA45F}" type="presParOf" srcId="{0E008D4D-4CF1-4C1B-9AB3-14BD3EDE18FD}" destId="{BB3425DA-C63B-4257-9EFC-99729409FB4E}" srcOrd="11" destOrd="0" presId="urn:microsoft.com/office/officeart/2005/8/layout/vProcess5"/>
    <dgm:cxn modelId="{A9144999-F53D-4184-8783-260AFEB7B1CA}" type="presParOf" srcId="{0E008D4D-4CF1-4C1B-9AB3-14BD3EDE18FD}" destId="{3CD4B14F-17B7-49F4-937B-A43AEC86F168}" srcOrd="12" destOrd="0" presId="urn:microsoft.com/office/officeart/2005/8/layout/vProcess5"/>
    <dgm:cxn modelId="{94061740-D083-4E7B-8F49-4D94C279C703}" type="presParOf" srcId="{0E008D4D-4CF1-4C1B-9AB3-14BD3EDE18FD}" destId="{8AB5D234-91BF-4700-B2A1-B46822AA1434}" srcOrd="13" destOrd="0" presId="urn:microsoft.com/office/officeart/2005/8/layout/vProcess5"/>
    <dgm:cxn modelId="{4B7DE71A-C493-4459-BFF9-2734A76E653B}" type="presParOf" srcId="{0E008D4D-4CF1-4C1B-9AB3-14BD3EDE18FD}" destId="{0D82827C-1429-4A40-AEFE-6972C1380F86}"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883804-ABB2-4054-B4C2-94133D208BB1}">
      <dsp:nvSpPr>
        <dsp:cNvPr id="0" name=""/>
        <dsp:cNvSpPr/>
      </dsp:nvSpPr>
      <dsp:spPr>
        <a:xfrm>
          <a:off x="0" y="0"/>
          <a:ext cx="8649525" cy="777811"/>
        </a:xfrm>
        <a:prstGeom prst="roundRect">
          <a:avLst>
            <a:gd name="adj" fmla="val 10000"/>
          </a:avLst>
        </a:prstGeom>
        <a:solidFill>
          <a:schemeClr val="accent3">
            <a:lumMod val="40000"/>
            <a:lumOff val="6000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54000" rIns="90000" bIns="72000" numCol="1" spcCol="1270" anchor="ctr" anchorCtr="0">
          <a:noAutofit/>
        </a:bodyPr>
        <a:lstStyle/>
        <a:p>
          <a:pPr marL="0" lvl="0" indent="0" algn="l" defTabSz="711200" rtl="0">
            <a:lnSpc>
              <a:spcPct val="90000"/>
            </a:lnSpc>
            <a:spcBef>
              <a:spcPct val="0"/>
            </a:spcBef>
            <a:spcAft>
              <a:spcPct val="35000"/>
            </a:spcAft>
            <a:buNone/>
          </a:pPr>
          <a:r>
            <a:rPr lang="en-US" sz="1600" kern="1200" dirty="0" err="1">
              <a:solidFill>
                <a:schemeClr val="tx1"/>
              </a:solidFill>
            </a:rPr>
            <a:t>Opiskeluhuoltokertomus</a:t>
          </a:r>
          <a:r>
            <a:rPr lang="en-US" sz="1600" kern="1200" dirty="0">
              <a:solidFill>
                <a:schemeClr val="tx1"/>
              </a:solidFill>
            </a:rPr>
            <a:t> </a:t>
          </a:r>
          <a:r>
            <a:rPr lang="en-US" sz="1600" kern="1200" dirty="0" err="1">
              <a:solidFill>
                <a:schemeClr val="tx1"/>
              </a:solidFill>
            </a:rPr>
            <a:t>laaditaan</a:t>
          </a:r>
          <a:r>
            <a:rPr lang="en-US" sz="1600" kern="1200" dirty="0">
              <a:solidFill>
                <a:schemeClr val="tx1"/>
              </a:solidFill>
            </a:rPr>
            <a:t> </a:t>
          </a:r>
          <a:r>
            <a:rPr lang="en-US" sz="1600" kern="1200" dirty="0" err="1">
              <a:solidFill>
                <a:schemeClr val="tx1"/>
              </a:solidFill>
            </a:rPr>
            <a:t>jatkuvaan</a:t>
          </a:r>
          <a:r>
            <a:rPr lang="en-US" sz="1600" kern="1200" dirty="0">
              <a:solidFill>
                <a:schemeClr val="tx1"/>
              </a:solidFill>
            </a:rPr>
            <a:t> </a:t>
          </a:r>
          <a:r>
            <a:rPr lang="en-US" sz="1600" kern="1200" dirty="0" err="1">
              <a:solidFill>
                <a:schemeClr val="tx1"/>
              </a:solidFill>
            </a:rPr>
            <a:t>muotoon</a:t>
          </a:r>
          <a:r>
            <a:rPr lang="en-US" sz="1600" kern="1200" dirty="0">
              <a:solidFill>
                <a:schemeClr val="tx1"/>
              </a:solidFill>
            </a:rPr>
            <a:t> </a:t>
          </a:r>
          <a:r>
            <a:rPr lang="en-US" sz="1600" kern="1200" dirty="0" err="1">
              <a:solidFill>
                <a:schemeClr val="tx1"/>
              </a:solidFill>
            </a:rPr>
            <a:t>aikajärjestyksessä</a:t>
          </a:r>
          <a:r>
            <a:rPr lang="en-US" sz="1600" kern="1200" dirty="0">
              <a:solidFill>
                <a:schemeClr val="tx1"/>
              </a:solidFill>
            </a:rPr>
            <a:t> </a:t>
          </a:r>
          <a:r>
            <a:rPr lang="en-US" sz="1600" kern="1200" dirty="0" err="1">
              <a:solidFill>
                <a:schemeClr val="tx1"/>
              </a:solidFill>
            </a:rPr>
            <a:t>eteneväksi</a:t>
          </a:r>
          <a:r>
            <a:rPr lang="en-US" sz="1600" kern="1200" dirty="0">
              <a:solidFill>
                <a:schemeClr val="tx1"/>
              </a:solidFill>
            </a:rPr>
            <a:t> ja </a:t>
          </a:r>
          <a:r>
            <a:rPr lang="en-US" sz="1600" kern="1200" dirty="0" err="1">
              <a:solidFill>
                <a:schemeClr val="tx1"/>
              </a:solidFill>
            </a:rPr>
            <a:t>siihen</a:t>
          </a:r>
          <a:r>
            <a:rPr lang="en-US" sz="1600" kern="1200" dirty="0">
              <a:solidFill>
                <a:schemeClr val="tx1"/>
              </a:solidFill>
            </a:rPr>
            <a:t> </a:t>
          </a:r>
          <a:r>
            <a:rPr lang="en-US" sz="1600" kern="1200" dirty="0" err="1">
              <a:solidFill>
                <a:schemeClr val="tx1"/>
              </a:solidFill>
            </a:rPr>
            <a:t>kirjataan</a:t>
          </a:r>
          <a:r>
            <a:rPr lang="en-US" sz="1600" kern="1200" dirty="0">
              <a:solidFill>
                <a:schemeClr val="tx1"/>
              </a:solidFill>
            </a:rPr>
            <a:t> </a:t>
          </a:r>
          <a:r>
            <a:rPr lang="en-US" sz="1600" kern="1200" dirty="0" err="1">
              <a:solidFill>
                <a:schemeClr val="tx1"/>
              </a:solidFill>
            </a:rPr>
            <a:t>opiskelijan</a:t>
          </a:r>
          <a:r>
            <a:rPr lang="en-US" sz="1600" kern="1200" dirty="0">
              <a:solidFill>
                <a:schemeClr val="tx1"/>
              </a:solidFill>
            </a:rPr>
            <a:t>:</a:t>
          </a:r>
          <a:endParaRPr lang="fi-FI" sz="1600" b="1" kern="1200" dirty="0">
            <a:solidFill>
              <a:schemeClr val="tx1"/>
            </a:solidFill>
            <a:latin typeface="Inter SemiBold"/>
          </a:endParaRPr>
        </a:p>
      </dsp:txBody>
      <dsp:txXfrm>
        <a:off x="22781" y="22781"/>
        <a:ext cx="7719202" cy="732249"/>
      </dsp:txXfrm>
    </dsp:sp>
    <dsp:sp modelId="{F3AF7944-E7D0-4F0E-BCF5-752C2E0B8FC4}">
      <dsp:nvSpPr>
        <dsp:cNvPr id="0" name=""/>
        <dsp:cNvSpPr/>
      </dsp:nvSpPr>
      <dsp:spPr>
        <a:xfrm>
          <a:off x="645906" y="885840"/>
          <a:ext cx="8649525" cy="777811"/>
        </a:xfrm>
        <a:prstGeom prst="roundRect">
          <a:avLst>
            <a:gd name="adj" fmla="val 10000"/>
          </a:avLst>
        </a:prstGeom>
        <a:solidFill>
          <a:schemeClr val="accent2">
            <a:lumMod val="20000"/>
            <a:lumOff val="8000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54000" rIns="90000" bIns="72000" numCol="1" spcCol="1270" anchor="ctr" anchorCtr="0">
          <a:noAutofit/>
        </a:bodyPr>
        <a:lstStyle/>
        <a:p>
          <a:pPr marL="0" lvl="0" indent="0" algn="l" defTabSz="711200" rtl="0">
            <a:lnSpc>
              <a:spcPct val="90000"/>
            </a:lnSpc>
            <a:spcBef>
              <a:spcPct val="0"/>
            </a:spcBef>
            <a:spcAft>
              <a:spcPct val="35000"/>
            </a:spcAft>
            <a:buNone/>
          </a:pPr>
          <a:r>
            <a:rPr lang="en-US" sz="1600" b="0" kern="1200" dirty="0">
              <a:solidFill>
                <a:schemeClr val="tx1"/>
              </a:solidFill>
              <a:latin typeface="+mn-lt"/>
            </a:rPr>
            <a:t>1) </a:t>
          </a:r>
          <a:r>
            <a:rPr lang="en-US" sz="1600" b="0" kern="1200" dirty="0" err="1">
              <a:solidFill>
                <a:schemeClr val="tx1"/>
              </a:solidFill>
              <a:latin typeface="+mn-lt"/>
            </a:rPr>
            <a:t>Nimi</a:t>
          </a:r>
          <a:r>
            <a:rPr lang="en-US" sz="1600" b="0" kern="1200" dirty="0">
              <a:solidFill>
                <a:schemeClr val="tx1"/>
              </a:solidFill>
              <a:latin typeface="+mn-lt"/>
            </a:rPr>
            <a:t>, </a:t>
          </a:r>
          <a:r>
            <a:rPr lang="en-US" sz="1600" b="0" kern="1200" dirty="0" err="1">
              <a:solidFill>
                <a:schemeClr val="tx1"/>
              </a:solidFill>
              <a:latin typeface="+mn-lt"/>
            </a:rPr>
            <a:t>henkilötunnus</a:t>
          </a:r>
          <a:r>
            <a:rPr lang="en-US" sz="1600" b="0" kern="1200" dirty="0">
              <a:solidFill>
                <a:schemeClr val="tx1"/>
              </a:solidFill>
              <a:latin typeface="+mn-lt"/>
            </a:rPr>
            <a:t> ja </a:t>
          </a:r>
          <a:r>
            <a:rPr lang="en-US" sz="1600" b="0" kern="1200" dirty="0" err="1">
              <a:solidFill>
                <a:schemeClr val="tx1"/>
              </a:solidFill>
              <a:latin typeface="+mn-lt"/>
            </a:rPr>
            <a:t>kotikunta</a:t>
          </a:r>
          <a:r>
            <a:rPr lang="en-US" sz="1600" b="0" kern="1200" dirty="0">
              <a:solidFill>
                <a:schemeClr val="tx1"/>
              </a:solidFill>
              <a:latin typeface="+mn-lt"/>
            </a:rPr>
            <a:t> </a:t>
          </a:r>
          <a:r>
            <a:rPr lang="en-US" sz="1600" b="0" kern="1200" dirty="0" err="1">
              <a:solidFill>
                <a:schemeClr val="tx1"/>
              </a:solidFill>
              <a:latin typeface="+mn-lt"/>
            </a:rPr>
            <a:t>sekä</a:t>
          </a:r>
          <a:r>
            <a:rPr lang="en-US" sz="1600" b="0" kern="1200" dirty="0">
              <a:solidFill>
                <a:schemeClr val="tx1"/>
              </a:solidFill>
              <a:latin typeface="+mn-lt"/>
            </a:rPr>
            <a:t> </a:t>
          </a:r>
          <a:r>
            <a:rPr lang="en-US" sz="1600" b="0" kern="1200" dirty="0" err="1">
              <a:solidFill>
                <a:schemeClr val="tx1"/>
              </a:solidFill>
              <a:latin typeface="+mn-lt"/>
            </a:rPr>
            <a:t>alaikäisen</a:t>
          </a:r>
          <a:r>
            <a:rPr lang="en-US" sz="1600" b="0" kern="1200" dirty="0">
              <a:solidFill>
                <a:schemeClr val="tx1"/>
              </a:solidFill>
              <a:latin typeface="+mn-lt"/>
            </a:rPr>
            <a:t> tai </a:t>
          </a:r>
          <a:r>
            <a:rPr lang="en-US" sz="1600" b="0" kern="1200" dirty="0" err="1">
              <a:solidFill>
                <a:schemeClr val="tx1"/>
              </a:solidFill>
              <a:latin typeface="+mn-lt"/>
            </a:rPr>
            <a:t>muutoin</a:t>
          </a:r>
          <a:r>
            <a:rPr lang="en-US" sz="1600" b="0" kern="1200" dirty="0">
              <a:solidFill>
                <a:schemeClr val="tx1"/>
              </a:solidFill>
              <a:latin typeface="+mn-lt"/>
            </a:rPr>
            <a:t> </a:t>
          </a:r>
          <a:r>
            <a:rPr lang="en-US" sz="1600" b="0" kern="1200" dirty="0" err="1">
              <a:solidFill>
                <a:schemeClr val="tx1"/>
              </a:solidFill>
              <a:latin typeface="+mn-lt"/>
            </a:rPr>
            <a:t>vajaavaltaisen</a:t>
          </a:r>
          <a:r>
            <a:rPr lang="en-US" sz="1600" b="0" kern="1200" dirty="0">
              <a:solidFill>
                <a:schemeClr val="tx1"/>
              </a:solidFill>
              <a:latin typeface="+mn-lt"/>
            </a:rPr>
            <a:t> </a:t>
          </a:r>
          <a:r>
            <a:rPr lang="en-US" sz="1600" b="0" kern="1200" dirty="0" err="1">
              <a:solidFill>
                <a:schemeClr val="tx1"/>
              </a:solidFill>
              <a:latin typeface="+mn-lt"/>
            </a:rPr>
            <a:t>opiskelijan</a:t>
          </a:r>
          <a:r>
            <a:rPr lang="en-US" sz="1600" b="0" kern="1200" dirty="0">
              <a:solidFill>
                <a:schemeClr val="tx1"/>
              </a:solidFill>
              <a:latin typeface="+mn-lt"/>
            </a:rPr>
            <a:t> </a:t>
          </a:r>
          <a:r>
            <a:rPr lang="en-US" sz="1600" b="0" kern="1200" dirty="0" err="1">
              <a:solidFill>
                <a:schemeClr val="tx1"/>
              </a:solidFill>
              <a:latin typeface="+mn-lt"/>
            </a:rPr>
            <a:t>huoltajan</a:t>
          </a:r>
          <a:r>
            <a:rPr lang="en-US" sz="1600" b="0" kern="1200" dirty="0">
              <a:solidFill>
                <a:schemeClr val="tx1"/>
              </a:solidFill>
              <a:latin typeface="+mn-lt"/>
            </a:rPr>
            <a:t> tai </a:t>
          </a:r>
          <a:r>
            <a:rPr lang="en-US" sz="1600" b="0" kern="1200" dirty="0" err="1">
              <a:solidFill>
                <a:schemeClr val="tx1"/>
              </a:solidFill>
              <a:latin typeface="+mn-lt"/>
            </a:rPr>
            <a:t>muun</a:t>
          </a:r>
          <a:r>
            <a:rPr lang="en-US" sz="1600" b="0" kern="1200" dirty="0">
              <a:solidFill>
                <a:schemeClr val="tx1"/>
              </a:solidFill>
              <a:latin typeface="+mn-lt"/>
            </a:rPr>
            <a:t> </a:t>
          </a:r>
          <a:r>
            <a:rPr lang="en-US" sz="1600" b="0" kern="1200" dirty="0" err="1">
              <a:solidFill>
                <a:schemeClr val="tx1"/>
              </a:solidFill>
              <a:latin typeface="+mn-lt"/>
            </a:rPr>
            <a:t>laillisen</a:t>
          </a:r>
          <a:r>
            <a:rPr lang="en-US" sz="1600" b="0" kern="1200" dirty="0">
              <a:solidFill>
                <a:schemeClr val="tx1"/>
              </a:solidFill>
              <a:latin typeface="+mn-lt"/>
            </a:rPr>
            <a:t> </a:t>
          </a:r>
          <a:r>
            <a:rPr lang="en-US" sz="1600" b="0" kern="1200" dirty="0" err="1">
              <a:solidFill>
                <a:schemeClr val="tx1"/>
              </a:solidFill>
              <a:latin typeface="+mn-lt"/>
            </a:rPr>
            <a:t>edustajan</a:t>
          </a:r>
          <a:r>
            <a:rPr lang="en-US" sz="1600" b="0" kern="1200" dirty="0">
              <a:solidFill>
                <a:schemeClr val="tx1"/>
              </a:solidFill>
              <a:latin typeface="+mn-lt"/>
            </a:rPr>
            <a:t> </a:t>
          </a:r>
          <a:r>
            <a:rPr lang="en-US" sz="1600" b="0" kern="1200" dirty="0" err="1">
              <a:solidFill>
                <a:schemeClr val="tx1"/>
              </a:solidFill>
              <a:latin typeface="+mn-lt"/>
            </a:rPr>
            <a:t>nimi</a:t>
          </a:r>
          <a:r>
            <a:rPr lang="en-US" sz="1600" b="0" kern="1200" dirty="0">
              <a:solidFill>
                <a:schemeClr val="tx1"/>
              </a:solidFill>
              <a:latin typeface="+mn-lt"/>
            </a:rPr>
            <a:t> ja </a:t>
          </a:r>
          <a:r>
            <a:rPr lang="en-US" sz="1600" b="0" kern="1200" dirty="0" err="1">
              <a:solidFill>
                <a:schemeClr val="tx1"/>
              </a:solidFill>
              <a:latin typeface="+mn-lt"/>
            </a:rPr>
            <a:t>yhteystiedot</a:t>
          </a:r>
          <a:r>
            <a:rPr lang="en-US" sz="1600" b="0" kern="1200" dirty="0">
              <a:solidFill>
                <a:schemeClr val="tx1"/>
              </a:solidFill>
              <a:latin typeface="+mn-lt"/>
            </a:rPr>
            <a:t>, </a:t>
          </a:r>
          <a:r>
            <a:rPr lang="en-US" sz="1600" b="0" kern="1200" dirty="0" err="1">
              <a:solidFill>
                <a:schemeClr val="tx1"/>
              </a:solidFill>
              <a:latin typeface="+mn-lt"/>
            </a:rPr>
            <a:t>asian</a:t>
          </a:r>
          <a:r>
            <a:rPr lang="en-US" sz="1600" b="0" kern="1200" dirty="0">
              <a:solidFill>
                <a:schemeClr val="tx1"/>
              </a:solidFill>
              <a:latin typeface="+mn-lt"/>
            </a:rPr>
            <a:t> </a:t>
          </a:r>
          <a:r>
            <a:rPr lang="en-US" sz="1600" b="0" kern="1200" dirty="0" err="1">
              <a:solidFill>
                <a:schemeClr val="tx1"/>
              </a:solidFill>
              <a:latin typeface="+mn-lt"/>
            </a:rPr>
            <a:t>aihe</a:t>
          </a:r>
          <a:r>
            <a:rPr lang="en-US" sz="1600" b="0" kern="1200" dirty="0">
              <a:solidFill>
                <a:schemeClr val="tx1"/>
              </a:solidFill>
              <a:latin typeface="+mn-lt"/>
            </a:rPr>
            <a:t>, </a:t>
          </a:r>
          <a:r>
            <a:rPr lang="en-US" sz="1600" b="0" kern="1200" dirty="0" err="1">
              <a:solidFill>
                <a:schemeClr val="tx1"/>
              </a:solidFill>
              <a:latin typeface="+mn-lt"/>
            </a:rPr>
            <a:t>tausta</a:t>
          </a:r>
          <a:r>
            <a:rPr lang="en-US" sz="1600" b="0" kern="1200" dirty="0">
              <a:solidFill>
                <a:schemeClr val="tx1"/>
              </a:solidFill>
              <a:latin typeface="+mn-lt"/>
            </a:rPr>
            <a:t> ja </a:t>
          </a:r>
          <a:r>
            <a:rPr lang="en-US" sz="1600" b="0" kern="1200" dirty="0" err="1">
              <a:solidFill>
                <a:schemeClr val="tx1"/>
              </a:solidFill>
              <a:latin typeface="+mn-lt"/>
            </a:rPr>
            <a:t>vireillepanija</a:t>
          </a:r>
          <a:endParaRPr lang="en-US" sz="1600" b="0" kern="1200" dirty="0">
            <a:solidFill>
              <a:schemeClr val="tx1"/>
            </a:solidFill>
            <a:latin typeface="+mn-lt"/>
          </a:endParaRPr>
        </a:p>
      </dsp:txBody>
      <dsp:txXfrm>
        <a:off x="668687" y="908621"/>
        <a:ext cx="7452479" cy="732249"/>
      </dsp:txXfrm>
    </dsp:sp>
    <dsp:sp modelId="{3D13625D-6A11-4E66-A3B2-09888CF0E33B}">
      <dsp:nvSpPr>
        <dsp:cNvPr id="0" name=""/>
        <dsp:cNvSpPr/>
      </dsp:nvSpPr>
      <dsp:spPr>
        <a:xfrm>
          <a:off x="1291812" y="1771681"/>
          <a:ext cx="8649525" cy="777811"/>
        </a:xfrm>
        <a:prstGeom prst="roundRect">
          <a:avLst>
            <a:gd name="adj" fmla="val 10000"/>
          </a:avLst>
        </a:prstGeom>
        <a:solidFill>
          <a:schemeClr val="accent2">
            <a:lumMod val="40000"/>
            <a:lumOff val="6000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54000" rIns="90000" bIns="7200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tx1"/>
              </a:solidFill>
              <a:latin typeface="+mn-lt"/>
            </a:rPr>
            <a:t>2) </a:t>
          </a:r>
          <a:r>
            <a:rPr lang="en-US" sz="1600" kern="1200" dirty="0" err="1">
              <a:solidFill>
                <a:schemeClr val="tx1"/>
              </a:solidFill>
              <a:latin typeface="+mn-lt"/>
            </a:rPr>
            <a:t>Tiedot</a:t>
          </a:r>
          <a:r>
            <a:rPr lang="en-US" sz="1600" kern="1200" dirty="0">
              <a:solidFill>
                <a:schemeClr val="tx1"/>
              </a:solidFill>
              <a:latin typeface="+mn-lt"/>
            </a:rPr>
            <a:t> </a:t>
          </a:r>
          <a:r>
            <a:rPr lang="en-US" sz="1600" kern="1200" dirty="0" err="1">
              <a:solidFill>
                <a:schemeClr val="tx1"/>
              </a:solidFill>
              <a:latin typeface="+mn-lt"/>
            </a:rPr>
            <a:t>asian</a:t>
          </a:r>
          <a:r>
            <a:rPr lang="en-US" sz="1600" kern="1200" dirty="0">
              <a:solidFill>
                <a:schemeClr val="tx1"/>
              </a:solidFill>
              <a:latin typeface="+mn-lt"/>
            </a:rPr>
            <a:t> </a:t>
          </a:r>
          <a:r>
            <a:rPr lang="en-US" sz="1600" kern="1200" dirty="0" err="1">
              <a:solidFill>
                <a:schemeClr val="tx1"/>
              </a:solidFill>
              <a:latin typeface="+mn-lt"/>
            </a:rPr>
            <a:t>käsittelystä</a:t>
          </a:r>
          <a:r>
            <a:rPr lang="en-US" sz="1600" kern="1200" dirty="0">
              <a:solidFill>
                <a:schemeClr val="tx1"/>
              </a:solidFill>
              <a:latin typeface="+mn-lt"/>
            </a:rPr>
            <a:t> </a:t>
          </a:r>
          <a:r>
            <a:rPr lang="en-US" sz="1600" kern="1200" dirty="0" err="1">
              <a:solidFill>
                <a:schemeClr val="tx1"/>
              </a:solidFill>
              <a:latin typeface="+mn-lt"/>
            </a:rPr>
            <a:t>monialaisen</a:t>
          </a:r>
          <a:r>
            <a:rPr lang="en-US" sz="1600" kern="1200" dirty="0">
              <a:solidFill>
                <a:schemeClr val="tx1"/>
              </a:solidFill>
              <a:latin typeface="+mn-lt"/>
            </a:rPr>
            <a:t> </a:t>
          </a:r>
          <a:r>
            <a:rPr lang="en-US" sz="1600" kern="1200" dirty="0" err="1">
              <a:solidFill>
                <a:schemeClr val="tx1"/>
              </a:solidFill>
              <a:latin typeface="+mn-lt"/>
            </a:rPr>
            <a:t>asiantuntijaryhmän</a:t>
          </a:r>
          <a:r>
            <a:rPr lang="en-US" sz="1600" kern="1200" dirty="0">
              <a:solidFill>
                <a:schemeClr val="tx1"/>
              </a:solidFill>
              <a:latin typeface="+mn-lt"/>
            </a:rPr>
            <a:t> </a:t>
          </a:r>
          <a:r>
            <a:rPr lang="en-US" sz="1600" kern="1200" dirty="0" err="1">
              <a:solidFill>
                <a:schemeClr val="tx1"/>
              </a:solidFill>
              <a:latin typeface="+mn-lt"/>
            </a:rPr>
            <a:t>kokouksessa</a:t>
          </a:r>
          <a:r>
            <a:rPr lang="en-US" sz="1600" kern="1200" dirty="0">
              <a:solidFill>
                <a:schemeClr val="tx1"/>
              </a:solidFill>
              <a:latin typeface="+mn-lt"/>
            </a:rPr>
            <a:t>, </a:t>
          </a:r>
          <a:r>
            <a:rPr lang="en-US" sz="1600" kern="1200" dirty="0" err="1">
              <a:solidFill>
                <a:schemeClr val="tx1"/>
              </a:solidFill>
              <a:latin typeface="+mn-lt"/>
            </a:rPr>
            <a:t>kokoukseen</a:t>
          </a:r>
          <a:r>
            <a:rPr lang="en-US" sz="1600" kern="1200" dirty="0">
              <a:solidFill>
                <a:schemeClr val="tx1"/>
              </a:solidFill>
              <a:latin typeface="+mn-lt"/>
            </a:rPr>
            <a:t> </a:t>
          </a:r>
          <a:r>
            <a:rPr lang="en-US" sz="1600" kern="1200" dirty="0" err="1">
              <a:solidFill>
                <a:schemeClr val="tx1"/>
              </a:solidFill>
              <a:latin typeface="+mn-lt"/>
            </a:rPr>
            <a:t>osallistuvat</a:t>
          </a:r>
          <a:r>
            <a:rPr lang="en-US" sz="1600" kern="1200" dirty="0">
              <a:solidFill>
                <a:schemeClr val="tx1"/>
              </a:solidFill>
              <a:latin typeface="+mn-lt"/>
            </a:rPr>
            <a:t> </a:t>
          </a:r>
          <a:r>
            <a:rPr lang="en-US" sz="1600" kern="1200" dirty="0" err="1">
              <a:solidFill>
                <a:schemeClr val="tx1"/>
              </a:solidFill>
              <a:latin typeface="+mn-lt"/>
            </a:rPr>
            <a:t>henkilöt</a:t>
          </a:r>
          <a:r>
            <a:rPr lang="en-US" sz="1600" kern="1200" dirty="0">
              <a:solidFill>
                <a:schemeClr val="tx1"/>
              </a:solidFill>
              <a:latin typeface="+mn-lt"/>
            </a:rPr>
            <a:t> ja </a:t>
          </a:r>
          <a:r>
            <a:rPr lang="en-US" sz="1600" kern="1200" dirty="0" err="1">
              <a:solidFill>
                <a:schemeClr val="tx1"/>
              </a:solidFill>
              <a:latin typeface="+mn-lt"/>
            </a:rPr>
            <a:t>heidän</a:t>
          </a:r>
          <a:r>
            <a:rPr lang="en-US" sz="1600" kern="1200" dirty="0">
              <a:solidFill>
                <a:schemeClr val="tx1"/>
              </a:solidFill>
              <a:latin typeface="+mn-lt"/>
            </a:rPr>
            <a:t> </a:t>
          </a:r>
          <a:r>
            <a:rPr lang="en-US" sz="1600" kern="1200" dirty="0" err="1">
              <a:solidFill>
                <a:schemeClr val="tx1"/>
              </a:solidFill>
              <a:latin typeface="+mn-lt"/>
            </a:rPr>
            <a:t>asemansa</a:t>
          </a:r>
          <a:endParaRPr lang="en-US" sz="1600" kern="1200" dirty="0">
            <a:solidFill>
              <a:schemeClr val="tx1"/>
            </a:solidFill>
            <a:latin typeface="+mn-lt"/>
          </a:endParaRPr>
        </a:p>
      </dsp:txBody>
      <dsp:txXfrm>
        <a:off x="1314593" y="1794462"/>
        <a:ext cx="7452479" cy="732249"/>
      </dsp:txXfrm>
    </dsp:sp>
    <dsp:sp modelId="{06D86EC4-C18B-405C-9C1D-226619C00A3D}">
      <dsp:nvSpPr>
        <dsp:cNvPr id="0" name=""/>
        <dsp:cNvSpPr/>
      </dsp:nvSpPr>
      <dsp:spPr>
        <a:xfrm>
          <a:off x="1937718" y="2657522"/>
          <a:ext cx="8649525" cy="777811"/>
        </a:xfrm>
        <a:prstGeom prst="roundRect">
          <a:avLst>
            <a:gd name="adj" fmla="val 10000"/>
          </a:avLst>
        </a:prstGeom>
        <a:solidFill>
          <a:schemeClr val="accent2">
            <a:lumMod val="60000"/>
            <a:lumOff val="4000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54000" rIns="90000" bIns="72000" numCol="1" spcCol="1270" anchor="ctr" anchorCtr="0">
          <a:noAutofit/>
        </a:bodyPr>
        <a:lstStyle/>
        <a:p>
          <a:pPr marL="0" lvl="0" indent="0" algn="l" defTabSz="711200" rtl="0">
            <a:lnSpc>
              <a:spcPct val="90000"/>
            </a:lnSpc>
            <a:spcBef>
              <a:spcPct val="0"/>
            </a:spcBef>
            <a:spcAft>
              <a:spcPct val="35000"/>
            </a:spcAft>
            <a:buNone/>
          </a:pPr>
          <a:r>
            <a:rPr lang="en-US" sz="1600" kern="1200" dirty="0">
              <a:solidFill>
                <a:schemeClr val="tx1"/>
              </a:solidFill>
              <a:latin typeface="+mn-lt"/>
            </a:rPr>
            <a:t>3) </a:t>
          </a:r>
          <a:r>
            <a:rPr lang="en-US" sz="1600" kern="1200" dirty="0" err="1">
              <a:solidFill>
                <a:schemeClr val="tx1"/>
              </a:solidFill>
              <a:latin typeface="+mn-lt"/>
            </a:rPr>
            <a:t>Suunnitelma</a:t>
          </a:r>
          <a:r>
            <a:rPr lang="en-US" sz="1600" kern="1200" dirty="0">
              <a:solidFill>
                <a:schemeClr val="tx1"/>
              </a:solidFill>
              <a:latin typeface="+mn-lt"/>
            </a:rPr>
            <a:t> </a:t>
          </a:r>
          <a:r>
            <a:rPr lang="en-US" sz="1600" kern="1200" dirty="0" err="1">
              <a:solidFill>
                <a:schemeClr val="tx1"/>
              </a:solidFill>
              <a:latin typeface="+mn-lt"/>
            </a:rPr>
            <a:t>toimenpiteistä</a:t>
          </a:r>
          <a:r>
            <a:rPr lang="en-US" sz="1600" kern="1200" dirty="0">
              <a:solidFill>
                <a:schemeClr val="tx1"/>
              </a:solidFill>
              <a:latin typeface="+mn-lt"/>
            </a:rPr>
            <a:t> </a:t>
          </a:r>
          <a:r>
            <a:rPr lang="en-US" sz="1600" kern="1200" dirty="0" err="1">
              <a:solidFill>
                <a:schemeClr val="tx1"/>
              </a:solidFill>
              <a:latin typeface="+mn-lt"/>
            </a:rPr>
            <a:t>opiskelijan</a:t>
          </a:r>
          <a:r>
            <a:rPr lang="en-US" sz="1600" kern="1200" dirty="0">
              <a:solidFill>
                <a:schemeClr val="tx1"/>
              </a:solidFill>
              <a:latin typeface="+mn-lt"/>
            </a:rPr>
            <a:t> </a:t>
          </a:r>
          <a:r>
            <a:rPr lang="en-US" sz="1600" kern="1200" dirty="0" err="1">
              <a:solidFill>
                <a:schemeClr val="tx1"/>
              </a:solidFill>
              <a:latin typeface="+mn-lt"/>
            </a:rPr>
            <a:t>yksilökohtaisen</a:t>
          </a:r>
          <a:r>
            <a:rPr lang="en-US" sz="1600" kern="1200" dirty="0">
              <a:solidFill>
                <a:schemeClr val="tx1"/>
              </a:solidFill>
              <a:latin typeface="+mn-lt"/>
            </a:rPr>
            <a:t> </a:t>
          </a:r>
          <a:r>
            <a:rPr lang="en-US" sz="1600" kern="1200" dirty="0" err="1">
              <a:solidFill>
                <a:schemeClr val="tx1"/>
              </a:solidFill>
              <a:latin typeface="+mn-lt"/>
            </a:rPr>
            <a:t>opiskeluhuollon</a:t>
          </a:r>
          <a:r>
            <a:rPr lang="en-US" sz="1600" kern="1200" dirty="0">
              <a:solidFill>
                <a:schemeClr val="tx1"/>
              </a:solidFill>
              <a:latin typeface="+mn-lt"/>
            </a:rPr>
            <a:t> </a:t>
          </a:r>
          <a:r>
            <a:rPr lang="en-US" sz="1600" kern="1200" dirty="0" err="1">
              <a:solidFill>
                <a:schemeClr val="tx1"/>
              </a:solidFill>
              <a:latin typeface="+mn-lt"/>
            </a:rPr>
            <a:t>järjestämiseksi</a:t>
          </a:r>
          <a:r>
            <a:rPr lang="en-US" sz="1600" kern="1200" dirty="0">
              <a:solidFill>
                <a:schemeClr val="tx1"/>
              </a:solidFill>
              <a:latin typeface="+mn-lt"/>
            </a:rPr>
            <a:t> ja </a:t>
          </a:r>
          <a:r>
            <a:rPr lang="en-US" sz="1600" kern="1200" dirty="0" err="1">
              <a:solidFill>
                <a:schemeClr val="tx1"/>
              </a:solidFill>
              <a:latin typeface="+mn-lt"/>
            </a:rPr>
            <a:t>niiden</a:t>
          </a:r>
          <a:r>
            <a:rPr lang="en-US" sz="1600" kern="1200" dirty="0">
              <a:solidFill>
                <a:schemeClr val="tx1"/>
              </a:solidFill>
              <a:latin typeface="+mn-lt"/>
            </a:rPr>
            <a:t> </a:t>
          </a:r>
          <a:r>
            <a:rPr lang="en-US" sz="1600" kern="1200" dirty="0" err="1">
              <a:solidFill>
                <a:schemeClr val="tx1"/>
              </a:solidFill>
              <a:latin typeface="+mn-lt"/>
            </a:rPr>
            <a:t>toteuttamisesta</a:t>
          </a:r>
          <a:r>
            <a:rPr lang="en-US" sz="1600" kern="1200" dirty="0">
              <a:solidFill>
                <a:schemeClr val="tx1"/>
              </a:solidFill>
              <a:latin typeface="+mn-lt"/>
            </a:rPr>
            <a:t> ja </a:t>
          </a:r>
          <a:r>
            <a:rPr lang="en-US" sz="1600" kern="1200" dirty="0" err="1">
              <a:solidFill>
                <a:schemeClr val="tx1"/>
              </a:solidFill>
              <a:latin typeface="+mn-lt"/>
            </a:rPr>
            <a:t>seurannasta</a:t>
          </a:r>
          <a:r>
            <a:rPr lang="en-US" sz="1600" kern="1200" dirty="0">
              <a:solidFill>
                <a:schemeClr val="tx1"/>
              </a:solidFill>
              <a:latin typeface="+mn-lt"/>
            </a:rPr>
            <a:t> </a:t>
          </a:r>
          <a:r>
            <a:rPr lang="en-US" sz="1600" kern="1200" dirty="0" err="1">
              <a:solidFill>
                <a:schemeClr val="tx1"/>
              </a:solidFill>
              <a:latin typeface="+mn-lt"/>
            </a:rPr>
            <a:t>vastaavat</a:t>
          </a:r>
          <a:r>
            <a:rPr lang="en-US" sz="1600" kern="1200" dirty="0">
              <a:solidFill>
                <a:schemeClr val="tx1"/>
              </a:solidFill>
              <a:latin typeface="+mn-lt"/>
            </a:rPr>
            <a:t> </a:t>
          </a:r>
          <a:r>
            <a:rPr lang="en-US" sz="1600" kern="1200" dirty="0" err="1">
              <a:solidFill>
                <a:schemeClr val="tx1"/>
              </a:solidFill>
              <a:latin typeface="+mn-lt"/>
            </a:rPr>
            <a:t>tahot</a:t>
          </a:r>
          <a:endParaRPr lang="en-US" sz="1600" kern="1200" dirty="0">
            <a:solidFill>
              <a:schemeClr val="tx1"/>
            </a:solidFill>
            <a:latin typeface="+mn-lt"/>
          </a:endParaRPr>
        </a:p>
      </dsp:txBody>
      <dsp:txXfrm>
        <a:off x="1960499" y="2680303"/>
        <a:ext cx="7452479" cy="732249"/>
      </dsp:txXfrm>
    </dsp:sp>
    <dsp:sp modelId="{40E90F9D-E97C-46BC-B9AD-02A409DAD702}">
      <dsp:nvSpPr>
        <dsp:cNvPr id="0" name=""/>
        <dsp:cNvSpPr/>
      </dsp:nvSpPr>
      <dsp:spPr>
        <a:xfrm>
          <a:off x="2583624" y="3543363"/>
          <a:ext cx="8649525" cy="777811"/>
        </a:xfrm>
        <a:prstGeom prst="roundRect">
          <a:avLst>
            <a:gd name="adj" fmla="val 10000"/>
          </a:avLst>
        </a:prstGeom>
        <a:solidFill>
          <a:schemeClr val="accent2"/>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54000" rIns="90000" bIns="72000" numCol="1" spcCol="1270" anchor="ctr" anchorCtr="0">
          <a:noAutofit/>
        </a:bodyPr>
        <a:lstStyle/>
        <a:p>
          <a:pPr marL="0" lvl="0" indent="0" algn="l" defTabSz="711200" rtl="0">
            <a:lnSpc>
              <a:spcPct val="90000"/>
            </a:lnSpc>
            <a:spcBef>
              <a:spcPct val="0"/>
            </a:spcBef>
            <a:spcAft>
              <a:spcPct val="35000"/>
            </a:spcAft>
            <a:buNone/>
          </a:pPr>
          <a:r>
            <a:rPr lang="fi-FI" sz="1600" b="0" kern="1200" dirty="0">
              <a:solidFill>
                <a:schemeClr val="tx1"/>
              </a:solidFill>
              <a:latin typeface="+mn-lt"/>
            </a:rPr>
            <a:t>4) Opiskelijaa koskeva välttämätön tieto liittyen opiskeluhuollossa toteutettuihin ja toteutettaviin toimenpiteisiin. Kirjauksen päivämäärä sekä kirjauksen tekijä ja hänen ammattinsa tai virka-asemansa.</a:t>
          </a:r>
        </a:p>
      </dsp:txBody>
      <dsp:txXfrm>
        <a:off x="2606405" y="3566144"/>
        <a:ext cx="7452479" cy="732249"/>
      </dsp:txXfrm>
    </dsp:sp>
    <dsp:sp modelId="{79A29116-3D3A-447C-9D2A-66FB4690A50F}">
      <dsp:nvSpPr>
        <dsp:cNvPr id="0" name=""/>
        <dsp:cNvSpPr/>
      </dsp:nvSpPr>
      <dsp:spPr>
        <a:xfrm>
          <a:off x="8143948" y="568234"/>
          <a:ext cx="505577" cy="505577"/>
        </a:xfrm>
        <a:prstGeom prst="downArrow">
          <a:avLst>
            <a:gd name="adj1" fmla="val 55000"/>
            <a:gd name="adj2" fmla="val 45000"/>
          </a:avLst>
        </a:prstGeom>
        <a:solidFill>
          <a:schemeClr val="tx2">
            <a:alpha val="90000"/>
          </a:schemeClr>
        </a:solidFill>
        <a:ln w="10795"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fi-FI" sz="1600" kern="1200">
            <a:solidFill>
              <a:schemeClr val="tx1"/>
            </a:solidFill>
          </a:endParaRPr>
        </a:p>
      </dsp:txBody>
      <dsp:txXfrm>
        <a:off x="8257703" y="568234"/>
        <a:ext cx="278067" cy="380447"/>
      </dsp:txXfrm>
    </dsp:sp>
    <dsp:sp modelId="{40E146C2-97B6-4EC5-9201-8F9E9E6A657B}">
      <dsp:nvSpPr>
        <dsp:cNvPr id="0" name=""/>
        <dsp:cNvSpPr/>
      </dsp:nvSpPr>
      <dsp:spPr>
        <a:xfrm>
          <a:off x="8789854" y="1454075"/>
          <a:ext cx="505577" cy="505577"/>
        </a:xfrm>
        <a:prstGeom prst="downArrow">
          <a:avLst>
            <a:gd name="adj1" fmla="val 55000"/>
            <a:gd name="adj2" fmla="val 45000"/>
          </a:avLst>
        </a:prstGeom>
        <a:solidFill>
          <a:schemeClr val="tx2">
            <a:alpha val="90000"/>
          </a:schemeClr>
        </a:solidFill>
        <a:ln w="10795"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fi-FI" sz="1600" kern="1200">
            <a:solidFill>
              <a:schemeClr val="tx1"/>
            </a:solidFill>
          </a:endParaRPr>
        </a:p>
      </dsp:txBody>
      <dsp:txXfrm>
        <a:off x="8903609" y="1454075"/>
        <a:ext cx="278067" cy="380447"/>
      </dsp:txXfrm>
    </dsp:sp>
    <dsp:sp modelId="{5A44FABD-037C-4FFD-96E9-6D387ADECE1C}">
      <dsp:nvSpPr>
        <dsp:cNvPr id="0" name=""/>
        <dsp:cNvSpPr/>
      </dsp:nvSpPr>
      <dsp:spPr>
        <a:xfrm>
          <a:off x="9435760" y="2326952"/>
          <a:ext cx="505577" cy="505577"/>
        </a:xfrm>
        <a:prstGeom prst="downArrow">
          <a:avLst>
            <a:gd name="adj1" fmla="val 55000"/>
            <a:gd name="adj2" fmla="val 45000"/>
          </a:avLst>
        </a:prstGeom>
        <a:solidFill>
          <a:schemeClr val="tx2">
            <a:alpha val="90000"/>
          </a:schemeClr>
        </a:solidFill>
        <a:ln w="10795"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fi-FI" sz="1600" kern="1200">
            <a:solidFill>
              <a:schemeClr val="tx1"/>
            </a:solidFill>
          </a:endParaRPr>
        </a:p>
      </dsp:txBody>
      <dsp:txXfrm>
        <a:off x="9549515" y="2326952"/>
        <a:ext cx="278067" cy="380447"/>
      </dsp:txXfrm>
    </dsp:sp>
    <dsp:sp modelId="{33883A07-3F71-4C75-A98F-5BEDFD3768D2}">
      <dsp:nvSpPr>
        <dsp:cNvPr id="0" name=""/>
        <dsp:cNvSpPr/>
      </dsp:nvSpPr>
      <dsp:spPr>
        <a:xfrm>
          <a:off x="10081666" y="3221435"/>
          <a:ext cx="505577" cy="505577"/>
        </a:xfrm>
        <a:prstGeom prst="downArrow">
          <a:avLst>
            <a:gd name="adj1" fmla="val 55000"/>
            <a:gd name="adj2" fmla="val 45000"/>
          </a:avLst>
        </a:prstGeom>
        <a:solidFill>
          <a:schemeClr val="tx2">
            <a:alpha val="90000"/>
          </a:schemeClr>
        </a:solidFill>
        <a:ln w="10795"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fi-FI" sz="1600" kern="1200">
            <a:solidFill>
              <a:schemeClr val="tx1"/>
            </a:solidFill>
          </a:endParaRPr>
        </a:p>
      </dsp:txBody>
      <dsp:txXfrm>
        <a:off x="10195421" y="3221435"/>
        <a:ext cx="278067" cy="380447"/>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7F54BD-3701-42E0-95F8-6B5541F7A16A}" type="datetimeFigureOut">
              <a:rPr lang="fi-FI" smtClean="0"/>
              <a:t>16.2.2024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3095AD-1777-4067-B046-A1A28382DA49}" type="slidenum">
              <a:rPr lang="fi-FI" smtClean="0"/>
              <a:t>‹#›</a:t>
            </a:fld>
            <a:endParaRPr lang="fi-FI"/>
          </a:p>
        </p:txBody>
      </p:sp>
    </p:spTree>
    <p:extLst>
      <p:ext uri="{BB962C8B-B14F-4D97-AF65-F5344CB8AC3E}">
        <p14:creationId xmlns:p14="http://schemas.microsoft.com/office/powerpoint/2010/main" val="4145862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tsikkodia">
    <p:spTree>
      <p:nvGrpSpPr>
        <p:cNvPr id="1" name=""/>
        <p:cNvGrpSpPr/>
        <p:nvPr/>
      </p:nvGrpSpPr>
      <p:grpSpPr>
        <a:xfrm>
          <a:off x="0" y="0"/>
          <a:ext cx="0" cy="0"/>
          <a:chOff x="0" y="0"/>
          <a:chExt cx="0" cy="0"/>
        </a:xfrm>
      </p:grpSpPr>
      <p:sp>
        <p:nvSpPr>
          <p:cNvPr id="3" name="Alaotsikko 2">
            <a:extLst>
              <a:ext uri="{FF2B5EF4-FFF2-40B4-BE49-F238E27FC236}">
                <a16:creationId xmlns:a16="http://schemas.microsoft.com/office/drawing/2014/main" id="{E79FDE38-AB36-104A-134D-391C549C00FF}"/>
              </a:ext>
            </a:extLst>
          </p:cNvPr>
          <p:cNvSpPr>
            <a:spLocks noGrp="1"/>
          </p:cNvSpPr>
          <p:nvPr>
            <p:ph type="subTitle" idx="1"/>
          </p:nvPr>
        </p:nvSpPr>
        <p:spPr>
          <a:xfrm>
            <a:off x="1055688" y="3644900"/>
            <a:ext cx="5184775" cy="2087810"/>
          </a:xfrm>
        </p:spPr>
        <p:txBody>
          <a:bodyPr/>
          <a:lstStyle>
            <a:lvl1pPr marL="0" indent="0" algn="l">
              <a:buNone/>
              <a:defRPr lang="fi-FI" sz="2000" kern="1200" dirty="0" err="1" smtClean="0">
                <a:solidFill>
                  <a:srgbClr val="10285E"/>
                </a:solidFill>
                <a:latin typeface="+mn-lt"/>
                <a:ea typeface="Inter" panose="02000503000000020004"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a:p>
        </p:txBody>
      </p:sp>
      <p:pic>
        <p:nvPicPr>
          <p:cNvPr id="9" name="Kuva 8">
            <a:extLst>
              <a:ext uri="{FF2B5EF4-FFF2-40B4-BE49-F238E27FC236}">
                <a16:creationId xmlns:a16="http://schemas.microsoft.com/office/drawing/2014/main" id="{3FB70ACE-C88B-4462-956A-778C1387530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6888381" y="332867"/>
            <a:ext cx="4827170" cy="6264274"/>
          </a:xfrm>
          <a:prstGeom prst="rect">
            <a:avLst/>
          </a:prstGeom>
        </p:spPr>
      </p:pic>
      <p:pic>
        <p:nvPicPr>
          <p:cNvPr id="10" name="Kuva 9">
            <a:extLst>
              <a:ext uri="{FF2B5EF4-FFF2-40B4-BE49-F238E27FC236}">
                <a16:creationId xmlns:a16="http://schemas.microsoft.com/office/drawing/2014/main" id="{10919056-E79E-47D8-B0E3-43BAAF3E01D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6888381" y="332867"/>
            <a:ext cx="4827170" cy="6264274"/>
          </a:xfrm>
          <a:prstGeom prst="rect">
            <a:avLst/>
          </a:prstGeom>
        </p:spPr>
      </p:pic>
      <p:pic>
        <p:nvPicPr>
          <p:cNvPr id="13" name="Kuva 12">
            <a:extLst>
              <a:ext uri="{FF2B5EF4-FFF2-40B4-BE49-F238E27FC236}">
                <a16:creationId xmlns:a16="http://schemas.microsoft.com/office/drawing/2014/main" id="{1053625D-16BF-44C7-8504-EE92C2BD792B}"/>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0272575" y="6237288"/>
            <a:ext cx="1440000" cy="425694"/>
          </a:xfrm>
          <a:prstGeom prst="rect">
            <a:avLst/>
          </a:prstGeom>
        </p:spPr>
      </p:pic>
      <p:sp>
        <p:nvSpPr>
          <p:cNvPr id="21" name="Tekstin paikkamerkki 20">
            <a:extLst>
              <a:ext uri="{FF2B5EF4-FFF2-40B4-BE49-F238E27FC236}">
                <a16:creationId xmlns:a16="http://schemas.microsoft.com/office/drawing/2014/main" id="{B326C72A-CF20-4784-B191-D8224CD0823B}"/>
              </a:ext>
            </a:extLst>
          </p:cNvPr>
          <p:cNvSpPr>
            <a:spLocks noGrp="1"/>
          </p:cNvSpPr>
          <p:nvPr>
            <p:ph type="body" sz="quarter" idx="13"/>
          </p:nvPr>
        </p:nvSpPr>
        <p:spPr>
          <a:xfrm>
            <a:off x="1055688" y="908719"/>
            <a:ext cx="5976937" cy="2304381"/>
          </a:xfrm>
        </p:spPr>
        <p:txBody>
          <a:bodyPr anchor="b"/>
          <a:lstStyle>
            <a:lvl1pPr marL="0" indent="0">
              <a:buNone/>
              <a:defRPr sz="4800" b="1">
                <a:solidFill>
                  <a:schemeClr val="tx2"/>
                </a:solidFill>
                <a:latin typeface="+mj-lt"/>
              </a:defRPr>
            </a:lvl1pPr>
            <a:lvl2pPr marL="144000" indent="0">
              <a:buNone/>
              <a:defRPr>
                <a:latin typeface="+mj-lt"/>
              </a:defRPr>
            </a:lvl2pPr>
            <a:lvl3pPr marL="324000" indent="0">
              <a:buNone/>
              <a:defRPr>
                <a:latin typeface="+mj-lt"/>
              </a:defRPr>
            </a:lvl3pPr>
            <a:lvl4pPr marL="504000" indent="0">
              <a:buNone/>
              <a:defRPr>
                <a:latin typeface="+mj-lt"/>
              </a:defRPr>
            </a:lvl4pPr>
            <a:lvl5pPr marL="684000" indent="0">
              <a:buNone/>
              <a:defRPr>
                <a:latin typeface="+mj-lt"/>
              </a:defRPr>
            </a:lvl5pPr>
          </a:lstStyle>
          <a:p>
            <a:pPr lvl="0"/>
            <a:r>
              <a:rPr lang="fi-FI"/>
              <a:t>Muokkaa tekstin perustyylejä napsauttamalla</a:t>
            </a:r>
          </a:p>
        </p:txBody>
      </p:sp>
    </p:spTree>
    <p:extLst>
      <p:ext uri="{BB962C8B-B14F-4D97-AF65-F5344CB8AC3E}">
        <p14:creationId xmlns:p14="http://schemas.microsoft.com/office/powerpoint/2010/main" val="1215899346"/>
      </p:ext>
    </p:extLst>
  </p:cSld>
  <p:clrMapOvr>
    <a:masterClrMapping/>
  </p:clrMapOvr>
  <p:extLst>
    <p:ext uri="{DCECCB84-F9BA-43D5-87BE-67443E8EF086}">
      <p15:sldGuideLst xmlns:p15="http://schemas.microsoft.com/office/powerpoint/2012/main">
        <p15:guide id="1" orient="horz" pos="229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b="1">
                <a:latin typeface="+mj-lt"/>
              </a:defRPr>
            </a:lvl1pPr>
          </a:lstStyle>
          <a:p>
            <a:r>
              <a:rPr lang="fi-FI"/>
              <a:t>Muokkaa perustyyliä napsauttamalla</a:t>
            </a:r>
          </a:p>
        </p:txBody>
      </p:sp>
      <p:sp>
        <p:nvSpPr>
          <p:cNvPr id="9" name="Sisällön paikkamerkki 8"/>
          <p:cNvSpPr>
            <a:spLocks noGrp="1"/>
          </p:cNvSpPr>
          <p:nvPr>
            <p:ph sz="quarter" idx="13"/>
          </p:nvPr>
        </p:nvSpPr>
        <p:spPr>
          <a:xfrm>
            <a:off x="479425" y="1628775"/>
            <a:ext cx="5472113" cy="4321175"/>
          </a:xfrm>
        </p:spPr>
        <p:txBody>
          <a:bodyPr/>
          <a:lstStyle>
            <a:lvl1pPr>
              <a:defRPr sz="280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11" name="Sisällön paikkamerkki 10"/>
          <p:cNvSpPr>
            <a:spLocks noGrp="1"/>
          </p:cNvSpPr>
          <p:nvPr>
            <p:ph sz="quarter" idx="14"/>
          </p:nvPr>
        </p:nvSpPr>
        <p:spPr>
          <a:xfrm>
            <a:off x="6240463" y="1628775"/>
            <a:ext cx="5472112" cy="4321175"/>
          </a:xfrm>
        </p:spPr>
        <p:txBody>
          <a:bodyPr/>
          <a:lstStyle>
            <a:lvl1pPr>
              <a:defRPr sz="280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3567919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5" y="333375"/>
            <a:ext cx="11233150" cy="935039"/>
          </a:xfrm>
        </p:spPr>
        <p:txBody>
          <a:bodyPr/>
          <a:lstStyle>
            <a:lvl1pPr>
              <a:defRPr b="1">
                <a:latin typeface="+mj-lt"/>
              </a:defRPr>
            </a:lvl1pPr>
          </a:lstStyle>
          <a:p>
            <a:r>
              <a:rPr lang="fi-FI"/>
              <a:t>Muokkaa perustyyliä napsauttamalla</a:t>
            </a:r>
          </a:p>
        </p:txBody>
      </p:sp>
      <p:sp>
        <p:nvSpPr>
          <p:cNvPr id="3" name="Tekstin paikkamerkki 2"/>
          <p:cNvSpPr>
            <a:spLocks noGrp="1"/>
          </p:cNvSpPr>
          <p:nvPr>
            <p:ph type="body" idx="1"/>
          </p:nvPr>
        </p:nvSpPr>
        <p:spPr>
          <a:xfrm>
            <a:off x="479425" y="1633538"/>
            <a:ext cx="5472113" cy="679338"/>
          </a:xfrm>
        </p:spPr>
        <p:txBody>
          <a:bodyPr anchor="b"/>
          <a:lstStyle>
            <a:lvl1pPr marL="0" indent="0">
              <a:buNone/>
              <a:defRPr sz="2800" b="1">
                <a:solidFill>
                  <a:schemeClr val="accent1"/>
                </a:solidFill>
                <a:latin typeface="+mn-lt"/>
                <a:ea typeface="Inter SemiBold" panose="02000503000000020004"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479425" y="2505075"/>
            <a:ext cx="5472113" cy="34448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5" name="Tekstin paikkamerkki 4"/>
          <p:cNvSpPr>
            <a:spLocks noGrp="1"/>
          </p:cNvSpPr>
          <p:nvPr>
            <p:ph type="body" sz="quarter" idx="3"/>
          </p:nvPr>
        </p:nvSpPr>
        <p:spPr>
          <a:xfrm>
            <a:off x="6240463" y="1633538"/>
            <a:ext cx="5472112" cy="679338"/>
          </a:xfrm>
        </p:spPr>
        <p:txBody>
          <a:bodyPr anchor="b"/>
          <a:lstStyle>
            <a:lvl1pPr marL="0" indent="0">
              <a:buNone/>
              <a:defRPr sz="2800" b="1">
                <a:solidFill>
                  <a:schemeClr val="accent1"/>
                </a:solidFill>
                <a:latin typeface="+mn-lt"/>
                <a:ea typeface="Inter SemiBold" panose="02000503000000020004"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240463" y="2505075"/>
            <a:ext cx="5472112" cy="34448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1994934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b="1">
                <a:latin typeface="+mj-lt"/>
              </a:defRPr>
            </a:lvl1pPr>
          </a:lstStyle>
          <a:p>
            <a:r>
              <a:rPr lang="fi-FI"/>
              <a:t>Muokkaa perustyyliä napsauttamalla</a:t>
            </a:r>
          </a:p>
        </p:txBody>
      </p:sp>
    </p:spTree>
    <p:extLst>
      <p:ext uri="{BB962C8B-B14F-4D97-AF65-F5344CB8AC3E}">
        <p14:creationId xmlns:p14="http://schemas.microsoft.com/office/powerpoint/2010/main" val="1328215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sityksen väliotsikko">
    <p:spTree>
      <p:nvGrpSpPr>
        <p:cNvPr id="1" name=""/>
        <p:cNvGrpSpPr/>
        <p:nvPr/>
      </p:nvGrpSpPr>
      <p:grpSpPr>
        <a:xfrm>
          <a:off x="0" y="0"/>
          <a:ext cx="0" cy="0"/>
          <a:chOff x="0" y="0"/>
          <a:chExt cx="0" cy="0"/>
        </a:xfrm>
      </p:grpSpPr>
      <p:sp>
        <p:nvSpPr>
          <p:cNvPr id="8" name="Otsikko 1"/>
          <p:cNvSpPr>
            <a:spLocks noGrp="1"/>
          </p:cNvSpPr>
          <p:nvPr>
            <p:ph type="title" hasCustomPrompt="1"/>
          </p:nvPr>
        </p:nvSpPr>
        <p:spPr>
          <a:xfrm>
            <a:off x="1055440" y="1621707"/>
            <a:ext cx="10081120" cy="2432026"/>
          </a:xfrm>
        </p:spPr>
        <p:txBody>
          <a:bodyPr anchor="b"/>
          <a:lstStyle>
            <a:lvl1pPr>
              <a:defRPr sz="4400">
                <a:solidFill>
                  <a:schemeClr val="accent1"/>
                </a:solidFill>
              </a:defRPr>
            </a:lvl1pPr>
          </a:lstStyle>
          <a:p>
            <a:r>
              <a:rPr lang="fi-FI"/>
              <a:t>Muokkaa perustyyliä napsauttamalla</a:t>
            </a:r>
          </a:p>
        </p:txBody>
      </p:sp>
      <p:sp>
        <p:nvSpPr>
          <p:cNvPr id="9" name="Tekstin paikkamerkki 4"/>
          <p:cNvSpPr>
            <a:spLocks noGrp="1"/>
          </p:cNvSpPr>
          <p:nvPr>
            <p:ph type="body" sz="quarter" idx="10"/>
          </p:nvPr>
        </p:nvSpPr>
        <p:spPr>
          <a:xfrm>
            <a:off x="1055935" y="4430021"/>
            <a:ext cx="10080625" cy="1260140"/>
          </a:xfrm>
          <a:prstGeom prst="rect">
            <a:avLst/>
          </a:prstGeom>
        </p:spPr>
        <p:txBody>
          <a:bodyPr/>
          <a:lstStyle>
            <a:lvl1pPr marL="0" indent="0">
              <a:buNone/>
              <a:defRPr>
                <a:solidFill>
                  <a:schemeClr val="accent1"/>
                </a:solidFill>
                <a:latin typeface="+mn-lt"/>
                <a:ea typeface="Inter" panose="02000503000000020004" pitchFamily="2" charset="0"/>
              </a:defRPr>
            </a:lvl1pPr>
            <a:lvl2pPr marL="144000" indent="0">
              <a:buNone/>
              <a:defRPr/>
            </a:lvl2pPr>
            <a:lvl3pPr marL="324000" indent="0">
              <a:buNone/>
              <a:defRPr/>
            </a:lvl3pPr>
            <a:lvl4pPr marL="504000" indent="0">
              <a:buNone/>
              <a:defRPr/>
            </a:lvl4pPr>
            <a:lvl5pPr marL="684000" indent="0">
              <a:buNone/>
              <a:defRPr/>
            </a:lvl5pPr>
          </a:lstStyle>
          <a:p>
            <a:pPr lvl="0"/>
            <a:r>
              <a:rPr lang="fi-FI"/>
              <a:t>Muokkaa tekstin perustyylejä</a:t>
            </a:r>
          </a:p>
        </p:txBody>
      </p:sp>
      <p:pic>
        <p:nvPicPr>
          <p:cNvPr id="6" name="Kuva 5">
            <a:extLs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504108" y="332656"/>
            <a:ext cx="1208516" cy="1395486"/>
          </a:xfrm>
          <a:prstGeom prst="rect">
            <a:avLst/>
          </a:prstGeom>
        </p:spPr>
      </p:pic>
    </p:spTree>
    <p:extLst>
      <p:ext uri="{BB962C8B-B14F-4D97-AF65-F5344CB8AC3E}">
        <p14:creationId xmlns:p14="http://schemas.microsoft.com/office/powerpoint/2010/main" val="1321895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tsikko ja sisältö_pallo_kelt">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a:lvl1pPr>
          </a:lstStyle>
          <a:p>
            <a:r>
              <a:rPr lang="fi-FI"/>
              <a:t>Muokkaa perustyyliä napsauttamalla</a:t>
            </a:r>
          </a:p>
        </p:txBody>
      </p:sp>
      <p:sp>
        <p:nvSpPr>
          <p:cNvPr id="8" name="Tekstin paikkamerkki 7"/>
          <p:cNvSpPr>
            <a:spLocks noGrp="1"/>
          </p:cNvSpPr>
          <p:nvPr>
            <p:ph type="body" sz="quarter" idx="14"/>
          </p:nvPr>
        </p:nvSpPr>
        <p:spPr>
          <a:xfrm>
            <a:off x="484188" y="1628775"/>
            <a:ext cx="5611812" cy="4321175"/>
          </a:xfrm>
          <a:prstGeom prst="rect">
            <a:avLst/>
          </a:prstGeom>
        </p:spPr>
        <p:txBody>
          <a:bodyPr/>
          <a:lstStyle/>
          <a:p>
            <a:pPr lvl="0"/>
            <a:r>
              <a:rPr lang="fi-FI"/>
              <a:t>Muokkaa tekstin perustyylejä</a:t>
            </a:r>
          </a:p>
          <a:p>
            <a:pPr lvl="1"/>
            <a:r>
              <a:rPr lang="fi-FI"/>
              <a:t>toinen taso</a:t>
            </a:r>
          </a:p>
          <a:p>
            <a:pPr lvl="2"/>
            <a:r>
              <a:rPr lang="fi-FI"/>
              <a:t>kolmas taso</a:t>
            </a:r>
          </a:p>
          <a:p>
            <a:pPr lvl="3"/>
            <a:r>
              <a:rPr lang="fi-FI"/>
              <a:t>neljäs taso</a:t>
            </a:r>
          </a:p>
        </p:txBody>
      </p:sp>
      <p:sp>
        <p:nvSpPr>
          <p:cNvPr id="11" name="Sisällön paikkamerkki 10"/>
          <p:cNvSpPr>
            <a:spLocks noGrp="1"/>
          </p:cNvSpPr>
          <p:nvPr>
            <p:ph sz="quarter" idx="13"/>
          </p:nvPr>
        </p:nvSpPr>
        <p:spPr>
          <a:xfrm>
            <a:off x="6944563" y="1790363"/>
            <a:ext cx="3996826" cy="3996826"/>
          </a:xfrm>
          <a:prstGeom prst="ellipse">
            <a:avLst/>
          </a:prstGeom>
        </p:spPr>
        <p:txBody>
          <a:bodyPr anchor="ctr"/>
          <a:lstStyle>
            <a:lvl1pPr marL="0" indent="0" algn="ctr">
              <a:buNone/>
              <a:defRPr sz="2800" b="1">
                <a:solidFill>
                  <a:schemeClr val="accent1"/>
                </a:solidFill>
                <a:latin typeface="+mn-lt"/>
                <a:ea typeface="Inter SemiBold" panose="02000503000000020004" pitchFamily="2" charset="0"/>
              </a:defRPr>
            </a:lvl1pPr>
            <a:lvl2pPr algn="ctr">
              <a:defRPr/>
            </a:lvl2pPr>
            <a:lvl3pPr algn="ctr">
              <a:defRPr/>
            </a:lvl3pPr>
            <a:lvl4pPr algn="ctr">
              <a:defRPr/>
            </a:lvl4pPr>
            <a:lvl5pPr algn="ctr">
              <a:defRPr/>
            </a:lvl5pPr>
          </a:lstStyle>
          <a:p>
            <a:pPr lvl="0"/>
            <a:r>
              <a:rPr lang="fi-FI"/>
              <a:t>Muokkaa tekstin perustyylejä</a:t>
            </a:r>
          </a:p>
        </p:txBody>
      </p:sp>
      <p:sp>
        <p:nvSpPr>
          <p:cNvPr id="13" name="Oval 17">
            <a:extLst>
              <a:ext uri="{C183D7F6-B498-43B3-948B-1728B52AA6E4}">
                <adec:decorative xmlns:adec="http://schemas.microsoft.com/office/drawing/2017/decorative" val="1"/>
              </a:ext>
            </a:extLst>
          </p:cNvPr>
          <p:cNvSpPr>
            <a:spLocks noChangeAspect="1" noChangeArrowheads="1"/>
          </p:cNvSpPr>
          <p:nvPr userDrawn="1"/>
        </p:nvSpPr>
        <p:spPr bwMode="auto">
          <a:xfrm>
            <a:off x="6782976" y="1628775"/>
            <a:ext cx="4353584" cy="4353584"/>
          </a:xfrm>
          <a:prstGeom prst="ellipse">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fi-FI"/>
          </a:p>
        </p:txBody>
      </p:sp>
    </p:spTree>
    <p:extLst>
      <p:ext uri="{BB962C8B-B14F-4D97-AF65-F5344CB8AC3E}">
        <p14:creationId xmlns:p14="http://schemas.microsoft.com/office/powerpoint/2010/main" val="3267470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tsikko_sisältö_kelt">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4" y="333375"/>
            <a:ext cx="5472113" cy="923925"/>
          </a:xfrm>
        </p:spPr>
        <p:txBody>
          <a:bodyPr/>
          <a:lstStyle>
            <a:lvl1pPr>
              <a:defRPr>
                <a:latin typeface="+mj-lt"/>
              </a:defRPr>
            </a:lvl1pPr>
          </a:lstStyle>
          <a:p>
            <a:r>
              <a:rPr lang="fi-FI"/>
              <a:t>Muokkaa perustyyliä napsauttamalla</a:t>
            </a:r>
          </a:p>
        </p:txBody>
      </p:sp>
      <p:sp>
        <p:nvSpPr>
          <p:cNvPr id="5" name="Tekstin paikkamerkki 4"/>
          <p:cNvSpPr>
            <a:spLocks noGrp="1"/>
          </p:cNvSpPr>
          <p:nvPr>
            <p:ph type="body" sz="quarter" idx="15"/>
          </p:nvPr>
        </p:nvSpPr>
        <p:spPr>
          <a:xfrm>
            <a:off x="479424" y="1628775"/>
            <a:ext cx="5472114" cy="4321175"/>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a:t>
            </a:r>
          </a:p>
          <a:p>
            <a:pPr lvl="1"/>
            <a:r>
              <a:rPr lang="fi-FI"/>
              <a:t>toinen taso</a:t>
            </a:r>
          </a:p>
          <a:p>
            <a:pPr lvl="2"/>
            <a:r>
              <a:rPr lang="fi-FI"/>
              <a:t>kolmas taso</a:t>
            </a:r>
          </a:p>
          <a:p>
            <a:pPr lvl="3"/>
            <a:r>
              <a:rPr lang="fi-FI"/>
              <a:t>neljäs taso</a:t>
            </a:r>
          </a:p>
        </p:txBody>
      </p:sp>
      <p:sp>
        <p:nvSpPr>
          <p:cNvPr id="9" name="Suorakulmio 8">
            <a:extLst>
              <a:ext uri="{C183D7F6-B498-43B3-948B-1728B52AA6E4}">
                <adec:decorative xmlns:adec="http://schemas.microsoft.com/office/drawing/2017/decorative" val="1"/>
              </a:ext>
            </a:extLst>
          </p:cNvPr>
          <p:cNvSpPr/>
          <p:nvPr userDrawn="1"/>
        </p:nvSpPr>
        <p:spPr>
          <a:xfrm>
            <a:off x="6240462" y="0"/>
            <a:ext cx="595153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latin typeface="+mn-lt"/>
            </a:endParaRPr>
          </a:p>
        </p:txBody>
      </p:sp>
      <p:sp>
        <p:nvSpPr>
          <p:cNvPr id="18" name="Sisällön paikkamerkki 10">
            <a:extLst>
              <a:ext uri="{C183D7F6-B498-43B3-948B-1728B52AA6E4}">
                <adec:decorative xmlns:adec="http://schemas.microsoft.com/office/drawing/2017/decorative" val="0"/>
              </a:ext>
            </a:extLst>
          </p:cNvPr>
          <p:cNvSpPr>
            <a:spLocks noGrp="1"/>
          </p:cNvSpPr>
          <p:nvPr>
            <p:ph sz="quarter" idx="14"/>
          </p:nvPr>
        </p:nvSpPr>
        <p:spPr>
          <a:xfrm>
            <a:off x="7134358" y="1929522"/>
            <a:ext cx="4253796" cy="3024336"/>
          </a:xfrm>
          <a:prstGeom prst="rect">
            <a:avLst/>
          </a:prstGeom>
          <a:noFill/>
        </p:spPr>
        <p:txBody>
          <a:bodyPr anchor="ctr"/>
          <a:lstStyle>
            <a:lvl1pPr marL="0" indent="0" algn="l">
              <a:buNone/>
              <a:defRPr sz="4000" b="1">
                <a:solidFill>
                  <a:schemeClr val="bg1"/>
                </a:solidFill>
                <a:latin typeface="+mn-lt"/>
                <a:ea typeface="Inter SemiBold" panose="02000503000000020004" pitchFamily="2" charset="0"/>
              </a:defRPr>
            </a:lvl1pPr>
            <a:lvl2pPr algn="ctr">
              <a:defRPr/>
            </a:lvl2pPr>
            <a:lvl3pPr algn="ctr">
              <a:defRPr/>
            </a:lvl3pPr>
            <a:lvl4pPr algn="ctr">
              <a:defRPr/>
            </a:lvl4pPr>
            <a:lvl5pPr algn="ctr">
              <a:defRPr/>
            </a:lvl5pPr>
          </a:lstStyle>
          <a:p>
            <a:pPr lvl="0"/>
            <a:r>
              <a:rPr lang="fi-FI"/>
              <a:t>Muokkaa tekstin perustyylejä</a:t>
            </a:r>
          </a:p>
        </p:txBody>
      </p:sp>
      <p:grpSp>
        <p:nvGrpSpPr>
          <p:cNvPr id="10" name="Ryhmä 9">
            <a:extLst>
              <a:ext uri="{C183D7F6-B498-43B3-948B-1728B52AA6E4}">
                <adec:decorative xmlns:adec="http://schemas.microsoft.com/office/drawing/2017/decorative" val="1"/>
              </a:ext>
            </a:extLst>
          </p:cNvPr>
          <p:cNvGrpSpPr/>
          <p:nvPr userDrawn="1"/>
        </p:nvGrpSpPr>
        <p:grpSpPr>
          <a:xfrm>
            <a:off x="10889753" y="5853643"/>
            <a:ext cx="920256" cy="748770"/>
            <a:chOff x="6358656" y="1628777"/>
            <a:chExt cx="5451353" cy="4435511"/>
          </a:xfrm>
          <a:solidFill>
            <a:schemeClr val="tx2"/>
          </a:solidFill>
        </p:grpSpPr>
        <p:sp>
          <p:nvSpPr>
            <p:cNvPr id="11" name="Freeform 5"/>
            <p:cNvSpPr>
              <a:spLocks/>
            </p:cNvSpPr>
            <p:nvPr/>
          </p:nvSpPr>
          <p:spPr bwMode="auto">
            <a:xfrm rot="16200000" flipH="1">
              <a:off x="5617094" y="2370339"/>
              <a:ext cx="4435511" cy="2952388"/>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12" name="Freeform 5"/>
            <p:cNvSpPr>
              <a:spLocks/>
            </p:cNvSpPr>
            <p:nvPr/>
          </p:nvSpPr>
          <p:spPr bwMode="auto">
            <a:xfrm rot="16200000" flipH="1">
              <a:off x="8218837" y="2358778"/>
              <a:ext cx="4312101" cy="2870243"/>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grpSp>
      <p:grpSp>
        <p:nvGrpSpPr>
          <p:cNvPr id="13" name="Ryhmä 12">
            <a:extLst>
              <a:ext uri="{C183D7F6-B498-43B3-948B-1728B52AA6E4}">
                <adec:decorative xmlns:adec="http://schemas.microsoft.com/office/drawing/2017/decorative" val="1"/>
              </a:ext>
            </a:extLst>
          </p:cNvPr>
          <p:cNvGrpSpPr/>
          <p:nvPr userDrawn="1"/>
        </p:nvGrpSpPr>
        <p:grpSpPr>
          <a:xfrm>
            <a:off x="6647437" y="429574"/>
            <a:ext cx="899062" cy="731525"/>
            <a:chOff x="6358656" y="1628777"/>
            <a:chExt cx="5451353" cy="4435511"/>
          </a:xfrm>
          <a:solidFill>
            <a:schemeClr val="tx2"/>
          </a:solidFill>
        </p:grpSpPr>
        <p:sp>
          <p:nvSpPr>
            <p:cNvPr id="14" name="Freeform 5"/>
            <p:cNvSpPr>
              <a:spLocks/>
            </p:cNvSpPr>
            <p:nvPr/>
          </p:nvSpPr>
          <p:spPr bwMode="auto">
            <a:xfrm rot="16200000" flipH="1">
              <a:off x="5617094" y="2370339"/>
              <a:ext cx="4435511" cy="2952388"/>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15" name="Freeform 5"/>
            <p:cNvSpPr>
              <a:spLocks/>
            </p:cNvSpPr>
            <p:nvPr/>
          </p:nvSpPr>
          <p:spPr bwMode="auto">
            <a:xfrm rot="16200000" flipH="1">
              <a:off x="8218837" y="2358778"/>
              <a:ext cx="4312101" cy="2870243"/>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grpSp>
    </p:spTree>
    <p:extLst>
      <p:ext uri="{BB962C8B-B14F-4D97-AF65-F5344CB8AC3E}">
        <p14:creationId xmlns:p14="http://schemas.microsoft.com/office/powerpoint/2010/main" val="3742696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sityksen väliotsikko_purppura">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1055440" y="1621707"/>
            <a:ext cx="10081120" cy="2432026"/>
          </a:xfrm>
        </p:spPr>
        <p:txBody>
          <a:bodyPr anchor="b"/>
          <a:lstStyle>
            <a:lvl1pPr>
              <a:defRPr sz="4400">
                <a:solidFill>
                  <a:schemeClr val="tx2"/>
                </a:solidFill>
                <a:latin typeface="+mj-lt"/>
              </a:defRPr>
            </a:lvl1pPr>
          </a:lstStyle>
          <a:p>
            <a:r>
              <a:rPr lang="fi-FI"/>
              <a:t>Muokkaa perustyyliä napsauttamalla</a:t>
            </a:r>
          </a:p>
        </p:txBody>
      </p:sp>
      <p:sp>
        <p:nvSpPr>
          <p:cNvPr id="4" name="Tekstin paikkamerkki 4"/>
          <p:cNvSpPr>
            <a:spLocks noGrp="1"/>
          </p:cNvSpPr>
          <p:nvPr>
            <p:ph type="body" sz="quarter" idx="10"/>
          </p:nvPr>
        </p:nvSpPr>
        <p:spPr>
          <a:xfrm>
            <a:off x="1055935" y="4430021"/>
            <a:ext cx="10080625" cy="1260140"/>
          </a:xfrm>
        </p:spPr>
        <p:txBody>
          <a:bodyPr/>
          <a:lstStyle>
            <a:lvl1pPr marL="0" indent="0">
              <a:buNone/>
              <a:defRPr>
                <a:solidFill>
                  <a:schemeClr val="tx2"/>
                </a:solidFill>
                <a:latin typeface="+mn-lt"/>
                <a:ea typeface="Inter" panose="02000503000000020004" pitchFamily="2" charset="0"/>
              </a:defRPr>
            </a:lvl1pPr>
            <a:lvl2pPr marL="144000" indent="0">
              <a:buNone/>
              <a:defRPr/>
            </a:lvl2pPr>
            <a:lvl3pPr marL="324000" indent="0">
              <a:buNone/>
              <a:defRPr/>
            </a:lvl3pPr>
            <a:lvl4pPr marL="504000" indent="0">
              <a:buNone/>
              <a:defRPr/>
            </a:lvl4pPr>
            <a:lvl5pPr marL="684000" indent="0">
              <a:buNone/>
              <a:defRPr/>
            </a:lvl5pPr>
          </a:lstStyle>
          <a:p>
            <a:pPr lvl="0"/>
            <a:r>
              <a:rPr lang="fi-FI"/>
              <a:t>Muokkaa tekstin perustyylejä</a:t>
            </a:r>
          </a:p>
        </p:txBody>
      </p:sp>
      <p:pic>
        <p:nvPicPr>
          <p:cNvPr id="8" name="Kuva 7">
            <a:extLs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504108" y="332656"/>
            <a:ext cx="1208516" cy="1395486"/>
          </a:xfrm>
          <a:prstGeom prst="rect">
            <a:avLst/>
          </a:prstGeom>
        </p:spPr>
      </p:pic>
    </p:spTree>
    <p:extLst>
      <p:ext uri="{BB962C8B-B14F-4D97-AF65-F5344CB8AC3E}">
        <p14:creationId xmlns:p14="http://schemas.microsoft.com/office/powerpoint/2010/main" val="3413071485"/>
      </p:ext>
    </p:extLst>
  </p:cSld>
  <p:clrMapOvr>
    <a:masterClrMapping/>
  </p:clrMapOvr>
  <p:extLst>
    <p:ext uri="{DCECCB84-F9BA-43D5-87BE-67443E8EF086}">
      <p15:sldGuideLst xmlns:p15="http://schemas.microsoft.com/office/powerpoint/2012/main">
        <p15:guide id="1" orient="horz" pos="2160" userDrawn="1">
          <p15:clr>
            <a:srgbClr val="FBAE40"/>
          </p15:clr>
        </p15:guide>
        <p15:guide id="2" orient="horz" pos="2558"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tsikko ja sisältö_pallo_purppura">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6240239" y="333375"/>
            <a:ext cx="5472338" cy="923925"/>
          </a:xfrm>
        </p:spPr>
        <p:txBody>
          <a:bodyPr/>
          <a:lstStyle>
            <a:lvl1pPr>
              <a:defRPr>
                <a:latin typeface="+mj-lt"/>
              </a:defRPr>
            </a:lvl1pPr>
          </a:lstStyle>
          <a:p>
            <a:r>
              <a:rPr lang="fi-FI"/>
              <a:t>Muokkaa perustyyliä napsauttamalla</a:t>
            </a:r>
          </a:p>
        </p:txBody>
      </p:sp>
      <p:sp>
        <p:nvSpPr>
          <p:cNvPr id="8" name="Tekstin paikkamerkki 7"/>
          <p:cNvSpPr>
            <a:spLocks noGrp="1"/>
          </p:cNvSpPr>
          <p:nvPr>
            <p:ph type="body" sz="quarter" idx="14"/>
          </p:nvPr>
        </p:nvSpPr>
        <p:spPr>
          <a:xfrm>
            <a:off x="6240463" y="1628775"/>
            <a:ext cx="5472112"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a:t>
            </a:r>
          </a:p>
          <a:p>
            <a:pPr lvl="1"/>
            <a:r>
              <a:rPr lang="fi-FI"/>
              <a:t>toinen taso</a:t>
            </a:r>
          </a:p>
          <a:p>
            <a:pPr lvl="2"/>
            <a:r>
              <a:rPr lang="fi-FI"/>
              <a:t>kolmas taso</a:t>
            </a:r>
          </a:p>
          <a:p>
            <a:pPr lvl="3"/>
            <a:r>
              <a:rPr lang="fi-FI"/>
              <a:t>neljäs taso</a:t>
            </a:r>
          </a:p>
        </p:txBody>
      </p:sp>
      <p:sp>
        <p:nvSpPr>
          <p:cNvPr id="13" name="Oval 17">
            <a:extLst>
              <a:ext uri="{C183D7F6-B498-43B3-948B-1728B52AA6E4}">
                <adec:decorative xmlns:adec="http://schemas.microsoft.com/office/drawing/2017/decorative" val="1"/>
              </a:ext>
            </a:extLst>
          </p:cNvPr>
          <p:cNvSpPr>
            <a:spLocks noChangeAspect="1" noChangeArrowheads="1"/>
          </p:cNvSpPr>
          <p:nvPr userDrawn="1"/>
        </p:nvSpPr>
        <p:spPr bwMode="auto">
          <a:xfrm>
            <a:off x="1091444" y="1268760"/>
            <a:ext cx="4353584" cy="4353584"/>
          </a:xfrm>
          <a:prstGeom prst="ellipse">
            <a:avLst/>
          </a:prstGeom>
          <a:solidFill>
            <a:schemeClr val="tx2"/>
          </a:solid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11" name="Sisällön paikkamerkki 10">
            <a:extLst>
              <a:ext uri="{C183D7F6-B498-43B3-948B-1728B52AA6E4}">
                <adec:decorative xmlns:adec="http://schemas.microsoft.com/office/drawing/2017/decorative" val="0"/>
              </a:ext>
            </a:extLst>
          </p:cNvPr>
          <p:cNvSpPr>
            <a:spLocks noGrp="1"/>
          </p:cNvSpPr>
          <p:nvPr>
            <p:ph sz="quarter" idx="13"/>
          </p:nvPr>
        </p:nvSpPr>
        <p:spPr>
          <a:xfrm>
            <a:off x="1253031" y="1430348"/>
            <a:ext cx="3996826" cy="3996826"/>
          </a:xfrm>
          <a:prstGeom prst="ellipse">
            <a:avLst/>
          </a:prstGeom>
        </p:spPr>
        <p:txBody>
          <a:bodyPr anchor="ctr"/>
          <a:lstStyle>
            <a:lvl1pPr marL="0" indent="0" algn="ctr">
              <a:buNone/>
              <a:defRPr sz="2800" b="1">
                <a:solidFill>
                  <a:schemeClr val="bg1"/>
                </a:solidFill>
                <a:latin typeface="+mn-lt"/>
                <a:ea typeface="Inter SemiBold" panose="02000503000000020004" pitchFamily="2" charset="0"/>
              </a:defRPr>
            </a:lvl1pPr>
            <a:lvl2pPr algn="ctr">
              <a:defRPr/>
            </a:lvl2pPr>
            <a:lvl3pPr algn="ctr">
              <a:defRPr/>
            </a:lvl3pPr>
            <a:lvl4pPr algn="ctr">
              <a:defRPr/>
            </a:lvl4pPr>
            <a:lvl5pPr algn="ctr">
              <a:defRPr/>
            </a:lvl5pPr>
          </a:lstStyle>
          <a:p>
            <a:pPr lvl="0"/>
            <a:r>
              <a:rPr lang="fi-FI"/>
              <a:t>Muokkaa tekstin perustyylejä</a:t>
            </a:r>
          </a:p>
        </p:txBody>
      </p:sp>
    </p:spTree>
    <p:extLst>
      <p:ext uri="{BB962C8B-B14F-4D97-AF65-F5344CB8AC3E}">
        <p14:creationId xmlns:p14="http://schemas.microsoft.com/office/powerpoint/2010/main" val="356606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tsikko_sisältö_lainaus_purppura">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4" y="333375"/>
            <a:ext cx="5472113" cy="923925"/>
          </a:xfrm>
        </p:spPr>
        <p:txBody>
          <a:bodyPr/>
          <a:lstStyle>
            <a:lvl1pPr>
              <a:defRPr>
                <a:latin typeface="+mj-lt"/>
              </a:defRPr>
            </a:lvl1pPr>
          </a:lstStyle>
          <a:p>
            <a:r>
              <a:rPr lang="fi-FI"/>
              <a:t>Muokkaa perustyyliä napsauttamalla</a:t>
            </a:r>
          </a:p>
        </p:txBody>
      </p:sp>
      <p:sp>
        <p:nvSpPr>
          <p:cNvPr id="5" name="Tekstin paikkamerkki 4"/>
          <p:cNvSpPr>
            <a:spLocks noGrp="1"/>
          </p:cNvSpPr>
          <p:nvPr>
            <p:ph type="body" sz="quarter" idx="15"/>
          </p:nvPr>
        </p:nvSpPr>
        <p:spPr>
          <a:xfrm>
            <a:off x="479425" y="1628775"/>
            <a:ext cx="5472113"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a:t>
            </a:r>
          </a:p>
          <a:p>
            <a:pPr lvl="1"/>
            <a:r>
              <a:rPr lang="fi-FI"/>
              <a:t>toinen taso</a:t>
            </a:r>
          </a:p>
          <a:p>
            <a:pPr lvl="2"/>
            <a:r>
              <a:rPr lang="fi-FI"/>
              <a:t>kolmas taso</a:t>
            </a:r>
          </a:p>
          <a:p>
            <a:pPr lvl="3"/>
            <a:r>
              <a:rPr lang="fi-FI"/>
              <a:t>neljäs taso</a:t>
            </a:r>
          </a:p>
        </p:txBody>
      </p:sp>
      <p:sp>
        <p:nvSpPr>
          <p:cNvPr id="9" name="Suorakulmio 8">
            <a:extLst>
              <a:ext uri="{C183D7F6-B498-43B3-948B-1728B52AA6E4}">
                <adec:decorative xmlns:adec="http://schemas.microsoft.com/office/drawing/2017/decorative" val="1"/>
              </a:ext>
            </a:extLst>
          </p:cNvPr>
          <p:cNvSpPr/>
          <p:nvPr userDrawn="1"/>
        </p:nvSpPr>
        <p:spPr>
          <a:xfrm>
            <a:off x="6240462" y="0"/>
            <a:ext cx="5951537"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latin typeface="+mn-lt"/>
            </a:endParaRPr>
          </a:p>
        </p:txBody>
      </p:sp>
      <p:sp>
        <p:nvSpPr>
          <p:cNvPr id="18" name="Sisällön paikkamerkki 10"/>
          <p:cNvSpPr>
            <a:spLocks noGrp="1"/>
          </p:cNvSpPr>
          <p:nvPr>
            <p:ph sz="quarter" idx="14"/>
          </p:nvPr>
        </p:nvSpPr>
        <p:spPr>
          <a:xfrm>
            <a:off x="7134358" y="1929522"/>
            <a:ext cx="4253796" cy="3024336"/>
          </a:xfrm>
          <a:prstGeom prst="rect">
            <a:avLst/>
          </a:prstGeom>
          <a:noFill/>
        </p:spPr>
        <p:txBody>
          <a:bodyPr anchor="ctr"/>
          <a:lstStyle>
            <a:lvl1pPr marL="0" indent="0" algn="l">
              <a:buNone/>
              <a:defRPr sz="4000" b="1">
                <a:solidFill>
                  <a:schemeClr val="bg1"/>
                </a:solidFill>
                <a:latin typeface="+mn-lt"/>
                <a:ea typeface="Inter SemiBold" panose="02000503000000020004" pitchFamily="2" charset="0"/>
              </a:defRPr>
            </a:lvl1pPr>
            <a:lvl2pPr algn="ctr">
              <a:defRPr/>
            </a:lvl2pPr>
            <a:lvl3pPr algn="ctr">
              <a:defRPr/>
            </a:lvl3pPr>
            <a:lvl4pPr algn="ctr">
              <a:defRPr/>
            </a:lvl4pPr>
            <a:lvl5pPr algn="ctr">
              <a:defRPr/>
            </a:lvl5pPr>
          </a:lstStyle>
          <a:p>
            <a:pPr lvl="0"/>
            <a:r>
              <a:rPr lang="fi-FI"/>
              <a:t>Muokkaa tekstin perustyylejä</a:t>
            </a:r>
          </a:p>
        </p:txBody>
      </p:sp>
      <p:grpSp>
        <p:nvGrpSpPr>
          <p:cNvPr id="10" name="Ryhmä 9">
            <a:extLst>
              <a:ext uri="{C183D7F6-B498-43B3-948B-1728B52AA6E4}">
                <adec:decorative xmlns:adec="http://schemas.microsoft.com/office/drawing/2017/decorative" val="1"/>
              </a:ext>
            </a:extLst>
          </p:cNvPr>
          <p:cNvGrpSpPr/>
          <p:nvPr userDrawn="1"/>
        </p:nvGrpSpPr>
        <p:grpSpPr>
          <a:xfrm>
            <a:off x="10889753" y="5853643"/>
            <a:ext cx="920256" cy="748770"/>
            <a:chOff x="6358656" y="1628777"/>
            <a:chExt cx="5451353" cy="4435511"/>
          </a:xfrm>
          <a:solidFill>
            <a:schemeClr val="accent2"/>
          </a:solidFill>
        </p:grpSpPr>
        <p:sp>
          <p:nvSpPr>
            <p:cNvPr id="11" name="Freeform 5"/>
            <p:cNvSpPr>
              <a:spLocks/>
            </p:cNvSpPr>
            <p:nvPr/>
          </p:nvSpPr>
          <p:spPr bwMode="auto">
            <a:xfrm rot="16200000" flipH="1">
              <a:off x="5617094" y="2370339"/>
              <a:ext cx="4435511" cy="2952388"/>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12" name="Freeform 5"/>
            <p:cNvSpPr>
              <a:spLocks/>
            </p:cNvSpPr>
            <p:nvPr/>
          </p:nvSpPr>
          <p:spPr bwMode="auto">
            <a:xfrm rot="16200000" flipH="1">
              <a:off x="8218837" y="2358778"/>
              <a:ext cx="4312101" cy="2870243"/>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grpSp>
      <p:grpSp>
        <p:nvGrpSpPr>
          <p:cNvPr id="13" name="Ryhmä 12">
            <a:extLst>
              <a:ext uri="{C183D7F6-B498-43B3-948B-1728B52AA6E4}">
                <adec:decorative xmlns:adec="http://schemas.microsoft.com/office/drawing/2017/decorative" val="1"/>
              </a:ext>
            </a:extLst>
          </p:cNvPr>
          <p:cNvGrpSpPr/>
          <p:nvPr userDrawn="1"/>
        </p:nvGrpSpPr>
        <p:grpSpPr>
          <a:xfrm>
            <a:off x="6647437" y="429574"/>
            <a:ext cx="899062" cy="731525"/>
            <a:chOff x="6358656" y="1628777"/>
            <a:chExt cx="5451354" cy="4435511"/>
          </a:xfrm>
          <a:solidFill>
            <a:schemeClr val="accent2"/>
          </a:solidFill>
        </p:grpSpPr>
        <p:sp>
          <p:nvSpPr>
            <p:cNvPr id="14" name="Freeform 5"/>
            <p:cNvSpPr>
              <a:spLocks/>
            </p:cNvSpPr>
            <p:nvPr/>
          </p:nvSpPr>
          <p:spPr bwMode="auto">
            <a:xfrm rot="16200000" flipH="1">
              <a:off x="5617094" y="2370339"/>
              <a:ext cx="4435511" cy="2952388"/>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15" name="Freeform 5"/>
            <p:cNvSpPr>
              <a:spLocks/>
            </p:cNvSpPr>
            <p:nvPr/>
          </p:nvSpPr>
          <p:spPr bwMode="auto">
            <a:xfrm rot="16200000" flipH="1">
              <a:off x="8218835" y="2358776"/>
              <a:ext cx="4312103" cy="2870246"/>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grpSp>
    </p:spTree>
    <p:extLst>
      <p:ext uri="{BB962C8B-B14F-4D97-AF65-F5344CB8AC3E}">
        <p14:creationId xmlns:p14="http://schemas.microsoft.com/office/powerpoint/2010/main" val="26436703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Esityksen väliotsikko_sininen">
    <p:bg>
      <p:bgPr>
        <a:solidFill>
          <a:srgbClr val="E7E9EF"/>
        </a:solidFill>
        <a:effectLst/>
      </p:bgPr>
    </p:bg>
    <p:spTree>
      <p:nvGrpSpPr>
        <p:cNvPr id="1" name=""/>
        <p:cNvGrpSpPr/>
        <p:nvPr/>
      </p:nvGrpSpPr>
      <p:grpSpPr>
        <a:xfrm>
          <a:off x="0" y="0"/>
          <a:ext cx="0" cy="0"/>
          <a:chOff x="0" y="0"/>
          <a:chExt cx="0" cy="0"/>
        </a:xfrm>
      </p:grpSpPr>
      <p:sp>
        <p:nvSpPr>
          <p:cNvPr id="8" name="Otsikko 1"/>
          <p:cNvSpPr>
            <a:spLocks noGrp="1"/>
          </p:cNvSpPr>
          <p:nvPr>
            <p:ph type="title" hasCustomPrompt="1"/>
          </p:nvPr>
        </p:nvSpPr>
        <p:spPr>
          <a:xfrm>
            <a:off x="1055440" y="1621707"/>
            <a:ext cx="10081120" cy="2432026"/>
          </a:xfrm>
        </p:spPr>
        <p:txBody>
          <a:bodyPr anchor="b"/>
          <a:lstStyle>
            <a:lvl1pPr>
              <a:defRPr sz="4400">
                <a:solidFill>
                  <a:schemeClr val="accent1"/>
                </a:solidFill>
              </a:defRPr>
            </a:lvl1pPr>
          </a:lstStyle>
          <a:p>
            <a:r>
              <a:rPr lang="fi-FI"/>
              <a:t>Muokkaa perustyyliä napsauttamalla</a:t>
            </a:r>
          </a:p>
        </p:txBody>
      </p:sp>
      <p:sp>
        <p:nvSpPr>
          <p:cNvPr id="9" name="Tekstin paikkamerkki 4"/>
          <p:cNvSpPr>
            <a:spLocks noGrp="1"/>
          </p:cNvSpPr>
          <p:nvPr>
            <p:ph type="body" sz="quarter" idx="10"/>
          </p:nvPr>
        </p:nvSpPr>
        <p:spPr>
          <a:xfrm>
            <a:off x="1055935" y="4430021"/>
            <a:ext cx="10080625" cy="1260140"/>
          </a:xfrm>
        </p:spPr>
        <p:txBody>
          <a:bodyPr/>
          <a:lstStyle>
            <a:lvl1pPr marL="0" indent="0">
              <a:buNone/>
              <a:defRPr>
                <a:solidFill>
                  <a:schemeClr val="accent1"/>
                </a:solidFill>
                <a:latin typeface="+mn-lt"/>
                <a:ea typeface="Inter" panose="02000503000000020004" pitchFamily="2" charset="0"/>
              </a:defRPr>
            </a:lvl1pPr>
            <a:lvl2pPr marL="144000" indent="0">
              <a:buNone/>
              <a:defRPr/>
            </a:lvl2pPr>
            <a:lvl3pPr marL="324000" indent="0">
              <a:buNone/>
              <a:defRPr/>
            </a:lvl3pPr>
            <a:lvl4pPr marL="504000" indent="0">
              <a:buNone/>
              <a:defRPr/>
            </a:lvl4pPr>
            <a:lvl5pPr marL="684000" indent="0">
              <a:buNone/>
              <a:defRPr/>
            </a:lvl5pPr>
          </a:lstStyle>
          <a:p>
            <a:pPr lvl="0"/>
            <a:r>
              <a:rPr lang="fi-FI"/>
              <a:t>Muokkaa tekstin perustyylejä</a:t>
            </a:r>
          </a:p>
        </p:txBody>
      </p:sp>
      <p:pic>
        <p:nvPicPr>
          <p:cNvPr id="6" name="Kuva 5">
            <a:extLs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504108" y="332656"/>
            <a:ext cx="1208516" cy="1395486"/>
          </a:xfrm>
          <a:prstGeom prst="rect">
            <a:avLst/>
          </a:prstGeom>
        </p:spPr>
      </p:pic>
    </p:spTree>
    <p:extLst>
      <p:ext uri="{BB962C8B-B14F-4D97-AF65-F5344CB8AC3E}">
        <p14:creationId xmlns:p14="http://schemas.microsoft.com/office/powerpoint/2010/main" val="1201818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sikko ja sisältö_1palsta">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b="1">
                <a:latin typeface="+mj-lt"/>
              </a:defRPr>
            </a:lvl1pPr>
          </a:lstStyle>
          <a:p>
            <a:r>
              <a:rPr lang="fi-FI"/>
              <a:t>Muokkaa perustyyliä napsauttamalla</a:t>
            </a:r>
          </a:p>
        </p:txBody>
      </p:sp>
      <p:sp>
        <p:nvSpPr>
          <p:cNvPr id="8" name="Sisällön paikkamerkki 7"/>
          <p:cNvSpPr>
            <a:spLocks noGrp="1"/>
          </p:cNvSpPr>
          <p:nvPr>
            <p:ph sz="quarter" idx="13"/>
          </p:nvPr>
        </p:nvSpPr>
        <p:spPr>
          <a:xfrm>
            <a:off x="479424" y="1628800"/>
            <a:ext cx="11233151" cy="4321175"/>
          </a:xfrm>
        </p:spPr>
        <p:txBody>
          <a:bodyPr/>
          <a:lstStyle>
            <a:lvl1pPr>
              <a:spcBef>
                <a:spcPts val="0"/>
              </a:spcBef>
              <a:spcAft>
                <a:spcPts val="1200"/>
              </a:spcAft>
              <a:defRPr sz="2800">
                <a:latin typeface="+mn-lt"/>
              </a:defRPr>
            </a:lvl1pPr>
            <a:lvl2pPr>
              <a:spcBef>
                <a:spcPts val="0"/>
              </a:spcBef>
              <a:spcAft>
                <a:spcPts val="1200"/>
              </a:spcAft>
              <a:defRPr>
                <a:latin typeface="+mn-lt"/>
              </a:defRPr>
            </a:lvl2pPr>
            <a:lvl3pPr>
              <a:spcBef>
                <a:spcPts val="0"/>
              </a:spcBef>
              <a:spcAft>
                <a:spcPts val="1200"/>
              </a:spcAft>
              <a:defRPr>
                <a:latin typeface="+mn-lt"/>
              </a:defRPr>
            </a:lvl3pPr>
            <a:lvl4pPr>
              <a:spcAft>
                <a:spcPts val="1200"/>
              </a:spcAft>
              <a:defRPr>
                <a:latin typeface="+mn-lt"/>
              </a:defRPr>
            </a:lvl4pPr>
            <a:lvl5pPr marL="684000" indent="0">
              <a:spcAft>
                <a:spcPts val="1200"/>
              </a:spcAft>
              <a:buNone/>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36129999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tsikko ja sisältö_pallo_sininen">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a:latin typeface="+mj-lt"/>
              </a:defRPr>
            </a:lvl1pPr>
          </a:lstStyle>
          <a:p>
            <a:r>
              <a:rPr lang="fi-FI"/>
              <a:t>Muokkaa perustyyliä napsauttamalla</a:t>
            </a:r>
          </a:p>
        </p:txBody>
      </p:sp>
      <p:sp>
        <p:nvSpPr>
          <p:cNvPr id="3" name="Sisällön paikkamerkki 2"/>
          <p:cNvSpPr>
            <a:spLocks noGrp="1"/>
          </p:cNvSpPr>
          <p:nvPr>
            <p:ph idx="1"/>
          </p:nvPr>
        </p:nvSpPr>
        <p:spPr>
          <a:xfrm>
            <a:off x="479425" y="1628775"/>
            <a:ext cx="5616575" cy="4321175"/>
          </a:xfrm>
        </p:spPr>
        <p:txBody>
          <a:bodyPr/>
          <a:lstStyle>
            <a:lvl1pPr marL="216000" indent="-216000">
              <a:buClr>
                <a:schemeClr val="tx2"/>
              </a:buClr>
              <a:buFont typeface="Arial" panose="020B0604020202020204" pitchFamily="34" charset="0"/>
              <a:buChar char="•"/>
              <a:defRPr>
                <a:latin typeface="+mn-lt"/>
              </a:defRPr>
            </a:lvl1pPr>
            <a:lvl2pPr marL="360000" indent="-216000">
              <a:buClr>
                <a:schemeClr val="tx2"/>
              </a:buClr>
              <a:buFont typeface="Arial" panose="020B0604020202020204" pitchFamily="34" charset="0"/>
              <a:buChar char="•"/>
              <a:defRPr>
                <a:latin typeface="+mn-lt"/>
              </a:defRPr>
            </a:lvl2pPr>
            <a:lvl3pPr marL="540000" indent="-216000">
              <a:buClr>
                <a:schemeClr val="tx2"/>
              </a:buClr>
              <a:buFont typeface="Arial" panose="020B0604020202020204" pitchFamily="34" charset="0"/>
              <a:buChar char="•"/>
              <a:defRPr>
                <a:latin typeface="+mn-lt"/>
              </a:defRPr>
            </a:lvl3pPr>
            <a:lvl4pPr marL="720000" indent="-216000">
              <a:buClr>
                <a:schemeClr val="tx2"/>
              </a:buClr>
              <a:buFont typeface="Arial" panose="020B0604020202020204" pitchFamily="34" charset="0"/>
              <a:buChar char="•"/>
              <a:defRPr>
                <a:latin typeface="+mn-lt"/>
              </a:defRPr>
            </a:lvl4pPr>
            <a:lvl5pPr marL="900000" indent="-216000">
              <a:buClr>
                <a:schemeClr val="tx2"/>
              </a:buClr>
              <a:buFont typeface="Arial" panose="020B0604020202020204" pitchFamily="34" charset="0"/>
              <a:buChar char="•"/>
              <a:defRPr>
                <a:latin typeface="+mn-lt"/>
              </a:defRPr>
            </a:lvl5pPr>
          </a:lstStyle>
          <a:p>
            <a:pPr lvl="0"/>
            <a:r>
              <a:rPr lang="fi-FI"/>
              <a:t>Muokkaa tekstin perustyylejä</a:t>
            </a:r>
          </a:p>
          <a:p>
            <a:pPr lvl="1"/>
            <a:r>
              <a:rPr lang="fi-FI"/>
              <a:t>toinen taso</a:t>
            </a:r>
          </a:p>
          <a:p>
            <a:pPr lvl="2"/>
            <a:r>
              <a:rPr lang="fi-FI"/>
              <a:t>kolmas taso</a:t>
            </a:r>
          </a:p>
          <a:p>
            <a:pPr lvl="3"/>
            <a:r>
              <a:rPr lang="fi-FI"/>
              <a:t>neljäs taso</a:t>
            </a:r>
          </a:p>
        </p:txBody>
      </p:sp>
      <p:sp>
        <p:nvSpPr>
          <p:cNvPr id="13" name="Oval 17">
            <a:extLst>
              <a:ext uri="{C183D7F6-B498-43B3-948B-1728B52AA6E4}">
                <adec:decorative xmlns:adec="http://schemas.microsoft.com/office/drawing/2017/decorative" val="1"/>
              </a:ext>
            </a:extLst>
          </p:cNvPr>
          <p:cNvSpPr>
            <a:spLocks noChangeAspect="1" noChangeArrowheads="1"/>
          </p:cNvSpPr>
          <p:nvPr userDrawn="1"/>
        </p:nvSpPr>
        <p:spPr bwMode="auto">
          <a:xfrm>
            <a:off x="6782976" y="1628775"/>
            <a:ext cx="4353584" cy="4353584"/>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11" name="Sisällön paikkamerkki 10"/>
          <p:cNvSpPr>
            <a:spLocks noGrp="1"/>
          </p:cNvSpPr>
          <p:nvPr>
            <p:ph sz="quarter" idx="13"/>
          </p:nvPr>
        </p:nvSpPr>
        <p:spPr>
          <a:xfrm>
            <a:off x="6944563" y="1790363"/>
            <a:ext cx="3996826" cy="3996826"/>
          </a:xfrm>
          <a:prstGeom prst="ellipse">
            <a:avLst/>
          </a:prstGeom>
        </p:spPr>
        <p:txBody>
          <a:bodyPr anchor="ctr"/>
          <a:lstStyle>
            <a:lvl1pPr marL="0" indent="0" algn="ctr">
              <a:buNone/>
              <a:defRPr sz="2800" b="1">
                <a:solidFill>
                  <a:schemeClr val="bg1"/>
                </a:solidFill>
                <a:latin typeface="+mn-lt"/>
                <a:ea typeface="Inter SemiBold" panose="02000503000000020004" pitchFamily="2" charset="0"/>
              </a:defRPr>
            </a:lvl1pPr>
            <a:lvl2pPr algn="ctr">
              <a:defRPr/>
            </a:lvl2pPr>
            <a:lvl3pPr algn="ctr">
              <a:defRPr/>
            </a:lvl3pPr>
            <a:lvl4pPr algn="ctr">
              <a:defRPr/>
            </a:lvl4pPr>
            <a:lvl5pPr algn="ctr">
              <a:defRPr/>
            </a:lvl5pPr>
          </a:lstStyle>
          <a:p>
            <a:pPr lvl="0"/>
            <a:r>
              <a:rPr lang="fi-FI"/>
              <a:t>Muokkaa tekstin perustyylejä</a:t>
            </a:r>
          </a:p>
        </p:txBody>
      </p:sp>
    </p:spTree>
    <p:extLst>
      <p:ext uri="{BB962C8B-B14F-4D97-AF65-F5344CB8AC3E}">
        <p14:creationId xmlns:p14="http://schemas.microsoft.com/office/powerpoint/2010/main" val="4206024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Otsikko_sisältö_lainaus_sininen">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4" y="333375"/>
            <a:ext cx="5472113" cy="923925"/>
          </a:xfrm>
        </p:spPr>
        <p:txBody>
          <a:bodyPr/>
          <a:lstStyle>
            <a:lvl1pPr>
              <a:defRPr/>
            </a:lvl1pPr>
          </a:lstStyle>
          <a:p>
            <a:r>
              <a:rPr lang="fi-FI"/>
              <a:t>Muokkaa perustyyliä napsauttamalla</a:t>
            </a:r>
          </a:p>
        </p:txBody>
      </p:sp>
      <p:sp>
        <p:nvSpPr>
          <p:cNvPr id="5" name="Tekstin paikkamerkki 4"/>
          <p:cNvSpPr>
            <a:spLocks noGrp="1"/>
          </p:cNvSpPr>
          <p:nvPr>
            <p:ph type="body" sz="quarter" idx="15"/>
          </p:nvPr>
        </p:nvSpPr>
        <p:spPr>
          <a:xfrm>
            <a:off x="479425" y="1628775"/>
            <a:ext cx="5472113" cy="4321175"/>
          </a:xfrm>
        </p:spPr>
        <p:txBody>
          <a:bodyPr/>
          <a:lstStyle/>
          <a:p>
            <a:pPr lvl="0"/>
            <a:r>
              <a:rPr lang="fi-FI"/>
              <a:t>Muokkaa tekstin perustyylejä</a:t>
            </a:r>
          </a:p>
          <a:p>
            <a:pPr lvl="1"/>
            <a:r>
              <a:rPr lang="fi-FI"/>
              <a:t>toinen taso</a:t>
            </a:r>
          </a:p>
          <a:p>
            <a:pPr lvl="2"/>
            <a:r>
              <a:rPr lang="fi-FI"/>
              <a:t>kolmas taso</a:t>
            </a:r>
          </a:p>
          <a:p>
            <a:pPr lvl="3"/>
            <a:r>
              <a:rPr lang="fi-FI"/>
              <a:t>neljäs taso</a:t>
            </a:r>
          </a:p>
        </p:txBody>
      </p:sp>
      <p:sp>
        <p:nvSpPr>
          <p:cNvPr id="9" name="Suorakulmio 8">
            <a:extLst>
              <a:ext uri="{C183D7F6-B498-43B3-948B-1728B52AA6E4}">
                <adec:decorative xmlns:adec="http://schemas.microsoft.com/office/drawing/2017/decorative" val="1"/>
              </a:ext>
            </a:extLst>
          </p:cNvPr>
          <p:cNvSpPr/>
          <p:nvPr userDrawn="1"/>
        </p:nvSpPr>
        <p:spPr>
          <a:xfrm>
            <a:off x="6240462" y="0"/>
            <a:ext cx="595153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 name="Sisällön paikkamerkki 10"/>
          <p:cNvSpPr>
            <a:spLocks noGrp="1"/>
          </p:cNvSpPr>
          <p:nvPr>
            <p:ph sz="quarter" idx="14"/>
          </p:nvPr>
        </p:nvSpPr>
        <p:spPr>
          <a:xfrm>
            <a:off x="7134358" y="1929522"/>
            <a:ext cx="4253796" cy="3024336"/>
          </a:xfrm>
          <a:prstGeom prst="rect">
            <a:avLst/>
          </a:prstGeom>
          <a:noFill/>
        </p:spPr>
        <p:txBody>
          <a:bodyPr anchor="ctr"/>
          <a:lstStyle>
            <a:lvl1pPr marL="0" indent="0" algn="l">
              <a:buNone/>
              <a:defRPr sz="4000" b="1">
                <a:solidFill>
                  <a:schemeClr val="bg1"/>
                </a:solidFill>
                <a:latin typeface="+mn-lt"/>
                <a:ea typeface="Inter SemiBold" panose="02000503000000020004" pitchFamily="2" charset="0"/>
              </a:defRPr>
            </a:lvl1pPr>
            <a:lvl2pPr algn="ctr">
              <a:defRPr/>
            </a:lvl2pPr>
            <a:lvl3pPr algn="ctr">
              <a:defRPr/>
            </a:lvl3pPr>
            <a:lvl4pPr algn="ctr">
              <a:defRPr/>
            </a:lvl4pPr>
            <a:lvl5pPr algn="ctr">
              <a:defRPr/>
            </a:lvl5pPr>
          </a:lstStyle>
          <a:p>
            <a:pPr lvl="0"/>
            <a:r>
              <a:rPr lang="fi-FI"/>
              <a:t>Muokkaa tekstin perustyylejä</a:t>
            </a:r>
          </a:p>
        </p:txBody>
      </p:sp>
      <p:grpSp>
        <p:nvGrpSpPr>
          <p:cNvPr id="10" name="Ryhmä 9">
            <a:extLst>
              <a:ext uri="{C183D7F6-B498-43B3-948B-1728B52AA6E4}">
                <adec:decorative xmlns:adec="http://schemas.microsoft.com/office/drawing/2017/decorative" val="1"/>
              </a:ext>
            </a:extLst>
          </p:cNvPr>
          <p:cNvGrpSpPr/>
          <p:nvPr userDrawn="1"/>
        </p:nvGrpSpPr>
        <p:grpSpPr>
          <a:xfrm>
            <a:off x="10889753" y="5853643"/>
            <a:ext cx="920256" cy="748770"/>
            <a:chOff x="6358656" y="1628777"/>
            <a:chExt cx="5451353" cy="4435511"/>
          </a:xfrm>
          <a:solidFill>
            <a:schemeClr val="accent5"/>
          </a:solidFill>
        </p:grpSpPr>
        <p:sp>
          <p:nvSpPr>
            <p:cNvPr id="11" name="Freeform 5"/>
            <p:cNvSpPr>
              <a:spLocks/>
            </p:cNvSpPr>
            <p:nvPr/>
          </p:nvSpPr>
          <p:spPr bwMode="auto">
            <a:xfrm rot="16200000" flipH="1">
              <a:off x="5617094" y="2370339"/>
              <a:ext cx="4435511" cy="2952388"/>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p>
          </p:txBody>
        </p:sp>
        <p:sp>
          <p:nvSpPr>
            <p:cNvPr id="12" name="Freeform 5"/>
            <p:cNvSpPr>
              <a:spLocks/>
            </p:cNvSpPr>
            <p:nvPr/>
          </p:nvSpPr>
          <p:spPr bwMode="auto">
            <a:xfrm rot="16200000" flipH="1">
              <a:off x="8218837" y="2358778"/>
              <a:ext cx="4312101" cy="2870243"/>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p>
          </p:txBody>
        </p:sp>
      </p:grpSp>
      <p:grpSp>
        <p:nvGrpSpPr>
          <p:cNvPr id="13" name="Ryhmä 12">
            <a:extLst>
              <a:ext uri="{C183D7F6-B498-43B3-948B-1728B52AA6E4}">
                <adec:decorative xmlns:adec="http://schemas.microsoft.com/office/drawing/2017/decorative" val="1"/>
              </a:ext>
            </a:extLst>
          </p:cNvPr>
          <p:cNvGrpSpPr/>
          <p:nvPr userDrawn="1"/>
        </p:nvGrpSpPr>
        <p:grpSpPr>
          <a:xfrm>
            <a:off x="6647437" y="429574"/>
            <a:ext cx="899062" cy="731525"/>
            <a:chOff x="6358656" y="1628777"/>
            <a:chExt cx="5451353" cy="4435511"/>
          </a:xfrm>
          <a:solidFill>
            <a:schemeClr val="accent5"/>
          </a:solidFill>
        </p:grpSpPr>
        <p:sp>
          <p:nvSpPr>
            <p:cNvPr id="14" name="Freeform 5"/>
            <p:cNvSpPr>
              <a:spLocks/>
            </p:cNvSpPr>
            <p:nvPr/>
          </p:nvSpPr>
          <p:spPr bwMode="auto">
            <a:xfrm rot="16200000" flipH="1">
              <a:off x="5617094" y="2370339"/>
              <a:ext cx="4435511" cy="2952388"/>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p>
          </p:txBody>
        </p:sp>
        <p:sp>
          <p:nvSpPr>
            <p:cNvPr id="15" name="Freeform 5"/>
            <p:cNvSpPr>
              <a:spLocks/>
            </p:cNvSpPr>
            <p:nvPr/>
          </p:nvSpPr>
          <p:spPr bwMode="auto">
            <a:xfrm rot="16200000" flipH="1">
              <a:off x="8218837" y="2358778"/>
              <a:ext cx="4312101" cy="2870243"/>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3394187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sityksen väliotsikko_roosa">
    <p:bg>
      <p:bgPr>
        <a:solidFill>
          <a:schemeClr val="bg2"/>
        </a:solidFill>
        <a:effectLst/>
      </p:bgPr>
    </p:bg>
    <p:spTree>
      <p:nvGrpSpPr>
        <p:cNvPr id="1" name=""/>
        <p:cNvGrpSpPr/>
        <p:nvPr/>
      </p:nvGrpSpPr>
      <p:grpSpPr>
        <a:xfrm>
          <a:off x="0" y="0"/>
          <a:ext cx="0" cy="0"/>
          <a:chOff x="0" y="0"/>
          <a:chExt cx="0" cy="0"/>
        </a:xfrm>
      </p:grpSpPr>
      <p:sp>
        <p:nvSpPr>
          <p:cNvPr id="5" name="Otsikko 1"/>
          <p:cNvSpPr>
            <a:spLocks noGrp="1"/>
          </p:cNvSpPr>
          <p:nvPr>
            <p:ph type="title" hasCustomPrompt="1"/>
          </p:nvPr>
        </p:nvSpPr>
        <p:spPr>
          <a:xfrm>
            <a:off x="1055440" y="1621707"/>
            <a:ext cx="10081120" cy="2432026"/>
          </a:xfrm>
        </p:spPr>
        <p:txBody>
          <a:bodyPr anchor="b"/>
          <a:lstStyle>
            <a:lvl1pPr>
              <a:defRPr sz="4400">
                <a:solidFill>
                  <a:schemeClr val="accent1"/>
                </a:solidFill>
                <a:latin typeface="+mj-lt"/>
              </a:defRPr>
            </a:lvl1pPr>
          </a:lstStyle>
          <a:p>
            <a:r>
              <a:rPr lang="fi-FI"/>
              <a:t>Muokkaa perustyyliä napsauttamalla</a:t>
            </a:r>
          </a:p>
        </p:txBody>
      </p:sp>
      <p:sp>
        <p:nvSpPr>
          <p:cNvPr id="6" name="Tekstin paikkamerkki 4"/>
          <p:cNvSpPr>
            <a:spLocks noGrp="1"/>
          </p:cNvSpPr>
          <p:nvPr>
            <p:ph type="body" sz="quarter" idx="10"/>
          </p:nvPr>
        </p:nvSpPr>
        <p:spPr>
          <a:xfrm>
            <a:off x="1055935" y="4430021"/>
            <a:ext cx="10080625" cy="1260140"/>
          </a:xfrm>
        </p:spPr>
        <p:txBody>
          <a:bodyPr/>
          <a:lstStyle>
            <a:lvl1pPr marL="0" indent="0">
              <a:buNone/>
              <a:defRPr>
                <a:solidFill>
                  <a:schemeClr val="accent1"/>
                </a:solidFill>
                <a:latin typeface="+mn-lt"/>
                <a:ea typeface="Inter" panose="02000503000000020004" pitchFamily="2" charset="0"/>
              </a:defRPr>
            </a:lvl1pPr>
            <a:lvl2pPr marL="144000" indent="0">
              <a:buNone/>
              <a:defRPr/>
            </a:lvl2pPr>
            <a:lvl3pPr marL="324000" indent="0">
              <a:buNone/>
              <a:defRPr/>
            </a:lvl3pPr>
            <a:lvl4pPr marL="504000" indent="0">
              <a:buNone/>
              <a:defRPr/>
            </a:lvl4pPr>
            <a:lvl5pPr marL="684000" indent="0">
              <a:buNone/>
              <a:defRPr/>
            </a:lvl5pPr>
          </a:lstStyle>
          <a:p>
            <a:pPr lvl="0"/>
            <a:r>
              <a:rPr lang="fi-FI"/>
              <a:t>Muokkaa tekstin perustyylejä</a:t>
            </a:r>
          </a:p>
        </p:txBody>
      </p:sp>
      <p:pic>
        <p:nvPicPr>
          <p:cNvPr id="4" name="Kuva 3">
            <a:extLs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504108" y="332656"/>
            <a:ext cx="1208516" cy="1395486"/>
          </a:xfrm>
          <a:prstGeom prst="rect">
            <a:avLst/>
          </a:prstGeom>
        </p:spPr>
      </p:pic>
    </p:spTree>
    <p:extLst>
      <p:ext uri="{BB962C8B-B14F-4D97-AF65-F5344CB8AC3E}">
        <p14:creationId xmlns:p14="http://schemas.microsoft.com/office/powerpoint/2010/main" val="34847625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tsikko ja sisältö_pallo_roosa">
    <p:spTree>
      <p:nvGrpSpPr>
        <p:cNvPr id="1" name=""/>
        <p:cNvGrpSpPr/>
        <p:nvPr/>
      </p:nvGrpSpPr>
      <p:grpSpPr>
        <a:xfrm>
          <a:off x="0" y="0"/>
          <a:ext cx="0" cy="0"/>
          <a:chOff x="0" y="0"/>
          <a:chExt cx="0" cy="0"/>
        </a:xfrm>
      </p:grpSpPr>
      <p:sp>
        <p:nvSpPr>
          <p:cNvPr id="13" name="Oval 17"/>
          <p:cNvSpPr>
            <a:spLocks noChangeAspect="1" noChangeArrowheads="1"/>
          </p:cNvSpPr>
          <p:nvPr userDrawn="1"/>
        </p:nvSpPr>
        <p:spPr bwMode="auto">
          <a:xfrm>
            <a:off x="6782976" y="1628775"/>
            <a:ext cx="4353584" cy="4353584"/>
          </a:xfrm>
          <a:prstGeom prst="ellipse">
            <a:avLst/>
          </a:prstGeom>
          <a:solidFill>
            <a:schemeClr val="accent4"/>
          </a:solid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2" name="Otsikko 1"/>
          <p:cNvSpPr>
            <a:spLocks noGrp="1"/>
          </p:cNvSpPr>
          <p:nvPr>
            <p:ph type="title" hasCustomPrompt="1"/>
          </p:nvPr>
        </p:nvSpPr>
        <p:spPr/>
        <p:txBody>
          <a:bodyPr/>
          <a:lstStyle>
            <a:lvl1pPr>
              <a:defRPr>
                <a:latin typeface="+mj-lt"/>
              </a:defRPr>
            </a:lvl1pPr>
          </a:lstStyle>
          <a:p>
            <a:r>
              <a:rPr lang="fi-FI"/>
              <a:t>Muokkaa perustyyliä napsauttamalla</a:t>
            </a:r>
          </a:p>
        </p:txBody>
      </p:sp>
      <p:sp>
        <p:nvSpPr>
          <p:cNvPr id="3" name="Sisällön paikkamerkki 2"/>
          <p:cNvSpPr>
            <a:spLocks noGrp="1"/>
          </p:cNvSpPr>
          <p:nvPr>
            <p:ph idx="1"/>
          </p:nvPr>
        </p:nvSpPr>
        <p:spPr>
          <a:xfrm>
            <a:off x="479425" y="1628775"/>
            <a:ext cx="5616575" cy="4321175"/>
          </a:xfrm>
        </p:spPr>
        <p:txBody>
          <a:bodyPr/>
          <a:lstStyle>
            <a:lvl1pPr marL="216000" indent="-216000">
              <a:buClr>
                <a:schemeClr val="tx2"/>
              </a:buClr>
              <a:buFont typeface="Arial" panose="020B0604020202020204" pitchFamily="34" charset="0"/>
              <a:buChar char="•"/>
              <a:defRPr sz="2800">
                <a:latin typeface="+mn-lt"/>
              </a:defRPr>
            </a:lvl1pPr>
            <a:lvl2pPr marL="360000" indent="-216000">
              <a:buClr>
                <a:schemeClr val="tx2"/>
              </a:buClr>
              <a:buFont typeface="Arial" panose="020B0604020202020204" pitchFamily="34" charset="0"/>
              <a:buChar char="•"/>
              <a:defRPr sz="2400">
                <a:latin typeface="+mn-lt"/>
              </a:defRPr>
            </a:lvl2pPr>
            <a:lvl3pPr marL="540000" indent="-216000">
              <a:buClr>
                <a:schemeClr val="tx2"/>
              </a:buClr>
              <a:buFont typeface="Arial" panose="020B0604020202020204" pitchFamily="34" charset="0"/>
              <a:buChar char="•"/>
              <a:defRPr sz="2000">
                <a:latin typeface="+mn-lt"/>
              </a:defRPr>
            </a:lvl3pPr>
            <a:lvl4pPr marL="720000" indent="-216000">
              <a:buClr>
                <a:schemeClr val="tx2"/>
              </a:buClr>
              <a:buFont typeface="Arial" panose="020B0604020202020204" pitchFamily="34" charset="0"/>
              <a:buChar char="•"/>
              <a:defRPr sz="1800">
                <a:latin typeface="+mn-lt"/>
              </a:defRPr>
            </a:lvl4pPr>
            <a:lvl5pPr marL="900000" indent="-216000">
              <a:buClr>
                <a:schemeClr val="tx2"/>
              </a:buClr>
              <a:buFont typeface="Arial" panose="020B0604020202020204" pitchFamily="34" charset="0"/>
              <a:buChar char="•"/>
              <a:defRPr>
                <a:latin typeface="+mn-lt"/>
              </a:defRPr>
            </a:lvl5pPr>
          </a:lstStyle>
          <a:p>
            <a:pPr lvl="0"/>
            <a:r>
              <a:rPr lang="fi-FI"/>
              <a:t>Muokkaa tekstin perustyylejä</a:t>
            </a:r>
          </a:p>
          <a:p>
            <a:pPr lvl="1"/>
            <a:r>
              <a:rPr lang="fi-FI"/>
              <a:t>toinen taso</a:t>
            </a:r>
          </a:p>
          <a:p>
            <a:pPr lvl="2"/>
            <a:r>
              <a:rPr lang="fi-FI"/>
              <a:t>kolmas taso</a:t>
            </a:r>
          </a:p>
          <a:p>
            <a:pPr lvl="3"/>
            <a:r>
              <a:rPr lang="fi-FI"/>
              <a:t>neljäs taso</a:t>
            </a:r>
          </a:p>
        </p:txBody>
      </p:sp>
      <p:sp>
        <p:nvSpPr>
          <p:cNvPr id="11" name="Sisällön paikkamerkki 10"/>
          <p:cNvSpPr>
            <a:spLocks noGrp="1"/>
          </p:cNvSpPr>
          <p:nvPr>
            <p:ph sz="quarter" idx="13"/>
          </p:nvPr>
        </p:nvSpPr>
        <p:spPr>
          <a:xfrm>
            <a:off x="6944563" y="1790363"/>
            <a:ext cx="3996826" cy="3996826"/>
          </a:xfrm>
          <a:prstGeom prst="ellipse">
            <a:avLst/>
          </a:prstGeom>
        </p:spPr>
        <p:txBody>
          <a:bodyPr anchor="ctr"/>
          <a:lstStyle>
            <a:lvl1pPr marL="0" indent="0" algn="ctr">
              <a:buNone/>
              <a:defRPr sz="2800" b="1">
                <a:solidFill>
                  <a:schemeClr val="accent1"/>
                </a:solidFill>
                <a:latin typeface="+mn-lt"/>
                <a:ea typeface="Inter SemiBold" panose="02000503000000020004" pitchFamily="2" charset="0"/>
              </a:defRPr>
            </a:lvl1pPr>
            <a:lvl2pPr algn="ctr">
              <a:defRPr/>
            </a:lvl2pPr>
            <a:lvl3pPr algn="ctr">
              <a:defRPr/>
            </a:lvl3pPr>
            <a:lvl4pPr algn="ctr">
              <a:defRPr/>
            </a:lvl4pPr>
            <a:lvl5pPr algn="ctr">
              <a:defRPr/>
            </a:lvl5pPr>
          </a:lstStyle>
          <a:p>
            <a:pPr lvl="0"/>
            <a:r>
              <a:rPr lang="fi-FI"/>
              <a:t>Muokkaa tekstin perustyylejä</a:t>
            </a:r>
          </a:p>
        </p:txBody>
      </p:sp>
    </p:spTree>
    <p:extLst>
      <p:ext uri="{BB962C8B-B14F-4D97-AF65-F5344CB8AC3E}">
        <p14:creationId xmlns:p14="http://schemas.microsoft.com/office/powerpoint/2010/main" val="28216097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tsikko_sisältö_lainaus_roosa">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4" y="333375"/>
            <a:ext cx="5472113" cy="923925"/>
          </a:xfrm>
        </p:spPr>
        <p:txBody>
          <a:bodyPr/>
          <a:lstStyle>
            <a:lvl1pPr>
              <a:defRPr>
                <a:latin typeface="+mj-lt"/>
              </a:defRPr>
            </a:lvl1pPr>
          </a:lstStyle>
          <a:p>
            <a:r>
              <a:rPr lang="fi-FI"/>
              <a:t>Muokkaa perustyyliä napsauttamalla</a:t>
            </a:r>
          </a:p>
        </p:txBody>
      </p:sp>
      <p:sp>
        <p:nvSpPr>
          <p:cNvPr id="5" name="Tekstin paikkamerkki 4"/>
          <p:cNvSpPr>
            <a:spLocks noGrp="1"/>
          </p:cNvSpPr>
          <p:nvPr>
            <p:ph type="body" sz="quarter" idx="15"/>
          </p:nvPr>
        </p:nvSpPr>
        <p:spPr>
          <a:xfrm>
            <a:off x="479425" y="1628775"/>
            <a:ext cx="5472113" cy="4321175"/>
          </a:xfr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marL="684000" indent="0">
              <a:buNone/>
              <a:defRPr>
                <a:latin typeface="+mn-lt"/>
              </a:defRPr>
            </a:lvl5pPr>
          </a:lstStyle>
          <a:p>
            <a:pPr lvl="0"/>
            <a:r>
              <a:rPr lang="fi-FI"/>
              <a:t>Muokkaa tekstin perustyylejä</a:t>
            </a:r>
          </a:p>
          <a:p>
            <a:pPr lvl="1"/>
            <a:r>
              <a:rPr lang="fi-FI"/>
              <a:t>toinen taso</a:t>
            </a:r>
          </a:p>
          <a:p>
            <a:pPr lvl="2"/>
            <a:r>
              <a:rPr lang="fi-FI"/>
              <a:t>kolmas taso</a:t>
            </a:r>
          </a:p>
          <a:p>
            <a:pPr lvl="3"/>
            <a:r>
              <a:rPr lang="fi-FI"/>
              <a:t>neljäs taso</a:t>
            </a:r>
          </a:p>
        </p:txBody>
      </p:sp>
      <p:sp>
        <p:nvSpPr>
          <p:cNvPr id="9" name="Suorakulmio 8">
            <a:extLst>
              <a:ext uri="{C183D7F6-B498-43B3-948B-1728B52AA6E4}">
                <adec:decorative xmlns:adec="http://schemas.microsoft.com/office/drawing/2017/decorative" val="1"/>
              </a:ext>
            </a:extLst>
          </p:cNvPr>
          <p:cNvSpPr/>
          <p:nvPr userDrawn="1"/>
        </p:nvSpPr>
        <p:spPr>
          <a:xfrm>
            <a:off x="6240462" y="0"/>
            <a:ext cx="5951537"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latin typeface="+mn-lt"/>
            </a:endParaRPr>
          </a:p>
        </p:txBody>
      </p:sp>
      <p:sp>
        <p:nvSpPr>
          <p:cNvPr id="18" name="Sisällön paikkamerkki 10"/>
          <p:cNvSpPr>
            <a:spLocks noGrp="1"/>
          </p:cNvSpPr>
          <p:nvPr>
            <p:ph sz="quarter" idx="14"/>
          </p:nvPr>
        </p:nvSpPr>
        <p:spPr>
          <a:xfrm>
            <a:off x="7134358" y="1929522"/>
            <a:ext cx="4253796" cy="3024336"/>
          </a:xfrm>
          <a:prstGeom prst="rect">
            <a:avLst/>
          </a:prstGeom>
          <a:noFill/>
        </p:spPr>
        <p:txBody>
          <a:bodyPr anchor="ctr"/>
          <a:lstStyle>
            <a:lvl1pPr marL="0" indent="0" algn="l">
              <a:buNone/>
              <a:defRPr sz="4000" b="1">
                <a:solidFill>
                  <a:schemeClr val="bg1"/>
                </a:solidFill>
                <a:latin typeface="+mn-lt"/>
                <a:ea typeface="Inter SemiBold" panose="02000503000000020004" pitchFamily="2" charset="0"/>
              </a:defRPr>
            </a:lvl1pPr>
            <a:lvl2pPr algn="ctr">
              <a:defRPr/>
            </a:lvl2pPr>
            <a:lvl3pPr algn="ctr">
              <a:defRPr/>
            </a:lvl3pPr>
            <a:lvl4pPr algn="ctr">
              <a:defRPr/>
            </a:lvl4pPr>
            <a:lvl5pPr algn="ctr">
              <a:defRPr/>
            </a:lvl5pPr>
          </a:lstStyle>
          <a:p>
            <a:pPr lvl="0"/>
            <a:r>
              <a:rPr lang="fi-FI"/>
              <a:t>Muokkaa tekstin perustyylejä</a:t>
            </a:r>
          </a:p>
        </p:txBody>
      </p:sp>
      <p:grpSp>
        <p:nvGrpSpPr>
          <p:cNvPr id="10" name="Ryhmä 9">
            <a:extLst>
              <a:ext uri="{C183D7F6-B498-43B3-948B-1728B52AA6E4}">
                <adec:decorative xmlns:adec="http://schemas.microsoft.com/office/drawing/2017/decorative" val="1"/>
              </a:ext>
            </a:extLst>
          </p:cNvPr>
          <p:cNvGrpSpPr/>
          <p:nvPr userDrawn="1"/>
        </p:nvGrpSpPr>
        <p:grpSpPr>
          <a:xfrm>
            <a:off x="10889753" y="5853643"/>
            <a:ext cx="920256" cy="748770"/>
            <a:chOff x="6358656" y="1628777"/>
            <a:chExt cx="5451353" cy="4435511"/>
          </a:xfrm>
          <a:solidFill>
            <a:schemeClr val="accent1"/>
          </a:solidFill>
        </p:grpSpPr>
        <p:sp>
          <p:nvSpPr>
            <p:cNvPr id="11" name="Freeform 5"/>
            <p:cNvSpPr>
              <a:spLocks/>
            </p:cNvSpPr>
            <p:nvPr/>
          </p:nvSpPr>
          <p:spPr bwMode="auto">
            <a:xfrm rot="16200000" flipH="1">
              <a:off x="5617094" y="2370339"/>
              <a:ext cx="4435511" cy="2952388"/>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12" name="Freeform 5"/>
            <p:cNvSpPr>
              <a:spLocks/>
            </p:cNvSpPr>
            <p:nvPr/>
          </p:nvSpPr>
          <p:spPr bwMode="auto">
            <a:xfrm rot="16200000" flipH="1">
              <a:off x="8218837" y="2358778"/>
              <a:ext cx="4312101" cy="2870243"/>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grpSp>
      <p:grpSp>
        <p:nvGrpSpPr>
          <p:cNvPr id="13" name="Ryhmä 12">
            <a:extLst>
              <a:ext uri="{C183D7F6-B498-43B3-948B-1728B52AA6E4}">
                <adec:decorative xmlns:adec="http://schemas.microsoft.com/office/drawing/2017/decorative" val="1"/>
              </a:ext>
            </a:extLst>
          </p:cNvPr>
          <p:cNvGrpSpPr/>
          <p:nvPr userDrawn="1"/>
        </p:nvGrpSpPr>
        <p:grpSpPr>
          <a:xfrm>
            <a:off x="6647437" y="429574"/>
            <a:ext cx="899062" cy="731525"/>
            <a:chOff x="6358656" y="1628777"/>
            <a:chExt cx="5451353" cy="4435511"/>
          </a:xfrm>
          <a:solidFill>
            <a:schemeClr val="accent1"/>
          </a:solidFill>
        </p:grpSpPr>
        <p:sp>
          <p:nvSpPr>
            <p:cNvPr id="14" name="Freeform 5"/>
            <p:cNvSpPr>
              <a:spLocks/>
            </p:cNvSpPr>
            <p:nvPr/>
          </p:nvSpPr>
          <p:spPr bwMode="auto">
            <a:xfrm rot="16200000" flipH="1">
              <a:off x="5617094" y="2370339"/>
              <a:ext cx="4435511" cy="2952388"/>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15" name="Freeform 5"/>
            <p:cNvSpPr>
              <a:spLocks/>
            </p:cNvSpPr>
            <p:nvPr/>
          </p:nvSpPr>
          <p:spPr bwMode="auto">
            <a:xfrm rot="16200000" flipH="1">
              <a:off x="8218837" y="2358778"/>
              <a:ext cx="4312101" cy="2870243"/>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grpSp>
    </p:spTree>
    <p:extLst>
      <p:ext uri="{BB962C8B-B14F-4D97-AF65-F5344CB8AC3E}">
        <p14:creationId xmlns:p14="http://schemas.microsoft.com/office/powerpoint/2010/main" val="190959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tsikko ja sisältö_2palstaa">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a:latin typeface="+mj-lt"/>
              </a:defRPr>
            </a:lvl1pPr>
          </a:lstStyle>
          <a:p>
            <a:r>
              <a:rPr lang="fi-FI"/>
              <a:t>Muokkaa perustyyliä napsauttamalla</a:t>
            </a:r>
          </a:p>
        </p:txBody>
      </p:sp>
      <p:sp>
        <p:nvSpPr>
          <p:cNvPr id="3" name="Sisällön paikkamerkki 2"/>
          <p:cNvSpPr>
            <a:spLocks noGrp="1"/>
          </p:cNvSpPr>
          <p:nvPr>
            <p:ph idx="1"/>
          </p:nvPr>
        </p:nvSpPr>
        <p:spPr>
          <a:xfrm>
            <a:off x="479425" y="1628775"/>
            <a:ext cx="11233150" cy="4321175"/>
          </a:xfrm>
        </p:spPr>
        <p:txBody>
          <a:bodyPr numCol="2" spcCol="720000"/>
          <a:lstStyle>
            <a:lvl1pPr marL="216000" indent="-216000">
              <a:defRPr sz="2800">
                <a:latin typeface="+mn-lt"/>
              </a:defRPr>
            </a:lvl1pPr>
            <a:lvl2pPr indent="-216000">
              <a:defRPr>
                <a:latin typeface="+mn-lt"/>
              </a:defRPr>
            </a:lvl2pPr>
            <a:lvl3pPr indent="-216000">
              <a:defRPr>
                <a:latin typeface="+mn-lt"/>
              </a:defRPr>
            </a:lvl3pPr>
            <a:lvl4pPr indent="-216000">
              <a:defRPr>
                <a:latin typeface="+mn-lt"/>
              </a:defRPr>
            </a:lvl4pPr>
            <a:lvl5pPr indent="-216000">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2311038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tsikko ja sisältö_4 kuvapaikkaa">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5" y="333375"/>
            <a:ext cx="5472113" cy="923925"/>
          </a:xfrm>
        </p:spPr>
        <p:txBody>
          <a:bodyPr/>
          <a:lstStyle>
            <a:lvl1pPr>
              <a:defRPr b="1">
                <a:latin typeface="+mj-lt"/>
              </a:defRPr>
            </a:lvl1pPr>
          </a:lstStyle>
          <a:p>
            <a:r>
              <a:rPr lang="fi-FI"/>
              <a:t>Muokkaa perustyyliä napsauttamalla</a:t>
            </a:r>
          </a:p>
        </p:txBody>
      </p:sp>
      <p:sp>
        <p:nvSpPr>
          <p:cNvPr id="15" name="Tekstin paikkamerkki 14"/>
          <p:cNvSpPr>
            <a:spLocks noGrp="1"/>
          </p:cNvSpPr>
          <p:nvPr>
            <p:ph type="body" sz="quarter" idx="17"/>
          </p:nvPr>
        </p:nvSpPr>
        <p:spPr>
          <a:xfrm>
            <a:off x="479425" y="1628775"/>
            <a:ext cx="5472113" cy="4311650"/>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8" name="Kuvan paikkamerkki 7"/>
          <p:cNvSpPr>
            <a:spLocks noGrp="1" noChangeAspect="1"/>
          </p:cNvSpPr>
          <p:nvPr>
            <p:ph type="pic" sz="quarter" idx="13"/>
          </p:nvPr>
        </p:nvSpPr>
        <p:spPr>
          <a:xfrm>
            <a:off x="6240462" y="332656"/>
            <a:ext cx="2628000" cy="2628000"/>
          </a:xfrm>
          <a:prstGeom prst="ellipse">
            <a:avLst/>
          </a:prstGeom>
          <a:solidFill>
            <a:schemeClr val="bg1">
              <a:lumMod val="95000"/>
            </a:schemeClr>
          </a:solidFill>
        </p:spPr>
        <p:txBody>
          <a:bodyPr anchor="ctr"/>
          <a:lstStyle>
            <a:lvl1pPr marL="0" indent="0" algn="ctr">
              <a:buNone/>
              <a:defRPr sz="1200">
                <a:latin typeface="+mn-lt"/>
              </a:defRPr>
            </a:lvl1pPr>
          </a:lstStyle>
          <a:p>
            <a:r>
              <a:rPr lang="fi-FI"/>
              <a:t>Lisää kuva napsauttamalla kuvaketta</a:t>
            </a:r>
          </a:p>
        </p:txBody>
      </p:sp>
      <p:sp>
        <p:nvSpPr>
          <p:cNvPr id="10" name="Kuvan paikkamerkki 7"/>
          <p:cNvSpPr>
            <a:spLocks noGrp="1" noChangeAspect="1"/>
          </p:cNvSpPr>
          <p:nvPr>
            <p:ph type="pic" sz="quarter" idx="14"/>
          </p:nvPr>
        </p:nvSpPr>
        <p:spPr>
          <a:xfrm>
            <a:off x="9192636" y="332656"/>
            <a:ext cx="2628000" cy="2628000"/>
          </a:xfrm>
          <a:prstGeom prst="ellipse">
            <a:avLst/>
          </a:prstGeom>
          <a:solidFill>
            <a:schemeClr val="bg1">
              <a:lumMod val="95000"/>
            </a:schemeClr>
          </a:solidFill>
        </p:spPr>
        <p:txBody>
          <a:bodyPr anchor="ctr"/>
          <a:lstStyle>
            <a:lvl1pPr marL="0" indent="0" algn="ctr">
              <a:buNone/>
              <a:defRPr sz="1200">
                <a:latin typeface="+mn-lt"/>
              </a:defRPr>
            </a:lvl1pPr>
          </a:lstStyle>
          <a:p>
            <a:r>
              <a:rPr lang="fi-FI"/>
              <a:t>Lisää kuva napsauttamalla kuvaketta</a:t>
            </a:r>
          </a:p>
        </p:txBody>
      </p:sp>
      <p:sp>
        <p:nvSpPr>
          <p:cNvPr id="11" name="Kuvan paikkamerkki 7"/>
          <p:cNvSpPr>
            <a:spLocks noGrp="1" noChangeAspect="1"/>
          </p:cNvSpPr>
          <p:nvPr>
            <p:ph type="pic" sz="quarter" idx="15"/>
          </p:nvPr>
        </p:nvSpPr>
        <p:spPr>
          <a:xfrm>
            <a:off x="6240462" y="3312596"/>
            <a:ext cx="2628000" cy="2628000"/>
          </a:xfrm>
          <a:prstGeom prst="ellipse">
            <a:avLst/>
          </a:prstGeom>
          <a:solidFill>
            <a:schemeClr val="bg1">
              <a:lumMod val="95000"/>
            </a:schemeClr>
          </a:solidFill>
        </p:spPr>
        <p:txBody>
          <a:bodyPr anchor="ctr"/>
          <a:lstStyle>
            <a:lvl1pPr marL="0" indent="0" algn="ctr">
              <a:buNone/>
              <a:defRPr sz="1200">
                <a:latin typeface="+mn-lt"/>
              </a:defRPr>
            </a:lvl1pPr>
          </a:lstStyle>
          <a:p>
            <a:r>
              <a:rPr lang="fi-FI"/>
              <a:t>Lisää kuva napsauttamalla kuvaketta</a:t>
            </a:r>
          </a:p>
        </p:txBody>
      </p:sp>
      <p:sp>
        <p:nvSpPr>
          <p:cNvPr id="12" name="Kuvan paikkamerkki 7"/>
          <p:cNvSpPr>
            <a:spLocks noGrp="1" noChangeAspect="1"/>
          </p:cNvSpPr>
          <p:nvPr>
            <p:ph type="pic" sz="quarter" idx="16"/>
          </p:nvPr>
        </p:nvSpPr>
        <p:spPr>
          <a:xfrm>
            <a:off x="9192636" y="3312596"/>
            <a:ext cx="2628000" cy="2628000"/>
          </a:xfrm>
          <a:prstGeom prst="ellipse">
            <a:avLst/>
          </a:prstGeom>
          <a:solidFill>
            <a:schemeClr val="bg1">
              <a:lumMod val="95000"/>
            </a:schemeClr>
          </a:solidFill>
        </p:spPr>
        <p:txBody>
          <a:bodyPr anchor="ctr"/>
          <a:lstStyle>
            <a:lvl1pPr marL="0" indent="0" algn="ctr">
              <a:buNone/>
              <a:defRPr sz="1200">
                <a:latin typeface="+mn-lt"/>
              </a:defRPr>
            </a:lvl1pPr>
          </a:lstStyle>
          <a:p>
            <a:r>
              <a:rPr lang="fi-FI"/>
              <a:t>Lisää kuva napsauttamalla kuvaketta</a:t>
            </a:r>
          </a:p>
        </p:txBody>
      </p:sp>
    </p:spTree>
    <p:extLst>
      <p:ext uri="{BB962C8B-B14F-4D97-AF65-F5344CB8AC3E}">
        <p14:creationId xmlns:p14="http://schemas.microsoft.com/office/powerpoint/2010/main" val="3303083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tsikko, sisältö, kuvapaikka 1">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4" y="333375"/>
            <a:ext cx="5472113" cy="923925"/>
          </a:xfrm>
        </p:spPr>
        <p:txBody>
          <a:bodyPr/>
          <a:lstStyle>
            <a:lvl1pPr>
              <a:defRPr b="1">
                <a:latin typeface="+mj-lt"/>
              </a:defRPr>
            </a:lvl1pPr>
          </a:lstStyle>
          <a:p>
            <a:r>
              <a:rPr lang="fi-FI"/>
              <a:t>Muokkaa perustyyliä napsauttamalla</a:t>
            </a:r>
          </a:p>
        </p:txBody>
      </p:sp>
      <p:sp>
        <p:nvSpPr>
          <p:cNvPr id="5" name="Tekstin paikkamerkki 4"/>
          <p:cNvSpPr>
            <a:spLocks noGrp="1"/>
          </p:cNvSpPr>
          <p:nvPr>
            <p:ph type="body" sz="quarter" idx="15"/>
          </p:nvPr>
        </p:nvSpPr>
        <p:spPr>
          <a:xfrm>
            <a:off x="479424" y="1628775"/>
            <a:ext cx="5472114"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4" name="Kuvan paikkamerkki 3"/>
          <p:cNvSpPr>
            <a:spLocks noGrp="1"/>
          </p:cNvSpPr>
          <p:nvPr>
            <p:ph type="pic" sz="quarter" idx="16"/>
          </p:nvPr>
        </p:nvSpPr>
        <p:spPr>
          <a:xfrm>
            <a:off x="6240463" y="0"/>
            <a:ext cx="5951536" cy="6858000"/>
          </a:xfrm>
          <a:solidFill>
            <a:schemeClr val="bg1">
              <a:lumMod val="95000"/>
            </a:schemeClr>
          </a:solidFill>
        </p:spPr>
        <p:txBody>
          <a:bodyPr anchor="ctr" anchorCtr="0"/>
          <a:lstStyle>
            <a:lvl1pPr marL="0" indent="0" algn="ctr">
              <a:buNone/>
              <a:defRPr sz="1200"/>
            </a:lvl1pPr>
          </a:lstStyle>
          <a:p>
            <a:r>
              <a:rPr lang="fi-FI"/>
              <a:t>Lisää kuva napsauttamalla kuvaketta</a:t>
            </a:r>
          </a:p>
        </p:txBody>
      </p:sp>
    </p:spTree>
    <p:extLst>
      <p:ext uri="{BB962C8B-B14F-4D97-AF65-F5344CB8AC3E}">
        <p14:creationId xmlns:p14="http://schemas.microsoft.com/office/powerpoint/2010/main" val="3383152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Otsikko, sisältö, kuvapaikka 2">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6240510" y="333375"/>
            <a:ext cx="5472113" cy="923925"/>
          </a:xfrm>
        </p:spPr>
        <p:txBody>
          <a:bodyPr/>
          <a:lstStyle>
            <a:lvl1pPr>
              <a:defRPr b="1">
                <a:latin typeface="+mj-lt"/>
              </a:defRPr>
            </a:lvl1pPr>
          </a:lstStyle>
          <a:p>
            <a:r>
              <a:rPr lang="fi-FI"/>
              <a:t>Muokkaa perustyyliä napsauttamalla</a:t>
            </a:r>
          </a:p>
        </p:txBody>
      </p:sp>
      <p:sp>
        <p:nvSpPr>
          <p:cNvPr id="5" name="Tekstin paikkamerkki 4"/>
          <p:cNvSpPr>
            <a:spLocks noGrp="1"/>
          </p:cNvSpPr>
          <p:nvPr>
            <p:ph type="body" sz="quarter" idx="15"/>
          </p:nvPr>
        </p:nvSpPr>
        <p:spPr>
          <a:xfrm>
            <a:off x="6240510" y="1628775"/>
            <a:ext cx="5472114"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4" name="Kuvan paikkamerkki 3"/>
          <p:cNvSpPr>
            <a:spLocks noGrp="1"/>
          </p:cNvSpPr>
          <p:nvPr>
            <p:ph type="pic" sz="quarter" idx="16"/>
          </p:nvPr>
        </p:nvSpPr>
        <p:spPr>
          <a:xfrm>
            <a:off x="2" y="0"/>
            <a:ext cx="5951536" cy="6858000"/>
          </a:xfrm>
          <a:solidFill>
            <a:schemeClr val="bg1">
              <a:lumMod val="95000"/>
            </a:schemeClr>
          </a:solidFill>
        </p:spPr>
        <p:txBody>
          <a:bodyPr anchor="ctr" anchorCtr="0"/>
          <a:lstStyle>
            <a:lvl1pPr marL="0" indent="0" algn="ctr">
              <a:buNone/>
              <a:defRPr sz="1200"/>
            </a:lvl1pPr>
          </a:lstStyle>
          <a:p>
            <a:r>
              <a:rPr lang="fi-FI"/>
              <a:t>Lisää kuva napsauttamalla kuvaketta</a:t>
            </a:r>
          </a:p>
        </p:txBody>
      </p:sp>
      <p:pic>
        <p:nvPicPr>
          <p:cNvPr id="6" name="Kuva 5">
            <a:extLst>
              <a:ext uri="{FF2B5EF4-FFF2-40B4-BE49-F238E27FC236}">
                <a16:creationId xmlns:a16="http://schemas.microsoft.com/office/drawing/2014/main" id="{30FB90F6-6D35-4849-B924-ACF4E2E0776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272575" y="6237288"/>
            <a:ext cx="1440000" cy="425694"/>
          </a:xfrm>
          <a:prstGeom prst="rect">
            <a:avLst/>
          </a:prstGeom>
        </p:spPr>
      </p:pic>
    </p:spTree>
    <p:extLst>
      <p:ext uri="{BB962C8B-B14F-4D97-AF65-F5344CB8AC3E}">
        <p14:creationId xmlns:p14="http://schemas.microsoft.com/office/powerpoint/2010/main" val="2288491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Otsikko, sisältö, kuvapaikka 3">
    <p:spTree>
      <p:nvGrpSpPr>
        <p:cNvPr id="1" name=""/>
        <p:cNvGrpSpPr/>
        <p:nvPr/>
      </p:nvGrpSpPr>
      <p:grpSpPr>
        <a:xfrm>
          <a:off x="0" y="0"/>
          <a:ext cx="0" cy="0"/>
          <a:chOff x="0" y="0"/>
          <a:chExt cx="0" cy="0"/>
        </a:xfrm>
      </p:grpSpPr>
      <p:sp>
        <p:nvSpPr>
          <p:cNvPr id="8" name="Kuvan paikkamerkki 19"/>
          <p:cNvSpPr>
            <a:spLocks noGrp="1"/>
          </p:cNvSpPr>
          <p:nvPr>
            <p:ph type="pic" sz="quarter" idx="13"/>
          </p:nvPr>
        </p:nvSpPr>
        <p:spPr>
          <a:xfrm>
            <a:off x="-9291" y="0"/>
            <a:ext cx="5490303" cy="6858000"/>
          </a:xfrm>
          <a:custGeom>
            <a:avLst/>
            <a:gdLst>
              <a:gd name="connsiteX0" fmla="*/ 0 w 6853504"/>
              <a:gd name="connsiteY0" fmla="*/ 0 h 6853504"/>
              <a:gd name="connsiteX1" fmla="*/ 3426752 w 6853504"/>
              <a:gd name="connsiteY1" fmla="*/ 0 h 6853504"/>
              <a:gd name="connsiteX2" fmla="*/ 6853504 w 6853504"/>
              <a:gd name="connsiteY2" fmla="*/ 3426752 h 6853504"/>
              <a:gd name="connsiteX3" fmla="*/ 3426752 w 6853504"/>
              <a:gd name="connsiteY3" fmla="*/ 6853504 h 6853504"/>
              <a:gd name="connsiteX4" fmla="*/ 0 w 6853504"/>
              <a:gd name="connsiteY4" fmla="*/ 6853504 h 6853504"/>
              <a:gd name="connsiteX5" fmla="*/ 0 w 6853504"/>
              <a:gd name="connsiteY5" fmla="*/ 0 h 6853504"/>
              <a:gd name="connsiteX0" fmla="*/ 1347537 w 6853504"/>
              <a:gd name="connsiteY0" fmla="*/ 0 h 6865535"/>
              <a:gd name="connsiteX1" fmla="*/ 3426752 w 6853504"/>
              <a:gd name="connsiteY1" fmla="*/ 12031 h 6865535"/>
              <a:gd name="connsiteX2" fmla="*/ 6853504 w 6853504"/>
              <a:gd name="connsiteY2" fmla="*/ 3438783 h 6865535"/>
              <a:gd name="connsiteX3" fmla="*/ 3426752 w 6853504"/>
              <a:gd name="connsiteY3" fmla="*/ 6865535 h 6865535"/>
              <a:gd name="connsiteX4" fmla="*/ 0 w 6853504"/>
              <a:gd name="connsiteY4" fmla="*/ 6865535 h 6865535"/>
              <a:gd name="connsiteX5" fmla="*/ 1347537 w 6853504"/>
              <a:gd name="connsiteY5" fmla="*/ 0 h 6865535"/>
              <a:gd name="connsiteX0" fmla="*/ 0 w 5505967"/>
              <a:gd name="connsiteY0" fmla="*/ 0 h 6877567"/>
              <a:gd name="connsiteX1" fmla="*/ 2079215 w 5505967"/>
              <a:gd name="connsiteY1" fmla="*/ 12031 h 6877567"/>
              <a:gd name="connsiteX2" fmla="*/ 5505967 w 5505967"/>
              <a:gd name="connsiteY2" fmla="*/ 3438783 h 6877567"/>
              <a:gd name="connsiteX3" fmla="*/ 2079215 w 5505967"/>
              <a:gd name="connsiteY3" fmla="*/ 6865535 h 6877567"/>
              <a:gd name="connsiteX4" fmla="*/ 12031 w 5505967"/>
              <a:gd name="connsiteY4" fmla="*/ 6877567 h 6877567"/>
              <a:gd name="connsiteX5" fmla="*/ 0 w 5505967"/>
              <a:gd name="connsiteY5" fmla="*/ 0 h 6877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05967" h="6877567">
                <a:moveTo>
                  <a:pt x="0" y="0"/>
                </a:moveTo>
                <a:lnTo>
                  <a:pt x="2079215" y="12031"/>
                </a:lnTo>
                <a:cubicBezTo>
                  <a:pt x="3971758" y="12031"/>
                  <a:pt x="5505967" y="1546240"/>
                  <a:pt x="5505967" y="3438783"/>
                </a:cubicBezTo>
                <a:cubicBezTo>
                  <a:pt x="5505967" y="5331326"/>
                  <a:pt x="3971758" y="6865535"/>
                  <a:pt x="2079215" y="6865535"/>
                </a:cubicBezTo>
                <a:lnTo>
                  <a:pt x="12031" y="6877567"/>
                </a:lnTo>
                <a:cubicBezTo>
                  <a:pt x="8021" y="4585045"/>
                  <a:pt x="4010" y="2292522"/>
                  <a:pt x="0" y="0"/>
                </a:cubicBezTo>
                <a:close/>
              </a:path>
            </a:pathLst>
          </a:custGeom>
          <a:solidFill>
            <a:schemeClr val="bg1">
              <a:lumMod val="95000"/>
            </a:schemeClr>
          </a:solidFill>
        </p:spPr>
        <p:txBody>
          <a:bodyPr anchor="ctr" anchorCtr="0"/>
          <a:lstStyle>
            <a:lvl1pPr marL="0" indent="0" algn="ctr">
              <a:buNone/>
              <a:defRPr sz="1200">
                <a:latin typeface="+mn-lt"/>
              </a:defRPr>
            </a:lvl1pPr>
          </a:lstStyle>
          <a:p>
            <a:r>
              <a:rPr lang="fi-FI"/>
              <a:t>Lisää kuva napsauttamalla kuvaketta</a:t>
            </a:r>
          </a:p>
        </p:txBody>
      </p:sp>
      <p:pic>
        <p:nvPicPr>
          <p:cNvPr id="9" name="Kuva 8">
            <a:extLs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272575" y="6237288"/>
            <a:ext cx="1440000" cy="425694"/>
          </a:xfrm>
          <a:prstGeom prst="rect">
            <a:avLst/>
          </a:prstGeom>
        </p:spPr>
      </p:pic>
      <p:sp>
        <p:nvSpPr>
          <p:cNvPr id="6" name="Otsikko 1">
            <a:extLst>
              <a:ext uri="{FF2B5EF4-FFF2-40B4-BE49-F238E27FC236}">
                <a16:creationId xmlns:a16="http://schemas.microsoft.com/office/drawing/2014/main" id="{7E4171C4-DD32-4377-8D67-FB1A19774545}"/>
              </a:ext>
            </a:extLst>
          </p:cNvPr>
          <p:cNvSpPr>
            <a:spLocks noGrp="1"/>
          </p:cNvSpPr>
          <p:nvPr>
            <p:ph type="title" hasCustomPrompt="1"/>
          </p:nvPr>
        </p:nvSpPr>
        <p:spPr>
          <a:xfrm>
            <a:off x="6240463" y="333375"/>
            <a:ext cx="5472113" cy="923925"/>
          </a:xfrm>
        </p:spPr>
        <p:txBody>
          <a:bodyPr/>
          <a:lstStyle>
            <a:lvl1pPr>
              <a:defRPr b="1">
                <a:latin typeface="+mj-lt"/>
              </a:defRPr>
            </a:lvl1pPr>
          </a:lstStyle>
          <a:p>
            <a:r>
              <a:rPr lang="fi-FI"/>
              <a:t>Muokkaa perustyyliä napsauttamalla</a:t>
            </a:r>
          </a:p>
        </p:txBody>
      </p:sp>
      <p:sp>
        <p:nvSpPr>
          <p:cNvPr id="7" name="Tekstin paikkamerkki 10">
            <a:extLst>
              <a:ext uri="{FF2B5EF4-FFF2-40B4-BE49-F238E27FC236}">
                <a16:creationId xmlns:a16="http://schemas.microsoft.com/office/drawing/2014/main" id="{B9E7CB1E-D677-4A67-854A-864FFD0F8131}"/>
              </a:ext>
            </a:extLst>
          </p:cNvPr>
          <p:cNvSpPr>
            <a:spLocks noGrp="1"/>
          </p:cNvSpPr>
          <p:nvPr>
            <p:ph type="body" sz="quarter" idx="14"/>
          </p:nvPr>
        </p:nvSpPr>
        <p:spPr>
          <a:xfrm>
            <a:off x="6240464" y="1628775"/>
            <a:ext cx="5472112"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240240436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Otsikko, sisältö, kuvapaikka 4">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7248130" y="333375"/>
            <a:ext cx="4464446" cy="923925"/>
          </a:xfrm>
        </p:spPr>
        <p:txBody>
          <a:bodyPr/>
          <a:lstStyle>
            <a:lvl1pPr>
              <a:defRPr b="1">
                <a:latin typeface="+mj-lt"/>
              </a:defRPr>
            </a:lvl1pPr>
          </a:lstStyle>
          <a:p>
            <a:r>
              <a:rPr lang="fi-FI"/>
              <a:t>Muokkaa perustyyliä napsauttamalla</a:t>
            </a:r>
          </a:p>
        </p:txBody>
      </p:sp>
      <p:sp>
        <p:nvSpPr>
          <p:cNvPr id="11" name="Tekstin paikkamerkki 10"/>
          <p:cNvSpPr>
            <a:spLocks noGrp="1"/>
          </p:cNvSpPr>
          <p:nvPr>
            <p:ph type="body" sz="quarter" idx="14"/>
          </p:nvPr>
        </p:nvSpPr>
        <p:spPr>
          <a:xfrm>
            <a:off x="7248130" y="1628775"/>
            <a:ext cx="4464445"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9" name="Kuvan paikkamerkki 19"/>
          <p:cNvSpPr>
            <a:spLocks noGrp="1"/>
          </p:cNvSpPr>
          <p:nvPr>
            <p:ph type="pic" sz="quarter" idx="13"/>
          </p:nvPr>
        </p:nvSpPr>
        <p:spPr>
          <a:xfrm>
            <a:off x="0" y="4497"/>
            <a:ext cx="6853504" cy="6853504"/>
          </a:xfrm>
          <a:prstGeom prst="flowChartDelay">
            <a:avLst/>
          </a:prstGeom>
          <a:solidFill>
            <a:schemeClr val="bg1">
              <a:lumMod val="95000"/>
            </a:schemeClr>
          </a:solidFill>
        </p:spPr>
        <p:txBody>
          <a:bodyPr anchor="ctr" anchorCtr="0"/>
          <a:lstStyle>
            <a:lvl1pPr marL="0" indent="0" algn="ctr">
              <a:buNone/>
              <a:defRPr sz="1200">
                <a:latin typeface="+mn-lt"/>
              </a:defRPr>
            </a:lvl1pPr>
          </a:lstStyle>
          <a:p>
            <a:r>
              <a:rPr lang="fi-FI"/>
              <a:t>Lisää kuva napsauttamalla kuvaketta</a:t>
            </a:r>
          </a:p>
        </p:txBody>
      </p:sp>
      <p:pic>
        <p:nvPicPr>
          <p:cNvPr id="10" name="Kuva 9">
            <a:extLs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272575" y="6237288"/>
            <a:ext cx="1440000" cy="425694"/>
          </a:xfrm>
          <a:prstGeom prst="rect">
            <a:avLst/>
          </a:prstGeom>
        </p:spPr>
      </p:pic>
    </p:spTree>
    <p:extLst>
      <p:ext uri="{BB962C8B-B14F-4D97-AF65-F5344CB8AC3E}">
        <p14:creationId xmlns:p14="http://schemas.microsoft.com/office/powerpoint/2010/main" val="3573746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tsikko ja sisältö_pattern-kuvapaikka">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5" y="333375"/>
            <a:ext cx="7524750" cy="923925"/>
          </a:xfrm>
        </p:spPr>
        <p:txBody>
          <a:bodyPr/>
          <a:lstStyle>
            <a:lvl1pPr>
              <a:defRPr b="1">
                <a:latin typeface="+mj-lt"/>
              </a:defRPr>
            </a:lvl1pPr>
          </a:lstStyle>
          <a:p>
            <a:r>
              <a:rPr lang="fi-FI"/>
              <a:t>Muokkaa perustyyliä napsauttamalla</a:t>
            </a:r>
          </a:p>
        </p:txBody>
      </p:sp>
      <p:sp>
        <p:nvSpPr>
          <p:cNvPr id="9" name="Tekstin paikkamerkki 8"/>
          <p:cNvSpPr>
            <a:spLocks noGrp="1"/>
          </p:cNvSpPr>
          <p:nvPr>
            <p:ph type="body" sz="quarter" idx="14"/>
          </p:nvPr>
        </p:nvSpPr>
        <p:spPr>
          <a:xfrm>
            <a:off x="479425" y="1628775"/>
            <a:ext cx="5616575"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7" name="Kuvan paikkamerkki 58"/>
          <p:cNvSpPr>
            <a:spLocks noGrp="1"/>
          </p:cNvSpPr>
          <p:nvPr>
            <p:ph type="pic" sz="quarter" idx="13"/>
          </p:nvPr>
        </p:nvSpPr>
        <p:spPr>
          <a:xfrm>
            <a:off x="6646461" y="-538"/>
            <a:ext cx="5546031" cy="6864730"/>
          </a:xfrm>
          <a:custGeom>
            <a:avLst/>
            <a:gdLst>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2617891 w 5545537"/>
              <a:gd name="connsiteY17" fmla="*/ 6876000 h 6876000"/>
              <a:gd name="connsiteX18" fmla="*/ 1609779 w 5545537"/>
              <a:gd name="connsiteY18" fmla="*/ 6876000 h 6876000"/>
              <a:gd name="connsiteX19" fmla="*/ 1609779 w 5545537"/>
              <a:gd name="connsiteY19" fmla="*/ 6858537 h 6876000"/>
              <a:gd name="connsiteX20" fmla="*/ 1069719 w 5545537"/>
              <a:gd name="connsiteY20" fmla="*/ 6858537 h 6876000"/>
              <a:gd name="connsiteX21" fmla="*/ 1069719 w 5545537"/>
              <a:gd name="connsiteY21" fmla="*/ 6318334 h 6876000"/>
              <a:gd name="connsiteX22" fmla="*/ 1069720 w 5545537"/>
              <a:gd name="connsiteY22" fmla="*/ 6318321 h 6876000"/>
              <a:gd name="connsiteX23" fmla="*/ 1069719 w 5545537"/>
              <a:gd name="connsiteY23" fmla="*/ 6318310 h 6876000"/>
              <a:gd name="connsiteX24" fmla="*/ 1069719 w 5545537"/>
              <a:gd name="connsiteY24" fmla="*/ 6237825 h 6876000"/>
              <a:gd name="connsiteX25" fmla="*/ 1062618 w 5545537"/>
              <a:gd name="connsiteY25" fmla="*/ 6237825 h 6876000"/>
              <a:gd name="connsiteX26" fmla="*/ 1061010 w 5545537"/>
              <a:gd name="connsiteY26" fmla="*/ 6219603 h 6876000"/>
              <a:gd name="connsiteX27" fmla="*/ 624433 w 5545537"/>
              <a:gd name="connsiteY27" fmla="*/ 5771972 h 6876000"/>
              <a:gd name="connsiteX28" fmla="*/ 529659 w 5545537"/>
              <a:gd name="connsiteY28" fmla="*/ 5762418 h 6876000"/>
              <a:gd name="connsiteX29" fmla="*/ 529659 w 5545537"/>
              <a:gd name="connsiteY29" fmla="*/ 5760642 h 6876000"/>
              <a:gd name="connsiteX30" fmla="*/ 512040 w 5545537"/>
              <a:gd name="connsiteY30" fmla="*/ 5760642 h 6876000"/>
              <a:gd name="connsiteX31" fmla="*/ 512040 w 5545537"/>
              <a:gd name="connsiteY31" fmla="*/ 5743975 h 6876000"/>
              <a:gd name="connsiteX32" fmla="*/ 426816 w 5545537"/>
              <a:gd name="connsiteY32" fmla="*/ 5735384 h 6876000"/>
              <a:gd name="connsiteX33" fmla="*/ 9971 w 5545537"/>
              <a:gd name="connsiteY33" fmla="*/ 5223932 h 6876000"/>
              <a:gd name="connsiteX34" fmla="*/ 426816 w 5545537"/>
              <a:gd name="connsiteY34" fmla="*/ 4712481 h 6876000"/>
              <a:gd name="connsiteX35" fmla="*/ 512040 w 5545537"/>
              <a:gd name="connsiteY35" fmla="*/ 4703889 h 6876000"/>
              <a:gd name="connsiteX36" fmla="*/ 512040 w 5545537"/>
              <a:gd name="connsiteY36" fmla="*/ 4703511 h 6876000"/>
              <a:gd name="connsiteX37" fmla="*/ 423086 w 5545537"/>
              <a:gd name="connsiteY37" fmla="*/ 4694544 h 6876000"/>
              <a:gd name="connsiteX38" fmla="*/ 0 w 5545537"/>
              <a:gd name="connsiteY38" fmla="*/ 4175435 h 6876000"/>
              <a:gd name="connsiteX39" fmla="*/ 529874 w 5545537"/>
              <a:gd name="connsiteY39" fmla="*/ 3645561 h 6876000"/>
              <a:gd name="connsiteX40" fmla="*/ 1048983 w 5545537"/>
              <a:gd name="connsiteY40" fmla="*/ 4068647 h 6876000"/>
              <a:gd name="connsiteX41" fmla="*/ 1057146 w 5545537"/>
              <a:gd name="connsiteY41" fmla="*/ 4149617 h 6876000"/>
              <a:gd name="connsiteX42" fmla="*/ 1069719 w 5545537"/>
              <a:gd name="connsiteY42" fmla="*/ 4149617 h 6876000"/>
              <a:gd name="connsiteX43" fmla="*/ 1069719 w 5545537"/>
              <a:gd name="connsiteY43" fmla="*/ 4620012 h 6876000"/>
              <a:gd name="connsiteX44" fmla="*/ 1095113 w 5545537"/>
              <a:gd name="connsiteY44" fmla="*/ 4538207 h 6876000"/>
              <a:gd name="connsiteX45" fmla="*/ 1576145 w 5545537"/>
              <a:gd name="connsiteY45" fmla="*/ 4219357 h 6876000"/>
              <a:gd name="connsiteX46" fmla="*/ 1609779 w 5545537"/>
              <a:gd name="connsiteY46" fmla="*/ 4222748 h 6876000"/>
              <a:gd name="connsiteX47" fmla="*/ 1609779 w 5545537"/>
              <a:gd name="connsiteY47" fmla="*/ 4205666 h 6876000"/>
              <a:gd name="connsiteX48" fmla="*/ 1577115 w 5545537"/>
              <a:gd name="connsiteY48" fmla="*/ 4208959 h 6876000"/>
              <a:gd name="connsiteX49" fmla="*/ 1055057 w 5545537"/>
              <a:gd name="connsiteY49" fmla="*/ 3686901 h 6876000"/>
              <a:gd name="connsiteX50" fmla="*/ 1577115 w 5545537"/>
              <a:gd name="connsiteY50" fmla="*/ 3164843 h 6876000"/>
              <a:gd name="connsiteX51" fmla="*/ 2088567 w 5545537"/>
              <a:gd name="connsiteY51" fmla="*/ 3581688 h 6876000"/>
              <a:gd name="connsiteX52" fmla="*/ 2098635 w 5545537"/>
              <a:gd name="connsiteY52" fmla="*/ 3681565 h 6876000"/>
              <a:gd name="connsiteX53" fmla="*/ 2113837 w 5545537"/>
              <a:gd name="connsiteY53" fmla="*/ 3681565 h 6876000"/>
              <a:gd name="connsiteX54" fmla="*/ 2113837 w 5545537"/>
              <a:gd name="connsiteY54" fmla="*/ 2637449 h 6876000"/>
              <a:gd name="connsiteX55" fmla="*/ 2114775 w 5545537"/>
              <a:gd name="connsiteY55" fmla="*/ 2637449 h 6876000"/>
              <a:gd name="connsiteX56" fmla="*/ 2113835 w 5545537"/>
              <a:gd name="connsiteY56" fmla="*/ 2628122 h 6876000"/>
              <a:gd name="connsiteX57" fmla="*/ 2635893 w 5545537"/>
              <a:gd name="connsiteY57" fmla="*/ 2106064 h 6876000"/>
              <a:gd name="connsiteX58" fmla="*/ 2649648 w 5545537"/>
              <a:gd name="connsiteY58" fmla="*/ 2107451 h 6876000"/>
              <a:gd name="connsiteX59" fmla="*/ 2649648 w 5545537"/>
              <a:gd name="connsiteY59" fmla="*/ 2090015 h 6876000"/>
              <a:gd name="connsiteX60" fmla="*/ 2635894 w 5545537"/>
              <a:gd name="connsiteY60" fmla="*/ 2091401 h 6876000"/>
              <a:gd name="connsiteX61" fmla="*/ 2113836 w 5545537"/>
              <a:gd name="connsiteY61" fmla="*/ 1569343 h 6876000"/>
              <a:gd name="connsiteX62" fmla="*/ 2635894 w 5545537"/>
              <a:gd name="connsiteY62" fmla="*/ 1047285 h 6876000"/>
              <a:gd name="connsiteX63" fmla="*/ 2649648 w 5545537"/>
              <a:gd name="connsiteY63" fmla="*/ 1048672 h 6876000"/>
              <a:gd name="connsiteX64" fmla="*/ 2649648 w 5545537"/>
              <a:gd name="connsiteY64" fmla="*/ 1043268 h 6876000"/>
              <a:gd name="connsiteX65" fmla="*/ 2689899 w 5545537"/>
              <a:gd name="connsiteY65" fmla="*/ 1039210 h 6876000"/>
              <a:gd name="connsiteX66" fmla="*/ 2689899 w 5545537"/>
              <a:gd name="connsiteY66" fmla="*/ 1038672 h 6876000"/>
              <a:gd name="connsiteX67" fmla="*/ 2635893 w 5545537"/>
              <a:gd name="connsiteY67" fmla="*/ 1044116 h 6876000"/>
              <a:gd name="connsiteX68" fmla="*/ 2113835 w 5545537"/>
              <a:gd name="connsiteY68" fmla="*/ 522058 h 6876000"/>
              <a:gd name="connsiteX69" fmla="*/ 2635893 w 5545537"/>
              <a:gd name="connsiteY69"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2617891 w 5545537"/>
              <a:gd name="connsiteY17" fmla="*/ 6876000 h 6876000"/>
              <a:gd name="connsiteX18" fmla="*/ 1609779 w 5545537"/>
              <a:gd name="connsiteY18" fmla="*/ 6876000 h 6876000"/>
              <a:gd name="connsiteX19" fmla="*/ 1609779 w 5545537"/>
              <a:gd name="connsiteY19" fmla="*/ 6858537 h 6876000"/>
              <a:gd name="connsiteX20" fmla="*/ 1069719 w 5545537"/>
              <a:gd name="connsiteY20" fmla="*/ 6858537 h 6876000"/>
              <a:gd name="connsiteX21" fmla="*/ 1069719 w 5545537"/>
              <a:gd name="connsiteY21" fmla="*/ 6318334 h 6876000"/>
              <a:gd name="connsiteX22" fmla="*/ 1069720 w 5545537"/>
              <a:gd name="connsiteY22" fmla="*/ 6318321 h 6876000"/>
              <a:gd name="connsiteX23" fmla="*/ 1069719 w 5545537"/>
              <a:gd name="connsiteY23" fmla="*/ 6318310 h 6876000"/>
              <a:gd name="connsiteX24" fmla="*/ 1069719 w 5545537"/>
              <a:gd name="connsiteY24" fmla="*/ 6237825 h 6876000"/>
              <a:gd name="connsiteX25" fmla="*/ 1062618 w 5545537"/>
              <a:gd name="connsiteY25" fmla="*/ 6237825 h 6876000"/>
              <a:gd name="connsiteX26" fmla="*/ 1061010 w 5545537"/>
              <a:gd name="connsiteY26" fmla="*/ 6219603 h 6876000"/>
              <a:gd name="connsiteX27" fmla="*/ 624433 w 5545537"/>
              <a:gd name="connsiteY27" fmla="*/ 5771972 h 6876000"/>
              <a:gd name="connsiteX28" fmla="*/ 529659 w 5545537"/>
              <a:gd name="connsiteY28" fmla="*/ 5762418 h 6876000"/>
              <a:gd name="connsiteX29" fmla="*/ 529659 w 5545537"/>
              <a:gd name="connsiteY29" fmla="*/ 5760642 h 6876000"/>
              <a:gd name="connsiteX30" fmla="*/ 512040 w 5545537"/>
              <a:gd name="connsiteY30" fmla="*/ 5760642 h 6876000"/>
              <a:gd name="connsiteX31" fmla="*/ 512040 w 5545537"/>
              <a:gd name="connsiteY31" fmla="*/ 5743975 h 6876000"/>
              <a:gd name="connsiteX32" fmla="*/ 426816 w 5545537"/>
              <a:gd name="connsiteY32" fmla="*/ 5735384 h 6876000"/>
              <a:gd name="connsiteX33" fmla="*/ 9971 w 5545537"/>
              <a:gd name="connsiteY33" fmla="*/ 5223932 h 6876000"/>
              <a:gd name="connsiteX34" fmla="*/ 426816 w 5545537"/>
              <a:gd name="connsiteY34" fmla="*/ 4712481 h 6876000"/>
              <a:gd name="connsiteX35" fmla="*/ 512040 w 5545537"/>
              <a:gd name="connsiteY35" fmla="*/ 4703889 h 6876000"/>
              <a:gd name="connsiteX36" fmla="*/ 512040 w 5545537"/>
              <a:gd name="connsiteY36" fmla="*/ 4703511 h 6876000"/>
              <a:gd name="connsiteX37" fmla="*/ 423086 w 5545537"/>
              <a:gd name="connsiteY37" fmla="*/ 4694544 h 6876000"/>
              <a:gd name="connsiteX38" fmla="*/ 0 w 5545537"/>
              <a:gd name="connsiteY38" fmla="*/ 4175435 h 6876000"/>
              <a:gd name="connsiteX39" fmla="*/ 529874 w 5545537"/>
              <a:gd name="connsiteY39" fmla="*/ 3645561 h 6876000"/>
              <a:gd name="connsiteX40" fmla="*/ 1048983 w 5545537"/>
              <a:gd name="connsiteY40" fmla="*/ 4068647 h 6876000"/>
              <a:gd name="connsiteX41" fmla="*/ 1057146 w 5545537"/>
              <a:gd name="connsiteY41" fmla="*/ 4149617 h 6876000"/>
              <a:gd name="connsiteX42" fmla="*/ 1066307 w 5545537"/>
              <a:gd name="connsiteY42" fmla="*/ 4347509 h 6876000"/>
              <a:gd name="connsiteX43" fmla="*/ 1069719 w 5545537"/>
              <a:gd name="connsiteY43" fmla="*/ 4620012 h 6876000"/>
              <a:gd name="connsiteX44" fmla="*/ 1095113 w 5545537"/>
              <a:gd name="connsiteY44" fmla="*/ 4538207 h 6876000"/>
              <a:gd name="connsiteX45" fmla="*/ 1576145 w 5545537"/>
              <a:gd name="connsiteY45" fmla="*/ 4219357 h 6876000"/>
              <a:gd name="connsiteX46" fmla="*/ 1609779 w 5545537"/>
              <a:gd name="connsiteY46" fmla="*/ 4222748 h 6876000"/>
              <a:gd name="connsiteX47" fmla="*/ 1609779 w 5545537"/>
              <a:gd name="connsiteY47" fmla="*/ 4205666 h 6876000"/>
              <a:gd name="connsiteX48" fmla="*/ 1577115 w 5545537"/>
              <a:gd name="connsiteY48" fmla="*/ 4208959 h 6876000"/>
              <a:gd name="connsiteX49" fmla="*/ 1055057 w 5545537"/>
              <a:gd name="connsiteY49" fmla="*/ 3686901 h 6876000"/>
              <a:gd name="connsiteX50" fmla="*/ 1577115 w 5545537"/>
              <a:gd name="connsiteY50" fmla="*/ 3164843 h 6876000"/>
              <a:gd name="connsiteX51" fmla="*/ 2088567 w 5545537"/>
              <a:gd name="connsiteY51" fmla="*/ 3581688 h 6876000"/>
              <a:gd name="connsiteX52" fmla="*/ 2098635 w 5545537"/>
              <a:gd name="connsiteY52" fmla="*/ 3681565 h 6876000"/>
              <a:gd name="connsiteX53" fmla="*/ 2113837 w 5545537"/>
              <a:gd name="connsiteY53" fmla="*/ 3681565 h 6876000"/>
              <a:gd name="connsiteX54" fmla="*/ 2113837 w 5545537"/>
              <a:gd name="connsiteY54" fmla="*/ 2637449 h 6876000"/>
              <a:gd name="connsiteX55" fmla="*/ 2114775 w 5545537"/>
              <a:gd name="connsiteY55" fmla="*/ 2637449 h 6876000"/>
              <a:gd name="connsiteX56" fmla="*/ 2113835 w 5545537"/>
              <a:gd name="connsiteY56" fmla="*/ 2628122 h 6876000"/>
              <a:gd name="connsiteX57" fmla="*/ 2635893 w 5545537"/>
              <a:gd name="connsiteY57" fmla="*/ 2106064 h 6876000"/>
              <a:gd name="connsiteX58" fmla="*/ 2649648 w 5545537"/>
              <a:gd name="connsiteY58" fmla="*/ 2107451 h 6876000"/>
              <a:gd name="connsiteX59" fmla="*/ 2649648 w 5545537"/>
              <a:gd name="connsiteY59" fmla="*/ 2090015 h 6876000"/>
              <a:gd name="connsiteX60" fmla="*/ 2635894 w 5545537"/>
              <a:gd name="connsiteY60" fmla="*/ 2091401 h 6876000"/>
              <a:gd name="connsiteX61" fmla="*/ 2113836 w 5545537"/>
              <a:gd name="connsiteY61" fmla="*/ 1569343 h 6876000"/>
              <a:gd name="connsiteX62" fmla="*/ 2635894 w 5545537"/>
              <a:gd name="connsiteY62" fmla="*/ 1047285 h 6876000"/>
              <a:gd name="connsiteX63" fmla="*/ 2649648 w 5545537"/>
              <a:gd name="connsiteY63" fmla="*/ 1048672 h 6876000"/>
              <a:gd name="connsiteX64" fmla="*/ 2649648 w 5545537"/>
              <a:gd name="connsiteY64" fmla="*/ 1043268 h 6876000"/>
              <a:gd name="connsiteX65" fmla="*/ 2689899 w 5545537"/>
              <a:gd name="connsiteY65" fmla="*/ 1039210 h 6876000"/>
              <a:gd name="connsiteX66" fmla="*/ 2689899 w 5545537"/>
              <a:gd name="connsiteY66" fmla="*/ 1038672 h 6876000"/>
              <a:gd name="connsiteX67" fmla="*/ 2635893 w 5545537"/>
              <a:gd name="connsiteY67" fmla="*/ 1044116 h 6876000"/>
              <a:gd name="connsiteX68" fmla="*/ 2113835 w 5545537"/>
              <a:gd name="connsiteY68" fmla="*/ 522058 h 6876000"/>
              <a:gd name="connsiteX69" fmla="*/ 2635893 w 5545537"/>
              <a:gd name="connsiteY69"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2617891 w 5545537"/>
              <a:gd name="connsiteY17" fmla="*/ 6876000 h 6876000"/>
              <a:gd name="connsiteX18" fmla="*/ 1609779 w 5545537"/>
              <a:gd name="connsiteY18" fmla="*/ 6876000 h 6876000"/>
              <a:gd name="connsiteX19" fmla="*/ 1609779 w 5545537"/>
              <a:gd name="connsiteY19" fmla="*/ 6858537 h 6876000"/>
              <a:gd name="connsiteX20" fmla="*/ 1069719 w 5545537"/>
              <a:gd name="connsiteY20" fmla="*/ 6858537 h 6876000"/>
              <a:gd name="connsiteX21" fmla="*/ 1069719 w 5545537"/>
              <a:gd name="connsiteY21" fmla="*/ 6318334 h 6876000"/>
              <a:gd name="connsiteX22" fmla="*/ 1069720 w 5545537"/>
              <a:gd name="connsiteY22" fmla="*/ 6318321 h 6876000"/>
              <a:gd name="connsiteX23" fmla="*/ 1069719 w 5545537"/>
              <a:gd name="connsiteY23" fmla="*/ 6318310 h 6876000"/>
              <a:gd name="connsiteX24" fmla="*/ 1069719 w 5545537"/>
              <a:gd name="connsiteY24" fmla="*/ 6237825 h 6876000"/>
              <a:gd name="connsiteX25" fmla="*/ 1062618 w 5545537"/>
              <a:gd name="connsiteY25" fmla="*/ 6237825 h 6876000"/>
              <a:gd name="connsiteX26" fmla="*/ 1061010 w 5545537"/>
              <a:gd name="connsiteY26" fmla="*/ 6219603 h 6876000"/>
              <a:gd name="connsiteX27" fmla="*/ 624433 w 5545537"/>
              <a:gd name="connsiteY27" fmla="*/ 5771972 h 6876000"/>
              <a:gd name="connsiteX28" fmla="*/ 529659 w 5545537"/>
              <a:gd name="connsiteY28" fmla="*/ 5762418 h 6876000"/>
              <a:gd name="connsiteX29" fmla="*/ 529659 w 5545537"/>
              <a:gd name="connsiteY29" fmla="*/ 5760642 h 6876000"/>
              <a:gd name="connsiteX30" fmla="*/ 512040 w 5545537"/>
              <a:gd name="connsiteY30" fmla="*/ 5760642 h 6876000"/>
              <a:gd name="connsiteX31" fmla="*/ 512040 w 5545537"/>
              <a:gd name="connsiteY31" fmla="*/ 5743975 h 6876000"/>
              <a:gd name="connsiteX32" fmla="*/ 426816 w 5545537"/>
              <a:gd name="connsiteY32" fmla="*/ 5735384 h 6876000"/>
              <a:gd name="connsiteX33" fmla="*/ 9971 w 5545537"/>
              <a:gd name="connsiteY33" fmla="*/ 5223932 h 6876000"/>
              <a:gd name="connsiteX34" fmla="*/ 426816 w 5545537"/>
              <a:gd name="connsiteY34" fmla="*/ 4712481 h 6876000"/>
              <a:gd name="connsiteX35" fmla="*/ 512040 w 5545537"/>
              <a:gd name="connsiteY35" fmla="*/ 4703889 h 6876000"/>
              <a:gd name="connsiteX36" fmla="*/ 512040 w 5545537"/>
              <a:gd name="connsiteY36" fmla="*/ 4703511 h 6876000"/>
              <a:gd name="connsiteX37" fmla="*/ 423086 w 5545537"/>
              <a:gd name="connsiteY37" fmla="*/ 4694544 h 6876000"/>
              <a:gd name="connsiteX38" fmla="*/ 0 w 5545537"/>
              <a:gd name="connsiteY38" fmla="*/ 4175435 h 6876000"/>
              <a:gd name="connsiteX39" fmla="*/ 529874 w 5545537"/>
              <a:gd name="connsiteY39" fmla="*/ 3645561 h 6876000"/>
              <a:gd name="connsiteX40" fmla="*/ 1048983 w 5545537"/>
              <a:gd name="connsiteY40" fmla="*/ 4068647 h 6876000"/>
              <a:gd name="connsiteX41" fmla="*/ 1057146 w 5545537"/>
              <a:gd name="connsiteY41" fmla="*/ 4149617 h 6876000"/>
              <a:gd name="connsiteX42" fmla="*/ 1066307 w 5545537"/>
              <a:gd name="connsiteY42" fmla="*/ 4347509 h 6876000"/>
              <a:gd name="connsiteX43" fmla="*/ 1069719 w 5545537"/>
              <a:gd name="connsiteY43" fmla="*/ 4620012 h 6876000"/>
              <a:gd name="connsiteX44" fmla="*/ 1095113 w 5545537"/>
              <a:gd name="connsiteY44" fmla="*/ 4538207 h 6876000"/>
              <a:gd name="connsiteX45" fmla="*/ 1576145 w 5545537"/>
              <a:gd name="connsiteY45" fmla="*/ 4219357 h 6876000"/>
              <a:gd name="connsiteX46" fmla="*/ 1609779 w 5545537"/>
              <a:gd name="connsiteY46" fmla="*/ 4222748 h 6876000"/>
              <a:gd name="connsiteX47" fmla="*/ 1609779 w 5545537"/>
              <a:gd name="connsiteY47" fmla="*/ 4205666 h 6876000"/>
              <a:gd name="connsiteX48" fmla="*/ 1577115 w 5545537"/>
              <a:gd name="connsiteY48" fmla="*/ 4208959 h 6876000"/>
              <a:gd name="connsiteX49" fmla="*/ 1055057 w 5545537"/>
              <a:gd name="connsiteY49" fmla="*/ 3686901 h 6876000"/>
              <a:gd name="connsiteX50" fmla="*/ 1577115 w 5545537"/>
              <a:gd name="connsiteY50" fmla="*/ 3164843 h 6876000"/>
              <a:gd name="connsiteX51" fmla="*/ 2088567 w 5545537"/>
              <a:gd name="connsiteY51" fmla="*/ 3581688 h 6876000"/>
              <a:gd name="connsiteX52" fmla="*/ 2098635 w 5545537"/>
              <a:gd name="connsiteY52" fmla="*/ 3681565 h 6876000"/>
              <a:gd name="connsiteX53" fmla="*/ 2113837 w 5545537"/>
              <a:gd name="connsiteY53" fmla="*/ 3681565 h 6876000"/>
              <a:gd name="connsiteX54" fmla="*/ 2113837 w 5545537"/>
              <a:gd name="connsiteY54" fmla="*/ 2637449 h 6876000"/>
              <a:gd name="connsiteX55" fmla="*/ 2114775 w 5545537"/>
              <a:gd name="connsiteY55" fmla="*/ 2637449 h 6876000"/>
              <a:gd name="connsiteX56" fmla="*/ 2113835 w 5545537"/>
              <a:gd name="connsiteY56" fmla="*/ 2628122 h 6876000"/>
              <a:gd name="connsiteX57" fmla="*/ 2635893 w 5545537"/>
              <a:gd name="connsiteY57" fmla="*/ 2106064 h 6876000"/>
              <a:gd name="connsiteX58" fmla="*/ 2649648 w 5545537"/>
              <a:gd name="connsiteY58" fmla="*/ 2107451 h 6876000"/>
              <a:gd name="connsiteX59" fmla="*/ 2649648 w 5545537"/>
              <a:gd name="connsiteY59" fmla="*/ 2090015 h 6876000"/>
              <a:gd name="connsiteX60" fmla="*/ 2635894 w 5545537"/>
              <a:gd name="connsiteY60" fmla="*/ 2091401 h 6876000"/>
              <a:gd name="connsiteX61" fmla="*/ 2113836 w 5545537"/>
              <a:gd name="connsiteY61" fmla="*/ 1569343 h 6876000"/>
              <a:gd name="connsiteX62" fmla="*/ 2635894 w 5545537"/>
              <a:gd name="connsiteY62" fmla="*/ 1047285 h 6876000"/>
              <a:gd name="connsiteX63" fmla="*/ 2649648 w 5545537"/>
              <a:gd name="connsiteY63" fmla="*/ 1048672 h 6876000"/>
              <a:gd name="connsiteX64" fmla="*/ 2649648 w 5545537"/>
              <a:gd name="connsiteY64" fmla="*/ 1043268 h 6876000"/>
              <a:gd name="connsiteX65" fmla="*/ 2689899 w 5545537"/>
              <a:gd name="connsiteY65" fmla="*/ 1039210 h 6876000"/>
              <a:gd name="connsiteX66" fmla="*/ 2689899 w 5545537"/>
              <a:gd name="connsiteY66" fmla="*/ 1038672 h 6876000"/>
              <a:gd name="connsiteX67" fmla="*/ 2635893 w 5545537"/>
              <a:gd name="connsiteY67" fmla="*/ 1044116 h 6876000"/>
              <a:gd name="connsiteX68" fmla="*/ 2113835 w 5545537"/>
              <a:gd name="connsiteY68" fmla="*/ 522058 h 6876000"/>
              <a:gd name="connsiteX69" fmla="*/ 2635893 w 5545537"/>
              <a:gd name="connsiteY69"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2617891 w 5545537"/>
              <a:gd name="connsiteY17" fmla="*/ 6876000 h 6876000"/>
              <a:gd name="connsiteX18" fmla="*/ 1609779 w 5545537"/>
              <a:gd name="connsiteY18" fmla="*/ 6858537 h 6876000"/>
              <a:gd name="connsiteX19" fmla="*/ 1069719 w 5545537"/>
              <a:gd name="connsiteY19" fmla="*/ 6858537 h 6876000"/>
              <a:gd name="connsiteX20" fmla="*/ 1069719 w 5545537"/>
              <a:gd name="connsiteY20" fmla="*/ 6318334 h 6876000"/>
              <a:gd name="connsiteX21" fmla="*/ 1069720 w 5545537"/>
              <a:gd name="connsiteY21" fmla="*/ 6318321 h 6876000"/>
              <a:gd name="connsiteX22" fmla="*/ 1069719 w 5545537"/>
              <a:gd name="connsiteY22" fmla="*/ 6318310 h 6876000"/>
              <a:gd name="connsiteX23" fmla="*/ 1069719 w 5545537"/>
              <a:gd name="connsiteY23" fmla="*/ 6237825 h 6876000"/>
              <a:gd name="connsiteX24" fmla="*/ 1062618 w 5545537"/>
              <a:gd name="connsiteY24" fmla="*/ 6237825 h 6876000"/>
              <a:gd name="connsiteX25" fmla="*/ 1061010 w 5545537"/>
              <a:gd name="connsiteY25" fmla="*/ 6219603 h 6876000"/>
              <a:gd name="connsiteX26" fmla="*/ 624433 w 5545537"/>
              <a:gd name="connsiteY26" fmla="*/ 5771972 h 6876000"/>
              <a:gd name="connsiteX27" fmla="*/ 529659 w 5545537"/>
              <a:gd name="connsiteY27" fmla="*/ 5762418 h 6876000"/>
              <a:gd name="connsiteX28" fmla="*/ 529659 w 5545537"/>
              <a:gd name="connsiteY28" fmla="*/ 5760642 h 6876000"/>
              <a:gd name="connsiteX29" fmla="*/ 512040 w 5545537"/>
              <a:gd name="connsiteY29" fmla="*/ 5760642 h 6876000"/>
              <a:gd name="connsiteX30" fmla="*/ 512040 w 5545537"/>
              <a:gd name="connsiteY30" fmla="*/ 5743975 h 6876000"/>
              <a:gd name="connsiteX31" fmla="*/ 426816 w 5545537"/>
              <a:gd name="connsiteY31" fmla="*/ 5735384 h 6876000"/>
              <a:gd name="connsiteX32" fmla="*/ 9971 w 5545537"/>
              <a:gd name="connsiteY32" fmla="*/ 5223932 h 6876000"/>
              <a:gd name="connsiteX33" fmla="*/ 426816 w 5545537"/>
              <a:gd name="connsiteY33" fmla="*/ 4712481 h 6876000"/>
              <a:gd name="connsiteX34" fmla="*/ 512040 w 5545537"/>
              <a:gd name="connsiteY34" fmla="*/ 4703889 h 6876000"/>
              <a:gd name="connsiteX35" fmla="*/ 512040 w 5545537"/>
              <a:gd name="connsiteY35" fmla="*/ 4703511 h 6876000"/>
              <a:gd name="connsiteX36" fmla="*/ 423086 w 5545537"/>
              <a:gd name="connsiteY36" fmla="*/ 4694544 h 6876000"/>
              <a:gd name="connsiteX37" fmla="*/ 0 w 5545537"/>
              <a:gd name="connsiteY37" fmla="*/ 4175435 h 6876000"/>
              <a:gd name="connsiteX38" fmla="*/ 529874 w 5545537"/>
              <a:gd name="connsiteY38" fmla="*/ 3645561 h 6876000"/>
              <a:gd name="connsiteX39" fmla="*/ 1048983 w 5545537"/>
              <a:gd name="connsiteY39" fmla="*/ 4068647 h 6876000"/>
              <a:gd name="connsiteX40" fmla="*/ 1057146 w 5545537"/>
              <a:gd name="connsiteY40" fmla="*/ 4149617 h 6876000"/>
              <a:gd name="connsiteX41" fmla="*/ 1066307 w 5545537"/>
              <a:gd name="connsiteY41" fmla="*/ 4347509 h 6876000"/>
              <a:gd name="connsiteX42" fmla="*/ 1069719 w 5545537"/>
              <a:gd name="connsiteY42" fmla="*/ 4620012 h 6876000"/>
              <a:gd name="connsiteX43" fmla="*/ 1095113 w 5545537"/>
              <a:gd name="connsiteY43" fmla="*/ 4538207 h 6876000"/>
              <a:gd name="connsiteX44" fmla="*/ 1576145 w 5545537"/>
              <a:gd name="connsiteY44" fmla="*/ 4219357 h 6876000"/>
              <a:gd name="connsiteX45" fmla="*/ 1609779 w 5545537"/>
              <a:gd name="connsiteY45" fmla="*/ 4222748 h 6876000"/>
              <a:gd name="connsiteX46" fmla="*/ 1609779 w 5545537"/>
              <a:gd name="connsiteY46" fmla="*/ 4205666 h 6876000"/>
              <a:gd name="connsiteX47" fmla="*/ 1577115 w 5545537"/>
              <a:gd name="connsiteY47" fmla="*/ 4208959 h 6876000"/>
              <a:gd name="connsiteX48" fmla="*/ 1055057 w 5545537"/>
              <a:gd name="connsiteY48" fmla="*/ 3686901 h 6876000"/>
              <a:gd name="connsiteX49" fmla="*/ 1577115 w 5545537"/>
              <a:gd name="connsiteY49" fmla="*/ 3164843 h 6876000"/>
              <a:gd name="connsiteX50" fmla="*/ 2088567 w 5545537"/>
              <a:gd name="connsiteY50" fmla="*/ 3581688 h 6876000"/>
              <a:gd name="connsiteX51" fmla="*/ 2098635 w 5545537"/>
              <a:gd name="connsiteY51" fmla="*/ 3681565 h 6876000"/>
              <a:gd name="connsiteX52" fmla="*/ 2113837 w 5545537"/>
              <a:gd name="connsiteY52" fmla="*/ 3681565 h 6876000"/>
              <a:gd name="connsiteX53" fmla="*/ 2113837 w 5545537"/>
              <a:gd name="connsiteY53" fmla="*/ 2637449 h 6876000"/>
              <a:gd name="connsiteX54" fmla="*/ 2114775 w 5545537"/>
              <a:gd name="connsiteY54" fmla="*/ 2637449 h 6876000"/>
              <a:gd name="connsiteX55" fmla="*/ 2113835 w 5545537"/>
              <a:gd name="connsiteY55" fmla="*/ 2628122 h 6876000"/>
              <a:gd name="connsiteX56" fmla="*/ 2635893 w 5545537"/>
              <a:gd name="connsiteY56" fmla="*/ 2106064 h 6876000"/>
              <a:gd name="connsiteX57" fmla="*/ 2649648 w 5545537"/>
              <a:gd name="connsiteY57" fmla="*/ 2107451 h 6876000"/>
              <a:gd name="connsiteX58" fmla="*/ 2649648 w 5545537"/>
              <a:gd name="connsiteY58" fmla="*/ 2090015 h 6876000"/>
              <a:gd name="connsiteX59" fmla="*/ 2635894 w 5545537"/>
              <a:gd name="connsiteY59" fmla="*/ 2091401 h 6876000"/>
              <a:gd name="connsiteX60" fmla="*/ 2113836 w 5545537"/>
              <a:gd name="connsiteY60" fmla="*/ 1569343 h 6876000"/>
              <a:gd name="connsiteX61" fmla="*/ 2635894 w 5545537"/>
              <a:gd name="connsiteY61" fmla="*/ 1047285 h 6876000"/>
              <a:gd name="connsiteX62" fmla="*/ 2649648 w 5545537"/>
              <a:gd name="connsiteY62" fmla="*/ 1048672 h 6876000"/>
              <a:gd name="connsiteX63" fmla="*/ 2649648 w 5545537"/>
              <a:gd name="connsiteY63" fmla="*/ 1043268 h 6876000"/>
              <a:gd name="connsiteX64" fmla="*/ 2689899 w 5545537"/>
              <a:gd name="connsiteY64" fmla="*/ 1039210 h 6876000"/>
              <a:gd name="connsiteX65" fmla="*/ 2689899 w 5545537"/>
              <a:gd name="connsiteY65" fmla="*/ 1038672 h 6876000"/>
              <a:gd name="connsiteX66" fmla="*/ 2635893 w 5545537"/>
              <a:gd name="connsiteY66" fmla="*/ 1044116 h 6876000"/>
              <a:gd name="connsiteX67" fmla="*/ 2113835 w 5545537"/>
              <a:gd name="connsiteY67" fmla="*/ 522058 h 6876000"/>
              <a:gd name="connsiteX68" fmla="*/ 2635893 w 5545537"/>
              <a:gd name="connsiteY68"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1609779 w 5545537"/>
              <a:gd name="connsiteY17" fmla="*/ 6858537 h 6876000"/>
              <a:gd name="connsiteX18" fmla="*/ 1069719 w 5545537"/>
              <a:gd name="connsiteY18" fmla="*/ 6858537 h 6876000"/>
              <a:gd name="connsiteX19" fmla="*/ 1069719 w 5545537"/>
              <a:gd name="connsiteY19" fmla="*/ 6318334 h 6876000"/>
              <a:gd name="connsiteX20" fmla="*/ 1069720 w 5545537"/>
              <a:gd name="connsiteY20" fmla="*/ 6318321 h 6876000"/>
              <a:gd name="connsiteX21" fmla="*/ 1069719 w 5545537"/>
              <a:gd name="connsiteY21" fmla="*/ 6318310 h 6876000"/>
              <a:gd name="connsiteX22" fmla="*/ 1069719 w 5545537"/>
              <a:gd name="connsiteY22" fmla="*/ 6237825 h 6876000"/>
              <a:gd name="connsiteX23" fmla="*/ 1062618 w 5545537"/>
              <a:gd name="connsiteY23" fmla="*/ 6237825 h 6876000"/>
              <a:gd name="connsiteX24" fmla="*/ 1061010 w 5545537"/>
              <a:gd name="connsiteY24" fmla="*/ 6219603 h 6876000"/>
              <a:gd name="connsiteX25" fmla="*/ 624433 w 5545537"/>
              <a:gd name="connsiteY25" fmla="*/ 5771972 h 6876000"/>
              <a:gd name="connsiteX26" fmla="*/ 529659 w 5545537"/>
              <a:gd name="connsiteY26" fmla="*/ 5762418 h 6876000"/>
              <a:gd name="connsiteX27" fmla="*/ 529659 w 5545537"/>
              <a:gd name="connsiteY27" fmla="*/ 5760642 h 6876000"/>
              <a:gd name="connsiteX28" fmla="*/ 512040 w 5545537"/>
              <a:gd name="connsiteY28" fmla="*/ 5760642 h 6876000"/>
              <a:gd name="connsiteX29" fmla="*/ 512040 w 5545537"/>
              <a:gd name="connsiteY29" fmla="*/ 5743975 h 6876000"/>
              <a:gd name="connsiteX30" fmla="*/ 426816 w 5545537"/>
              <a:gd name="connsiteY30" fmla="*/ 5735384 h 6876000"/>
              <a:gd name="connsiteX31" fmla="*/ 9971 w 5545537"/>
              <a:gd name="connsiteY31" fmla="*/ 5223932 h 6876000"/>
              <a:gd name="connsiteX32" fmla="*/ 426816 w 5545537"/>
              <a:gd name="connsiteY32" fmla="*/ 4712481 h 6876000"/>
              <a:gd name="connsiteX33" fmla="*/ 512040 w 5545537"/>
              <a:gd name="connsiteY33" fmla="*/ 4703889 h 6876000"/>
              <a:gd name="connsiteX34" fmla="*/ 512040 w 5545537"/>
              <a:gd name="connsiteY34" fmla="*/ 4703511 h 6876000"/>
              <a:gd name="connsiteX35" fmla="*/ 423086 w 5545537"/>
              <a:gd name="connsiteY35" fmla="*/ 4694544 h 6876000"/>
              <a:gd name="connsiteX36" fmla="*/ 0 w 5545537"/>
              <a:gd name="connsiteY36" fmla="*/ 4175435 h 6876000"/>
              <a:gd name="connsiteX37" fmla="*/ 529874 w 5545537"/>
              <a:gd name="connsiteY37" fmla="*/ 3645561 h 6876000"/>
              <a:gd name="connsiteX38" fmla="*/ 1048983 w 5545537"/>
              <a:gd name="connsiteY38" fmla="*/ 4068647 h 6876000"/>
              <a:gd name="connsiteX39" fmla="*/ 1057146 w 5545537"/>
              <a:gd name="connsiteY39" fmla="*/ 4149617 h 6876000"/>
              <a:gd name="connsiteX40" fmla="*/ 1066307 w 5545537"/>
              <a:gd name="connsiteY40" fmla="*/ 4347509 h 6876000"/>
              <a:gd name="connsiteX41" fmla="*/ 1069719 w 5545537"/>
              <a:gd name="connsiteY41" fmla="*/ 4620012 h 6876000"/>
              <a:gd name="connsiteX42" fmla="*/ 1095113 w 5545537"/>
              <a:gd name="connsiteY42" fmla="*/ 4538207 h 6876000"/>
              <a:gd name="connsiteX43" fmla="*/ 1576145 w 5545537"/>
              <a:gd name="connsiteY43" fmla="*/ 4219357 h 6876000"/>
              <a:gd name="connsiteX44" fmla="*/ 1609779 w 5545537"/>
              <a:gd name="connsiteY44" fmla="*/ 4222748 h 6876000"/>
              <a:gd name="connsiteX45" fmla="*/ 1609779 w 5545537"/>
              <a:gd name="connsiteY45" fmla="*/ 4205666 h 6876000"/>
              <a:gd name="connsiteX46" fmla="*/ 1577115 w 5545537"/>
              <a:gd name="connsiteY46" fmla="*/ 4208959 h 6876000"/>
              <a:gd name="connsiteX47" fmla="*/ 1055057 w 5545537"/>
              <a:gd name="connsiteY47" fmla="*/ 3686901 h 6876000"/>
              <a:gd name="connsiteX48" fmla="*/ 1577115 w 5545537"/>
              <a:gd name="connsiteY48" fmla="*/ 3164843 h 6876000"/>
              <a:gd name="connsiteX49" fmla="*/ 2088567 w 5545537"/>
              <a:gd name="connsiteY49" fmla="*/ 3581688 h 6876000"/>
              <a:gd name="connsiteX50" fmla="*/ 2098635 w 5545537"/>
              <a:gd name="connsiteY50" fmla="*/ 3681565 h 6876000"/>
              <a:gd name="connsiteX51" fmla="*/ 2113837 w 5545537"/>
              <a:gd name="connsiteY51" fmla="*/ 3681565 h 6876000"/>
              <a:gd name="connsiteX52" fmla="*/ 2113837 w 5545537"/>
              <a:gd name="connsiteY52" fmla="*/ 2637449 h 6876000"/>
              <a:gd name="connsiteX53" fmla="*/ 2114775 w 5545537"/>
              <a:gd name="connsiteY53" fmla="*/ 2637449 h 6876000"/>
              <a:gd name="connsiteX54" fmla="*/ 2113835 w 5545537"/>
              <a:gd name="connsiteY54" fmla="*/ 2628122 h 6876000"/>
              <a:gd name="connsiteX55" fmla="*/ 2635893 w 5545537"/>
              <a:gd name="connsiteY55" fmla="*/ 2106064 h 6876000"/>
              <a:gd name="connsiteX56" fmla="*/ 2649648 w 5545537"/>
              <a:gd name="connsiteY56" fmla="*/ 2107451 h 6876000"/>
              <a:gd name="connsiteX57" fmla="*/ 2649648 w 5545537"/>
              <a:gd name="connsiteY57" fmla="*/ 2090015 h 6876000"/>
              <a:gd name="connsiteX58" fmla="*/ 2635894 w 5545537"/>
              <a:gd name="connsiteY58" fmla="*/ 2091401 h 6876000"/>
              <a:gd name="connsiteX59" fmla="*/ 2113836 w 5545537"/>
              <a:gd name="connsiteY59" fmla="*/ 1569343 h 6876000"/>
              <a:gd name="connsiteX60" fmla="*/ 2635894 w 5545537"/>
              <a:gd name="connsiteY60" fmla="*/ 1047285 h 6876000"/>
              <a:gd name="connsiteX61" fmla="*/ 2649648 w 5545537"/>
              <a:gd name="connsiteY61" fmla="*/ 1048672 h 6876000"/>
              <a:gd name="connsiteX62" fmla="*/ 2649648 w 5545537"/>
              <a:gd name="connsiteY62" fmla="*/ 1043268 h 6876000"/>
              <a:gd name="connsiteX63" fmla="*/ 2689899 w 5545537"/>
              <a:gd name="connsiteY63" fmla="*/ 1039210 h 6876000"/>
              <a:gd name="connsiteX64" fmla="*/ 2689899 w 5545537"/>
              <a:gd name="connsiteY64" fmla="*/ 1038672 h 6876000"/>
              <a:gd name="connsiteX65" fmla="*/ 2635893 w 5545537"/>
              <a:gd name="connsiteY65" fmla="*/ 1044116 h 6876000"/>
              <a:gd name="connsiteX66" fmla="*/ 2113835 w 5545537"/>
              <a:gd name="connsiteY66" fmla="*/ 522058 h 6876000"/>
              <a:gd name="connsiteX67" fmla="*/ 2635893 w 5545537"/>
              <a:gd name="connsiteY67"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9719 w 5545537"/>
              <a:gd name="connsiteY21" fmla="*/ 6237825 h 6876000"/>
              <a:gd name="connsiteX22" fmla="*/ 1062618 w 5545537"/>
              <a:gd name="connsiteY22" fmla="*/ 6237825 h 6876000"/>
              <a:gd name="connsiteX23" fmla="*/ 1061010 w 5545537"/>
              <a:gd name="connsiteY23" fmla="*/ 6219603 h 6876000"/>
              <a:gd name="connsiteX24" fmla="*/ 624433 w 5545537"/>
              <a:gd name="connsiteY24" fmla="*/ 5771972 h 6876000"/>
              <a:gd name="connsiteX25" fmla="*/ 529659 w 5545537"/>
              <a:gd name="connsiteY25" fmla="*/ 5762418 h 6876000"/>
              <a:gd name="connsiteX26" fmla="*/ 529659 w 5545537"/>
              <a:gd name="connsiteY26" fmla="*/ 5760642 h 6876000"/>
              <a:gd name="connsiteX27" fmla="*/ 512040 w 5545537"/>
              <a:gd name="connsiteY27" fmla="*/ 5760642 h 6876000"/>
              <a:gd name="connsiteX28" fmla="*/ 512040 w 5545537"/>
              <a:gd name="connsiteY28" fmla="*/ 5743975 h 6876000"/>
              <a:gd name="connsiteX29" fmla="*/ 426816 w 5545537"/>
              <a:gd name="connsiteY29" fmla="*/ 5735384 h 6876000"/>
              <a:gd name="connsiteX30" fmla="*/ 9971 w 5545537"/>
              <a:gd name="connsiteY30" fmla="*/ 5223932 h 6876000"/>
              <a:gd name="connsiteX31" fmla="*/ 426816 w 5545537"/>
              <a:gd name="connsiteY31" fmla="*/ 4712481 h 6876000"/>
              <a:gd name="connsiteX32" fmla="*/ 512040 w 5545537"/>
              <a:gd name="connsiteY32" fmla="*/ 4703889 h 6876000"/>
              <a:gd name="connsiteX33" fmla="*/ 512040 w 5545537"/>
              <a:gd name="connsiteY33" fmla="*/ 4703511 h 6876000"/>
              <a:gd name="connsiteX34" fmla="*/ 423086 w 5545537"/>
              <a:gd name="connsiteY34" fmla="*/ 4694544 h 6876000"/>
              <a:gd name="connsiteX35" fmla="*/ 0 w 5545537"/>
              <a:gd name="connsiteY35" fmla="*/ 4175435 h 6876000"/>
              <a:gd name="connsiteX36" fmla="*/ 529874 w 5545537"/>
              <a:gd name="connsiteY36" fmla="*/ 3645561 h 6876000"/>
              <a:gd name="connsiteX37" fmla="*/ 1048983 w 5545537"/>
              <a:gd name="connsiteY37" fmla="*/ 4068647 h 6876000"/>
              <a:gd name="connsiteX38" fmla="*/ 1057146 w 5545537"/>
              <a:gd name="connsiteY38" fmla="*/ 4149617 h 6876000"/>
              <a:gd name="connsiteX39" fmla="*/ 1066307 w 5545537"/>
              <a:gd name="connsiteY39" fmla="*/ 4347509 h 6876000"/>
              <a:gd name="connsiteX40" fmla="*/ 1069719 w 5545537"/>
              <a:gd name="connsiteY40" fmla="*/ 4620012 h 6876000"/>
              <a:gd name="connsiteX41" fmla="*/ 1095113 w 5545537"/>
              <a:gd name="connsiteY41" fmla="*/ 4538207 h 6876000"/>
              <a:gd name="connsiteX42" fmla="*/ 1576145 w 5545537"/>
              <a:gd name="connsiteY42" fmla="*/ 4219357 h 6876000"/>
              <a:gd name="connsiteX43" fmla="*/ 1609779 w 5545537"/>
              <a:gd name="connsiteY43" fmla="*/ 4222748 h 6876000"/>
              <a:gd name="connsiteX44" fmla="*/ 1609779 w 5545537"/>
              <a:gd name="connsiteY44" fmla="*/ 4205666 h 6876000"/>
              <a:gd name="connsiteX45" fmla="*/ 1577115 w 5545537"/>
              <a:gd name="connsiteY45" fmla="*/ 4208959 h 6876000"/>
              <a:gd name="connsiteX46" fmla="*/ 1055057 w 5545537"/>
              <a:gd name="connsiteY46" fmla="*/ 3686901 h 6876000"/>
              <a:gd name="connsiteX47" fmla="*/ 1577115 w 5545537"/>
              <a:gd name="connsiteY47" fmla="*/ 3164843 h 6876000"/>
              <a:gd name="connsiteX48" fmla="*/ 2088567 w 5545537"/>
              <a:gd name="connsiteY48" fmla="*/ 3581688 h 6876000"/>
              <a:gd name="connsiteX49" fmla="*/ 2098635 w 5545537"/>
              <a:gd name="connsiteY49" fmla="*/ 3681565 h 6876000"/>
              <a:gd name="connsiteX50" fmla="*/ 2113837 w 5545537"/>
              <a:gd name="connsiteY50" fmla="*/ 3681565 h 6876000"/>
              <a:gd name="connsiteX51" fmla="*/ 2113837 w 5545537"/>
              <a:gd name="connsiteY51" fmla="*/ 2637449 h 6876000"/>
              <a:gd name="connsiteX52" fmla="*/ 2114775 w 5545537"/>
              <a:gd name="connsiteY52" fmla="*/ 2637449 h 6876000"/>
              <a:gd name="connsiteX53" fmla="*/ 2113835 w 5545537"/>
              <a:gd name="connsiteY53" fmla="*/ 2628122 h 6876000"/>
              <a:gd name="connsiteX54" fmla="*/ 2635893 w 5545537"/>
              <a:gd name="connsiteY54" fmla="*/ 2106064 h 6876000"/>
              <a:gd name="connsiteX55" fmla="*/ 2649648 w 5545537"/>
              <a:gd name="connsiteY55" fmla="*/ 2107451 h 6876000"/>
              <a:gd name="connsiteX56" fmla="*/ 2649648 w 5545537"/>
              <a:gd name="connsiteY56" fmla="*/ 2090015 h 6876000"/>
              <a:gd name="connsiteX57" fmla="*/ 2635894 w 5545537"/>
              <a:gd name="connsiteY57" fmla="*/ 2091401 h 6876000"/>
              <a:gd name="connsiteX58" fmla="*/ 2113836 w 5545537"/>
              <a:gd name="connsiteY58" fmla="*/ 1569343 h 6876000"/>
              <a:gd name="connsiteX59" fmla="*/ 2635894 w 5545537"/>
              <a:gd name="connsiteY59" fmla="*/ 1047285 h 6876000"/>
              <a:gd name="connsiteX60" fmla="*/ 2649648 w 5545537"/>
              <a:gd name="connsiteY60" fmla="*/ 1048672 h 6876000"/>
              <a:gd name="connsiteX61" fmla="*/ 2649648 w 5545537"/>
              <a:gd name="connsiteY61" fmla="*/ 1043268 h 6876000"/>
              <a:gd name="connsiteX62" fmla="*/ 2689899 w 5545537"/>
              <a:gd name="connsiteY62" fmla="*/ 1039210 h 6876000"/>
              <a:gd name="connsiteX63" fmla="*/ 2689899 w 5545537"/>
              <a:gd name="connsiteY63" fmla="*/ 1038672 h 6876000"/>
              <a:gd name="connsiteX64" fmla="*/ 2635893 w 5545537"/>
              <a:gd name="connsiteY64" fmla="*/ 1044116 h 6876000"/>
              <a:gd name="connsiteX65" fmla="*/ 2113835 w 5545537"/>
              <a:gd name="connsiteY65" fmla="*/ 522058 h 6876000"/>
              <a:gd name="connsiteX66" fmla="*/ 2635893 w 5545537"/>
              <a:gd name="connsiteY6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9719 w 5545537"/>
              <a:gd name="connsiteY21" fmla="*/ 6237825 h 6876000"/>
              <a:gd name="connsiteX22" fmla="*/ 1061010 w 5545537"/>
              <a:gd name="connsiteY22" fmla="*/ 6219603 h 6876000"/>
              <a:gd name="connsiteX23" fmla="*/ 624433 w 5545537"/>
              <a:gd name="connsiteY23" fmla="*/ 5771972 h 6876000"/>
              <a:gd name="connsiteX24" fmla="*/ 529659 w 5545537"/>
              <a:gd name="connsiteY24" fmla="*/ 5762418 h 6876000"/>
              <a:gd name="connsiteX25" fmla="*/ 529659 w 5545537"/>
              <a:gd name="connsiteY25" fmla="*/ 5760642 h 6876000"/>
              <a:gd name="connsiteX26" fmla="*/ 512040 w 5545537"/>
              <a:gd name="connsiteY26" fmla="*/ 5760642 h 6876000"/>
              <a:gd name="connsiteX27" fmla="*/ 512040 w 5545537"/>
              <a:gd name="connsiteY27" fmla="*/ 5743975 h 6876000"/>
              <a:gd name="connsiteX28" fmla="*/ 426816 w 5545537"/>
              <a:gd name="connsiteY28" fmla="*/ 5735384 h 6876000"/>
              <a:gd name="connsiteX29" fmla="*/ 9971 w 5545537"/>
              <a:gd name="connsiteY29" fmla="*/ 5223932 h 6876000"/>
              <a:gd name="connsiteX30" fmla="*/ 426816 w 5545537"/>
              <a:gd name="connsiteY30" fmla="*/ 4712481 h 6876000"/>
              <a:gd name="connsiteX31" fmla="*/ 512040 w 5545537"/>
              <a:gd name="connsiteY31" fmla="*/ 4703889 h 6876000"/>
              <a:gd name="connsiteX32" fmla="*/ 512040 w 5545537"/>
              <a:gd name="connsiteY32" fmla="*/ 4703511 h 6876000"/>
              <a:gd name="connsiteX33" fmla="*/ 423086 w 5545537"/>
              <a:gd name="connsiteY33" fmla="*/ 4694544 h 6876000"/>
              <a:gd name="connsiteX34" fmla="*/ 0 w 5545537"/>
              <a:gd name="connsiteY34" fmla="*/ 4175435 h 6876000"/>
              <a:gd name="connsiteX35" fmla="*/ 529874 w 5545537"/>
              <a:gd name="connsiteY35" fmla="*/ 3645561 h 6876000"/>
              <a:gd name="connsiteX36" fmla="*/ 1048983 w 5545537"/>
              <a:gd name="connsiteY36" fmla="*/ 4068647 h 6876000"/>
              <a:gd name="connsiteX37" fmla="*/ 1057146 w 5545537"/>
              <a:gd name="connsiteY37" fmla="*/ 4149617 h 6876000"/>
              <a:gd name="connsiteX38" fmla="*/ 1066307 w 5545537"/>
              <a:gd name="connsiteY38" fmla="*/ 4347509 h 6876000"/>
              <a:gd name="connsiteX39" fmla="*/ 1069719 w 5545537"/>
              <a:gd name="connsiteY39" fmla="*/ 4620012 h 6876000"/>
              <a:gd name="connsiteX40" fmla="*/ 1095113 w 5545537"/>
              <a:gd name="connsiteY40" fmla="*/ 4538207 h 6876000"/>
              <a:gd name="connsiteX41" fmla="*/ 1576145 w 5545537"/>
              <a:gd name="connsiteY41" fmla="*/ 4219357 h 6876000"/>
              <a:gd name="connsiteX42" fmla="*/ 1609779 w 5545537"/>
              <a:gd name="connsiteY42" fmla="*/ 4222748 h 6876000"/>
              <a:gd name="connsiteX43" fmla="*/ 1609779 w 5545537"/>
              <a:gd name="connsiteY43" fmla="*/ 4205666 h 6876000"/>
              <a:gd name="connsiteX44" fmla="*/ 1577115 w 5545537"/>
              <a:gd name="connsiteY44" fmla="*/ 4208959 h 6876000"/>
              <a:gd name="connsiteX45" fmla="*/ 1055057 w 5545537"/>
              <a:gd name="connsiteY45" fmla="*/ 3686901 h 6876000"/>
              <a:gd name="connsiteX46" fmla="*/ 1577115 w 5545537"/>
              <a:gd name="connsiteY46" fmla="*/ 3164843 h 6876000"/>
              <a:gd name="connsiteX47" fmla="*/ 2088567 w 5545537"/>
              <a:gd name="connsiteY47" fmla="*/ 3581688 h 6876000"/>
              <a:gd name="connsiteX48" fmla="*/ 2098635 w 5545537"/>
              <a:gd name="connsiteY48" fmla="*/ 3681565 h 6876000"/>
              <a:gd name="connsiteX49" fmla="*/ 2113837 w 5545537"/>
              <a:gd name="connsiteY49" fmla="*/ 3681565 h 6876000"/>
              <a:gd name="connsiteX50" fmla="*/ 2113837 w 5545537"/>
              <a:gd name="connsiteY50" fmla="*/ 2637449 h 6876000"/>
              <a:gd name="connsiteX51" fmla="*/ 2114775 w 5545537"/>
              <a:gd name="connsiteY51" fmla="*/ 2637449 h 6876000"/>
              <a:gd name="connsiteX52" fmla="*/ 2113835 w 5545537"/>
              <a:gd name="connsiteY52" fmla="*/ 2628122 h 6876000"/>
              <a:gd name="connsiteX53" fmla="*/ 2635893 w 5545537"/>
              <a:gd name="connsiteY53" fmla="*/ 2106064 h 6876000"/>
              <a:gd name="connsiteX54" fmla="*/ 2649648 w 5545537"/>
              <a:gd name="connsiteY54" fmla="*/ 2107451 h 6876000"/>
              <a:gd name="connsiteX55" fmla="*/ 2649648 w 5545537"/>
              <a:gd name="connsiteY55" fmla="*/ 2090015 h 6876000"/>
              <a:gd name="connsiteX56" fmla="*/ 2635894 w 5545537"/>
              <a:gd name="connsiteY56" fmla="*/ 2091401 h 6876000"/>
              <a:gd name="connsiteX57" fmla="*/ 2113836 w 5545537"/>
              <a:gd name="connsiteY57" fmla="*/ 1569343 h 6876000"/>
              <a:gd name="connsiteX58" fmla="*/ 2635894 w 5545537"/>
              <a:gd name="connsiteY58" fmla="*/ 1047285 h 6876000"/>
              <a:gd name="connsiteX59" fmla="*/ 2649648 w 5545537"/>
              <a:gd name="connsiteY59" fmla="*/ 1048672 h 6876000"/>
              <a:gd name="connsiteX60" fmla="*/ 2649648 w 5545537"/>
              <a:gd name="connsiteY60" fmla="*/ 1043268 h 6876000"/>
              <a:gd name="connsiteX61" fmla="*/ 2689899 w 5545537"/>
              <a:gd name="connsiteY61" fmla="*/ 1039210 h 6876000"/>
              <a:gd name="connsiteX62" fmla="*/ 2689899 w 5545537"/>
              <a:gd name="connsiteY62" fmla="*/ 1038672 h 6876000"/>
              <a:gd name="connsiteX63" fmla="*/ 2635893 w 5545537"/>
              <a:gd name="connsiteY63" fmla="*/ 1044116 h 6876000"/>
              <a:gd name="connsiteX64" fmla="*/ 2113835 w 5545537"/>
              <a:gd name="connsiteY64" fmla="*/ 522058 h 6876000"/>
              <a:gd name="connsiteX65" fmla="*/ 2635893 w 5545537"/>
              <a:gd name="connsiteY65"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9719 w 5545537"/>
              <a:gd name="connsiteY21" fmla="*/ 6237825 h 6876000"/>
              <a:gd name="connsiteX22" fmla="*/ 1061010 w 5545537"/>
              <a:gd name="connsiteY22" fmla="*/ 6219603 h 6876000"/>
              <a:gd name="connsiteX23" fmla="*/ 624433 w 5545537"/>
              <a:gd name="connsiteY23" fmla="*/ 5771972 h 6876000"/>
              <a:gd name="connsiteX24" fmla="*/ 529659 w 5545537"/>
              <a:gd name="connsiteY24" fmla="*/ 5762418 h 6876000"/>
              <a:gd name="connsiteX25" fmla="*/ 529659 w 5545537"/>
              <a:gd name="connsiteY25" fmla="*/ 5760642 h 6876000"/>
              <a:gd name="connsiteX26" fmla="*/ 512040 w 5545537"/>
              <a:gd name="connsiteY26" fmla="*/ 5760642 h 6876000"/>
              <a:gd name="connsiteX27" fmla="*/ 512040 w 5545537"/>
              <a:gd name="connsiteY27" fmla="*/ 5743975 h 6876000"/>
              <a:gd name="connsiteX28" fmla="*/ 426816 w 5545537"/>
              <a:gd name="connsiteY28" fmla="*/ 5735384 h 6876000"/>
              <a:gd name="connsiteX29" fmla="*/ 9971 w 5545537"/>
              <a:gd name="connsiteY29" fmla="*/ 5223932 h 6876000"/>
              <a:gd name="connsiteX30" fmla="*/ 426816 w 5545537"/>
              <a:gd name="connsiteY30" fmla="*/ 4712481 h 6876000"/>
              <a:gd name="connsiteX31" fmla="*/ 512040 w 5545537"/>
              <a:gd name="connsiteY31" fmla="*/ 4703889 h 6876000"/>
              <a:gd name="connsiteX32" fmla="*/ 512040 w 5545537"/>
              <a:gd name="connsiteY32" fmla="*/ 4703511 h 6876000"/>
              <a:gd name="connsiteX33" fmla="*/ 423086 w 5545537"/>
              <a:gd name="connsiteY33" fmla="*/ 4694544 h 6876000"/>
              <a:gd name="connsiteX34" fmla="*/ 0 w 5545537"/>
              <a:gd name="connsiteY34" fmla="*/ 4175435 h 6876000"/>
              <a:gd name="connsiteX35" fmla="*/ 529874 w 5545537"/>
              <a:gd name="connsiteY35" fmla="*/ 3645561 h 6876000"/>
              <a:gd name="connsiteX36" fmla="*/ 1048983 w 5545537"/>
              <a:gd name="connsiteY36" fmla="*/ 4068647 h 6876000"/>
              <a:gd name="connsiteX37" fmla="*/ 1057146 w 5545537"/>
              <a:gd name="connsiteY37" fmla="*/ 4149617 h 6876000"/>
              <a:gd name="connsiteX38" fmla="*/ 1066307 w 5545537"/>
              <a:gd name="connsiteY38" fmla="*/ 4347509 h 6876000"/>
              <a:gd name="connsiteX39" fmla="*/ 1069719 w 5545537"/>
              <a:gd name="connsiteY39" fmla="*/ 4620012 h 6876000"/>
              <a:gd name="connsiteX40" fmla="*/ 1095113 w 5545537"/>
              <a:gd name="connsiteY40" fmla="*/ 4538207 h 6876000"/>
              <a:gd name="connsiteX41" fmla="*/ 1576145 w 5545537"/>
              <a:gd name="connsiteY41" fmla="*/ 4219357 h 6876000"/>
              <a:gd name="connsiteX42" fmla="*/ 1609779 w 5545537"/>
              <a:gd name="connsiteY42" fmla="*/ 4222748 h 6876000"/>
              <a:gd name="connsiteX43" fmla="*/ 1609779 w 5545537"/>
              <a:gd name="connsiteY43" fmla="*/ 4205666 h 6876000"/>
              <a:gd name="connsiteX44" fmla="*/ 1577115 w 5545537"/>
              <a:gd name="connsiteY44" fmla="*/ 4208959 h 6876000"/>
              <a:gd name="connsiteX45" fmla="*/ 1055057 w 5545537"/>
              <a:gd name="connsiteY45" fmla="*/ 3686901 h 6876000"/>
              <a:gd name="connsiteX46" fmla="*/ 1577115 w 5545537"/>
              <a:gd name="connsiteY46" fmla="*/ 3164843 h 6876000"/>
              <a:gd name="connsiteX47" fmla="*/ 2088567 w 5545537"/>
              <a:gd name="connsiteY47" fmla="*/ 3581688 h 6876000"/>
              <a:gd name="connsiteX48" fmla="*/ 2098635 w 5545537"/>
              <a:gd name="connsiteY48" fmla="*/ 3681565 h 6876000"/>
              <a:gd name="connsiteX49" fmla="*/ 2113837 w 5545537"/>
              <a:gd name="connsiteY49" fmla="*/ 3681565 h 6876000"/>
              <a:gd name="connsiteX50" fmla="*/ 2113837 w 5545537"/>
              <a:gd name="connsiteY50" fmla="*/ 2637449 h 6876000"/>
              <a:gd name="connsiteX51" fmla="*/ 2114775 w 5545537"/>
              <a:gd name="connsiteY51" fmla="*/ 2637449 h 6876000"/>
              <a:gd name="connsiteX52" fmla="*/ 2113835 w 5545537"/>
              <a:gd name="connsiteY52" fmla="*/ 2628122 h 6876000"/>
              <a:gd name="connsiteX53" fmla="*/ 2635893 w 5545537"/>
              <a:gd name="connsiteY53" fmla="*/ 2106064 h 6876000"/>
              <a:gd name="connsiteX54" fmla="*/ 2649648 w 5545537"/>
              <a:gd name="connsiteY54" fmla="*/ 2107451 h 6876000"/>
              <a:gd name="connsiteX55" fmla="*/ 2649648 w 5545537"/>
              <a:gd name="connsiteY55" fmla="*/ 2090015 h 6876000"/>
              <a:gd name="connsiteX56" fmla="*/ 2635894 w 5545537"/>
              <a:gd name="connsiteY56" fmla="*/ 2091401 h 6876000"/>
              <a:gd name="connsiteX57" fmla="*/ 2113836 w 5545537"/>
              <a:gd name="connsiteY57" fmla="*/ 1569343 h 6876000"/>
              <a:gd name="connsiteX58" fmla="*/ 2635894 w 5545537"/>
              <a:gd name="connsiteY58" fmla="*/ 1047285 h 6876000"/>
              <a:gd name="connsiteX59" fmla="*/ 2649648 w 5545537"/>
              <a:gd name="connsiteY59" fmla="*/ 1048672 h 6876000"/>
              <a:gd name="connsiteX60" fmla="*/ 2649648 w 5545537"/>
              <a:gd name="connsiteY60" fmla="*/ 1043268 h 6876000"/>
              <a:gd name="connsiteX61" fmla="*/ 2689899 w 5545537"/>
              <a:gd name="connsiteY61" fmla="*/ 1039210 h 6876000"/>
              <a:gd name="connsiteX62" fmla="*/ 2689899 w 5545537"/>
              <a:gd name="connsiteY62" fmla="*/ 1038672 h 6876000"/>
              <a:gd name="connsiteX63" fmla="*/ 2635893 w 5545537"/>
              <a:gd name="connsiteY63" fmla="*/ 1044116 h 6876000"/>
              <a:gd name="connsiteX64" fmla="*/ 2113835 w 5545537"/>
              <a:gd name="connsiteY64" fmla="*/ 522058 h 6876000"/>
              <a:gd name="connsiteX65" fmla="*/ 2635893 w 5545537"/>
              <a:gd name="connsiteY65"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529659 w 5545537"/>
              <a:gd name="connsiteY24" fmla="*/ 5760642 h 6876000"/>
              <a:gd name="connsiteX25" fmla="*/ 512040 w 5545537"/>
              <a:gd name="connsiteY25" fmla="*/ 5760642 h 6876000"/>
              <a:gd name="connsiteX26" fmla="*/ 512040 w 5545537"/>
              <a:gd name="connsiteY26" fmla="*/ 5743975 h 6876000"/>
              <a:gd name="connsiteX27" fmla="*/ 426816 w 5545537"/>
              <a:gd name="connsiteY27" fmla="*/ 5735384 h 6876000"/>
              <a:gd name="connsiteX28" fmla="*/ 9971 w 5545537"/>
              <a:gd name="connsiteY28" fmla="*/ 5223932 h 6876000"/>
              <a:gd name="connsiteX29" fmla="*/ 426816 w 5545537"/>
              <a:gd name="connsiteY29" fmla="*/ 4712481 h 6876000"/>
              <a:gd name="connsiteX30" fmla="*/ 512040 w 5545537"/>
              <a:gd name="connsiteY30" fmla="*/ 4703889 h 6876000"/>
              <a:gd name="connsiteX31" fmla="*/ 512040 w 5545537"/>
              <a:gd name="connsiteY31" fmla="*/ 4703511 h 6876000"/>
              <a:gd name="connsiteX32" fmla="*/ 423086 w 5545537"/>
              <a:gd name="connsiteY32" fmla="*/ 4694544 h 6876000"/>
              <a:gd name="connsiteX33" fmla="*/ 0 w 5545537"/>
              <a:gd name="connsiteY33" fmla="*/ 4175435 h 6876000"/>
              <a:gd name="connsiteX34" fmla="*/ 529874 w 5545537"/>
              <a:gd name="connsiteY34" fmla="*/ 3645561 h 6876000"/>
              <a:gd name="connsiteX35" fmla="*/ 1048983 w 5545537"/>
              <a:gd name="connsiteY35" fmla="*/ 4068647 h 6876000"/>
              <a:gd name="connsiteX36" fmla="*/ 1057146 w 5545537"/>
              <a:gd name="connsiteY36" fmla="*/ 4149617 h 6876000"/>
              <a:gd name="connsiteX37" fmla="*/ 1066307 w 5545537"/>
              <a:gd name="connsiteY37" fmla="*/ 4347509 h 6876000"/>
              <a:gd name="connsiteX38" fmla="*/ 1069719 w 5545537"/>
              <a:gd name="connsiteY38" fmla="*/ 4620012 h 6876000"/>
              <a:gd name="connsiteX39" fmla="*/ 1095113 w 5545537"/>
              <a:gd name="connsiteY39" fmla="*/ 4538207 h 6876000"/>
              <a:gd name="connsiteX40" fmla="*/ 1576145 w 5545537"/>
              <a:gd name="connsiteY40" fmla="*/ 4219357 h 6876000"/>
              <a:gd name="connsiteX41" fmla="*/ 1609779 w 5545537"/>
              <a:gd name="connsiteY41" fmla="*/ 4222748 h 6876000"/>
              <a:gd name="connsiteX42" fmla="*/ 1609779 w 5545537"/>
              <a:gd name="connsiteY42" fmla="*/ 4205666 h 6876000"/>
              <a:gd name="connsiteX43" fmla="*/ 1577115 w 5545537"/>
              <a:gd name="connsiteY43" fmla="*/ 4208959 h 6876000"/>
              <a:gd name="connsiteX44" fmla="*/ 1055057 w 5545537"/>
              <a:gd name="connsiteY44" fmla="*/ 3686901 h 6876000"/>
              <a:gd name="connsiteX45" fmla="*/ 1577115 w 5545537"/>
              <a:gd name="connsiteY45" fmla="*/ 3164843 h 6876000"/>
              <a:gd name="connsiteX46" fmla="*/ 2088567 w 5545537"/>
              <a:gd name="connsiteY46" fmla="*/ 3581688 h 6876000"/>
              <a:gd name="connsiteX47" fmla="*/ 2098635 w 5545537"/>
              <a:gd name="connsiteY47" fmla="*/ 3681565 h 6876000"/>
              <a:gd name="connsiteX48" fmla="*/ 2113837 w 5545537"/>
              <a:gd name="connsiteY48" fmla="*/ 3681565 h 6876000"/>
              <a:gd name="connsiteX49" fmla="*/ 2113837 w 5545537"/>
              <a:gd name="connsiteY49" fmla="*/ 2637449 h 6876000"/>
              <a:gd name="connsiteX50" fmla="*/ 2114775 w 5545537"/>
              <a:gd name="connsiteY50" fmla="*/ 2637449 h 6876000"/>
              <a:gd name="connsiteX51" fmla="*/ 2113835 w 5545537"/>
              <a:gd name="connsiteY51" fmla="*/ 2628122 h 6876000"/>
              <a:gd name="connsiteX52" fmla="*/ 2635893 w 5545537"/>
              <a:gd name="connsiteY52" fmla="*/ 2106064 h 6876000"/>
              <a:gd name="connsiteX53" fmla="*/ 2649648 w 5545537"/>
              <a:gd name="connsiteY53" fmla="*/ 2107451 h 6876000"/>
              <a:gd name="connsiteX54" fmla="*/ 2649648 w 5545537"/>
              <a:gd name="connsiteY54" fmla="*/ 2090015 h 6876000"/>
              <a:gd name="connsiteX55" fmla="*/ 2635894 w 5545537"/>
              <a:gd name="connsiteY55" fmla="*/ 2091401 h 6876000"/>
              <a:gd name="connsiteX56" fmla="*/ 2113836 w 5545537"/>
              <a:gd name="connsiteY56" fmla="*/ 1569343 h 6876000"/>
              <a:gd name="connsiteX57" fmla="*/ 2635894 w 5545537"/>
              <a:gd name="connsiteY57" fmla="*/ 1047285 h 6876000"/>
              <a:gd name="connsiteX58" fmla="*/ 2649648 w 5545537"/>
              <a:gd name="connsiteY58" fmla="*/ 1048672 h 6876000"/>
              <a:gd name="connsiteX59" fmla="*/ 2649648 w 5545537"/>
              <a:gd name="connsiteY59" fmla="*/ 1043268 h 6876000"/>
              <a:gd name="connsiteX60" fmla="*/ 2689899 w 5545537"/>
              <a:gd name="connsiteY60" fmla="*/ 1039210 h 6876000"/>
              <a:gd name="connsiteX61" fmla="*/ 2689899 w 5545537"/>
              <a:gd name="connsiteY61" fmla="*/ 1038672 h 6876000"/>
              <a:gd name="connsiteX62" fmla="*/ 2635893 w 5545537"/>
              <a:gd name="connsiteY62" fmla="*/ 1044116 h 6876000"/>
              <a:gd name="connsiteX63" fmla="*/ 2113835 w 5545537"/>
              <a:gd name="connsiteY63" fmla="*/ 522058 h 6876000"/>
              <a:gd name="connsiteX64" fmla="*/ 2635893 w 5545537"/>
              <a:gd name="connsiteY64"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529659 w 5545537"/>
              <a:gd name="connsiteY24" fmla="*/ 5760642 h 6876000"/>
              <a:gd name="connsiteX25" fmla="*/ 512040 w 5545537"/>
              <a:gd name="connsiteY25" fmla="*/ 5743975 h 6876000"/>
              <a:gd name="connsiteX26" fmla="*/ 426816 w 5545537"/>
              <a:gd name="connsiteY26" fmla="*/ 5735384 h 6876000"/>
              <a:gd name="connsiteX27" fmla="*/ 9971 w 5545537"/>
              <a:gd name="connsiteY27" fmla="*/ 5223932 h 6876000"/>
              <a:gd name="connsiteX28" fmla="*/ 426816 w 5545537"/>
              <a:gd name="connsiteY28" fmla="*/ 4712481 h 6876000"/>
              <a:gd name="connsiteX29" fmla="*/ 512040 w 5545537"/>
              <a:gd name="connsiteY29" fmla="*/ 4703889 h 6876000"/>
              <a:gd name="connsiteX30" fmla="*/ 512040 w 5545537"/>
              <a:gd name="connsiteY30" fmla="*/ 4703511 h 6876000"/>
              <a:gd name="connsiteX31" fmla="*/ 423086 w 5545537"/>
              <a:gd name="connsiteY31" fmla="*/ 4694544 h 6876000"/>
              <a:gd name="connsiteX32" fmla="*/ 0 w 5545537"/>
              <a:gd name="connsiteY32" fmla="*/ 4175435 h 6876000"/>
              <a:gd name="connsiteX33" fmla="*/ 529874 w 5545537"/>
              <a:gd name="connsiteY33" fmla="*/ 3645561 h 6876000"/>
              <a:gd name="connsiteX34" fmla="*/ 1048983 w 5545537"/>
              <a:gd name="connsiteY34" fmla="*/ 4068647 h 6876000"/>
              <a:gd name="connsiteX35" fmla="*/ 1057146 w 5545537"/>
              <a:gd name="connsiteY35" fmla="*/ 4149617 h 6876000"/>
              <a:gd name="connsiteX36" fmla="*/ 1066307 w 5545537"/>
              <a:gd name="connsiteY36" fmla="*/ 4347509 h 6876000"/>
              <a:gd name="connsiteX37" fmla="*/ 1069719 w 5545537"/>
              <a:gd name="connsiteY37" fmla="*/ 4620012 h 6876000"/>
              <a:gd name="connsiteX38" fmla="*/ 1095113 w 5545537"/>
              <a:gd name="connsiteY38" fmla="*/ 4538207 h 6876000"/>
              <a:gd name="connsiteX39" fmla="*/ 1576145 w 5545537"/>
              <a:gd name="connsiteY39" fmla="*/ 4219357 h 6876000"/>
              <a:gd name="connsiteX40" fmla="*/ 1609779 w 5545537"/>
              <a:gd name="connsiteY40" fmla="*/ 4222748 h 6876000"/>
              <a:gd name="connsiteX41" fmla="*/ 1609779 w 5545537"/>
              <a:gd name="connsiteY41" fmla="*/ 4205666 h 6876000"/>
              <a:gd name="connsiteX42" fmla="*/ 1577115 w 5545537"/>
              <a:gd name="connsiteY42" fmla="*/ 4208959 h 6876000"/>
              <a:gd name="connsiteX43" fmla="*/ 1055057 w 5545537"/>
              <a:gd name="connsiteY43" fmla="*/ 3686901 h 6876000"/>
              <a:gd name="connsiteX44" fmla="*/ 1577115 w 5545537"/>
              <a:gd name="connsiteY44" fmla="*/ 3164843 h 6876000"/>
              <a:gd name="connsiteX45" fmla="*/ 2088567 w 5545537"/>
              <a:gd name="connsiteY45" fmla="*/ 3581688 h 6876000"/>
              <a:gd name="connsiteX46" fmla="*/ 2098635 w 5545537"/>
              <a:gd name="connsiteY46" fmla="*/ 3681565 h 6876000"/>
              <a:gd name="connsiteX47" fmla="*/ 2113837 w 5545537"/>
              <a:gd name="connsiteY47" fmla="*/ 3681565 h 6876000"/>
              <a:gd name="connsiteX48" fmla="*/ 2113837 w 5545537"/>
              <a:gd name="connsiteY48" fmla="*/ 2637449 h 6876000"/>
              <a:gd name="connsiteX49" fmla="*/ 2114775 w 5545537"/>
              <a:gd name="connsiteY49" fmla="*/ 2637449 h 6876000"/>
              <a:gd name="connsiteX50" fmla="*/ 2113835 w 5545537"/>
              <a:gd name="connsiteY50" fmla="*/ 2628122 h 6876000"/>
              <a:gd name="connsiteX51" fmla="*/ 2635893 w 5545537"/>
              <a:gd name="connsiteY51" fmla="*/ 2106064 h 6876000"/>
              <a:gd name="connsiteX52" fmla="*/ 2649648 w 5545537"/>
              <a:gd name="connsiteY52" fmla="*/ 2107451 h 6876000"/>
              <a:gd name="connsiteX53" fmla="*/ 2649648 w 5545537"/>
              <a:gd name="connsiteY53" fmla="*/ 2090015 h 6876000"/>
              <a:gd name="connsiteX54" fmla="*/ 2635894 w 5545537"/>
              <a:gd name="connsiteY54" fmla="*/ 2091401 h 6876000"/>
              <a:gd name="connsiteX55" fmla="*/ 2113836 w 5545537"/>
              <a:gd name="connsiteY55" fmla="*/ 1569343 h 6876000"/>
              <a:gd name="connsiteX56" fmla="*/ 2635894 w 5545537"/>
              <a:gd name="connsiteY56" fmla="*/ 1047285 h 6876000"/>
              <a:gd name="connsiteX57" fmla="*/ 2649648 w 5545537"/>
              <a:gd name="connsiteY57" fmla="*/ 1048672 h 6876000"/>
              <a:gd name="connsiteX58" fmla="*/ 2649648 w 5545537"/>
              <a:gd name="connsiteY58" fmla="*/ 1043268 h 6876000"/>
              <a:gd name="connsiteX59" fmla="*/ 2689899 w 5545537"/>
              <a:gd name="connsiteY59" fmla="*/ 1039210 h 6876000"/>
              <a:gd name="connsiteX60" fmla="*/ 2689899 w 5545537"/>
              <a:gd name="connsiteY60" fmla="*/ 1038672 h 6876000"/>
              <a:gd name="connsiteX61" fmla="*/ 2635893 w 5545537"/>
              <a:gd name="connsiteY61" fmla="*/ 1044116 h 6876000"/>
              <a:gd name="connsiteX62" fmla="*/ 2113835 w 5545537"/>
              <a:gd name="connsiteY62" fmla="*/ 522058 h 6876000"/>
              <a:gd name="connsiteX63" fmla="*/ 2635893 w 5545537"/>
              <a:gd name="connsiteY63"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512040 w 5545537"/>
              <a:gd name="connsiteY24" fmla="*/ 5743975 h 6876000"/>
              <a:gd name="connsiteX25" fmla="*/ 426816 w 5545537"/>
              <a:gd name="connsiteY25" fmla="*/ 5735384 h 6876000"/>
              <a:gd name="connsiteX26" fmla="*/ 9971 w 5545537"/>
              <a:gd name="connsiteY26" fmla="*/ 5223932 h 6876000"/>
              <a:gd name="connsiteX27" fmla="*/ 426816 w 5545537"/>
              <a:gd name="connsiteY27" fmla="*/ 4712481 h 6876000"/>
              <a:gd name="connsiteX28" fmla="*/ 512040 w 5545537"/>
              <a:gd name="connsiteY28" fmla="*/ 4703889 h 6876000"/>
              <a:gd name="connsiteX29" fmla="*/ 512040 w 5545537"/>
              <a:gd name="connsiteY29" fmla="*/ 4703511 h 6876000"/>
              <a:gd name="connsiteX30" fmla="*/ 423086 w 5545537"/>
              <a:gd name="connsiteY30" fmla="*/ 4694544 h 6876000"/>
              <a:gd name="connsiteX31" fmla="*/ 0 w 5545537"/>
              <a:gd name="connsiteY31" fmla="*/ 4175435 h 6876000"/>
              <a:gd name="connsiteX32" fmla="*/ 529874 w 5545537"/>
              <a:gd name="connsiteY32" fmla="*/ 3645561 h 6876000"/>
              <a:gd name="connsiteX33" fmla="*/ 1048983 w 5545537"/>
              <a:gd name="connsiteY33" fmla="*/ 4068647 h 6876000"/>
              <a:gd name="connsiteX34" fmla="*/ 1057146 w 5545537"/>
              <a:gd name="connsiteY34" fmla="*/ 4149617 h 6876000"/>
              <a:gd name="connsiteX35" fmla="*/ 1066307 w 5545537"/>
              <a:gd name="connsiteY35" fmla="*/ 4347509 h 6876000"/>
              <a:gd name="connsiteX36" fmla="*/ 1069719 w 5545537"/>
              <a:gd name="connsiteY36" fmla="*/ 4620012 h 6876000"/>
              <a:gd name="connsiteX37" fmla="*/ 1095113 w 5545537"/>
              <a:gd name="connsiteY37" fmla="*/ 4538207 h 6876000"/>
              <a:gd name="connsiteX38" fmla="*/ 1576145 w 5545537"/>
              <a:gd name="connsiteY38" fmla="*/ 4219357 h 6876000"/>
              <a:gd name="connsiteX39" fmla="*/ 1609779 w 5545537"/>
              <a:gd name="connsiteY39" fmla="*/ 4222748 h 6876000"/>
              <a:gd name="connsiteX40" fmla="*/ 1609779 w 5545537"/>
              <a:gd name="connsiteY40" fmla="*/ 4205666 h 6876000"/>
              <a:gd name="connsiteX41" fmla="*/ 1577115 w 5545537"/>
              <a:gd name="connsiteY41" fmla="*/ 4208959 h 6876000"/>
              <a:gd name="connsiteX42" fmla="*/ 1055057 w 5545537"/>
              <a:gd name="connsiteY42" fmla="*/ 3686901 h 6876000"/>
              <a:gd name="connsiteX43" fmla="*/ 1577115 w 5545537"/>
              <a:gd name="connsiteY43" fmla="*/ 3164843 h 6876000"/>
              <a:gd name="connsiteX44" fmla="*/ 2088567 w 5545537"/>
              <a:gd name="connsiteY44" fmla="*/ 3581688 h 6876000"/>
              <a:gd name="connsiteX45" fmla="*/ 2098635 w 5545537"/>
              <a:gd name="connsiteY45" fmla="*/ 3681565 h 6876000"/>
              <a:gd name="connsiteX46" fmla="*/ 2113837 w 5545537"/>
              <a:gd name="connsiteY46" fmla="*/ 3681565 h 6876000"/>
              <a:gd name="connsiteX47" fmla="*/ 2113837 w 5545537"/>
              <a:gd name="connsiteY47" fmla="*/ 2637449 h 6876000"/>
              <a:gd name="connsiteX48" fmla="*/ 2114775 w 5545537"/>
              <a:gd name="connsiteY48" fmla="*/ 2637449 h 6876000"/>
              <a:gd name="connsiteX49" fmla="*/ 2113835 w 5545537"/>
              <a:gd name="connsiteY49" fmla="*/ 2628122 h 6876000"/>
              <a:gd name="connsiteX50" fmla="*/ 2635893 w 5545537"/>
              <a:gd name="connsiteY50" fmla="*/ 2106064 h 6876000"/>
              <a:gd name="connsiteX51" fmla="*/ 2649648 w 5545537"/>
              <a:gd name="connsiteY51" fmla="*/ 2107451 h 6876000"/>
              <a:gd name="connsiteX52" fmla="*/ 2649648 w 5545537"/>
              <a:gd name="connsiteY52" fmla="*/ 2090015 h 6876000"/>
              <a:gd name="connsiteX53" fmla="*/ 2635894 w 5545537"/>
              <a:gd name="connsiteY53" fmla="*/ 2091401 h 6876000"/>
              <a:gd name="connsiteX54" fmla="*/ 2113836 w 5545537"/>
              <a:gd name="connsiteY54" fmla="*/ 1569343 h 6876000"/>
              <a:gd name="connsiteX55" fmla="*/ 2635894 w 5545537"/>
              <a:gd name="connsiteY55" fmla="*/ 1047285 h 6876000"/>
              <a:gd name="connsiteX56" fmla="*/ 2649648 w 5545537"/>
              <a:gd name="connsiteY56" fmla="*/ 1048672 h 6876000"/>
              <a:gd name="connsiteX57" fmla="*/ 2649648 w 5545537"/>
              <a:gd name="connsiteY57" fmla="*/ 1043268 h 6876000"/>
              <a:gd name="connsiteX58" fmla="*/ 2689899 w 5545537"/>
              <a:gd name="connsiteY58" fmla="*/ 1039210 h 6876000"/>
              <a:gd name="connsiteX59" fmla="*/ 2689899 w 5545537"/>
              <a:gd name="connsiteY59" fmla="*/ 1038672 h 6876000"/>
              <a:gd name="connsiteX60" fmla="*/ 2635893 w 5545537"/>
              <a:gd name="connsiteY60" fmla="*/ 1044116 h 6876000"/>
              <a:gd name="connsiteX61" fmla="*/ 2113835 w 5545537"/>
              <a:gd name="connsiteY61" fmla="*/ 522058 h 6876000"/>
              <a:gd name="connsiteX62" fmla="*/ 2635893 w 5545537"/>
              <a:gd name="connsiteY62"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426816 w 5545537"/>
              <a:gd name="connsiteY24" fmla="*/ 5735384 h 6876000"/>
              <a:gd name="connsiteX25" fmla="*/ 9971 w 5545537"/>
              <a:gd name="connsiteY25" fmla="*/ 5223932 h 6876000"/>
              <a:gd name="connsiteX26" fmla="*/ 426816 w 5545537"/>
              <a:gd name="connsiteY26" fmla="*/ 4712481 h 6876000"/>
              <a:gd name="connsiteX27" fmla="*/ 512040 w 5545537"/>
              <a:gd name="connsiteY27" fmla="*/ 4703889 h 6876000"/>
              <a:gd name="connsiteX28" fmla="*/ 512040 w 5545537"/>
              <a:gd name="connsiteY28" fmla="*/ 4703511 h 6876000"/>
              <a:gd name="connsiteX29" fmla="*/ 423086 w 5545537"/>
              <a:gd name="connsiteY29" fmla="*/ 4694544 h 6876000"/>
              <a:gd name="connsiteX30" fmla="*/ 0 w 5545537"/>
              <a:gd name="connsiteY30" fmla="*/ 4175435 h 6876000"/>
              <a:gd name="connsiteX31" fmla="*/ 529874 w 5545537"/>
              <a:gd name="connsiteY31" fmla="*/ 3645561 h 6876000"/>
              <a:gd name="connsiteX32" fmla="*/ 1048983 w 5545537"/>
              <a:gd name="connsiteY32" fmla="*/ 4068647 h 6876000"/>
              <a:gd name="connsiteX33" fmla="*/ 1057146 w 5545537"/>
              <a:gd name="connsiteY33" fmla="*/ 4149617 h 6876000"/>
              <a:gd name="connsiteX34" fmla="*/ 1066307 w 5545537"/>
              <a:gd name="connsiteY34" fmla="*/ 4347509 h 6876000"/>
              <a:gd name="connsiteX35" fmla="*/ 1069719 w 5545537"/>
              <a:gd name="connsiteY35" fmla="*/ 4620012 h 6876000"/>
              <a:gd name="connsiteX36" fmla="*/ 1095113 w 5545537"/>
              <a:gd name="connsiteY36" fmla="*/ 4538207 h 6876000"/>
              <a:gd name="connsiteX37" fmla="*/ 1576145 w 5545537"/>
              <a:gd name="connsiteY37" fmla="*/ 4219357 h 6876000"/>
              <a:gd name="connsiteX38" fmla="*/ 1609779 w 5545537"/>
              <a:gd name="connsiteY38" fmla="*/ 4222748 h 6876000"/>
              <a:gd name="connsiteX39" fmla="*/ 1609779 w 5545537"/>
              <a:gd name="connsiteY39" fmla="*/ 4205666 h 6876000"/>
              <a:gd name="connsiteX40" fmla="*/ 1577115 w 5545537"/>
              <a:gd name="connsiteY40" fmla="*/ 4208959 h 6876000"/>
              <a:gd name="connsiteX41" fmla="*/ 1055057 w 5545537"/>
              <a:gd name="connsiteY41" fmla="*/ 3686901 h 6876000"/>
              <a:gd name="connsiteX42" fmla="*/ 1577115 w 5545537"/>
              <a:gd name="connsiteY42" fmla="*/ 3164843 h 6876000"/>
              <a:gd name="connsiteX43" fmla="*/ 2088567 w 5545537"/>
              <a:gd name="connsiteY43" fmla="*/ 3581688 h 6876000"/>
              <a:gd name="connsiteX44" fmla="*/ 2098635 w 5545537"/>
              <a:gd name="connsiteY44" fmla="*/ 3681565 h 6876000"/>
              <a:gd name="connsiteX45" fmla="*/ 2113837 w 5545537"/>
              <a:gd name="connsiteY45" fmla="*/ 3681565 h 6876000"/>
              <a:gd name="connsiteX46" fmla="*/ 2113837 w 5545537"/>
              <a:gd name="connsiteY46" fmla="*/ 2637449 h 6876000"/>
              <a:gd name="connsiteX47" fmla="*/ 2114775 w 5545537"/>
              <a:gd name="connsiteY47" fmla="*/ 2637449 h 6876000"/>
              <a:gd name="connsiteX48" fmla="*/ 2113835 w 5545537"/>
              <a:gd name="connsiteY48" fmla="*/ 2628122 h 6876000"/>
              <a:gd name="connsiteX49" fmla="*/ 2635893 w 5545537"/>
              <a:gd name="connsiteY49" fmla="*/ 2106064 h 6876000"/>
              <a:gd name="connsiteX50" fmla="*/ 2649648 w 5545537"/>
              <a:gd name="connsiteY50" fmla="*/ 2107451 h 6876000"/>
              <a:gd name="connsiteX51" fmla="*/ 2649648 w 5545537"/>
              <a:gd name="connsiteY51" fmla="*/ 2090015 h 6876000"/>
              <a:gd name="connsiteX52" fmla="*/ 2635894 w 5545537"/>
              <a:gd name="connsiteY52" fmla="*/ 2091401 h 6876000"/>
              <a:gd name="connsiteX53" fmla="*/ 2113836 w 5545537"/>
              <a:gd name="connsiteY53" fmla="*/ 1569343 h 6876000"/>
              <a:gd name="connsiteX54" fmla="*/ 2635894 w 5545537"/>
              <a:gd name="connsiteY54" fmla="*/ 1047285 h 6876000"/>
              <a:gd name="connsiteX55" fmla="*/ 2649648 w 5545537"/>
              <a:gd name="connsiteY55" fmla="*/ 1048672 h 6876000"/>
              <a:gd name="connsiteX56" fmla="*/ 2649648 w 5545537"/>
              <a:gd name="connsiteY56" fmla="*/ 1043268 h 6876000"/>
              <a:gd name="connsiteX57" fmla="*/ 2689899 w 5545537"/>
              <a:gd name="connsiteY57" fmla="*/ 1039210 h 6876000"/>
              <a:gd name="connsiteX58" fmla="*/ 2689899 w 5545537"/>
              <a:gd name="connsiteY58" fmla="*/ 1038672 h 6876000"/>
              <a:gd name="connsiteX59" fmla="*/ 2635893 w 5545537"/>
              <a:gd name="connsiteY59" fmla="*/ 1044116 h 6876000"/>
              <a:gd name="connsiteX60" fmla="*/ 2113835 w 5545537"/>
              <a:gd name="connsiteY60" fmla="*/ 522058 h 6876000"/>
              <a:gd name="connsiteX61" fmla="*/ 2635893 w 5545537"/>
              <a:gd name="connsiteY61"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426816 w 5545537"/>
              <a:gd name="connsiteY24" fmla="*/ 5735384 h 6876000"/>
              <a:gd name="connsiteX25" fmla="*/ 9971 w 5545537"/>
              <a:gd name="connsiteY25" fmla="*/ 5223932 h 6876000"/>
              <a:gd name="connsiteX26" fmla="*/ 426816 w 5545537"/>
              <a:gd name="connsiteY26" fmla="*/ 4712481 h 6876000"/>
              <a:gd name="connsiteX27" fmla="*/ 512040 w 5545537"/>
              <a:gd name="connsiteY27" fmla="*/ 4703889 h 6876000"/>
              <a:gd name="connsiteX28" fmla="*/ 512040 w 5545537"/>
              <a:gd name="connsiteY28" fmla="*/ 4703511 h 6876000"/>
              <a:gd name="connsiteX29" fmla="*/ 423086 w 5545537"/>
              <a:gd name="connsiteY29" fmla="*/ 4694544 h 6876000"/>
              <a:gd name="connsiteX30" fmla="*/ 0 w 5545537"/>
              <a:gd name="connsiteY30" fmla="*/ 4175435 h 6876000"/>
              <a:gd name="connsiteX31" fmla="*/ 529874 w 5545537"/>
              <a:gd name="connsiteY31" fmla="*/ 3645561 h 6876000"/>
              <a:gd name="connsiteX32" fmla="*/ 1048983 w 5545537"/>
              <a:gd name="connsiteY32" fmla="*/ 4068647 h 6876000"/>
              <a:gd name="connsiteX33" fmla="*/ 1057146 w 5545537"/>
              <a:gd name="connsiteY33" fmla="*/ 4149617 h 6876000"/>
              <a:gd name="connsiteX34" fmla="*/ 1069719 w 5545537"/>
              <a:gd name="connsiteY34" fmla="*/ 4620012 h 6876000"/>
              <a:gd name="connsiteX35" fmla="*/ 1095113 w 5545537"/>
              <a:gd name="connsiteY35" fmla="*/ 4538207 h 6876000"/>
              <a:gd name="connsiteX36" fmla="*/ 1576145 w 5545537"/>
              <a:gd name="connsiteY36" fmla="*/ 4219357 h 6876000"/>
              <a:gd name="connsiteX37" fmla="*/ 1609779 w 5545537"/>
              <a:gd name="connsiteY37" fmla="*/ 4222748 h 6876000"/>
              <a:gd name="connsiteX38" fmla="*/ 1609779 w 5545537"/>
              <a:gd name="connsiteY38" fmla="*/ 4205666 h 6876000"/>
              <a:gd name="connsiteX39" fmla="*/ 1577115 w 5545537"/>
              <a:gd name="connsiteY39" fmla="*/ 4208959 h 6876000"/>
              <a:gd name="connsiteX40" fmla="*/ 1055057 w 5545537"/>
              <a:gd name="connsiteY40" fmla="*/ 3686901 h 6876000"/>
              <a:gd name="connsiteX41" fmla="*/ 1577115 w 5545537"/>
              <a:gd name="connsiteY41" fmla="*/ 3164843 h 6876000"/>
              <a:gd name="connsiteX42" fmla="*/ 2088567 w 5545537"/>
              <a:gd name="connsiteY42" fmla="*/ 3581688 h 6876000"/>
              <a:gd name="connsiteX43" fmla="*/ 2098635 w 5545537"/>
              <a:gd name="connsiteY43" fmla="*/ 3681565 h 6876000"/>
              <a:gd name="connsiteX44" fmla="*/ 2113837 w 5545537"/>
              <a:gd name="connsiteY44" fmla="*/ 3681565 h 6876000"/>
              <a:gd name="connsiteX45" fmla="*/ 2113837 w 5545537"/>
              <a:gd name="connsiteY45" fmla="*/ 2637449 h 6876000"/>
              <a:gd name="connsiteX46" fmla="*/ 2114775 w 5545537"/>
              <a:gd name="connsiteY46" fmla="*/ 2637449 h 6876000"/>
              <a:gd name="connsiteX47" fmla="*/ 2113835 w 5545537"/>
              <a:gd name="connsiteY47" fmla="*/ 2628122 h 6876000"/>
              <a:gd name="connsiteX48" fmla="*/ 2635893 w 5545537"/>
              <a:gd name="connsiteY48" fmla="*/ 2106064 h 6876000"/>
              <a:gd name="connsiteX49" fmla="*/ 2649648 w 5545537"/>
              <a:gd name="connsiteY49" fmla="*/ 2107451 h 6876000"/>
              <a:gd name="connsiteX50" fmla="*/ 2649648 w 5545537"/>
              <a:gd name="connsiteY50" fmla="*/ 2090015 h 6876000"/>
              <a:gd name="connsiteX51" fmla="*/ 2635894 w 5545537"/>
              <a:gd name="connsiteY51" fmla="*/ 2091401 h 6876000"/>
              <a:gd name="connsiteX52" fmla="*/ 2113836 w 5545537"/>
              <a:gd name="connsiteY52" fmla="*/ 1569343 h 6876000"/>
              <a:gd name="connsiteX53" fmla="*/ 2635894 w 5545537"/>
              <a:gd name="connsiteY53" fmla="*/ 1047285 h 6876000"/>
              <a:gd name="connsiteX54" fmla="*/ 2649648 w 5545537"/>
              <a:gd name="connsiteY54" fmla="*/ 1048672 h 6876000"/>
              <a:gd name="connsiteX55" fmla="*/ 2649648 w 5545537"/>
              <a:gd name="connsiteY55" fmla="*/ 1043268 h 6876000"/>
              <a:gd name="connsiteX56" fmla="*/ 2689899 w 5545537"/>
              <a:gd name="connsiteY56" fmla="*/ 1039210 h 6876000"/>
              <a:gd name="connsiteX57" fmla="*/ 2689899 w 5545537"/>
              <a:gd name="connsiteY57" fmla="*/ 1038672 h 6876000"/>
              <a:gd name="connsiteX58" fmla="*/ 2635893 w 5545537"/>
              <a:gd name="connsiteY58" fmla="*/ 1044116 h 6876000"/>
              <a:gd name="connsiteX59" fmla="*/ 2113835 w 5545537"/>
              <a:gd name="connsiteY59" fmla="*/ 522058 h 6876000"/>
              <a:gd name="connsiteX60" fmla="*/ 2635893 w 5545537"/>
              <a:gd name="connsiteY60"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426816 w 5545537"/>
              <a:gd name="connsiteY23" fmla="*/ 5735384 h 6876000"/>
              <a:gd name="connsiteX24" fmla="*/ 9971 w 5545537"/>
              <a:gd name="connsiteY24" fmla="*/ 5223932 h 6876000"/>
              <a:gd name="connsiteX25" fmla="*/ 426816 w 5545537"/>
              <a:gd name="connsiteY25" fmla="*/ 4712481 h 6876000"/>
              <a:gd name="connsiteX26" fmla="*/ 512040 w 5545537"/>
              <a:gd name="connsiteY26" fmla="*/ 4703889 h 6876000"/>
              <a:gd name="connsiteX27" fmla="*/ 512040 w 5545537"/>
              <a:gd name="connsiteY27" fmla="*/ 4703511 h 6876000"/>
              <a:gd name="connsiteX28" fmla="*/ 423086 w 5545537"/>
              <a:gd name="connsiteY28" fmla="*/ 4694544 h 6876000"/>
              <a:gd name="connsiteX29" fmla="*/ 0 w 5545537"/>
              <a:gd name="connsiteY29" fmla="*/ 4175435 h 6876000"/>
              <a:gd name="connsiteX30" fmla="*/ 529874 w 5545537"/>
              <a:gd name="connsiteY30" fmla="*/ 3645561 h 6876000"/>
              <a:gd name="connsiteX31" fmla="*/ 1048983 w 5545537"/>
              <a:gd name="connsiteY31" fmla="*/ 4068647 h 6876000"/>
              <a:gd name="connsiteX32" fmla="*/ 1057146 w 5545537"/>
              <a:gd name="connsiteY32" fmla="*/ 4149617 h 6876000"/>
              <a:gd name="connsiteX33" fmla="*/ 1069719 w 5545537"/>
              <a:gd name="connsiteY33" fmla="*/ 4620012 h 6876000"/>
              <a:gd name="connsiteX34" fmla="*/ 1095113 w 5545537"/>
              <a:gd name="connsiteY34" fmla="*/ 4538207 h 6876000"/>
              <a:gd name="connsiteX35" fmla="*/ 1576145 w 5545537"/>
              <a:gd name="connsiteY35" fmla="*/ 4219357 h 6876000"/>
              <a:gd name="connsiteX36" fmla="*/ 1609779 w 5545537"/>
              <a:gd name="connsiteY36" fmla="*/ 4222748 h 6876000"/>
              <a:gd name="connsiteX37" fmla="*/ 1609779 w 5545537"/>
              <a:gd name="connsiteY37" fmla="*/ 4205666 h 6876000"/>
              <a:gd name="connsiteX38" fmla="*/ 1577115 w 5545537"/>
              <a:gd name="connsiteY38" fmla="*/ 4208959 h 6876000"/>
              <a:gd name="connsiteX39" fmla="*/ 1055057 w 5545537"/>
              <a:gd name="connsiteY39" fmla="*/ 3686901 h 6876000"/>
              <a:gd name="connsiteX40" fmla="*/ 1577115 w 5545537"/>
              <a:gd name="connsiteY40" fmla="*/ 3164843 h 6876000"/>
              <a:gd name="connsiteX41" fmla="*/ 2088567 w 5545537"/>
              <a:gd name="connsiteY41" fmla="*/ 3581688 h 6876000"/>
              <a:gd name="connsiteX42" fmla="*/ 2098635 w 5545537"/>
              <a:gd name="connsiteY42" fmla="*/ 3681565 h 6876000"/>
              <a:gd name="connsiteX43" fmla="*/ 2113837 w 5545537"/>
              <a:gd name="connsiteY43" fmla="*/ 3681565 h 6876000"/>
              <a:gd name="connsiteX44" fmla="*/ 2113837 w 5545537"/>
              <a:gd name="connsiteY44" fmla="*/ 2637449 h 6876000"/>
              <a:gd name="connsiteX45" fmla="*/ 2114775 w 5545537"/>
              <a:gd name="connsiteY45" fmla="*/ 2637449 h 6876000"/>
              <a:gd name="connsiteX46" fmla="*/ 2113835 w 5545537"/>
              <a:gd name="connsiteY46" fmla="*/ 2628122 h 6876000"/>
              <a:gd name="connsiteX47" fmla="*/ 2635893 w 5545537"/>
              <a:gd name="connsiteY47" fmla="*/ 2106064 h 6876000"/>
              <a:gd name="connsiteX48" fmla="*/ 2649648 w 5545537"/>
              <a:gd name="connsiteY48" fmla="*/ 2107451 h 6876000"/>
              <a:gd name="connsiteX49" fmla="*/ 2649648 w 5545537"/>
              <a:gd name="connsiteY49" fmla="*/ 2090015 h 6876000"/>
              <a:gd name="connsiteX50" fmla="*/ 2635894 w 5545537"/>
              <a:gd name="connsiteY50" fmla="*/ 2091401 h 6876000"/>
              <a:gd name="connsiteX51" fmla="*/ 2113836 w 5545537"/>
              <a:gd name="connsiteY51" fmla="*/ 1569343 h 6876000"/>
              <a:gd name="connsiteX52" fmla="*/ 2635894 w 5545537"/>
              <a:gd name="connsiteY52" fmla="*/ 1047285 h 6876000"/>
              <a:gd name="connsiteX53" fmla="*/ 2649648 w 5545537"/>
              <a:gd name="connsiteY53" fmla="*/ 1048672 h 6876000"/>
              <a:gd name="connsiteX54" fmla="*/ 2649648 w 5545537"/>
              <a:gd name="connsiteY54" fmla="*/ 1043268 h 6876000"/>
              <a:gd name="connsiteX55" fmla="*/ 2689899 w 5545537"/>
              <a:gd name="connsiteY55" fmla="*/ 1039210 h 6876000"/>
              <a:gd name="connsiteX56" fmla="*/ 2689899 w 5545537"/>
              <a:gd name="connsiteY56" fmla="*/ 1038672 h 6876000"/>
              <a:gd name="connsiteX57" fmla="*/ 2635893 w 5545537"/>
              <a:gd name="connsiteY57" fmla="*/ 1044116 h 6876000"/>
              <a:gd name="connsiteX58" fmla="*/ 2113835 w 5545537"/>
              <a:gd name="connsiteY58" fmla="*/ 522058 h 6876000"/>
              <a:gd name="connsiteX59" fmla="*/ 2635893 w 5545537"/>
              <a:gd name="connsiteY59"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17891 w 5545537"/>
              <a:gd name="connsiteY14" fmla="*/ 6858537 h 6876000"/>
              <a:gd name="connsiteX15" fmla="*/ 1609779 w 5545537"/>
              <a:gd name="connsiteY15" fmla="*/ 6858537 h 6876000"/>
              <a:gd name="connsiteX16" fmla="*/ 1069719 w 5545537"/>
              <a:gd name="connsiteY16" fmla="*/ 6858537 h 6876000"/>
              <a:gd name="connsiteX17" fmla="*/ 1069719 w 5545537"/>
              <a:gd name="connsiteY17" fmla="*/ 6318334 h 6876000"/>
              <a:gd name="connsiteX18" fmla="*/ 1069720 w 5545537"/>
              <a:gd name="connsiteY18" fmla="*/ 6318321 h 6876000"/>
              <a:gd name="connsiteX19" fmla="*/ 1069719 w 5545537"/>
              <a:gd name="connsiteY19" fmla="*/ 6318310 h 6876000"/>
              <a:gd name="connsiteX20" fmla="*/ 1061010 w 5545537"/>
              <a:gd name="connsiteY20" fmla="*/ 6219603 h 6876000"/>
              <a:gd name="connsiteX21" fmla="*/ 624433 w 5545537"/>
              <a:gd name="connsiteY21" fmla="*/ 5771972 h 6876000"/>
              <a:gd name="connsiteX22" fmla="*/ 426816 w 5545537"/>
              <a:gd name="connsiteY22" fmla="*/ 5735384 h 6876000"/>
              <a:gd name="connsiteX23" fmla="*/ 9971 w 5545537"/>
              <a:gd name="connsiteY23" fmla="*/ 5223932 h 6876000"/>
              <a:gd name="connsiteX24" fmla="*/ 426816 w 5545537"/>
              <a:gd name="connsiteY24" fmla="*/ 4712481 h 6876000"/>
              <a:gd name="connsiteX25" fmla="*/ 512040 w 5545537"/>
              <a:gd name="connsiteY25" fmla="*/ 4703889 h 6876000"/>
              <a:gd name="connsiteX26" fmla="*/ 512040 w 5545537"/>
              <a:gd name="connsiteY26" fmla="*/ 4703511 h 6876000"/>
              <a:gd name="connsiteX27" fmla="*/ 423086 w 5545537"/>
              <a:gd name="connsiteY27" fmla="*/ 4694544 h 6876000"/>
              <a:gd name="connsiteX28" fmla="*/ 0 w 5545537"/>
              <a:gd name="connsiteY28" fmla="*/ 4175435 h 6876000"/>
              <a:gd name="connsiteX29" fmla="*/ 529874 w 5545537"/>
              <a:gd name="connsiteY29" fmla="*/ 3645561 h 6876000"/>
              <a:gd name="connsiteX30" fmla="*/ 1048983 w 5545537"/>
              <a:gd name="connsiteY30" fmla="*/ 4068647 h 6876000"/>
              <a:gd name="connsiteX31" fmla="*/ 1057146 w 5545537"/>
              <a:gd name="connsiteY31" fmla="*/ 4149617 h 6876000"/>
              <a:gd name="connsiteX32" fmla="*/ 1069719 w 5545537"/>
              <a:gd name="connsiteY32" fmla="*/ 4620012 h 6876000"/>
              <a:gd name="connsiteX33" fmla="*/ 1095113 w 5545537"/>
              <a:gd name="connsiteY33" fmla="*/ 4538207 h 6876000"/>
              <a:gd name="connsiteX34" fmla="*/ 1576145 w 5545537"/>
              <a:gd name="connsiteY34" fmla="*/ 4219357 h 6876000"/>
              <a:gd name="connsiteX35" fmla="*/ 1609779 w 5545537"/>
              <a:gd name="connsiteY35" fmla="*/ 4222748 h 6876000"/>
              <a:gd name="connsiteX36" fmla="*/ 1609779 w 5545537"/>
              <a:gd name="connsiteY36" fmla="*/ 4205666 h 6876000"/>
              <a:gd name="connsiteX37" fmla="*/ 1577115 w 5545537"/>
              <a:gd name="connsiteY37" fmla="*/ 4208959 h 6876000"/>
              <a:gd name="connsiteX38" fmla="*/ 1055057 w 5545537"/>
              <a:gd name="connsiteY38" fmla="*/ 3686901 h 6876000"/>
              <a:gd name="connsiteX39" fmla="*/ 1577115 w 5545537"/>
              <a:gd name="connsiteY39" fmla="*/ 3164843 h 6876000"/>
              <a:gd name="connsiteX40" fmla="*/ 2088567 w 5545537"/>
              <a:gd name="connsiteY40" fmla="*/ 3581688 h 6876000"/>
              <a:gd name="connsiteX41" fmla="*/ 2098635 w 5545537"/>
              <a:gd name="connsiteY41" fmla="*/ 3681565 h 6876000"/>
              <a:gd name="connsiteX42" fmla="*/ 2113837 w 5545537"/>
              <a:gd name="connsiteY42" fmla="*/ 3681565 h 6876000"/>
              <a:gd name="connsiteX43" fmla="*/ 2113837 w 5545537"/>
              <a:gd name="connsiteY43" fmla="*/ 2637449 h 6876000"/>
              <a:gd name="connsiteX44" fmla="*/ 2114775 w 5545537"/>
              <a:gd name="connsiteY44" fmla="*/ 2637449 h 6876000"/>
              <a:gd name="connsiteX45" fmla="*/ 2113835 w 5545537"/>
              <a:gd name="connsiteY45" fmla="*/ 2628122 h 6876000"/>
              <a:gd name="connsiteX46" fmla="*/ 2635893 w 5545537"/>
              <a:gd name="connsiteY46" fmla="*/ 2106064 h 6876000"/>
              <a:gd name="connsiteX47" fmla="*/ 2649648 w 5545537"/>
              <a:gd name="connsiteY47" fmla="*/ 2107451 h 6876000"/>
              <a:gd name="connsiteX48" fmla="*/ 2649648 w 5545537"/>
              <a:gd name="connsiteY48" fmla="*/ 2090015 h 6876000"/>
              <a:gd name="connsiteX49" fmla="*/ 2635894 w 5545537"/>
              <a:gd name="connsiteY49" fmla="*/ 2091401 h 6876000"/>
              <a:gd name="connsiteX50" fmla="*/ 2113836 w 5545537"/>
              <a:gd name="connsiteY50" fmla="*/ 1569343 h 6876000"/>
              <a:gd name="connsiteX51" fmla="*/ 2635894 w 5545537"/>
              <a:gd name="connsiteY51" fmla="*/ 1047285 h 6876000"/>
              <a:gd name="connsiteX52" fmla="*/ 2649648 w 5545537"/>
              <a:gd name="connsiteY52" fmla="*/ 1048672 h 6876000"/>
              <a:gd name="connsiteX53" fmla="*/ 2649648 w 5545537"/>
              <a:gd name="connsiteY53" fmla="*/ 1043268 h 6876000"/>
              <a:gd name="connsiteX54" fmla="*/ 2689899 w 5545537"/>
              <a:gd name="connsiteY54" fmla="*/ 1039210 h 6876000"/>
              <a:gd name="connsiteX55" fmla="*/ 2689899 w 5545537"/>
              <a:gd name="connsiteY55" fmla="*/ 1038672 h 6876000"/>
              <a:gd name="connsiteX56" fmla="*/ 2635893 w 5545537"/>
              <a:gd name="connsiteY56" fmla="*/ 1044116 h 6876000"/>
              <a:gd name="connsiteX57" fmla="*/ 2113835 w 5545537"/>
              <a:gd name="connsiteY57" fmla="*/ 522058 h 6876000"/>
              <a:gd name="connsiteX58" fmla="*/ 2635893 w 5545537"/>
              <a:gd name="connsiteY58"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609779 w 5545537"/>
              <a:gd name="connsiteY14" fmla="*/ 6858537 h 6876000"/>
              <a:gd name="connsiteX15" fmla="*/ 1069719 w 5545537"/>
              <a:gd name="connsiteY15" fmla="*/ 6858537 h 6876000"/>
              <a:gd name="connsiteX16" fmla="*/ 1069719 w 5545537"/>
              <a:gd name="connsiteY16" fmla="*/ 6318334 h 6876000"/>
              <a:gd name="connsiteX17" fmla="*/ 1069720 w 5545537"/>
              <a:gd name="connsiteY17" fmla="*/ 6318321 h 6876000"/>
              <a:gd name="connsiteX18" fmla="*/ 1069719 w 5545537"/>
              <a:gd name="connsiteY18" fmla="*/ 6318310 h 6876000"/>
              <a:gd name="connsiteX19" fmla="*/ 1061010 w 5545537"/>
              <a:gd name="connsiteY19" fmla="*/ 6219603 h 6876000"/>
              <a:gd name="connsiteX20" fmla="*/ 624433 w 5545537"/>
              <a:gd name="connsiteY20" fmla="*/ 5771972 h 6876000"/>
              <a:gd name="connsiteX21" fmla="*/ 426816 w 5545537"/>
              <a:gd name="connsiteY21" fmla="*/ 5735384 h 6876000"/>
              <a:gd name="connsiteX22" fmla="*/ 9971 w 5545537"/>
              <a:gd name="connsiteY22" fmla="*/ 5223932 h 6876000"/>
              <a:gd name="connsiteX23" fmla="*/ 426816 w 5545537"/>
              <a:gd name="connsiteY23" fmla="*/ 4712481 h 6876000"/>
              <a:gd name="connsiteX24" fmla="*/ 512040 w 5545537"/>
              <a:gd name="connsiteY24" fmla="*/ 4703889 h 6876000"/>
              <a:gd name="connsiteX25" fmla="*/ 512040 w 5545537"/>
              <a:gd name="connsiteY25" fmla="*/ 4703511 h 6876000"/>
              <a:gd name="connsiteX26" fmla="*/ 423086 w 5545537"/>
              <a:gd name="connsiteY26" fmla="*/ 4694544 h 6876000"/>
              <a:gd name="connsiteX27" fmla="*/ 0 w 5545537"/>
              <a:gd name="connsiteY27" fmla="*/ 4175435 h 6876000"/>
              <a:gd name="connsiteX28" fmla="*/ 529874 w 5545537"/>
              <a:gd name="connsiteY28" fmla="*/ 3645561 h 6876000"/>
              <a:gd name="connsiteX29" fmla="*/ 1048983 w 5545537"/>
              <a:gd name="connsiteY29" fmla="*/ 4068647 h 6876000"/>
              <a:gd name="connsiteX30" fmla="*/ 1057146 w 5545537"/>
              <a:gd name="connsiteY30" fmla="*/ 4149617 h 6876000"/>
              <a:gd name="connsiteX31" fmla="*/ 1069719 w 5545537"/>
              <a:gd name="connsiteY31" fmla="*/ 4620012 h 6876000"/>
              <a:gd name="connsiteX32" fmla="*/ 1095113 w 5545537"/>
              <a:gd name="connsiteY32" fmla="*/ 4538207 h 6876000"/>
              <a:gd name="connsiteX33" fmla="*/ 1576145 w 5545537"/>
              <a:gd name="connsiteY33" fmla="*/ 4219357 h 6876000"/>
              <a:gd name="connsiteX34" fmla="*/ 1609779 w 5545537"/>
              <a:gd name="connsiteY34" fmla="*/ 4222748 h 6876000"/>
              <a:gd name="connsiteX35" fmla="*/ 1609779 w 5545537"/>
              <a:gd name="connsiteY35" fmla="*/ 4205666 h 6876000"/>
              <a:gd name="connsiteX36" fmla="*/ 1577115 w 5545537"/>
              <a:gd name="connsiteY36" fmla="*/ 4208959 h 6876000"/>
              <a:gd name="connsiteX37" fmla="*/ 1055057 w 5545537"/>
              <a:gd name="connsiteY37" fmla="*/ 3686901 h 6876000"/>
              <a:gd name="connsiteX38" fmla="*/ 1577115 w 5545537"/>
              <a:gd name="connsiteY38" fmla="*/ 3164843 h 6876000"/>
              <a:gd name="connsiteX39" fmla="*/ 2088567 w 5545537"/>
              <a:gd name="connsiteY39" fmla="*/ 3581688 h 6876000"/>
              <a:gd name="connsiteX40" fmla="*/ 2098635 w 5545537"/>
              <a:gd name="connsiteY40" fmla="*/ 3681565 h 6876000"/>
              <a:gd name="connsiteX41" fmla="*/ 2113837 w 5545537"/>
              <a:gd name="connsiteY41" fmla="*/ 3681565 h 6876000"/>
              <a:gd name="connsiteX42" fmla="*/ 2113837 w 5545537"/>
              <a:gd name="connsiteY42" fmla="*/ 2637449 h 6876000"/>
              <a:gd name="connsiteX43" fmla="*/ 2114775 w 5545537"/>
              <a:gd name="connsiteY43" fmla="*/ 2637449 h 6876000"/>
              <a:gd name="connsiteX44" fmla="*/ 2113835 w 5545537"/>
              <a:gd name="connsiteY44" fmla="*/ 2628122 h 6876000"/>
              <a:gd name="connsiteX45" fmla="*/ 2635893 w 5545537"/>
              <a:gd name="connsiteY45" fmla="*/ 2106064 h 6876000"/>
              <a:gd name="connsiteX46" fmla="*/ 2649648 w 5545537"/>
              <a:gd name="connsiteY46" fmla="*/ 2107451 h 6876000"/>
              <a:gd name="connsiteX47" fmla="*/ 2649648 w 5545537"/>
              <a:gd name="connsiteY47" fmla="*/ 2090015 h 6876000"/>
              <a:gd name="connsiteX48" fmla="*/ 2635894 w 5545537"/>
              <a:gd name="connsiteY48" fmla="*/ 2091401 h 6876000"/>
              <a:gd name="connsiteX49" fmla="*/ 2113836 w 5545537"/>
              <a:gd name="connsiteY49" fmla="*/ 1569343 h 6876000"/>
              <a:gd name="connsiteX50" fmla="*/ 2635894 w 5545537"/>
              <a:gd name="connsiteY50" fmla="*/ 1047285 h 6876000"/>
              <a:gd name="connsiteX51" fmla="*/ 2649648 w 5545537"/>
              <a:gd name="connsiteY51" fmla="*/ 1048672 h 6876000"/>
              <a:gd name="connsiteX52" fmla="*/ 2649648 w 5545537"/>
              <a:gd name="connsiteY52" fmla="*/ 1043268 h 6876000"/>
              <a:gd name="connsiteX53" fmla="*/ 2689899 w 5545537"/>
              <a:gd name="connsiteY53" fmla="*/ 1039210 h 6876000"/>
              <a:gd name="connsiteX54" fmla="*/ 2689899 w 5545537"/>
              <a:gd name="connsiteY54" fmla="*/ 1038672 h 6876000"/>
              <a:gd name="connsiteX55" fmla="*/ 2635893 w 5545537"/>
              <a:gd name="connsiteY55" fmla="*/ 1044116 h 6876000"/>
              <a:gd name="connsiteX56" fmla="*/ 2113835 w 5545537"/>
              <a:gd name="connsiteY56" fmla="*/ 522058 h 6876000"/>
              <a:gd name="connsiteX57" fmla="*/ 2635893 w 5545537"/>
              <a:gd name="connsiteY57"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9719 w 5545537"/>
              <a:gd name="connsiteY14" fmla="*/ 6858537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922831"/>
              <a:gd name="connsiteX1" fmla="*/ 2099173 w 5545537"/>
              <a:gd name="connsiteY1" fmla="*/ 2628122 h 6922831"/>
              <a:gd name="connsiteX2" fmla="*/ 1577115 w 5545537"/>
              <a:gd name="connsiteY2" fmla="*/ 3150180 h 6922831"/>
              <a:gd name="connsiteX3" fmla="*/ 1055057 w 5545537"/>
              <a:gd name="connsiteY3" fmla="*/ 2628122 h 6922831"/>
              <a:gd name="connsiteX4" fmla="*/ 1577115 w 5545537"/>
              <a:gd name="connsiteY4" fmla="*/ 2106064 h 6922831"/>
              <a:gd name="connsiteX5" fmla="*/ 2635893 w 5545537"/>
              <a:gd name="connsiteY5" fmla="*/ 0 h 6922831"/>
              <a:gd name="connsiteX6" fmla="*/ 2649648 w 5545537"/>
              <a:gd name="connsiteY6" fmla="*/ 1387 h 6922831"/>
              <a:gd name="connsiteX7" fmla="*/ 2649648 w 5545537"/>
              <a:gd name="connsiteY7" fmla="*/ 537 h 6922831"/>
              <a:gd name="connsiteX8" fmla="*/ 2689899 w 5545537"/>
              <a:gd name="connsiteY8" fmla="*/ 537 h 6922831"/>
              <a:gd name="connsiteX9" fmla="*/ 2689899 w 5545537"/>
              <a:gd name="connsiteY9" fmla="*/ 0 h 6922831"/>
              <a:gd name="connsiteX10" fmla="*/ 3846766 w 5545537"/>
              <a:gd name="connsiteY10" fmla="*/ 0 h 6922831"/>
              <a:gd name="connsiteX11" fmla="*/ 3846766 w 5545537"/>
              <a:gd name="connsiteY11" fmla="*/ 537 h 6922831"/>
              <a:gd name="connsiteX12" fmla="*/ 5545537 w 5545537"/>
              <a:gd name="connsiteY12" fmla="*/ 537 h 6922831"/>
              <a:gd name="connsiteX13" fmla="*/ 5545537 w 5545537"/>
              <a:gd name="connsiteY13" fmla="*/ 6876000 h 6922831"/>
              <a:gd name="connsiteX14" fmla="*/ 1067337 w 5545537"/>
              <a:gd name="connsiteY14" fmla="*/ 6922831 h 6922831"/>
              <a:gd name="connsiteX15" fmla="*/ 1069719 w 5545537"/>
              <a:gd name="connsiteY15" fmla="*/ 6318334 h 6922831"/>
              <a:gd name="connsiteX16" fmla="*/ 1069720 w 5545537"/>
              <a:gd name="connsiteY16" fmla="*/ 6318321 h 6922831"/>
              <a:gd name="connsiteX17" fmla="*/ 1069719 w 5545537"/>
              <a:gd name="connsiteY17" fmla="*/ 6318310 h 6922831"/>
              <a:gd name="connsiteX18" fmla="*/ 1061010 w 5545537"/>
              <a:gd name="connsiteY18" fmla="*/ 6219603 h 6922831"/>
              <a:gd name="connsiteX19" fmla="*/ 624433 w 5545537"/>
              <a:gd name="connsiteY19" fmla="*/ 5771972 h 6922831"/>
              <a:gd name="connsiteX20" fmla="*/ 426816 w 5545537"/>
              <a:gd name="connsiteY20" fmla="*/ 5735384 h 6922831"/>
              <a:gd name="connsiteX21" fmla="*/ 9971 w 5545537"/>
              <a:gd name="connsiteY21" fmla="*/ 5223932 h 6922831"/>
              <a:gd name="connsiteX22" fmla="*/ 426816 w 5545537"/>
              <a:gd name="connsiteY22" fmla="*/ 4712481 h 6922831"/>
              <a:gd name="connsiteX23" fmla="*/ 512040 w 5545537"/>
              <a:gd name="connsiteY23" fmla="*/ 4703889 h 6922831"/>
              <a:gd name="connsiteX24" fmla="*/ 512040 w 5545537"/>
              <a:gd name="connsiteY24" fmla="*/ 4703511 h 6922831"/>
              <a:gd name="connsiteX25" fmla="*/ 423086 w 5545537"/>
              <a:gd name="connsiteY25" fmla="*/ 4694544 h 6922831"/>
              <a:gd name="connsiteX26" fmla="*/ 0 w 5545537"/>
              <a:gd name="connsiteY26" fmla="*/ 4175435 h 6922831"/>
              <a:gd name="connsiteX27" fmla="*/ 529874 w 5545537"/>
              <a:gd name="connsiteY27" fmla="*/ 3645561 h 6922831"/>
              <a:gd name="connsiteX28" fmla="*/ 1048983 w 5545537"/>
              <a:gd name="connsiteY28" fmla="*/ 4068647 h 6922831"/>
              <a:gd name="connsiteX29" fmla="*/ 1057146 w 5545537"/>
              <a:gd name="connsiteY29" fmla="*/ 4149617 h 6922831"/>
              <a:gd name="connsiteX30" fmla="*/ 1069719 w 5545537"/>
              <a:gd name="connsiteY30" fmla="*/ 4620012 h 6922831"/>
              <a:gd name="connsiteX31" fmla="*/ 1095113 w 5545537"/>
              <a:gd name="connsiteY31" fmla="*/ 4538207 h 6922831"/>
              <a:gd name="connsiteX32" fmla="*/ 1576145 w 5545537"/>
              <a:gd name="connsiteY32" fmla="*/ 4219357 h 6922831"/>
              <a:gd name="connsiteX33" fmla="*/ 1609779 w 5545537"/>
              <a:gd name="connsiteY33" fmla="*/ 4222748 h 6922831"/>
              <a:gd name="connsiteX34" fmla="*/ 1609779 w 5545537"/>
              <a:gd name="connsiteY34" fmla="*/ 4205666 h 6922831"/>
              <a:gd name="connsiteX35" fmla="*/ 1577115 w 5545537"/>
              <a:gd name="connsiteY35" fmla="*/ 4208959 h 6922831"/>
              <a:gd name="connsiteX36" fmla="*/ 1055057 w 5545537"/>
              <a:gd name="connsiteY36" fmla="*/ 3686901 h 6922831"/>
              <a:gd name="connsiteX37" fmla="*/ 1577115 w 5545537"/>
              <a:gd name="connsiteY37" fmla="*/ 3164843 h 6922831"/>
              <a:gd name="connsiteX38" fmla="*/ 2088567 w 5545537"/>
              <a:gd name="connsiteY38" fmla="*/ 3581688 h 6922831"/>
              <a:gd name="connsiteX39" fmla="*/ 2098635 w 5545537"/>
              <a:gd name="connsiteY39" fmla="*/ 3681565 h 6922831"/>
              <a:gd name="connsiteX40" fmla="*/ 2113837 w 5545537"/>
              <a:gd name="connsiteY40" fmla="*/ 3681565 h 6922831"/>
              <a:gd name="connsiteX41" fmla="*/ 2113837 w 5545537"/>
              <a:gd name="connsiteY41" fmla="*/ 2637449 h 6922831"/>
              <a:gd name="connsiteX42" fmla="*/ 2114775 w 5545537"/>
              <a:gd name="connsiteY42" fmla="*/ 2637449 h 6922831"/>
              <a:gd name="connsiteX43" fmla="*/ 2113835 w 5545537"/>
              <a:gd name="connsiteY43" fmla="*/ 2628122 h 6922831"/>
              <a:gd name="connsiteX44" fmla="*/ 2635893 w 5545537"/>
              <a:gd name="connsiteY44" fmla="*/ 2106064 h 6922831"/>
              <a:gd name="connsiteX45" fmla="*/ 2649648 w 5545537"/>
              <a:gd name="connsiteY45" fmla="*/ 2107451 h 6922831"/>
              <a:gd name="connsiteX46" fmla="*/ 2649648 w 5545537"/>
              <a:gd name="connsiteY46" fmla="*/ 2090015 h 6922831"/>
              <a:gd name="connsiteX47" fmla="*/ 2635894 w 5545537"/>
              <a:gd name="connsiteY47" fmla="*/ 2091401 h 6922831"/>
              <a:gd name="connsiteX48" fmla="*/ 2113836 w 5545537"/>
              <a:gd name="connsiteY48" fmla="*/ 1569343 h 6922831"/>
              <a:gd name="connsiteX49" fmla="*/ 2635894 w 5545537"/>
              <a:gd name="connsiteY49" fmla="*/ 1047285 h 6922831"/>
              <a:gd name="connsiteX50" fmla="*/ 2649648 w 5545537"/>
              <a:gd name="connsiteY50" fmla="*/ 1048672 h 6922831"/>
              <a:gd name="connsiteX51" fmla="*/ 2649648 w 5545537"/>
              <a:gd name="connsiteY51" fmla="*/ 1043268 h 6922831"/>
              <a:gd name="connsiteX52" fmla="*/ 2689899 w 5545537"/>
              <a:gd name="connsiteY52" fmla="*/ 1039210 h 6922831"/>
              <a:gd name="connsiteX53" fmla="*/ 2689899 w 5545537"/>
              <a:gd name="connsiteY53" fmla="*/ 1038672 h 6922831"/>
              <a:gd name="connsiteX54" fmla="*/ 2635893 w 5545537"/>
              <a:gd name="connsiteY54" fmla="*/ 1044116 h 6922831"/>
              <a:gd name="connsiteX55" fmla="*/ 2113835 w 5545537"/>
              <a:gd name="connsiteY55" fmla="*/ 522058 h 6922831"/>
              <a:gd name="connsiteX56" fmla="*/ 2635893 w 5545537"/>
              <a:gd name="connsiteY56" fmla="*/ 0 h 6922831"/>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22"/>
              <a:gd name="connsiteX1" fmla="*/ 2099173 w 5545537"/>
              <a:gd name="connsiteY1" fmla="*/ 2628122 h 6876022"/>
              <a:gd name="connsiteX2" fmla="*/ 1577115 w 5545537"/>
              <a:gd name="connsiteY2" fmla="*/ 3150180 h 6876022"/>
              <a:gd name="connsiteX3" fmla="*/ 1055057 w 5545537"/>
              <a:gd name="connsiteY3" fmla="*/ 2628122 h 6876022"/>
              <a:gd name="connsiteX4" fmla="*/ 1577115 w 5545537"/>
              <a:gd name="connsiteY4" fmla="*/ 2106064 h 6876022"/>
              <a:gd name="connsiteX5" fmla="*/ 2635893 w 5545537"/>
              <a:gd name="connsiteY5" fmla="*/ 0 h 6876022"/>
              <a:gd name="connsiteX6" fmla="*/ 2649648 w 5545537"/>
              <a:gd name="connsiteY6" fmla="*/ 1387 h 6876022"/>
              <a:gd name="connsiteX7" fmla="*/ 2649648 w 5545537"/>
              <a:gd name="connsiteY7" fmla="*/ 537 h 6876022"/>
              <a:gd name="connsiteX8" fmla="*/ 2689899 w 5545537"/>
              <a:gd name="connsiteY8" fmla="*/ 537 h 6876022"/>
              <a:gd name="connsiteX9" fmla="*/ 2689899 w 5545537"/>
              <a:gd name="connsiteY9" fmla="*/ 0 h 6876022"/>
              <a:gd name="connsiteX10" fmla="*/ 3846766 w 5545537"/>
              <a:gd name="connsiteY10" fmla="*/ 0 h 6876022"/>
              <a:gd name="connsiteX11" fmla="*/ 3846766 w 5545537"/>
              <a:gd name="connsiteY11" fmla="*/ 537 h 6876022"/>
              <a:gd name="connsiteX12" fmla="*/ 5545537 w 5545537"/>
              <a:gd name="connsiteY12" fmla="*/ 537 h 6876022"/>
              <a:gd name="connsiteX13" fmla="*/ 5545537 w 5545537"/>
              <a:gd name="connsiteY13" fmla="*/ 6876000 h 6876022"/>
              <a:gd name="connsiteX14" fmla="*/ 1067337 w 5545537"/>
              <a:gd name="connsiteY14" fmla="*/ 6863300 h 6876022"/>
              <a:gd name="connsiteX15" fmla="*/ 1069719 w 5545537"/>
              <a:gd name="connsiteY15" fmla="*/ 6318334 h 6876022"/>
              <a:gd name="connsiteX16" fmla="*/ 1069720 w 5545537"/>
              <a:gd name="connsiteY16" fmla="*/ 6318321 h 6876022"/>
              <a:gd name="connsiteX17" fmla="*/ 1069719 w 5545537"/>
              <a:gd name="connsiteY17" fmla="*/ 6318310 h 6876022"/>
              <a:gd name="connsiteX18" fmla="*/ 1061010 w 5545537"/>
              <a:gd name="connsiteY18" fmla="*/ 6219603 h 6876022"/>
              <a:gd name="connsiteX19" fmla="*/ 624433 w 5545537"/>
              <a:gd name="connsiteY19" fmla="*/ 5771972 h 6876022"/>
              <a:gd name="connsiteX20" fmla="*/ 426816 w 5545537"/>
              <a:gd name="connsiteY20" fmla="*/ 5735384 h 6876022"/>
              <a:gd name="connsiteX21" fmla="*/ 9971 w 5545537"/>
              <a:gd name="connsiteY21" fmla="*/ 5223932 h 6876022"/>
              <a:gd name="connsiteX22" fmla="*/ 426816 w 5545537"/>
              <a:gd name="connsiteY22" fmla="*/ 4712481 h 6876022"/>
              <a:gd name="connsiteX23" fmla="*/ 512040 w 5545537"/>
              <a:gd name="connsiteY23" fmla="*/ 4703889 h 6876022"/>
              <a:gd name="connsiteX24" fmla="*/ 512040 w 5545537"/>
              <a:gd name="connsiteY24" fmla="*/ 4703511 h 6876022"/>
              <a:gd name="connsiteX25" fmla="*/ 423086 w 5545537"/>
              <a:gd name="connsiteY25" fmla="*/ 4694544 h 6876022"/>
              <a:gd name="connsiteX26" fmla="*/ 0 w 5545537"/>
              <a:gd name="connsiteY26" fmla="*/ 4175435 h 6876022"/>
              <a:gd name="connsiteX27" fmla="*/ 529874 w 5545537"/>
              <a:gd name="connsiteY27" fmla="*/ 3645561 h 6876022"/>
              <a:gd name="connsiteX28" fmla="*/ 1048983 w 5545537"/>
              <a:gd name="connsiteY28" fmla="*/ 4068647 h 6876022"/>
              <a:gd name="connsiteX29" fmla="*/ 1057146 w 5545537"/>
              <a:gd name="connsiteY29" fmla="*/ 4149617 h 6876022"/>
              <a:gd name="connsiteX30" fmla="*/ 1069719 w 5545537"/>
              <a:gd name="connsiteY30" fmla="*/ 4620012 h 6876022"/>
              <a:gd name="connsiteX31" fmla="*/ 1095113 w 5545537"/>
              <a:gd name="connsiteY31" fmla="*/ 4538207 h 6876022"/>
              <a:gd name="connsiteX32" fmla="*/ 1576145 w 5545537"/>
              <a:gd name="connsiteY32" fmla="*/ 4219357 h 6876022"/>
              <a:gd name="connsiteX33" fmla="*/ 1609779 w 5545537"/>
              <a:gd name="connsiteY33" fmla="*/ 4222748 h 6876022"/>
              <a:gd name="connsiteX34" fmla="*/ 1609779 w 5545537"/>
              <a:gd name="connsiteY34" fmla="*/ 4205666 h 6876022"/>
              <a:gd name="connsiteX35" fmla="*/ 1577115 w 5545537"/>
              <a:gd name="connsiteY35" fmla="*/ 4208959 h 6876022"/>
              <a:gd name="connsiteX36" fmla="*/ 1055057 w 5545537"/>
              <a:gd name="connsiteY36" fmla="*/ 3686901 h 6876022"/>
              <a:gd name="connsiteX37" fmla="*/ 1577115 w 5545537"/>
              <a:gd name="connsiteY37" fmla="*/ 3164843 h 6876022"/>
              <a:gd name="connsiteX38" fmla="*/ 2088567 w 5545537"/>
              <a:gd name="connsiteY38" fmla="*/ 3581688 h 6876022"/>
              <a:gd name="connsiteX39" fmla="*/ 2098635 w 5545537"/>
              <a:gd name="connsiteY39" fmla="*/ 3681565 h 6876022"/>
              <a:gd name="connsiteX40" fmla="*/ 2113837 w 5545537"/>
              <a:gd name="connsiteY40" fmla="*/ 3681565 h 6876022"/>
              <a:gd name="connsiteX41" fmla="*/ 2113837 w 5545537"/>
              <a:gd name="connsiteY41" fmla="*/ 2637449 h 6876022"/>
              <a:gd name="connsiteX42" fmla="*/ 2114775 w 5545537"/>
              <a:gd name="connsiteY42" fmla="*/ 2637449 h 6876022"/>
              <a:gd name="connsiteX43" fmla="*/ 2113835 w 5545537"/>
              <a:gd name="connsiteY43" fmla="*/ 2628122 h 6876022"/>
              <a:gd name="connsiteX44" fmla="*/ 2635893 w 5545537"/>
              <a:gd name="connsiteY44" fmla="*/ 2106064 h 6876022"/>
              <a:gd name="connsiteX45" fmla="*/ 2649648 w 5545537"/>
              <a:gd name="connsiteY45" fmla="*/ 2107451 h 6876022"/>
              <a:gd name="connsiteX46" fmla="*/ 2649648 w 5545537"/>
              <a:gd name="connsiteY46" fmla="*/ 2090015 h 6876022"/>
              <a:gd name="connsiteX47" fmla="*/ 2635894 w 5545537"/>
              <a:gd name="connsiteY47" fmla="*/ 2091401 h 6876022"/>
              <a:gd name="connsiteX48" fmla="*/ 2113836 w 5545537"/>
              <a:gd name="connsiteY48" fmla="*/ 1569343 h 6876022"/>
              <a:gd name="connsiteX49" fmla="*/ 2635894 w 5545537"/>
              <a:gd name="connsiteY49" fmla="*/ 1047285 h 6876022"/>
              <a:gd name="connsiteX50" fmla="*/ 2649648 w 5545537"/>
              <a:gd name="connsiteY50" fmla="*/ 1048672 h 6876022"/>
              <a:gd name="connsiteX51" fmla="*/ 2649648 w 5545537"/>
              <a:gd name="connsiteY51" fmla="*/ 1043268 h 6876022"/>
              <a:gd name="connsiteX52" fmla="*/ 2689899 w 5545537"/>
              <a:gd name="connsiteY52" fmla="*/ 1039210 h 6876022"/>
              <a:gd name="connsiteX53" fmla="*/ 2689899 w 5545537"/>
              <a:gd name="connsiteY53" fmla="*/ 1038672 h 6876022"/>
              <a:gd name="connsiteX54" fmla="*/ 2635893 w 5545537"/>
              <a:gd name="connsiteY54" fmla="*/ 1044116 h 6876022"/>
              <a:gd name="connsiteX55" fmla="*/ 2113835 w 5545537"/>
              <a:gd name="connsiteY55" fmla="*/ 522058 h 6876022"/>
              <a:gd name="connsiteX56" fmla="*/ 2635893 w 5545537"/>
              <a:gd name="connsiteY56" fmla="*/ 0 h 6876022"/>
              <a:gd name="connsiteX0" fmla="*/ 1577115 w 5545537"/>
              <a:gd name="connsiteY0" fmla="*/ 2106064 h 6876003"/>
              <a:gd name="connsiteX1" fmla="*/ 2099173 w 5545537"/>
              <a:gd name="connsiteY1" fmla="*/ 2628122 h 6876003"/>
              <a:gd name="connsiteX2" fmla="*/ 1577115 w 5545537"/>
              <a:gd name="connsiteY2" fmla="*/ 3150180 h 6876003"/>
              <a:gd name="connsiteX3" fmla="*/ 1055057 w 5545537"/>
              <a:gd name="connsiteY3" fmla="*/ 2628122 h 6876003"/>
              <a:gd name="connsiteX4" fmla="*/ 1577115 w 5545537"/>
              <a:gd name="connsiteY4" fmla="*/ 2106064 h 6876003"/>
              <a:gd name="connsiteX5" fmla="*/ 2635893 w 5545537"/>
              <a:gd name="connsiteY5" fmla="*/ 0 h 6876003"/>
              <a:gd name="connsiteX6" fmla="*/ 2649648 w 5545537"/>
              <a:gd name="connsiteY6" fmla="*/ 1387 h 6876003"/>
              <a:gd name="connsiteX7" fmla="*/ 2649648 w 5545537"/>
              <a:gd name="connsiteY7" fmla="*/ 537 h 6876003"/>
              <a:gd name="connsiteX8" fmla="*/ 2689899 w 5545537"/>
              <a:gd name="connsiteY8" fmla="*/ 537 h 6876003"/>
              <a:gd name="connsiteX9" fmla="*/ 2689899 w 5545537"/>
              <a:gd name="connsiteY9" fmla="*/ 0 h 6876003"/>
              <a:gd name="connsiteX10" fmla="*/ 3846766 w 5545537"/>
              <a:gd name="connsiteY10" fmla="*/ 0 h 6876003"/>
              <a:gd name="connsiteX11" fmla="*/ 3846766 w 5545537"/>
              <a:gd name="connsiteY11" fmla="*/ 537 h 6876003"/>
              <a:gd name="connsiteX12" fmla="*/ 5545537 w 5545537"/>
              <a:gd name="connsiteY12" fmla="*/ 537 h 6876003"/>
              <a:gd name="connsiteX13" fmla="*/ 5545537 w 5545537"/>
              <a:gd name="connsiteY13" fmla="*/ 6876000 h 6876003"/>
              <a:gd name="connsiteX14" fmla="*/ 1064761 w 5545537"/>
              <a:gd name="connsiteY14" fmla="*/ 6804058 h 6876003"/>
              <a:gd name="connsiteX15" fmla="*/ 1069719 w 5545537"/>
              <a:gd name="connsiteY15" fmla="*/ 6318334 h 6876003"/>
              <a:gd name="connsiteX16" fmla="*/ 1069720 w 5545537"/>
              <a:gd name="connsiteY16" fmla="*/ 6318321 h 6876003"/>
              <a:gd name="connsiteX17" fmla="*/ 1069719 w 5545537"/>
              <a:gd name="connsiteY17" fmla="*/ 6318310 h 6876003"/>
              <a:gd name="connsiteX18" fmla="*/ 1061010 w 5545537"/>
              <a:gd name="connsiteY18" fmla="*/ 6219603 h 6876003"/>
              <a:gd name="connsiteX19" fmla="*/ 624433 w 5545537"/>
              <a:gd name="connsiteY19" fmla="*/ 5771972 h 6876003"/>
              <a:gd name="connsiteX20" fmla="*/ 426816 w 5545537"/>
              <a:gd name="connsiteY20" fmla="*/ 5735384 h 6876003"/>
              <a:gd name="connsiteX21" fmla="*/ 9971 w 5545537"/>
              <a:gd name="connsiteY21" fmla="*/ 5223932 h 6876003"/>
              <a:gd name="connsiteX22" fmla="*/ 426816 w 5545537"/>
              <a:gd name="connsiteY22" fmla="*/ 4712481 h 6876003"/>
              <a:gd name="connsiteX23" fmla="*/ 512040 w 5545537"/>
              <a:gd name="connsiteY23" fmla="*/ 4703889 h 6876003"/>
              <a:gd name="connsiteX24" fmla="*/ 512040 w 5545537"/>
              <a:gd name="connsiteY24" fmla="*/ 4703511 h 6876003"/>
              <a:gd name="connsiteX25" fmla="*/ 423086 w 5545537"/>
              <a:gd name="connsiteY25" fmla="*/ 4694544 h 6876003"/>
              <a:gd name="connsiteX26" fmla="*/ 0 w 5545537"/>
              <a:gd name="connsiteY26" fmla="*/ 4175435 h 6876003"/>
              <a:gd name="connsiteX27" fmla="*/ 529874 w 5545537"/>
              <a:gd name="connsiteY27" fmla="*/ 3645561 h 6876003"/>
              <a:gd name="connsiteX28" fmla="*/ 1048983 w 5545537"/>
              <a:gd name="connsiteY28" fmla="*/ 4068647 h 6876003"/>
              <a:gd name="connsiteX29" fmla="*/ 1057146 w 5545537"/>
              <a:gd name="connsiteY29" fmla="*/ 4149617 h 6876003"/>
              <a:gd name="connsiteX30" fmla="*/ 1069719 w 5545537"/>
              <a:gd name="connsiteY30" fmla="*/ 4620012 h 6876003"/>
              <a:gd name="connsiteX31" fmla="*/ 1095113 w 5545537"/>
              <a:gd name="connsiteY31" fmla="*/ 4538207 h 6876003"/>
              <a:gd name="connsiteX32" fmla="*/ 1576145 w 5545537"/>
              <a:gd name="connsiteY32" fmla="*/ 4219357 h 6876003"/>
              <a:gd name="connsiteX33" fmla="*/ 1609779 w 5545537"/>
              <a:gd name="connsiteY33" fmla="*/ 4222748 h 6876003"/>
              <a:gd name="connsiteX34" fmla="*/ 1609779 w 5545537"/>
              <a:gd name="connsiteY34" fmla="*/ 4205666 h 6876003"/>
              <a:gd name="connsiteX35" fmla="*/ 1577115 w 5545537"/>
              <a:gd name="connsiteY35" fmla="*/ 4208959 h 6876003"/>
              <a:gd name="connsiteX36" fmla="*/ 1055057 w 5545537"/>
              <a:gd name="connsiteY36" fmla="*/ 3686901 h 6876003"/>
              <a:gd name="connsiteX37" fmla="*/ 1577115 w 5545537"/>
              <a:gd name="connsiteY37" fmla="*/ 3164843 h 6876003"/>
              <a:gd name="connsiteX38" fmla="*/ 2088567 w 5545537"/>
              <a:gd name="connsiteY38" fmla="*/ 3581688 h 6876003"/>
              <a:gd name="connsiteX39" fmla="*/ 2098635 w 5545537"/>
              <a:gd name="connsiteY39" fmla="*/ 3681565 h 6876003"/>
              <a:gd name="connsiteX40" fmla="*/ 2113837 w 5545537"/>
              <a:gd name="connsiteY40" fmla="*/ 3681565 h 6876003"/>
              <a:gd name="connsiteX41" fmla="*/ 2113837 w 5545537"/>
              <a:gd name="connsiteY41" fmla="*/ 2637449 h 6876003"/>
              <a:gd name="connsiteX42" fmla="*/ 2114775 w 5545537"/>
              <a:gd name="connsiteY42" fmla="*/ 2637449 h 6876003"/>
              <a:gd name="connsiteX43" fmla="*/ 2113835 w 5545537"/>
              <a:gd name="connsiteY43" fmla="*/ 2628122 h 6876003"/>
              <a:gd name="connsiteX44" fmla="*/ 2635893 w 5545537"/>
              <a:gd name="connsiteY44" fmla="*/ 2106064 h 6876003"/>
              <a:gd name="connsiteX45" fmla="*/ 2649648 w 5545537"/>
              <a:gd name="connsiteY45" fmla="*/ 2107451 h 6876003"/>
              <a:gd name="connsiteX46" fmla="*/ 2649648 w 5545537"/>
              <a:gd name="connsiteY46" fmla="*/ 2090015 h 6876003"/>
              <a:gd name="connsiteX47" fmla="*/ 2635894 w 5545537"/>
              <a:gd name="connsiteY47" fmla="*/ 2091401 h 6876003"/>
              <a:gd name="connsiteX48" fmla="*/ 2113836 w 5545537"/>
              <a:gd name="connsiteY48" fmla="*/ 1569343 h 6876003"/>
              <a:gd name="connsiteX49" fmla="*/ 2635894 w 5545537"/>
              <a:gd name="connsiteY49" fmla="*/ 1047285 h 6876003"/>
              <a:gd name="connsiteX50" fmla="*/ 2649648 w 5545537"/>
              <a:gd name="connsiteY50" fmla="*/ 1048672 h 6876003"/>
              <a:gd name="connsiteX51" fmla="*/ 2649648 w 5545537"/>
              <a:gd name="connsiteY51" fmla="*/ 1043268 h 6876003"/>
              <a:gd name="connsiteX52" fmla="*/ 2689899 w 5545537"/>
              <a:gd name="connsiteY52" fmla="*/ 1039210 h 6876003"/>
              <a:gd name="connsiteX53" fmla="*/ 2689899 w 5545537"/>
              <a:gd name="connsiteY53" fmla="*/ 1038672 h 6876003"/>
              <a:gd name="connsiteX54" fmla="*/ 2635893 w 5545537"/>
              <a:gd name="connsiteY54" fmla="*/ 1044116 h 6876003"/>
              <a:gd name="connsiteX55" fmla="*/ 2113835 w 5545537"/>
              <a:gd name="connsiteY55" fmla="*/ 522058 h 6876003"/>
              <a:gd name="connsiteX56" fmla="*/ 2635893 w 5545537"/>
              <a:gd name="connsiteY56" fmla="*/ 0 h 6876003"/>
              <a:gd name="connsiteX0" fmla="*/ 1577115 w 5545537"/>
              <a:gd name="connsiteY0" fmla="*/ 2106064 h 6876022"/>
              <a:gd name="connsiteX1" fmla="*/ 2099173 w 5545537"/>
              <a:gd name="connsiteY1" fmla="*/ 2628122 h 6876022"/>
              <a:gd name="connsiteX2" fmla="*/ 1577115 w 5545537"/>
              <a:gd name="connsiteY2" fmla="*/ 3150180 h 6876022"/>
              <a:gd name="connsiteX3" fmla="*/ 1055057 w 5545537"/>
              <a:gd name="connsiteY3" fmla="*/ 2628122 h 6876022"/>
              <a:gd name="connsiteX4" fmla="*/ 1577115 w 5545537"/>
              <a:gd name="connsiteY4" fmla="*/ 2106064 h 6876022"/>
              <a:gd name="connsiteX5" fmla="*/ 2635893 w 5545537"/>
              <a:gd name="connsiteY5" fmla="*/ 0 h 6876022"/>
              <a:gd name="connsiteX6" fmla="*/ 2649648 w 5545537"/>
              <a:gd name="connsiteY6" fmla="*/ 1387 h 6876022"/>
              <a:gd name="connsiteX7" fmla="*/ 2649648 w 5545537"/>
              <a:gd name="connsiteY7" fmla="*/ 537 h 6876022"/>
              <a:gd name="connsiteX8" fmla="*/ 2689899 w 5545537"/>
              <a:gd name="connsiteY8" fmla="*/ 537 h 6876022"/>
              <a:gd name="connsiteX9" fmla="*/ 2689899 w 5545537"/>
              <a:gd name="connsiteY9" fmla="*/ 0 h 6876022"/>
              <a:gd name="connsiteX10" fmla="*/ 3846766 w 5545537"/>
              <a:gd name="connsiteY10" fmla="*/ 0 h 6876022"/>
              <a:gd name="connsiteX11" fmla="*/ 3846766 w 5545537"/>
              <a:gd name="connsiteY11" fmla="*/ 537 h 6876022"/>
              <a:gd name="connsiteX12" fmla="*/ 5545537 w 5545537"/>
              <a:gd name="connsiteY12" fmla="*/ 537 h 6876022"/>
              <a:gd name="connsiteX13" fmla="*/ 5545537 w 5545537"/>
              <a:gd name="connsiteY13" fmla="*/ 6876000 h 6876022"/>
              <a:gd name="connsiteX14" fmla="*/ 1064761 w 5545537"/>
              <a:gd name="connsiteY14" fmla="*/ 6863300 h 6876022"/>
              <a:gd name="connsiteX15" fmla="*/ 1069719 w 5545537"/>
              <a:gd name="connsiteY15" fmla="*/ 6318334 h 6876022"/>
              <a:gd name="connsiteX16" fmla="*/ 1069720 w 5545537"/>
              <a:gd name="connsiteY16" fmla="*/ 6318321 h 6876022"/>
              <a:gd name="connsiteX17" fmla="*/ 1069719 w 5545537"/>
              <a:gd name="connsiteY17" fmla="*/ 6318310 h 6876022"/>
              <a:gd name="connsiteX18" fmla="*/ 1061010 w 5545537"/>
              <a:gd name="connsiteY18" fmla="*/ 6219603 h 6876022"/>
              <a:gd name="connsiteX19" fmla="*/ 624433 w 5545537"/>
              <a:gd name="connsiteY19" fmla="*/ 5771972 h 6876022"/>
              <a:gd name="connsiteX20" fmla="*/ 426816 w 5545537"/>
              <a:gd name="connsiteY20" fmla="*/ 5735384 h 6876022"/>
              <a:gd name="connsiteX21" fmla="*/ 9971 w 5545537"/>
              <a:gd name="connsiteY21" fmla="*/ 5223932 h 6876022"/>
              <a:gd name="connsiteX22" fmla="*/ 426816 w 5545537"/>
              <a:gd name="connsiteY22" fmla="*/ 4712481 h 6876022"/>
              <a:gd name="connsiteX23" fmla="*/ 512040 w 5545537"/>
              <a:gd name="connsiteY23" fmla="*/ 4703889 h 6876022"/>
              <a:gd name="connsiteX24" fmla="*/ 512040 w 5545537"/>
              <a:gd name="connsiteY24" fmla="*/ 4703511 h 6876022"/>
              <a:gd name="connsiteX25" fmla="*/ 423086 w 5545537"/>
              <a:gd name="connsiteY25" fmla="*/ 4694544 h 6876022"/>
              <a:gd name="connsiteX26" fmla="*/ 0 w 5545537"/>
              <a:gd name="connsiteY26" fmla="*/ 4175435 h 6876022"/>
              <a:gd name="connsiteX27" fmla="*/ 529874 w 5545537"/>
              <a:gd name="connsiteY27" fmla="*/ 3645561 h 6876022"/>
              <a:gd name="connsiteX28" fmla="*/ 1048983 w 5545537"/>
              <a:gd name="connsiteY28" fmla="*/ 4068647 h 6876022"/>
              <a:gd name="connsiteX29" fmla="*/ 1057146 w 5545537"/>
              <a:gd name="connsiteY29" fmla="*/ 4149617 h 6876022"/>
              <a:gd name="connsiteX30" fmla="*/ 1069719 w 5545537"/>
              <a:gd name="connsiteY30" fmla="*/ 4620012 h 6876022"/>
              <a:gd name="connsiteX31" fmla="*/ 1095113 w 5545537"/>
              <a:gd name="connsiteY31" fmla="*/ 4538207 h 6876022"/>
              <a:gd name="connsiteX32" fmla="*/ 1576145 w 5545537"/>
              <a:gd name="connsiteY32" fmla="*/ 4219357 h 6876022"/>
              <a:gd name="connsiteX33" fmla="*/ 1609779 w 5545537"/>
              <a:gd name="connsiteY33" fmla="*/ 4222748 h 6876022"/>
              <a:gd name="connsiteX34" fmla="*/ 1609779 w 5545537"/>
              <a:gd name="connsiteY34" fmla="*/ 4205666 h 6876022"/>
              <a:gd name="connsiteX35" fmla="*/ 1577115 w 5545537"/>
              <a:gd name="connsiteY35" fmla="*/ 4208959 h 6876022"/>
              <a:gd name="connsiteX36" fmla="*/ 1055057 w 5545537"/>
              <a:gd name="connsiteY36" fmla="*/ 3686901 h 6876022"/>
              <a:gd name="connsiteX37" fmla="*/ 1577115 w 5545537"/>
              <a:gd name="connsiteY37" fmla="*/ 3164843 h 6876022"/>
              <a:gd name="connsiteX38" fmla="*/ 2088567 w 5545537"/>
              <a:gd name="connsiteY38" fmla="*/ 3581688 h 6876022"/>
              <a:gd name="connsiteX39" fmla="*/ 2098635 w 5545537"/>
              <a:gd name="connsiteY39" fmla="*/ 3681565 h 6876022"/>
              <a:gd name="connsiteX40" fmla="*/ 2113837 w 5545537"/>
              <a:gd name="connsiteY40" fmla="*/ 3681565 h 6876022"/>
              <a:gd name="connsiteX41" fmla="*/ 2113837 w 5545537"/>
              <a:gd name="connsiteY41" fmla="*/ 2637449 h 6876022"/>
              <a:gd name="connsiteX42" fmla="*/ 2114775 w 5545537"/>
              <a:gd name="connsiteY42" fmla="*/ 2637449 h 6876022"/>
              <a:gd name="connsiteX43" fmla="*/ 2113835 w 5545537"/>
              <a:gd name="connsiteY43" fmla="*/ 2628122 h 6876022"/>
              <a:gd name="connsiteX44" fmla="*/ 2635893 w 5545537"/>
              <a:gd name="connsiteY44" fmla="*/ 2106064 h 6876022"/>
              <a:gd name="connsiteX45" fmla="*/ 2649648 w 5545537"/>
              <a:gd name="connsiteY45" fmla="*/ 2107451 h 6876022"/>
              <a:gd name="connsiteX46" fmla="*/ 2649648 w 5545537"/>
              <a:gd name="connsiteY46" fmla="*/ 2090015 h 6876022"/>
              <a:gd name="connsiteX47" fmla="*/ 2635894 w 5545537"/>
              <a:gd name="connsiteY47" fmla="*/ 2091401 h 6876022"/>
              <a:gd name="connsiteX48" fmla="*/ 2113836 w 5545537"/>
              <a:gd name="connsiteY48" fmla="*/ 1569343 h 6876022"/>
              <a:gd name="connsiteX49" fmla="*/ 2635894 w 5545537"/>
              <a:gd name="connsiteY49" fmla="*/ 1047285 h 6876022"/>
              <a:gd name="connsiteX50" fmla="*/ 2649648 w 5545537"/>
              <a:gd name="connsiteY50" fmla="*/ 1048672 h 6876022"/>
              <a:gd name="connsiteX51" fmla="*/ 2649648 w 5545537"/>
              <a:gd name="connsiteY51" fmla="*/ 1043268 h 6876022"/>
              <a:gd name="connsiteX52" fmla="*/ 2689899 w 5545537"/>
              <a:gd name="connsiteY52" fmla="*/ 1039210 h 6876022"/>
              <a:gd name="connsiteX53" fmla="*/ 2689899 w 5545537"/>
              <a:gd name="connsiteY53" fmla="*/ 1038672 h 6876022"/>
              <a:gd name="connsiteX54" fmla="*/ 2635893 w 5545537"/>
              <a:gd name="connsiteY54" fmla="*/ 1044116 h 6876022"/>
              <a:gd name="connsiteX55" fmla="*/ 2113835 w 5545537"/>
              <a:gd name="connsiteY55" fmla="*/ 522058 h 6876022"/>
              <a:gd name="connsiteX56" fmla="*/ 2635893 w 5545537"/>
              <a:gd name="connsiteY56" fmla="*/ 0 h 6876022"/>
              <a:gd name="connsiteX0" fmla="*/ 1577115 w 5545537"/>
              <a:gd name="connsiteY0" fmla="*/ 2106064 h 6876022"/>
              <a:gd name="connsiteX1" fmla="*/ 2099173 w 5545537"/>
              <a:gd name="connsiteY1" fmla="*/ 2628122 h 6876022"/>
              <a:gd name="connsiteX2" fmla="*/ 1577115 w 5545537"/>
              <a:gd name="connsiteY2" fmla="*/ 3150180 h 6876022"/>
              <a:gd name="connsiteX3" fmla="*/ 1055057 w 5545537"/>
              <a:gd name="connsiteY3" fmla="*/ 2628122 h 6876022"/>
              <a:gd name="connsiteX4" fmla="*/ 1577115 w 5545537"/>
              <a:gd name="connsiteY4" fmla="*/ 2106064 h 6876022"/>
              <a:gd name="connsiteX5" fmla="*/ 2635893 w 5545537"/>
              <a:gd name="connsiteY5" fmla="*/ 0 h 6876022"/>
              <a:gd name="connsiteX6" fmla="*/ 2649648 w 5545537"/>
              <a:gd name="connsiteY6" fmla="*/ 1387 h 6876022"/>
              <a:gd name="connsiteX7" fmla="*/ 2649648 w 5545537"/>
              <a:gd name="connsiteY7" fmla="*/ 537 h 6876022"/>
              <a:gd name="connsiteX8" fmla="*/ 2689899 w 5545537"/>
              <a:gd name="connsiteY8" fmla="*/ 537 h 6876022"/>
              <a:gd name="connsiteX9" fmla="*/ 2689899 w 5545537"/>
              <a:gd name="connsiteY9" fmla="*/ 0 h 6876022"/>
              <a:gd name="connsiteX10" fmla="*/ 3846766 w 5545537"/>
              <a:gd name="connsiteY10" fmla="*/ 0 h 6876022"/>
              <a:gd name="connsiteX11" fmla="*/ 3846766 w 5545537"/>
              <a:gd name="connsiteY11" fmla="*/ 537 h 6876022"/>
              <a:gd name="connsiteX12" fmla="*/ 5545537 w 5545537"/>
              <a:gd name="connsiteY12" fmla="*/ 537 h 6876022"/>
              <a:gd name="connsiteX13" fmla="*/ 5545537 w 5545537"/>
              <a:gd name="connsiteY13" fmla="*/ 6876000 h 6876022"/>
              <a:gd name="connsiteX14" fmla="*/ 1072488 w 5545537"/>
              <a:gd name="connsiteY14" fmla="*/ 6863300 h 6876022"/>
              <a:gd name="connsiteX15" fmla="*/ 1069719 w 5545537"/>
              <a:gd name="connsiteY15" fmla="*/ 6318334 h 6876022"/>
              <a:gd name="connsiteX16" fmla="*/ 1069720 w 5545537"/>
              <a:gd name="connsiteY16" fmla="*/ 6318321 h 6876022"/>
              <a:gd name="connsiteX17" fmla="*/ 1069719 w 5545537"/>
              <a:gd name="connsiteY17" fmla="*/ 6318310 h 6876022"/>
              <a:gd name="connsiteX18" fmla="*/ 1061010 w 5545537"/>
              <a:gd name="connsiteY18" fmla="*/ 6219603 h 6876022"/>
              <a:gd name="connsiteX19" fmla="*/ 624433 w 5545537"/>
              <a:gd name="connsiteY19" fmla="*/ 5771972 h 6876022"/>
              <a:gd name="connsiteX20" fmla="*/ 426816 w 5545537"/>
              <a:gd name="connsiteY20" fmla="*/ 5735384 h 6876022"/>
              <a:gd name="connsiteX21" fmla="*/ 9971 w 5545537"/>
              <a:gd name="connsiteY21" fmla="*/ 5223932 h 6876022"/>
              <a:gd name="connsiteX22" fmla="*/ 426816 w 5545537"/>
              <a:gd name="connsiteY22" fmla="*/ 4712481 h 6876022"/>
              <a:gd name="connsiteX23" fmla="*/ 512040 w 5545537"/>
              <a:gd name="connsiteY23" fmla="*/ 4703889 h 6876022"/>
              <a:gd name="connsiteX24" fmla="*/ 512040 w 5545537"/>
              <a:gd name="connsiteY24" fmla="*/ 4703511 h 6876022"/>
              <a:gd name="connsiteX25" fmla="*/ 423086 w 5545537"/>
              <a:gd name="connsiteY25" fmla="*/ 4694544 h 6876022"/>
              <a:gd name="connsiteX26" fmla="*/ 0 w 5545537"/>
              <a:gd name="connsiteY26" fmla="*/ 4175435 h 6876022"/>
              <a:gd name="connsiteX27" fmla="*/ 529874 w 5545537"/>
              <a:gd name="connsiteY27" fmla="*/ 3645561 h 6876022"/>
              <a:gd name="connsiteX28" fmla="*/ 1048983 w 5545537"/>
              <a:gd name="connsiteY28" fmla="*/ 4068647 h 6876022"/>
              <a:gd name="connsiteX29" fmla="*/ 1057146 w 5545537"/>
              <a:gd name="connsiteY29" fmla="*/ 4149617 h 6876022"/>
              <a:gd name="connsiteX30" fmla="*/ 1069719 w 5545537"/>
              <a:gd name="connsiteY30" fmla="*/ 4620012 h 6876022"/>
              <a:gd name="connsiteX31" fmla="*/ 1095113 w 5545537"/>
              <a:gd name="connsiteY31" fmla="*/ 4538207 h 6876022"/>
              <a:gd name="connsiteX32" fmla="*/ 1576145 w 5545537"/>
              <a:gd name="connsiteY32" fmla="*/ 4219357 h 6876022"/>
              <a:gd name="connsiteX33" fmla="*/ 1609779 w 5545537"/>
              <a:gd name="connsiteY33" fmla="*/ 4222748 h 6876022"/>
              <a:gd name="connsiteX34" fmla="*/ 1609779 w 5545537"/>
              <a:gd name="connsiteY34" fmla="*/ 4205666 h 6876022"/>
              <a:gd name="connsiteX35" fmla="*/ 1577115 w 5545537"/>
              <a:gd name="connsiteY35" fmla="*/ 4208959 h 6876022"/>
              <a:gd name="connsiteX36" fmla="*/ 1055057 w 5545537"/>
              <a:gd name="connsiteY36" fmla="*/ 3686901 h 6876022"/>
              <a:gd name="connsiteX37" fmla="*/ 1577115 w 5545537"/>
              <a:gd name="connsiteY37" fmla="*/ 3164843 h 6876022"/>
              <a:gd name="connsiteX38" fmla="*/ 2088567 w 5545537"/>
              <a:gd name="connsiteY38" fmla="*/ 3581688 h 6876022"/>
              <a:gd name="connsiteX39" fmla="*/ 2098635 w 5545537"/>
              <a:gd name="connsiteY39" fmla="*/ 3681565 h 6876022"/>
              <a:gd name="connsiteX40" fmla="*/ 2113837 w 5545537"/>
              <a:gd name="connsiteY40" fmla="*/ 3681565 h 6876022"/>
              <a:gd name="connsiteX41" fmla="*/ 2113837 w 5545537"/>
              <a:gd name="connsiteY41" fmla="*/ 2637449 h 6876022"/>
              <a:gd name="connsiteX42" fmla="*/ 2114775 w 5545537"/>
              <a:gd name="connsiteY42" fmla="*/ 2637449 h 6876022"/>
              <a:gd name="connsiteX43" fmla="*/ 2113835 w 5545537"/>
              <a:gd name="connsiteY43" fmla="*/ 2628122 h 6876022"/>
              <a:gd name="connsiteX44" fmla="*/ 2635893 w 5545537"/>
              <a:gd name="connsiteY44" fmla="*/ 2106064 h 6876022"/>
              <a:gd name="connsiteX45" fmla="*/ 2649648 w 5545537"/>
              <a:gd name="connsiteY45" fmla="*/ 2107451 h 6876022"/>
              <a:gd name="connsiteX46" fmla="*/ 2649648 w 5545537"/>
              <a:gd name="connsiteY46" fmla="*/ 2090015 h 6876022"/>
              <a:gd name="connsiteX47" fmla="*/ 2635894 w 5545537"/>
              <a:gd name="connsiteY47" fmla="*/ 2091401 h 6876022"/>
              <a:gd name="connsiteX48" fmla="*/ 2113836 w 5545537"/>
              <a:gd name="connsiteY48" fmla="*/ 1569343 h 6876022"/>
              <a:gd name="connsiteX49" fmla="*/ 2635894 w 5545537"/>
              <a:gd name="connsiteY49" fmla="*/ 1047285 h 6876022"/>
              <a:gd name="connsiteX50" fmla="*/ 2649648 w 5545537"/>
              <a:gd name="connsiteY50" fmla="*/ 1048672 h 6876022"/>
              <a:gd name="connsiteX51" fmla="*/ 2649648 w 5545537"/>
              <a:gd name="connsiteY51" fmla="*/ 1043268 h 6876022"/>
              <a:gd name="connsiteX52" fmla="*/ 2689899 w 5545537"/>
              <a:gd name="connsiteY52" fmla="*/ 1039210 h 6876022"/>
              <a:gd name="connsiteX53" fmla="*/ 2689899 w 5545537"/>
              <a:gd name="connsiteY53" fmla="*/ 1038672 h 6876022"/>
              <a:gd name="connsiteX54" fmla="*/ 2635893 w 5545537"/>
              <a:gd name="connsiteY54" fmla="*/ 1044116 h 6876022"/>
              <a:gd name="connsiteX55" fmla="*/ 2113835 w 5545537"/>
              <a:gd name="connsiteY55" fmla="*/ 522058 h 6876022"/>
              <a:gd name="connsiteX56" fmla="*/ 2635893 w 5545537"/>
              <a:gd name="connsiteY56" fmla="*/ 0 h 6876022"/>
              <a:gd name="connsiteX0" fmla="*/ 1577115 w 5545537"/>
              <a:gd name="connsiteY0" fmla="*/ 2106064 h 6876022"/>
              <a:gd name="connsiteX1" fmla="*/ 2099173 w 5545537"/>
              <a:gd name="connsiteY1" fmla="*/ 2628122 h 6876022"/>
              <a:gd name="connsiteX2" fmla="*/ 1577115 w 5545537"/>
              <a:gd name="connsiteY2" fmla="*/ 3150180 h 6876022"/>
              <a:gd name="connsiteX3" fmla="*/ 1055057 w 5545537"/>
              <a:gd name="connsiteY3" fmla="*/ 2628122 h 6876022"/>
              <a:gd name="connsiteX4" fmla="*/ 1577115 w 5545537"/>
              <a:gd name="connsiteY4" fmla="*/ 2106064 h 6876022"/>
              <a:gd name="connsiteX5" fmla="*/ 2635893 w 5545537"/>
              <a:gd name="connsiteY5" fmla="*/ 0 h 6876022"/>
              <a:gd name="connsiteX6" fmla="*/ 2649648 w 5545537"/>
              <a:gd name="connsiteY6" fmla="*/ 1387 h 6876022"/>
              <a:gd name="connsiteX7" fmla="*/ 2649648 w 5545537"/>
              <a:gd name="connsiteY7" fmla="*/ 537 h 6876022"/>
              <a:gd name="connsiteX8" fmla="*/ 2689899 w 5545537"/>
              <a:gd name="connsiteY8" fmla="*/ 537 h 6876022"/>
              <a:gd name="connsiteX9" fmla="*/ 2689899 w 5545537"/>
              <a:gd name="connsiteY9" fmla="*/ 0 h 6876022"/>
              <a:gd name="connsiteX10" fmla="*/ 3846766 w 5545537"/>
              <a:gd name="connsiteY10" fmla="*/ 0 h 6876022"/>
              <a:gd name="connsiteX11" fmla="*/ 3846766 w 5545537"/>
              <a:gd name="connsiteY11" fmla="*/ 537 h 6876022"/>
              <a:gd name="connsiteX12" fmla="*/ 5545537 w 5545537"/>
              <a:gd name="connsiteY12" fmla="*/ 537 h 6876022"/>
              <a:gd name="connsiteX13" fmla="*/ 5545537 w 5545537"/>
              <a:gd name="connsiteY13" fmla="*/ 6876000 h 6876022"/>
              <a:gd name="connsiteX14" fmla="*/ 1067337 w 5545537"/>
              <a:gd name="connsiteY14" fmla="*/ 6863300 h 6876022"/>
              <a:gd name="connsiteX15" fmla="*/ 1069719 w 5545537"/>
              <a:gd name="connsiteY15" fmla="*/ 6318334 h 6876022"/>
              <a:gd name="connsiteX16" fmla="*/ 1069720 w 5545537"/>
              <a:gd name="connsiteY16" fmla="*/ 6318321 h 6876022"/>
              <a:gd name="connsiteX17" fmla="*/ 1069719 w 5545537"/>
              <a:gd name="connsiteY17" fmla="*/ 6318310 h 6876022"/>
              <a:gd name="connsiteX18" fmla="*/ 1061010 w 5545537"/>
              <a:gd name="connsiteY18" fmla="*/ 6219603 h 6876022"/>
              <a:gd name="connsiteX19" fmla="*/ 624433 w 5545537"/>
              <a:gd name="connsiteY19" fmla="*/ 5771972 h 6876022"/>
              <a:gd name="connsiteX20" fmla="*/ 426816 w 5545537"/>
              <a:gd name="connsiteY20" fmla="*/ 5735384 h 6876022"/>
              <a:gd name="connsiteX21" fmla="*/ 9971 w 5545537"/>
              <a:gd name="connsiteY21" fmla="*/ 5223932 h 6876022"/>
              <a:gd name="connsiteX22" fmla="*/ 426816 w 5545537"/>
              <a:gd name="connsiteY22" fmla="*/ 4712481 h 6876022"/>
              <a:gd name="connsiteX23" fmla="*/ 512040 w 5545537"/>
              <a:gd name="connsiteY23" fmla="*/ 4703889 h 6876022"/>
              <a:gd name="connsiteX24" fmla="*/ 512040 w 5545537"/>
              <a:gd name="connsiteY24" fmla="*/ 4703511 h 6876022"/>
              <a:gd name="connsiteX25" fmla="*/ 423086 w 5545537"/>
              <a:gd name="connsiteY25" fmla="*/ 4694544 h 6876022"/>
              <a:gd name="connsiteX26" fmla="*/ 0 w 5545537"/>
              <a:gd name="connsiteY26" fmla="*/ 4175435 h 6876022"/>
              <a:gd name="connsiteX27" fmla="*/ 529874 w 5545537"/>
              <a:gd name="connsiteY27" fmla="*/ 3645561 h 6876022"/>
              <a:gd name="connsiteX28" fmla="*/ 1048983 w 5545537"/>
              <a:gd name="connsiteY28" fmla="*/ 4068647 h 6876022"/>
              <a:gd name="connsiteX29" fmla="*/ 1057146 w 5545537"/>
              <a:gd name="connsiteY29" fmla="*/ 4149617 h 6876022"/>
              <a:gd name="connsiteX30" fmla="*/ 1069719 w 5545537"/>
              <a:gd name="connsiteY30" fmla="*/ 4620012 h 6876022"/>
              <a:gd name="connsiteX31" fmla="*/ 1095113 w 5545537"/>
              <a:gd name="connsiteY31" fmla="*/ 4538207 h 6876022"/>
              <a:gd name="connsiteX32" fmla="*/ 1576145 w 5545537"/>
              <a:gd name="connsiteY32" fmla="*/ 4219357 h 6876022"/>
              <a:gd name="connsiteX33" fmla="*/ 1609779 w 5545537"/>
              <a:gd name="connsiteY33" fmla="*/ 4222748 h 6876022"/>
              <a:gd name="connsiteX34" fmla="*/ 1609779 w 5545537"/>
              <a:gd name="connsiteY34" fmla="*/ 4205666 h 6876022"/>
              <a:gd name="connsiteX35" fmla="*/ 1577115 w 5545537"/>
              <a:gd name="connsiteY35" fmla="*/ 4208959 h 6876022"/>
              <a:gd name="connsiteX36" fmla="*/ 1055057 w 5545537"/>
              <a:gd name="connsiteY36" fmla="*/ 3686901 h 6876022"/>
              <a:gd name="connsiteX37" fmla="*/ 1577115 w 5545537"/>
              <a:gd name="connsiteY37" fmla="*/ 3164843 h 6876022"/>
              <a:gd name="connsiteX38" fmla="*/ 2088567 w 5545537"/>
              <a:gd name="connsiteY38" fmla="*/ 3581688 h 6876022"/>
              <a:gd name="connsiteX39" fmla="*/ 2098635 w 5545537"/>
              <a:gd name="connsiteY39" fmla="*/ 3681565 h 6876022"/>
              <a:gd name="connsiteX40" fmla="*/ 2113837 w 5545537"/>
              <a:gd name="connsiteY40" fmla="*/ 3681565 h 6876022"/>
              <a:gd name="connsiteX41" fmla="*/ 2113837 w 5545537"/>
              <a:gd name="connsiteY41" fmla="*/ 2637449 h 6876022"/>
              <a:gd name="connsiteX42" fmla="*/ 2114775 w 5545537"/>
              <a:gd name="connsiteY42" fmla="*/ 2637449 h 6876022"/>
              <a:gd name="connsiteX43" fmla="*/ 2113835 w 5545537"/>
              <a:gd name="connsiteY43" fmla="*/ 2628122 h 6876022"/>
              <a:gd name="connsiteX44" fmla="*/ 2635893 w 5545537"/>
              <a:gd name="connsiteY44" fmla="*/ 2106064 h 6876022"/>
              <a:gd name="connsiteX45" fmla="*/ 2649648 w 5545537"/>
              <a:gd name="connsiteY45" fmla="*/ 2107451 h 6876022"/>
              <a:gd name="connsiteX46" fmla="*/ 2649648 w 5545537"/>
              <a:gd name="connsiteY46" fmla="*/ 2090015 h 6876022"/>
              <a:gd name="connsiteX47" fmla="*/ 2635894 w 5545537"/>
              <a:gd name="connsiteY47" fmla="*/ 2091401 h 6876022"/>
              <a:gd name="connsiteX48" fmla="*/ 2113836 w 5545537"/>
              <a:gd name="connsiteY48" fmla="*/ 1569343 h 6876022"/>
              <a:gd name="connsiteX49" fmla="*/ 2635894 w 5545537"/>
              <a:gd name="connsiteY49" fmla="*/ 1047285 h 6876022"/>
              <a:gd name="connsiteX50" fmla="*/ 2649648 w 5545537"/>
              <a:gd name="connsiteY50" fmla="*/ 1048672 h 6876022"/>
              <a:gd name="connsiteX51" fmla="*/ 2649648 w 5545537"/>
              <a:gd name="connsiteY51" fmla="*/ 1043268 h 6876022"/>
              <a:gd name="connsiteX52" fmla="*/ 2689899 w 5545537"/>
              <a:gd name="connsiteY52" fmla="*/ 1039210 h 6876022"/>
              <a:gd name="connsiteX53" fmla="*/ 2689899 w 5545537"/>
              <a:gd name="connsiteY53" fmla="*/ 1038672 h 6876022"/>
              <a:gd name="connsiteX54" fmla="*/ 2635893 w 5545537"/>
              <a:gd name="connsiteY54" fmla="*/ 1044116 h 6876022"/>
              <a:gd name="connsiteX55" fmla="*/ 2113835 w 5545537"/>
              <a:gd name="connsiteY55" fmla="*/ 522058 h 6876022"/>
              <a:gd name="connsiteX56" fmla="*/ 2635893 w 5545537"/>
              <a:gd name="connsiteY56" fmla="*/ 0 h 6876022"/>
              <a:gd name="connsiteX0" fmla="*/ 1577115 w 5545537"/>
              <a:gd name="connsiteY0" fmla="*/ 2106064 h 6942972"/>
              <a:gd name="connsiteX1" fmla="*/ 2099173 w 5545537"/>
              <a:gd name="connsiteY1" fmla="*/ 2628122 h 6942972"/>
              <a:gd name="connsiteX2" fmla="*/ 1577115 w 5545537"/>
              <a:gd name="connsiteY2" fmla="*/ 3150180 h 6942972"/>
              <a:gd name="connsiteX3" fmla="*/ 1055057 w 5545537"/>
              <a:gd name="connsiteY3" fmla="*/ 2628122 h 6942972"/>
              <a:gd name="connsiteX4" fmla="*/ 1577115 w 5545537"/>
              <a:gd name="connsiteY4" fmla="*/ 2106064 h 6942972"/>
              <a:gd name="connsiteX5" fmla="*/ 2635893 w 5545537"/>
              <a:gd name="connsiteY5" fmla="*/ 0 h 6942972"/>
              <a:gd name="connsiteX6" fmla="*/ 2649648 w 5545537"/>
              <a:gd name="connsiteY6" fmla="*/ 1387 h 6942972"/>
              <a:gd name="connsiteX7" fmla="*/ 2649648 w 5545537"/>
              <a:gd name="connsiteY7" fmla="*/ 537 h 6942972"/>
              <a:gd name="connsiteX8" fmla="*/ 2689899 w 5545537"/>
              <a:gd name="connsiteY8" fmla="*/ 537 h 6942972"/>
              <a:gd name="connsiteX9" fmla="*/ 2689899 w 5545537"/>
              <a:gd name="connsiteY9" fmla="*/ 0 h 6942972"/>
              <a:gd name="connsiteX10" fmla="*/ 3846766 w 5545537"/>
              <a:gd name="connsiteY10" fmla="*/ 0 h 6942972"/>
              <a:gd name="connsiteX11" fmla="*/ 3846766 w 5545537"/>
              <a:gd name="connsiteY11" fmla="*/ 537 h 6942972"/>
              <a:gd name="connsiteX12" fmla="*/ 5545537 w 5545537"/>
              <a:gd name="connsiteY12" fmla="*/ 537 h 6942972"/>
              <a:gd name="connsiteX13" fmla="*/ 5540385 w 5545537"/>
              <a:gd name="connsiteY13" fmla="*/ 6942970 h 6942972"/>
              <a:gd name="connsiteX14" fmla="*/ 1067337 w 5545537"/>
              <a:gd name="connsiteY14" fmla="*/ 6863300 h 6942972"/>
              <a:gd name="connsiteX15" fmla="*/ 1069719 w 5545537"/>
              <a:gd name="connsiteY15" fmla="*/ 6318334 h 6942972"/>
              <a:gd name="connsiteX16" fmla="*/ 1069720 w 5545537"/>
              <a:gd name="connsiteY16" fmla="*/ 6318321 h 6942972"/>
              <a:gd name="connsiteX17" fmla="*/ 1069719 w 5545537"/>
              <a:gd name="connsiteY17" fmla="*/ 6318310 h 6942972"/>
              <a:gd name="connsiteX18" fmla="*/ 1061010 w 5545537"/>
              <a:gd name="connsiteY18" fmla="*/ 6219603 h 6942972"/>
              <a:gd name="connsiteX19" fmla="*/ 624433 w 5545537"/>
              <a:gd name="connsiteY19" fmla="*/ 5771972 h 6942972"/>
              <a:gd name="connsiteX20" fmla="*/ 426816 w 5545537"/>
              <a:gd name="connsiteY20" fmla="*/ 5735384 h 6942972"/>
              <a:gd name="connsiteX21" fmla="*/ 9971 w 5545537"/>
              <a:gd name="connsiteY21" fmla="*/ 5223932 h 6942972"/>
              <a:gd name="connsiteX22" fmla="*/ 426816 w 5545537"/>
              <a:gd name="connsiteY22" fmla="*/ 4712481 h 6942972"/>
              <a:gd name="connsiteX23" fmla="*/ 512040 w 5545537"/>
              <a:gd name="connsiteY23" fmla="*/ 4703889 h 6942972"/>
              <a:gd name="connsiteX24" fmla="*/ 512040 w 5545537"/>
              <a:gd name="connsiteY24" fmla="*/ 4703511 h 6942972"/>
              <a:gd name="connsiteX25" fmla="*/ 423086 w 5545537"/>
              <a:gd name="connsiteY25" fmla="*/ 4694544 h 6942972"/>
              <a:gd name="connsiteX26" fmla="*/ 0 w 5545537"/>
              <a:gd name="connsiteY26" fmla="*/ 4175435 h 6942972"/>
              <a:gd name="connsiteX27" fmla="*/ 529874 w 5545537"/>
              <a:gd name="connsiteY27" fmla="*/ 3645561 h 6942972"/>
              <a:gd name="connsiteX28" fmla="*/ 1048983 w 5545537"/>
              <a:gd name="connsiteY28" fmla="*/ 4068647 h 6942972"/>
              <a:gd name="connsiteX29" fmla="*/ 1057146 w 5545537"/>
              <a:gd name="connsiteY29" fmla="*/ 4149617 h 6942972"/>
              <a:gd name="connsiteX30" fmla="*/ 1069719 w 5545537"/>
              <a:gd name="connsiteY30" fmla="*/ 4620012 h 6942972"/>
              <a:gd name="connsiteX31" fmla="*/ 1095113 w 5545537"/>
              <a:gd name="connsiteY31" fmla="*/ 4538207 h 6942972"/>
              <a:gd name="connsiteX32" fmla="*/ 1576145 w 5545537"/>
              <a:gd name="connsiteY32" fmla="*/ 4219357 h 6942972"/>
              <a:gd name="connsiteX33" fmla="*/ 1609779 w 5545537"/>
              <a:gd name="connsiteY33" fmla="*/ 4222748 h 6942972"/>
              <a:gd name="connsiteX34" fmla="*/ 1609779 w 5545537"/>
              <a:gd name="connsiteY34" fmla="*/ 4205666 h 6942972"/>
              <a:gd name="connsiteX35" fmla="*/ 1577115 w 5545537"/>
              <a:gd name="connsiteY35" fmla="*/ 4208959 h 6942972"/>
              <a:gd name="connsiteX36" fmla="*/ 1055057 w 5545537"/>
              <a:gd name="connsiteY36" fmla="*/ 3686901 h 6942972"/>
              <a:gd name="connsiteX37" fmla="*/ 1577115 w 5545537"/>
              <a:gd name="connsiteY37" fmla="*/ 3164843 h 6942972"/>
              <a:gd name="connsiteX38" fmla="*/ 2088567 w 5545537"/>
              <a:gd name="connsiteY38" fmla="*/ 3581688 h 6942972"/>
              <a:gd name="connsiteX39" fmla="*/ 2098635 w 5545537"/>
              <a:gd name="connsiteY39" fmla="*/ 3681565 h 6942972"/>
              <a:gd name="connsiteX40" fmla="*/ 2113837 w 5545537"/>
              <a:gd name="connsiteY40" fmla="*/ 3681565 h 6942972"/>
              <a:gd name="connsiteX41" fmla="*/ 2113837 w 5545537"/>
              <a:gd name="connsiteY41" fmla="*/ 2637449 h 6942972"/>
              <a:gd name="connsiteX42" fmla="*/ 2114775 w 5545537"/>
              <a:gd name="connsiteY42" fmla="*/ 2637449 h 6942972"/>
              <a:gd name="connsiteX43" fmla="*/ 2113835 w 5545537"/>
              <a:gd name="connsiteY43" fmla="*/ 2628122 h 6942972"/>
              <a:gd name="connsiteX44" fmla="*/ 2635893 w 5545537"/>
              <a:gd name="connsiteY44" fmla="*/ 2106064 h 6942972"/>
              <a:gd name="connsiteX45" fmla="*/ 2649648 w 5545537"/>
              <a:gd name="connsiteY45" fmla="*/ 2107451 h 6942972"/>
              <a:gd name="connsiteX46" fmla="*/ 2649648 w 5545537"/>
              <a:gd name="connsiteY46" fmla="*/ 2090015 h 6942972"/>
              <a:gd name="connsiteX47" fmla="*/ 2635894 w 5545537"/>
              <a:gd name="connsiteY47" fmla="*/ 2091401 h 6942972"/>
              <a:gd name="connsiteX48" fmla="*/ 2113836 w 5545537"/>
              <a:gd name="connsiteY48" fmla="*/ 1569343 h 6942972"/>
              <a:gd name="connsiteX49" fmla="*/ 2635894 w 5545537"/>
              <a:gd name="connsiteY49" fmla="*/ 1047285 h 6942972"/>
              <a:gd name="connsiteX50" fmla="*/ 2649648 w 5545537"/>
              <a:gd name="connsiteY50" fmla="*/ 1048672 h 6942972"/>
              <a:gd name="connsiteX51" fmla="*/ 2649648 w 5545537"/>
              <a:gd name="connsiteY51" fmla="*/ 1043268 h 6942972"/>
              <a:gd name="connsiteX52" fmla="*/ 2689899 w 5545537"/>
              <a:gd name="connsiteY52" fmla="*/ 1039210 h 6942972"/>
              <a:gd name="connsiteX53" fmla="*/ 2689899 w 5545537"/>
              <a:gd name="connsiteY53" fmla="*/ 1038672 h 6942972"/>
              <a:gd name="connsiteX54" fmla="*/ 2635893 w 5545537"/>
              <a:gd name="connsiteY54" fmla="*/ 1044116 h 6942972"/>
              <a:gd name="connsiteX55" fmla="*/ 2113835 w 5545537"/>
              <a:gd name="connsiteY55" fmla="*/ 522058 h 6942972"/>
              <a:gd name="connsiteX56" fmla="*/ 2635893 w 5545537"/>
              <a:gd name="connsiteY56" fmla="*/ 0 h 6942972"/>
              <a:gd name="connsiteX0" fmla="*/ 1577115 w 5545537"/>
              <a:gd name="connsiteY0" fmla="*/ 2106064 h 6863435"/>
              <a:gd name="connsiteX1" fmla="*/ 2099173 w 5545537"/>
              <a:gd name="connsiteY1" fmla="*/ 2628122 h 6863435"/>
              <a:gd name="connsiteX2" fmla="*/ 1577115 w 5545537"/>
              <a:gd name="connsiteY2" fmla="*/ 3150180 h 6863435"/>
              <a:gd name="connsiteX3" fmla="*/ 1055057 w 5545537"/>
              <a:gd name="connsiteY3" fmla="*/ 2628122 h 6863435"/>
              <a:gd name="connsiteX4" fmla="*/ 1577115 w 5545537"/>
              <a:gd name="connsiteY4" fmla="*/ 2106064 h 6863435"/>
              <a:gd name="connsiteX5" fmla="*/ 2635893 w 5545537"/>
              <a:gd name="connsiteY5" fmla="*/ 0 h 6863435"/>
              <a:gd name="connsiteX6" fmla="*/ 2649648 w 5545537"/>
              <a:gd name="connsiteY6" fmla="*/ 1387 h 6863435"/>
              <a:gd name="connsiteX7" fmla="*/ 2649648 w 5545537"/>
              <a:gd name="connsiteY7" fmla="*/ 537 h 6863435"/>
              <a:gd name="connsiteX8" fmla="*/ 2689899 w 5545537"/>
              <a:gd name="connsiteY8" fmla="*/ 537 h 6863435"/>
              <a:gd name="connsiteX9" fmla="*/ 2689899 w 5545537"/>
              <a:gd name="connsiteY9" fmla="*/ 0 h 6863435"/>
              <a:gd name="connsiteX10" fmla="*/ 3846766 w 5545537"/>
              <a:gd name="connsiteY10" fmla="*/ 0 h 6863435"/>
              <a:gd name="connsiteX11" fmla="*/ 3846766 w 5545537"/>
              <a:gd name="connsiteY11" fmla="*/ 537 h 6863435"/>
              <a:gd name="connsiteX12" fmla="*/ 5545537 w 5545537"/>
              <a:gd name="connsiteY12" fmla="*/ 537 h 6863435"/>
              <a:gd name="connsiteX13" fmla="*/ 5452809 w 5545537"/>
              <a:gd name="connsiteY13" fmla="*/ 6770393 h 6863435"/>
              <a:gd name="connsiteX14" fmla="*/ 1067337 w 5545537"/>
              <a:gd name="connsiteY14" fmla="*/ 6863300 h 6863435"/>
              <a:gd name="connsiteX15" fmla="*/ 1069719 w 5545537"/>
              <a:gd name="connsiteY15" fmla="*/ 6318334 h 6863435"/>
              <a:gd name="connsiteX16" fmla="*/ 1069720 w 5545537"/>
              <a:gd name="connsiteY16" fmla="*/ 6318321 h 6863435"/>
              <a:gd name="connsiteX17" fmla="*/ 1069719 w 5545537"/>
              <a:gd name="connsiteY17" fmla="*/ 6318310 h 6863435"/>
              <a:gd name="connsiteX18" fmla="*/ 1061010 w 5545537"/>
              <a:gd name="connsiteY18" fmla="*/ 6219603 h 6863435"/>
              <a:gd name="connsiteX19" fmla="*/ 624433 w 5545537"/>
              <a:gd name="connsiteY19" fmla="*/ 5771972 h 6863435"/>
              <a:gd name="connsiteX20" fmla="*/ 426816 w 5545537"/>
              <a:gd name="connsiteY20" fmla="*/ 5735384 h 6863435"/>
              <a:gd name="connsiteX21" fmla="*/ 9971 w 5545537"/>
              <a:gd name="connsiteY21" fmla="*/ 5223932 h 6863435"/>
              <a:gd name="connsiteX22" fmla="*/ 426816 w 5545537"/>
              <a:gd name="connsiteY22" fmla="*/ 4712481 h 6863435"/>
              <a:gd name="connsiteX23" fmla="*/ 512040 w 5545537"/>
              <a:gd name="connsiteY23" fmla="*/ 4703889 h 6863435"/>
              <a:gd name="connsiteX24" fmla="*/ 512040 w 5545537"/>
              <a:gd name="connsiteY24" fmla="*/ 4703511 h 6863435"/>
              <a:gd name="connsiteX25" fmla="*/ 423086 w 5545537"/>
              <a:gd name="connsiteY25" fmla="*/ 4694544 h 6863435"/>
              <a:gd name="connsiteX26" fmla="*/ 0 w 5545537"/>
              <a:gd name="connsiteY26" fmla="*/ 4175435 h 6863435"/>
              <a:gd name="connsiteX27" fmla="*/ 529874 w 5545537"/>
              <a:gd name="connsiteY27" fmla="*/ 3645561 h 6863435"/>
              <a:gd name="connsiteX28" fmla="*/ 1048983 w 5545537"/>
              <a:gd name="connsiteY28" fmla="*/ 4068647 h 6863435"/>
              <a:gd name="connsiteX29" fmla="*/ 1057146 w 5545537"/>
              <a:gd name="connsiteY29" fmla="*/ 4149617 h 6863435"/>
              <a:gd name="connsiteX30" fmla="*/ 1069719 w 5545537"/>
              <a:gd name="connsiteY30" fmla="*/ 4620012 h 6863435"/>
              <a:gd name="connsiteX31" fmla="*/ 1095113 w 5545537"/>
              <a:gd name="connsiteY31" fmla="*/ 4538207 h 6863435"/>
              <a:gd name="connsiteX32" fmla="*/ 1576145 w 5545537"/>
              <a:gd name="connsiteY32" fmla="*/ 4219357 h 6863435"/>
              <a:gd name="connsiteX33" fmla="*/ 1609779 w 5545537"/>
              <a:gd name="connsiteY33" fmla="*/ 4222748 h 6863435"/>
              <a:gd name="connsiteX34" fmla="*/ 1609779 w 5545537"/>
              <a:gd name="connsiteY34" fmla="*/ 4205666 h 6863435"/>
              <a:gd name="connsiteX35" fmla="*/ 1577115 w 5545537"/>
              <a:gd name="connsiteY35" fmla="*/ 4208959 h 6863435"/>
              <a:gd name="connsiteX36" fmla="*/ 1055057 w 5545537"/>
              <a:gd name="connsiteY36" fmla="*/ 3686901 h 6863435"/>
              <a:gd name="connsiteX37" fmla="*/ 1577115 w 5545537"/>
              <a:gd name="connsiteY37" fmla="*/ 3164843 h 6863435"/>
              <a:gd name="connsiteX38" fmla="*/ 2088567 w 5545537"/>
              <a:gd name="connsiteY38" fmla="*/ 3581688 h 6863435"/>
              <a:gd name="connsiteX39" fmla="*/ 2098635 w 5545537"/>
              <a:gd name="connsiteY39" fmla="*/ 3681565 h 6863435"/>
              <a:gd name="connsiteX40" fmla="*/ 2113837 w 5545537"/>
              <a:gd name="connsiteY40" fmla="*/ 3681565 h 6863435"/>
              <a:gd name="connsiteX41" fmla="*/ 2113837 w 5545537"/>
              <a:gd name="connsiteY41" fmla="*/ 2637449 h 6863435"/>
              <a:gd name="connsiteX42" fmla="*/ 2114775 w 5545537"/>
              <a:gd name="connsiteY42" fmla="*/ 2637449 h 6863435"/>
              <a:gd name="connsiteX43" fmla="*/ 2113835 w 5545537"/>
              <a:gd name="connsiteY43" fmla="*/ 2628122 h 6863435"/>
              <a:gd name="connsiteX44" fmla="*/ 2635893 w 5545537"/>
              <a:gd name="connsiteY44" fmla="*/ 2106064 h 6863435"/>
              <a:gd name="connsiteX45" fmla="*/ 2649648 w 5545537"/>
              <a:gd name="connsiteY45" fmla="*/ 2107451 h 6863435"/>
              <a:gd name="connsiteX46" fmla="*/ 2649648 w 5545537"/>
              <a:gd name="connsiteY46" fmla="*/ 2090015 h 6863435"/>
              <a:gd name="connsiteX47" fmla="*/ 2635894 w 5545537"/>
              <a:gd name="connsiteY47" fmla="*/ 2091401 h 6863435"/>
              <a:gd name="connsiteX48" fmla="*/ 2113836 w 5545537"/>
              <a:gd name="connsiteY48" fmla="*/ 1569343 h 6863435"/>
              <a:gd name="connsiteX49" fmla="*/ 2635894 w 5545537"/>
              <a:gd name="connsiteY49" fmla="*/ 1047285 h 6863435"/>
              <a:gd name="connsiteX50" fmla="*/ 2649648 w 5545537"/>
              <a:gd name="connsiteY50" fmla="*/ 1048672 h 6863435"/>
              <a:gd name="connsiteX51" fmla="*/ 2649648 w 5545537"/>
              <a:gd name="connsiteY51" fmla="*/ 1043268 h 6863435"/>
              <a:gd name="connsiteX52" fmla="*/ 2689899 w 5545537"/>
              <a:gd name="connsiteY52" fmla="*/ 1039210 h 6863435"/>
              <a:gd name="connsiteX53" fmla="*/ 2689899 w 5545537"/>
              <a:gd name="connsiteY53" fmla="*/ 1038672 h 6863435"/>
              <a:gd name="connsiteX54" fmla="*/ 2635893 w 5545537"/>
              <a:gd name="connsiteY54" fmla="*/ 1044116 h 6863435"/>
              <a:gd name="connsiteX55" fmla="*/ 2113835 w 5545537"/>
              <a:gd name="connsiteY55" fmla="*/ 522058 h 6863435"/>
              <a:gd name="connsiteX56" fmla="*/ 2635893 w 5545537"/>
              <a:gd name="connsiteY56" fmla="*/ 0 h 6863435"/>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2689899 w 5546031"/>
              <a:gd name="connsiteY8" fmla="*/ 537 h 6864730"/>
              <a:gd name="connsiteX9" fmla="*/ 2689899 w 5546031"/>
              <a:gd name="connsiteY9" fmla="*/ 0 h 6864730"/>
              <a:gd name="connsiteX10" fmla="*/ 3846766 w 5546031"/>
              <a:gd name="connsiteY10" fmla="*/ 0 h 6864730"/>
              <a:gd name="connsiteX11" fmla="*/ 3846766 w 5546031"/>
              <a:gd name="connsiteY11" fmla="*/ 537 h 6864730"/>
              <a:gd name="connsiteX12" fmla="*/ 5545537 w 5546031"/>
              <a:gd name="connsiteY12" fmla="*/ 537 h 6864730"/>
              <a:gd name="connsiteX13" fmla="*/ 5545536 w 5546031"/>
              <a:gd name="connsiteY13" fmla="*/ 6860545 h 6864730"/>
              <a:gd name="connsiteX14" fmla="*/ 1067337 w 5546031"/>
              <a:gd name="connsiteY14" fmla="*/ 6863300 h 6864730"/>
              <a:gd name="connsiteX15" fmla="*/ 1069719 w 5546031"/>
              <a:gd name="connsiteY15" fmla="*/ 6318334 h 6864730"/>
              <a:gd name="connsiteX16" fmla="*/ 1069720 w 5546031"/>
              <a:gd name="connsiteY16" fmla="*/ 6318321 h 6864730"/>
              <a:gd name="connsiteX17" fmla="*/ 1069719 w 5546031"/>
              <a:gd name="connsiteY17" fmla="*/ 6318310 h 6864730"/>
              <a:gd name="connsiteX18" fmla="*/ 1061010 w 5546031"/>
              <a:gd name="connsiteY18" fmla="*/ 6219603 h 6864730"/>
              <a:gd name="connsiteX19" fmla="*/ 624433 w 5546031"/>
              <a:gd name="connsiteY19" fmla="*/ 5771972 h 6864730"/>
              <a:gd name="connsiteX20" fmla="*/ 426816 w 5546031"/>
              <a:gd name="connsiteY20" fmla="*/ 5735384 h 6864730"/>
              <a:gd name="connsiteX21" fmla="*/ 9971 w 5546031"/>
              <a:gd name="connsiteY21" fmla="*/ 5223932 h 6864730"/>
              <a:gd name="connsiteX22" fmla="*/ 426816 w 5546031"/>
              <a:gd name="connsiteY22" fmla="*/ 4712481 h 6864730"/>
              <a:gd name="connsiteX23" fmla="*/ 512040 w 5546031"/>
              <a:gd name="connsiteY23" fmla="*/ 4703889 h 6864730"/>
              <a:gd name="connsiteX24" fmla="*/ 512040 w 5546031"/>
              <a:gd name="connsiteY24" fmla="*/ 4703511 h 6864730"/>
              <a:gd name="connsiteX25" fmla="*/ 423086 w 5546031"/>
              <a:gd name="connsiteY25" fmla="*/ 4694544 h 6864730"/>
              <a:gd name="connsiteX26" fmla="*/ 0 w 5546031"/>
              <a:gd name="connsiteY26" fmla="*/ 4175435 h 6864730"/>
              <a:gd name="connsiteX27" fmla="*/ 529874 w 5546031"/>
              <a:gd name="connsiteY27" fmla="*/ 3645561 h 6864730"/>
              <a:gd name="connsiteX28" fmla="*/ 1048983 w 5546031"/>
              <a:gd name="connsiteY28" fmla="*/ 4068647 h 6864730"/>
              <a:gd name="connsiteX29" fmla="*/ 1057146 w 5546031"/>
              <a:gd name="connsiteY29" fmla="*/ 4149617 h 6864730"/>
              <a:gd name="connsiteX30" fmla="*/ 1069719 w 5546031"/>
              <a:gd name="connsiteY30" fmla="*/ 4620012 h 6864730"/>
              <a:gd name="connsiteX31" fmla="*/ 1095113 w 5546031"/>
              <a:gd name="connsiteY31" fmla="*/ 4538207 h 6864730"/>
              <a:gd name="connsiteX32" fmla="*/ 1576145 w 5546031"/>
              <a:gd name="connsiteY32" fmla="*/ 4219357 h 6864730"/>
              <a:gd name="connsiteX33" fmla="*/ 1609779 w 5546031"/>
              <a:gd name="connsiteY33" fmla="*/ 4222748 h 6864730"/>
              <a:gd name="connsiteX34" fmla="*/ 1609779 w 5546031"/>
              <a:gd name="connsiteY34" fmla="*/ 4205666 h 6864730"/>
              <a:gd name="connsiteX35" fmla="*/ 1577115 w 5546031"/>
              <a:gd name="connsiteY35" fmla="*/ 4208959 h 6864730"/>
              <a:gd name="connsiteX36" fmla="*/ 1055057 w 5546031"/>
              <a:gd name="connsiteY36" fmla="*/ 3686901 h 6864730"/>
              <a:gd name="connsiteX37" fmla="*/ 1577115 w 5546031"/>
              <a:gd name="connsiteY37" fmla="*/ 3164843 h 6864730"/>
              <a:gd name="connsiteX38" fmla="*/ 2088567 w 5546031"/>
              <a:gd name="connsiteY38" fmla="*/ 3581688 h 6864730"/>
              <a:gd name="connsiteX39" fmla="*/ 2098635 w 5546031"/>
              <a:gd name="connsiteY39" fmla="*/ 3681565 h 6864730"/>
              <a:gd name="connsiteX40" fmla="*/ 2113837 w 5546031"/>
              <a:gd name="connsiteY40" fmla="*/ 3681565 h 6864730"/>
              <a:gd name="connsiteX41" fmla="*/ 2113837 w 5546031"/>
              <a:gd name="connsiteY41" fmla="*/ 2637449 h 6864730"/>
              <a:gd name="connsiteX42" fmla="*/ 2114775 w 5546031"/>
              <a:gd name="connsiteY42" fmla="*/ 2637449 h 6864730"/>
              <a:gd name="connsiteX43" fmla="*/ 2113835 w 5546031"/>
              <a:gd name="connsiteY43" fmla="*/ 2628122 h 6864730"/>
              <a:gd name="connsiteX44" fmla="*/ 2635893 w 5546031"/>
              <a:gd name="connsiteY44" fmla="*/ 2106064 h 6864730"/>
              <a:gd name="connsiteX45" fmla="*/ 2649648 w 5546031"/>
              <a:gd name="connsiteY45" fmla="*/ 2107451 h 6864730"/>
              <a:gd name="connsiteX46" fmla="*/ 2649648 w 5546031"/>
              <a:gd name="connsiteY46" fmla="*/ 2090015 h 6864730"/>
              <a:gd name="connsiteX47" fmla="*/ 2635894 w 5546031"/>
              <a:gd name="connsiteY47" fmla="*/ 2091401 h 6864730"/>
              <a:gd name="connsiteX48" fmla="*/ 2113836 w 5546031"/>
              <a:gd name="connsiteY48" fmla="*/ 1569343 h 6864730"/>
              <a:gd name="connsiteX49" fmla="*/ 2635894 w 5546031"/>
              <a:gd name="connsiteY49" fmla="*/ 1047285 h 6864730"/>
              <a:gd name="connsiteX50" fmla="*/ 2649648 w 5546031"/>
              <a:gd name="connsiteY50" fmla="*/ 1048672 h 6864730"/>
              <a:gd name="connsiteX51" fmla="*/ 2649648 w 5546031"/>
              <a:gd name="connsiteY51" fmla="*/ 1043268 h 6864730"/>
              <a:gd name="connsiteX52" fmla="*/ 2689899 w 5546031"/>
              <a:gd name="connsiteY52" fmla="*/ 1039210 h 6864730"/>
              <a:gd name="connsiteX53" fmla="*/ 2689899 w 5546031"/>
              <a:gd name="connsiteY53" fmla="*/ 1038672 h 6864730"/>
              <a:gd name="connsiteX54" fmla="*/ 2635893 w 5546031"/>
              <a:gd name="connsiteY54" fmla="*/ 1044116 h 6864730"/>
              <a:gd name="connsiteX55" fmla="*/ 2113835 w 5546031"/>
              <a:gd name="connsiteY55" fmla="*/ 522058 h 6864730"/>
              <a:gd name="connsiteX56" fmla="*/ 2635893 w 5546031"/>
              <a:gd name="connsiteY56"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2689899 w 5546031"/>
              <a:gd name="connsiteY8" fmla="*/ 537 h 6864730"/>
              <a:gd name="connsiteX9" fmla="*/ 3846766 w 5546031"/>
              <a:gd name="connsiteY9" fmla="*/ 0 h 6864730"/>
              <a:gd name="connsiteX10" fmla="*/ 3846766 w 5546031"/>
              <a:gd name="connsiteY10" fmla="*/ 537 h 6864730"/>
              <a:gd name="connsiteX11" fmla="*/ 5545537 w 5546031"/>
              <a:gd name="connsiteY11" fmla="*/ 537 h 6864730"/>
              <a:gd name="connsiteX12" fmla="*/ 5545536 w 5546031"/>
              <a:gd name="connsiteY12" fmla="*/ 6860545 h 6864730"/>
              <a:gd name="connsiteX13" fmla="*/ 1067337 w 5546031"/>
              <a:gd name="connsiteY13" fmla="*/ 6863300 h 6864730"/>
              <a:gd name="connsiteX14" fmla="*/ 1069719 w 5546031"/>
              <a:gd name="connsiteY14" fmla="*/ 6318334 h 6864730"/>
              <a:gd name="connsiteX15" fmla="*/ 1069720 w 5546031"/>
              <a:gd name="connsiteY15" fmla="*/ 6318321 h 6864730"/>
              <a:gd name="connsiteX16" fmla="*/ 1069719 w 5546031"/>
              <a:gd name="connsiteY16" fmla="*/ 6318310 h 6864730"/>
              <a:gd name="connsiteX17" fmla="*/ 1061010 w 5546031"/>
              <a:gd name="connsiteY17" fmla="*/ 6219603 h 6864730"/>
              <a:gd name="connsiteX18" fmla="*/ 624433 w 5546031"/>
              <a:gd name="connsiteY18" fmla="*/ 5771972 h 6864730"/>
              <a:gd name="connsiteX19" fmla="*/ 426816 w 5546031"/>
              <a:gd name="connsiteY19" fmla="*/ 5735384 h 6864730"/>
              <a:gd name="connsiteX20" fmla="*/ 9971 w 5546031"/>
              <a:gd name="connsiteY20" fmla="*/ 5223932 h 6864730"/>
              <a:gd name="connsiteX21" fmla="*/ 426816 w 5546031"/>
              <a:gd name="connsiteY21" fmla="*/ 4712481 h 6864730"/>
              <a:gd name="connsiteX22" fmla="*/ 512040 w 5546031"/>
              <a:gd name="connsiteY22" fmla="*/ 4703889 h 6864730"/>
              <a:gd name="connsiteX23" fmla="*/ 512040 w 5546031"/>
              <a:gd name="connsiteY23" fmla="*/ 4703511 h 6864730"/>
              <a:gd name="connsiteX24" fmla="*/ 423086 w 5546031"/>
              <a:gd name="connsiteY24" fmla="*/ 4694544 h 6864730"/>
              <a:gd name="connsiteX25" fmla="*/ 0 w 5546031"/>
              <a:gd name="connsiteY25" fmla="*/ 4175435 h 6864730"/>
              <a:gd name="connsiteX26" fmla="*/ 529874 w 5546031"/>
              <a:gd name="connsiteY26" fmla="*/ 3645561 h 6864730"/>
              <a:gd name="connsiteX27" fmla="*/ 1048983 w 5546031"/>
              <a:gd name="connsiteY27" fmla="*/ 4068647 h 6864730"/>
              <a:gd name="connsiteX28" fmla="*/ 1057146 w 5546031"/>
              <a:gd name="connsiteY28" fmla="*/ 4149617 h 6864730"/>
              <a:gd name="connsiteX29" fmla="*/ 1069719 w 5546031"/>
              <a:gd name="connsiteY29" fmla="*/ 4620012 h 6864730"/>
              <a:gd name="connsiteX30" fmla="*/ 1095113 w 5546031"/>
              <a:gd name="connsiteY30" fmla="*/ 4538207 h 6864730"/>
              <a:gd name="connsiteX31" fmla="*/ 1576145 w 5546031"/>
              <a:gd name="connsiteY31" fmla="*/ 4219357 h 6864730"/>
              <a:gd name="connsiteX32" fmla="*/ 1609779 w 5546031"/>
              <a:gd name="connsiteY32" fmla="*/ 4222748 h 6864730"/>
              <a:gd name="connsiteX33" fmla="*/ 1609779 w 5546031"/>
              <a:gd name="connsiteY33" fmla="*/ 4205666 h 6864730"/>
              <a:gd name="connsiteX34" fmla="*/ 1577115 w 5546031"/>
              <a:gd name="connsiteY34" fmla="*/ 4208959 h 6864730"/>
              <a:gd name="connsiteX35" fmla="*/ 1055057 w 5546031"/>
              <a:gd name="connsiteY35" fmla="*/ 3686901 h 6864730"/>
              <a:gd name="connsiteX36" fmla="*/ 1577115 w 5546031"/>
              <a:gd name="connsiteY36" fmla="*/ 3164843 h 6864730"/>
              <a:gd name="connsiteX37" fmla="*/ 2088567 w 5546031"/>
              <a:gd name="connsiteY37" fmla="*/ 3581688 h 6864730"/>
              <a:gd name="connsiteX38" fmla="*/ 2098635 w 5546031"/>
              <a:gd name="connsiteY38" fmla="*/ 3681565 h 6864730"/>
              <a:gd name="connsiteX39" fmla="*/ 2113837 w 5546031"/>
              <a:gd name="connsiteY39" fmla="*/ 3681565 h 6864730"/>
              <a:gd name="connsiteX40" fmla="*/ 2113837 w 5546031"/>
              <a:gd name="connsiteY40" fmla="*/ 2637449 h 6864730"/>
              <a:gd name="connsiteX41" fmla="*/ 2114775 w 5546031"/>
              <a:gd name="connsiteY41" fmla="*/ 2637449 h 6864730"/>
              <a:gd name="connsiteX42" fmla="*/ 2113835 w 5546031"/>
              <a:gd name="connsiteY42" fmla="*/ 2628122 h 6864730"/>
              <a:gd name="connsiteX43" fmla="*/ 2635893 w 5546031"/>
              <a:gd name="connsiteY43" fmla="*/ 2106064 h 6864730"/>
              <a:gd name="connsiteX44" fmla="*/ 2649648 w 5546031"/>
              <a:gd name="connsiteY44" fmla="*/ 2107451 h 6864730"/>
              <a:gd name="connsiteX45" fmla="*/ 2649648 w 5546031"/>
              <a:gd name="connsiteY45" fmla="*/ 2090015 h 6864730"/>
              <a:gd name="connsiteX46" fmla="*/ 2635894 w 5546031"/>
              <a:gd name="connsiteY46" fmla="*/ 2091401 h 6864730"/>
              <a:gd name="connsiteX47" fmla="*/ 2113836 w 5546031"/>
              <a:gd name="connsiteY47" fmla="*/ 1569343 h 6864730"/>
              <a:gd name="connsiteX48" fmla="*/ 2635894 w 5546031"/>
              <a:gd name="connsiteY48" fmla="*/ 1047285 h 6864730"/>
              <a:gd name="connsiteX49" fmla="*/ 2649648 w 5546031"/>
              <a:gd name="connsiteY49" fmla="*/ 1048672 h 6864730"/>
              <a:gd name="connsiteX50" fmla="*/ 2649648 w 5546031"/>
              <a:gd name="connsiteY50" fmla="*/ 1043268 h 6864730"/>
              <a:gd name="connsiteX51" fmla="*/ 2689899 w 5546031"/>
              <a:gd name="connsiteY51" fmla="*/ 1039210 h 6864730"/>
              <a:gd name="connsiteX52" fmla="*/ 2689899 w 5546031"/>
              <a:gd name="connsiteY52" fmla="*/ 1038672 h 6864730"/>
              <a:gd name="connsiteX53" fmla="*/ 2635893 w 5546031"/>
              <a:gd name="connsiteY53" fmla="*/ 1044116 h 6864730"/>
              <a:gd name="connsiteX54" fmla="*/ 2113835 w 5546031"/>
              <a:gd name="connsiteY54" fmla="*/ 522058 h 6864730"/>
              <a:gd name="connsiteX55" fmla="*/ 2635893 w 5546031"/>
              <a:gd name="connsiteY55"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3846766 w 5546031"/>
              <a:gd name="connsiteY8" fmla="*/ 0 h 6864730"/>
              <a:gd name="connsiteX9" fmla="*/ 3846766 w 5546031"/>
              <a:gd name="connsiteY9" fmla="*/ 537 h 6864730"/>
              <a:gd name="connsiteX10" fmla="*/ 5545537 w 5546031"/>
              <a:gd name="connsiteY10" fmla="*/ 537 h 6864730"/>
              <a:gd name="connsiteX11" fmla="*/ 5545536 w 5546031"/>
              <a:gd name="connsiteY11" fmla="*/ 6860545 h 6864730"/>
              <a:gd name="connsiteX12" fmla="*/ 1067337 w 5546031"/>
              <a:gd name="connsiteY12" fmla="*/ 6863300 h 6864730"/>
              <a:gd name="connsiteX13" fmla="*/ 1069719 w 5546031"/>
              <a:gd name="connsiteY13" fmla="*/ 6318334 h 6864730"/>
              <a:gd name="connsiteX14" fmla="*/ 1069720 w 5546031"/>
              <a:gd name="connsiteY14" fmla="*/ 6318321 h 6864730"/>
              <a:gd name="connsiteX15" fmla="*/ 1069719 w 5546031"/>
              <a:gd name="connsiteY15" fmla="*/ 6318310 h 6864730"/>
              <a:gd name="connsiteX16" fmla="*/ 1061010 w 5546031"/>
              <a:gd name="connsiteY16" fmla="*/ 6219603 h 6864730"/>
              <a:gd name="connsiteX17" fmla="*/ 624433 w 5546031"/>
              <a:gd name="connsiteY17" fmla="*/ 5771972 h 6864730"/>
              <a:gd name="connsiteX18" fmla="*/ 426816 w 5546031"/>
              <a:gd name="connsiteY18" fmla="*/ 5735384 h 6864730"/>
              <a:gd name="connsiteX19" fmla="*/ 9971 w 5546031"/>
              <a:gd name="connsiteY19" fmla="*/ 5223932 h 6864730"/>
              <a:gd name="connsiteX20" fmla="*/ 426816 w 5546031"/>
              <a:gd name="connsiteY20" fmla="*/ 4712481 h 6864730"/>
              <a:gd name="connsiteX21" fmla="*/ 512040 w 5546031"/>
              <a:gd name="connsiteY21" fmla="*/ 4703889 h 6864730"/>
              <a:gd name="connsiteX22" fmla="*/ 512040 w 5546031"/>
              <a:gd name="connsiteY22" fmla="*/ 4703511 h 6864730"/>
              <a:gd name="connsiteX23" fmla="*/ 423086 w 5546031"/>
              <a:gd name="connsiteY23" fmla="*/ 4694544 h 6864730"/>
              <a:gd name="connsiteX24" fmla="*/ 0 w 5546031"/>
              <a:gd name="connsiteY24" fmla="*/ 4175435 h 6864730"/>
              <a:gd name="connsiteX25" fmla="*/ 529874 w 5546031"/>
              <a:gd name="connsiteY25" fmla="*/ 3645561 h 6864730"/>
              <a:gd name="connsiteX26" fmla="*/ 1048983 w 5546031"/>
              <a:gd name="connsiteY26" fmla="*/ 4068647 h 6864730"/>
              <a:gd name="connsiteX27" fmla="*/ 1057146 w 5546031"/>
              <a:gd name="connsiteY27" fmla="*/ 4149617 h 6864730"/>
              <a:gd name="connsiteX28" fmla="*/ 1069719 w 5546031"/>
              <a:gd name="connsiteY28" fmla="*/ 4620012 h 6864730"/>
              <a:gd name="connsiteX29" fmla="*/ 1095113 w 5546031"/>
              <a:gd name="connsiteY29" fmla="*/ 4538207 h 6864730"/>
              <a:gd name="connsiteX30" fmla="*/ 1576145 w 5546031"/>
              <a:gd name="connsiteY30" fmla="*/ 4219357 h 6864730"/>
              <a:gd name="connsiteX31" fmla="*/ 1609779 w 5546031"/>
              <a:gd name="connsiteY31" fmla="*/ 4222748 h 6864730"/>
              <a:gd name="connsiteX32" fmla="*/ 1609779 w 5546031"/>
              <a:gd name="connsiteY32" fmla="*/ 4205666 h 6864730"/>
              <a:gd name="connsiteX33" fmla="*/ 1577115 w 5546031"/>
              <a:gd name="connsiteY33" fmla="*/ 4208959 h 6864730"/>
              <a:gd name="connsiteX34" fmla="*/ 1055057 w 5546031"/>
              <a:gd name="connsiteY34" fmla="*/ 3686901 h 6864730"/>
              <a:gd name="connsiteX35" fmla="*/ 1577115 w 5546031"/>
              <a:gd name="connsiteY35" fmla="*/ 3164843 h 6864730"/>
              <a:gd name="connsiteX36" fmla="*/ 2088567 w 5546031"/>
              <a:gd name="connsiteY36" fmla="*/ 3581688 h 6864730"/>
              <a:gd name="connsiteX37" fmla="*/ 2098635 w 5546031"/>
              <a:gd name="connsiteY37" fmla="*/ 3681565 h 6864730"/>
              <a:gd name="connsiteX38" fmla="*/ 2113837 w 5546031"/>
              <a:gd name="connsiteY38" fmla="*/ 3681565 h 6864730"/>
              <a:gd name="connsiteX39" fmla="*/ 2113837 w 5546031"/>
              <a:gd name="connsiteY39" fmla="*/ 2637449 h 6864730"/>
              <a:gd name="connsiteX40" fmla="*/ 2114775 w 5546031"/>
              <a:gd name="connsiteY40" fmla="*/ 2637449 h 6864730"/>
              <a:gd name="connsiteX41" fmla="*/ 2113835 w 5546031"/>
              <a:gd name="connsiteY41" fmla="*/ 2628122 h 6864730"/>
              <a:gd name="connsiteX42" fmla="*/ 2635893 w 5546031"/>
              <a:gd name="connsiteY42" fmla="*/ 2106064 h 6864730"/>
              <a:gd name="connsiteX43" fmla="*/ 2649648 w 5546031"/>
              <a:gd name="connsiteY43" fmla="*/ 2107451 h 6864730"/>
              <a:gd name="connsiteX44" fmla="*/ 2649648 w 5546031"/>
              <a:gd name="connsiteY44" fmla="*/ 2090015 h 6864730"/>
              <a:gd name="connsiteX45" fmla="*/ 2635894 w 5546031"/>
              <a:gd name="connsiteY45" fmla="*/ 2091401 h 6864730"/>
              <a:gd name="connsiteX46" fmla="*/ 2113836 w 5546031"/>
              <a:gd name="connsiteY46" fmla="*/ 1569343 h 6864730"/>
              <a:gd name="connsiteX47" fmla="*/ 2635894 w 5546031"/>
              <a:gd name="connsiteY47" fmla="*/ 1047285 h 6864730"/>
              <a:gd name="connsiteX48" fmla="*/ 2649648 w 5546031"/>
              <a:gd name="connsiteY48" fmla="*/ 1048672 h 6864730"/>
              <a:gd name="connsiteX49" fmla="*/ 2649648 w 5546031"/>
              <a:gd name="connsiteY49" fmla="*/ 1043268 h 6864730"/>
              <a:gd name="connsiteX50" fmla="*/ 2689899 w 5546031"/>
              <a:gd name="connsiteY50" fmla="*/ 1039210 h 6864730"/>
              <a:gd name="connsiteX51" fmla="*/ 2689899 w 5546031"/>
              <a:gd name="connsiteY51" fmla="*/ 1038672 h 6864730"/>
              <a:gd name="connsiteX52" fmla="*/ 2635893 w 5546031"/>
              <a:gd name="connsiteY52" fmla="*/ 1044116 h 6864730"/>
              <a:gd name="connsiteX53" fmla="*/ 2113835 w 5546031"/>
              <a:gd name="connsiteY53" fmla="*/ 522058 h 6864730"/>
              <a:gd name="connsiteX54" fmla="*/ 2635893 w 5546031"/>
              <a:gd name="connsiteY54"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3846766 w 5546031"/>
              <a:gd name="connsiteY8" fmla="*/ 0 h 6864730"/>
              <a:gd name="connsiteX9" fmla="*/ 3846766 w 5546031"/>
              <a:gd name="connsiteY9" fmla="*/ 537 h 6864730"/>
              <a:gd name="connsiteX10" fmla="*/ 5545537 w 5546031"/>
              <a:gd name="connsiteY10" fmla="*/ 537 h 6864730"/>
              <a:gd name="connsiteX11" fmla="*/ 5545536 w 5546031"/>
              <a:gd name="connsiteY11" fmla="*/ 6860545 h 6864730"/>
              <a:gd name="connsiteX12" fmla="*/ 1067337 w 5546031"/>
              <a:gd name="connsiteY12" fmla="*/ 6863300 h 6864730"/>
              <a:gd name="connsiteX13" fmla="*/ 1069719 w 5546031"/>
              <a:gd name="connsiteY13" fmla="*/ 6318334 h 6864730"/>
              <a:gd name="connsiteX14" fmla="*/ 1069720 w 5546031"/>
              <a:gd name="connsiteY14" fmla="*/ 6318321 h 6864730"/>
              <a:gd name="connsiteX15" fmla="*/ 1069719 w 5546031"/>
              <a:gd name="connsiteY15" fmla="*/ 6318310 h 6864730"/>
              <a:gd name="connsiteX16" fmla="*/ 1061010 w 5546031"/>
              <a:gd name="connsiteY16" fmla="*/ 6219603 h 6864730"/>
              <a:gd name="connsiteX17" fmla="*/ 624433 w 5546031"/>
              <a:gd name="connsiteY17" fmla="*/ 5771972 h 6864730"/>
              <a:gd name="connsiteX18" fmla="*/ 426816 w 5546031"/>
              <a:gd name="connsiteY18" fmla="*/ 5735384 h 6864730"/>
              <a:gd name="connsiteX19" fmla="*/ 9971 w 5546031"/>
              <a:gd name="connsiteY19" fmla="*/ 5223932 h 6864730"/>
              <a:gd name="connsiteX20" fmla="*/ 426816 w 5546031"/>
              <a:gd name="connsiteY20" fmla="*/ 4712481 h 6864730"/>
              <a:gd name="connsiteX21" fmla="*/ 512040 w 5546031"/>
              <a:gd name="connsiteY21" fmla="*/ 4703889 h 6864730"/>
              <a:gd name="connsiteX22" fmla="*/ 512040 w 5546031"/>
              <a:gd name="connsiteY22" fmla="*/ 4703511 h 6864730"/>
              <a:gd name="connsiteX23" fmla="*/ 423086 w 5546031"/>
              <a:gd name="connsiteY23" fmla="*/ 4694544 h 6864730"/>
              <a:gd name="connsiteX24" fmla="*/ 0 w 5546031"/>
              <a:gd name="connsiteY24" fmla="*/ 4175435 h 6864730"/>
              <a:gd name="connsiteX25" fmla="*/ 529874 w 5546031"/>
              <a:gd name="connsiteY25" fmla="*/ 3645561 h 6864730"/>
              <a:gd name="connsiteX26" fmla="*/ 1048983 w 5546031"/>
              <a:gd name="connsiteY26" fmla="*/ 4068647 h 6864730"/>
              <a:gd name="connsiteX27" fmla="*/ 1057146 w 5546031"/>
              <a:gd name="connsiteY27" fmla="*/ 4149617 h 6864730"/>
              <a:gd name="connsiteX28" fmla="*/ 1069719 w 5546031"/>
              <a:gd name="connsiteY28" fmla="*/ 4620012 h 6864730"/>
              <a:gd name="connsiteX29" fmla="*/ 1095113 w 5546031"/>
              <a:gd name="connsiteY29" fmla="*/ 4538207 h 6864730"/>
              <a:gd name="connsiteX30" fmla="*/ 1576145 w 5546031"/>
              <a:gd name="connsiteY30" fmla="*/ 4219357 h 6864730"/>
              <a:gd name="connsiteX31" fmla="*/ 1609779 w 5546031"/>
              <a:gd name="connsiteY31" fmla="*/ 4222748 h 6864730"/>
              <a:gd name="connsiteX32" fmla="*/ 1609779 w 5546031"/>
              <a:gd name="connsiteY32" fmla="*/ 4205666 h 6864730"/>
              <a:gd name="connsiteX33" fmla="*/ 1577115 w 5546031"/>
              <a:gd name="connsiteY33" fmla="*/ 4208959 h 6864730"/>
              <a:gd name="connsiteX34" fmla="*/ 1055057 w 5546031"/>
              <a:gd name="connsiteY34" fmla="*/ 3686901 h 6864730"/>
              <a:gd name="connsiteX35" fmla="*/ 1577115 w 5546031"/>
              <a:gd name="connsiteY35" fmla="*/ 3164843 h 6864730"/>
              <a:gd name="connsiteX36" fmla="*/ 2088567 w 5546031"/>
              <a:gd name="connsiteY36" fmla="*/ 3581688 h 6864730"/>
              <a:gd name="connsiteX37" fmla="*/ 2098635 w 5546031"/>
              <a:gd name="connsiteY37" fmla="*/ 3681565 h 6864730"/>
              <a:gd name="connsiteX38" fmla="*/ 2113837 w 5546031"/>
              <a:gd name="connsiteY38" fmla="*/ 3681565 h 6864730"/>
              <a:gd name="connsiteX39" fmla="*/ 2113837 w 5546031"/>
              <a:gd name="connsiteY39" fmla="*/ 2637449 h 6864730"/>
              <a:gd name="connsiteX40" fmla="*/ 2114775 w 5546031"/>
              <a:gd name="connsiteY40" fmla="*/ 2637449 h 6864730"/>
              <a:gd name="connsiteX41" fmla="*/ 2113835 w 5546031"/>
              <a:gd name="connsiteY41" fmla="*/ 2628122 h 6864730"/>
              <a:gd name="connsiteX42" fmla="*/ 2635893 w 5546031"/>
              <a:gd name="connsiteY42" fmla="*/ 2106064 h 6864730"/>
              <a:gd name="connsiteX43" fmla="*/ 2649648 w 5546031"/>
              <a:gd name="connsiteY43" fmla="*/ 2107451 h 6864730"/>
              <a:gd name="connsiteX44" fmla="*/ 2649648 w 5546031"/>
              <a:gd name="connsiteY44" fmla="*/ 2090015 h 6864730"/>
              <a:gd name="connsiteX45" fmla="*/ 2635894 w 5546031"/>
              <a:gd name="connsiteY45" fmla="*/ 2091401 h 6864730"/>
              <a:gd name="connsiteX46" fmla="*/ 2113836 w 5546031"/>
              <a:gd name="connsiteY46" fmla="*/ 1569343 h 6864730"/>
              <a:gd name="connsiteX47" fmla="*/ 2635894 w 5546031"/>
              <a:gd name="connsiteY47" fmla="*/ 1047285 h 6864730"/>
              <a:gd name="connsiteX48" fmla="*/ 2649648 w 5546031"/>
              <a:gd name="connsiteY48" fmla="*/ 1048672 h 6864730"/>
              <a:gd name="connsiteX49" fmla="*/ 2649648 w 5546031"/>
              <a:gd name="connsiteY49" fmla="*/ 1043268 h 6864730"/>
              <a:gd name="connsiteX50" fmla="*/ 2689899 w 5546031"/>
              <a:gd name="connsiteY50" fmla="*/ 1039210 h 6864730"/>
              <a:gd name="connsiteX51" fmla="*/ 2635893 w 5546031"/>
              <a:gd name="connsiteY51" fmla="*/ 1044116 h 6864730"/>
              <a:gd name="connsiteX52" fmla="*/ 2113835 w 5546031"/>
              <a:gd name="connsiteY52" fmla="*/ 522058 h 6864730"/>
              <a:gd name="connsiteX53" fmla="*/ 2635893 w 5546031"/>
              <a:gd name="connsiteY53"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3846766 w 5546031"/>
              <a:gd name="connsiteY8" fmla="*/ 0 h 6864730"/>
              <a:gd name="connsiteX9" fmla="*/ 3846766 w 5546031"/>
              <a:gd name="connsiteY9" fmla="*/ 537 h 6864730"/>
              <a:gd name="connsiteX10" fmla="*/ 5545537 w 5546031"/>
              <a:gd name="connsiteY10" fmla="*/ 537 h 6864730"/>
              <a:gd name="connsiteX11" fmla="*/ 5545536 w 5546031"/>
              <a:gd name="connsiteY11" fmla="*/ 6860545 h 6864730"/>
              <a:gd name="connsiteX12" fmla="*/ 1067337 w 5546031"/>
              <a:gd name="connsiteY12" fmla="*/ 6863300 h 6864730"/>
              <a:gd name="connsiteX13" fmla="*/ 1069719 w 5546031"/>
              <a:gd name="connsiteY13" fmla="*/ 6318334 h 6864730"/>
              <a:gd name="connsiteX14" fmla="*/ 1069720 w 5546031"/>
              <a:gd name="connsiteY14" fmla="*/ 6318321 h 6864730"/>
              <a:gd name="connsiteX15" fmla="*/ 1069719 w 5546031"/>
              <a:gd name="connsiteY15" fmla="*/ 6318310 h 6864730"/>
              <a:gd name="connsiteX16" fmla="*/ 1061010 w 5546031"/>
              <a:gd name="connsiteY16" fmla="*/ 6219603 h 6864730"/>
              <a:gd name="connsiteX17" fmla="*/ 624433 w 5546031"/>
              <a:gd name="connsiteY17" fmla="*/ 5771972 h 6864730"/>
              <a:gd name="connsiteX18" fmla="*/ 426816 w 5546031"/>
              <a:gd name="connsiteY18" fmla="*/ 5735384 h 6864730"/>
              <a:gd name="connsiteX19" fmla="*/ 9971 w 5546031"/>
              <a:gd name="connsiteY19" fmla="*/ 5223932 h 6864730"/>
              <a:gd name="connsiteX20" fmla="*/ 426816 w 5546031"/>
              <a:gd name="connsiteY20" fmla="*/ 4712481 h 6864730"/>
              <a:gd name="connsiteX21" fmla="*/ 512040 w 5546031"/>
              <a:gd name="connsiteY21" fmla="*/ 4703889 h 6864730"/>
              <a:gd name="connsiteX22" fmla="*/ 512040 w 5546031"/>
              <a:gd name="connsiteY22" fmla="*/ 4703511 h 6864730"/>
              <a:gd name="connsiteX23" fmla="*/ 423086 w 5546031"/>
              <a:gd name="connsiteY23" fmla="*/ 4694544 h 6864730"/>
              <a:gd name="connsiteX24" fmla="*/ 0 w 5546031"/>
              <a:gd name="connsiteY24" fmla="*/ 4175435 h 6864730"/>
              <a:gd name="connsiteX25" fmla="*/ 529874 w 5546031"/>
              <a:gd name="connsiteY25" fmla="*/ 3645561 h 6864730"/>
              <a:gd name="connsiteX26" fmla="*/ 1048983 w 5546031"/>
              <a:gd name="connsiteY26" fmla="*/ 4068647 h 6864730"/>
              <a:gd name="connsiteX27" fmla="*/ 1057146 w 5546031"/>
              <a:gd name="connsiteY27" fmla="*/ 4149617 h 6864730"/>
              <a:gd name="connsiteX28" fmla="*/ 1069719 w 5546031"/>
              <a:gd name="connsiteY28" fmla="*/ 4620012 h 6864730"/>
              <a:gd name="connsiteX29" fmla="*/ 1095113 w 5546031"/>
              <a:gd name="connsiteY29" fmla="*/ 4538207 h 6864730"/>
              <a:gd name="connsiteX30" fmla="*/ 1576145 w 5546031"/>
              <a:gd name="connsiteY30" fmla="*/ 4219357 h 6864730"/>
              <a:gd name="connsiteX31" fmla="*/ 1609779 w 5546031"/>
              <a:gd name="connsiteY31" fmla="*/ 4222748 h 6864730"/>
              <a:gd name="connsiteX32" fmla="*/ 1609779 w 5546031"/>
              <a:gd name="connsiteY32" fmla="*/ 4205666 h 6864730"/>
              <a:gd name="connsiteX33" fmla="*/ 1577115 w 5546031"/>
              <a:gd name="connsiteY33" fmla="*/ 4208959 h 6864730"/>
              <a:gd name="connsiteX34" fmla="*/ 1055057 w 5546031"/>
              <a:gd name="connsiteY34" fmla="*/ 3686901 h 6864730"/>
              <a:gd name="connsiteX35" fmla="*/ 1577115 w 5546031"/>
              <a:gd name="connsiteY35" fmla="*/ 3164843 h 6864730"/>
              <a:gd name="connsiteX36" fmla="*/ 2088567 w 5546031"/>
              <a:gd name="connsiteY36" fmla="*/ 3581688 h 6864730"/>
              <a:gd name="connsiteX37" fmla="*/ 2098635 w 5546031"/>
              <a:gd name="connsiteY37" fmla="*/ 3681565 h 6864730"/>
              <a:gd name="connsiteX38" fmla="*/ 2113837 w 5546031"/>
              <a:gd name="connsiteY38" fmla="*/ 3681565 h 6864730"/>
              <a:gd name="connsiteX39" fmla="*/ 2113837 w 5546031"/>
              <a:gd name="connsiteY39" fmla="*/ 2637449 h 6864730"/>
              <a:gd name="connsiteX40" fmla="*/ 2114775 w 5546031"/>
              <a:gd name="connsiteY40" fmla="*/ 2637449 h 6864730"/>
              <a:gd name="connsiteX41" fmla="*/ 2113835 w 5546031"/>
              <a:gd name="connsiteY41" fmla="*/ 2628122 h 6864730"/>
              <a:gd name="connsiteX42" fmla="*/ 2635893 w 5546031"/>
              <a:gd name="connsiteY42" fmla="*/ 2106064 h 6864730"/>
              <a:gd name="connsiteX43" fmla="*/ 2649648 w 5546031"/>
              <a:gd name="connsiteY43" fmla="*/ 2107451 h 6864730"/>
              <a:gd name="connsiteX44" fmla="*/ 2649648 w 5546031"/>
              <a:gd name="connsiteY44" fmla="*/ 2090015 h 6864730"/>
              <a:gd name="connsiteX45" fmla="*/ 2635894 w 5546031"/>
              <a:gd name="connsiteY45" fmla="*/ 2091401 h 6864730"/>
              <a:gd name="connsiteX46" fmla="*/ 2113836 w 5546031"/>
              <a:gd name="connsiteY46" fmla="*/ 1569343 h 6864730"/>
              <a:gd name="connsiteX47" fmla="*/ 2635894 w 5546031"/>
              <a:gd name="connsiteY47" fmla="*/ 1047285 h 6864730"/>
              <a:gd name="connsiteX48" fmla="*/ 2649648 w 5546031"/>
              <a:gd name="connsiteY48" fmla="*/ 1048672 h 6864730"/>
              <a:gd name="connsiteX49" fmla="*/ 2649648 w 5546031"/>
              <a:gd name="connsiteY49" fmla="*/ 1043268 h 6864730"/>
              <a:gd name="connsiteX50" fmla="*/ 2635893 w 5546031"/>
              <a:gd name="connsiteY50" fmla="*/ 1044116 h 6864730"/>
              <a:gd name="connsiteX51" fmla="*/ 2113835 w 5546031"/>
              <a:gd name="connsiteY51" fmla="*/ 522058 h 6864730"/>
              <a:gd name="connsiteX52" fmla="*/ 2635893 w 5546031"/>
              <a:gd name="connsiteY52"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3846766 w 5546031"/>
              <a:gd name="connsiteY8" fmla="*/ 0 h 6864730"/>
              <a:gd name="connsiteX9" fmla="*/ 5545537 w 5546031"/>
              <a:gd name="connsiteY9" fmla="*/ 537 h 6864730"/>
              <a:gd name="connsiteX10" fmla="*/ 5545536 w 5546031"/>
              <a:gd name="connsiteY10" fmla="*/ 6860545 h 6864730"/>
              <a:gd name="connsiteX11" fmla="*/ 1067337 w 5546031"/>
              <a:gd name="connsiteY11" fmla="*/ 6863300 h 6864730"/>
              <a:gd name="connsiteX12" fmla="*/ 1069719 w 5546031"/>
              <a:gd name="connsiteY12" fmla="*/ 6318334 h 6864730"/>
              <a:gd name="connsiteX13" fmla="*/ 1069720 w 5546031"/>
              <a:gd name="connsiteY13" fmla="*/ 6318321 h 6864730"/>
              <a:gd name="connsiteX14" fmla="*/ 1069719 w 5546031"/>
              <a:gd name="connsiteY14" fmla="*/ 6318310 h 6864730"/>
              <a:gd name="connsiteX15" fmla="*/ 1061010 w 5546031"/>
              <a:gd name="connsiteY15" fmla="*/ 6219603 h 6864730"/>
              <a:gd name="connsiteX16" fmla="*/ 624433 w 5546031"/>
              <a:gd name="connsiteY16" fmla="*/ 5771972 h 6864730"/>
              <a:gd name="connsiteX17" fmla="*/ 426816 w 5546031"/>
              <a:gd name="connsiteY17" fmla="*/ 5735384 h 6864730"/>
              <a:gd name="connsiteX18" fmla="*/ 9971 w 5546031"/>
              <a:gd name="connsiteY18" fmla="*/ 5223932 h 6864730"/>
              <a:gd name="connsiteX19" fmla="*/ 426816 w 5546031"/>
              <a:gd name="connsiteY19" fmla="*/ 4712481 h 6864730"/>
              <a:gd name="connsiteX20" fmla="*/ 512040 w 5546031"/>
              <a:gd name="connsiteY20" fmla="*/ 4703889 h 6864730"/>
              <a:gd name="connsiteX21" fmla="*/ 512040 w 5546031"/>
              <a:gd name="connsiteY21" fmla="*/ 4703511 h 6864730"/>
              <a:gd name="connsiteX22" fmla="*/ 423086 w 5546031"/>
              <a:gd name="connsiteY22" fmla="*/ 4694544 h 6864730"/>
              <a:gd name="connsiteX23" fmla="*/ 0 w 5546031"/>
              <a:gd name="connsiteY23" fmla="*/ 4175435 h 6864730"/>
              <a:gd name="connsiteX24" fmla="*/ 529874 w 5546031"/>
              <a:gd name="connsiteY24" fmla="*/ 3645561 h 6864730"/>
              <a:gd name="connsiteX25" fmla="*/ 1048983 w 5546031"/>
              <a:gd name="connsiteY25" fmla="*/ 4068647 h 6864730"/>
              <a:gd name="connsiteX26" fmla="*/ 1057146 w 5546031"/>
              <a:gd name="connsiteY26" fmla="*/ 4149617 h 6864730"/>
              <a:gd name="connsiteX27" fmla="*/ 1069719 w 5546031"/>
              <a:gd name="connsiteY27" fmla="*/ 4620012 h 6864730"/>
              <a:gd name="connsiteX28" fmla="*/ 1095113 w 5546031"/>
              <a:gd name="connsiteY28" fmla="*/ 4538207 h 6864730"/>
              <a:gd name="connsiteX29" fmla="*/ 1576145 w 5546031"/>
              <a:gd name="connsiteY29" fmla="*/ 4219357 h 6864730"/>
              <a:gd name="connsiteX30" fmla="*/ 1609779 w 5546031"/>
              <a:gd name="connsiteY30" fmla="*/ 4222748 h 6864730"/>
              <a:gd name="connsiteX31" fmla="*/ 1609779 w 5546031"/>
              <a:gd name="connsiteY31" fmla="*/ 4205666 h 6864730"/>
              <a:gd name="connsiteX32" fmla="*/ 1577115 w 5546031"/>
              <a:gd name="connsiteY32" fmla="*/ 4208959 h 6864730"/>
              <a:gd name="connsiteX33" fmla="*/ 1055057 w 5546031"/>
              <a:gd name="connsiteY33" fmla="*/ 3686901 h 6864730"/>
              <a:gd name="connsiteX34" fmla="*/ 1577115 w 5546031"/>
              <a:gd name="connsiteY34" fmla="*/ 3164843 h 6864730"/>
              <a:gd name="connsiteX35" fmla="*/ 2088567 w 5546031"/>
              <a:gd name="connsiteY35" fmla="*/ 3581688 h 6864730"/>
              <a:gd name="connsiteX36" fmla="*/ 2098635 w 5546031"/>
              <a:gd name="connsiteY36" fmla="*/ 3681565 h 6864730"/>
              <a:gd name="connsiteX37" fmla="*/ 2113837 w 5546031"/>
              <a:gd name="connsiteY37" fmla="*/ 3681565 h 6864730"/>
              <a:gd name="connsiteX38" fmla="*/ 2113837 w 5546031"/>
              <a:gd name="connsiteY38" fmla="*/ 2637449 h 6864730"/>
              <a:gd name="connsiteX39" fmla="*/ 2114775 w 5546031"/>
              <a:gd name="connsiteY39" fmla="*/ 2637449 h 6864730"/>
              <a:gd name="connsiteX40" fmla="*/ 2113835 w 5546031"/>
              <a:gd name="connsiteY40" fmla="*/ 2628122 h 6864730"/>
              <a:gd name="connsiteX41" fmla="*/ 2635893 w 5546031"/>
              <a:gd name="connsiteY41" fmla="*/ 2106064 h 6864730"/>
              <a:gd name="connsiteX42" fmla="*/ 2649648 w 5546031"/>
              <a:gd name="connsiteY42" fmla="*/ 2107451 h 6864730"/>
              <a:gd name="connsiteX43" fmla="*/ 2649648 w 5546031"/>
              <a:gd name="connsiteY43" fmla="*/ 2090015 h 6864730"/>
              <a:gd name="connsiteX44" fmla="*/ 2635894 w 5546031"/>
              <a:gd name="connsiteY44" fmla="*/ 2091401 h 6864730"/>
              <a:gd name="connsiteX45" fmla="*/ 2113836 w 5546031"/>
              <a:gd name="connsiteY45" fmla="*/ 1569343 h 6864730"/>
              <a:gd name="connsiteX46" fmla="*/ 2635894 w 5546031"/>
              <a:gd name="connsiteY46" fmla="*/ 1047285 h 6864730"/>
              <a:gd name="connsiteX47" fmla="*/ 2649648 w 5546031"/>
              <a:gd name="connsiteY47" fmla="*/ 1048672 h 6864730"/>
              <a:gd name="connsiteX48" fmla="*/ 2649648 w 5546031"/>
              <a:gd name="connsiteY48" fmla="*/ 1043268 h 6864730"/>
              <a:gd name="connsiteX49" fmla="*/ 2635893 w 5546031"/>
              <a:gd name="connsiteY49" fmla="*/ 1044116 h 6864730"/>
              <a:gd name="connsiteX50" fmla="*/ 2113835 w 5546031"/>
              <a:gd name="connsiteY50" fmla="*/ 522058 h 6864730"/>
              <a:gd name="connsiteX51" fmla="*/ 2635893 w 5546031"/>
              <a:gd name="connsiteY51" fmla="*/ 0 h 6864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5546031" h="6864730">
                <a:moveTo>
                  <a:pt x="1577115" y="2106064"/>
                </a:moveTo>
                <a:cubicBezTo>
                  <a:pt x="1865440" y="2106064"/>
                  <a:pt x="2099173" y="2339797"/>
                  <a:pt x="2099173" y="2628122"/>
                </a:cubicBezTo>
                <a:cubicBezTo>
                  <a:pt x="2099173" y="2916447"/>
                  <a:pt x="1865440" y="3150180"/>
                  <a:pt x="1577115" y="3150180"/>
                </a:cubicBezTo>
                <a:cubicBezTo>
                  <a:pt x="1288790" y="3150180"/>
                  <a:pt x="1055057" y="2916447"/>
                  <a:pt x="1055057" y="2628122"/>
                </a:cubicBezTo>
                <a:cubicBezTo>
                  <a:pt x="1055057" y="2339797"/>
                  <a:pt x="1288790" y="2106064"/>
                  <a:pt x="1577115" y="2106064"/>
                </a:cubicBezTo>
                <a:close/>
                <a:moveTo>
                  <a:pt x="2635893" y="0"/>
                </a:moveTo>
                <a:lnTo>
                  <a:pt x="2649648" y="1387"/>
                </a:lnTo>
                <a:lnTo>
                  <a:pt x="2649648" y="537"/>
                </a:lnTo>
                <a:lnTo>
                  <a:pt x="3846766" y="0"/>
                </a:lnTo>
                <a:lnTo>
                  <a:pt x="5545537" y="537"/>
                </a:lnTo>
                <a:cubicBezTo>
                  <a:pt x="5543820" y="2314681"/>
                  <a:pt x="5547253" y="4546401"/>
                  <a:pt x="5545536" y="6860545"/>
                </a:cubicBezTo>
                <a:cubicBezTo>
                  <a:pt x="5545847" y="6861075"/>
                  <a:pt x="2560070" y="6867533"/>
                  <a:pt x="1067337" y="6863300"/>
                </a:cubicBezTo>
                <a:cubicBezTo>
                  <a:pt x="1068990" y="6701392"/>
                  <a:pt x="1068066" y="6480242"/>
                  <a:pt x="1069719" y="6318334"/>
                </a:cubicBezTo>
                <a:cubicBezTo>
                  <a:pt x="1069719" y="6318330"/>
                  <a:pt x="1069720" y="6318325"/>
                  <a:pt x="1069720" y="6318321"/>
                </a:cubicBezTo>
                <a:cubicBezTo>
                  <a:pt x="1069720" y="6318317"/>
                  <a:pt x="1069719" y="6318314"/>
                  <a:pt x="1069719" y="6318310"/>
                </a:cubicBezTo>
                <a:lnTo>
                  <a:pt x="1061010" y="6219603"/>
                </a:lnTo>
                <a:cubicBezTo>
                  <a:pt x="1020946" y="5995312"/>
                  <a:pt x="846793" y="5817474"/>
                  <a:pt x="624433" y="5771972"/>
                </a:cubicBezTo>
                <a:lnTo>
                  <a:pt x="426816" y="5735384"/>
                </a:lnTo>
                <a:cubicBezTo>
                  <a:pt x="188923" y="5686704"/>
                  <a:pt x="9971" y="5476217"/>
                  <a:pt x="9971" y="5223932"/>
                </a:cubicBezTo>
                <a:cubicBezTo>
                  <a:pt x="9971" y="4971648"/>
                  <a:pt x="188923" y="4761160"/>
                  <a:pt x="426816" y="4712481"/>
                </a:cubicBezTo>
                <a:lnTo>
                  <a:pt x="512040" y="4703889"/>
                </a:lnTo>
                <a:lnTo>
                  <a:pt x="512040" y="4703511"/>
                </a:lnTo>
                <a:lnTo>
                  <a:pt x="423086" y="4694544"/>
                </a:lnTo>
                <a:cubicBezTo>
                  <a:pt x="181632" y="4645135"/>
                  <a:pt x="0" y="4431496"/>
                  <a:pt x="0" y="4175435"/>
                </a:cubicBezTo>
                <a:cubicBezTo>
                  <a:pt x="0" y="3882794"/>
                  <a:pt x="237233" y="3645561"/>
                  <a:pt x="529874" y="3645561"/>
                </a:cubicBezTo>
                <a:cubicBezTo>
                  <a:pt x="785935" y="3645561"/>
                  <a:pt x="999574" y="3827193"/>
                  <a:pt x="1048983" y="4068647"/>
                </a:cubicBezTo>
                <a:lnTo>
                  <a:pt x="1057146" y="4149617"/>
                </a:lnTo>
                <a:cubicBezTo>
                  <a:pt x="1060602" y="4241511"/>
                  <a:pt x="1063391" y="4555247"/>
                  <a:pt x="1069719" y="4620012"/>
                </a:cubicBezTo>
                <a:lnTo>
                  <a:pt x="1095113" y="4538207"/>
                </a:lnTo>
                <a:cubicBezTo>
                  <a:pt x="1174366" y="4350832"/>
                  <a:pt x="1359902" y="4219357"/>
                  <a:pt x="1576145" y="4219357"/>
                </a:cubicBezTo>
                <a:lnTo>
                  <a:pt x="1609779" y="4222748"/>
                </a:lnTo>
                <a:lnTo>
                  <a:pt x="1609779" y="4205666"/>
                </a:lnTo>
                <a:lnTo>
                  <a:pt x="1577115" y="4208959"/>
                </a:lnTo>
                <a:cubicBezTo>
                  <a:pt x="1288790" y="4208959"/>
                  <a:pt x="1055057" y="3975226"/>
                  <a:pt x="1055057" y="3686901"/>
                </a:cubicBezTo>
                <a:cubicBezTo>
                  <a:pt x="1055057" y="3398576"/>
                  <a:pt x="1288790" y="3164843"/>
                  <a:pt x="1577115" y="3164843"/>
                </a:cubicBezTo>
                <a:cubicBezTo>
                  <a:pt x="1829399" y="3164843"/>
                  <a:pt x="2039887" y="3343795"/>
                  <a:pt x="2088567" y="3581688"/>
                </a:cubicBezTo>
                <a:lnTo>
                  <a:pt x="2098635" y="3681565"/>
                </a:lnTo>
                <a:lnTo>
                  <a:pt x="2113837" y="3681565"/>
                </a:lnTo>
                <a:lnTo>
                  <a:pt x="2113837" y="2637449"/>
                </a:lnTo>
                <a:lnTo>
                  <a:pt x="2114775" y="2637449"/>
                </a:lnTo>
                <a:cubicBezTo>
                  <a:pt x="2114462" y="2634340"/>
                  <a:pt x="2114148" y="2631231"/>
                  <a:pt x="2113835" y="2628122"/>
                </a:cubicBezTo>
                <a:cubicBezTo>
                  <a:pt x="2113835" y="2339797"/>
                  <a:pt x="2347568" y="2106064"/>
                  <a:pt x="2635893" y="2106064"/>
                </a:cubicBezTo>
                <a:lnTo>
                  <a:pt x="2649648" y="2107451"/>
                </a:lnTo>
                <a:lnTo>
                  <a:pt x="2649648" y="2090015"/>
                </a:lnTo>
                <a:lnTo>
                  <a:pt x="2635894" y="2091401"/>
                </a:lnTo>
                <a:cubicBezTo>
                  <a:pt x="2347569" y="2091401"/>
                  <a:pt x="2113836" y="1857668"/>
                  <a:pt x="2113836" y="1569343"/>
                </a:cubicBezTo>
                <a:cubicBezTo>
                  <a:pt x="2113836" y="1281018"/>
                  <a:pt x="2347569" y="1047285"/>
                  <a:pt x="2635894" y="1047285"/>
                </a:cubicBezTo>
                <a:lnTo>
                  <a:pt x="2649648" y="1048672"/>
                </a:lnTo>
                <a:lnTo>
                  <a:pt x="2649648" y="1043268"/>
                </a:lnTo>
                <a:lnTo>
                  <a:pt x="2635893" y="1044116"/>
                </a:lnTo>
                <a:cubicBezTo>
                  <a:pt x="2347568" y="1044116"/>
                  <a:pt x="2113835" y="810383"/>
                  <a:pt x="2113835" y="522058"/>
                </a:cubicBezTo>
                <a:cubicBezTo>
                  <a:pt x="2113835" y="233733"/>
                  <a:pt x="2347568" y="0"/>
                  <a:pt x="2635893" y="0"/>
                </a:cubicBezTo>
                <a:close/>
              </a:path>
            </a:pathLst>
          </a:custGeom>
          <a:solidFill>
            <a:schemeClr val="bg1">
              <a:lumMod val="95000"/>
            </a:schemeClr>
          </a:solidFill>
        </p:spPr>
        <p:txBody>
          <a:bodyPr wrap="square" anchor="ctr" anchorCtr="0">
            <a:noAutofit/>
          </a:bodyPr>
          <a:lstStyle>
            <a:lvl1pPr marL="0" indent="0" algn="ctr">
              <a:buNone/>
              <a:defRPr sz="1200">
                <a:latin typeface="+mn-lt"/>
              </a:defRPr>
            </a:lvl1pPr>
          </a:lstStyle>
          <a:p>
            <a:r>
              <a:rPr lang="fi-FI"/>
              <a:t>Lisää kuva napsauttamalla kuvaketta</a:t>
            </a:r>
          </a:p>
        </p:txBody>
      </p:sp>
    </p:spTree>
    <p:extLst>
      <p:ext uri="{BB962C8B-B14F-4D97-AF65-F5344CB8AC3E}">
        <p14:creationId xmlns:p14="http://schemas.microsoft.com/office/powerpoint/2010/main" val="70949510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1.emf"/><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image" Target="../media/image1.emf"/><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1.emf"/><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5" Type="http://schemas.openxmlformats.org/officeDocument/2006/relationships/image" Target="../media/image1.emf"/><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84188" y="333375"/>
            <a:ext cx="11228387" cy="923925"/>
          </a:xfrm>
          <a:prstGeom prst="rect">
            <a:avLst/>
          </a:prstGeom>
        </p:spPr>
        <p:txBody>
          <a:bodyPr vert="horz" lIns="0" tIns="0" rIns="0" bIns="0" rtlCol="0" anchor="ctr">
            <a:noAutofit/>
          </a:bodyPr>
          <a:lstStyle/>
          <a:p>
            <a:r>
              <a:rPr lang="fi-FI"/>
              <a:t>Muokkaa perustyyliä </a:t>
            </a:r>
            <a:br>
              <a:rPr lang="fi-FI"/>
            </a:br>
            <a:r>
              <a:rPr lang="fi-FI"/>
              <a:t>napsauttamalla</a:t>
            </a:r>
          </a:p>
        </p:txBody>
      </p:sp>
      <p:sp>
        <p:nvSpPr>
          <p:cNvPr id="3" name="Tekstin paikkamerkki 2"/>
          <p:cNvSpPr>
            <a:spLocks noGrp="1"/>
          </p:cNvSpPr>
          <p:nvPr>
            <p:ph type="body" idx="1"/>
          </p:nvPr>
        </p:nvSpPr>
        <p:spPr>
          <a:xfrm>
            <a:off x="484188" y="1628775"/>
            <a:ext cx="11228388" cy="4321175"/>
          </a:xfrm>
          <a:prstGeom prst="rect">
            <a:avLst/>
          </a:prstGeom>
        </p:spPr>
        <p:txBody>
          <a:bodyPr vert="horz" lIns="0" tIns="0" rIns="0" bIns="0" rtlCol="0">
            <a:noAutofit/>
          </a:bodyPr>
          <a:lstStyle/>
          <a:p>
            <a:pPr lvl="0"/>
            <a:r>
              <a:rPr lang="fi-FI"/>
              <a:t>Muokkaa tekstin perustyylejä</a:t>
            </a:r>
          </a:p>
          <a:p>
            <a:pPr lvl="1"/>
            <a:r>
              <a:rPr lang="fi-FI"/>
              <a:t>toinen taso</a:t>
            </a:r>
          </a:p>
          <a:p>
            <a:pPr lvl="2"/>
            <a:r>
              <a:rPr lang="fi-FI"/>
              <a:t>kolmas taso</a:t>
            </a:r>
          </a:p>
          <a:p>
            <a:pPr lvl="3"/>
            <a:r>
              <a:rPr lang="fi-FI"/>
              <a:t>neljäs taso</a:t>
            </a:r>
          </a:p>
        </p:txBody>
      </p:sp>
      <p:sp>
        <p:nvSpPr>
          <p:cNvPr id="4" name="Päivämäärän paikkamerkki 3">
            <a:extLst>
              <a:ext uri="{C183D7F6-B498-43B3-948B-1728B52AA6E4}">
                <adec:decorative xmlns:adec="http://schemas.microsoft.com/office/drawing/2017/decorative" val="1"/>
              </a:ext>
            </a:extLst>
          </p:cNvPr>
          <p:cNvSpPr>
            <a:spLocks noGrp="1"/>
          </p:cNvSpPr>
          <p:nvPr>
            <p:ph type="dt" sz="half" idx="2"/>
          </p:nvPr>
        </p:nvSpPr>
        <p:spPr>
          <a:xfrm>
            <a:off x="2765592" y="6237288"/>
            <a:ext cx="1102405" cy="365125"/>
          </a:xfrm>
          <a:prstGeom prst="rect">
            <a:avLst/>
          </a:prstGeom>
        </p:spPr>
        <p:txBody>
          <a:bodyPr vert="horz" lIns="91440" tIns="45720" rIns="91440" bIns="45720" rtlCol="0" anchor="ctr"/>
          <a:lstStyle>
            <a:lvl1pPr algn="l">
              <a:defRPr sz="1200">
                <a:solidFill>
                  <a:schemeClr val="tx2"/>
                </a:solidFill>
                <a:latin typeface="+mn-lt"/>
              </a:defRPr>
            </a:lvl1pPr>
          </a:lstStyle>
          <a:p>
            <a:fld id="{6D0B9357-9661-48F7-A1F2-C31C785BF849}" type="datetime1">
              <a:rPr lang="fi-FI" smtClean="0"/>
              <a:pPr/>
              <a:t>16.2.2024</a:t>
            </a:fld>
            <a:endParaRPr lang="fi-FI"/>
          </a:p>
        </p:txBody>
      </p:sp>
      <p:sp>
        <p:nvSpPr>
          <p:cNvPr id="5" name="Alatunnisteen paikkamerkki 4">
            <a:extLst>
              <a:ext uri="{C183D7F6-B498-43B3-948B-1728B52AA6E4}">
                <adec:decorative xmlns:adec="http://schemas.microsoft.com/office/drawing/2017/decorative" val="1"/>
              </a:ext>
            </a:extLst>
          </p:cNvPr>
          <p:cNvSpPr>
            <a:spLocks noGrp="1"/>
          </p:cNvSpPr>
          <p:nvPr>
            <p:ph type="ftr" sz="quarter" idx="3"/>
          </p:nvPr>
        </p:nvSpPr>
        <p:spPr>
          <a:xfrm>
            <a:off x="4588774" y="6238368"/>
            <a:ext cx="5364596" cy="365125"/>
          </a:xfrm>
          <a:prstGeom prst="rect">
            <a:avLst/>
          </a:prstGeom>
        </p:spPr>
        <p:txBody>
          <a:bodyPr vert="horz" lIns="91440" tIns="45720" rIns="91440" bIns="45720" rtlCol="0" anchor="ctr"/>
          <a:lstStyle>
            <a:lvl1pPr algn="ctr">
              <a:defRPr sz="1200">
                <a:solidFill>
                  <a:schemeClr val="tx2"/>
                </a:solidFill>
                <a:latin typeface="+mn-lt"/>
              </a:defRPr>
            </a:lvl1pPr>
          </a:lstStyle>
          <a:p>
            <a:r>
              <a:rPr lang="fi-FI"/>
              <a:t>Etunimi Sukunimi</a:t>
            </a:r>
          </a:p>
        </p:txBody>
      </p:sp>
      <p:sp>
        <p:nvSpPr>
          <p:cNvPr id="6" name="Dian numeron paikkamerkki 5">
            <a:extLst>
              <a:ext uri="{C183D7F6-B498-43B3-948B-1728B52AA6E4}">
                <adec:decorative xmlns:adec="http://schemas.microsoft.com/office/drawing/2017/decorative" val="1"/>
              </a:ext>
            </a:extLst>
          </p:cNvPr>
          <p:cNvSpPr>
            <a:spLocks noGrp="1"/>
          </p:cNvSpPr>
          <p:nvPr>
            <p:ph type="sldNum" sz="quarter" idx="4"/>
          </p:nvPr>
        </p:nvSpPr>
        <p:spPr>
          <a:xfrm>
            <a:off x="10674147" y="6237288"/>
            <a:ext cx="1044264" cy="365125"/>
          </a:xfrm>
          <a:prstGeom prst="rect">
            <a:avLst/>
          </a:prstGeom>
        </p:spPr>
        <p:txBody>
          <a:bodyPr vert="horz" lIns="91440" tIns="45720" rIns="91440" bIns="45720" rtlCol="0" anchor="ctr"/>
          <a:lstStyle>
            <a:lvl1pPr algn="r">
              <a:defRPr sz="1200">
                <a:solidFill>
                  <a:schemeClr val="tx2"/>
                </a:solidFill>
                <a:latin typeface="+mn-lt"/>
              </a:defRPr>
            </a:lvl1pPr>
          </a:lstStyle>
          <a:p>
            <a:fld id="{74579C77-9DC3-4139-BDA4-AA8FE7814479}" type="slidenum">
              <a:rPr lang="fi-FI" smtClean="0"/>
              <a:pPr/>
              <a:t>‹#›</a:t>
            </a:fld>
            <a:endParaRPr lang="fi-FI"/>
          </a:p>
        </p:txBody>
      </p:sp>
      <p:pic>
        <p:nvPicPr>
          <p:cNvPr id="12" name="Kuva 11">
            <a:extLst>
              <a:ext uri="{C183D7F6-B498-43B3-948B-1728B52AA6E4}">
                <adec:decorative xmlns:adec="http://schemas.microsoft.com/office/drawing/2017/decorative" val="1"/>
              </a:ext>
            </a:extLst>
          </p:cNvPr>
          <p:cNvPicPr>
            <a:picLocks noChangeAspect="1"/>
          </p:cNvPicPr>
          <p:nvPr userDrawn="1"/>
        </p:nvPicPr>
        <p:blipFill>
          <a:blip r:embed="rId14"/>
          <a:stretch>
            <a:fillRect/>
          </a:stretch>
        </p:blipFill>
        <p:spPr>
          <a:xfrm>
            <a:off x="474799" y="6237288"/>
            <a:ext cx="1440000" cy="425694"/>
          </a:xfrm>
          <a:prstGeom prst="rect">
            <a:avLst/>
          </a:prstGeom>
        </p:spPr>
      </p:pic>
    </p:spTree>
    <p:extLst>
      <p:ext uri="{BB962C8B-B14F-4D97-AF65-F5344CB8AC3E}">
        <p14:creationId xmlns:p14="http://schemas.microsoft.com/office/powerpoint/2010/main" val="847507513"/>
      </p:ext>
    </p:extLst>
  </p:cSld>
  <p:clrMap bg1="lt1" tx1="dk1" bg2="lt2" tx2="dk2" accent1="accent1" accent2="accent2" accent3="accent3" accent4="accent4" accent5="accent5" accent6="accent6" hlink="hlink" folHlink="folHlink"/>
  <p:sldLayoutIdLst>
    <p:sldLayoutId id="2147483913" r:id="rId1"/>
    <p:sldLayoutId id="2147483673" r:id="rId2"/>
    <p:sldLayoutId id="2147483662" r:id="rId3"/>
    <p:sldLayoutId id="2147483723" r:id="rId4"/>
    <p:sldLayoutId id="2147483731" r:id="rId5"/>
    <p:sldLayoutId id="2147483914" r:id="rId6"/>
    <p:sldLayoutId id="2147483684" r:id="rId7"/>
    <p:sldLayoutId id="2147483726" r:id="rId8"/>
    <p:sldLayoutId id="2147483892" r:id="rId9"/>
    <p:sldLayoutId id="2147483664" r:id="rId10"/>
    <p:sldLayoutId id="2147483665" r:id="rId11"/>
    <p:sldLayoutId id="2147483666" r:id="rId12"/>
  </p:sldLayoutIdLst>
  <p:hf hdr="0"/>
  <p:txStyles>
    <p:titleStyle>
      <a:lvl1pPr algn="l" defTabSz="914400" rtl="0" eaLnBrk="1" latinLnBrk="0" hangingPunct="1">
        <a:lnSpc>
          <a:spcPct val="90000"/>
        </a:lnSpc>
        <a:spcBef>
          <a:spcPct val="0"/>
        </a:spcBef>
        <a:buNone/>
        <a:defRPr sz="3200" b="1" kern="1200">
          <a:solidFill>
            <a:schemeClr val="tx2"/>
          </a:solidFill>
          <a:latin typeface="+mj-lt"/>
          <a:ea typeface="Inter SemiBold" panose="02000503000000020004" pitchFamily="2" charset="0"/>
          <a:cs typeface="+mj-cs"/>
        </a:defRPr>
      </a:lvl1pPr>
    </p:titleStyle>
    <p:bodyStyle>
      <a:lvl1pPr marL="216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800" kern="1200">
          <a:solidFill>
            <a:schemeClr val="tx1"/>
          </a:solidFill>
          <a:latin typeface="+mn-lt"/>
          <a:ea typeface="Inter" panose="02000503000000020004" pitchFamily="2" charset="0"/>
          <a:cs typeface="+mn-cs"/>
        </a:defRPr>
      </a:lvl1pPr>
      <a:lvl2pPr marL="36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400" kern="1200">
          <a:solidFill>
            <a:schemeClr val="tx1"/>
          </a:solidFill>
          <a:latin typeface="+mn-lt"/>
          <a:ea typeface="Inter" panose="02000503000000020004" pitchFamily="2" charset="0"/>
          <a:cs typeface="+mn-cs"/>
        </a:defRPr>
      </a:lvl2pPr>
      <a:lvl3pPr marL="54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000" kern="1200">
          <a:solidFill>
            <a:schemeClr val="tx1"/>
          </a:solidFill>
          <a:latin typeface="+mn-lt"/>
          <a:ea typeface="Inter" panose="02000503000000020004" pitchFamily="2" charset="0"/>
          <a:cs typeface="+mn-cs"/>
        </a:defRPr>
      </a:lvl3pPr>
      <a:lvl4pPr marL="72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1800" kern="1200">
          <a:solidFill>
            <a:schemeClr val="tx1"/>
          </a:solidFill>
          <a:latin typeface="+mn-lt"/>
          <a:ea typeface="Inter" panose="02000503000000020004" pitchFamily="2" charset="0"/>
          <a:cs typeface="+mn-cs"/>
        </a:defRPr>
      </a:lvl4pPr>
      <a:lvl5pPr marL="90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lang="fi-FI" sz="1600" kern="1200" dirty="0" smtClean="0">
          <a:solidFill>
            <a:schemeClr val="tx1"/>
          </a:solidFill>
          <a:latin typeface="+mn-lt"/>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5" pos="3749" userDrawn="1">
          <p15:clr>
            <a:srgbClr val="F26B43"/>
          </p15:clr>
        </p15:guide>
        <p15:guide id="16" orient="horz" pos="2160" userDrawn="1">
          <p15:clr>
            <a:srgbClr val="F26B43"/>
          </p15:clr>
        </p15:guide>
        <p15:guide id="17" pos="7378" userDrawn="1">
          <p15:clr>
            <a:srgbClr val="F26B43"/>
          </p15:clr>
        </p15:guide>
        <p15:guide id="19" orient="horz" pos="210" userDrawn="1">
          <p15:clr>
            <a:srgbClr val="F26B43"/>
          </p15:clr>
        </p15:guide>
        <p15:guide id="20" orient="horz" pos="3929" userDrawn="1">
          <p15:clr>
            <a:srgbClr val="F26B43"/>
          </p15:clr>
        </p15:guide>
        <p15:guide id="21" orient="horz" pos="799" userDrawn="1">
          <p15:clr>
            <a:srgbClr val="F26B43"/>
          </p15:clr>
        </p15:guide>
        <p15:guide id="22" orient="horz" pos="1026" userDrawn="1">
          <p15:clr>
            <a:srgbClr val="F26B43"/>
          </p15:clr>
        </p15:guide>
        <p15:guide id="23" pos="1436" userDrawn="1">
          <p15:clr>
            <a:srgbClr val="F26B43"/>
          </p15:clr>
        </p15:guide>
        <p15:guide id="24" orient="horz" pos="3748" userDrawn="1">
          <p15:clr>
            <a:srgbClr val="F26B43"/>
          </p15:clr>
        </p15:guide>
        <p15:guide id="25" orient="horz" pos="4156" userDrawn="1">
          <p15:clr>
            <a:srgbClr val="F26B43"/>
          </p15:clr>
        </p15:guide>
        <p15:guide id="26" pos="2638" userDrawn="1">
          <p15:clr>
            <a:srgbClr val="F26B43"/>
          </p15:clr>
        </p15:guide>
        <p15:guide id="27" pos="5042" userDrawn="1">
          <p15:clr>
            <a:srgbClr val="F26B43"/>
          </p15:clr>
        </p15:guide>
        <p15:guide id="28" pos="6244" userDrawn="1">
          <p15:clr>
            <a:srgbClr val="F26B43"/>
          </p15:clr>
        </p15:guide>
        <p15:guide id="29" pos="3931" userDrawn="1">
          <p15:clr>
            <a:srgbClr val="F26B43"/>
          </p15:clr>
        </p15:guide>
        <p15:guide id="30" pos="302" userDrawn="1">
          <p15:clr>
            <a:srgbClr val="F26B43"/>
          </p15:clr>
        </p15:guide>
        <p15:guide id="31" pos="3840" userDrawn="1">
          <p15:clr>
            <a:srgbClr val="F26B43"/>
          </p15:clr>
        </p15:guide>
        <p15:guide id="32" pos="665" userDrawn="1">
          <p15:clr>
            <a:srgbClr val="F26B43"/>
          </p15:clr>
        </p15:guide>
        <p15:guide id="33" orient="horz" pos="202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84188" y="333375"/>
            <a:ext cx="11228387" cy="923925"/>
          </a:xfrm>
          <a:prstGeom prst="rect">
            <a:avLst/>
          </a:prstGeom>
        </p:spPr>
        <p:txBody>
          <a:bodyPr vert="horz" lIns="0" tIns="0" rIns="0" bIns="0" rtlCol="0" anchor="ctr">
            <a:noAutofit/>
          </a:bodyPr>
          <a:lstStyle/>
          <a:p>
            <a:r>
              <a:rPr lang="fi-FI"/>
              <a:t>Muokkaa perustyyliä </a:t>
            </a:r>
            <a:br>
              <a:rPr lang="fi-FI"/>
            </a:br>
            <a:r>
              <a:rPr lang="fi-FI"/>
              <a:t>napsauttamalla</a:t>
            </a:r>
          </a:p>
        </p:txBody>
      </p:sp>
      <p:sp>
        <p:nvSpPr>
          <p:cNvPr id="3" name="Tekstin paikkamerkki 2"/>
          <p:cNvSpPr>
            <a:spLocks noGrp="1"/>
          </p:cNvSpPr>
          <p:nvPr>
            <p:ph type="body" idx="1"/>
          </p:nvPr>
        </p:nvSpPr>
        <p:spPr>
          <a:xfrm>
            <a:off x="484188" y="1628775"/>
            <a:ext cx="11228388" cy="4321175"/>
          </a:xfrm>
          <a:prstGeom prst="rect">
            <a:avLst/>
          </a:prstGeom>
        </p:spPr>
        <p:txBody>
          <a:bodyPr vert="horz" lIns="0" tIns="0" rIns="0" bIns="0" rtlCol="0">
            <a:noAutofit/>
          </a:bodyPr>
          <a:lstStyle/>
          <a:p>
            <a:pPr lvl="0"/>
            <a:r>
              <a:rPr lang="fi-FI"/>
              <a:t>Muokkaa tekstin perustyylejä</a:t>
            </a:r>
          </a:p>
          <a:p>
            <a:pPr lvl="1"/>
            <a:r>
              <a:rPr lang="fi-FI"/>
              <a:t>toinen taso</a:t>
            </a:r>
          </a:p>
          <a:p>
            <a:pPr lvl="2"/>
            <a:r>
              <a:rPr lang="fi-FI"/>
              <a:t>kolmas taso</a:t>
            </a:r>
          </a:p>
          <a:p>
            <a:pPr lvl="3"/>
            <a:r>
              <a:rPr lang="fi-FI"/>
              <a:t>neljäs taso</a:t>
            </a:r>
          </a:p>
        </p:txBody>
      </p:sp>
      <p:sp>
        <p:nvSpPr>
          <p:cNvPr id="4" name="Päivämäärän paikkamerkki 3">
            <a:extLst>
              <a:ext uri="{C183D7F6-B498-43B3-948B-1728B52AA6E4}">
                <adec:decorative xmlns:adec="http://schemas.microsoft.com/office/drawing/2017/decorative" val="1"/>
              </a:ext>
            </a:extLst>
          </p:cNvPr>
          <p:cNvSpPr>
            <a:spLocks noGrp="1"/>
          </p:cNvSpPr>
          <p:nvPr>
            <p:ph type="dt" sz="half" idx="2"/>
          </p:nvPr>
        </p:nvSpPr>
        <p:spPr>
          <a:xfrm>
            <a:off x="2765592" y="6237288"/>
            <a:ext cx="1102405" cy="365125"/>
          </a:xfrm>
          <a:prstGeom prst="rect">
            <a:avLst/>
          </a:prstGeom>
        </p:spPr>
        <p:txBody>
          <a:bodyPr vert="horz" lIns="91440" tIns="45720" rIns="91440" bIns="45720" rtlCol="0" anchor="ctr"/>
          <a:lstStyle>
            <a:lvl1pPr algn="l">
              <a:defRPr sz="1200">
                <a:solidFill>
                  <a:schemeClr val="tx2"/>
                </a:solidFill>
                <a:latin typeface="+mn-lt"/>
              </a:defRPr>
            </a:lvl1pPr>
          </a:lstStyle>
          <a:p>
            <a:fld id="{6D0B9357-9661-48F7-A1F2-C31C785BF849}" type="datetime1">
              <a:rPr lang="fi-FI" smtClean="0"/>
              <a:pPr/>
              <a:t>16.2.2024</a:t>
            </a:fld>
            <a:endParaRPr lang="fi-FI"/>
          </a:p>
        </p:txBody>
      </p:sp>
      <p:sp>
        <p:nvSpPr>
          <p:cNvPr id="5" name="Alatunnisteen paikkamerkki 4">
            <a:extLst>
              <a:ext uri="{C183D7F6-B498-43B3-948B-1728B52AA6E4}">
                <adec:decorative xmlns:adec="http://schemas.microsoft.com/office/drawing/2017/decorative" val="1"/>
              </a:ext>
            </a:extLst>
          </p:cNvPr>
          <p:cNvSpPr>
            <a:spLocks noGrp="1"/>
          </p:cNvSpPr>
          <p:nvPr>
            <p:ph type="ftr" sz="quarter" idx="3"/>
          </p:nvPr>
        </p:nvSpPr>
        <p:spPr>
          <a:xfrm>
            <a:off x="4588774" y="6238368"/>
            <a:ext cx="5364596" cy="365125"/>
          </a:xfrm>
          <a:prstGeom prst="rect">
            <a:avLst/>
          </a:prstGeom>
        </p:spPr>
        <p:txBody>
          <a:bodyPr vert="horz" lIns="91440" tIns="45720" rIns="91440" bIns="45720" rtlCol="0" anchor="ctr"/>
          <a:lstStyle>
            <a:lvl1pPr algn="ctr">
              <a:defRPr sz="1200">
                <a:solidFill>
                  <a:schemeClr val="tx2"/>
                </a:solidFill>
                <a:latin typeface="+mn-lt"/>
              </a:defRPr>
            </a:lvl1pPr>
          </a:lstStyle>
          <a:p>
            <a:r>
              <a:rPr lang="fi-FI"/>
              <a:t>Etunimi Sukunimi</a:t>
            </a:r>
          </a:p>
        </p:txBody>
      </p:sp>
      <p:sp>
        <p:nvSpPr>
          <p:cNvPr id="6" name="Dian numeron paikkamerkki 5">
            <a:extLst>
              <a:ext uri="{C183D7F6-B498-43B3-948B-1728B52AA6E4}">
                <adec:decorative xmlns:adec="http://schemas.microsoft.com/office/drawing/2017/decorative" val="1"/>
              </a:ext>
            </a:extLst>
          </p:cNvPr>
          <p:cNvSpPr>
            <a:spLocks noGrp="1"/>
          </p:cNvSpPr>
          <p:nvPr>
            <p:ph type="sldNum" sz="quarter" idx="4"/>
          </p:nvPr>
        </p:nvSpPr>
        <p:spPr>
          <a:xfrm>
            <a:off x="10674147" y="6237288"/>
            <a:ext cx="1044264" cy="365125"/>
          </a:xfrm>
          <a:prstGeom prst="rect">
            <a:avLst/>
          </a:prstGeom>
        </p:spPr>
        <p:txBody>
          <a:bodyPr vert="horz" lIns="91440" tIns="45720" rIns="91440" bIns="45720" rtlCol="0" anchor="ctr"/>
          <a:lstStyle>
            <a:lvl1pPr algn="r">
              <a:defRPr sz="1200">
                <a:solidFill>
                  <a:schemeClr val="tx2"/>
                </a:solidFill>
                <a:latin typeface="+mn-lt"/>
              </a:defRPr>
            </a:lvl1pPr>
          </a:lstStyle>
          <a:p>
            <a:fld id="{74579C77-9DC3-4139-BDA4-AA8FE7814479}" type="slidenum">
              <a:rPr lang="fi-FI" smtClean="0"/>
              <a:pPr/>
              <a:t>‹#›</a:t>
            </a:fld>
            <a:endParaRPr lang="fi-FI"/>
          </a:p>
        </p:txBody>
      </p:sp>
      <p:pic>
        <p:nvPicPr>
          <p:cNvPr id="12" name="Kuva 11">
            <a:extLst>
              <a:ext uri="{C183D7F6-B498-43B3-948B-1728B52AA6E4}">
                <adec:decorative xmlns:adec="http://schemas.microsoft.com/office/drawing/2017/decorative" val="1"/>
              </a:ext>
            </a:extLst>
          </p:cNvPr>
          <p:cNvPicPr>
            <a:picLocks noChangeAspect="1"/>
          </p:cNvPicPr>
          <p:nvPr userDrawn="1"/>
        </p:nvPicPr>
        <p:blipFill>
          <a:blip r:embed="rId5"/>
          <a:stretch>
            <a:fillRect/>
          </a:stretch>
        </p:blipFill>
        <p:spPr>
          <a:xfrm>
            <a:off x="474799" y="6237288"/>
            <a:ext cx="1440000" cy="425694"/>
          </a:xfrm>
          <a:prstGeom prst="rect">
            <a:avLst/>
          </a:prstGeom>
        </p:spPr>
      </p:pic>
    </p:spTree>
    <p:extLst>
      <p:ext uri="{BB962C8B-B14F-4D97-AF65-F5344CB8AC3E}">
        <p14:creationId xmlns:p14="http://schemas.microsoft.com/office/powerpoint/2010/main" val="3020162921"/>
      </p:ext>
    </p:extLst>
  </p:cSld>
  <p:clrMap bg1="lt1" tx1="dk1" bg2="lt2" tx2="dk2" accent1="accent1" accent2="accent2" accent3="accent3" accent4="accent4" accent5="accent5" accent6="accent6" hlink="hlink" folHlink="folHlink"/>
  <p:sldLayoutIdLst>
    <p:sldLayoutId id="2147483894" r:id="rId1"/>
    <p:sldLayoutId id="2147483868" r:id="rId2"/>
    <p:sldLayoutId id="2147483880" r:id="rId3"/>
  </p:sldLayoutIdLst>
  <p:hf hdr="0"/>
  <p:txStyles>
    <p:titleStyle>
      <a:lvl1pPr algn="l" defTabSz="914400" rtl="0" eaLnBrk="1" latinLnBrk="0" hangingPunct="1">
        <a:lnSpc>
          <a:spcPct val="90000"/>
        </a:lnSpc>
        <a:spcBef>
          <a:spcPct val="0"/>
        </a:spcBef>
        <a:buNone/>
        <a:defRPr sz="3200" b="1" kern="1200">
          <a:solidFill>
            <a:schemeClr val="tx2"/>
          </a:solidFill>
          <a:latin typeface="+mj-lt"/>
          <a:ea typeface="Inter SemiBold" panose="02000503000000020004" pitchFamily="2" charset="0"/>
          <a:cs typeface="+mj-cs"/>
        </a:defRPr>
      </a:lvl1pPr>
    </p:titleStyle>
    <p:bodyStyle>
      <a:lvl1pPr marL="216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800" kern="1200">
          <a:solidFill>
            <a:schemeClr val="tx1"/>
          </a:solidFill>
          <a:latin typeface="+mn-lt"/>
          <a:ea typeface="Inter" panose="02000503000000020004" pitchFamily="2" charset="0"/>
          <a:cs typeface="+mn-cs"/>
        </a:defRPr>
      </a:lvl1pPr>
      <a:lvl2pPr marL="36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400" kern="1200">
          <a:solidFill>
            <a:schemeClr val="tx1"/>
          </a:solidFill>
          <a:latin typeface="+mn-lt"/>
          <a:ea typeface="Inter" panose="02000503000000020004" pitchFamily="2" charset="0"/>
          <a:cs typeface="+mn-cs"/>
        </a:defRPr>
      </a:lvl2pPr>
      <a:lvl3pPr marL="54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000" kern="1200">
          <a:solidFill>
            <a:schemeClr val="tx1"/>
          </a:solidFill>
          <a:latin typeface="+mn-lt"/>
          <a:ea typeface="Inter" panose="02000503000000020004" pitchFamily="2" charset="0"/>
          <a:cs typeface="+mn-cs"/>
        </a:defRPr>
      </a:lvl3pPr>
      <a:lvl4pPr marL="72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1800" kern="1200">
          <a:solidFill>
            <a:schemeClr val="tx1"/>
          </a:solidFill>
          <a:latin typeface="+mn-lt"/>
          <a:ea typeface="Inter" panose="02000503000000020004" pitchFamily="2" charset="0"/>
          <a:cs typeface="+mn-cs"/>
        </a:defRPr>
      </a:lvl4pPr>
      <a:lvl5pPr marL="90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lang="fi-FI" sz="1600" kern="1200" dirty="0" smtClean="0">
          <a:solidFill>
            <a:schemeClr val="tx1"/>
          </a:solidFill>
          <a:latin typeface="+mn-lt"/>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5" pos="3749">
          <p15:clr>
            <a:srgbClr val="F26B43"/>
          </p15:clr>
        </p15:guide>
        <p15:guide id="16" orient="horz" pos="2160">
          <p15:clr>
            <a:srgbClr val="F26B43"/>
          </p15:clr>
        </p15:guide>
        <p15:guide id="17" pos="7378">
          <p15:clr>
            <a:srgbClr val="F26B43"/>
          </p15:clr>
        </p15:guide>
        <p15:guide id="19" orient="horz" pos="210">
          <p15:clr>
            <a:srgbClr val="F26B43"/>
          </p15:clr>
        </p15:guide>
        <p15:guide id="20" orient="horz" pos="3929">
          <p15:clr>
            <a:srgbClr val="F26B43"/>
          </p15:clr>
        </p15:guide>
        <p15:guide id="21" orient="horz" pos="799">
          <p15:clr>
            <a:srgbClr val="F26B43"/>
          </p15:clr>
        </p15:guide>
        <p15:guide id="22" orient="horz" pos="1026">
          <p15:clr>
            <a:srgbClr val="F26B43"/>
          </p15:clr>
        </p15:guide>
        <p15:guide id="23" pos="1436">
          <p15:clr>
            <a:srgbClr val="F26B43"/>
          </p15:clr>
        </p15:guide>
        <p15:guide id="24" orient="horz" pos="3748">
          <p15:clr>
            <a:srgbClr val="F26B43"/>
          </p15:clr>
        </p15:guide>
        <p15:guide id="25" orient="horz" pos="4156">
          <p15:clr>
            <a:srgbClr val="F26B43"/>
          </p15:clr>
        </p15:guide>
        <p15:guide id="26" pos="2638">
          <p15:clr>
            <a:srgbClr val="F26B43"/>
          </p15:clr>
        </p15:guide>
        <p15:guide id="27" pos="5042">
          <p15:clr>
            <a:srgbClr val="F26B43"/>
          </p15:clr>
        </p15:guide>
        <p15:guide id="28" pos="6244">
          <p15:clr>
            <a:srgbClr val="F26B43"/>
          </p15:clr>
        </p15:guide>
        <p15:guide id="29" pos="3931">
          <p15:clr>
            <a:srgbClr val="F26B43"/>
          </p15:clr>
        </p15:guide>
        <p15:guide id="30" pos="302">
          <p15:clr>
            <a:srgbClr val="F26B43"/>
          </p15:clr>
        </p15:guide>
        <p15:guide id="31" pos="384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84188" y="333375"/>
            <a:ext cx="11228387" cy="923925"/>
          </a:xfrm>
          <a:prstGeom prst="rect">
            <a:avLst/>
          </a:prstGeom>
        </p:spPr>
        <p:txBody>
          <a:bodyPr vert="horz" lIns="0" tIns="0" rIns="0" bIns="0" rtlCol="0" anchor="ctr">
            <a:noAutofit/>
          </a:bodyPr>
          <a:lstStyle/>
          <a:p>
            <a:r>
              <a:rPr lang="fi-FI"/>
              <a:t>Muokkaa perustyyliä</a:t>
            </a:r>
            <a:br>
              <a:rPr lang="fi-FI"/>
            </a:br>
            <a:r>
              <a:rPr lang="fi-FI"/>
              <a:t>napsauttamalla</a:t>
            </a:r>
          </a:p>
        </p:txBody>
      </p:sp>
      <p:sp>
        <p:nvSpPr>
          <p:cNvPr id="3" name="Tekstin paikkamerkki 2"/>
          <p:cNvSpPr>
            <a:spLocks noGrp="1"/>
          </p:cNvSpPr>
          <p:nvPr>
            <p:ph type="body" idx="1"/>
          </p:nvPr>
        </p:nvSpPr>
        <p:spPr>
          <a:xfrm>
            <a:off x="484188" y="1628775"/>
            <a:ext cx="11228388" cy="4321175"/>
          </a:xfrm>
          <a:prstGeom prst="rect">
            <a:avLst/>
          </a:prstGeom>
        </p:spPr>
        <p:txBody>
          <a:bodyPr vert="horz" lIns="0" tIns="0" rIns="0" bIns="0" rtlCol="0">
            <a:noAutofit/>
          </a:bodyPr>
          <a:lstStyle/>
          <a:p>
            <a:pPr lvl="0"/>
            <a:r>
              <a:rPr lang="fi-FI"/>
              <a:t>Muokkaa tekstin perustyylejä</a:t>
            </a:r>
          </a:p>
          <a:p>
            <a:pPr lvl="1"/>
            <a:r>
              <a:rPr lang="fi-FI"/>
              <a:t>toinen taso</a:t>
            </a:r>
          </a:p>
          <a:p>
            <a:pPr lvl="2"/>
            <a:r>
              <a:rPr lang="fi-FI"/>
              <a:t>kolmas taso</a:t>
            </a:r>
          </a:p>
          <a:p>
            <a:pPr lvl="3"/>
            <a:r>
              <a:rPr lang="fi-FI"/>
              <a:t>neljäs taso</a:t>
            </a:r>
          </a:p>
        </p:txBody>
      </p:sp>
      <p:sp>
        <p:nvSpPr>
          <p:cNvPr id="4" name="Päivämäärän paikkamerkki 3">
            <a:extLst>
              <a:ext uri="{C183D7F6-B498-43B3-948B-1728B52AA6E4}">
                <adec:decorative xmlns:adec="http://schemas.microsoft.com/office/drawing/2017/decorative" val="1"/>
              </a:ext>
            </a:extLst>
          </p:cNvPr>
          <p:cNvSpPr>
            <a:spLocks noGrp="1"/>
          </p:cNvSpPr>
          <p:nvPr>
            <p:ph type="dt" sz="half" idx="2"/>
          </p:nvPr>
        </p:nvSpPr>
        <p:spPr>
          <a:xfrm>
            <a:off x="2765592" y="6237288"/>
            <a:ext cx="1102405" cy="365125"/>
          </a:xfrm>
          <a:prstGeom prst="rect">
            <a:avLst/>
          </a:prstGeom>
        </p:spPr>
        <p:txBody>
          <a:bodyPr vert="horz" lIns="91440" tIns="45720" rIns="91440" bIns="45720" rtlCol="0" anchor="ctr"/>
          <a:lstStyle>
            <a:lvl1pPr algn="l">
              <a:defRPr sz="1200">
                <a:solidFill>
                  <a:schemeClr val="tx2"/>
                </a:solidFill>
                <a:latin typeface="+mn-lt"/>
              </a:defRPr>
            </a:lvl1pPr>
          </a:lstStyle>
          <a:p>
            <a:fld id="{6D0B9357-9661-48F7-A1F2-C31C785BF849}" type="datetime1">
              <a:rPr lang="fi-FI" smtClean="0"/>
              <a:pPr/>
              <a:t>16.2.2024</a:t>
            </a:fld>
            <a:endParaRPr lang="fi-FI"/>
          </a:p>
        </p:txBody>
      </p:sp>
      <p:sp>
        <p:nvSpPr>
          <p:cNvPr id="5" name="Alatunnisteen paikkamerkki 4">
            <a:extLst>
              <a:ext uri="{C183D7F6-B498-43B3-948B-1728B52AA6E4}">
                <adec:decorative xmlns:adec="http://schemas.microsoft.com/office/drawing/2017/decorative" val="1"/>
              </a:ext>
            </a:extLst>
          </p:cNvPr>
          <p:cNvSpPr>
            <a:spLocks noGrp="1"/>
          </p:cNvSpPr>
          <p:nvPr>
            <p:ph type="ftr" sz="quarter" idx="3"/>
          </p:nvPr>
        </p:nvSpPr>
        <p:spPr>
          <a:xfrm>
            <a:off x="4588774" y="6238368"/>
            <a:ext cx="5364596" cy="365125"/>
          </a:xfrm>
          <a:prstGeom prst="rect">
            <a:avLst/>
          </a:prstGeom>
        </p:spPr>
        <p:txBody>
          <a:bodyPr vert="horz" lIns="91440" tIns="45720" rIns="91440" bIns="45720" rtlCol="0" anchor="ctr"/>
          <a:lstStyle>
            <a:lvl1pPr algn="ctr">
              <a:defRPr sz="1200">
                <a:solidFill>
                  <a:schemeClr val="tx2"/>
                </a:solidFill>
                <a:latin typeface="+mn-lt"/>
              </a:defRPr>
            </a:lvl1pPr>
          </a:lstStyle>
          <a:p>
            <a:r>
              <a:rPr lang="fi-FI"/>
              <a:t>Etunimi Sukunimi</a:t>
            </a:r>
          </a:p>
        </p:txBody>
      </p:sp>
      <p:sp>
        <p:nvSpPr>
          <p:cNvPr id="6" name="Dian numeron paikkamerkki 5">
            <a:extLst>
              <a:ext uri="{C183D7F6-B498-43B3-948B-1728B52AA6E4}">
                <adec:decorative xmlns:adec="http://schemas.microsoft.com/office/drawing/2017/decorative" val="1"/>
              </a:ext>
            </a:extLst>
          </p:cNvPr>
          <p:cNvSpPr>
            <a:spLocks noGrp="1"/>
          </p:cNvSpPr>
          <p:nvPr>
            <p:ph type="sldNum" sz="quarter" idx="4"/>
          </p:nvPr>
        </p:nvSpPr>
        <p:spPr>
          <a:xfrm>
            <a:off x="10674147" y="6237288"/>
            <a:ext cx="1044264" cy="365125"/>
          </a:xfrm>
          <a:prstGeom prst="rect">
            <a:avLst/>
          </a:prstGeom>
        </p:spPr>
        <p:txBody>
          <a:bodyPr vert="horz" lIns="91440" tIns="45720" rIns="91440" bIns="45720" rtlCol="0" anchor="ctr"/>
          <a:lstStyle>
            <a:lvl1pPr algn="r">
              <a:defRPr sz="1200">
                <a:solidFill>
                  <a:schemeClr val="tx2"/>
                </a:solidFill>
                <a:latin typeface="+mn-lt"/>
              </a:defRPr>
            </a:lvl1pPr>
          </a:lstStyle>
          <a:p>
            <a:fld id="{74579C77-9DC3-4139-BDA4-AA8FE7814479}" type="slidenum">
              <a:rPr lang="fi-FI" smtClean="0"/>
              <a:pPr/>
              <a:t>‹#›</a:t>
            </a:fld>
            <a:endParaRPr lang="fi-FI"/>
          </a:p>
        </p:txBody>
      </p:sp>
      <p:pic>
        <p:nvPicPr>
          <p:cNvPr id="12" name="Kuva 11">
            <a:extLst>
              <a:ext uri="{C183D7F6-B498-43B3-948B-1728B52AA6E4}">
                <adec:decorative xmlns:adec="http://schemas.microsoft.com/office/drawing/2017/decorative" val="1"/>
              </a:ext>
            </a:extLst>
          </p:cNvPr>
          <p:cNvPicPr>
            <a:picLocks noChangeAspect="1"/>
          </p:cNvPicPr>
          <p:nvPr userDrawn="1"/>
        </p:nvPicPr>
        <p:blipFill>
          <a:blip r:embed="rId5"/>
          <a:stretch>
            <a:fillRect/>
          </a:stretch>
        </p:blipFill>
        <p:spPr>
          <a:xfrm>
            <a:off x="474799" y="6237288"/>
            <a:ext cx="1440000" cy="425694"/>
          </a:xfrm>
          <a:prstGeom prst="rect">
            <a:avLst/>
          </a:prstGeom>
        </p:spPr>
      </p:pic>
    </p:spTree>
    <p:extLst>
      <p:ext uri="{BB962C8B-B14F-4D97-AF65-F5344CB8AC3E}">
        <p14:creationId xmlns:p14="http://schemas.microsoft.com/office/powerpoint/2010/main" val="735439276"/>
      </p:ext>
    </p:extLst>
  </p:cSld>
  <p:clrMap bg1="lt1" tx1="dk1" bg2="lt2" tx2="dk2" accent1="accent1" accent2="accent2" accent3="accent3" accent4="accent4" accent5="accent5" accent6="accent6" hlink="hlink" folHlink="folHlink"/>
  <p:sldLayoutIdLst>
    <p:sldLayoutId id="2147483815" r:id="rId1"/>
    <p:sldLayoutId id="2147483810" r:id="rId2"/>
    <p:sldLayoutId id="2147483818" r:id="rId3"/>
  </p:sldLayoutIdLst>
  <p:hf hdr="0"/>
  <p:txStyles>
    <p:titleStyle>
      <a:lvl1pPr algn="l" defTabSz="914400" rtl="0" eaLnBrk="1" latinLnBrk="0" hangingPunct="1">
        <a:lnSpc>
          <a:spcPct val="90000"/>
        </a:lnSpc>
        <a:spcBef>
          <a:spcPct val="0"/>
        </a:spcBef>
        <a:buNone/>
        <a:defRPr sz="3200" b="1" kern="1200">
          <a:solidFill>
            <a:schemeClr val="tx2"/>
          </a:solidFill>
          <a:latin typeface="+mj-lt"/>
          <a:ea typeface="Inter SemiBold" panose="02000503000000020004" pitchFamily="2" charset="0"/>
          <a:cs typeface="+mj-cs"/>
        </a:defRPr>
      </a:lvl1pPr>
    </p:titleStyle>
    <p:bodyStyle>
      <a:lvl1pPr marL="216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800" kern="1200">
          <a:solidFill>
            <a:schemeClr val="tx1"/>
          </a:solidFill>
          <a:latin typeface="+mn-lt"/>
          <a:ea typeface="Inter" panose="02000503000000020004" pitchFamily="2" charset="0"/>
          <a:cs typeface="+mn-cs"/>
        </a:defRPr>
      </a:lvl1pPr>
      <a:lvl2pPr marL="36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400" kern="1200">
          <a:solidFill>
            <a:schemeClr val="tx1"/>
          </a:solidFill>
          <a:latin typeface="+mn-lt"/>
          <a:ea typeface="Inter" panose="02000503000000020004" pitchFamily="2" charset="0"/>
          <a:cs typeface="+mn-cs"/>
        </a:defRPr>
      </a:lvl2pPr>
      <a:lvl3pPr marL="54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000" kern="1200">
          <a:solidFill>
            <a:schemeClr val="tx1"/>
          </a:solidFill>
          <a:latin typeface="+mn-lt"/>
          <a:ea typeface="Inter" panose="02000503000000020004" pitchFamily="2" charset="0"/>
          <a:cs typeface="+mn-cs"/>
        </a:defRPr>
      </a:lvl3pPr>
      <a:lvl4pPr marL="72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1800" kern="1200">
          <a:solidFill>
            <a:schemeClr val="tx1"/>
          </a:solidFill>
          <a:latin typeface="+mn-lt"/>
          <a:ea typeface="Inter" panose="02000503000000020004" pitchFamily="2" charset="0"/>
          <a:cs typeface="+mn-cs"/>
        </a:defRPr>
      </a:lvl4pPr>
      <a:lvl5pPr marL="90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lang="fi-FI" sz="1600" kern="1200" dirty="0" smtClean="0">
          <a:solidFill>
            <a:schemeClr val="tx1"/>
          </a:solidFill>
          <a:latin typeface="+mn-lt"/>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5" pos="3749">
          <p15:clr>
            <a:srgbClr val="F26B43"/>
          </p15:clr>
        </p15:guide>
        <p15:guide id="16" orient="horz" pos="2160">
          <p15:clr>
            <a:srgbClr val="F26B43"/>
          </p15:clr>
        </p15:guide>
        <p15:guide id="17" pos="7378">
          <p15:clr>
            <a:srgbClr val="F26B43"/>
          </p15:clr>
        </p15:guide>
        <p15:guide id="19" orient="horz" pos="210">
          <p15:clr>
            <a:srgbClr val="F26B43"/>
          </p15:clr>
        </p15:guide>
        <p15:guide id="20" orient="horz" pos="3929">
          <p15:clr>
            <a:srgbClr val="F26B43"/>
          </p15:clr>
        </p15:guide>
        <p15:guide id="21" orient="horz" pos="799">
          <p15:clr>
            <a:srgbClr val="F26B43"/>
          </p15:clr>
        </p15:guide>
        <p15:guide id="22" orient="horz" pos="1026">
          <p15:clr>
            <a:srgbClr val="F26B43"/>
          </p15:clr>
        </p15:guide>
        <p15:guide id="23" pos="1436">
          <p15:clr>
            <a:srgbClr val="F26B43"/>
          </p15:clr>
        </p15:guide>
        <p15:guide id="24" orient="horz" pos="3748">
          <p15:clr>
            <a:srgbClr val="F26B43"/>
          </p15:clr>
        </p15:guide>
        <p15:guide id="25" orient="horz" pos="4156">
          <p15:clr>
            <a:srgbClr val="F26B43"/>
          </p15:clr>
        </p15:guide>
        <p15:guide id="26" pos="2638">
          <p15:clr>
            <a:srgbClr val="F26B43"/>
          </p15:clr>
        </p15:guide>
        <p15:guide id="27" pos="5042">
          <p15:clr>
            <a:srgbClr val="F26B43"/>
          </p15:clr>
        </p15:guide>
        <p15:guide id="28" pos="6244">
          <p15:clr>
            <a:srgbClr val="F26B43"/>
          </p15:clr>
        </p15:guide>
        <p15:guide id="29" pos="3931">
          <p15:clr>
            <a:srgbClr val="F26B43"/>
          </p15:clr>
        </p15:guide>
        <p15:guide id="30" pos="302">
          <p15:clr>
            <a:srgbClr val="F26B43"/>
          </p15:clr>
        </p15:guide>
        <p15:guide id="31" pos="384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84188" y="333375"/>
            <a:ext cx="11228387" cy="923925"/>
          </a:xfrm>
          <a:prstGeom prst="rect">
            <a:avLst/>
          </a:prstGeom>
        </p:spPr>
        <p:txBody>
          <a:bodyPr vert="horz" lIns="0" tIns="0" rIns="0" bIns="0" rtlCol="0" anchor="ctr">
            <a:noAutofit/>
          </a:bodyPr>
          <a:lstStyle/>
          <a:p>
            <a:r>
              <a:rPr lang="fi-FI"/>
              <a:t>Muokkaa perustyyliä </a:t>
            </a:r>
            <a:br>
              <a:rPr lang="fi-FI"/>
            </a:br>
            <a:r>
              <a:rPr lang="fi-FI"/>
              <a:t>napsauttamalla</a:t>
            </a:r>
          </a:p>
        </p:txBody>
      </p:sp>
      <p:sp>
        <p:nvSpPr>
          <p:cNvPr id="3" name="Tekstin paikkamerkki 2"/>
          <p:cNvSpPr>
            <a:spLocks noGrp="1"/>
          </p:cNvSpPr>
          <p:nvPr>
            <p:ph type="body" idx="1"/>
          </p:nvPr>
        </p:nvSpPr>
        <p:spPr>
          <a:xfrm>
            <a:off x="484188" y="1628775"/>
            <a:ext cx="11228388" cy="4321175"/>
          </a:xfrm>
          <a:prstGeom prst="rect">
            <a:avLst/>
          </a:prstGeom>
        </p:spPr>
        <p:txBody>
          <a:bodyPr vert="horz" lIns="0" tIns="0" rIns="0" bIns="0" rtlCol="0">
            <a:noAutofit/>
          </a:bodyPr>
          <a:lstStyle/>
          <a:p>
            <a:pPr lvl="0"/>
            <a:r>
              <a:rPr lang="fi-FI"/>
              <a:t>Muokkaa tekstin perustyylejä</a:t>
            </a:r>
          </a:p>
          <a:p>
            <a:pPr lvl="1"/>
            <a:r>
              <a:rPr lang="fi-FI"/>
              <a:t>toinen taso</a:t>
            </a:r>
          </a:p>
          <a:p>
            <a:pPr lvl="2"/>
            <a:r>
              <a:rPr lang="fi-FI"/>
              <a:t>kolmas taso</a:t>
            </a:r>
          </a:p>
          <a:p>
            <a:pPr lvl="3"/>
            <a:r>
              <a:rPr lang="fi-FI"/>
              <a:t>neljäs taso</a:t>
            </a:r>
          </a:p>
        </p:txBody>
      </p:sp>
      <p:sp>
        <p:nvSpPr>
          <p:cNvPr id="4" name="Päivämäärän paikkamerkki 3">
            <a:extLst>
              <a:ext uri="{C183D7F6-B498-43B3-948B-1728B52AA6E4}">
                <adec:decorative xmlns:adec="http://schemas.microsoft.com/office/drawing/2017/decorative" val="1"/>
              </a:ext>
            </a:extLst>
          </p:cNvPr>
          <p:cNvSpPr>
            <a:spLocks noGrp="1"/>
          </p:cNvSpPr>
          <p:nvPr>
            <p:ph type="dt" sz="half" idx="2"/>
          </p:nvPr>
        </p:nvSpPr>
        <p:spPr>
          <a:xfrm>
            <a:off x="2765592" y="6237288"/>
            <a:ext cx="1102405" cy="365125"/>
          </a:xfrm>
          <a:prstGeom prst="rect">
            <a:avLst/>
          </a:prstGeom>
        </p:spPr>
        <p:txBody>
          <a:bodyPr vert="horz" lIns="91440" tIns="45720" rIns="91440" bIns="45720" rtlCol="0" anchor="ctr"/>
          <a:lstStyle>
            <a:lvl1pPr algn="l">
              <a:defRPr sz="1200">
                <a:solidFill>
                  <a:schemeClr val="tx2"/>
                </a:solidFill>
                <a:latin typeface="+mn-lt"/>
              </a:defRPr>
            </a:lvl1pPr>
          </a:lstStyle>
          <a:p>
            <a:fld id="{6D0B9357-9661-48F7-A1F2-C31C785BF849}" type="datetime1">
              <a:rPr lang="fi-FI" smtClean="0"/>
              <a:pPr/>
              <a:t>16.2.2024</a:t>
            </a:fld>
            <a:endParaRPr lang="fi-FI"/>
          </a:p>
        </p:txBody>
      </p:sp>
      <p:sp>
        <p:nvSpPr>
          <p:cNvPr id="5" name="Alatunnisteen paikkamerkki 4">
            <a:extLst>
              <a:ext uri="{C183D7F6-B498-43B3-948B-1728B52AA6E4}">
                <adec:decorative xmlns:adec="http://schemas.microsoft.com/office/drawing/2017/decorative" val="1"/>
              </a:ext>
            </a:extLst>
          </p:cNvPr>
          <p:cNvSpPr>
            <a:spLocks noGrp="1"/>
          </p:cNvSpPr>
          <p:nvPr>
            <p:ph type="ftr" sz="quarter" idx="3"/>
          </p:nvPr>
        </p:nvSpPr>
        <p:spPr>
          <a:xfrm>
            <a:off x="4588774" y="6238368"/>
            <a:ext cx="5364596" cy="365125"/>
          </a:xfrm>
          <a:prstGeom prst="rect">
            <a:avLst/>
          </a:prstGeom>
        </p:spPr>
        <p:txBody>
          <a:bodyPr vert="horz" lIns="91440" tIns="45720" rIns="91440" bIns="45720" rtlCol="0" anchor="ctr"/>
          <a:lstStyle>
            <a:lvl1pPr algn="ctr">
              <a:defRPr sz="1200">
                <a:solidFill>
                  <a:schemeClr val="tx2"/>
                </a:solidFill>
                <a:latin typeface="+mn-lt"/>
              </a:defRPr>
            </a:lvl1pPr>
          </a:lstStyle>
          <a:p>
            <a:r>
              <a:rPr lang="fi-FI"/>
              <a:t>Etunimi Sukunimi</a:t>
            </a:r>
          </a:p>
        </p:txBody>
      </p:sp>
      <p:sp>
        <p:nvSpPr>
          <p:cNvPr id="6" name="Dian numeron paikkamerkki 5">
            <a:extLst>
              <a:ext uri="{C183D7F6-B498-43B3-948B-1728B52AA6E4}">
                <adec:decorative xmlns:adec="http://schemas.microsoft.com/office/drawing/2017/decorative" val="1"/>
              </a:ext>
            </a:extLst>
          </p:cNvPr>
          <p:cNvSpPr>
            <a:spLocks noGrp="1"/>
          </p:cNvSpPr>
          <p:nvPr>
            <p:ph type="sldNum" sz="quarter" idx="4"/>
          </p:nvPr>
        </p:nvSpPr>
        <p:spPr>
          <a:xfrm>
            <a:off x="10674147" y="6237288"/>
            <a:ext cx="1044264" cy="365125"/>
          </a:xfrm>
          <a:prstGeom prst="rect">
            <a:avLst/>
          </a:prstGeom>
        </p:spPr>
        <p:txBody>
          <a:bodyPr vert="horz" lIns="91440" tIns="45720" rIns="91440" bIns="45720" rtlCol="0" anchor="ctr"/>
          <a:lstStyle>
            <a:lvl1pPr algn="r">
              <a:defRPr sz="1200">
                <a:solidFill>
                  <a:schemeClr val="tx2"/>
                </a:solidFill>
                <a:latin typeface="+mn-lt"/>
              </a:defRPr>
            </a:lvl1pPr>
          </a:lstStyle>
          <a:p>
            <a:fld id="{74579C77-9DC3-4139-BDA4-AA8FE7814479}" type="slidenum">
              <a:rPr lang="fi-FI" smtClean="0"/>
              <a:pPr/>
              <a:t>‹#›</a:t>
            </a:fld>
            <a:endParaRPr lang="fi-FI"/>
          </a:p>
        </p:txBody>
      </p:sp>
      <p:pic>
        <p:nvPicPr>
          <p:cNvPr id="12" name="Kuva 11">
            <a:extLst>
              <a:ext uri="{C183D7F6-B498-43B3-948B-1728B52AA6E4}">
                <adec:decorative xmlns:adec="http://schemas.microsoft.com/office/drawing/2017/decorative" val="1"/>
              </a:ext>
            </a:extLst>
          </p:cNvPr>
          <p:cNvPicPr>
            <a:picLocks noChangeAspect="1"/>
          </p:cNvPicPr>
          <p:nvPr userDrawn="1"/>
        </p:nvPicPr>
        <p:blipFill>
          <a:blip r:embed="rId5"/>
          <a:stretch>
            <a:fillRect/>
          </a:stretch>
        </p:blipFill>
        <p:spPr>
          <a:xfrm>
            <a:off x="474799" y="6237288"/>
            <a:ext cx="1440000" cy="425694"/>
          </a:xfrm>
          <a:prstGeom prst="rect">
            <a:avLst/>
          </a:prstGeom>
        </p:spPr>
      </p:pic>
    </p:spTree>
    <p:extLst>
      <p:ext uri="{BB962C8B-B14F-4D97-AF65-F5344CB8AC3E}">
        <p14:creationId xmlns:p14="http://schemas.microsoft.com/office/powerpoint/2010/main" val="400256135"/>
      </p:ext>
    </p:extLst>
  </p:cSld>
  <p:clrMap bg1="lt1" tx1="dk1" bg2="lt2" tx2="dk2" accent1="accent1" accent2="accent2" accent3="accent3" accent4="accent4" accent5="accent5" accent6="accent6" hlink="hlink" folHlink="folHlink"/>
  <p:sldLayoutIdLst>
    <p:sldLayoutId id="2147483844" r:id="rId1"/>
    <p:sldLayoutId id="2147483842" r:id="rId2"/>
    <p:sldLayoutId id="2147483849" r:id="rId3"/>
  </p:sldLayoutIdLst>
  <p:hf hdr="0"/>
  <p:txStyles>
    <p:titleStyle>
      <a:lvl1pPr algn="l" defTabSz="914400" rtl="0" eaLnBrk="1" latinLnBrk="0" hangingPunct="1">
        <a:lnSpc>
          <a:spcPct val="90000"/>
        </a:lnSpc>
        <a:spcBef>
          <a:spcPct val="0"/>
        </a:spcBef>
        <a:buNone/>
        <a:defRPr sz="3200" b="1" kern="1200">
          <a:solidFill>
            <a:schemeClr val="tx2"/>
          </a:solidFill>
          <a:latin typeface="+mj-lt"/>
          <a:ea typeface="Inter SemiBold" panose="02000503000000020004" pitchFamily="2" charset="0"/>
          <a:cs typeface="+mj-cs"/>
        </a:defRPr>
      </a:lvl1pPr>
    </p:titleStyle>
    <p:bodyStyle>
      <a:lvl1pPr marL="216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800" kern="1200">
          <a:solidFill>
            <a:schemeClr val="tx1"/>
          </a:solidFill>
          <a:latin typeface="+mn-lt"/>
          <a:ea typeface="Inter" panose="02000503000000020004" pitchFamily="2" charset="0"/>
          <a:cs typeface="+mn-cs"/>
        </a:defRPr>
      </a:lvl1pPr>
      <a:lvl2pPr marL="36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400" kern="1200">
          <a:solidFill>
            <a:schemeClr val="tx1"/>
          </a:solidFill>
          <a:latin typeface="+mn-lt"/>
          <a:ea typeface="Inter" panose="02000503000000020004" pitchFamily="2" charset="0"/>
          <a:cs typeface="+mn-cs"/>
        </a:defRPr>
      </a:lvl2pPr>
      <a:lvl3pPr marL="54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000" kern="1200">
          <a:solidFill>
            <a:schemeClr val="tx1"/>
          </a:solidFill>
          <a:latin typeface="+mn-lt"/>
          <a:ea typeface="Inter" panose="02000503000000020004" pitchFamily="2" charset="0"/>
          <a:cs typeface="+mn-cs"/>
        </a:defRPr>
      </a:lvl3pPr>
      <a:lvl4pPr marL="72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1800" kern="1200">
          <a:solidFill>
            <a:schemeClr val="tx1"/>
          </a:solidFill>
          <a:latin typeface="+mn-lt"/>
          <a:ea typeface="Inter" panose="02000503000000020004" pitchFamily="2" charset="0"/>
          <a:cs typeface="+mn-cs"/>
        </a:defRPr>
      </a:lvl4pPr>
      <a:lvl5pPr marL="90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lang="fi-FI" sz="1600" kern="1200" dirty="0" smtClean="0">
          <a:solidFill>
            <a:schemeClr val="tx1"/>
          </a:solidFill>
          <a:latin typeface="+mn-lt"/>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5" pos="3749">
          <p15:clr>
            <a:srgbClr val="F26B43"/>
          </p15:clr>
        </p15:guide>
        <p15:guide id="16" orient="horz" pos="2160">
          <p15:clr>
            <a:srgbClr val="F26B43"/>
          </p15:clr>
        </p15:guide>
        <p15:guide id="17" pos="7378">
          <p15:clr>
            <a:srgbClr val="F26B43"/>
          </p15:clr>
        </p15:guide>
        <p15:guide id="19" orient="horz" pos="210">
          <p15:clr>
            <a:srgbClr val="F26B43"/>
          </p15:clr>
        </p15:guide>
        <p15:guide id="20" orient="horz" pos="3929">
          <p15:clr>
            <a:srgbClr val="F26B43"/>
          </p15:clr>
        </p15:guide>
        <p15:guide id="21" orient="horz" pos="799">
          <p15:clr>
            <a:srgbClr val="F26B43"/>
          </p15:clr>
        </p15:guide>
        <p15:guide id="22" orient="horz" pos="1026">
          <p15:clr>
            <a:srgbClr val="F26B43"/>
          </p15:clr>
        </p15:guide>
        <p15:guide id="23" pos="1436">
          <p15:clr>
            <a:srgbClr val="F26B43"/>
          </p15:clr>
        </p15:guide>
        <p15:guide id="24" orient="horz" pos="3748">
          <p15:clr>
            <a:srgbClr val="F26B43"/>
          </p15:clr>
        </p15:guide>
        <p15:guide id="25" orient="horz" pos="4156">
          <p15:clr>
            <a:srgbClr val="F26B43"/>
          </p15:clr>
        </p15:guide>
        <p15:guide id="26" pos="2638">
          <p15:clr>
            <a:srgbClr val="F26B43"/>
          </p15:clr>
        </p15:guide>
        <p15:guide id="27" pos="5042">
          <p15:clr>
            <a:srgbClr val="F26B43"/>
          </p15:clr>
        </p15:guide>
        <p15:guide id="28" pos="6244">
          <p15:clr>
            <a:srgbClr val="F26B43"/>
          </p15:clr>
        </p15:guide>
        <p15:guide id="29" pos="3931">
          <p15:clr>
            <a:srgbClr val="F26B43"/>
          </p15:clr>
        </p15:guide>
        <p15:guide id="30" pos="302">
          <p15:clr>
            <a:srgbClr val="F26B43"/>
          </p15:clr>
        </p15:guide>
        <p15:guide id="31" pos="384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84188" y="333375"/>
            <a:ext cx="11228387" cy="923925"/>
          </a:xfrm>
          <a:prstGeom prst="rect">
            <a:avLst/>
          </a:prstGeom>
        </p:spPr>
        <p:txBody>
          <a:bodyPr vert="horz" lIns="0" tIns="0" rIns="0" bIns="0" rtlCol="0" anchor="ctr">
            <a:noAutofit/>
          </a:bodyPr>
          <a:lstStyle/>
          <a:p>
            <a:r>
              <a:rPr lang="fi-FI"/>
              <a:t>Muokkaa perustyyliä</a:t>
            </a:r>
            <a:br>
              <a:rPr lang="fi-FI"/>
            </a:br>
            <a:r>
              <a:rPr lang="fi-FI"/>
              <a:t>napsauttamalla</a:t>
            </a:r>
          </a:p>
        </p:txBody>
      </p:sp>
      <p:sp>
        <p:nvSpPr>
          <p:cNvPr id="3" name="Tekstin paikkamerkki 2"/>
          <p:cNvSpPr>
            <a:spLocks noGrp="1"/>
          </p:cNvSpPr>
          <p:nvPr>
            <p:ph type="body" idx="1"/>
          </p:nvPr>
        </p:nvSpPr>
        <p:spPr>
          <a:xfrm>
            <a:off x="484188" y="1628775"/>
            <a:ext cx="11228388" cy="4321175"/>
          </a:xfrm>
          <a:prstGeom prst="rect">
            <a:avLst/>
          </a:prstGeom>
        </p:spPr>
        <p:txBody>
          <a:bodyPr vert="horz" lIns="0" tIns="0" rIns="0" bIns="0" rtlCol="0">
            <a:noAutofit/>
          </a:bodyPr>
          <a:lstStyle/>
          <a:p>
            <a:pPr lvl="0"/>
            <a:r>
              <a:rPr lang="fi-FI"/>
              <a:t>Muokkaa tekstin perustyylejä</a:t>
            </a:r>
          </a:p>
          <a:p>
            <a:pPr lvl="1"/>
            <a:r>
              <a:rPr lang="fi-FI"/>
              <a:t>toinen taso</a:t>
            </a:r>
          </a:p>
          <a:p>
            <a:pPr lvl="2"/>
            <a:r>
              <a:rPr lang="fi-FI"/>
              <a:t>kolmas taso</a:t>
            </a:r>
          </a:p>
          <a:p>
            <a:pPr lvl="3"/>
            <a:r>
              <a:rPr lang="fi-FI"/>
              <a:t>neljäs taso</a:t>
            </a:r>
          </a:p>
        </p:txBody>
      </p:sp>
      <p:sp>
        <p:nvSpPr>
          <p:cNvPr id="4" name="Päivämäärän paikkamerkki 3">
            <a:extLst>
              <a:ext uri="{C183D7F6-B498-43B3-948B-1728B52AA6E4}">
                <adec:decorative xmlns:adec="http://schemas.microsoft.com/office/drawing/2017/decorative" val="1"/>
              </a:ext>
            </a:extLst>
          </p:cNvPr>
          <p:cNvSpPr>
            <a:spLocks noGrp="1"/>
          </p:cNvSpPr>
          <p:nvPr>
            <p:ph type="dt" sz="half" idx="2"/>
          </p:nvPr>
        </p:nvSpPr>
        <p:spPr>
          <a:xfrm>
            <a:off x="2765592" y="6237288"/>
            <a:ext cx="1102405" cy="365125"/>
          </a:xfrm>
          <a:prstGeom prst="rect">
            <a:avLst/>
          </a:prstGeom>
        </p:spPr>
        <p:txBody>
          <a:bodyPr vert="horz" lIns="91440" tIns="45720" rIns="91440" bIns="45720" rtlCol="0" anchor="ctr"/>
          <a:lstStyle>
            <a:lvl1pPr algn="l">
              <a:defRPr sz="1200">
                <a:solidFill>
                  <a:schemeClr val="tx2"/>
                </a:solidFill>
                <a:latin typeface="+mn-lt"/>
              </a:defRPr>
            </a:lvl1pPr>
          </a:lstStyle>
          <a:p>
            <a:fld id="{6D0B9357-9661-48F7-A1F2-C31C785BF849}" type="datetime1">
              <a:rPr lang="fi-FI" smtClean="0"/>
              <a:pPr/>
              <a:t>16.2.2024</a:t>
            </a:fld>
            <a:endParaRPr lang="fi-FI"/>
          </a:p>
        </p:txBody>
      </p:sp>
      <p:sp>
        <p:nvSpPr>
          <p:cNvPr id="5" name="Alatunnisteen paikkamerkki 4">
            <a:extLst>
              <a:ext uri="{C183D7F6-B498-43B3-948B-1728B52AA6E4}">
                <adec:decorative xmlns:adec="http://schemas.microsoft.com/office/drawing/2017/decorative" val="1"/>
              </a:ext>
            </a:extLst>
          </p:cNvPr>
          <p:cNvSpPr>
            <a:spLocks noGrp="1"/>
          </p:cNvSpPr>
          <p:nvPr>
            <p:ph type="ftr" sz="quarter" idx="3"/>
          </p:nvPr>
        </p:nvSpPr>
        <p:spPr>
          <a:xfrm>
            <a:off x="4588774" y="6238368"/>
            <a:ext cx="5364596" cy="365125"/>
          </a:xfrm>
          <a:prstGeom prst="rect">
            <a:avLst/>
          </a:prstGeom>
        </p:spPr>
        <p:txBody>
          <a:bodyPr vert="horz" lIns="91440" tIns="45720" rIns="91440" bIns="45720" rtlCol="0" anchor="ctr"/>
          <a:lstStyle>
            <a:lvl1pPr algn="ctr">
              <a:defRPr sz="1200">
                <a:solidFill>
                  <a:schemeClr val="tx2"/>
                </a:solidFill>
                <a:latin typeface="+mn-lt"/>
              </a:defRPr>
            </a:lvl1pPr>
          </a:lstStyle>
          <a:p>
            <a:r>
              <a:rPr lang="fi-FI"/>
              <a:t>Etunimi Sukunimi</a:t>
            </a:r>
          </a:p>
        </p:txBody>
      </p:sp>
      <p:sp>
        <p:nvSpPr>
          <p:cNvPr id="6" name="Dian numeron paikkamerkki 5">
            <a:extLst>
              <a:ext uri="{C183D7F6-B498-43B3-948B-1728B52AA6E4}">
                <adec:decorative xmlns:adec="http://schemas.microsoft.com/office/drawing/2017/decorative" val="1"/>
              </a:ext>
            </a:extLst>
          </p:cNvPr>
          <p:cNvSpPr>
            <a:spLocks noGrp="1"/>
          </p:cNvSpPr>
          <p:nvPr>
            <p:ph type="sldNum" sz="quarter" idx="4"/>
          </p:nvPr>
        </p:nvSpPr>
        <p:spPr>
          <a:xfrm>
            <a:off x="10674147" y="6237288"/>
            <a:ext cx="1044264" cy="365125"/>
          </a:xfrm>
          <a:prstGeom prst="rect">
            <a:avLst/>
          </a:prstGeom>
        </p:spPr>
        <p:txBody>
          <a:bodyPr vert="horz" lIns="91440" tIns="45720" rIns="91440" bIns="45720" rtlCol="0" anchor="ctr"/>
          <a:lstStyle>
            <a:lvl1pPr algn="r">
              <a:defRPr sz="1200">
                <a:solidFill>
                  <a:schemeClr val="tx2"/>
                </a:solidFill>
                <a:latin typeface="+mn-lt"/>
              </a:defRPr>
            </a:lvl1pPr>
          </a:lstStyle>
          <a:p>
            <a:fld id="{74579C77-9DC3-4139-BDA4-AA8FE7814479}" type="slidenum">
              <a:rPr lang="fi-FI" smtClean="0"/>
              <a:pPr/>
              <a:t>‹#›</a:t>
            </a:fld>
            <a:endParaRPr lang="fi-FI"/>
          </a:p>
        </p:txBody>
      </p:sp>
      <p:pic>
        <p:nvPicPr>
          <p:cNvPr id="12" name="Kuva 11">
            <a:extLst>
              <a:ext uri="{C183D7F6-B498-43B3-948B-1728B52AA6E4}">
                <adec:decorative xmlns:adec="http://schemas.microsoft.com/office/drawing/2017/decorative" val="1"/>
              </a:ext>
            </a:extLst>
          </p:cNvPr>
          <p:cNvPicPr>
            <a:picLocks noChangeAspect="1"/>
          </p:cNvPicPr>
          <p:nvPr userDrawn="1"/>
        </p:nvPicPr>
        <p:blipFill>
          <a:blip r:embed="rId5"/>
          <a:stretch>
            <a:fillRect/>
          </a:stretch>
        </p:blipFill>
        <p:spPr>
          <a:xfrm>
            <a:off x="474799" y="6237288"/>
            <a:ext cx="1440000" cy="425694"/>
          </a:xfrm>
          <a:prstGeom prst="rect">
            <a:avLst/>
          </a:prstGeom>
        </p:spPr>
      </p:pic>
    </p:spTree>
    <p:extLst>
      <p:ext uri="{BB962C8B-B14F-4D97-AF65-F5344CB8AC3E}">
        <p14:creationId xmlns:p14="http://schemas.microsoft.com/office/powerpoint/2010/main" val="3231203618"/>
      </p:ext>
    </p:extLst>
  </p:cSld>
  <p:clrMap bg1="lt1" tx1="dk1" bg2="lt2" tx2="dk2" accent1="accent1" accent2="accent2" accent3="accent3" accent4="accent4" accent5="accent5" accent6="accent6" hlink="hlink" folHlink="folHlink"/>
  <p:sldLayoutIdLst>
    <p:sldLayoutId id="2147483791" r:id="rId1"/>
    <p:sldLayoutId id="2147483789" r:id="rId2"/>
    <p:sldLayoutId id="2147483798" r:id="rId3"/>
  </p:sldLayoutIdLst>
  <p:hf hdr="0"/>
  <p:txStyles>
    <p:titleStyle>
      <a:lvl1pPr algn="l" defTabSz="914400" rtl="0" eaLnBrk="1" latinLnBrk="0" hangingPunct="1">
        <a:lnSpc>
          <a:spcPct val="90000"/>
        </a:lnSpc>
        <a:spcBef>
          <a:spcPct val="0"/>
        </a:spcBef>
        <a:buNone/>
        <a:defRPr sz="3200" b="1" kern="1200">
          <a:solidFill>
            <a:schemeClr val="tx2"/>
          </a:solidFill>
          <a:latin typeface="+mj-lt"/>
          <a:ea typeface="Inter SemiBold" panose="02000503000000020004" pitchFamily="2" charset="0"/>
          <a:cs typeface="+mj-cs"/>
        </a:defRPr>
      </a:lvl1pPr>
    </p:titleStyle>
    <p:bodyStyle>
      <a:lvl1pPr marL="216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800" kern="1200">
          <a:solidFill>
            <a:schemeClr val="tx1"/>
          </a:solidFill>
          <a:latin typeface="+mn-lt"/>
          <a:ea typeface="Inter" panose="02000503000000020004" pitchFamily="2" charset="0"/>
          <a:cs typeface="+mn-cs"/>
        </a:defRPr>
      </a:lvl1pPr>
      <a:lvl2pPr marL="36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400" kern="1200">
          <a:solidFill>
            <a:schemeClr val="tx1"/>
          </a:solidFill>
          <a:latin typeface="+mn-lt"/>
          <a:ea typeface="Inter" panose="02000503000000020004" pitchFamily="2" charset="0"/>
          <a:cs typeface="+mn-cs"/>
        </a:defRPr>
      </a:lvl2pPr>
      <a:lvl3pPr marL="54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000" kern="1200">
          <a:solidFill>
            <a:schemeClr val="tx1"/>
          </a:solidFill>
          <a:latin typeface="+mn-lt"/>
          <a:ea typeface="Inter" panose="02000503000000020004" pitchFamily="2" charset="0"/>
          <a:cs typeface="+mn-cs"/>
        </a:defRPr>
      </a:lvl3pPr>
      <a:lvl4pPr marL="72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1800" kern="1200">
          <a:solidFill>
            <a:schemeClr val="tx1"/>
          </a:solidFill>
          <a:latin typeface="+mn-lt"/>
          <a:ea typeface="Inter" panose="02000503000000020004" pitchFamily="2" charset="0"/>
          <a:cs typeface="+mn-cs"/>
        </a:defRPr>
      </a:lvl4pPr>
      <a:lvl5pPr marL="90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lang="fi-FI" sz="1600" kern="1200" dirty="0" smtClean="0">
          <a:solidFill>
            <a:schemeClr val="tx1"/>
          </a:solidFill>
          <a:latin typeface="+mn-lt"/>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5" pos="3749">
          <p15:clr>
            <a:srgbClr val="F26B43"/>
          </p15:clr>
        </p15:guide>
        <p15:guide id="16" orient="horz" pos="2160">
          <p15:clr>
            <a:srgbClr val="F26B43"/>
          </p15:clr>
        </p15:guide>
        <p15:guide id="17" pos="7378">
          <p15:clr>
            <a:srgbClr val="F26B43"/>
          </p15:clr>
        </p15:guide>
        <p15:guide id="19" orient="horz" pos="210">
          <p15:clr>
            <a:srgbClr val="F26B43"/>
          </p15:clr>
        </p15:guide>
        <p15:guide id="20" orient="horz" pos="3929">
          <p15:clr>
            <a:srgbClr val="F26B43"/>
          </p15:clr>
        </p15:guide>
        <p15:guide id="21" orient="horz" pos="799">
          <p15:clr>
            <a:srgbClr val="F26B43"/>
          </p15:clr>
        </p15:guide>
        <p15:guide id="22" orient="horz" pos="1026">
          <p15:clr>
            <a:srgbClr val="F26B43"/>
          </p15:clr>
        </p15:guide>
        <p15:guide id="23" pos="1436">
          <p15:clr>
            <a:srgbClr val="F26B43"/>
          </p15:clr>
        </p15:guide>
        <p15:guide id="24" orient="horz" pos="3748">
          <p15:clr>
            <a:srgbClr val="F26B43"/>
          </p15:clr>
        </p15:guide>
        <p15:guide id="25" orient="horz" pos="4156">
          <p15:clr>
            <a:srgbClr val="F26B43"/>
          </p15:clr>
        </p15:guide>
        <p15:guide id="26" pos="2638">
          <p15:clr>
            <a:srgbClr val="F26B43"/>
          </p15:clr>
        </p15:guide>
        <p15:guide id="27" pos="5042">
          <p15:clr>
            <a:srgbClr val="F26B43"/>
          </p15:clr>
        </p15:guide>
        <p15:guide id="28" pos="6244">
          <p15:clr>
            <a:srgbClr val="F26B43"/>
          </p15:clr>
        </p15:guide>
        <p15:guide id="29" pos="3931">
          <p15:clr>
            <a:srgbClr val="F26B43"/>
          </p15:clr>
        </p15:guide>
        <p15:guide id="30" pos="302">
          <p15:clr>
            <a:srgbClr val="F26B43"/>
          </p15:clr>
        </p15:guide>
        <p15:guide id="31"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finlex.fi/fi/laki/ajantasa/2013/20131287#a25.5.2022-377" TargetMode="External"/><Relationship Id="rId2" Type="http://schemas.openxmlformats.org/officeDocument/2006/relationships/hyperlink" Target="https://www.finlex.fi/fi/laki/ajantasa/2013/20131287#L2P14"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finlex.fi/fi/laki/ajantasa/1998/19980628#L4P16a" TargetMode="Externa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hyperlink" Target="https://finlex.fi/fi/laki/ajantasa/2020/20201214" TargetMode="External"/><Relationship Id="rId5" Type="http://schemas.openxmlformats.org/officeDocument/2006/relationships/hyperlink" Target="https://www.finlex.fi/fi/laki/ajantasa/2013/20131287#L3P23" TargetMode="External"/><Relationship Id="rId4" Type="http://schemas.openxmlformats.org/officeDocument/2006/relationships/hyperlink" Target="https://www.oph.fi/fi/koulutus-ja-tutkinnot/oppimisen-ja-koulunkaynnin-tuki-ja-oppilashuolto"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hyperlink" Target="https://www.finlex.fi/fi/laki/ajantasa/2013/20131287#L3P20" TargetMode="External"/><Relationship Id="rId2" Type="http://schemas.openxmlformats.org/officeDocument/2006/relationships/hyperlink" Target="https://stm.fi/documents/1271139/1427058/Kuntainfo13a+Uusi+soveltamisohje+oppilas-+ja+opiskelijahuoltolains%C3%A4%C3%A4d%C3%A4nn%C3%B6st%C3%A4+p%C3%A4ivitetty+18122015/ea07ef1e-38b5-4236-a503-aee01aa87185"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s://www.finlex.fi/fi/laki/ajantasa/1998/19980628" TargetMode="External"/><Relationship Id="rId4" Type="http://schemas.openxmlformats.org/officeDocument/2006/relationships/hyperlink" Target="https://www.finlex.fi/fi/laki/alkup/2013/20131287#Pidm45053757307200"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finlex.fi/fi/laki/ajantasa/2000/20000812#L3-2P17"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stm.fi/documents/1271139/1427058/Kuntainfo13a+Uusi+soveltamisohje+oppilas-+ja+opiskelijahuoltolains%C3%A4%C3%A4d%C3%A4nn%C3%B6st%C3%A4+p%C3%A4ivitetty+18122015/ea07ef1e-38b5-4236-a503-aee01aa87185" TargetMode="External"/><Relationship Id="rId2" Type="http://schemas.openxmlformats.org/officeDocument/2006/relationships/hyperlink" Target="https://www.finlex.fi/fi/laki/alkup/2013/20131287#Pidm45053757339024"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7.xml.rels><?xml version="1.0" encoding="UTF-8" standalone="yes"?>
<Relationships xmlns="http://schemas.openxmlformats.org/package/2006/relationships"><Relationship Id="rId3" Type="http://schemas.openxmlformats.org/officeDocument/2006/relationships/hyperlink" Target="https://www.finlex.fi/fi/laki/alkup/2013/20131287#Pidm45053757339024" TargetMode="External"/><Relationship Id="rId2" Type="http://schemas.openxmlformats.org/officeDocument/2006/relationships/hyperlink" Target="https://stm.fi/documents/1271139/1427058/Kuntainfo13a+Uusi+soveltamisohje+oppilas-+ja+opiskelijahuoltolains%C3%A4%C3%A4d%C3%A4nn%C3%B6st%C3%A4+p%C3%A4ivitetty+18122015/ea07ef1e-38b5-4236-a503-aee01aa87185"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8.xml.rels><?xml version="1.0" encoding="UTF-8" standalone="yes"?>
<Relationships xmlns="http://schemas.openxmlformats.org/package/2006/relationships"><Relationship Id="rId3" Type="http://schemas.openxmlformats.org/officeDocument/2006/relationships/hyperlink" Target="https://www.finlex.fi/fi/laki/alkup/2013/20131287#Pidm45053757339024" TargetMode="External"/><Relationship Id="rId2" Type="http://schemas.openxmlformats.org/officeDocument/2006/relationships/hyperlink" Target="https://stm.fi/documents/1271139/1427058/Kuntainfo13a+Uusi+soveltamisohje+oppilas-+ja+opiskelijahuoltolains%C3%A4%C3%A4d%C3%A4nn%C3%B6st%C3%A4+p%C3%A4ivitetty+18122015/ea07ef1e-38b5-4236-a503-aee01aa87185"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9.xml.rels><?xml version="1.0" encoding="UTF-8" standalone="yes"?>
<Relationships xmlns="http://schemas.openxmlformats.org/package/2006/relationships"><Relationship Id="rId3" Type="http://schemas.openxmlformats.org/officeDocument/2006/relationships/hyperlink" Target="https://stm.fi/documents/1271139/1427058/Kuntainfo13a+Uusi+soveltamisohje+oppilas-+ja+opiskelijahuoltolains%C3%A4%C3%A4d%C3%A4nn%C3%B6st%C3%A4+p%C3%A4ivitetty+18122015/ea07ef1e-38b5-4236-a503-aee01aa87185" TargetMode="External"/><Relationship Id="rId7" Type="http://schemas.openxmlformats.org/officeDocument/2006/relationships/image" Target="../media/image4.jpeg"/><Relationship Id="rId2" Type="http://schemas.openxmlformats.org/officeDocument/2006/relationships/hyperlink" Target="https://www.julkari.fi/bitstream/handle/10024/126938/Monialainen_opiskeluhuolto_Opas36.pdf" TargetMode="External"/><Relationship Id="rId1" Type="http://schemas.openxmlformats.org/officeDocument/2006/relationships/slideLayout" Target="../slideLayouts/slideLayout2.xml"/><Relationship Id="rId6" Type="http://schemas.openxmlformats.org/officeDocument/2006/relationships/hyperlink" Target="https://julkaisut.valtioneuvosto.fi/bitstream/handle/10024/72897/URN%3aNBN%3afi-fe201504225719.pdf?sequence=1&amp;isAllowed=y" TargetMode="External"/><Relationship Id="rId5" Type="http://schemas.openxmlformats.org/officeDocument/2006/relationships/hyperlink" Target="https://finlex.fi/fi/laki/ajantasa/1992/19920785" TargetMode="External"/><Relationship Id="rId4" Type="http://schemas.openxmlformats.org/officeDocument/2006/relationships/hyperlink" Target="https://www.finlex.fi/fi/laki/ajantasa/1999/19990621#L6P22"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tays.sharepoint.com/:p:/s/Opiskeluhuollontiimimallienkehittamisentyoryhma/EYWMod_nL-9IlD_rQdVvZSEByPYsIW3xAKaoFHWyHjnYLg?e=E09Dif&amp;nav=eyJzSWQiOjExMzYsImNJZCI6MzM2NjQ4MjMyNn0" TargetMode="Externa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3" Type="http://schemas.openxmlformats.org/officeDocument/2006/relationships/hyperlink" Target="https://www.finlex.fi/fi/laki/ajantasa/2015/20150254#L3P10" TargetMode="External"/><Relationship Id="rId2" Type="http://schemas.openxmlformats.org/officeDocument/2006/relationships/hyperlink" Target="https://www.finlex.fi/fi/laki/alkup/2022/20220094#Pidm45053758797280"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s://thl.fi/fi/web/lapset-nuoret-ja-perheet/sote-palvelut/opiskeluhuolto/yhteisollinen-opiskeluhuolto/opiskeluhuoltoryhma" TargetMode="External"/><Relationship Id="rId2" Type="http://schemas.openxmlformats.org/officeDocument/2006/relationships/hyperlink" Target="https://www.finlex.fi/fi/laki/ajantasa/2013/20131287#L2P14"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thl.fi/fi/web/lapset-nuoret-ja-perheet/sote-palvelut/opiskeluhuolto/yhteisollinen-opiskeluhuolto/opiskeluhuoltoryhm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stm.fi/documents/1271139/1427058/Kuntainfo13a+Uusi+soveltamisohje+oppilas-+ja+opiskelijahuoltolains%C3%A4%C3%A4d%C3%A4nn%C3%B6st%C3%A4+p%C3%A4ivitetty+18122015/ea07ef1e-38b5-4236-a503-aee01aa87185" TargetMode="External"/><Relationship Id="rId2" Type="http://schemas.openxmlformats.org/officeDocument/2006/relationships/hyperlink" Target="https://www.finlex.fi/fi/laki/ajantasa/2013/20131287#L2P14"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in paikkamerkki 2">
            <a:extLst>
              <a:ext uri="{FF2B5EF4-FFF2-40B4-BE49-F238E27FC236}">
                <a16:creationId xmlns:a16="http://schemas.microsoft.com/office/drawing/2014/main" id="{D979CEBC-C1A0-8468-AA43-AC518037DFC5}"/>
              </a:ext>
            </a:extLst>
          </p:cNvPr>
          <p:cNvSpPr>
            <a:spLocks noGrp="1"/>
          </p:cNvSpPr>
          <p:nvPr>
            <p:ph type="title" idx="4294967295"/>
          </p:nvPr>
        </p:nvSpPr>
        <p:spPr>
          <a:xfrm>
            <a:off x="1055688" y="908050"/>
            <a:ext cx="5976937" cy="2305050"/>
          </a:xfrm>
          <a:prstGeom prst="rect">
            <a:avLst/>
          </a:prstGeom>
          <a:noFill/>
          <a:ln>
            <a:noFill/>
            <a:prstDash/>
          </a:ln>
          <a:effectLst/>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1200"/>
              </a:spcAft>
              <a:buClr>
                <a:schemeClr val="tx2"/>
              </a:buClr>
              <a:buSzTx/>
              <a:buFont typeface="Arial" panose="020B0604020202020204" pitchFamily="34" charset="0"/>
              <a:buNone/>
              <a:tabLst/>
              <a:defRPr/>
            </a:pPr>
            <a:r>
              <a:rPr kumimoji="0" lang="fi-FI" sz="4800" b="1" i="0" u="none" strike="noStrike" kern="1200" cap="none" spc="0" normalizeH="0" baseline="0" noProof="0">
                <a:ln>
                  <a:noFill/>
                </a:ln>
                <a:effectLst/>
                <a:uLnTx/>
                <a:uFillTx/>
                <a:latin typeface="+mj-lt"/>
                <a:ea typeface="Inter" panose="02000503000000020004" pitchFamily="2" charset="0"/>
                <a:cs typeface="+mn-cs"/>
              </a:rPr>
              <a:t>Opiskeluhuollon </a:t>
            </a:r>
            <a:r>
              <a:rPr lang="fi-FI" sz="4800">
                <a:ea typeface="Inter" panose="02000503000000020004" pitchFamily="2" charset="0"/>
                <a:cs typeface="+mn-cs"/>
              </a:rPr>
              <a:t>yhteistyörakenteet</a:t>
            </a:r>
            <a:endParaRPr lang="fi-FI" sz="4800" b="1" i="0" u="none" strike="noStrike" kern="1200" cap="none" spc="0" normalizeH="0" baseline="0" noProof="0">
              <a:ln>
                <a:noFill/>
              </a:ln>
              <a:effectLst/>
              <a:uLnTx/>
              <a:uFillTx/>
              <a:latin typeface="+mj-lt"/>
              <a:ea typeface="Inter" panose="02000503000000020004" pitchFamily="2" charset="0"/>
              <a:cs typeface="Arial"/>
            </a:endParaRPr>
          </a:p>
        </p:txBody>
      </p:sp>
      <p:sp>
        <p:nvSpPr>
          <p:cNvPr id="9" name="Alaotsikko 8"/>
          <p:cNvSpPr>
            <a:spLocks noGrp="1"/>
          </p:cNvSpPr>
          <p:nvPr>
            <p:ph type="subTitle" idx="1"/>
          </p:nvPr>
        </p:nvSpPr>
        <p:spPr/>
        <p:txBody>
          <a:bodyPr vert="horz" lIns="0" tIns="0" rIns="0" bIns="0" rtlCol="0" anchor="t">
            <a:noAutofit/>
          </a:bodyPr>
          <a:lstStyle/>
          <a:p>
            <a:r>
              <a:rPr lang="fi-FI" sz="1600"/>
              <a:t>Työryhmä:</a:t>
            </a:r>
            <a:br>
              <a:rPr lang="fi-FI" sz="1600"/>
            </a:br>
            <a:r>
              <a:rPr lang="fi-FI" sz="1600"/>
              <a:t>Johanna Hämäläinen (suunnittelija/</a:t>
            </a:r>
            <a:r>
              <a:rPr lang="fi-FI" sz="1600" err="1"/>
              <a:t>PirSOTE</a:t>
            </a:r>
            <a:r>
              <a:rPr lang="fi-FI" sz="1600"/>
              <a:t>)</a:t>
            </a:r>
            <a:br>
              <a:rPr lang="fi-FI" sz="1600"/>
            </a:br>
            <a:r>
              <a:rPr lang="fi-FI" sz="1600"/>
              <a:t>Heljä Pirkkala (suunnittelija, </a:t>
            </a:r>
            <a:r>
              <a:rPr lang="fi-FI" sz="1600" err="1"/>
              <a:t>Lanupe</a:t>
            </a:r>
            <a:r>
              <a:rPr lang="fi-FI" sz="1600"/>
              <a:t>)</a:t>
            </a:r>
            <a:br>
              <a:rPr lang="fi-FI" sz="1600"/>
            </a:br>
            <a:r>
              <a:rPr lang="fi-FI" sz="1600"/>
              <a:t>Riina Santala (suunnittelija/</a:t>
            </a:r>
            <a:r>
              <a:rPr lang="fi-FI" sz="1600" err="1"/>
              <a:t>PirSOTE</a:t>
            </a:r>
            <a:r>
              <a:rPr lang="fi-FI" sz="1600"/>
              <a:t>)</a:t>
            </a:r>
            <a:br>
              <a:rPr lang="fi-FI" sz="1600"/>
            </a:br>
            <a:r>
              <a:rPr lang="fi-FI" sz="1600"/>
              <a:t>Ari Suhonen (johtava kuraattori)</a:t>
            </a:r>
            <a:br>
              <a:rPr lang="fi-FI" sz="1600"/>
            </a:br>
            <a:r>
              <a:rPr lang="fi-FI" sz="1600"/>
              <a:t>Piritta Raunio (terveydenhoitaja)</a:t>
            </a:r>
            <a:br>
              <a:rPr lang="fi-FI" sz="1600"/>
            </a:br>
            <a:r>
              <a:rPr lang="fi-FI" sz="1600"/>
              <a:t>Noomi Suuronen (koululääkäri)</a:t>
            </a:r>
            <a:br>
              <a:rPr lang="fi-FI" sz="1600"/>
            </a:br>
            <a:r>
              <a:rPr lang="fi-FI" sz="1600"/>
              <a:t>Päivi Viitanen-Marchegiano (suunnittelija, </a:t>
            </a:r>
            <a:r>
              <a:rPr lang="fi-FI" sz="1600" err="1"/>
              <a:t>PirSOTE</a:t>
            </a:r>
            <a:r>
              <a:rPr lang="fi-FI" sz="1600"/>
              <a:t>)</a:t>
            </a:r>
          </a:p>
        </p:txBody>
      </p:sp>
      <p:pic>
        <p:nvPicPr>
          <p:cNvPr id="4" name="Kuva 3">
            <a:extLst>
              <a:ext uri="{FF2B5EF4-FFF2-40B4-BE49-F238E27FC236}">
                <a16:creationId xmlns:a16="http://schemas.microsoft.com/office/drawing/2014/main" id="{2463B5B5-ACC2-A877-05D1-934E339854C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9376" y="6174358"/>
            <a:ext cx="1653104" cy="502886"/>
          </a:xfrm>
          <a:prstGeom prst="rect">
            <a:avLst/>
          </a:prstGeom>
        </p:spPr>
      </p:pic>
    </p:spTree>
    <p:extLst>
      <p:ext uri="{BB962C8B-B14F-4D97-AF65-F5344CB8AC3E}">
        <p14:creationId xmlns:p14="http://schemas.microsoft.com/office/powerpoint/2010/main" val="1279821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2895AE-ECD3-4A95-9555-43768319E738}"/>
              </a:ext>
            </a:extLst>
          </p:cNvPr>
          <p:cNvSpPr>
            <a:spLocks noGrp="1"/>
          </p:cNvSpPr>
          <p:nvPr>
            <p:ph type="title"/>
          </p:nvPr>
        </p:nvSpPr>
        <p:spPr/>
        <p:txBody>
          <a:bodyPr/>
          <a:lstStyle/>
          <a:p>
            <a:r>
              <a:rPr lang="fi-FI">
                <a:latin typeface="Inter SemiBold"/>
                <a:ea typeface="Inter SemiBold"/>
              </a:rPr>
              <a:t>Monialainen asiantuntijaryhmä opiskeluhuollossa</a:t>
            </a:r>
            <a:endParaRPr lang="fi-FI"/>
          </a:p>
        </p:txBody>
      </p:sp>
      <p:sp>
        <p:nvSpPr>
          <p:cNvPr id="7" name="Sisällön paikkamerkki 6">
            <a:extLst>
              <a:ext uri="{FF2B5EF4-FFF2-40B4-BE49-F238E27FC236}">
                <a16:creationId xmlns:a16="http://schemas.microsoft.com/office/drawing/2014/main" id="{B0863887-B213-E625-D1E7-EFB80F891BF2}"/>
              </a:ext>
            </a:extLst>
          </p:cNvPr>
          <p:cNvSpPr>
            <a:spLocks noGrp="1"/>
          </p:cNvSpPr>
          <p:nvPr>
            <p:ph sz="quarter" idx="13"/>
          </p:nvPr>
        </p:nvSpPr>
        <p:spPr>
          <a:xfrm>
            <a:off x="479424" y="1476181"/>
            <a:ext cx="11233151" cy="5048444"/>
          </a:xfrm>
        </p:spPr>
        <p:txBody>
          <a:bodyPr vert="horz" lIns="0" tIns="0" rIns="0" bIns="0" numCol="3" spcCol="180000" rtlCol="0" anchor="t">
            <a:noAutofit/>
          </a:bodyPr>
          <a:lstStyle/>
          <a:p>
            <a:pPr marL="0" indent="0">
              <a:spcAft>
                <a:spcPts val="600"/>
              </a:spcAft>
              <a:buNone/>
            </a:pPr>
            <a:r>
              <a:rPr lang="fi-FI" sz="1800" b="1" dirty="0">
                <a:ea typeface="+mn-lt"/>
                <a:cs typeface="+mn-lt"/>
              </a:rPr>
              <a:t>Kokoonpano</a:t>
            </a:r>
            <a:endParaRPr lang="fi-FI" sz="1600" dirty="0">
              <a:ea typeface="Inter"/>
            </a:endParaRPr>
          </a:p>
          <a:p>
            <a:pPr marL="285750" indent="-285750">
              <a:spcAft>
                <a:spcPts val="600"/>
              </a:spcAft>
              <a:buFont typeface="Arial"/>
              <a:buChar char="•"/>
            </a:pPr>
            <a:r>
              <a:rPr lang="fi-FI" sz="1600" dirty="0">
                <a:ea typeface="Inter"/>
              </a:rPr>
              <a:t>Oppilas/opiskelija - sekä tilanteen mukaan huoltaja/laillinen edustaja </a:t>
            </a:r>
          </a:p>
          <a:p>
            <a:pPr marL="285750" indent="-285750">
              <a:spcAft>
                <a:spcPts val="600"/>
              </a:spcAft>
              <a:buFont typeface="Arial"/>
              <a:buChar char="•"/>
            </a:pPr>
            <a:r>
              <a:rPr lang="fi-FI" sz="1600" dirty="0">
                <a:ea typeface="Inter"/>
              </a:rPr>
              <a:t>Tapauskohtainen ja tarpeenmukainen kokoonpano opiskeluhuollon toimijoista </a:t>
            </a:r>
          </a:p>
          <a:p>
            <a:pPr marL="285750" indent="-285750">
              <a:spcAft>
                <a:spcPts val="600"/>
              </a:spcAft>
              <a:buFont typeface="Arial"/>
              <a:buChar char="•"/>
            </a:pPr>
            <a:r>
              <a:rPr lang="fi-FI" sz="1600" dirty="0">
                <a:ea typeface="Inter"/>
              </a:rPr>
              <a:t>Luokanopettajan/ryhmänohjaajan jäsenenä olo on suositeltavaa</a:t>
            </a:r>
            <a:endParaRPr lang="fi-FI" sz="1600" dirty="0">
              <a:ea typeface="Inter"/>
              <a:cs typeface="Arial"/>
            </a:endParaRPr>
          </a:p>
          <a:p>
            <a:pPr marL="285750" indent="-285750">
              <a:spcAft>
                <a:spcPts val="600"/>
              </a:spcAft>
              <a:buFont typeface="Arial"/>
              <a:buChar char="•"/>
            </a:pPr>
            <a:r>
              <a:rPr lang="fi-FI" sz="1600" dirty="0">
                <a:ea typeface="+mn-lt"/>
                <a:cs typeface="+mn-lt"/>
              </a:rPr>
              <a:t>Jäsenenä voi olla vain oppilaan/opiskelijan ja/tai huoltajan/laillisen edustajan suostumuksella</a:t>
            </a:r>
          </a:p>
          <a:p>
            <a:pPr marL="285750" indent="-285750">
              <a:spcAft>
                <a:spcPts val="600"/>
              </a:spcAft>
              <a:buFont typeface="Arial"/>
              <a:buChar char="•"/>
            </a:pPr>
            <a:r>
              <a:rPr lang="fi-FI" sz="1600" dirty="0">
                <a:ea typeface="+mn-lt"/>
                <a:cs typeface="+mn-lt"/>
              </a:rPr>
              <a:t>Kun osallistujana on opiskeluhuollon yhteistyötaho tai oppilaan/opiskelijan läheinen, tarvitaan kirjallinen suostumus</a:t>
            </a:r>
            <a:endParaRPr lang="fi-FI" sz="1600">
              <a:cs typeface="Arial"/>
            </a:endParaRPr>
          </a:p>
          <a:p>
            <a:pPr marL="0" indent="0">
              <a:spcAft>
                <a:spcPts val="600"/>
              </a:spcAft>
              <a:buNone/>
            </a:pPr>
            <a:endParaRPr lang="fi-FI" sz="1600" dirty="0">
              <a:ea typeface="+mn-lt"/>
              <a:cs typeface="+mn-lt"/>
            </a:endParaRPr>
          </a:p>
          <a:p>
            <a:pPr marL="0" indent="0">
              <a:spcAft>
                <a:spcPts val="600"/>
              </a:spcAft>
              <a:buNone/>
            </a:pPr>
            <a:endParaRPr lang="fi-FI" sz="1600" dirty="0">
              <a:ea typeface="+mn-lt"/>
              <a:cs typeface="+mn-lt"/>
            </a:endParaRPr>
          </a:p>
          <a:p>
            <a:pPr marL="0" indent="0">
              <a:spcAft>
                <a:spcPts val="600"/>
              </a:spcAft>
              <a:buNone/>
            </a:pPr>
            <a:r>
              <a:rPr lang="fi-FI" sz="1800" b="1" dirty="0">
                <a:ea typeface="+mn-lt"/>
                <a:cs typeface="+mn-lt"/>
              </a:rPr>
              <a:t>Tehtävät</a:t>
            </a:r>
            <a:endParaRPr lang="fi-FI" sz="1600" dirty="0">
              <a:ea typeface="Inter"/>
            </a:endParaRPr>
          </a:p>
          <a:p>
            <a:pPr marL="285750" indent="-285750">
              <a:spcAft>
                <a:spcPts val="600"/>
              </a:spcAft>
              <a:buFont typeface="Arial"/>
              <a:buChar char="•"/>
            </a:pPr>
            <a:r>
              <a:rPr lang="fi-FI" sz="1600" dirty="0">
                <a:ea typeface="Inter"/>
              </a:rPr>
              <a:t>Yksittäisen oppilaan/opiskelijan ja hänen oppimisedellytystensä tukeminen</a:t>
            </a:r>
          </a:p>
          <a:p>
            <a:pPr marL="285750" indent="-285750">
              <a:spcAft>
                <a:spcPts val="600"/>
              </a:spcAft>
              <a:buFont typeface="Arial"/>
              <a:buChar char="•"/>
            </a:pPr>
            <a:r>
              <a:rPr lang="fi-FI" sz="1600" dirty="0">
                <a:ea typeface="Inter"/>
              </a:rPr>
              <a:t>Opiskeluhuollon ja muiden tarvittavien palveluiden järjestäminen</a:t>
            </a:r>
          </a:p>
          <a:p>
            <a:pPr marL="285750" indent="-285750">
              <a:spcAft>
                <a:spcPts val="600"/>
              </a:spcAft>
              <a:buFont typeface="Arial"/>
              <a:buChar char="•"/>
            </a:pPr>
            <a:r>
              <a:rPr lang="fi-FI" sz="1600" dirty="0">
                <a:ea typeface="Inter"/>
              </a:rPr>
              <a:t>Koulun/oppilaitoksen tarjoaman tuen suunnittelu</a:t>
            </a:r>
          </a:p>
          <a:p>
            <a:pPr marL="285750" indent="-285750">
              <a:spcAft>
                <a:spcPts val="600"/>
              </a:spcAft>
              <a:buFont typeface="Arial"/>
              <a:buChar char="•"/>
            </a:pPr>
            <a:r>
              <a:rPr lang="fi-FI" sz="1600" dirty="0">
                <a:ea typeface="Inter"/>
              </a:rPr>
              <a:t>Läheisverkoston tukeminen</a:t>
            </a:r>
          </a:p>
          <a:p>
            <a:pPr marL="285750" indent="-285750">
              <a:spcAft>
                <a:spcPts val="600"/>
              </a:spcAft>
              <a:buFont typeface="Arial"/>
              <a:buChar char="•"/>
            </a:pPr>
            <a:r>
              <a:rPr lang="fi-FI" sz="1600" dirty="0">
                <a:ea typeface="Inter"/>
              </a:rPr>
              <a:t>Oppilaan/opiskelijan tilanteen seuranta</a:t>
            </a:r>
          </a:p>
          <a:p>
            <a:pPr marL="0" indent="0">
              <a:spcAft>
                <a:spcPts val="600"/>
              </a:spcAft>
              <a:buNone/>
            </a:pPr>
            <a:endParaRPr lang="fi-FI" sz="1600" dirty="0">
              <a:ea typeface="Inter"/>
            </a:endParaRPr>
          </a:p>
          <a:p>
            <a:pPr marL="0" indent="0">
              <a:spcAft>
                <a:spcPts val="600"/>
              </a:spcAft>
              <a:buNone/>
            </a:pPr>
            <a:endParaRPr lang="fi-FI" sz="1800" b="1" dirty="0">
              <a:ea typeface="+mn-lt"/>
              <a:cs typeface="+mn-lt"/>
            </a:endParaRPr>
          </a:p>
          <a:p>
            <a:pPr marL="0" indent="0">
              <a:spcAft>
                <a:spcPts val="600"/>
              </a:spcAft>
              <a:buNone/>
            </a:pPr>
            <a:endParaRPr lang="fi-FI" sz="1800" b="1" dirty="0">
              <a:ea typeface="+mn-lt"/>
              <a:cs typeface="+mn-lt"/>
            </a:endParaRPr>
          </a:p>
          <a:p>
            <a:pPr marL="0" indent="0">
              <a:spcAft>
                <a:spcPts val="600"/>
              </a:spcAft>
              <a:buNone/>
            </a:pPr>
            <a:endParaRPr lang="fi-FI" sz="1800" b="1" dirty="0">
              <a:ea typeface="+mn-lt"/>
              <a:cs typeface="+mn-lt"/>
            </a:endParaRPr>
          </a:p>
          <a:p>
            <a:pPr marL="0" indent="0">
              <a:spcAft>
                <a:spcPts val="600"/>
              </a:spcAft>
              <a:buNone/>
            </a:pPr>
            <a:endParaRPr lang="fi-FI" sz="1800" b="1" dirty="0">
              <a:ea typeface="+mn-lt"/>
              <a:cs typeface="+mn-lt"/>
            </a:endParaRPr>
          </a:p>
          <a:p>
            <a:pPr marL="0" indent="0">
              <a:spcAft>
                <a:spcPts val="600"/>
              </a:spcAft>
              <a:buNone/>
            </a:pPr>
            <a:r>
              <a:rPr lang="fi-FI" sz="1800" b="1" dirty="0">
                <a:ea typeface="+mn-lt"/>
                <a:cs typeface="+mn-lt"/>
              </a:rPr>
              <a:t>Toimintatavat</a:t>
            </a:r>
          </a:p>
          <a:p>
            <a:pPr marL="285750" indent="-285750">
              <a:spcAft>
                <a:spcPts val="600"/>
              </a:spcAft>
              <a:buFont typeface="Arial"/>
              <a:buChar char="•"/>
            </a:pPr>
            <a:r>
              <a:rPr lang="fi-FI" sz="1600" dirty="0">
                <a:ea typeface="Inter"/>
              </a:rPr>
              <a:t>Toiminta on aina ensisijassa oppilaan / opiskelijan edun mukaista</a:t>
            </a:r>
          </a:p>
          <a:p>
            <a:pPr marL="285750" indent="-285750">
              <a:spcAft>
                <a:spcPts val="600"/>
              </a:spcAft>
              <a:buFont typeface="Arial"/>
              <a:buChar char="•"/>
            </a:pPr>
            <a:r>
              <a:rPr lang="fi-FI" sz="1600" dirty="0">
                <a:ea typeface="Inter"/>
              </a:rPr>
              <a:t>Asiantuntijaryhmän kutsuu koolle se taho, jolla on herännyt huoli oppilaan/opiskelijan tilanteesta (dia 11).</a:t>
            </a:r>
          </a:p>
          <a:p>
            <a:pPr marL="285750" indent="-285750">
              <a:spcAft>
                <a:spcPts val="600"/>
              </a:spcAft>
              <a:buFont typeface="Arial"/>
              <a:buChar char="•"/>
            </a:pPr>
            <a:r>
              <a:rPr lang="fi-FI" sz="1600" dirty="0">
                <a:ea typeface="Inter"/>
              </a:rPr>
              <a:t>Asiantuntijaryhmä valitsee keskuudestaan vastuuhenkilön, joka vastaa prosessin etenemisestä. </a:t>
            </a:r>
          </a:p>
          <a:p>
            <a:pPr marL="285750" indent="-285750">
              <a:spcAft>
                <a:spcPts val="600"/>
              </a:spcAft>
              <a:buFont typeface="Arial"/>
              <a:buChar char="•"/>
            </a:pPr>
            <a:r>
              <a:rPr lang="fi-FI" sz="1600" dirty="0">
                <a:ea typeface="Inter"/>
              </a:rPr>
              <a:t>Vastuuhenkilö kirjaa tapaamisten sisällön opiskeluhuoltokertomukseen (diat 12 ja 13).</a:t>
            </a:r>
          </a:p>
          <a:p>
            <a:pPr marL="285750" indent="-285750">
              <a:spcAft>
                <a:spcPts val="600"/>
              </a:spcAft>
              <a:buFont typeface="Arial"/>
              <a:buChar char="•"/>
            </a:pPr>
            <a:r>
              <a:rPr lang="fi-FI" sz="1600" dirty="0">
                <a:ea typeface="Inter"/>
              </a:rPr>
              <a:t>Seurantatapaamisen tarve arvioidaan tapauskohtaisesti.</a:t>
            </a:r>
          </a:p>
          <a:p>
            <a:pPr marL="285750" indent="-285750">
              <a:spcAft>
                <a:spcPts val="600"/>
              </a:spcAft>
              <a:buFont typeface="Arial"/>
              <a:buChar char="•"/>
            </a:pPr>
            <a:r>
              <a:rPr lang="fi-FI" sz="1600" dirty="0">
                <a:ea typeface="Inter"/>
              </a:rPr>
              <a:t>Tapaamisia on mahdollista järjestää etäyhteydellä (</a:t>
            </a:r>
            <a:r>
              <a:rPr lang="fi-FI" sz="1600" dirty="0" err="1">
                <a:ea typeface="Inter"/>
              </a:rPr>
              <a:t>VideoVisit</a:t>
            </a:r>
            <a:r>
              <a:rPr lang="fi-FI" sz="1600" dirty="0">
                <a:ea typeface="Inter"/>
              </a:rPr>
              <a:t>).</a:t>
            </a:r>
          </a:p>
        </p:txBody>
      </p:sp>
      <p:pic>
        <p:nvPicPr>
          <p:cNvPr id="8" name="Kuva 7">
            <a:extLst>
              <a:ext uri="{FF2B5EF4-FFF2-40B4-BE49-F238E27FC236}">
                <a16:creationId xmlns:a16="http://schemas.microsoft.com/office/drawing/2014/main" id="{7B759975-E605-E01F-9975-65641B5C835A}"/>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712684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6A8A9C9-DDAB-5D7D-C5F0-FC15D8A61C6C}"/>
              </a:ext>
            </a:extLst>
          </p:cNvPr>
          <p:cNvSpPr>
            <a:spLocks noGrp="1"/>
          </p:cNvSpPr>
          <p:nvPr>
            <p:ph type="title"/>
          </p:nvPr>
        </p:nvSpPr>
        <p:spPr>
          <a:xfrm>
            <a:off x="484188" y="333375"/>
            <a:ext cx="11228387" cy="923925"/>
          </a:xfrm>
        </p:spPr>
        <p:txBody>
          <a:bodyPr/>
          <a:lstStyle/>
          <a:p>
            <a:r>
              <a:rPr lang="fi-FI"/>
              <a:t>Monialaisen asiantuntijaryhmän nimeäminen</a:t>
            </a:r>
          </a:p>
        </p:txBody>
      </p:sp>
      <p:sp>
        <p:nvSpPr>
          <p:cNvPr id="3" name="Suorakulmio 2">
            <a:extLst>
              <a:ext uri="{FF2B5EF4-FFF2-40B4-BE49-F238E27FC236}">
                <a16:creationId xmlns:a16="http://schemas.microsoft.com/office/drawing/2014/main" id="{41B05F6B-E646-EDE9-F9B1-551E6D8D7256}"/>
              </a:ext>
            </a:extLst>
          </p:cNvPr>
          <p:cNvSpPr/>
          <p:nvPr/>
        </p:nvSpPr>
        <p:spPr>
          <a:xfrm>
            <a:off x="479425" y="2485576"/>
            <a:ext cx="1800000" cy="2160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i-FI" sz="1400" b="1">
                <a:solidFill>
                  <a:schemeClr val="tx1"/>
                </a:solidFill>
                <a:ea typeface="Inter"/>
              </a:rPr>
              <a:t>Huoli oppilaasta</a:t>
            </a:r>
          </a:p>
        </p:txBody>
      </p:sp>
      <p:sp>
        <p:nvSpPr>
          <p:cNvPr id="4" name="Suorakulmio 3">
            <a:extLst>
              <a:ext uri="{FF2B5EF4-FFF2-40B4-BE49-F238E27FC236}">
                <a16:creationId xmlns:a16="http://schemas.microsoft.com/office/drawing/2014/main" id="{78A694E9-CA35-16E9-A286-1FFF2D33EAB8}"/>
              </a:ext>
            </a:extLst>
          </p:cNvPr>
          <p:cNvSpPr/>
          <p:nvPr/>
        </p:nvSpPr>
        <p:spPr>
          <a:xfrm>
            <a:off x="2657712" y="2485576"/>
            <a:ext cx="1800000" cy="216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i-FI" sz="1400" b="1">
                <a:solidFill>
                  <a:schemeClr val="tx1"/>
                </a:solidFill>
                <a:ea typeface="Inter"/>
              </a:rPr>
              <a:t>Keskustele oppilaan/</a:t>
            </a:r>
            <a:br>
              <a:rPr lang="fi-FI" sz="1400" b="1">
                <a:solidFill>
                  <a:schemeClr val="tx1"/>
                </a:solidFill>
                <a:ea typeface="Inter"/>
              </a:rPr>
            </a:br>
            <a:r>
              <a:rPr lang="fi-FI" sz="1400" b="1">
                <a:solidFill>
                  <a:schemeClr val="tx1"/>
                </a:solidFill>
                <a:ea typeface="Inter"/>
              </a:rPr>
              <a:t>opiskelijan ja/tai huoltajan kanssa</a:t>
            </a:r>
          </a:p>
        </p:txBody>
      </p:sp>
      <p:sp>
        <p:nvSpPr>
          <p:cNvPr id="5" name="Suorakulmio 4">
            <a:extLst>
              <a:ext uri="{FF2B5EF4-FFF2-40B4-BE49-F238E27FC236}">
                <a16:creationId xmlns:a16="http://schemas.microsoft.com/office/drawing/2014/main" id="{79519937-C5AC-151E-E8D1-CEE128462686}"/>
              </a:ext>
            </a:extLst>
          </p:cNvPr>
          <p:cNvSpPr/>
          <p:nvPr/>
        </p:nvSpPr>
        <p:spPr>
          <a:xfrm>
            <a:off x="4838484" y="2572267"/>
            <a:ext cx="1800000" cy="97002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i-FI" sz="1400" b="1" dirty="0">
                <a:solidFill>
                  <a:schemeClr val="tx1"/>
                </a:solidFill>
                <a:ea typeface="Inter"/>
              </a:rPr>
              <a:t>Huoli jatkuu</a:t>
            </a:r>
          </a:p>
        </p:txBody>
      </p:sp>
      <p:sp>
        <p:nvSpPr>
          <p:cNvPr id="6" name="Suorakulmio 5">
            <a:extLst>
              <a:ext uri="{FF2B5EF4-FFF2-40B4-BE49-F238E27FC236}">
                <a16:creationId xmlns:a16="http://schemas.microsoft.com/office/drawing/2014/main" id="{F8FB16CA-A4E9-75C9-54D3-33B40B4A6558}"/>
              </a:ext>
            </a:extLst>
          </p:cNvPr>
          <p:cNvSpPr/>
          <p:nvPr/>
        </p:nvSpPr>
        <p:spPr>
          <a:xfrm>
            <a:off x="4835999" y="3713853"/>
            <a:ext cx="1800000" cy="2160000"/>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i-FI" sz="1400" b="1" dirty="0">
                <a:solidFill>
                  <a:schemeClr val="tx1"/>
                </a:solidFill>
                <a:ea typeface="Inter"/>
              </a:rPr>
              <a:t>Huoli poistuu, </a:t>
            </a:r>
          </a:p>
          <a:p>
            <a:pPr algn="ctr"/>
            <a:r>
              <a:rPr lang="fi-FI" sz="1400" b="1" dirty="0">
                <a:solidFill>
                  <a:schemeClr val="tx1"/>
                </a:solidFill>
                <a:ea typeface="Inter"/>
              </a:rPr>
              <a:t>tukitoimet ovat riittäviä tai vastuu asian </a:t>
            </a:r>
            <a:endParaRPr lang="fi-FI" sz="1400" b="1" dirty="0">
              <a:solidFill>
                <a:schemeClr val="tx1"/>
              </a:solidFill>
              <a:ea typeface="Inter"/>
              <a:cs typeface="Arial"/>
            </a:endParaRPr>
          </a:p>
          <a:p>
            <a:pPr algn="ctr"/>
            <a:r>
              <a:rPr lang="fi-FI" sz="1400" b="1" dirty="0">
                <a:solidFill>
                  <a:schemeClr val="tx1"/>
                </a:solidFill>
                <a:ea typeface="Inter"/>
              </a:rPr>
              <a:t>hoitamisesta on </a:t>
            </a:r>
            <a:br>
              <a:rPr lang="fi-FI" sz="1400" b="1" dirty="0">
                <a:ea typeface="Inter"/>
              </a:rPr>
            </a:br>
            <a:r>
              <a:rPr lang="fi-FI" sz="1400" b="1" dirty="0">
                <a:solidFill>
                  <a:schemeClr val="tx1"/>
                </a:solidFill>
                <a:ea typeface="Inter"/>
              </a:rPr>
              <a:t>toisaalla, jolloin </a:t>
            </a:r>
            <a:br>
              <a:rPr lang="fi-FI" sz="1400" b="1" dirty="0">
                <a:ea typeface="Inter"/>
              </a:rPr>
            </a:br>
            <a:r>
              <a:rPr lang="fi-FI" sz="1400" b="1" dirty="0">
                <a:solidFill>
                  <a:schemeClr val="tx1"/>
                </a:solidFill>
                <a:ea typeface="Inter"/>
              </a:rPr>
              <a:t>vastuuhenkilö sovitaan </a:t>
            </a:r>
            <a:br>
              <a:rPr lang="fi-FI" sz="1400" b="1" dirty="0">
                <a:ea typeface="Inter"/>
              </a:rPr>
            </a:br>
            <a:r>
              <a:rPr lang="fi-FI" sz="1400" b="1" dirty="0">
                <a:solidFill>
                  <a:schemeClr val="tx1"/>
                </a:solidFill>
                <a:ea typeface="Inter"/>
              </a:rPr>
              <a:t>tilanteen mukaan</a:t>
            </a:r>
            <a:endParaRPr lang="fi-FI" sz="1400" b="1" dirty="0">
              <a:solidFill>
                <a:schemeClr val="tx1"/>
              </a:solidFill>
              <a:ea typeface="Inter"/>
              <a:cs typeface="Arial"/>
            </a:endParaRPr>
          </a:p>
        </p:txBody>
      </p:sp>
      <p:sp>
        <p:nvSpPr>
          <p:cNvPr id="7" name="Suorakulmio 6">
            <a:extLst>
              <a:ext uri="{FF2B5EF4-FFF2-40B4-BE49-F238E27FC236}">
                <a16:creationId xmlns:a16="http://schemas.microsoft.com/office/drawing/2014/main" id="{15D220D2-5636-2177-1A5F-5CA40DC24923}"/>
              </a:ext>
            </a:extLst>
          </p:cNvPr>
          <p:cNvSpPr/>
          <p:nvPr/>
        </p:nvSpPr>
        <p:spPr>
          <a:xfrm>
            <a:off x="7014287" y="2485576"/>
            <a:ext cx="1800000" cy="216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i-FI" sz="1400" b="1" dirty="0">
                <a:solidFill>
                  <a:schemeClr val="tx1"/>
                </a:solidFill>
                <a:ea typeface="Inter"/>
              </a:rPr>
              <a:t>Kutsu kokoon </a:t>
            </a:r>
            <a:br>
              <a:rPr lang="fi-FI" sz="1400" b="1" dirty="0">
                <a:solidFill>
                  <a:schemeClr val="tx1"/>
                </a:solidFill>
                <a:ea typeface="Inter"/>
              </a:rPr>
            </a:br>
            <a:r>
              <a:rPr lang="fi-FI" sz="1400" b="1" dirty="0">
                <a:solidFill>
                  <a:schemeClr val="tx1"/>
                </a:solidFill>
                <a:ea typeface="Inter"/>
              </a:rPr>
              <a:t>huoltajan/oppilaan/opiskelijan </a:t>
            </a:r>
          </a:p>
          <a:p>
            <a:pPr algn="ctr"/>
            <a:r>
              <a:rPr lang="fi-FI" sz="1400" b="1" dirty="0">
                <a:solidFill>
                  <a:schemeClr val="tx1"/>
                </a:solidFill>
                <a:ea typeface="Inter"/>
              </a:rPr>
              <a:t>suostumuksella </a:t>
            </a:r>
          </a:p>
          <a:p>
            <a:pPr algn="ctr"/>
            <a:r>
              <a:rPr lang="fi-FI" sz="1400" b="1" dirty="0">
                <a:solidFill>
                  <a:schemeClr val="tx1"/>
                </a:solidFill>
                <a:ea typeface="Inter"/>
              </a:rPr>
              <a:t>tilanteen kannalta </a:t>
            </a:r>
            <a:br>
              <a:rPr lang="fi-FI" sz="1400" b="1" dirty="0">
                <a:solidFill>
                  <a:schemeClr val="tx1"/>
                </a:solidFill>
                <a:ea typeface="Inter"/>
              </a:rPr>
            </a:br>
            <a:r>
              <a:rPr lang="fi-FI" sz="1400" b="1" dirty="0">
                <a:solidFill>
                  <a:schemeClr val="tx1"/>
                </a:solidFill>
                <a:ea typeface="Inter"/>
              </a:rPr>
              <a:t>keskeiset </a:t>
            </a:r>
          </a:p>
          <a:p>
            <a:pPr algn="ctr"/>
            <a:r>
              <a:rPr lang="fi-FI" sz="1400" b="1" dirty="0">
                <a:solidFill>
                  <a:schemeClr val="tx1"/>
                </a:solidFill>
                <a:ea typeface="Inter"/>
              </a:rPr>
              <a:t>toimijat.</a:t>
            </a:r>
          </a:p>
        </p:txBody>
      </p:sp>
      <p:sp>
        <p:nvSpPr>
          <p:cNvPr id="8" name="Suorakulmio 7">
            <a:extLst>
              <a:ext uri="{FF2B5EF4-FFF2-40B4-BE49-F238E27FC236}">
                <a16:creationId xmlns:a16="http://schemas.microsoft.com/office/drawing/2014/main" id="{B4AF8823-3753-A69A-0A62-B61A434EF238}"/>
              </a:ext>
            </a:extLst>
          </p:cNvPr>
          <p:cNvSpPr/>
          <p:nvPr/>
        </p:nvSpPr>
        <p:spPr>
          <a:xfrm>
            <a:off x="9192575" y="1257300"/>
            <a:ext cx="2520000" cy="461655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i-FI" sz="1400" b="1">
                <a:solidFill>
                  <a:schemeClr val="tx1"/>
                </a:solidFill>
                <a:ea typeface="Inter"/>
              </a:rPr>
              <a:t>Monialainen </a:t>
            </a:r>
            <a:br>
              <a:rPr lang="fi-FI" sz="1400" b="1">
                <a:solidFill>
                  <a:schemeClr val="tx1"/>
                </a:solidFill>
                <a:ea typeface="Inter"/>
              </a:rPr>
            </a:br>
            <a:r>
              <a:rPr lang="fi-FI" sz="1400" b="1">
                <a:solidFill>
                  <a:schemeClr val="tx1"/>
                </a:solidFill>
                <a:ea typeface="Inter"/>
              </a:rPr>
              <a:t>asiantuntijaryhmä kokoontuu.</a:t>
            </a:r>
          </a:p>
          <a:p>
            <a:pPr algn="ctr"/>
            <a:endParaRPr lang="fi-FI" sz="1400" b="1">
              <a:solidFill>
                <a:schemeClr val="tx1"/>
              </a:solidFill>
              <a:ea typeface="Inter"/>
            </a:endParaRPr>
          </a:p>
          <a:p>
            <a:pPr algn="ctr"/>
            <a:r>
              <a:rPr lang="fi-FI" sz="1400" b="1">
                <a:solidFill>
                  <a:schemeClr val="tx1"/>
                </a:solidFill>
                <a:ea typeface="Inter"/>
              </a:rPr>
              <a:t>Ryhmässä suunnitellaan </a:t>
            </a:r>
            <a:br>
              <a:rPr lang="fi-FI" sz="1400" b="1">
                <a:solidFill>
                  <a:schemeClr val="tx1"/>
                </a:solidFill>
                <a:ea typeface="Inter"/>
              </a:rPr>
            </a:br>
            <a:r>
              <a:rPr lang="fi-FI" sz="1400" b="1">
                <a:solidFill>
                  <a:schemeClr val="tx1"/>
                </a:solidFill>
                <a:ea typeface="Inter"/>
              </a:rPr>
              <a:t>jatkotoimenpiteet ja sovitaan vastuuhenkilö suunnitelman </a:t>
            </a:r>
            <a:br>
              <a:rPr lang="fi-FI" sz="1400" b="1">
                <a:solidFill>
                  <a:schemeClr val="tx1"/>
                </a:solidFill>
                <a:ea typeface="Inter"/>
              </a:rPr>
            </a:br>
            <a:r>
              <a:rPr lang="fi-FI" sz="1400" b="1">
                <a:solidFill>
                  <a:schemeClr val="tx1"/>
                </a:solidFill>
                <a:ea typeface="Inter"/>
              </a:rPr>
              <a:t>toteutumisen seuraamiseksi.</a:t>
            </a:r>
          </a:p>
          <a:p>
            <a:pPr algn="ctr"/>
            <a:endParaRPr lang="fi-FI" sz="1400" b="1">
              <a:solidFill>
                <a:schemeClr val="tx1"/>
              </a:solidFill>
              <a:ea typeface="Inter"/>
            </a:endParaRPr>
          </a:p>
          <a:p>
            <a:pPr algn="ctr"/>
            <a:r>
              <a:rPr lang="fi-FI" sz="1400" b="1">
                <a:solidFill>
                  <a:schemeClr val="tx1"/>
                </a:solidFill>
                <a:ea typeface="Inter"/>
              </a:rPr>
              <a:t>Vastuuhenkilö kirjaa opiskeluhuolto-kertomuksen.</a:t>
            </a:r>
          </a:p>
          <a:p>
            <a:pPr algn="ctr"/>
            <a:endParaRPr lang="fi-FI" sz="1400" b="1">
              <a:solidFill>
                <a:schemeClr val="tx1"/>
              </a:solidFill>
              <a:ea typeface="Inter"/>
            </a:endParaRPr>
          </a:p>
        </p:txBody>
      </p:sp>
      <p:pic>
        <p:nvPicPr>
          <p:cNvPr id="17" name="Kuva 16">
            <a:extLst>
              <a:ext uri="{FF2B5EF4-FFF2-40B4-BE49-F238E27FC236}">
                <a16:creationId xmlns:a16="http://schemas.microsoft.com/office/drawing/2014/main" id="{3C064E8F-A768-A074-C513-A0701F9AEECE}"/>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
        <p:nvSpPr>
          <p:cNvPr id="18" name="Tekstiruutu 17">
            <a:extLst>
              <a:ext uri="{FF2B5EF4-FFF2-40B4-BE49-F238E27FC236}">
                <a16:creationId xmlns:a16="http://schemas.microsoft.com/office/drawing/2014/main" id="{9CB6AC4B-D48A-8E64-E6C6-33EF92ACC3AB}"/>
              </a:ext>
            </a:extLst>
          </p:cNvPr>
          <p:cNvSpPr txBox="1"/>
          <p:nvPr/>
        </p:nvSpPr>
        <p:spPr>
          <a:xfrm>
            <a:off x="3481775" y="6216969"/>
            <a:ext cx="5228451" cy="397201"/>
          </a:xfrm>
          <a:prstGeom prst="rect">
            <a:avLst/>
          </a:prstGeom>
          <a:solidFill>
            <a:schemeClr val="bg2"/>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80000" tIns="90000" rIns="90000" bIns="90000" numCol="1" spcCol="0" rtlCol="0" fromWordArt="0" anchor="t" anchorCtr="0" forceAA="0" compatLnSpc="1">
            <a:prstTxWarp prst="textNoShape">
              <a:avLst/>
            </a:prstTxWarp>
            <a:spAutoFit/>
          </a:bodyPr>
          <a:lstStyle/>
          <a:p>
            <a:r>
              <a:rPr lang="fi-FI" sz="1400">
                <a:ea typeface="Inter"/>
              </a:rPr>
              <a:t>Opiskeluhuollon työntekijöitä konsultoidaan kaikissa vaiheissa.</a:t>
            </a:r>
          </a:p>
        </p:txBody>
      </p:sp>
      <p:cxnSp>
        <p:nvCxnSpPr>
          <p:cNvPr id="20" name="Suora nuoliyhdysviiva 19">
            <a:extLst>
              <a:ext uri="{FF2B5EF4-FFF2-40B4-BE49-F238E27FC236}">
                <a16:creationId xmlns:a16="http://schemas.microsoft.com/office/drawing/2014/main" id="{5D0A19C5-3AFC-1D5A-F9E1-E1A9786B2B66}"/>
              </a:ext>
              <a:ext uri="{C183D7F6-B498-43B3-948B-1728B52AA6E4}">
                <adec:decorative xmlns:adec="http://schemas.microsoft.com/office/drawing/2017/decorative" val="1"/>
              </a:ext>
            </a:extLst>
          </p:cNvPr>
          <p:cNvCxnSpPr>
            <a:cxnSpLocks/>
            <a:stCxn id="3" idx="3"/>
            <a:endCxn id="4" idx="1"/>
          </p:cNvCxnSpPr>
          <p:nvPr/>
        </p:nvCxnSpPr>
        <p:spPr>
          <a:xfrm>
            <a:off x="2279425" y="3565576"/>
            <a:ext cx="378287" cy="0"/>
          </a:xfrm>
          <a:prstGeom prst="straightConnector1">
            <a:avLst/>
          </a:prstGeom>
          <a:ln w="3175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uora nuoliyhdysviiva 26">
            <a:extLst>
              <a:ext uri="{FF2B5EF4-FFF2-40B4-BE49-F238E27FC236}">
                <a16:creationId xmlns:a16="http://schemas.microsoft.com/office/drawing/2014/main" id="{24FFB435-886F-44B0-9E24-D3C192EF366E}"/>
              </a:ext>
              <a:ext uri="{C183D7F6-B498-43B3-948B-1728B52AA6E4}">
                <adec:decorative xmlns:adec="http://schemas.microsoft.com/office/drawing/2017/decorative" val="1"/>
              </a:ext>
            </a:extLst>
          </p:cNvPr>
          <p:cNvCxnSpPr>
            <a:cxnSpLocks/>
            <a:stCxn id="7" idx="3"/>
            <a:endCxn id="8" idx="1"/>
          </p:cNvCxnSpPr>
          <p:nvPr/>
        </p:nvCxnSpPr>
        <p:spPr>
          <a:xfrm>
            <a:off x="8814287" y="3565576"/>
            <a:ext cx="378288" cy="1"/>
          </a:xfrm>
          <a:prstGeom prst="straightConnector1">
            <a:avLst/>
          </a:prstGeom>
          <a:ln w="3175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uora nuoliyhdysviiva 27">
            <a:extLst>
              <a:ext uri="{FF2B5EF4-FFF2-40B4-BE49-F238E27FC236}">
                <a16:creationId xmlns:a16="http://schemas.microsoft.com/office/drawing/2014/main" id="{96045574-3D36-96FC-8EE5-73DD8A90ABCA}"/>
              </a:ext>
              <a:ext uri="{C183D7F6-B498-43B3-948B-1728B52AA6E4}">
                <adec:decorative xmlns:adec="http://schemas.microsoft.com/office/drawing/2017/decorative" val="1"/>
              </a:ext>
            </a:extLst>
          </p:cNvPr>
          <p:cNvCxnSpPr>
            <a:cxnSpLocks/>
            <a:stCxn id="5" idx="3"/>
          </p:cNvCxnSpPr>
          <p:nvPr/>
        </p:nvCxnSpPr>
        <p:spPr>
          <a:xfrm>
            <a:off x="6638484" y="3057281"/>
            <a:ext cx="372564" cy="313456"/>
          </a:xfrm>
          <a:prstGeom prst="straightConnector1">
            <a:avLst/>
          </a:prstGeom>
          <a:ln w="3175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uora nuoliyhdysviiva 28">
            <a:extLst>
              <a:ext uri="{FF2B5EF4-FFF2-40B4-BE49-F238E27FC236}">
                <a16:creationId xmlns:a16="http://schemas.microsoft.com/office/drawing/2014/main" id="{819EA8D3-865D-72A6-91E3-3877DE8A8D01}"/>
              </a:ext>
              <a:ext uri="{C183D7F6-B498-43B3-948B-1728B52AA6E4}">
                <adec:decorative xmlns:adec="http://schemas.microsoft.com/office/drawing/2017/decorative" val="1"/>
              </a:ext>
            </a:extLst>
          </p:cNvPr>
          <p:cNvCxnSpPr>
            <a:cxnSpLocks/>
            <a:stCxn id="4" idx="3"/>
            <a:endCxn id="6" idx="1"/>
          </p:cNvCxnSpPr>
          <p:nvPr/>
        </p:nvCxnSpPr>
        <p:spPr>
          <a:xfrm>
            <a:off x="4457712" y="3565576"/>
            <a:ext cx="378287" cy="1228277"/>
          </a:xfrm>
          <a:prstGeom prst="straightConnector1">
            <a:avLst/>
          </a:prstGeom>
          <a:ln w="3175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Suorakulmio 8">
            <a:extLst>
              <a:ext uri="{FF2B5EF4-FFF2-40B4-BE49-F238E27FC236}">
                <a16:creationId xmlns:a16="http://schemas.microsoft.com/office/drawing/2014/main" id="{FC45B8C8-2C6A-1A67-4DFE-CF22720287AF}"/>
              </a:ext>
            </a:extLst>
          </p:cNvPr>
          <p:cNvSpPr/>
          <p:nvPr/>
        </p:nvSpPr>
        <p:spPr>
          <a:xfrm>
            <a:off x="4839239" y="1223901"/>
            <a:ext cx="1800000" cy="109528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i-FI" sz="1400" b="1" dirty="0">
                <a:solidFill>
                  <a:schemeClr val="tx1"/>
                </a:solidFill>
                <a:ea typeface="Inter"/>
                <a:cs typeface="Arial"/>
              </a:rPr>
              <a:t>Ohjaus opiskeluhuollon asiantuntijalle selkeässä tilanteessa</a:t>
            </a:r>
          </a:p>
        </p:txBody>
      </p:sp>
      <p:cxnSp>
        <p:nvCxnSpPr>
          <p:cNvPr id="10" name="Suora nuoliyhdysviiva 9">
            <a:extLst>
              <a:ext uri="{FF2B5EF4-FFF2-40B4-BE49-F238E27FC236}">
                <a16:creationId xmlns:a16="http://schemas.microsoft.com/office/drawing/2014/main" id="{1DC240D2-BCC4-AE29-35F3-9F5337585BB1}"/>
              </a:ext>
              <a:ext uri="{C183D7F6-B498-43B3-948B-1728B52AA6E4}">
                <adec:decorative xmlns:adec="http://schemas.microsoft.com/office/drawing/2017/decorative" val="1"/>
              </a:ext>
            </a:extLst>
          </p:cNvPr>
          <p:cNvCxnSpPr>
            <a:cxnSpLocks/>
          </p:cNvCxnSpPr>
          <p:nvPr/>
        </p:nvCxnSpPr>
        <p:spPr>
          <a:xfrm flipV="1">
            <a:off x="4468150" y="3078423"/>
            <a:ext cx="378287" cy="476716"/>
          </a:xfrm>
          <a:prstGeom prst="straightConnector1">
            <a:avLst/>
          </a:prstGeom>
          <a:ln w="3175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uora nuoliyhdysviiva 29">
            <a:extLst>
              <a:ext uri="{FF2B5EF4-FFF2-40B4-BE49-F238E27FC236}">
                <a16:creationId xmlns:a16="http://schemas.microsoft.com/office/drawing/2014/main" id="{A1BC1F8A-F566-2C79-9B00-9EF082406C3A}"/>
              </a:ext>
              <a:ext uri="{C183D7F6-B498-43B3-948B-1728B52AA6E4}">
                <adec:decorative xmlns:adec="http://schemas.microsoft.com/office/drawing/2017/decorative" val="1"/>
              </a:ext>
            </a:extLst>
          </p:cNvPr>
          <p:cNvCxnSpPr>
            <a:cxnSpLocks/>
          </p:cNvCxnSpPr>
          <p:nvPr/>
        </p:nvCxnSpPr>
        <p:spPr>
          <a:xfrm flipV="1">
            <a:off x="4468046" y="1986781"/>
            <a:ext cx="360000" cy="1568359"/>
          </a:xfrm>
          <a:prstGeom prst="straightConnector1">
            <a:avLst/>
          </a:prstGeom>
          <a:ln w="3175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8683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41E0C996-822B-348A-9959-B85D5F89BBF1}"/>
              </a:ext>
            </a:extLst>
          </p:cNvPr>
          <p:cNvSpPr>
            <a:spLocks noGrp="1"/>
          </p:cNvSpPr>
          <p:nvPr>
            <p:ph type="title"/>
          </p:nvPr>
        </p:nvSpPr>
        <p:spPr/>
        <p:txBody>
          <a:bodyPr anchor="ctr">
            <a:normAutofit/>
          </a:bodyPr>
          <a:lstStyle/>
          <a:p>
            <a:r>
              <a:rPr lang="en-US" dirty="0" err="1">
                <a:latin typeface="Inter SemiBold"/>
                <a:ea typeface="Inter SemiBold"/>
              </a:rPr>
              <a:t>Monialaisen</a:t>
            </a:r>
            <a:r>
              <a:rPr lang="en-US" dirty="0">
                <a:latin typeface="Inter SemiBold"/>
                <a:ea typeface="Inter SemiBold"/>
              </a:rPr>
              <a:t> </a:t>
            </a:r>
            <a:r>
              <a:rPr lang="en-US" dirty="0" err="1">
                <a:latin typeface="Inter SemiBold"/>
                <a:ea typeface="Inter SemiBold"/>
              </a:rPr>
              <a:t>asiantuntijaryhmän</a:t>
            </a:r>
            <a:r>
              <a:rPr lang="en-US" dirty="0">
                <a:latin typeface="Inter SemiBold"/>
                <a:ea typeface="Inter SemiBold"/>
              </a:rPr>
              <a:t> </a:t>
            </a:r>
            <a:r>
              <a:rPr lang="en-US" dirty="0" err="1">
                <a:latin typeface="Inter SemiBold"/>
                <a:ea typeface="Inter SemiBold"/>
              </a:rPr>
              <a:t>kokousten</a:t>
            </a:r>
            <a:r>
              <a:rPr lang="en-US" dirty="0">
                <a:latin typeface="Inter SemiBold"/>
                <a:ea typeface="Inter SemiBold"/>
              </a:rPr>
              <a:t> </a:t>
            </a:r>
            <a:r>
              <a:rPr lang="en-US" dirty="0" err="1">
                <a:latin typeface="Inter SemiBold"/>
                <a:ea typeface="Inter SemiBold"/>
              </a:rPr>
              <a:t>kirjaaminen</a:t>
            </a:r>
            <a:endParaRPr lang="fi-FI" dirty="0"/>
          </a:p>
        </p:txBody>
      </p:sp>
      <p:sp>
        <p:nvSpPr>
          <p:cNvPr id="11" name="Sisällön paikkamerkki 10">
            <a:extLst>
              <a:ext uri="{FF2B5EF4-FFF2-40B4-BE49-F238E27FC236}">
                <a16:creationId xmlns:a16="http://schemas.microsoft.com/office/drawing/2014/main" id="{9F30AFB0-FABA-4E05-40BF-A9075CCBFCF1}"/>
              </a:ext>
            </a:extLst>
          </p:cNvPr>
          <p:cNvSpPr>
            <a:spLocks noGrp="1"/>
          </p:cNvSpPr>
          <p:nvPr>
            <p:ph sz="quarter" idx="13"/>
          </p:nvPr>
        </p:nvSpPr>
        <p:spPr/>
        <p:txBody>
          <a:bodyPr/>
          <a:lstStyle/>
          <a:p>
            <a:pPr marL="0" indent="0">
              <a:buNone/>
            </a:pPr>
            <a:r>
              <a:rPr lang="fi-FI" sz="2800" dirty="0">
                <a:ea typeface="Inter SemiBold"/>
                <a:hlinkClick r:id="rId2"/>
              </a:rPr>
              <a:t>Oppilas- ja opiskelijahuoltolaki 2013/1287 </a:t>
            </a:r>
            <a:r>
              <a:rPr lang="fi-FI" sz="2800" dirty="0">
                <a:ea typeface="Inter SemiBold"/>
              </a:rPr>
              <a:t>20 § </a:t>
            </a:r>
            <a:r>
              <a:rPr lang="fi-FI" sz="2800" dirty="0">
                <a:ea typeface="Inter SemiBold"/>
                <a:hlinkClick r:id="rId3"/>
              </a:rPr>
              <a:t>(25.5.2022/377)</a:t>
            </a:r>
            <a:endParaRPr lang="fi-FI" sz="2800" dirty="0">
              <a:ea typeface="Inter SemiBold"/>
            </a:endParaRPr>
          </a:p>
          <a:p>
            <a:pPr>
              <a:spcAft>
                <a:spcPts val="600"/>
              </a:spcAft>
            </a:pPr>
            <a:r>
              <a:rPr lang="fi-FI" sz="2400" dirty="0">
                <a:ea typeface="+mn-lt"/>
                <a:cs typeface="+mn-lt"/>
              </a:rPr>
              <a:t>Vastuuhenkilö kirjaa tapaamisessa opiskeluhuollon järjestämisen ja toteuttamisen kannalta välttämättömät tiedot opiskeluhuoltokertomukseen, joka tallennetaan koulutuksen järjestäjän ylläpitämään opiskeluhuoltorekisteriin. </a:t>
            </a:r>
          </a:p>
          <a:p>
            <a:pPr>
              <a:spcAft>
                <a:spcPts val="600"/>
              </a:spcAft>
            </a:pPr>
            <a:r>
              <a:rPr lang="fi-FI" sz="2400" dirty="0">
                <a:ea typeface="+mn-lt"/>
                <a:cs typeface="+mn-lt"/>
              </a:rPr>
              <a:t>Myös muut asiantuntijaryhmän jäsenet voivat tehdä kirjauksia opiskeluhuolto-kertomukseen sekä tarvittavilta osin omiin asiakas- ja potilastietojärjestelmiin.</a:t>
            </a:r>
          </a:p>
          <a:p>
            <a:pPr>
              <a:spcAft>
                <a:spcPts val="600"/>
              </a:spcAft>
            </a:pPr>
            <a:r>
              <a:rPr lang="fi-FI" sz="2400" dirty="0"/>
              <a:t>Jos opiskeluhuoltokertomukseen sisältyviä tietoja annetaan henkilölle, joka ei osallistu opiskelijan yksilökohtaisen opiskeluhuollon tarpeen selvittämiseen tai sen toteutukseen taikka niihin liittyviin tehtäviin, asiakirjaan on merkittävä, mitä tietoja, kenelle ja millä perusteella tietoja on luovutettu.</a:t>
            </a:r>
          </a:p>
        </p:txBody>
      </p:sp>
      <p:pic>
        <p:nvPicPr>
          <p:cNvPr id="3" name="Kuva 2">
            <a:extLst>
              <a:ext uri="{FF2B5EF4-FFF2-40B4-BE49-F238E27FC236}">
                <a16:creationId xmlns:a16="http://schemas.microsoft.com/office/drawing/2014/main" id="{36D84A0E-F645-911A-7645-AC5C39C8629A}"/>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223460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41E0C996-822B-348A-9959-B85D5F89BBF1}"/>
              </a:ext>
            </a:extLst>
          </p:cNvPr>
          <p:cNvSpPr>
            <a:spLocks noGrp="1"/>
          </p:cNvSpPr>
          <p:nvPr>
            <p:ph type="title"/>
          </p:nvPr>
        </p:nvSpPr>
        <p:spPr/>
        <p:txBody>
          <a:bodyPr anchor="ctr">
            <a:normAutofit/>
          </a:bodyPr>
          <a:lstStyle/>
          <a:p>
            <a:r>
              <a:rPr lang="en-US" err="1">
                <a:latin typeface="Inter SemiBold"/>
                <a:ea typeface="Inter SemiBold"/>
              </a:rPr>
              <a:t>Opiskeluhuoltokertomukseen</a:t>
            </a:r>
            <a:r>
              <a:rPr lang="en-US">
                <a:latin typeface="Inter SemiBold"/>
                <a:ea typeface="Inter SemiBold"/>
              </a:rPr>
              <a:t> </a:t>
            </a:r>
            <a:r>
              <a:rPr lang="en-US" err="1">
                <a:latin typeface="Inter SemiBold"/>
                <a:ea typeface="Inter SemiBold"/>
              </a:rPr>
              <a:t>kirjattavat</a:t>
            </a:r>
            <a:r>
              <a:rPr lang="en-US">
                <a:latin typeface="Inter SemiBold"/>
                <a:ea typeface="Inter SemiBold"/>
              </a:rPr>
              <a:t> </a:t>
            </a:r>
            <a:r>
              <a:rPr lang="en-US" err="1">
                <a:latin typeface="Inter SemiBold"/>
                <a:ea typeface="Inter SemiBold"/>
              </a:rPr>
              <a:t>asiat</a:t>
            </a:r>
            <a:r>
              <a:rPr lang="en-US">
                <a:latin typeface="Inter SemiBold"/>
                <a:ea typeface="Inter SemiBold"/>
              </a:rPr>
              <a:t>:</a:t>
            </a:r>
            <a:endParaRPr lang="fi-FI"/>
          </a:p>
        </p:txBody>
      </p:sp>
      <p:pic>
        <p:nvPicPr>
          <p:cNvPr id="3" name="Kuva 2">
            <a:extLst>
              <a:ext uri="{FF2B5EF4-FFF2-40B4-BE49-F238E27FC236}">
                <a16:creationId xmlns:a16="http://schemas.microsoft.com/office/drawing/2014/main" id="{36D84A0E-F645-911A-7645-AC5C39C8629A}"/>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
        <p:nvSpPr>
          <p:cNvPr id="4" name="Tekstiruutu 3">
            <a:extLst>
              <a:ext uri="{FF2B5EF4-FFF2-40B4-BE49-F238E27FC236}">
                <a16:creationId xmlns:a16="http://schemas.microsoft.com/office/drawing/2014/main" id="{D4143FD4-0F59-9A96-0D36-7A3475882F28}"/>
              </a:ext>
            </a:extLst>
          </p:cNvPr>
          <p:cNvSpPr txBox="1"/>
          <p:nvPr/>
        </p:nvSpPr>
        <p:spPr>
          <a:xfrm>
            <a:off x="4368801" y="6088701"/>
            <a:ext cx="5090160" cy="674200"/>
          </a:xfrm>
          <a:prstGeom prst="rect">
            <a:avLst/>
          </a:prstGeom>
          <a:solidFill>
            <a:schemeClr val="bg2"/>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80000" tIns="90000" rIns="90000" bIns="90000" numCol="1" spcCol="0" rtlCol="0" fromWordArt="0" anchor="t" anchorCtr="0" forceAA="0" compatLnSpc="1">
            <a:prstTxWarp prst="textNoShape">
              <a:avLst/>
            </a:prstTxWarp>
            <a:spAutoFit/>
          </a:bodyPr>
          <a:lstStyle/>
          <a:p>
            <a:r>
              <a:rPr lang="fi-FI" sz="1600" dirty="0">
                <a:ea typeface="Inter"/>
              </a:rPr>
              <a:t>Opiskeluhuollon asiantuntijat kirjaavat tarvittavilta osin tiedot myös omiin järjestelmiinsä.</a:t>
            </a:r>
          </a:p>
        </p:txBody>
      </p:sp>
      <p:graphicFrame>
        <p:nvGraphicFramePr>
          <p:cNvPr id="7" name="Tekstin paikkamerkki 3">
            <a:extLst>
              <a:ext uri="{FF2B5EF4-FFF2-40B4-BE49-F238E27FC236}">
                <a16:creationId xmlns:a16="http://schemas.microsoft.com/office/drawing/2014/main" id="{2132AB8C-4055-AB5F-8102-2C108CC73B11}"/>
              </a:ext>
              <a:ext uri="{C183D7F6-B498-43B3-948B-1728B52AA6E4}">
                <adec:decorative xmlns:adec="http://schemas.microsoft.com/office/drawing/2017/decorative" val="1"/>
              </a:ext>
            </a:extLst>
          </p:cNvPr>
          <p:cNvGraphicFramePr>
            <a:graphicFrameLocks noGrp="1"/>
          </p:cNvGraphicFramePr>
          <p:nvPr>
            <p:ph sz="quarter" idx="13"/>
            <p:extLst>
              <p:ext uri="{D42A27DB-BD31-4B8C-83A1-F6EECF244321}">
                <p14:modId xmlns:p14="http://schemas.microsoft.com/office/powerpoint/2010/main" val="922112837"/>
              </p:ext>
            </p:extLst>
          </p:nvPr>
        </p:nvGraphicFramePr>
        <p:xfrm>
          <a:off x="479425" y="1628775"/>
          <a:ext cx="11233150" cy="4321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62288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AD00364-DA18-40E7-A8D0-8D2BFD8E914A}"/>
              </a:ext>
            </a:extLst>
          </p:cNvPr>
          <p:cNvSpPr>
            <a:spLocks noGrp="1"/>
          </p:cNvSpPr>
          <p:nvPr>
            <p:ph type="title"/>
          </p:nvPr>
        </p:nvSpPr>
        <p:spPr/>
        <p:txBody>
          <a:bodyPr/>
          <a:lstStyle/>
          <a:p>
            <a:r>
              <a:rPr lang="fi-FI" sz="3600">
                <a:latin typeface="Inter SemiBold"/>
                <a:ea typeface="Inter SemiBold"/>
              </a:rPr>
              <a:t>Opetushenkilöstön </a:t>
            </a:r>
            <a:br>
              <a:rPr lang="fi-FI" sz="3600">
                <a:latin typeface="Inter SemiBold"/>
                <a:ea typeface="Inter SemiBold"/>
              </a:rPr>
            </a:br>
            <a:r>
              <a:rPr lang="fi-FI" sz="3600">
                <a:latin typeface="Inter SemiBold"/>
                <a:ea typeface="Inter SemiBold"/>
              </a:rPr>
              <a:t>konsultaatiomahdollisuudet</a:t>
            </a:r>
            <a:endParaRPr lang="en-US" sz="3600"/>
          </a:p>
        </p:txBody>
      </p:sp>
      <p:sp>
        <p:nvSpPr>
          <p:cNvPr id="3" name="Alaotsikko 2">
            <a:extLst>
              <a:ext uri="{FF2B5EF4-FFF2-40B4-BE49-F238E27FC236}">
                <a16:creationId xmlns:a16="http://schemas.microsoft.com/office/drawing/2014/main" id="{865861B1-8DB7-404F-BA45-55CB23D7527B}"/>
              </a:ext>
            </a:extLst>
          </p:cNvPr>
          <p:cNvSpPr>
            <a:spLocks noGrp="1"/>
          </p:cNvSpPr>
          <p:nvPr>
            <p:ph type="body" sz="quarter" idx="10"/>
          </p:nvPr>
        </p:nvSpPr>
        <p:spPr/>
        <p:txBody>
          <a:bodyPr/>
          <a:lstStyle/>
          <a:p>
            <a:r>
              <a:rPr lang="fi-FI"/>
              <a:t>Pirkanmaan </a:t>
            </a:r>
            <a:r>
              <a:rPr lang="fi-FI" err="1"/>
              <a:t>hyvinvointialueen</a:t>
            </a:r>
            <a:r>
              <a:rPr lang="fi-FI"/>
              <a:t> toimintamalli</a:t>
            </a:r>
          </a:p>
        </p:txBody>
      </p:sp>
      <p:pic>
        <p:nvPicPr>
          <p:cNvPr id="6" name="Kuva 5">
            <a:extLst>
              <a:ext uri="{FF2B5EF4-FFF2-40B4-BE49-F238E27FC236}">
                <a16:creationId xmlns:a16="http://schemas.microsoft.com/office/drawing/2014/main" id="{98F6B9A2-4F99-9533-4A30-F411F48F4464}"/>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085796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2895AE-ECD3-4A95-9555-43768319E738}"/>
              </a:ext>
            </a:extLst>
          </p:cNvPr>
          <p:cNvSpPr>
            <a:spLocks noGrp="1"/>
          </p:cNvSpPr>
          <p:nvPr>
            <p:ph type="title"/>
          </p:nvPr>
        </p:nvSpPr>
        <p:spPr>
          <a:xfrm>
            <a:off x="481806" y="180756"/>
            <a:ext cx="11228387" cy="923925"/>
          </a:xfrm>
        </p:spPr>
        <p:txBody>
          <a:bodyPr/>
          <a:lstStyle/>
          <a:p>
            <a:r>
              <a:rPr lang="fi-FI">
                <a:latin typeface="Inter SemiBold"/>
                <a:ea typeface="Inter SemiBold"/>
              </a:rPr>
              <a:t>Opetushenkilöstön konsultaatiomahdollisuudet</a:t>
            </a:r>
            <a:endParaRPr lang="fi-FI"/>
          </a:p>
        </p:txBody>
      </p:sp>
      <p:sp>
        <p:nvSpPr>
          <p:cNvPr id="17" name="Sisällön paikkamerkki 16">
            <a:extLst>
              <a:ext uri="{FF2B5EF4-FFF2-40B4-BE49-F238E27FC236}">
                <a16:creationId xmlns:a16="http://schemas.microsoft.com/office/drawing/2014/main" id="{12589EC7-7CD5-A520-782E-AAD2BA94D423}"/>
              </a:ext>
            </a:extLst>
          </p:cNvPr>
          <p:cNvSpPr>
            <a:spLocks noGrp="1"/>
          </p:cNvSpPr>
          <p:nvPr>
            <p:ph sz="quarter" idx="13"/>
          </p:nvPr>
        </p:nvSpPr>
        <p:spPr>
          <a:xfrm>
            <a:off x="481806" y="1303209"/>
            <a:ext cx="11372532" cy="4520439"/>
          </a:xfrm>
        </p:spPr>
        <p:txBody>
          <a:bodyPr vert="horz" lIns="0" tIns="0" rIns="0" bIns="0" rtlCol="0" anchor="t">
            <a:noAutofit/>
          </a:bodyPr>
          <a:lstStyle/>
          <a:p>
            <a:pPr marL="0" indent="0">
              <a:buNone/>
            </a:pPr>
            <a:r>
              <a:rPr lang="fi-FI" sz="1800" dirty="0">
                <a:ea typeface="+mn-lt"/>
                <a:cs typeface="+mn-lt"/>
              </a:rPr>
              <a:t>Opiskeluhuollon asiantuntijat</a:t>
            </a:r>
            <a:r>
              <a:rPr lang="fi-FI" sz="1800" dirty="0">
                <a:solidFill>
                  <a:srgbClr val="000000"/>
                </a:solidFill>
                <a:ea typeface="+mn-lt"/>
                <a:cs typeface="+mn-lt"/>
              </a:rPr>
              <a:t> tarjoavat opetushenkilöstölle matalan kynnyksen konsultaatiota.</a:t>
            </a:r>
            <a:endParaRPr lang="fi-FI" sz="1800" dirty="0">
              <a:ea typeface="Inter"/>
              <a:cs typeface="Arial"/>
            </a:endParaRPr>
          </a:p>
          <a:p>
            <a:pPr marL="0" indent="0">
              <a:buNone/>
            </a:pPr>
            <a:r>
              <a:rPr lang="fi-FI" sz="1800" dirty="0">
                <a:ea typeface="Inter"/>
              </a:rPr>
              <a:t>Pirkanmaan opiskeluhuollon henkilöstö arvioi konsultaation toteuttamistavat koulu-/oppilaitoskohtaisesti käytettävissä olevien resurssien mukaan:</a:t>
            </a:r>
          </a:p>
          <a:p>
            <a:pPr marL="429260" lvl="1" indent="-285750">
              <a:buFont typeface="Arial"/>
              <a:buChar char="•"/>
            </a:pPr>
            <a:r>
              <a:rPr lang="fi-FI" sz="1600" dirty="0">
                <a:ea typeface="Inter"/>
              </a:rPr>
              <a:t>Tarpeenmukainen konsultaatio (opetushenkilöstö jättää yhteydenottopyynnön, sovitaan konsultaatiotapaaminen tai -puhelu huomioiden tilanteen kiireellisyys)</a:t>
            </a:r>
          </a:p>
          <a:p>
            <a:pPr marL="429260" lvl="1" indent="-285750">
              <a:buFont typeface="Arial"/>
              <a:buChar char="•"/>
            </a:pPr>
            <a:r>
              <a:rPr lang="fi-FI" sz="1600" dirty="0">
                <a:ea typeface="Inter"/>
              </a:rPr>
              <a:t>Asiantuntijakohtainen säännöllinen konsultaatioaika (asiantuntijan huoneessa, puhelimitse tai etäyhteydellä)</a:t>
            </a:r>
            <a:endParaRPr lang="fi-FI" sz="1600" dirty="0">
              <a:ea typeface="Inter"/>
              <a:cs typeface="Arial" panose="020B0604020202020204"/>
            </a:endParaRPr>
          </a:p>
          <a:p>
            <a:pPr marL="429260" lvl="1" indent="-285750">
              <a:buFont typeface="Arial"/>
            </a:pPr>
            <a:r>
              <a:rPr lang="fi-FI" sz="1600" dirty="0">
                <a:cs typeface="Arial" panose="020B0604020202020204"/>
              </a:rPr>
              <a:t>Säännöllinen konsultaatioaika opiskeluhuollon asiantuntijatiimin tapaamisten yhteydessä</a:t>
            </a:r>
          </a:p>
          <a:p>
            <a:pPr marL="285750" indent="-285750">
              <a:buFont typeface="Arial"/>
            </a:pPr>
            <a:r>
              <a:rPr lang="fi-FI" sz="1800" dirty="0">
                <a:cs typeface="Arial" panose="020B0604020202020204"/>
              </a:rPr>
              <a:t>Yksittäisen oppilaan/opiskelijan asiassa konsultoidaan ensisijaisesti suoraan sitä opiskeluhuollon asiantuntijaa, kenelle asia kuuluu (terveydenhoitaja, psykologi, kuraattori tai lääkäri).</a:t>
            </a:r>
          </a:p>
          <a:p>
            <a:pPr marL="285750" indent="-285750">
              <a:buFont typeface="Arial"/>
            </a:pPr>
            <a:r>
              <a:rPr lang="fi-FI" sz="1800" dirty="0">
                <a:cs typeface="Arial" panose="020B0604020202020204"/>
              </a:rPr>
              <a:t>Opiskeluhuollon asiantuntijatiimiä voi konsultoida erityisesti epäselvissä tilanteissa, joissa ei ole tiedossa kenelle/keille asia kuuluisi. Asiantuntijatiimiin voi ottaa yhteyttä kenen tahansa opiskeluhuollon asiantuntijan kautta. </a:t>
            </a:r>
          </a:p>
          <a:p>
            <a:pPr marL="285750" indent="-285750">
              <a:buFont typeface="Arial"/>
            </a:pPr>
            <a:r>
              <a:rPr lang="fi-FI" sz="1800" dirty="0">
                <a:cs typeface="Arial" panose="020B0604020202020204"/>
              </a:rPr>
              <a:t>Konsultaatioiden yhteydessä arvioidaan yhteisvastaanottojen ja monialaisen asiantuntijaryhmän tarve. </a:t>
            </a:r>
          </a:p>
          <a:p>
            <a:pPr marL="429260" lvl="1" indent="-285750">
              <a:buFont typeface="Arial"/>
            </a:pPr>
            <a:endParaRPr lang="fi-FI" sz="1800" dirty="0">
              <a:cs typeface="Arial" panose="020B0604020202020204"/>
            </a:endParaRPr>
          </a:p>
          <a:p>
            <a:pPr marL="215900" indent="-215900"/>
            <a:endParaRPr lang="fi-FI" dirty="0">
              <a:cs typeface="Arial" panose="020B0604020202020204"/>
            </a:endParaRPr>
          </a:p>
        </p:txBody>
      </p:sp>
      <p:pic>
        <p:nvPicPr>
          <p:cNvPr id="24" name="Kuva 23">
            <a:extLst>
              <a:ext uri="{FF2B5EF4-FFF2-40B4-BE49-F238E27FC236}">
                <a16:creationId xmlns:a16="http://schemas.microsoft.com/office/drawing/2014/main" id="{5F99D9EB-6D8F-5ABE-1E95-6F2EDF6334C4}"/>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964884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2895AE-ECD3-4A95-9555-43768319E738}"/>
              </a:ext>
            </a:extLst>
          </p:cNvPr>
          <p:cNvSpPr>
            <a:spLocks noGrp="1"/>
          </p:cNvSpPr>
          <p:nvPr>
            <p:ph type="title"/>
          </p:nvPr>
        </p:nvSpPr>
        <p:spPr/>
        <p:txBody>
          <a:bodyPr/>
          <a:lstStyle/>
          <a:p>
            <a:r>
              <a:rPr lang="fi-FI">
                <a:latin typeface="Inter SemiBold"/>
                <a:ea typeface="Inter SemiBold"/>
              </a:rPr>
              <a:t>Opetushenkilöstön konsultaatiomahdollisuudet:</a:t>
            </a:r>
            <a:endParaRPr lang="fi-FI"/>
          </a:p>
        </p:txBody>
      </p:sp>
      <p:sp>
        <p:nvSpPr>
          <p:cNvPr id="6" name="Sisällön paikkamerkki 6">
            <a:extLst>
              <a:ext uri="{FF2B5EF4-FFF2-40B4-BE49-F238E27FC236}">
                <a16:creationId xmlns:a16="http://schemas.microsoft.com/office/drawing/2014/main" id="{E4E0A3F7-C7EF-3ED2-723A-E82581CDC971}"/>
              </a:ext>
            </a:extLst>
          </p:cNvPr>
          <p:cNvSpPr>
            <a:spLocks noGrp="1"/>
          </p:cNvSpPr>
          <p:nvPr>
            <p:ph sz="quarter" idx="13"/>
          </p:nvPr>
        </p:nvSpPr>
        <p:spPr>
          <a:xfrm>
            <a:off x="479424" y="1576095"/>
            <a:ext cx="11233151" cy="5048444"/>
          </a:xfrm>
        </p:spPr>
        <p:txBody>
          <a:bodyPr vert="horz" lIns="0" tIns="0" rIns="0" bIns="0" numCol="3" spcCol="180000" rtlCol="0" anchor="t">
            <a:noAutofit/>
          </a:bodyPr>
          <a:lstStyle/>
          <a:p>
            <a:pPr marL="0" indent="0">
              <a:spcAft>
                <a:spcPts val="600"/>
              </a:spcAft>
              <a:buNone/>
            </a:pPr>
            <a:r>
              <a:rPr lang="fi-FI" sz="1400" b="1" dirty="0">
                <a:ea typeface="+mn-lt"/>
                <a:cs typeface="+mn-lt"/>
              </a:rPr>
              <a:t>Konsultaatiossa voidaan liikkua eri tasoilla</a:t>
            </a:r>
          </a:p>
          <a:p>
            <a:pPr marL="285750" indent="-285750">
              <a:spcAft>
                <a:spcPts val="600"/>
              </a:spcAft>
              <a:buFont typeface="Arial"/>
              <a:buChar char="•"/>
            </a:pPr>
            <a:r>
              <a:rPr lang="fi-FI" sz="1400" dirty="0">
                <a:ea typeface="Inter"/>
              </a:rPr>
              <a:t>Yksilötaso </a:t>
            </a:r>
          </a:p>
          <a:p>
            <a:pPr marL="285750" indent="-285750">
              <a:spcAft>
                <a:spcPts val="600"/>
              </a:spcAft>
              <a:buFont typeface="Arial"/>
              <a:buChar char="•"/>
            </a:pPr>
            <a:r>
              <a:rPr lang="fi-FI" sz="1400" dirty="0">
                <a:ea typeface="Inter"/>
              </a:rPr>
              <a:t>Ryhmä/luokkataso </a:t>
            </a:r>
          </a:p>
          <a:p>
            <a:pPr marL="285750" indent="-285750">
              <a:spcAft>
                <a:spcPts val="600"/>
              </a:spcAft>
              <a:buFont typeface="Arial"/>
              <a:buChar char="•"/>
            </a:pPr>
            <a:r>
              <a:rPr lang="fi-FI" sz="1400" dirty="0">
                <a:ea typeface="Inter"/>
              </a:rPr>
              <a:t>Yhteisö- tai ilmiötaso</a:t>
            </a:r>
          </a:p>
          <a:p>
            <a:pPr marL="0" indent="0">
              <a:spcAft>
                <a:spcPts val="600"/>
              </a:spcAft>
              <a:buNone/>
            </a:pPr>
            <a:r>
              <a:rPr lang="fi-FI" sz="1400" b="1" dirty="0">
                <a:ea typeface="Inter"/>
              </a:rPr>
              <a:t>Konsultaatio voi kohdistua</a:t>
            </a:r>
          </a:p>
          <a:p>
            <a:pPr marL="285750" indent="-285750">
              <a:spcAft>
                <a:spcPts val="600"/>
              </a:spcAft>
              <a:buFont typeface="Arial"/>
              <a:buChar char="•"/>
            </a:pPr>
            <a:r>
              <a:rPr lang="fi-FI" sz="1400" dirty="0">
                <a:ea typeface="Inter"/>
              </a:rPr>
              <a:t>Yksilön tarvitsemiin palveluihin</a:t>
            </a:r>
          </a:p>
          <a:p>
            <a:pPr marL="285750" indent="-285750">
              <a:spcAft>
                <a:spcPts val="600"/>
              </a:spcAft>
              <a:buFont typeface="Arial"/>
              <a:buChar char="•"/>
            </a:pPr>
            <a:r>
              <a:rPr lang="fi-FI" sz="1400" dirty="0">
                <a:ea typeface="Inter"/>
              </a:rPr>
              <a:t>Työntekijän tarvitsemiin toimintaohjeisiin eri tilanteissa</a:t>
            </a:r>
          </a:p>
          <a:p>
            <a:pPr marL="285750" indent="-285750">
              <a:spcAft>
                <a:spcPts val="600"/>
              </a:spcAft>
              <a:buFont typeface="Arial"/>
              <a:buChar char="•"/>
            </a:pPr>
            <a:r>
              <a:rPr lang="fi-FI" sz="1400" dirty="0">
                <a:ea typeface="Inter"/>
              </a:rPr>
              <a:t>Ryhmän toimintaan ja ryhmän ohjaamiseen</a:t>
            </a:r>
          </a:p>
          <a:p>
            <a:pPr marL="285750" indent="-285750">
              <a:spcAft>
                <a:spcPts val="600"/>
              </a:spcAft>
              <a:buFont typeface="Arial"/>
              <a:buChar char="•"/>
            </a:pPr>
            <a:r>
              <a:rPr lang="fi-FI" sz="1400" dirty="0">
                <a:ea typeface="Inter"/>
              </a:rPr>
              <a:t>Yhteisötason ilmiöihin (esim. some, päihteet tai vapaa-ajan käyttö)</a:t>
            </a:r>
          </a:p>
          <a:p>
            <a:pPr marL="285750" indent="-285750">
              <a:spcAft>
                <a:spcPts val="600"/>
              </a:spcAft>
              <a:buFont typeface="Arial"/>
              <a:buChar char="•"/>
            </a:pPr>
            <a:r>
              <a:rPr lang="fi-FI" sz="1400" dirty="0">
                <a:ea typeface="Inter"/>
              </a:rPr>
              <a:t>Erilaisten oppilaiden/opiskelijoiden huomiointiin luokassa </a:t>
            </a:r>
            <a:br>
              <a:rPr lang="fi-FI" sz="1400" dirty="0">
                <a:ea typeface="Inter"/>
              </a:rPr>
            </a:br>
            <a:r>
              <a:rPr lang="fi-FI" sz="1400" dirty="0">
                <a:ea typeface="Inter"/>
              </a:rPr>
              <a:t>(esim. </a:t>
            </a:r>
            <a:r>
              <a:rPr lang="fi-FI" sz="1400" dirty="0" err="1">
                <a:ea typeface="Inter"/>
              </a:rPr>
              <a:t>nepsy</a:t>
            </a:r>
            <a:r>
              <a:rPr lang="fi-FI" sz="1400" dirty="0">
                <a:ea typeface="Inter"/>
              </a:rPr>
              <a:t>- tai ahdistusoireet)</a:t>
            </a:r>
          </a:p>
          <a:p>
            <a:pPr marL="0" indent="0">
              <a:spcAft>
                <a:spcPts val="600"/>
              </a:spcAft>
              <a:buNone/>
            </a:pPr>
            <a:endParaRPr lang="fi-FI" sz="1400" b="1" dirty="0">
              <a:ea typeface="+mn-lt"/>
              <a:cs typeface="+mn-lt"/>
            </a:endParaRPr>
          </a:p>
          <a:p>
            <a:pPr marL="0" indent="0">
              <a:spcAft>
                <a:spcPts val="600"/>
              </a:spcAft>
              <a:buNone/>
            </a:pPr>
            <a:endParaRPr lang="fi-FI" sz="1400" b="1" dirty="0">
              <a:ea typeface="+mn-lt"/>
              <a:cs typeface="+mn-lt"/>
            </a:endParaRPr>
          </a:p>
          <a:p>
            <a:pPr marL="0" indent="0">
              <a:spcAft>
                <a:spcPts val="600"/>
              </a:spcAft>
              <a:buNone/>
            </a:pPr>
            <a:endParaRPr lang="fi-FI" sz="1400" b="1" dirty="0">
              <a:ea typeface="+mn-lt"/>
              <a:cs typeface="+mn-lt"/>
            </a:endParaRPr>
          </a:p>
          <a:p>
            <a:pPr marL="0" indent="0">
              <a:spcAft>
                <a:spcPts val="600"/>
              </a:spcAft>
              <a:buNone/>
            </a:pPr>
            <a:endParaRPr lang="fi-FI" sz="1400" b="1" dirty="0">
              <a:ea typeface="+mn-lt"/>
              <a:cs typeface="+mn-lt"/>
            </a:endParaRPr>
          </a:p>
          <a:p>
            <a:pPr marL="0" indent="0">
              <a:spcAft>
                <a:spcPts val="600"/>
              </a:spcAft>
              <a:buNone/>
            </a:pPr>
            <a:r>
              <a:rPr lang="fi-FI" sz="1400" b="1" dirty="0">
                <a:ea typeface="+mn-lt"/>
                <a:cs typeface="+mn-lt"/>
              </a:rPr>
              <a:t>Konsultaatiossa opitaan yhdessä</a:t>
            </a:r>
          </a:p>
          <a:p>
            <a:pPr marL="285750" indent="-285750">
              <a:spcAft>
                <a:spcPts val="600"/>
              </a:spcAft>
              <a:buFont typeface="Arial"/>
              <a:buChar char="•"/>
            </a:pPr>
            <a:r>
              <a:rPr lang="fi-FI" sz="1400" dirty="0">
                <a:ea typeface="Inter"/>
              </a:rPr>
              <a:t>Konsultaation antaja tukee konsultaation pyytäjää toimimaan itse arjessa oppilaan/ opiskelijan tai ryhmän/luokan kanssa</a:t>
            </a:r>
          </a:p>
          <a:p>
            <a:pPr marL="285750" indent="-285750">
              <a:spcAft>
                <a:spcPts val="600"/>
              </a:spcAft>
              <a:buFont typeface="Arial"/>
              <a:buChar char="•"/>
            </a:pPr>
            <a:r>
              <a:rPr lang="fi-FI" sz="1400" dirty="0">
                <a:ea typeface="Inter"/>
              </a:rPr>
              <a:t>Konsultaatiossa jatkuvuus ja seuranta on tärkeää</a:t>
            </a:r>
          </a:p>
          <a:p>
            <a:pPr marL="285750" indent="-285750">
              <a:spcAft>
                <a:spcPts val="600"/>
              </a:spcAft>
              <a:buFont typeface="Arial"/>
              <a:buChar char="•"/>
            </a:pPr>
            <a:r>
              <a:rPr lang="fi-FI" sz="1400" dirty="0">
                <a:ea typeface="Inter"/>
              </a:rPr>
              <a:t>Vastuu asian hoitamisesta ja toimen-piteistä säilyy konsultaation pyytäjällä, ellei erikseen sovita toisin esim. asiakkuuden alkamisesta</a:t>
            </a:r>
          </a:p>
          <a:p>
            <a:pPr marL="285750" indent="-285750">
              <a:spcAft>
                <a:spcPts val="600"/>
              </a:spcAft>
              <a:buFont typeface="Arial"/>
              <a:buChar char="•"/>
            </a:pPr>
            <a:r>
              <a:rPr lang="fi-FI" sz="1400" dirty="0">
                <a:ea typeface="Inter"/>
              </a:rPr>
              <a:t>Pyritään yhteisesti ymmärryksen laajenemiseen tilanteesta </a:t>
            </a:r>
          </a:p>
          <a:p>
            <a:pPr marL="285750" indent="-285750">
              <a:spcAft>
                <a:spcPts val="600"/>
              </a:spcAft>
              <a:buFont typeface="Arial"/>
              <a:buChar char="•"/>
            </a:pPr>
            <a:r>
              <a:rPr lang="fi-FI" sz="1400" dirty="0">
                <a:ea typeface="Inter"/>
              </a:rPr>
              <a:t>Etsitään uusia vaihtoehtoja, tapoja ja keinoja</a:t>
            </a:r>
          </a:p>
          <a:p>
            <a:pPr marL="285750" indent="-285750">
              <a:spcAft>
                <a:spcPts val="600"/>
              </a:spcAft>
              <a:buFont typeface="Arial"/>
              <a:buChar char="•"/>
            </a:pPr>
            <a:r>
              <a:rPr lang="fi-FI" sz="1400" dirty="0">
                <a:ea typeface="Inter"/>
              </a:rPr>
              <a:t>Keskitytään tekijöihin, joihin voidaan vaikuttaa </a:t>
            </a:r>
          </a:p>
          <a:p>
            <a:pPr marL="285750" indent="-285750">
              <a:spcAft>
                <a:spcPts val="600"/>
              </a:spcAft>
              <a:buFont typeface="Arial"/>
              <a:buChar char="•"/>
            </a:pPr>
            <a:r>
              <a:rPr lang="fi-FI" sz="1400" dirty="0">
                <a:ea typeface="Inter"/>
              </a:rPr>
              <a:t>Tutkitaan myös yksilön ympäristöön ja tilanteeseen vaikuttavia tekijöitä </a:t>
            </a:r>
            <a:br>
              <a:rPr lang="fi-FI" sz="1400" dirty="0">
                <a:ea typeface="Inter"/>
              </a:rPr>
            </a:br>
            <a:r>
              <a:rPr lang="fi-FI" sz="1400" dirty="0">
                <a:ea typeface="Inter"/>
              </a:rPr>
              <a:t>(esim. luokan tilajärjestelyt ja ilmapiiri)</a:t>
            </a:r>
          </a:p>
          <a:p>
            <a:pPr marL="0" indent="0">
              <a:spcAft>
                <a:spcPts val="600"/>
              </a:spcAft>
              <a:buNone/>
            </a:pPr>
            <a:endParaRPr lang="fi-FI" sz="1400" b="1" dirty="0">
              <a:ea typeface="+mn-lt"/>
              <a:cs typeface="+mn-lt"/>
            </a:endParaRPr>
          </a:p>
          <a:p>
            <a:pPr marL="0" indent="0">
              <a:spcAft>
                <a:spcPts val="600"/>
              </a:spcAft>
              <a:buNone/>
            </a:pPr>
            <a:r>
              <a:rPr lang="fi-FI" sz="1400" b="1" dirty="0">
                <a:ea typeface="+mn-lt"/>
                <a:cs typeface="+mn-lt"/>
              </a:rPr>
              <a:t>Opetushenkilöstön konsultaatioon luvanvaraisuus</a:t>
            </a:r>
          </a:p>
          <a:p>
            <a:pPr marL="285750" indent="-285750">
              <a:spcAft>
                <a:spcPts val="600"/>
              </a:spcAft>
              <a:buFont typeface="Arial"/>
              <a:buChar char="•"/>
            </a:pPr>
            <a:r>
              <a:rPr lang="fi-FI" sz="1400" dirty="0">
                <a:ea typeface="Inter"/>
              </a:rPr>
              <a:t>Oppilas/opiskelijaryhmään tai koulun/ oppilaitoksen tasoiseen ilmiöön liittyvään konsultaatioon ei tarvita erillisiä lupia</a:t>
            </a:r>
          </a:p>
          <a:p>
            <a:pPr marL="285750" indent="-285750">
              <a:spcAft>
                <a:spcPts val="600"/>
              </a:spcAft>
              <a:buFont typeface="Arial"/>
              <a:buChar char="•"/>
            </a:pPr>
            <a:r>
              <a:rPr lang="fi-FI" sz="1400" b="1" dirty="0">
                <a:ea typeface="Inter"/>
              </a:rPr>
              <a:t>Oppilas/opiskelijakohtainen konsultaatio on luvanvaraista </a:t>
            </a:r>
            <a:r>
              <a:rPr lang="fi-FI" sz="1400" dirty="0">
                <a:ea typeface="Inter"/>
              </a:rPr>
              <a:t>(oppilaan/opiskelijan tai huoltajan/laillisen edustajan suullinen suostumus) lukuun ottamatta lakiin kirjattuja poikkeuksia (ks. seuraava dia)</a:t>
            </a:r>
          </a:p>
          <a:p>
            <a:pPr marL="285750" indent="-285750">
              <a:spcAft>
                <a:spcPts val="600"/>
              </a:spcAft>
              <a:buFont typeface="Arial"/>
              <a:buChar char="•"/>
            </a:pPr>
            <a:r>
              <a:rPr lang="fi-FI" sz="1400" b="1" dirty="0">
                <a:ea typeface="Inter"/>
              </a:rPr>
              <a:t>Anonyymissä konsultaatiossa </a:t>
            </a:r>
            <a:r>
              <a:rPr lang="fi-FI" sz="1400" dirty="0">
                <a:ea typeface="Inter"/>
              </a:rPr>
              <a:t>ei tarvita oppilaan/opiskelijan tai huoltajan/laillisen edustajan suostumusta, kun konsultaation antaja ei voi tunnistaa oppilasta/opiskelijaa asiayhteydestä</a:t>
            </a:r>
          </a:p>
        </p:txBody>
      </p:sp>
      <p:sp>
        <p:nvSpPr>
          <p:cNvPr id="3" name="Tekstiruutu 2">
            <a:extLst>
              <a:ext uri="{FF2B5EF4-FFF2-40B4-BE49-F238E27FC236}">
                <a16:creationId xmlns:a16="http://schemas.microsoft.com/office/drawing/2014/main" id="{AF1CE718-311A-3D5F-607F-495BCEAE0D9E}"/>
              </a:ext>
            </a:extLst>
          </p:cNvPr>
          <p:cNvSpPr txBox="1"/>
          <p:nvPr/>
        </p:nvSpPr>
        <p:spPr>
          <a:xfrm>
            <a:off x="2133600" y="6218302"/>
            <a:ext cx="9448800" cy="612645"/>
          </a:xfrm>
          <a:prstGeom prst="rect">
            <a:avLst/>
          </a:prstGeom>
          <a:solidFill>
            <a:schemeClr val="bg2"/>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80000" tIns="90000" rIns="90000" bIns="90000" numCol="1" spcCol="0" rtlCol="0" fromWordArt="0" anchor="t" anchorCtr="0" forceAA="0" compatLnSpc="1">
            <a:prstTxWarp prst="textNoShape">
              <a:avLst/>
            </a:prstTxWarp>
            <a:spAutoFit/>
          </a:bodyPr>
          <a:lstStyle/>
          <a:p>
            <a:r>
              <a:rPr lang="fi-FI" sz="1400" dirty="0">
                <a:ea typeface="Inter"/>
              </a:rPr>
              <a:t>Huom. Yksilökohtaista konsultaatiota ei saa toteuttaa kahvihuoneessa eikä oppilas- tai opiskelijatietojärjestelmien kautta. Koulun käytävillä konsultoiminen ei ole suositeltavaa missään tilanteessa.</a:t>
            </a:r>
          </a:p>
        </p:txBody>
      </p:sp>
      <p:pic>
        <p:nvPicPr>
          <p:cNvPr id="24" name="Kuva 23">
            <a:extLst>
              <a:ext uri="{FF2B5EF4-FFF2-40B4-BE49-F238E27FC236}">
                <a16:creationId xmlns:a16="http://schemas.microsoft.com/office/drawing/2014/main" id="{5F99D9EB-6D8F-5ABE-1E95-6F2EDF6334C4}"/>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233461"/>
            <a:ext cx="1653104" cy="502886"/>
          </a:xfrm>
          <a:prstGeom prst="rect">
            <a:avLst/>
          </a:prstGeom>
        </p:spPr>
      </p:pic>
    </p:spTree>
    <p:extLst>
      <p:ext uri="{BB962C8B-B14F-4D97-AF65-F5344CB8AC3E}">
        <p14:creationId xmlns:p14="http://schemas.microsoft.com/office/powerpoint/2010/main" val="660392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2895AE-ECD3-4A95-9555-43768319E738}"/>
              </a:ext>
            </a:extLst>
          </p:cNvPr>
          <p:cNvSpPr>
            <a:spLocks noGrp="1"/>
          </p:cNvSpPr>
          <p:nvPr>
            <p:ph type="title"/>
          </p:nvPr>
        </p:nvSpPr>
        <p:spPr/>
        <p:txBody>
          <a:bodyPr/>
          <a:lstStyle/>
          <a:p>
            <a:r>
              <a:rPr lang="fi-FI">
                <a:latin typeface="Inter SemiBold"/>
                <a:ea typeface="Inter SemiBold"/>
              </a:rPr>
              <a:t>Tietojen luovuttamiseen liittyvät poikkeukset</a:t>
            </a:r>
            <a:endParaRPr lang="fi-FI"/>
          </a:p>
        </p:txBody>
      </p:sp>
      <p:pic>
        <p:nvPicPr>
          <p:cNvPr id="24" name="Kuva 23">
            <a:extLst>
              <a:ext uri="{FF2B5EF4-FFF2-40B4-BE49-F238E27FC236}">
                <a16:creationId xmlns:a16="http://schemas.microsoft.com/office/drawing/2014/main" id="{5F99D9EB-6D8F-5ABE-1E95-6F2EDF6334C4}"/>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
        <p:nvSpPr>
          <p:cNvPr id="4" name="Tekstiruutu 3">
            <a:extLst>
              <a:ext uri="{FF2B5EF4-FFF2-40B4-BE49-F238E27FC236}">
                <a16:creationId xmlns:a16="http://schemas.microsoft.com/office/drawing/2014/main" id="{D64590ED-BDFC-4042-96F9-3AA4F133458E}"/>
              </a:ext>
            </a:extLst>
          </p:cNvPr>
          <p:cNvSpPr txBox="1"/>
          <p:nvPr/>
        </p:nvSpPr>
        <p:spPr>
          <a:xfrm>
            <a:off x="479425" y="1253617"/>
            <a:ext cx="11228387" cy="4893647"/>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fi-FI" sz="1600" b="1" dirty="0"/>
              <a:t>Konsultaatiosta ja sen yhteydessä annetuista tiedoista sekä yhteydenotosta opiskeluhuoltohenkilöstöön tulee kertoa oppilaalle/opiskelijalle ja/tai hänen huoltajalleen/lailliselle edustajalle</a:t>
            </a:r>
            <a:r>
              <a:rPr lang="fi-FI" sz="1600" dirty="0"/>
              <a:t>, vaikka tietojen luovuttaminen tai yhteydenotto perustuisi lain nimeämään poikkeukseen.</a:t>
            </a:r>
          </a:p>
          <a:p>
            <a:pPr marL="285750" indent="-285750">
              <a:spcAft>
                <a:spcPts val="1200"/>
              </a:spcAft>
              <a:buFont typeface="Arial" panose="020B0604020202020204" pitchFamily="34" charset="0"/>
              <a:buChar char="•"/>
            </a:pPr>
            <a:r>
              <a:rPr lang="fi-FI" sz="1600" b="1" dirty="0"/>
              <a:t>Perusopetuksessa </a:t>
            </a:r>
            <a:r>
              <a:rPr lang="fi-FI" sz="1600" dirty="0"/>
              <a:t>edellytetään koulutuksen järjestäjän ja opiskeluhuollon </a:t>
            </a:r>
            <a:r>
              <a:rPr lang="fi-FI" sz="1600" b="1" dirty="0"/>
              <a:t>yhteistyötä oppimisen ja koulunkäynnin tukeen liittyen,</a:t>
            </a:r>
            <a:r>
              <a:rPr lang="fi-FI" sz="1600" dirty="0"/>
              <a:t> kun harkitaan tehostetun tai erityisen tuen aloittamista. </a:t>
            </a:r>
            <a:r>
              <a:rPr lang="fi-FI" sz="1600" dirty="0">
                <a:hlinkClick r:id="rId3"/>
              </a:rPr>
              <a:t>(Perusopetuslaki 16 a § ja 17 §) </a:t>
            </a:r>
            <a:r>
              <a:rPr lang="fi-FI" sz="1600" dirty="0"/>
              <a:t>/  </a:t>
            </a:r>
            <a:r>
              <a:rPr lang="fi-FI" sz="1600" dirty="0">
                <a:hlinkClick r:id="rId4"/>
              </a:rPr>
              <a:t>(Opetushallitus)</a:t>
            </a:r>
            <a:endParaRPr lang="fi-FI" sz="1600" dirty="0"/>
          </a:p>
          <a:p>
            <a:pPr marL="285750" indent="-285750">
              <a:spcAft>
                <a:spcPts val="1200"/>
              </a:spcAft>
              <a:buFont typeface="Arial" panose="020B0604020202020204" pitchFamily="34" charset="0"/>
              <a:buChar char="•"/>
            </a:pPr>
            <a:r>
              <a:rPr lang="fi-FI" sz="1600" dirty="0"/>
              <a:t>Opiskelijan yksilökohtaisen opiskeluhuollon järjestämiseen ja toteuttamiseen osallistuvilla on salassapitovelvollisuuden estämättä oikeus saada toisiltaan ja luovuttaa toisilleen sekä opiskeluhuollosta vastaavalle viranomaiselle sellaiset </a:t>
            </a:r>
            <a:r>
              <a:rPr lang="fi-FI" sz="1600" b="1" dirty="0"/>
              <a:t>tiedot, jotka ovat välttämättömiä yksilökohtaisen opiskeluhuollon järjestämiseksi ja toteuttamiseksi.</a:t>
            </a:r>
            <a:r>
              <a:rPr lang="fi-FI" sz="1600" dirty="0"/>
              <a:t> </a:t>
            </a:r>
            <a:r>
              <a:rPr lang="fi-FI" sz="1600" dirty="0">
                <a:hlinkClick r:id="rId5"/>
              </a:rPr>
              <a:t>(Oppilas- ja opiskelijahuoltolaki 23 § 2 </a:t>
            </a:r>
            <a:r>
              <a:rPr lang="fi-FI" sz="1600" dirty="0" err="1">
                <a:hlinkClick r:id="rId5"/>
              </a:rPr>
              <a:t>mom</a:t>
            </a:r>
            <a:r>
              <a:rPr lang="fi-FI" sz="1600" dirty="0">
                <a:hlinkClick r:id="rId5"/>
              </a:rPr>
              <a:t>)</a:t>
            </a:r>
            <a:endParaRPr lang="fi-FI" sz="1600" dirty="0"/>
          </a:p>
          <a:p>
            <a:pPr marL="285750" indent="-285750">
              <a:spcAft>
                <a:spcPts val="1200"/>
              </a:spcAft>
              <a:buFont typeface="Arial" panose="020B0604020202020204" pitchFamily="34" charset="0"/>
              <a:buChar char="•"/>
            </a:pPr>
            <a:r>
              <a:rPr lang="fi-FI" sz="1600" b="1" dirty="0"/>
              <a:t>Jos oppilaitoksen työntekijä arvioi, että opiskelija tarvitsee opiskeluhuoltopalveluja</a:t>
            </a:r>
            <a:r>
              <a:rPr lang="fi-FI" sz="1600" dirty="0"/>
              <a:t>, hänen on otettava viipymättä yhteyttä koulu- tai opiskeluterveydenhuollon työntekijään tai opiskeluhuollon psykologiin tai kuraattoriin yhdessä opiskelijan kanssa ja </a:t>
            </a:r>
            <a:r>
              <a:rPr lang="fi-FI" sz="1600" b="1" dirty="0"/>
              <a:t>annettava tiedossaan olevat tuen tarpeen arvioimiseksi tarvittavat tiedot.</a:t>
            </a:r>
            <a:r>
              <a:rPr lang="fi-FI" sz="1600" dirty="0"/>
              <a:t> </a:t>
            </a:r>
            <a:r>
              <a:rPr lang="fi-FI" sz="1600" dirty="0">
                <a:hlinkClick r:id="rId5"/>
              </a:rPr>
              <a:t>(Oppilas- ja opiskelijahuoltolaki 16 § 1 </a:t>
            </a:r>
            <a:r>
              <a:rPr lang="fi-FI" sz="1600" dirty="0" err="1">
                <a:hlinkClick r:id="rId5"/>
              </a:rPr>
              <a:t>mom</a:t>
            </a:r>
            <a:r>
              <a:rPr lang="fi-FI" sz="1600" dirty="0">
                <a:hlinkClick r:id="rId5"/>
              </a:rPr>
              <a:t>)</a:t>
            </a:r>
            <a:endParaRPr lang="fi-FI" sz="1600" dirty="0"/>
          </a:p>
          <a:p>
            <a:pPr marL="285750" indent="-285750">
              <a:spcAft>
                <a:spcPts val="1200"/>
              </a:spcAft>
              <a:buFont typeface="Arial" panose="020B0604020202020204" pitchFamily="34" charset="0"/>
              <a:buChar char="•"/>
            </a:pPr>
            <a:r>
              <a:rPr lang="fi-FI" sz="1600" dirty="0"/>
              <a:t>Rehtorilla ja oppivelvollisen opetukseen osallistuvalla opettajalla on 4 §:ssä tarkoitetussa koulutuksessa oikeus salassapitosäännösten estämättä saada </a:t>
            </a:r>
            <a:r>
              <a:rPr lang="fi-FI" sz="1600" b="1" dirty="0"/>
              <a:t>oppivelvollisen koulutuksen järjestämisen kannalta välttämättömät tiedot</a:t>
            </a:r>
            <a:r>
              <a:rPr lang="fi-FI" sz="1600" dirty="0"/>
              <a:t> opiskelijahuoltotyöhön osallistuvilta. </a:t>
            </a:r>
            <a:r>
              <a:rPr lang="fi-FI" sz="1600" dirty="0">
                <a:hlinkClick r:id="rId6"/>
              </a:rPr>
              <a:t>(Oppivelvollisuuslaki 23 § 4 </a:t>
            </a:r>
            <a:r>
              <a:rPr lang="fi-FI" sz="1600" dirty="0" err="1">
                <a:hlinkClick r:id="rId6"/>
              </a:rPr>
              <a:t>mom</a:t>
            </a:r>
            <a:r>
              <a:rPr lang="fi-FI" sz="1600" dirty="0">
                <a:hlinkClick r:id="rId6"/>
              </a:rPr>
              <a:t>)</a:t>
            </a:r>
            <a:endParaRPr lang="fi-FI" sz="1600" dirty="0"/>
          </a:p>
        </p:txBody>
      </p:sp>
    </p:spTree>
    <p:extLst>
      <p:ext uri="{BB962C8B-B14F-4D97-AF65-F5344CB8AC3E}">
        <p14:creationId xmlns:p14="http://schemas.microsoft.com/office/powerpoint/2010/main" val="589101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AD00364-DA18-40E7-A8D0-8D2BFD8E914A}"/>
              </a:ext>
            </a:extLst>
          </p:cNvPr>
          <p:cNvSpPr>
            <a:spLocks noGrp="1"/>
          </p:cNvSpPr>
          <p:nvPr>
            <p:ph type="title"/>
          </p:nvPr>
        </p:nvSpPr>
        <p:spPr/>
        <p:txBody>
          <a:bodyPr/>
          <a:lstStyle/>
          <a:p>
            <a:r>
              <a:rPr lang="fi-FI" sz="3600">
                <a:latin typeface="Inter SemiBold"/>
                <a:ea typeface="Inter SemiBold"/>
              </a:rPr>
              <a:t>Opiskeluhuollon asiantuntijatiimi</a:t>
            </a:r>
            <a:endParaRPr lang="en-US" sz="3600"/>
          </a:p>
        </p:txBody>
      </p:sp>
      <p:sp>
        <p:nvSpPr>
          <p:cNvPr id="3" name="Alaotsikko 2">
            <a:extLst>
              <a:ext uri="{FF2B5EF4-FFF2-40B4-BE49-F238E27FC236}">
                <a16:creationId xmlns:a16="http://schemas.microsoft.com/office/drawing/2014/main" id="{865861B1-8DB7-404F-BA45-55CB23D7527B}"/>
              </a:ext>
            </a:extLst>
          </p:cNvPr>
          <p:cNvSpPr>
            <a:spLocks noGrp="1"/>
          </p:cNvSpPr>
          <p:nvPr>
            <p:ph type="body" sz="quarter" idx="10"/>
          </p:nvPr>
        </p:nvSpPr>
        <p:spPr/>
        <p:txBody>
          <a:bodyPr vert="horz" lIns="0" tIns="0" rIns="0" bIns="0" rtlCol="0" anchor="t">
            <a:noAutofit/>
          </a:bodyPr>
          <a:lstStyle/>
          <a:p>
            <a:r>
              <a:rPr lang="fi-FI">
                <a:ea typeface="Inter"/>
              </a:rPr>
              <a:t>Pirkanmaan hyvinvointialueen toimintamalli</a:t>
            </a:r>
            <a:endParaRPr lang="fi-FI"/>
          </a:p>
        </p:txBody>
      </p:sp>
      <p:pic>
        <p:nvPicPr>
          <p:cNvPr id="6" name="Kuva 5">
            <a:extLst>
              <a:ext uri="{FF2B5EF4-FFF2-40B4-BE49-F238E27FC236}">
                <a16:creationId xmlns:a16="http://schemas.microsoft.com/office/drawing/2014/main" id="{A99B86F2-BCE0-F135-21D8-CC289CBFA625}"/>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624562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2895AE-ECD3-4A95-9555-43768319E738}"/>
              </a:ext>
            </a:extLst>
          </p:cNvPr>
          <p:cNvSpPr>
            <a:spLocks noGrp="1"/>
          </p:cNvSpPr>
          <p:nvPr>
            <p:ph type="title"/>
          </p:nvPr>
        </p:nvSpPr>
        <p:spPr/>
        <p:txBody>
          <a:bodyPr/>
          <a:lstStyle/>
          <a:p>
            <a:r>
              <a:rPr lang="fi-FI">
                <a:latin typeface="Inter SemiBold"/>
                <a:ea typeface="Inter SemiBold"/>
              </a:rPr>
              <a:t>Opiskeluhuollon asiantuntijatiimi:</a:t>
            </a:r>
            <a:endParaRPr lang="fi-FI"/>
          </a:p>
        </p:txBody>
      </p:sp>
      <p:sp>
        <p:nvSpPr>
          <p:cNvPr id="7" name="Sisällön paikkamerkki 6">
            <a:extLst>
              <a:ext uri="{FF2B5EF4-FFF2-40B4-BE49-F238E27FC236}">
                <a16:creationId xmlns:a16="http://schemas.microsoft.com/office/drawing/2014/main" id="{B0863887-B213-E625-D1E7-EFB80F891BF2}"/>
              </a:ext>
            </a:extLst>
          </p:cNvPr>
          <p:cNvSpPr>
            <a:spLocks noGrp="1"/>
          </p:cNvSpPr>
          <p:nvPr>
            <p:ph sz="quarter" idx="13"/>
          </p:nvPr>
        </p:nvSpPr>
        <p:spPr>
          <a:xfrm>
            <a:off x="479424" y="1628800"/>
            <a:ext cx="11233151" cy="4321175"/>
          </a:xfrm>
        </p:spPr>
        <p:txBody>
          <a:bodyPr vert="horz" lIns="0" tIns="0" rIns="0" bIns="0" numCol="3" spcCol="180000" rtlCol="0" anchor="t">
            <a:noAutofit/>
          </a:bodyPr>
          <a:lstStyle/>
          <a:p>
            <a:pPr marL="0" indent="0">
              <a:spcAft>
                <a:spcPts val="600"/>
              </a:spcAft>
              <a:buNone/>
            </a:pPr>
            <a:r>
              <a:rPr lang="fi-FI" sz="1800" b="1" dirty="0">
                <a:ea typeface="+mn-lt"/>
                <a:cs typeface="+mn-lt"/>
              </a:rPr>
              <a:t>Kokoonpano</a:t>
            </a:r>
          </a:p>
          <a:p>
            <a:pPr marL="285750" indent="-285750">
              <a:spcAft>
                <a:spcPts val="600"/>
              </a:spcAft>
              <a:buFont typeface="Arial"/>
              <a:buChar char="•"/>
            </a:pPr>
            <a:r>
              <a:rPr lang="fi-FI" sz="1600" dirty="0">
                <a:ea typeface="Inter"/>
              </a:rPr>
              <a:t>Opiskeluhuollon asiantuntijat eli lääkäri, terveydenhoitaja, psykologi ja kuraattori muodostavat asiantuntijatiimin. </a:t>
            </a:r>
            <a:endParaRPr lang="fi-FI" sz="1600" dirty="0"/>
          </a:p>
          <a:p>
            <a:pPr marL="285750" indent="-285750">
              <a:spcAft>
                <a:spcPts val="600"/>
              </a:spcAft>
              <a:buFont typeface="Arial"/>
              <a:buChar char="•"/>
            </a:pPr>
            <a:r>
              <a:rPr lang="fi-FI" sz="1600" dirty="0">
                <a:ea typeface="Inter"/>
              </a:rPr>
              <a:t>Asiantuntijalla on yhtä monta tiimiä kuin hänelle on kouluja/oppilaitoksia vastuullaan.</a:t>
            </a:r>
            <a:endParaRPr lang="fi-FI" sz="1600" dirty="0">
              <a:ea typeface="Inter"/>
              <a:cs typeface="Arial"/>
            </a:endParaRPr>
          </a:p>
          <a:p>
            <a:pPr marL="285750" indent="-285750">
              <a:spcAft>
                <a:spcPts val="600"/>
              </a:spcAft>
              <a:buFont typeface="Arial"/>
              <a:buChar char="•"/>
            </a:pPr>
            <a:r>
              <a:rPr lang="fi-FI" sz="1600" dirty="0">
                <a:ea typeface="Inter"/>
              </a:rPr>
              <a:t>Asiantuntijatiimille sovitaan vastuuhenkilö (esim. vaihtuen lukukausittain tai lukuvuosittain).</a:t>
            </a:r>
            <a:endParaRPr lang="fi-FI" sz="1600" dirty="0">
              <a:ea typeface="Inter"/>
              <a:cs typeface="Arial"/>
            </a:endParaRPr>
          </a:p>
          <a:p>
            <a:pPr marL="0" indent="0">
              <a:spcAft>
                <a:spcPts val="600"/>
              </a:spcAft>
              <a:buNone/>
            </a:pPr>
            <a:endParaRPr lang="fi-FI" sz="1800" b="1" dirty="0">
              <a:ea typeface="+mn-lt"/>
              <a:cs typeface="+mn-lt"/>
            </a:endParaRPr>
          </a:p>
          <a:p>
            <a:pPr marL="0" indent="0">
              <a:spcAft>
                <a:spcPts val="600"/>
              </a:spcAft>
              <a:buNone/>
            </a:pPr>
            <a:endParaRPr lang="fi-FI" sz="1800" b="1" dirty="0">
              <a:ea typeface="+mn-lt"/>
              <a:cs typeface="+mn-lt"/>
            </a:endParaRPr>
          </a:p>
          <a:p>
            <a:pPr marL="0" indent="0">
              <a:spcAft>
                <a:spcPts val="600"/>
              </a:spcAft>
              <a:buNone/>
            </a:pPr>
            <a:endParaRPr lang="fi-FI" sz="1800" b="1" dirty="0">
              <a:ea typeface="+mn-lt"/>
              <a:cs typeface="+mn-lt"/>
            </a:endParaRPr>
          </a:p>
          <a:p>
            <a:pPr marL="0" indent="0">
              <a:spcAft>
                <a:spcPts val="600"/>
              </a:spcAft>
              <a:buNone/>
            </a:pPr>
            <a:endParaRPr lang="fi-FI" sz="1800" b="1" dirty="0">
              <a:ea typeface="+mn-lt"/>
              <a:cs typeface="+mn-lt"/>
            </a:endParaRPr>
          </a:p>
          <a:p>
            <a:pPr marL="0" indent="0">
              <a:spcAft>
                <a:spcPts val="600"/>
              </a:spcAft>
              <a:buNone/>
            </a:pPr>
            <a:endParaRPr lang="fi-FI" sz="1800" b="1" dirty="0">
              <a:ea typeface="+mn-lt"/>
              <a:cs typeface="+mn-lt"/>
            </a:endParaRPr>
          </a:p>
          <a:p>
            <a:pPr marL="0" indent="0">
              <a:spcAft>
                <a:spcPts val="600"/>
              </a:spcAft>
              <a:buNone/>
            </a:pPr>
            <a:r>
              <a:rPr lang="fi-FI" sz="1800" b="1" dirty="0">
                <a:ea typeface="+mn-lt"/>
                <a:cs typeface="+mn-lt"/>
              </a:rPr>
              <a:t>Toimintatavat</a:t>
            </a:r>
          </a:p>
          <a:p>
            <a:pPr marL="285750" indent="-285750">
              <a:spcAft>
                <a:spcPts val="600"/>
              </a:spcAft>
              <a:buFont typeface="Arial"/>
              <a:buChar char="•"/>
            </a:pPr>
            <a:r>
              <a:rPr lang="fi-FI" sz="1600" dirty="0">
                <a:ea typeface="Inter"/>
              </a:rPr>
              <a:t>Tiimi tapaa säännöllisesti vähintään kerran kuukaudessa toimipisteen koon ja tarpeen mukaan. Aika ja paikka pyritään pitämään samana.</a:t>
            </a:r>
            <a:endParaRPr lang="fi-FI" sz="1600" dirty="0">
              <a:ea typeface="Inter"/>
              <a:cs typeface="Arial"/>
            </a:endParaRPr>
          </a:p>
          <a:p>
            <a:pPr marL="285750" indent="-285750">
              <a:spcAft>
                <a:spcPts val="600"/>
              </a:spcAft>
              <a:buFont typeface="Arial"/>
              <a:buChar char="•"/>
            </a:pPr>
            <a:r>
              <a:rPr lang="fi-FI" sz="1600" dirty="0">
                <a:ea typeface="Inter"/>
              </a:rPr>
              <a:t>Tapaamiset aikataulutetaan lukukaudeksi ennakkoon.</a:t>
            </a:r>
            <a:endParaRPr lang="fi-FI" sz="1600" dirty="0">
              <a:ea typeface="Inter"/>
              <a:cs typeface="Arial"/>
            </a:endParaRPr>
          </a:p>
          <a:p>
            <a:pPr marL="285750" indent="-285750">
              <a:spcAft>
                <a:spcPts val="600"/>
              </a:spcAft>
              <a:buFont typeface="Arial"/>
              <a:buChar char="•"/>
            </a:pPr>
            <a:r>
              <a:rPr lang="fi-FI" sz="1600" dirty="0">
                <a:ea typeface="Inter"/>
              </a:rPr>
              <a:t>Tapaamisiin voi osallistua tarvittaessa etänä.</a:t>
            </a:r>
            <a:endParaRPr lang="fi-FI" sz="1600" dirty="0">
              <a:ea typeface="Inter"/>
              <a:cs typeface="Arial"/>
            </a:endParaRPr>
          </a:p>
          <a:p>
            <a:pPr marL="285750" indent="-285750">
              <a:spcAft>
                <a:spcPts val="600"/>
              </a:spcAft>
              <a:buFont typeface="Arial"/>
              <a:buChar char="•"/>
            </a:pPr>
            <a:r>
              <a:rPr lang="fi-FI" sz="1600" dirty="0">
                <a:ea typeface="Inter"/>
              </a:rPr>
              <a:t>Asiakkaan asiat käsitellään konsultoivasta näkökulmasta. Laajempaan käsittelyyn järjestetään yhteisvastaanotto tai monialaisen asiantuntijaryhmän kokous.</a:t>
            </a:r>
            <a:endParaRPr lang="fi-FI" sz="1600" dirty="0">
              <a:ea typeface="Inter"/>
              <a:cs typeface="Arial"/>
            </a:endParaRPr>
          </a:p>
          <a:p>
            <a:pPr marL="285750" indent="-285750">
              <a:spcAft>
                <a:spcPts val="600"/>
              </a:spcAft>
              <a:buFont typeface="Arial"/>
              <a:buChar char="•"/>
            </a:pPr>
            <a:r>
              <a:rPr lang="fi-FI" sz="1600" dirty="0">
                <a:ea typeface="Inter"/>
              </a:rPr>
              <a:t>Tiedon luovuttamisessa noudatetaan asiaa koskevia lakeja (liite 1).</a:t>
            </a:r>
            <a:endParaRPr lang="fi-FI" sz="1600" dirty="0">
              <a:ea typeface="Inter"/>
              <a:cs typeface="Arial"/>
            </a:endParaRPr>
          </a:p>
          <a:p>
            <a:pPr marL="0" indent="0">
              <a:spcAft>
                <a:spcPts val="600"/>
              </a:spcAft>
              <a:buNone/>
            </a:pPr>
            <a:endParaRPr lang="fi-FI" sz="1800" b="1" dirty="0">
              <a:ea typeface="+mn-lt"/>
              <a:cs typeface="+mn-lt"/>
            </a:endParaRPr>
          </a:p>
          <a:p>
            <a:pPr marL="0" indent="0">
              <a:spcAft>
                <a:spcPts val="600"/>
              </a:spcAft>
              <a:buNone/>
            </a:pPr>
            <a:r>
              <a:rPr lang="fi-FI" sz="1800" b="1" dirty="0">
                <a:ea typeface="+mn-lt"/>
                <a:cs typeface="+mn-lt"/>
              </a:rPr>
              <a:t>Tehtävät</a:t>
            </a:r>
          </a:p>
          <a:p>
            <a:pPr marL="285750" indent="-285750">
              <a:spcAft>
                <a:spcPts val="600"/>
              </a:spcAft>
              <a:buFont typeface="Arial"/>
              <a:buChar char="•"/>
            </a:pPr>
            <a:r>
              <a:rPr lang="fi-FI" sz="1600" dirty="0">
                <a:ea typeface="Inter"/>
              </a:rPr>
              <a:t>Opiskeluhuollon asiantuntijoiden keskinäinen konsultaatio ja aikatauluista sopiminen (esim. monialainen asiantuntijaryhmä)</a:t>
            </a:r>
            <a:endParaRPr lang="fi-FI" sz="1600" dirty="0">
              <a:ea typeface="Inter"/>
              <a:cs typeface="Arial"/>
            </a:endParaRPr>
          </a:p>
          <a:p>
            <a:pPr marL="285750" indent="-285750">
              <a:spcAft>
                <a:spcPts val="600"/>
              </a:spcAft>
              <a:buFont typeface="Arial"/>
              <a:buChar char="•"/>
            </a:pPr>
            <a:r>
              <a:rPr lang="fi-FI" sz="1600" dirty="0">
                <a:ea typeface="Inter"/>
              </a:rPr>
              <a:t>Työhyvinvointi ja työnohjauksellisuus - tuki omalle työlle, yhteinen kahvihetki</a:t>
            </a:r>
            <a:endParaRPr lang="fi-FI" sz="1600" dirty="0">
              <a:ea typeface="Inter"/>
              <a:cs typeface="Arial"/>
            </a:endParaRPr>
          </a:p>
          <a:p>
            <a:pPr marL="285750" indent="-285750">
              <a:spcAft>
                <a:spcPts val="600"/>
              </a:spcAft>
              <a:buFont typeface="Arial"/>
              <a:buChar char="•"/>
            </a:pPr>
            <a:r>
              <a:rPr lang="fi-FI" sz="1600" dirty="0">
                <a:ea typeface="Inter"/>
              </a:rPr>
              <a:t>Yksilökohtaisesta työstä esille nousevat ilmiöt ja tarpeet sekä niihin vastaaminen</a:t>
            </a:r>
            <a:endParaRPr lang="fi-FI" sz="1600" dirty="0">
              <a:ea typeface="Inter"/>
              <a:cs typeface="Arial"/>
            </a:endParaRPr>
          </a:p>
          <a:p>
            <a:pPr marL="285750" indent="-285750">
              <a:spcAft>
                <a:spcPts val="600"/>
              </a:spcAft>
              <a:buFont typeface="Arial"/>
              <a:buChar char="•"/>
            </a:pPr>
            <a:r>
              <a:rPr lang="fi-FI" sz="1600" dirty="0">
                <a:ea typeface="Inter"/>
              </a:rPr>
              <a:t>Asiantuntijatiimiin on mahdollista sisällyttää myös opetushenkilöstön ja muiden </a:t>
            </a:r>
            <a:r>
              <a:rPr lang="fi-FI" sz="1600" dirty="0" err="1">
                <a:ea typeface="Inter"/>
              </a:rPr>
              <a:t>hyvinvointialueen</a:t>
            </a:r>
            <a:r>
              <a:rPr lang="fi-FI" sz="1600" dirty="0">
                <a:ea typeface="Inter"/>
              </a:rPr>
              <a:t> toimijoiden konsultaatiomahdollisuus</a:t>
            </a:r>
            <a:endParaRPr lang="fi-FI" sz="1600" dirty="0">
              <a:ea typeface="Inter"/>
              <a:cs typeface="Arial"/>
            </a:endParaRPr>
          </a:p>
        </p:txBody>
      </p:sp>
      <p:pic>
        <p:nvPicPr>
          <p:cNvPr id="8" name="Kuva 7">
            <a:extLst>
              <a:ext uri="{FF2B5EF4-FFF2-40B4-BE49-F238E27FC236}">
                <a16:creationId xmlns:a16="http://schemas.microsoft.com/office/drawing/2014/main" id="{7B759975-E605-E01F-9975-65641B5C835A}"/>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3597990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6597126-E708-C529-E998-5A433234CD86}"/>
              </a:ext>
            </a:extLst>
          </p:cNvPr>
          <p:cNvSpPr>
            <a:spLocks noGrp="1"/>
          </p:cNvSpPr>
          <p:nvPr>
            <p:ph type="title"/>
          </p:nvPr>
        </p:nvSpPr>
        <p:spPr/>
        <p:txBody>
          <a:bodyPr/>
          <a:lstStyle/>
          <a:p>
            <a:r>
              <a:rPr lang="fi-FI">
                <a:cs typeface="Arial"/>
              </a:rPr>
              <a:t>Opiskeluhuollollinen yhteistyö oppilaiden ja opiskelijoiden hyvinvoinnin tukena</a:t>
            </a:r>
          </a:p>
        </p:txBody>
      </p:sp>
      <p:sp>
        <p:nvSpPr>
          <p:cNvPr id="3" name="Sisällön paikkamerkki 2">
            <a:extLst>
              <a:ext uri="{FF2B5EF4-FFF2-40B4-BE49-F238E27FC236}">
                <a16:creationId xmlns:a16="http://schemas.microsoft.com/office/drawing/2014/main" id="{44B9B786-DF35-0688-606D-63BA5FA836BB}"/>
              </a:ext>
            </a:extLst>
          </p:cNvPr>
          <p:cNvSpPr>
            <a:spLocks noGrp="1"/>
          </p:cNvSpPr>
          <p:nvPr>
            <p:ph sz="quarter" idx="13"/>
          </p:nvPr>
        </p:nvSpPr>
        <p:spPr>
          <a:xfrm>
            <a:off x="484188" y="1676400"/>
            <a:ext cx="11376553" cy="4326492"/>
          </a:xfrm>
        </p:spPr>
        <p:txBody>
          <a:bodyPr vert="horz" lIns="0" tIns="0" rIns="0" bIns="0" rtlCol="0" anchor="t">
            <a:noAutofit/>
          </a:bodyPr>
          <a:lstStyle/>
          <a:p>
            <a:pPr marL="215900" indent="-215900"/>
            <a:r>
              <a:rPr lang="fi-FI" sz="1600" b="1" dirty="0">
                <a:cs typeface="Arial"/>
              </a:rPr>
              <a:t>Opiskeluhuoltotyö on yhteistä työtä koulutuksen järjestäjän työntekijöiden ja Pirkanmaan hyvinvointialueen opiskeluhuollon asiantuntijoiden kesken. Kaikkien koulussa ja oppilaitoksissa työskentelevien ammattilaisten yhteinen tavoite on tukea oppilaiden/opiskelijoiden oppimista ja hyvinvointia.</a:t>
            </a:r>
          </a:p>
          <a:p>
            <a:pPr marL="215900" indent="-215900"/>
            <a:r>
              <a:rPr lang="fi-FI" sz="1600" dirty="0">
                <a:cs typeface="Arial"/>
              </a:rPr>
              <a:t>Yhteistyörakenteiden kuvaamisella pyritään yhdenmukaistamaan ja selkiyttämään näiden ammattilaisen keskinäistä yhteistyötä. Tavoitteena on, että oppilaita ja opiskelijoita palvelevat hyvin yhteen toimivat tiimit ja ammattilaiset. </a:t>
            </a:r>
          </a:p>
          <a:p>
            <a:pPr marL="215900" indent="-215900"/>
            <a:r>
              <a:rPr lang="fi-FI" sz="1600" dirty="0">
                <a:cs typeface="Arial"/>
              </a:rPr>
              <a:t>Opiskeluhuollon yhteistyörakenteet -kokonaisuus koskee perusopetusta ja toisen asteen koulutusta. </a:t>
            </a:r>
          </a:p>
          <a:p>
            <a:pPr marL="359410" lvl="1" indent="-215900"/>
            <a:r>
              <a:rPr lang="fi-FI" sz="1400" dirty="0">
                <a:cs typeface="Arial"/>
              </a:rPr>
              <a:t>Esiopetusikäisten osalta opiskeluhuollon palveluiden yhdenmukaistaminen on kesken, joten näitä toimintamalleja ei ole tässä kokonaisuudessa tarkasteltu esiopetusikäisten osalta.</a:t>
            </a:r>
          </a:p>
          <a:p>
            <a:pPr marL="215900" indent="-215900"/>
            <a:r>
              <a:rPr lang="fi-FI" sz="1600" dirty="0">
                <a:cs typeface="Arial"/>
              </a:rPr>
              <a:t>Yhteistyörakenteissa on kuvattu kaksi Pirkanmaan hyvinvointialueen omaa (opetushenkilöstön konsultaatiot ja opiskeluhuollon asiantuntijatiimi) ja kaksi lakisääteistä (yhteisöllinen opiskeluhuoltoryhmä ja monialainen asiantuntijaryhmä) yhteistyörakennetta. </a:t>
            </a:r>
          </a:p>
          <a:p>
            <a:pPr marL="359410" lvl="1" indent="-215900"/>
            <a:r>
              <a:rPr lang="fi-FI" sz="1400" dirty="0">
                <a:cs typeface="Arial"/>
              </a:rPr>
              <a:t>Opiskeluhuollon asiantuntijat tarjoavat opetushenkilöstölle ja muille yhteistyötahoille konsultaatiota, jonka toteuttamistavat vaihtelevat koulu-/oppilaitoskohtaisesti. Myös opiskeluhuollon asiantuntijatiimi voi toimia yhtenä konsultaatioväylänä. Konsultaation yleiset periaatteet on kuvattu tässä kokonaisuudessa.</a:t>
            </a:r>
          </a:p>
          <a:p>
            <a:pPr marL="0" indent="0">
              <a:buNone/>
            </a:pPr>
            <a:endParaRPr lang="fi-FI" sz="2000">
              <a:cs typeface="Arial"/>
            </a:endParaRPr>
          </a:p>
          <a:p>
            <a:pPr marL="0" indent="0">
              <a:buNone/>
            </a:pPr>
            <a:endParaRPr lang="fi-FI" sz="2400">
              <a:cs typeface="Arial"/>
            </a:endParaRPr>
          </a:p>
          <a:p>
            <a:pPr marL="215900" indent="-215900"/>
            <a:endParaRPr lang="fi-FI" sz="2400">
              <a:cs typeface="Arial"/>
            </a:endParaRPr>
          </a:p>
        </p:txBody>
      </p:sp>
    </p:spTree>
    <p:extLst>
      <p:ext uri="{BB962C8B-B14F-4D97-AF65-F5344CB8AC3E}">
        <p14:creationId xmlns:p14="http://schemas.microsoft.com/office/powerpoint/2010/main" val="548727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2895AE-ECD3-4A95-9555-43768319E738}"/>
              </a:ext>
            </a:extLst>
          </p:cNvPr>
          <p:cNvSpPr>
            <a:spLocks noGrp="1"/>
          </p:cNvSpPr>
          <p:nvPr>
            <p:ph type="title"/>
          </p:nvPr>
        </p:nvSpPr>
        <p:spPr/>
        <p:txBody>
          <a:bodyPr/>
          <a:lstStyle/>
          <a:p>
            <a:r>
              <a:rPr lang="fi-FI">
                <a:latin typeface="Inter SemiBold"/>
                <a:ea typeface="Inter SemiBold"/>
              </a:rPr>
              <a:t>Opiskeluhuollon asiantuntijatiimimallin soveltaminen käytännössä</a:t>
            </a:r>
            <a:endParaRPr lang="fi-FI"/>
          </a:p>
        </p:txBody>
      </p:sp>
      <p:sp>
        <p:nvSpPr>
          <p:cNvPr id="7" name="Sisällön paikkamerkki 6">
            <a:extLst>
              <a:ext uri="{FF2B5EF4-FFF2-40B4-BE49-F238E27FC236}">
                <a16:creationId xmlns:a16="http://schemas.microsoft.com/office/drawing/2014/main" id="{B0863887-B213-E625-D1E7-EFB80F891BF2}"/>
              </a:ext>
            </a:extLst>
          </p:cNvPr>
          <p:cNvSpPr>
            <a:spLocks noGrp="1"/>
          </p:cNvSpPr>
          <p:nvPr>
            <p:ph sz="quarter" idx="13"/>
          </p:nvPr>
        </p:nvSpPr>
        <p:spPr>
          <a:xfrm>
            <a:off x="479424" y="1628800"/>
            <a:ext cx="11233151" cy="4321175"/>
          </a:xfrm>
        </p:spPr>
        <p:txBody>
          <a:bodyPr vert="horz" lIns="0" tIns="0" rIns="0" bIns="0" numCol="3" spcCol="180000" rtlCol="0" anchor="t">
            <a:noAutofit/>
          </a:bodyPr>
          <a:lstStyle/>
          <a:p>
            <a:pPr marL="285750" indent="-285750">
              <a:spcAft>
                <a:spcPts val="600"/>
              </a:spcAft>
            </a:pPr>
            <a:endParaRPr lang="fi-FI" sz="2000">
              <a:ea typeface="Inter"/>
              <a:cs typeface="Arial"/>
            </a:endParaRPr>
          </a:p>
          <a:p>
            <a:pPr marL="285750" indent="-285750">
              <a:spcAft>
                <a:spcPts val="600"/>
              </a:spcAft>
            </a:pPr>
            <a:endParaRPr lang="fi-FI" sz="2000">
              <a:cs typeface="Arial"/>
            </a:endParaRPr>
          </a:p>
          <a:p>
            <a:pPr marL="285750" indent="-285750">
              <a:spcAft>
                <a:spcPts val="600"/>
              </a:spcAft>
            </a:pPr>
            <a:endParaRPr lang="fi-FI" sz="2000">
              <a:cs typeface="Arial"/>
            </a:endParaRPr>
          </a:p>
        </p:txBody>
      </p:sp>
      <p:pic>
        <p:nvPicPr>
          <p:cNvPr id="8" name="Kuva 7">
            <a:extLst>
              <a:ext uri="{FF2B5EF4-FFF2-40B4-BE49-F238E27FC236}">
                <a16:creationId xmlns:a16="http://schemas.microsoft.com/office/drawing/2014/main" id="{7B759975-E605-E01F-9975-65641B5C835A}"/>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
        <p:nvSpPr>
          <p:cNvPr id="10" name="Tekstiruutu 9">
            <a:extLst>
              <a:ext uri="{FF2B5EF4-FFF2-40B4-BE49-F238E27FC236}">
                <a16:creationId xmlns:a16="http://schemas.microsoft.com/office/drawing/2014/main" id="{589FB66F-DB31-B765-2A39-8E1642F938BF}"/>
              </a:ext>
            </a:extLst>
          </p:cNvPr>
          <p:cNvSpPr txBox="1"/>
          <p:nvPr/>
        </p:nvSpPr>
        <p:spPr>
          <a:xfrm>
            <a:off x="386292" y="1846791"/>
            <a:ext cx="10784416" cy="270843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spcAft>
                <a:spcPts val="600"/>
              </a:spcAft>
              <a:buFont typeface="Arial"/>
              <a:buChar char="•"/>
            </a:pPr>
            <a:r>
              <a:rPr lang="fi-FI" sz="2000" dirty="0">
                <a:cs typeface="Arial"/>
              </a:rPr>
              <a:t>Asiantuntijatiimin toimintaa sovelletaan tarpeiden ja mahdollisuuksien mukaisesti. </a:t>
            </a:r>
          </a:p>
          <a:p>
            <a:pPr marL="285750" indent="-285750">
              <a:spcAft>
                <a:spcPts val="600"/>
              </a:spcAft>
              <a:buFont typeface="Arial"/>
              <a:buChar char="•"/>
            </a:pPr>
            <a:r>
              <a:rPr lang="fi-FI" sz="2000" dirty="0">
                <a:cs typeface="Arial"/>
              </a:rPr>
              <a:t>Tiimin toimintaa haastavat työntekijöiden vaihtuvuus ja tilanteet, joissa työntekijällä on useita toimipisteitä vastuullaan. Tällöin voi hyödyntää esimerkiksi etäkokouksia ja osa työntekijöistä voi osallistua harvemmin. </a:t>
            </a:r>
          </a:p>
          <a:p>
            <a:pPr marL="285750" indent="-285750">
              <a:spcAft>
                <a:spcPts val="600"/>
              </a:spcAft>
              <a:buFont typeface="Arial"/>
              <a:buChar char="•"/>
            </a:pPr>
            <a:r>
              <a:rPr lang="fi-FI" sz="2000" dirty="0">
                <a:cs typeface="Arial"/>
              </a:rPr>
              <a:t>Opetushenkilöstön mahdollisuus konsultoida tiimiä voi olla haastavaa suurissa oppilaitoksissa ja tilanteissa, joissa henkilöstö ei ole toimipisteellä koskaan samaan aikaan. Tällöin asiantuntijatiimin konsultoinnin voi jättää pois ja toteuttaa asiantuntijatiimin opiskeluhuollon asiantuntijoiden kesken. </a:t>
            </a:r>
            <a:endParaRPr lang="fi-FI" dirty="0"/>
          </a:p>
        </p:txBody>
      </p:sp>
    </p:spTree>
    <p:extLst>
      <p:ext uri="{BB962C8B-B14F-4D97-AF65-F5344CB8AC3E}">
        <p14:creationId xmlns:p14="http://schemas.microsoft.com/office/powerpoint/2010/main" val="1148952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2895AE-ECD3-4A95-9555-43768319E738}"/>
              </a:ext>
            </a:extLst>
          </p:cNvPr>
          <p:cNvSpPr>
            <a:spLocks noGrp="1"/>
          </p:cNvSpPr>
          <p:nvPr>
            <p:ph type="title"/>
          </p:nvPr>
        </p:nvSpPr>
        <p:spPr/>
        <p:txBody>
          <a:bodyPr/>
          <a:lstStyle/>
          <a:p>
            <a:pPr algn="ctr"/>
            <a:r>
              <a:rPr lang="fi-FI">
                <a:latin typeface="Inter SemiBold"/>
                <a:ea typeface="Inter SemiBold"/>
              </a:rPr>
              <a:t>Monialaisen yhteistyön arvoja opiskeluhuollossa</a:t>
            </a:r>
            <a:endParaRPr lang="fi-FI"/>
          </a:p>
        </p:txBody>
      </p:sp>
      <p:sp>
        <p:nvSpPr>
          <p:cNvPr id="7" name="Sisällön paikkamerkki 6">
            <a:extLst>
              <a:ext uri="{FF2B5EF4-FFF2-40B4-BE49-F238E27FC236}">
                <a16:creationId xmlns:a16="http://schemas.microsoft.com/office/drawing/2014/main" id="{B0863887-B213-E625-D1E7-EFB80F891BF2}"/>
              </a:ext>
            </a:extLst>
          </p:cNvPr>
          <p:cNvSpPr>
            <a:spLocks noGrp="1"/>
          </p:cNvSpPr>
          <p:nvPr>
            <p:ph sz="quarter" idx="13"/>
          </p:nvPr>
        </p:nvSpPr>
        <p:spPr>
          <a:xfrm>
            <a:off x="479424" y="1628800"/>
            <a:ext cx="11233151" cy="4321175"/>
          </a:xfrm>
        </p:spPr>
        <p:txBody>
          <a:bodyPr vert="horz" lIns="0" tIns="0" rIns="0" bIns="0" numCol="3" spcCol="180000" rtlCol="0" anchor="t">
            <a:noAutofit/>
          </a:bodyPr>
          <a:lstStyle/>
          <a:p>
            <a:pPr marL="285750" indent="-285750">
              <a:spcAft>
                <a:spcPts val="600"/>
              </a:spcAft>
            </a:pPr>
            <a:endParaRPr lang="fi-FI" sz="2000">
              <a:ea typeface="Inter"/>
              <a:cs typeface="Arial"/>
            </a:endParaRPr>
          </a:p>
          <a:p>
            <a:pPr marL="285750" indent="-285750">
              <a:spcAft>
                <a:spcPts val="600"/>
              </a:spcAft>
            </a:pPr>
            <a:endParaRPr lang="fi-FI" sz="2000">
              <a:cs typeface="Arial"/>
            </a:endParaRPr>
          </a:p>
          <a:p>
            <a:pPr marL="285750" indent="-285750">
              <a:spcAft>
                <a:spcPts val="600"/>
              </a:spcAft>
            </a:pPr>
            <a:endParaRPr lang="fi-FI" sz="2000">
              <a:cs typeface="Arial"/>
            </a:endParaRPr>
          </a:p>
        </p:txBody>
      </p:sp>
      <p:pic>
        <p:nvPicPr>
          <p:cNvPr id="8" name="Kuva 7">
            <a:extLst>
              <a:ext uri="{FF2B5EF4-FFF2-40B4-BE49-F238E27FC236}">
                <a16:creationId xmlns:a16="http://schemas.microsoft.com/office/drawing/2014/main" id="{7B759975-E605-E01F-9975-65641B5C835A}"/>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
        <p:nvSpPr>
          <p:cNvPr id="10" name="Tekstiruutu 9">
            <a:extLst>
              <a:ext uri="{FF2B5EF4-FFF2-40B4-BE49-F238E27FC236}">
                <a16:creationId xmlns:a16="http://schemas.microsoft.com/office/drawing/2014/main" id="{589FB66F-DB31-B765-2A39-8E1642F938BF}"/>
              </a:ext>
            </a:extLst>
          </p:cNvPr>
          <p:cNvSpPr txBox="1"/>
          <p:nvPr/>
        </p:nvSpPr>
        <p:spPr>
          <a:xfrm>
            <a:off x="386292" y="1846791"/>
            <a:ext cx="10784416" cy="31700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ctr">
              <a:spcAft>
                <a:spcPts val="1200"/>
              </a:spcAft>
              <a:buFont typeface="Arial"/>
              <a:buChar char="•"/>
            </a:pPr>
            <a:r>
              <a:rPr lang="fi-FI" sz="2000" dirty="0">
                <a:cs typeface="Arial"/>
              </a:rPr>
              <a:t>Yhdessä tekemisen voiman tunnistaminen ja hyödyntäminen</a:t>
            </a:r>
          </a:p>
          <a:p>
            <a:pPr marL="285750" indent="-285750" algn="ctr">
              <a:spcAft>
                <a:spcPts val="1200"/>
              </a:spcAft>
              <a:buFont typeface="Arial"/>
              <a:buChar char="•"/>
            </a:pPr>
            <a:r>
              <a:rPr lang="fi-FI" sz="2000" dirty="0">
                <a:cs typeface="Arial"/>
              </a:rPr>
              <a:t>Yhteiset ja konkreettiset pienten askelten suunnitelmat </a:t>
            </a:r>
          </a:p>
          <a:p>
            <a:pPr marL="285750" indent="-285750" algn="ctr">
              <a:spcAft>
                <a:spcPts val="1200"/>
              </a:spcAft>
              <a:buFont typeface="Arial"/>
              <a:buChar char="•"/>
            </a:pPr>
            <a:r>
              <a:rPr lang="fi-FI" sz="2000" dirty="0">
                <a:cs typeface="Arial"/>
              </a:rPr>
              <a:t>Asiakaslähtöisyys – oppilas/opiskelija keskiössä</a:t>
            </a:r>
          </a:p>
          <a:p>
            <a:pPr marL="285750" indent="-285750" algn="ctr">
              <a:spcAft>
                <a:spcPts val="1200"/>
              </a:spcAft>
              <a:buFont typeface="Arial"/>
              <a:buChar char="•"/>
            </a:pPr>
            <a:r>
              <a:rPr lang="fi-FI" sz="2000" dirty="0">
                <a:cs typeface="Arial"/>
              </a:rPr>
              <a:t>Kokonaisvaltainen lähestymistapa oppilaan/opiskelijan asiaan </a:t>
            </a:r>
          </a:p>
          <a:p>
            <a:pPr marL="285750" indent="-285750" algn="ctr">
              <a:spcAft>
                <a:spcPts val="1200"/>
              </a:spcAft>
              <a:buFont typeface="Arial"/>
              <a:buChar char="•"/>
            </a:pPr>
            <a:r>
              <a:rPr lang="fi-FI" sz="2000" dirty="0">
                <a:cs typeface="Arial"/>
              </a:rPr>
              <a:t>Rauha tutkia tilannetta yhdessä oppilaan/opiskelijan ja perheen kanssa</a:t>
            </a:r>
          </a:p>
          <a:p>
            <a:pPr marL="285750" indent="-285750" algn="ctr">
              <a:spcAft>
                <a:spcPts val="1200"/>
              </a:spcAft>
              <a:buFont typeface="Arial"/>
              <a:buChar char="•"/>
            </a:pPr>
            <a:r>
              <a:rPr lang="fi-FI" sz="2000" dirty="0">
                <a:cs typeface="Arial"/>
              </a:rPr>
              <a:t>Uteliaisuus, avoimuus ja yhdessä oppiminen</a:t>
            </a:r>
          </a:p>
          <a:p>
            <a:pPr marL="285750" indent="-285750" algn="ctr">
              <a:spcAft>
                <a:spcPts val="1200"/>
              </a:spcAft>
              <a:buFont typeface="Arial"/>
              <a:buChar char="•"/>
            </a:pPr>
            <a:r>
              <a:rPr lang="fi-FI" sz="2000" dirty="0">
                <a:cs typeface="Arial"/>
              </a:rPr>
              <a:t>Toiveikas, arvostava ja voimavarakeskeinen ilmapiiri </a:t>
            </a:r>
          </a:p>
        </p:txBody>
      </p:sp>
    </p:spTree>
    <p:extLst>
      <p:ext uri="{BB962C8B-B14F-4D97-AF65-F5344CB8AC3E}">
        <p14:creationId xmlns:p14="http://schemas.microsoft.com/office/powerpoint/2010/main" val="249737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5329A26-D152-E1E8-F738-CE07E9BC490D}"/>
              </a:ext>
            </a:extLst>
          </p:cNvPr>
          <p:cNvSpPr>
            <a:spLocks noGrp="1"/>
          </p:cNvSpPr>
          <p:nvPr>
            <p:ph type="title"/>
          </p:nvPr>
        </p:nvSpPr>
        <p:spPr/>
        <p:txBody>
          <a:bodyPr/>
          <a:lstStyle/>
          <a:p>
            <a:r>
              <a:rPr lang="fi-FI"/>
              <a:t>Opiskeluhuollon asiantuntijatiimi osana perhekeskusta</a:t>
            </a:r>
          </a:p>
        </p:txBody>
      </p:sp>
      <p:sp>
        <p:nvSpPr>
          <p:cNvPr id="3" name="Tekstin paikkamerkki 2">
            <a:extLst>
              <a:ext uri="{FF2B5EF4-FFF2-40B4-BE49-F238E27FC236}">
                <a16:creationId xmlns:a16="http://schemas.microsoft.com/office/drawing/2014/main" id="{BFD35BFD-A720-8030-65FC-EB267072C12D}"/>
              </a:ext>
            </a:extLst>
          </p:cNvPr>
          <p:cNvSpPr>
            <a:spLocks noGrp="1"/>
          </p:cNvSpPr>
          <p:nvPr>
            <p:ph sz="quarter" idx="13"/>
          </p:nvPr>
        </p:nvSpPr>
        <p:spPr/>
        <p:txBody>
          <a:bodyPr numCol="2" spcCol="180000"/>
          <a:lstStyle/>
          <a:p>
            <a:pPr marL="0" indent="0">
              <a:spcAft>
                <a:spcPts val="600"/>
              </a:spcAft>
              <a:buNone/>
            </a:pPr>
            <a:r>
              <a:rPr lang="fi-FI" sz="1800" b="1"/>
              <a:t>Perhekeskuksessa on lupa ottaa aikaa</a:t>
            </a:r>
          </a:p>
          <a:p>
            <a:pPr>
              <a:spcAft>
                <a:spcPts val="600"/>
              </a:spcAft>
            </a:pPr>
            <a:r>
              <a:rPr lang="fi-FI" sz="1800"/>
              <a:t>tärkeisiin yhteistyötahoihin tutustumiseen</a:t>
            </a:r>
          </a:p>
          <a:p>
            <a:pPr>
              <a:spcAft>
                <a:spcPts val="600"/>
              </a:spcAft>
            </a:pPr>
            <a:r>
              <a:rPr lang="fi-FI" sz="1800"/>
              <a:t>konsultaation saamiseen ja antamiseen</a:t>
            </a:r>
          </a:p>
          <a:p>
            <a:pPr>
              <a:spcAft>
                <a:spcPts val="600"/>
              </a:spcAft>
            </a:pPr>
            <a:r>
              <a:rPr lang="fi-FI" sz="1800"/>
              <a:t>yhteisten aikataulujen sopimiseen</a:t>
            </a:r>
          </a:p>
          <a:p>
            <a:pPr>
              <a:spcAft>
                <a:spcPts val="600"/>
              </a:spcAft>
            </a:pPr>
            <a:r>
              <a:rPr lang="fi-FI" sz="1800"/>
              <a:t>monialaisiin asiantuntijatapaamisiin</a:t>
            </a:r>
          </a:p>
          <a:p>
            <a:pPr>
              <a:spcAft>
                <a:spcPts val="600"/>
              </a:spcAft>
            </a:pPr>
            <a:r>
              <a:rPr lang="fi-FI" sz="1800"/>
              <a:t>monialaisiin asiakastapaamisiin</a:t>
            </a:r>
            <a:endParaRPr lang="fi-FI" sz="1800" b="1"/>
          </a:p>
          <a:p>
            <a:pPr marL="0" indent="0">
              <a:spcAft>
                <a:spcPts val="600"/>
              </a:spcAft>
              <a:buNone/>
            </a:pPr>
            <a:endParaRPr lang="fi-FI" sz="1800" b="1"/>
          </a:p>
          <a:p>
            <a:pPr marL="0" indent="0">
              <a:spcAft>
                <a:spcPts val="600"/>
              </a:spcAft>
              <a:buNone/>
            </a:pPr>
            <a:r>
              <a:rPr lang="fi-FI" sz="1800" b="1"/>
              <a:t>Opiskeluhuolto pelaa samassa joukkueessa mm. </a:t>
            </a:r>
          </a:p>
          <a:p>
            <a:pPr>
              <a:spcAft>
                <a:spcPts val="600"/>
              </a:spcAft>
            </a:pPr>
            <a:r>
              <a:rPr lang="fi-FI" sz="1800"/>
              <a:t>koulujen,</a:t>
            </a:r>
          </a:p>
          <a:p>
            <a:pPr>
              <a:spcAft>
                <a:spcPts val="600"/>
              </a:spcAft>
            </a:pPr>
            <a:r>
              <a:rPr lang="fi-FI" sz="1800"/>
              <a:t>lapsiperheiden sosiaalipalveluiden,</a:t>
            </a:r>
          </a:p>
          <a:p>
            <a:pPr>
              <a:spcAft>
                <a:spcPts val="600"/>
              </a:spcAft>
            </a:pPr>
            <a:r>
              <a:rPr lang="fi-FI" sz="1800"/>
              <a:t>kasvatus- ja perheneuvonnan,</a:t>
            </a:r>
          </a:p>
          <a:p>
            <a:pPr>
              <a:spcAft>
                <a:spcPts val="600"/>
              </a:spcAft>
            </a:pPr>
            <a:r>
              <a:rPr lang="fi-FI" sz="1800"/>
              <a:t>seurakuntien,</a:t>
            </a:r>
          </a:p>
          <a:p>
            <a:pPr>
              <a:spcAft>
                <a:spcPts val="600"/>
              </a:spcAft>
            </a:pPr>
            <a:r>
              <a:rPr lang="fi-FI" sz="1800"/>
              <a:t>järjestöjen,</a:t>
            </a:r>
          </a:p>
          <a:p>
            <a:pPr>
              <a:spcAft>
                <a:spcPts val="600"/>
              </a:spcAft>
            </a:pPr>
            <a:r>
              <a:rPr lang="fi-FI" sz="1800"/>
              <a:t>kuntien </a:t>
            </a:r>
            <a:r>
              <a:rPr lang="fi-FI" sz="1800" err="1"/>
              <a:t>hyte</a:t>
            </a:r>
            <a:r>
              <a:rPr lang="fi-FI" sz="1800"/>
              <a:t>-työntekijöiden ja </a:t>
            </a:r>
          </a:p>
          <a:p>
            <a:pPr>
              <a:spcAft>
                <a:spcPts val="600"/>
              </a:spcAft>
            </a:pPr>
            <a:r>
              <a:rPr lang="fi-FI" sz="1800"/>
              <a:t>nuorisotyön kanssa. </a:t>
            </a:r>
          </a:p>
          <a:p>
            <a:pPr marL="0" indent="0">
              <a:spcAft>
                <a:spcPts val="600"/>
              </a:spcAft>
              <a:buNone/>
            </a:pPr>
            <a:endParaRPr lang="fi-FI" sz="1800" b="1"/>
          </a:p>
          <a:p>
            <a:pPr marL="0" indent="0">
              <a:spcAft>
                <a:spcPts val="600"/>
              </a:spcAft>
              <a:buNone/>
            </a:pPr>
            <a:r>
              <a:rPr lang="fi-FI" sz="1800" b="1"/>
              <a:t>Mukana joukkueessa ovat myös</a:t>
            </a:r>
          </a:p>
          <a:p>
            <a:pPr>
              <a:spcAft>
                <a:spcPts val="600"/>
              </a:spcAft>
            </a:pPr>
            <a:r>
              <a:rPr lang="fi-FI" sz="1800"/>
              <a:t>kokemusasiantuntijat,</a:t>
            </a:r>
          </a:p>
          <a:p>
            <a:pPr>
              <a:spcAft>
                <a:spcPts val="600"/>
              </a:spcAft>
            </a:pPr>
            <a:r>
              <a:rPr lang="fi-FI" sz="1800"/>
              <a:t>vanhempainyhdistykset sekä</a:t>
            </a:r>
          </a:p>
          <a:p>
            <a:pPr>
              <a:spcAft>
                <a:spcPts val="600"/>
              </a:spcAft>
            </a:pPr>
            <a:r>
              <a:rPr lang="fi-FI" sz="1800"/>
              <a:t>nuorisovaltuustot.</a:t>
            </a:r>
          </a:p>
          <a:p>
            <a:pPr marL="0" indent="0">
              <a:spcAft>
                <a:spcPts val="600"/>
              </a:spcAft>
              <a:buNone/>
            </a:pPr>
            <a:endParaRPr lang="fi-FI" sz="1800" b="1"/>
          </a:p>
          <a:p>
            <a:pPr marL="0" indent="0">
              <a:spcAft>
                <a:spcPts val="600"/>
              </a:spcAft>
              <a:buNone/>
            </a:pPr>
            <a:r>
              <a:rPr lang="fi-FI" sz="1800" b="1"/>
              <a:t>Yhteisinä pelivälineinä ovat mm.</a:t>
            </a:r>
          </a:p>
          <a:p>
            <a:pPr>
              <a:spcAft>
                <a:spcPts val="600"/>
              </a:spcAft>
            </a:pPr>
            <a:r>
              <a:rPr lang="fi-FI" sz="1800"/>
              <a:t>lasten, nuorten ja perheiden palveluohjaus sekä </a:t>
            </a:r>
          </a:p>
          <a:p>
            <a:pPr>
              <a:spcAft>
                <a:spcPts val="600"/>
              </a:spcAft>
            </a:pPr>
            <a:r>
              <a:rPr lang="fi-FI" sz="1800"/>
              <a:t>erilaiset konsultaatiorakenteet.</a:t>
            </a:r>
          </a:p>
        </p:txBody>
      </p:sp>
      <p:pic>
        <p:nvPicPr>
          <p:cNvPr id="5" name="Kuva 4">
            <a:extLst>
              <a:ext uri="{FF2B5EF4-FFF2-40B4-BE49-F238E27FC236}">
                <a16:creationId xmlns:a16="http://schemas.microsoft.com/office/drawing/2014/main" id="{8B936134-C0D9-B825-2A68-178576749A97}"/>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811744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AD00364-DA18-40E7-A8D0-8D2BFD8E914A}"/>
              </a:ext>
            </a:extLst>
          </p:cNvPr>
          <p:cNvSpPr>
            <a:spLocks noGrp="1"/>
          </p:cNvSpPr>
          <p:nvPr>
            <p:ph type="title"/>
          </p:nvPr>
        </p:nvSpPr>
        <p:spPr/>
        <p:txBody>
          <a:bodyPr/>
          <a:lstStyle/>
          <a:p>
            <a:r>
              <a:rPr lang="fi-FI" sz="3600">
                <a:latin typeface="Inter SemiBold"/>
                <a:ea typeface="Inter SemiBold"/>
              </a:rPr>
              <a:t>Liitteet</a:t>
            </a:r>
            <a:endParaRPr lang="fi-FI" sz="3600"/>
          </a:p>
        </p:txBody>
      </p:sp>
      <p:sp>
        <p:nvSpPr>
          <p:cNvPr id="3" name="Alaotsikko 2">
            <a:extLst>
              <a:ext uri="{FF2B5EF4-FFF2-40B4-BE49-F238E27FC236}">
                <a16:creationId xmlns:a16="http://schemas.microsoft.com/office/drawing/2014/main" id="{865861B1-8DB7-404F-BA45-55CB23D7527B}"/>
              </a:ext>
            </a:extLst>
          </p:cNvPr>
          <p:cNvSpPr>
            <a:spLocks noGrp="1"/>
          </p:cNvSpPr>
          <p:nvPr>
            <p:ph type="body" sz="quarter" idx="10"/>
          </p:nvPr>
        </p:nvSpPr>
        <p:spPr/>
        <p:txBody>
          <a:bodyPr/>
          <a:lstStyle/>
          <a:p>
            <a:r>
              <a:rPr lang="fi-FI"/>
              <a:t>Tarkennuksia aiempaan erityisesti lain näkökulmasta</a:t>
            </a:r>
          </a:p>
        </p:txBody>
      </p:sp>
      <p:pic>
        <p:nvPicPr>
          <p:cNvPr id="6" name="Kuva 5">
            <a:extLst>
              <a:ext uri="{FF2B5EF4-FFF2-40B4-BE49-F238E27FC236}">
                <a16:creationId xmlns:a16="http://schemas.microsoft.com/office/drawing/2014/main" id="{60B6E73D-16FD-F000-0946-B1AEF99FEB9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3928967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tsikko 9">
            <a:extLst>
              <a:ext uri="{FF2B5EF4-FFF2-40B4-BE49-F238E27FC236}">
                <a16:creationId xmlns:a16="http://schemas.microsoft.com/office/drawing/2014/main" id="{98286A70-CBAE-8F32-9E70-0647FF34D20B}"/>
              </a:ext>
            </a:extLst>
          </p:cNvPr>
          <p:cNvSpPr>
            <a:spLocks noGrp="1"/>
          </p:cNvSpPr>
          <p:nvPr>
            <p:ph type="title"/>
          </p:nvPr>
        </p:nvSpPr>
        <p:spPr/>
        <p:txBody>
          <a:bodyPr/>
          <a:lstStyle/>
          <a:p>
            <a:r>
              <a:rPr lang="fi-FI" dirty="0"/>
              <a:t>Liite 1a. Salassapito ja tiedonsiirto opiskeluhuollossa</a:t>
            </a:r>
          </a:p>
        </p:txBody>
      </p:sp>
      <p:sp>
        <p:nvSpPr>
          <p:cNvPr id="11" name="Sisällön paikkamerkki 10">
            <a:extLst>
              <a:ext uri="{FF2B5EF4-FFF2-40B4-BE49-F238E27FC236}">
                <a16:creationId xmlns:a16="http://schemas.microsoft.com/office/drawing/2014/main" id="{89B33FDB-F621-CB51-93EB-1042DEEB3D75}"/>
              </a:ext>
            </a:extLst>
          </p:cNvPr>
          <p:cNvSpPr>
            <a:spLocks noGrp="1"/>
          </p:cNvSpPr>
          <p:nvPr>
            <p:ph sz="quarter" idx="13"/>
          </p:nvPr>
        </p:nvSpPr>
        <p:spPr>
          <a:xfrm>
            <a:off x="479424" y="1555241"/>
            <a:ext cx="11233151" cy="4321175"/>
          </a:xfrm>
        </p:spPr>
        <p:txBody>
          <a:bodyPr vert="horz" lIns="0" tIns="0" rIns="0" bIns="0" numCol="2" spcCol="180000" rtlCol="0" anchor="t">
            <a:noAutofit/>
          </a:bodyPr>
          <a:lstStyle/>
          <a:p>
            <a:pPr marL="285750" indent="-285750">
              <a:buFont typeface="Arial"/>
              <a:buChar char="•"/>
            </a:pPr>
            <a:r>
              <a:rPr lang="fi-FI" sz="1200" dirty="0">
                <a:ea typeface="+mn-lt"/>
                <a:cs typeface="+mn-lt"/>
              </a:rPr>
              <a:t>Opiskeluhuollossa käsiteltävät tiedot ovat lähes poikkeuksetta </a:t>
            </a:r>
            <a:r>
              <a:rPr lang="fi-FI" sz="1200" b="1" dirty="0">
                <a:ea typeface="+mn-lt"/>
                <a:cs typeface="+mn-lt"/>
              </a:rPr>
              <a:t>salassa pidettäviä</a:t>
            </a:r>
            <a:r>
              <a:rPr lang="fi-FI" sz="1200" dirty="0">
                <a:ea typeface="+mn-lt"/>
                <a:cs typeface="+mn-lt"/>
              </a:rPr>
              <a:t>. </a:t>
            </a:r>
            <a:r>
              <a:rPr lang="fi-FI" sz="1200" dirty="0">
                <a:ea typeface="+mn-lt"/>
                <a:cs typeface="+mn-lt"/>
                <a:hlinkClick r:id="rId2"/>
              </a:rPr>
              <a:t>(STM Kuntainfo 2015)</a:t>
            </a:r>
            <a:endParaRPr lang="fi-FI" sz="1200" dirty="0">
              <a:ea typeface="+mn-lt"/>
              <a:cs typeface="+mn-lt"/>
            </a:endParaRPr>
          </a:p>
          <a:p>
            <a:pPr marL="285750" indent="-285750">
              <a:buFont typeface="Arial"/>
              <a:buChar char="•"/>
            </a:pPr>
            <a:r>
              <a:rPr lang="fi-FI" sz="1200" dirty="0">
                <a:ea typeface="+mn-lt"/>
                <a:cs typeface="+mn-lt"/>
              </a:rPr>
              <a:t>Opiskeluhuollon asiantuntijat eivät saa luovuttaa salassa pidettäviä tietoja </a:t>
            </a:r>
            <a:r>
              <a:rPr lang="fi-FI" sz="1200" b="1" dirty="0">
                <a:ea typeface="+mn-lt"/>
                <a:cs typeface="+mn-lt"/>
              </a:rPr>
              <a:t>sivullisille</a:t>
            </a:r>
            <a:r>
              <a:rPr lang="fi-FI" sz="1200" dirty="0">
                <a:ea typeface="+mn-lt"/>
                <a:cs typeface="+mn-lt"/>
              </a:rPr>
              <a:t> ilman 1) tiedon luovuttamiseen oikeuttavaa lain säädöstä 2) oppilaan/opiskelijan tai hänen huoltajansa/laillisen edustajansa kirjallista yksilöityä suostumusta. </a:t>
            </a:r>
            <a:r>
              <a:rPr lang="fi-FI" sz="1200" dirty="0">
                <a:ea typeface="+mn-lt"/>
                <a:cs typeface="+mn-lt"/>
                <a:hlinkClick r:id="rId3"/>
              </a:rPr>
              <a:t>(Oppilas- ja opiskelijahuoltolaki 22 §)</a:t>
            </a:r>
            <a:endParaRPr lang="fi-FI" sz="1200" dirty="0">
              <a:ea typeface="+mn-lt"/>
              <a:cs typeface="+mn-lt"/>
            </a:endParaRPr>
          </a:p>
          <a:p>
            <a:pPr marL="742950" lvl="1" indent="-285750">
              <a:buFont typeface="Arial"/>
              <a:buChar char="•"/>
            </a:pPr>
            <a:r>
              <a:rPr lang="fi-FI" sz="1200" b="1" dirty="0">
                <a:ea typeface="+mn-lt"/>
                <a:cs typeface="+mn-lt"/>
              </a:rPr>
              <a:t>Sivullisella </a:t>
            </a:r>
            <a:r>
              <a:rPr lang="fi-FI" sz="1200" dirty="0">
                <a:ea typeface="+mn-lt"/>
                <a:cs typeface="+mn-lt"/>
              </a:rPr>
              <a:t>tarkoitetaan henkilöä, joka ei osallistu kyseisen oppilaan/opiskelijan yksilökohtaisen opiskeluhuollon tarpeen selvittämiseen tai sen toteutukseen tai niihin liittyviin tehtäviin. Näihin tehtäviin osallistuva ei ole sivullinen ja hänelle saa luovuttaa tietoja.</a:t>
            </a:r>
          </a:p>
          <a:p>
            <a:pPr marL="285750" indent="-285750">
              <a:buFont typeface="Arial"/>
              <a:buChar char="•"/>
            </a:pPr>
            <a:r>
              <a:rPr lang="fi-FI" sz="1200" dirty="0">
                <a:ea typeface="+mn-lt"/>
                <a:cs typeface="+mn-lt"/>
              </a:rPr>
              <a:t>Oppilaan/opiskelijan tai hänen huoltajansa/laillisen edustajan</a:t>
            </a:r>
            <a:r>
              <a:rPr lang="fi-FI" sz="1200" b="1" dirty="0">
                <a:ea typeface="+mn-lt"/>
                <a:cs typeface="+mn-lt"/>
              </a:rPr>
              <a:t> suostumusta ei tarvita eikä pyydetä, jos</a:t>
            </a:r>
          </a:p>
          <a:p>
            <a:pPr marL="742950" lvl="1" indent="-285750">
              <a:buFont typeface="Arial"/>
              <a:buChar char="•"/>
            </a:pPr>
            <a:r>
              <a:rPr lang="fi-FI" sz="1200" dirty="0">
                <a:ea typeface="+mn-lt"/>
                <a:cs typeface="+mn-lt"/>
              </a:rPr>
              <a:t>Yhteydenottaja (esim. opettaja tai terveydenhoitaja) arvioi oppilaan/opiskelijan </a:t>
            </a:r>
            <a:r>
              <a:rPr lang="fi-FI" sz="1200" b="1" dirty="0">
                <a:ea typeface="+mn-lt"/>
                <a:cs typeface="+mn-lt"/>
              </a:rPr>
              <a:t>tarvitsevan opiskeluhuollon psykologin tai kuraattorin palveluja</a:t>
            </a:r>
            <a:r>
              <a:rPr lang="fi-FI" sz="1200" dirty="0">
                <a:ea typeface="+mn-lt"/>
                <a:cs typeface="+mn-lt"/>
              </a:rPr>
              <a:t>. Tällöin tulee ottaa viipymättä yhteyttä kuraattoriin tai psykologiin yhdessä oppilaan/opiskelijan kanssa ja antaa tiedot, jotka yhteydenottaja arvioi tarpeelliseksi tuen tarpeen arvioimisessa. Jos yhteydenottoa ei ole mahdollista tehdä yhdessä, oppilaalle on annettava tieto yhteydenotosta ja mahdollisuus keskustella yhteydenottoon liittyvistä syistä. Tieto yhteydenotosta on annettava myös huoltajalle tai muulle lailliselle edustajalle. </a:t>
            </a:r>
            <a:r>
              <a:rPr lang="fi-FI" sz="1200" dirty="0">
                <a:ea typeface="+mn-lt"/>
                <a:cs typeface="+mn-lt"/>
                <a:hlinkClick r:id="rId3"/>
              </a:rPr>
              <a:t>(Oppilas- ja opiskelijahuoltolaki 16 §)</a:t>
            </a:r>
            <a:endParaRPr lang="fi-FI" sz="1200" dirty="0">
              <a:ea typeface="+mn-lt"/>
              <a:cs typeface="+mn-lt"/>
            </a:endParaRPr>
          </a:p>
          <a:p>
            <a:pPr marL="742950" lvl="1" indent="-285750">
              <a:buFont typeface="Arial"/>
              <a:buChar char="•"/>
            </a:pPr>
            <a:r>
              <a:rPr lang="fi-FI" sz="1200" dirty="0">
                <a:ea typeface="+mn-lt"/>
                <a:cs typeface="+mn-lt"/>
              </a:rPr>
              <a:t>Opiskeluhuollon asiantuntijat voivat keskustella keskenään yksittäisen oppilaan/opiskelijan tiedoista siinä määrin kuin se on </a:t>
            </a:r>
            <a:r>
              <a:rPr lang="fi-FI" sz="1200" b="1" dirty="0">
                <a:ea typeface="+mn-lt"/>
                <a:cs typeface="+mn-lt"/>
              </a:rPr>
              <a:t>opiskeluhuollon järjestämisen ja toteuttamisen kannalta välttämätöntä </a:t>
            </a:r>
            <a:r>
              <a:rPr lang="fi-FI" sz="1200" dirty="0">
                <a:ea typeface="+mn-lt"/>
                <a:cs typeface="+mn-lt"/>
                <a:hlinkClick r:id="rId4"/>
              </a:rPr>
              <a:t>(Oppilas- ja opiskelijahuoltolaki 23 §)</a:t>
            </a:r>
            <a:r>
              <a:rPr lang="fi-FI" sz="1200" dirty="0">
                <a:ea typeface="+mn-lt"/>
                <a:cs typeface="+mn-lt"/>
              </a:rPr>
              <a:t>. Esimerkiksi asiantuntija voi luovuttaa tietoja oppilaasta/opiskelijasta ohjatessaan hänet toisen opiskeluhuollon asiantuntijan vastaanotolle, sopiessaan työnjaosta tai pohtiessaan oppilaalle/opiskelijalle tarjottavaa tukea.</a:t>
            </a:r>
          </a:p>
          <a:p>
            <a:pPr marL="742950" lvl="1" indent="-285750">
              <a:buFont typeface="Arial"/>
              <a:buChar char="•"/>
            </a:pPr>
            <a:r>
              <a:rPr lang="fi-FI" sz="1200" dirty="0">
                <a:ea typeface="+mn-lt"/>
                <a:cs typeface="+mn-lt"/>
              </a:rPr>
              <a:t>Perusopetuksessa oppilaan opiskeluhuoltotyöhön osallistuvilla on oikeus saada toisiltaan ja luovuttaa toisilleen sekä oppilaan opettajalle, rehtorille ja opetuksesta vastaavalle viranomaiselle oppilaan </a:t>
            </a:r>
            <a:r>
              <a:rPr lang="fi-FI" sz="1200" b="1" dirty="0">
                <a:ea typeface="+mn-lt"/>
                <a:cs typeface="+mn-lt"/>
              </a:rPr>
              <a:t>opetuksen asianmukaisen järjestämisen kannalta välttämättömät tiedot</a:t>
            </a:r>
            <a:r>
              <a:rPr lang="fi-FI" sz="1200" dirty="0">
                <a:ea typeface="+mn-lt"/>
                <a:cs typeface="+mn-lt"/>
              </a:rPr>
              <a:t>. </a:t>
            </a:r>
            <a:r>
              <a:rPr lang="fi-FI" sz="1200" dirty="0">
                <a:ea typeface="+mn-lt"/>
                <a:cs typeface="+mn-lt"/>
                <a:hlinkClick r:id="rId5"/>
              </a:rPr>
              <a:t>(Perusopetuslaki 40 § 2 mom)</a:t>
            </a:r>
            <a:endParaRPr lang="fi-FI" sz="1200" dirty="0">
              <a:ea typeface="+mn-lt"/>
              <a:cs typeface="+mn-lt"/>
            </a:endParaRPr>
          </a:p>
          <a:p>
            <a:pPr marL="285750" indent="-285750">
              <a:buFont typeface="Arial"/>
              <a:buChar char="•"/>
            </a:pPr>
            <a:r>
              <a:rPr lang="fi-FI" sz="1200" dirty="0">
                <a:ea typeface="+mn-lt"/>
                <a:cs typeface="+mn-lt"/>
              </a:rPr>
              <a:t>Oppilaalle/opiskelijalle tai huoltajalle/lailliselle edustajalle</a:t>
            </a:r>
            <a:r>
              <a:rPr lang="fi-FI" sz="1200" b="1" dirty="0">
                <a:ea typeface="+mn-lt"/>
                <a:cs typeface="+mn-lt"/>
              </a:rPr>
              <a:t> kuitenkin aina kerrotaan</a:t>
            </a:r>
            <a:r>
              <a:rPr lang="fi-FI" sz="1200" dirty="0">
                <a:ea typeface="+mn-lt"/>
                <a:cs typeface="+mn-lt"/>
              </a:rPr>
              <a:t>, mitä tietoja aiotaan luovuttaa ja kenelle sekä keneltä ja mitä tietoja on vastaanotettu. Konsultaatiot ja ohjaukset voi myös tehdä oppilaan/opiskelijan kanssa yhdessä esimerkiksi yhteisvastaanotolla. </a:t>
            </a:r>
            <a:r>
              <a:rPr lang="fi-FI" sz="1200" dirty="0">
                <a:ea typeface="+mn-lt"/>
                <a:cs typeface="+mn-lt"/>
                <a:hlinkClick r:id="rId2"/>
              </a:rPr>
              <a:t>(STM Kuntainfo 2015)</a:t>
            </a:r>
            <a:endParaRPr lang="fi-FI" sz="1200" dirty="0">
              <a:ea typeface="+mn-lt"/>
              <a:cs typeface="+mn-lt"/>
            </a:endParaRPr>
          </a:p>
          <a:p>
            <a:pPr marL="285750" indent="-285750">
              <a:buFont typeface="Arial"/>
              <a:buChar char="•"/>
            </a:pPr>
            <a:r>
              <a:rPr lang="fi-FI" sz="1200" b="1" dirty="0">
                <a:ea typeface="+mn-lt"/>
                <a:cs typeface="+mn-lt"/>
              </a:rPr>
              <a:t>Kuraattori</a:t>
            </a:r>
            <a:r>
              <a:rPr lang="fi-FI" sz="1200" dirty="0">
                <a:ea typeface="+mn-lt"/>
                <a:cs typeface="+mn-lt"/>
              </a:rPr>
              <a:t> saa luovuttaa tietoja salassa pidettävästä asiakirjasta suullisella suostumuksella. </a:t>
            </a:r>
            <a:r>
              <a:rPr lang="fi-FI" sz="1200" dirty="0">
                <a:ea typeface="+mn-lt"/>
                <a:cs typeface="+mn-lt"/>
                <a:hlinkClick r:id="rId2"/>
              </a:rPr>
              <a:t>(STM Kuntainfo 2015)</a:t>
            </a:r>
            <a:endParaRPr lang="fi-FI" sz="1200" dirty="0">
              <a:ea typeface="+mn-lt"/>
              <a:cs typeface="+mn-lt"/>
            </a:endParaRPr>
          </a:p>
        </p:txBody>
      </p:sp>
      <p:pic>
        <p:nvPicPr>
          <p:cNvPr id="9" name="Kuva 8">
            <a:extLst>
              <a:ext uri="{FF2B5EF4-FFF2-40B4-BE49-F238E27FC236}">
                <a16:creationId xmlns:a16="http://schemas.microsoft.com/office/drawing/2014/main" id="{26026E1C-183A-F6CF-3509-0E8F93092BDF}"/>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33664823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tsikko 9">
            <a:extLst>
              <a:ext uri="{FF2B5EF4-FFF2-40B4-BE49-F238E27FC236}">
                <a16:creationId xmlns:a16="http://schemas.microsoft.com/office/drawing/2014/main" id="{98286A70-CBAE-8F32-9E70-0647FF34D20B}"/>
              </a:ext>
            </a:extLst>
          </p:cNvPr>
          <p:cNvSpPr>
            <a:spLocks noGrp="1"/>
          </p:cNvSpPr>
          <p:nvPr>
            <p:ph type="title"/>
          </p:nvPr>
        </p:nvSpPr>
        <p:spPr/>
        <p:txBody>
          <a:bodyPr/>
          <a:lstStyle/>
          <a:p>
            <a:r>
              <a:rPr lang="fi-FI" dirty="0"/>
              <a:t>Liite 1b. Kuraattori ja tietojen luovuttaminen </a:t>
            </a:r>
          </a:p>
        </p:txBody>
      </p:sp>
      <p:sp>
        <p:nvSpPr>
          <p:cNvPr id="11" name="Sisällön paikkamerkki 10">
            <a:extLst>
              <a:ext uri="{FF2B5EF4-FFF2-40B4-BE49-F238E27FC236}">
                <a16:creationId xmlns:a16="http://schemas.microsoft.com/office/drawing/2014/main" id="{89B33FDB-F621-CB51-93EB-1042DEEB3D75}"/>
              </a:ext>
            </a:extLst>
          </p:cNvPr>
          <p:cNvSpPr>
            <a:spLocks noGrp="1"/>
          </p:cNvSpPr>
          <p:nvPr>
            <p:ph sz="quarter" idx="13"/>
          </p:nvPr>
        </p:nvSpPr>
        <p:spPr>
          <a:xfrm>
            <a:off x="479424" y="1555241"/>
            <a:ext cx="11233151" cy="4321175"/>
          </a:xfrm>
        </p:spPr>
        <p:txBody>
          <a:bodyPr vert="horz" lIns="0" tIns="0" rIns="0" bIns="0" numCol="2" spcCol="180000" rtlCol="0" anchor="t">
            <a:noAutofit/>
          </a:bodyPr>
          <a:lstStyle/>
          <a:p>
            <a:pPr marL="0" indent="0">
              <a:buNone/>
            </a:pPr>
            <a:r>
              <a:rPr lang="fi-FI" sz="1200" b="1" dirty="0">
                <a:solidFill>
                  <a:srgbClr val="000000"/>
                </a:solidFill>
                <a:cs typeface="Arial"/>
              </a:rPr>
              <a:t>Kuraattorin pyytämään ja antamaan konsultaatioon liittyy erityinen piirre:</a:t>
            </a:r>
            <a:endParaRPr lang="fi-FI" dirty="0"/>
          </a:p>
          <a:p>
            <a:pPr marL="0" indent="0">
              <a:buNone/>
            </a:pPr>
            <a:r>
              <a:rPr lang="fi-FI" sz="1200" b="1" dirty="0">
                <a:solidFill>
                  <a:srgbClr val="000000"/>
                </a:solidFill>
                <a:hlinkClick r:id="rId2">
                  <a:extLst>
                    <a:ext uri="{A12FA001-AC4F-418D-AE19-62706E023703}">
                      <ahyp:hlinkClr xmlns:ahyp="http://schemas.microsoft.com/office/drawing/2018/hyperlinkcolor" val="tx"/>
                    </a:ext>
                  </a:extLst>
                </a:hlinkClick>
              </a:rPr>
              <a:t>Salassa pidettävien tietojen antaminen asiakkaan hoidon ja huollon turvaamiseksi (Laki sosiaalihuollon asiakkaan asemesta ja oikeuksista 17 §)</a:t>
            </a:r>
            <a:endParaRPr lang="fi-FI" b="1">
              <a:cs typeface="Arial"/>
            </a:endParaRPr>
          </a:p>
          <a:p>
            <a:pPr marL="0" indent="0">
              <a:buNone/>
            </a:pPr>
            <a:r>
              <a:rPr lang="fi-FI" sz="1200" dirty="0">
                <a:solidFill>
                  <a:srgbClr val="000000"/>
                </a:solidFill>
                <a:ea typeface="+mn-lt"/>
                <a:cs typeface="+mn-lt"/>
              </a:rPr>
              <a:t>Jos 16 §:ssä tarkoitettua suostumusta ei voida saada taikka jos asiakas tai hänen laillinen edustajansa nimenomaisesti kieltää tiedon luovuttamisen, sosiaalihuollon järjestäjä tai toteuttaja saa antaa asiakirjasta salassapitovelvollisuuden estämättä tietoja, jotka ovat välttämättömiä asiakkaan hoidon, huollon tai koulutuksen tarpeen selvittämiseksi, hoidon, huollon tai koulutuksen järjestämiseksi tai toteuttamiseksi taikka toimeentulon edellytysten turvaamiseksi. Tietoja saa kuitenkin antaa vain, jos:</a:t>
            </a:r>
            <a:endParaRPr lang="fi-FI" dirty="0"/>
          </a:p>
          <a:p>
            <a:pPr marL="0" indent="0">
              <a:buNone/>
            </a:pPr>
            <a:r>
              <a:rPr lang="fi-FI" sz="1200" dirty="0">
                <a:solidFill>
                  <a:srgbClr val="000000"/>
                </a:solidFill>
                <a:ea typeface="+mn-lt"/>
                <a:cs typeface="+mn-lt"/>
              </a:rPr>
              <a:t>1) se, jota asiakirja koskee, on hoidon tai huollon ilmeisessä tarpeessa terveytensä, kehityksensä tai turvallisuutensa vaarantumisen vuoksi eikä hoidon tai huollon tarvetta muutoin voida selvittää taikka hoidon tai huollon toimenpiteitä toteuttaa;</a:t>
            </a:r>
            <a:endParaRPr lang="fi-FI" dirty="0"/>
          </a:p>
          <a:p>
            <a:pPr marL="0" indent="0">
              <a:buNone/>
            </a:pPr>
            <a:r>
              <a:rPr lang="fi-FI" sz="1200" dirty="0">
                <a:solidFill>
                  <a:srgbClr val="000000"/>
                </a:solidFill>
                <a:ea typeface="+mn-lt"/>
                <a:cs typeface="+mn-lt"/>
              </a:rPr>
              <a:t>2) tieto on tarpeen lapsen edun vuoksi; tai</a:t>
            </a:r>
            <a:endParaRPr lang="fi-FI" dirty="0"/>
          </a:p>
          <a:p>
            <a:pPr marL="0" indent="0">
              <a:buNone/>
            </a:pPr>
            <a:r>
              <a:rPr lang="fi-FI" sz="1200" dirty="0">
                <a:solidFill>
                  <a:srgbClr val="000000"/>
                </a:solidFill>
                <a:ea typeface="+mn-lt"/>
                <a:cs typeface="+mn-lt"/>
              </a:rPr>
              <a:t>3) tieto on tarpeen asiakkaan välttämättömien etujen ja oikeuksien turvaamiseksi eikä asiakkaalla itsellään ole edellytyksiä arvioida asian merkitystä.</a:t>
            </a:r>
            <a:endParaRPr lang="fi-FI" dirty="0"/>
          </a:p>
          <a:p>
            <a:pPr marL="0" indent="0">
              <a:buNone/>
            </a:pPr>
            <a:r>
              <a:rPr lang="fi-FI" sz="1200" dirty="0">
                <a:solidFill>
                  <a:srgbClr val="000000"/>
                </a:solidFill>
                <a:ea typeface="+mn-lt"/>
                <a:cs typeface="+mn-lt"/>
              </a:rPr>
              <a:t>Edellä 1 momentissa tarkoitetuissa tapauksissa tietoja saa antaa toiselle sosiaalihuollon viranomaiselle, sen toimeksiannosta sosiaalihuollon tehtäviä suorittavalle henkilölle tai yhteisölle sekä muulle viranomaiselle.</a:t>
            </a:r>
            <a:endParaRPr lang="fi-FI" dirty="0"/>
          </a:p>
          <a:p>
            <a:pPr marL="0" indent="0">
              <a:buNone/>
            </a:pPr>
            <a:r>
              <a:rPr lang="fi-FI" sz="1200" dirty="0">
                <a:solidFill>
                  <a:srgbClr val="000000"/>
                </a:solidFill>
                <a:ea typeface="+mn-lt"/>
                <a:cs typeface="+mn-lt"/>
              </a:rPr>
              <a:t>Yksityisesti sosiaalihuoltoa järjestävälle taikka yksityiselle terveydenhuollon toimintayksikölle tai ammattihenkilölle sosiaalihuollon järjestäjä tai toteuttaja saa antaa tietoja 1 momentissa tarkoitetuissa tapauksissa kuitenkin vain siinä määrin kuin se on välttämätöntä asiakkaan välittömän hoidon tai huollon toteuttamiseksi tai muusta tähän rinnastettavasta syystä.</a:t>
            </a:r>
            <a:endParaRPr lang="fi-FI" dirty="0"/>
          </a:p>
          <a:p>
            <a:pPr marL="0" indent="0">
              <a:buNone/>
            </a:pPr>
            <a:r>
              <a:rPr lang="fi-FI" sz="1200" dirty="0">
                <a:solidFill>
                  <a:srgbClr val="000000"/>
                </a:solidFill>
                <a:ea typeface="+mn-lt"/>
                <a:cs typeface="+mn-lt"/>
              </a:rPr>
              <a:t>Lisäksi sosiaalihuollon viranomainen saa 1 momentin 1–3 kohdassa säädetyillä edellytyksillä antaa tietoja asiakkaan lailliselle edustajalle taikka muulle henkilölle tai yhteisölle, jolle tiedon antaminen on välttämätöntä asiakkaan tahdon tai sosiaalihuollon tarpeen selvittämiseksi taikka sosiaalihuollon toimenpiteen toteuttamiseksi.</a:t>
            </a:r>
            <a:endParaRPr lang="fi-FI" dirty="0"/>
          </a:p>
          <a:p>
            <a:pPr marL="0" indent="0">
              <a:buNone/>
            </a:pPr>
            <a:endParaRPr lang="fi-FI" sz="1200" dirty="0">
              <a:ea typeface="+mn-lt"/>
              <a:cs typeface="+mn-lt"/>
            </a:endParaRPr>
          </a:p>
          <a:p>
            <a:pPr marL="285750" indent="-285750">
              <a:buFont typeface="Arial"/>
              <a:buChar char="•"/>
            </a:pPr>
            <a:endParaRPr lang="fi-FI" sz="1200" dirty="0">
              <a:ea typeface="+mn-lt"/>
              <a:cs typeface="+mn-lt"/>
            </a:endParaRPr>
          </a:p>
        </p:txBody>
      </p:sp>
      <p:pic>
        <p:nvPicPr>
          <p:cNvPr id="9" name="Kuva 8">
            <a:extLst>
              <a:ext uri="{FF2B5EF4-FFF2-40B4-BE49-F238E27FC236}">
                <a16:creationId xmlns:a16="http://schemas.microsoft.com/office/drawing/2014/main" id="{26026E1C-183A-F6CF-3509-0E8F93092BDF}"/>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847148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tsikko 8">
            <a:extLst>
              <a:ext uri="{FF2B5EF4-FFF2-40B4-BE49-F238E27FC236}">
                <a16:creationId xmlns:a16="http://schemas.microsoft.com/office/drawing/2014/main" id="{E667FD5D-45B6-F4D1-C0CE-62D6D0A77AF8}"/>
              </a:ext>
            </a:extLst>
          </p:cNvPr>
          <p:cNvSpPr>
            <a:spLocks noGrp="1"/>
          </p:cNvSpPr>
          <p:nvPr>
            <p:ph type="title"/>
          </p:nvPr>
        </p:nvSpPr>
        <p:spPr/>
        <p:txBody>
          <a:bodyPr/>
          <a:lstStyle/>
          <a:p>
            <a:r>
              <a:rPr lang="fi-FI" dirty="0"/>
              <a:t>Liite 2. Monialaisen asiantuntijaryhmän kokoaminen</a:t>
            </a:r>
          </a:p>
        </p:txBody>
      </p:sp>
      <p:sp>
        <p:nvSpPr>
          <p:cNvPr id="10" name="Sisällön paikkamerkki 9">
            <a:extLst>
              <a:ext uri="{FF2B5EF4-FFF2-40B4-BE49-F238E27FC236}">
                <a16:creationId xmlns:a16="http://schemas.microsoft.com/office/drawing/2014/main" id="{F29A8E83-F7B5-932F-92A9-0D89F8371354}"/>
              </a:ext>
            </a:extLst>
          </p:cNvPr>
          <p:cNvSpPr>
            <a:spLocks noGrp="1"/>
          </p:cNvSpPr>
          <p:nvPr>
            <p:ph sz="quarter" idx="13"/>
          </p:nvPr>
        </p:nvSpPr>
        <p:spPr/>
        <p:txBody>
          <a:bodyPr numCol="2" spcCol="180000"/>
          <a:lstStyle/>
          <a:p>
            <a:pPr marL="171450" indent="-171450">
              <a:buFont typeface="Arial"/>
              <a:buChar char="•"/>
            </a:pPr>
            <a:r>
              <a:rPr lang="fi-FI" sz="1200" b="1">
                <a:ea typeface="+mn-lt"/>
                <a:cs typeface="+mn-lt"/>
              </a:rPr>
              <a:t>Asiantuntijaryhmän kokoamiseen tarvitaan aina suostumus oppilaalta/opiskelijalta tai huoltajalta/muulta lailliselta edustajaltaan </a:t>
            </a:r>
            <a:r>
              <a:rPr lang="fi-FI" sz="1200">
                <a:ea typeface="+mn-lt"/>
                <a:cs typeface="+mn-lt"/>
                <a:hlinkClick r:id="rId2"/>
              </a:rPr>
              <a:t>(Oppilas- ja opiskelijahuoltolaki 19 §)</a:t>
            </a:r>
            <a:r>
              <a:rPr lang="fi-FI" sz="1200">
                <a:ea typeface="+mn-lt"/>
                <a:cs typeface="+mn-lt"/>
              </a:rPr>
              <a:t> ja </a:t>
            </a:r>
            <a:r>
              <a:rPr lang="fi-FI" sz="1200">
                <a:ea typeface="+mn-lt"/>
                <a:cs typeface="+mn-lt"/>
                <a:hlinkClick r:id="rId3"/>
              </a:rPr>
              <a:t>(STM Kuntainfo 2015)</a:t>
            </a:r>
            <a:endParaRPr lang="fi-FI" sz="1200">
              <a:ea typeface="Inter"/>
            </a:endParaRPr>
          </a:p>
          <a:p>
            <a:pPr marL="742950" lvl="1" indent="-285750">
              <a:buFont typeface="Arial,Sans-Serif"/>
              <a:buChar char="•"/>
            </a:pPr>
            <a:r>
              <a:rPr lang="fi-FI" sz="1200">
                <a:ea typeface="+mn-lt"/>
                <a:cs typeface="+mn-lt"/>
              </a:rPr>
              <a:t>Yhteydenotto huoltajiin ja heidän kutsumisensa mukaan asiantuntijaryhmän työskentelyyn edellyttää oppilaan/opiskelijan suostumusta silloin, kun hän on ikänsä ja kehitystasonsa mukaan kykenevä päättämään asiasta. </a:t>
            </a:r>
          </a:p>
          <a:p>
            <a:pPr marL="742950" lvl="1" indent="-285750">
              <a:buFont typeface="Arial,Sans-Serif"/>
              <a:buChar char="•"/>
            </a:pPr>
            <a:r>
              <a:rPr lang="fi-FI" sz="1200">
                <a:ea typeface="+mn-lt"/>
                <a:cs typeface="+mn-lt"/>
              </a:rPr>
              <a:t>Oppilaan/opiskelijan kanta yhteistyöhön huoltajien kanssa kysytään aina toisen asteen opinnoissa, useimmiten peruskoulun yläluokilla ja tilanteen mukaan aiemmin.</a:t>
            </a:r>
          </a:p>
          <a:p>
            <a:pPr marL="742950" lvl="1" indent="-285750">
              <a:buFont typeface="Arial,Sans-Serif"/>
              <a:buChar char="•"/>
            </a:pPr>
            <a:r>
              <a:rPr lang="fi-FI" sz="1200">
                <a:ea typeface="+mn-lt"/>
                <a:cs typeface="+mn-lt"/>
              </a:rPr>
              <a:t>Huoltaja antaa yleensä suostumuksen asiantuntijaryhmän kokoamiseen esiopetuksessa ja perusopetuksen alimmilla luokilla.</a:t>
            </a:r>
          </a:p>
          <a:p>
            <a:pPr marL="742950" lvl="1" indent="-285750">
              <a:buFont typeface="Arial,Sans-Serif"/>
              <a:buChar char="•"/>
            </a:pPr>
            <a:r>
              <a:rPr lang="fi-FI" sz="1200">
                <a:ea typeface="+mn-lt"/>
                <a:cs typeface="+mn-lt"/>
              </a:rPr>
              <a:t>Yhden huoltajan antama suostumus riittää, kun vanhemmat ovat yhteishuoltajia. </a:t>
            </a:r>
          </a:p>
          <a:p>
            <a:pPr marL="285750" indent="-285750">
              <a:buFont typeface="Arial,Sans-Serif"/>
              <a:buChar char="•"/>
            </a:pPr>
            <a:r>
              <a:rPr lang="fi-FI" sz="1200" b="1">
                <a:ea typeface="+mn-lt"/>
                <a:cs typeface="+mn-lt"/>
              </a:rPr>
              <a:t>Molempia oppilaan/opiskelijan yhteishuollosta vastaavia pyydetään osallistumaan asiantuntijaryhmän työskentelyyn, ellei oppilas/opiskelija ole sitä pätevästi kieltänyt. Huoltajien kanssa voidaan kuitenkin työskennellä erikseen, jos huoltajien yhteistyö ei ole lapsen edun kannalta rakentavaa (esimerkiksi vaikea huoltoriitatilanne).</a:t>
            </a:r>
            <a:r>
              <a:rPr lang="fi-FI" sz="1200">
                <a:ea typeface="+mn-lt"/>
                <a:cs typeface="+mn-lt"/>
              </a:rPr>
              <a:t> </a:t>
            </a:r>
            <a:r>
              <a:rPr lang="fi-FI" sz="1200">
                <a:ea typeface="+mn-lt"/>
                <a:cs typeface="+mn-lt"/>
                <a:hlinkClick r:id="rId3"/>
              </a:rPr>
              <a:t>(STM Kuntainfo 2015)</a:t>
            </a:r>
            <a:endParaRPr lang="fi-FI" sz="1200">
              <a:ea typeface="+mn-lt"/>
              <a:cs typeface="+mn-lt"/>
            </a:endParaRPr>
          </a:p>
          <a:p>
            <a:pPr marL="742950" lvl="1" indent="-285750">
              <a:buFont typeface="Arial,Sans-Serif"/>
              <a:buChar char="•"/>
            </a:pPr>
            <a:r>
              <a:rPr lang="fi-FI" sz="1200">
                <a:ea typeface="+mn-lt"/>
                <a:cs typeface="+mn-lt"/>
              </a:rPr>
              <a:t>Painavasta syystä oppilas/opiskelija voi kieltää huoltajan tai laillisen edustajan osallistumisen tai tiedonsaannin opiskeluhuollollisiin asioihin liittyen edellyttäen, ettei tämä ole oppilaan/opiskelijan edun vastaista. Arvion tästä tekee aina sosiaali- tai terveydenhuollon ammattihenkilö.</a:t>
            </a:r>
          </a:p>
          <a:p>
            <a:pPr marL="742950" lvl="1" indent="-285750">
              <a:buFont typeface="Arial,Sans-Serif"/>
              <a:buChar char="•"/>
            </a:pPr>
            <a:r>
              <a:rPr lang="fi-FI" sz="1200">
                <a:ea typeface="+mn-lt"/>
                <a:cs typeface="+mn-lt"/>
              </a:rPr>
              <a:t>Oppilaan/opiskelijan kieltäessä yhteydenoton huoltajaan, huoltajan osallistumisen asiantuntijaryhmään tai tietojen annon huoltajalle hänet ohjataan opiskeluhuollon asiantuntijan (terveydenhoitaja, lääkäri, psykologi tai kuraattori) vastaanotolle iän, kehitystason ja edun toteutumisen arviointia varten.</a:t>
            </a:r>
            <a:endParaRPr lang="fi-FI" sz="1200">
              <a:ea typeface="Inter"/>
            </a:endParaRPr>
          </a:p>
          <a:p>
            <a:pPr marL="285750" indent="-285750">
              <a:buFont typeface="Arial,Sans-Serif"/>
              <a:buChar char="•"/>
            </a:pPr>
            <a:r>
              <a:rPr lang="fi-FI" sz="1200" b="1">
                <a:ea typeface="+mn-lt"/>
                <a:cs typeface="+mn-lt"/>
              </a:rPr>
              <a:t>Asiantuntijaryhmän jäsenet voivat tarpeen mukaisesti vaihtua asian edetessä, jolloin heidän on saatava oppilaan/opiskelijan tai huoltajan/muun laillisen edustajan suostumus</a:t>
            </a:r>
            <a:r>
              <a:rPr lang="fi-FI" sz="1200">
                <a:ea typeface="+mn-lt"/>
                <a:cs typeface="+mn-lt"/>
              </a:rPr>
              <a:t>. </a:t>
            </a:r>
            <a:r>
              <a:rPr lang="fi-FI" sz="1200">
                <a:ea typeface="+mn-lt"/>
                <a:cs typeface="+mn-lt"/>
                <a:hlinkClick r:id="rId3"/>
              </a:rPr>
              <a:t>(STM Kuntainfo 2015)</a:t>
            </a:r>
            <a:endParaRPr lang="fi-FI" sz="1200">
              <a:ea typeface="+mn-lt"/>
              <a:cs typeface="+mn-lt"/>
            </a:endParaRPr>
          </a:p>
          <a:p>
            <a:pPr marL="285750" indent="-285750">
              <a:buFont typeface="Arial,Sans-Serif"/>
              <a:buChar char="•"/>
            </a:pPr>
            <a:r>
              <a:rPr lang="fi-FI" sz="1200" b="1">
                <a:ea typeface="+mn-lt"/>
                <a:cs typeface="+mn-lt"/>
              </a:rPr>
              <a:t>Asiantuntijaryhmän kokoontumisiin voi osallistua myös muita henkilöitä, kuten oppilaan/opiskelijan läheisiä tai opiskeluhuollon yhteistyötahoja. </a:t>
            </a:r>
            <a:r>
              <a:rPr lang="fi-FI" sz="1200">
                <a:ea typeface="+mn-lt"/>
                <a:cs typeface="+mn-lt"/>
              </a:rPr>
              <a:t> </a:t>
            </a:r>
            <a:r>
              <a:rPr lang="fi-FI" sz="1200">
                <a:ea typeface="+mn-lt"/>
                <a:cs typeface="+mn-lt"/>
                <a:hlinkClick r:id="rId2"/>
              </a:rPr>
              <a:t>(Oppilas- ja opiskelijahuoltolaki 19 §)</a:t>
            </a:r>
            <a:endParaRPr lang="fi-FI" sz="1200">
              <a:ea typeface="+mn-lt"/>
              <a:cs typeface="+mn-lt"/>
            </a:endParaRPr>
          </a:p>
          <a:p>
            <a:pPr marL="742950" lvl="1" indent="-285750">
              <a:buFont typeface="Arial,Sans-Serif"/>
              <a:buChar char="•"/>
            </a:pPr>
            <a:r>
              <a:rPr lang="fi-FI" sz="1200">
                <a:ea typeface="+mn-lt"/>
                <a:cs typeface="+mn-lt"/>
              </a:rPr>
              <a:t>Osallistumisen edellytyksenä on oppilaan/opiskelijan, tai hänen kypsyystasonsa niin edellyttäessä, laillisen huoltajan kirjallinen suostumus.</a:t>
            </a:r>
          </a:p>
          <a:p>
            <a:pPr marL="742950" lvl="1" indent="-285750">
              <a:buFont typeface="Arial,Sans-Serif"/>
              <a:buChar char="•"/>
            </a:pPr>
            <a:r>
              <a:rPr lang="fi-FI" sz="1200">
                <a:ea typeface="+mn-lt"/>
                <a:cs typeface="+mn-lt"/>
              </a:rPr>
              <a:t>Ulkopuolisista osallistujista ei ole asiantuntijaryhmän jäseniä ja he eivät saa käyttö- ja kirjaamisoikeutta opiskeluhuoltorekisteriin.</a:t>
            </a:r>
          </a:p>
        </p:txBody>
      </p:sp>
      <p:pic>
        <p:nvPicPr>
          <p:cNvPr id="8" name="Kuva 7">
            <a:extLst>
              <a:ext uri="{FF2B5EF4-FFF2-40B4-BE49-F238E27FC236}">
                <a16:creationId xmlns:a16="http://schemas.microsoft.com/office/drawing/2014/main" id="{4A9FBE2A-8A41-5E11-4427-ACC7DBE9E057}"/>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5526640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2895AE-ECD3-4A95-9555-43768319E738}"/>
              </a:ext>
            </a:extLst>
          </p:cNvPr>
          <p:cNvSpPr>
            <a:spLocks noGrp="1"/>
          </p:cNvSpPr>
          <p:nvPr>
            <p:ph type="title"/>
          </p:nvPr>
        </p:nvSpPr>
        <p:spPr/>
        <p:txBody>
          <a:bodyPr/>
          <a:lstStyle/>
          <a:p>
            <a:r>
              <a:rPr lang="fi-FI" dirty="0"/>
              <a:t>Liite 3. Monialaisen asiantuntijaryhmän toiminta ja kirjaaminen</a:t>
            </a:r>
          </a:p>
        </p:txBody>
      </p:sp>
      <p:sp>
        <p:nvSpPr>
          <p:cNvPr id="9" name="Sisällön paikkamerkki 8">
            <a:extLst>
              <a:ext uri="{FF2B5EF4-FFF2-40B4-BE49-F238E27FC236}">
                <a16:creationId xmlns:a16="http://schemas.microsoft.com/office/drawing/2014/main" id="{E6633E2A-BCC1-9AFF-9F29-6656DC40BA16}"/>
              </a:ext>
            </a:extLst>
          </p:cNvPr>
          <p:cNvSpPr>
            <a:spLocks noGrp="1"/>
          </p:cNvSpPr>
          <p:nvPr>
            <p:ph sz="quarter" idx="13"/>
          </p:nvPr>
        </p:nvSpPr>
        <p:spPr/>
        <p:txBody>
          <a:bodyPr numCol="2" spcCol="180000"/>
          <a:lstStyle/>
          <a:p>
            <a:pPr>
              <a:spcAft>
                <a:spcPts val="600"/>
              </a:spcAft>
            </a:pPr>
            <a:r>
              <a:rPr lang="fi-FI" sz="1200" b="1" dirty="0">
                <a:ea typeface="+mn-lt"/>
                <a:cs typeface="+mn-lt"/>
              </a:rPr>
              <a:t>Monialaisen asiantuntijaryhmän toiminnan periaatteet:</a:t>
            </a:r>
            <a:r>
              <a:rPr lang="fi-FI" sz="1200" dirty="0">
                <a:ea typeface="+mn-lt"/>
                <a:cs typeface="+mn-lt"/>
              </a:rPr>
              <a:t> </a:t>
            </a:r>
            <a:r>
              <a:rPr lang="fi-FI" sz="1200" dirty="0">
                <a:ea typeface="+mn-lt"/>
                <a:cs typeface="+mn-lt"/>
                <a:hlinkClick r:id="rId2"/>
              </a:rPr>
              <a:t>(STM </a:t>
            </a:r>
            <a:r>
              <a:rPr lang="fi-FI" sz="1200" dirty="0" err="1">
                <a:ea typeface="+mn-lt"/>
                <a:cs typeface="+mn-lt"/>
                <a:hlinkClick r:id="rId2"/>
              </a:rPr>
              <a:t>Kuntainfo</a:t>
            </a:r>
            <a:r>
              <a:rPr lang="fi-FI" sz="1200" dirty="0">
                <a:ea typeface="+mn-lt"/>
                <a:cs typeface="+mn-lt"/>
                <a:hlinkClick r:id="rId2"/>
              </a:rPr>
              <a:t> 2015)</a:t>
            </a:r>
            <a:endParaRPr lang="fi-FI" dirty="0">
              <a:ea typeface="+mn-lt"/>
              <a:cs typeface="+mn-lt"/>
            </a:endParaRPr>
          </a:p>
          <a:p>
            <a:pPr marL="285750" indent="-285750">
              <a:spcAft>
                <a:spcPts val="600"/>
              </a:spcAft>
              <a:buFont typeface="Arial"/>
              <a:buChar char="•"/>
            </a:pPr>
            <a:r>
              <a:rPr lang="fi-FI" sz="1200" dirty="0">
                <a:ea typeface="+mn-lt"/>
                <a:cs typeface="+mn-lt"/>
              </a:rPr>
              <a:t>Asiantuntijaryhmän kutsuu koolle se opiskeluhuollon toimija, joka havaitsee monialaisen opiskeluhuollon tarpeen (ei ole yksittäisen jäsenen tai ammattiryhmän tehtävä).</a:t>
            </a:r>
            <a:endParaRPr lang="fi-FI" dirty="0"/>
          </a:p>
          <a:p>
            <a:pPr marL="285750" indent="-285750">
              <a:spcAft>
                <a:spcPts val="600"/>
              </a:spcAft>
              <a:buFont typeface="Arial"/>
              <a:buChar char="•"/>
            </a:pPr>
            <a:r>
              <a:rPr lang="fi-FI" sz="1200" dirty="0">
                <a:ea typeface="+mn-lt"/>
                <a:cs typeface="+mn-lt"/>
              </a:rPr>
              <a:t>Ryhmän kokoonpanosta ja työskentelyn aloittamisesta voidaan sopia suullisesti, mutta ensimmäisessä kokouksessa pyydetään suostumus kirjallisena. </a:t>
            </a:r>
            <a:endParaRPr lang="fi-FI" dirty="0">
              <a:ea typeface="Inter"/>
            </a:endParaRPr>
          </a:p>
          <a:p>
            <a:pPr marL="742950" lvl="1" indent="-285750">
              <a:spcAft>
                <a:spcPts val="600"/>
              </a:spcAft>
              <a:buFont typeface="Arial"/>
              <a:buChar char="•"/>
            </a:pPr>
            <a:r>
              <a:rPr lang="fi-FI" sz="1200" dirty="0">
                <a:ea typeface="+mn-lt"/>
                <a:cs typeface="+mn-lt"/>
              </a:rPr>
              <a:t>Oppilasta/opiskelijalle tai huoltajalle/lailliselle edustajalle on kerrottava asiantuntijaryhmän toimintaperiaatteet ja jäsenten oikeus ilmaista toisilleen kaikki asian hoitamisen kannalta välttämättömiksi katsomansa salassa pidettävätkin tiedot sekä oikeus konsultoida muita asiantuntijoita.</a:t>
            </a:r>
          </a:p>
          <a:p>
            <a:pPr marL="285750" indent="-285750">
              <a:spcAft>
                <a:spcPts val="600"/>
              </a:spcAft>
              <a:buFont typeface="Arial"/>
              <a:buChar char="•"/>
            </a:pPr>
            <a:r>
              <a:rPr lang="fi-FI" sz="1200" dirty="0">
                <a:ea typeface="+mn-lt"/>
                <a:cs typeface="+mn-lt"/>
              </a:rPr>
              <a:t>Asiantuntijaryhmä valitsee keskuudestaan vastuuhenkilön, joka vastaa prosessin etenemisestä sekä yhteisiä kokouksia koskevista kirjauksista opiskeluhuoltokertomukseen.</a:t>
            </a:r>
            <a:endParaRPr lang="fi-FI" sz="1200" b="1" dirty="0">
              <a:ea typeface="+mn-lt"/>
              <a:cs typeface="+mn-lt"/>
            </a:endParaRPr>
          </a:p>
          <a:p>
            <a:pPr>
              <a:spcAft>
                <a:spcPts val="600"/>
              </a:spcAft>
            </a:pPr>
            <a:r>
              <a:rPr lang="fi-FI" sz="1200" b="1" dirty="0">
                <a:ea typeface="+mn-lt"/>
                <a:cs typeface="+mn-lt"/>
              </a:rPr>
              <a:t>Monialaisen asiantuntijaryhmän toiminnan kirjaaminen:</a:t>
            </a:r>
            <a:r>
              <a:rPr lang="fi-FI" sz="1200" dirty="0">
                <a:ea typeface="+mn-lt"/>
                <a:cs typeface="+mn-lt"/>
              </a:rPr>
              <a:t> </a:t>
            </a:r>
            <a:r>
              <a:rPr lang="fi-FI" sz="1200" dirty="0">
                <a:ea typeface="+mn-lt"/>
                <a:cs typeface="+mn-lt"/>
                <a:hlinkClick r:id="rId3"/>
              </a:rPr>
              <a:t>(Oppilas- ja opiskelijahuoltolaki 20-21 §)</a:t>
            </a:r>
            <a:endParaRPr lang="fi-FI" sz="1200" dirty="0">
              <a:ea typeface="+mn-lt"/>
              <a:cs typeface="+mn-lt"/>
            </a:endParaRPr>
          </a:p>
          <a:p>
            <a:pPr marL="171450" indent="-171450">
              <a:spcAft>
                <a:spcPts val="600"/>
              </a:spcAft>
              <a:buFont typeface="Arial"/>
              <a:buChar char="•"/>
            </a:pPr>
            <a:r>
              <a:rPr lang="fi-FI" sz="1200" dirty="0">
                <a:ea typeface="+mn-lt"/>
                <a:cs typeface="+mn-lt"/>
              </a:rPr>
              <a:t>Monialaisen asiantuntijaryhmän työstä tehdään kirjaukset opiskeluhuoltokertomukseen. Lisäksi opiskeluhuollon asiantuntijat tekevät kirjaukset omiin asiakas- ja potilastietojärjestelmiinsä.</a:t>
            </a:r>
          </a:p>
          <a:p>
            <a:pPr marL="171450" indent="-171450">
              <a:spcAft>
                <a:spcPts val="600"/>
              </a:spcAft>
              <a:buFont typeface="Arial"/>
              <a:buChar char="•"/>
            </a:pPr>
            <a:r>
              <a:rPr lang="fi-FI" sz="1200" dirty="0">
                <a:ea typeface="+mn-lt"/>
                <a:cs typeface="+mn-lt"/>
              </a:rPr>
              <a:t>Vastuuhenkilö kirjaa opiskeluhuoltokertomukseen sellaiset perustiedot, jotka ovat tarpeellisia opiskelijan asian selvittämiseksi ja hänen tukemisekseen. </a:t>
            </a:r>
            <a:endParaRPr lang="fi-FI" dirty="0">
              <a:ea typeface="+mn-lt"/>
              <a:cs typeface="+mn-lt"/>
            </a:endParaRPr>
          </a:p>
          <a:p>
            <a:pPr marL="171450" indent="-171450">
              <a:spcAft>
                <a:spcPts val="600"/>
              </a:spcAft>
              <a:buFont typeface="Arial"/>
              <a:buChar char="•"/>
            </a:pPr>
            <a:r>
              <a:rPr lang="fi-FI" sz="1200" dirty="0">
                <a:ea typeface="+mn-lt"/>
                <a:cs typeface="+mn-lt"/>
              </a:rPr>
              <a:t>Muut monialaisen asiantuntijaryhmän jäsenet kirjaavat opiskeluhuoltokertomukseen omissa työtehtävissään saamiaan tietoja, jotka ovat ryhmän yhteisen toiminnan ja opiskelijan tuen kannalta tarpeellisia. </a:t>
            </a:r>
            <a:endParaRPr lang="fi-FI" dirty="0">
              <a:ea typeface="+mn-lt"/>
              <a:cs typeface="+mn-lt"/>
            </a:endParaRPr>
          </a:p>
          <a:p>
            <a:pPr marL="171450" indent="-171450">
              <a:spcAft>
                <a:spcPts val="600"/>
              </a:spcAft>
              <a:buFont typeface="Arial"/>
              <a:buChar char="•"/>
            </a:pPr>
            <a:r>
              <a:rPr lang="fi-FI" sz="1200" dirty="0">
                <a:ea typeface="+mn-lt"/>
                <a:cs typeface="+mn-lt"/>
              </a:rPr>
              <a:t>Opiskeluhuoltokertomukset tallennetaan koulutuksen järjestäjän ylläpitämään opiskeluhuoltorekisteriin. </a:t>
            </a:r>
            <a:endParaRPr lang="fi-FI" dirty="0">
              <a:ea typeface="Inter"/>
            </a:endParaRPr>
          </a:p>
          <a:p>
            <a:pPr marL="171450" indent="-171450">
              <a:spcAft>
                <a:spcPts val="600"/>
              </a:spcAft>
              <a:buFont typeface="Arial"/>
              <a:buChar char="•"/>
            </a:pPr>
            <a:r>
              <a:rPr lang="fi-FI" sz="1200" dirty="0">
                <a:ea typeface="+mn-lt"/>
                <a:cs typeface="+mn-lt"/>
              </a:rPr>
              <a:t>Opiskeluhuoltorekisteriin tallennettuja tietoja koskee arkaluonteisten tietojen käsittelykielto, josta voidaan poiketa vain lailla. </a:t>
            </a:r>
          </a:p>
          <a:p>
            <a:pPr marL="171450" indent="-171450">
              <a:spcAft>
                <a:spcPts val="600"/>
              </a:spcAft>
              <a:buFont typeface="Arial"/>
              <a:buChar char="•"/>
            </a:pPr>
            <a:r>
              <a:rPr lang="fi-FI" sz="1200" dirty="0">
                <a:ea typeface="+mn-lt"/>
                <a:cs typeface="+mn-lt"/>
              </a:rPr>
              <a:t>Opiskeluhuoltorekisterin käyttöoikeudet on määritettävä ja kohdennettava opiskelijakohtaisesti. Jos opiskelija peruuttaa jonkun jäsenen osalta suostumuksensa, on myös hänen käyttöoikeutensa poistettava. Suostumuksen perusteella nimetylle uudelle jäsenelle annetaan vastaavasti käyttöoikeudet.</a:t>
            </a:r>
          </a:p>
          <a:p>
            <a:pPr marL="171450" indent="-171450">
              <a:spcAft>
                <a:spcPts val="600"/>
              </a:spcAft>
              <a:buFont typeface="Arial"/>
              <a:buChar char="•"/>
            </a:pPr>
            <a:r>
              <a:rPr lang="fi-FI" sz="1200" dirty="0">
                <a:ea typeface="+mn-lt"/>
                <a:cs typeface="+mn-lt"/>
              </a:rPr>
              <a:t>Käyttöoikeuksia ei voida myöntää oppilaalle/opiskelijalle tai hänen huoltajalleen tai lailliselle edustajalleen eikä asiantuntijaryhmän ulkopuolisille henkilöille, vaikka he osallistuisivat jonkin asiantuntijaryhmän asian tai opiskeluhuollollisen asian käsittelyyn.</a:t>
            </a:r>
          </a:p>
        </p:txBody>
      </p:sp>
      <p:pic>
        <p:nvPicPr>
          <p:cNvPr id="8" name="Kuva 7">
            <a:extLst>
              <a:ext uri="{FF2B5EF4-FFF2-40B4-BE49-F238E27FC236}">
                <a16:creationId xmlns:a16="http://schemas.microsoft.com/office/drawing/2014/main" id="{009BF4E3-8847-04D6-5323-DE21F201C8B6}"/>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3524052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tsikko 8">
            <a:extLst>
              <a:ext uri="{FF2B5EF4-FFF2-40B4-BE49-F238E27FC236}">
                <a16:creationId xmlns:a16="http://schemas.microsoft.com/office/drawing/2014/main" id="{E45D8D1A-E05E-E932-72F7-2F807B6CCDCF}"/>
              </a:ext>
            </a:extLst>
          </p:cNvPr>
          <p:cNvSpPr>
            <a:spLocks noGrp="1"/>
          </p:cNvSpPr>
          <p:nvPr>
            <p:ph type="title"/>
          </p:nvPr>
        </p:nvSpPr>
        <p:spPr/>
        <p:txBody>
          <a:bodyPr/>
          <a:lstStyle/>
          <a:p>
            <a:r>
              <a:rPr lang="fi-FI" dirty="0"/>
              <a:t>Liite 4. Monialaisen asiantuntijaryhmän  salassapito ja tiedonsiirto</a:t>
            </a:r>
          </a:p>
        </p:txBody>
      </p:sp>
      <p:sp>
        <p:nvSpPr>
          <p:cNvPr id="10" name="Sisällön paikkamerkki 9">
            <a:extLst>
              <a:ext uri="{FF2B5EF4-FFF2-40B4-BE49-F238E27FC236}">
                <a16:creationId xmlns:a16="http://schemas.microsoft.com/office/drawing/2014/main" id="{48D78E4A-5268-B901-41D8-87530C212FC3}"/>
              </a:ext>
            </a:extLst>
          </p:cNvPr>
          <p:cNvSpPr>
            <a:spLocks noGrp="1"/>
          </p:cNvSpPr>
          <p:nvPr>
            <p:ph sz="quarter" idx="13"/>
          </p:nvPr>
        </p:nvSpPr>
        <p:spPr>
          <a:xfrm>
            <a:off x="479424" y="1628800"/>
            <a:ext cx="11233151" cy="4392488"/>
          </a:xfrm>
        </p:spPr>
        <p:txBody>
          <a:bodyPr numCol="2" spcCol="180000"/>
          <a:lstStyle/>
          <a:p>
            <a:pPr marL="285750" indent="-285750">
              <a:buFont typeface="Arial"/>
              <a:buChar char="•"/>
            </a:pPr>
            <a:r>
              <a:rPr lang="fi-FI" sz="1400" b="1" dirty="0">
                <a:ea typeface="+mn-lt"/>
                <a:cs typeface="+mn-lt"/>
              </a:rPr>
              <a:t>Salassa pidettäviä tietoja</a:t>
            </a:r>
            <a:r>
              <a:rPr lang="fi-FI" sz="1400" dirty="0">
                <a:ea typeface="+mn-lt"/>
                <a:cs typeface="+mn-lt"/>
              </a:rPr>
              <a:t>, jotka on saatu alun perin opiskelijan henkilökohtaiseen tukemiseen tarkoitetussa monialaisen asiantuntijaryhmän jäsenenä tai siihen liittyvissä tehtävissä, </a:t>
            </a:r>
            <a:r>
              <a:rPr lang="fi-FI" sz="1400" b="1" dirty="0">
                <a:ea typeface="+mn-lt"/>
                <a:cs typeface="+mn-lt"/>
              </a:rPr>
              <a:t>ei saa käyttää hyväkseen tehdessään ratkaisuja, jotka olisivat opiskelijan tai hänen huoltajansa tahdon tai edun vastaisia</a:t>
            </a:r>
            <a:r>
              <a:rPr lang="fi-FI" sz="1400" dirty="0">
                <a:ea typeface="+mn-lt"/>
                <a:cs typeface="+mn-lt"/>
              </a:rPr>
              <a:t>. </a:t>
            </a:r>
            <a:r>
              <a:rPr lang="fi-FI" sz="1400" dirty="0">
                <a:ea typeface="+mn-lt"/>
                <a:cs typeface="+mn-lt"/>
                <a:hlinkClick r:id="rId2"/>
              </a:rPr>
              <a:t>(STM </a:t>
            </a:r>
            <a:r>
              <a:rPr lang="fi-FI" sz="1400" dirty="0" err="1">
                <a:ea typeface="+mn-lt"/>
                <a:cs typeface="+mn-lt"/>
                <a:hlinkClick r:id="rId2"/>
              </a:rPr>
              <a:t>Kuntainfo</a:t>
            </a:r>
            <a:r>
              <a:rPr lang="fi-FI" sz="1400" dirty="0">
                <a:ea typeface="+mn-lt"/>
                <a:cs typeface="+mn-lt"/>
                <a:hlinkClick r:id="rId2"/>
              </a:rPr>
              <a:t> 2015)</a:t>
            </a:r>
            <a:endParaRPr lang="fi-FI" sz="1400" b="1" dirty="0">
              <a:ea typeface="+mn-lt"/>
              <a:cs typeface="+mn-lt"/>
            </a:endParaRPr>
          </a:p>
          <a:p>
            <a:pPr marL="285750" indent="-285750">
              <a:buFont typeface="Arial"/>
              <a:buChar char="•"/>
            </a:pPr>
            <a:r>
              <a:rPr lang="fi-FI" sz="1400" b="1" dirty="0">
                <a:ea typeface="+mn-lt"/>
                <a:cs typeface="+mn-lt"/>
              </a:rPr>
              <a:t>Rehtorin </a:t>
            </a:r>
            <a:r>
              <a:rPr lang="fi-FI" sz="1400" dirty="0">
                <a:ea typeface="+mn-lt"/>
                <a:cs typeface="+mn-lt"/>
              </a:rPr>
              <a:t>ollessa monialaisen asiantuntijaryhmän jäsenenä hänen niissä tehtävissä saamansa tiedot eivät saa myöhemmin vaikuttaa mahdollisiin hallinnollisiin päätöksiin erityisestä tuesta tai kurinpidollisesta toimesta.  </a:t>
            </a:r>
            <a:r>
              <a:rPr lang="fi-FI" sz="1400" dirty="0">
                <a:ea typeface="+mn-lt"/>
                <a:cs typeface="+mn-lt"/>
                <a:hlinkClick r:id="rId2"/>
              </a:rPr>
              <a:t>(STM </a:t>
            </a:r>
            <a:r>
              <a:rPr lang="fi-FI" sz="1400" dirty="0" err="1">
                <a:ea typeface="+mn-lt"/>
                <a:cs typeface="+mn-lt"/>
                <a:hlinkClick r:id="rId2"/>
              </a:rPr>
              <a:t>Kuntainfo</a:t>
            </a:r>
            <a:r>
              <a:rPr lang="fi-FI" sz="1400" dirty="0">
                <a:ea typeface="+mn-lt"/>
                <a:cs typeface="+mn-lt"/>
                <a:hlinkClick r:id="rId2"/>
              </a:rPr>
              <a:t> 2015)</a:t>
            </a:r>
          </a:p>
          <a:p>
            <a:pPr marL="285750" indent="-285750">
              <a:buFont typeface="Arial"/>
              <a:buChar char="•"/>
            </a:pPr>
            <a:r>
              <a:rPr lang="fi-FI" sz="1400" dirty="0">
                <a:ea typeface="+mn-lt"/>
                <a:cs typeface="+mn-lt"/>
              </a:rPr>
              <a:t>Asiantuntijaryhmään kuuluvat ammattilaiset voivat ryhmässä käydyn keskustelun lisäksi tarvittaessa käydä</a:t>
            </a:r>
            <a:r>
              <a:rPr lang="fi-FI" sz="1400" b="1" dirty="0">
                <a:ea typeface="+mn-lt"/>
                <a:cs typeface="+mn-lt"/>
              </a:rPr>
              <a:t> keskinäisiä konsultaatioita</a:t>
            </a:r>
            <a:r>
              <a:rPr lang="fi-FI" sz="1400" dirty="0">
                <a:ea typeface="+mn-lt"/>
                <a:cs typeface="+mn-lt"/>
              </a:rPr>
              <a:t> ja vaihtaa kyseisen opiskeluhuollollisen asian hoitamiseen</a:t>
            </a:r>
            <a:r>
              <a:rPr lang="fi-FI" sz="1400" b="1" dirty="0">
                <a:ea typeface="+mn-lt"/>
                <a:cs typeface="+mn-lt"/>
              </a:rPr>
              <a:t> välttämättömiä tietoja salassapitovelvoitteiden estämättä.</a:t>
            </a:r>
            <a:r>
              <a:rPr lang="fi-FI" sz="1400" dirty="0">
                <a:ea typeface="+mn-lt"/>
                <a:cs typeface="+mn-lt"/>
              </a:rPr>
              <a:t> Näistä keskinäisistä konsultaatioista ja keskusteluista tehdään asianmukaiset kirjaukset opiskeluhuoltokertomukseen ja tarvittavin osin myös niihin osallistuneiden sosiaali- ja terveydenhuollon ammattilaisten omiin potilas- ja asiakaskertomuksiin. </a:t>
            </a:r>
            <a:r>
              <a:rPr lang="fi-FI" sz="1400" dirty="0">
                <a:ea typeface="+mn-lt"/>
                <a:cs typeface="+mn-lt"/>
                <a:hlinkClick r:id="rId2"/>
              </a:rPr>
              <a:t>(STM </a:t>
            </a:r>
            <a:r>
              <a:rPr lang="fi-FI" sz="1400" dirty="0" err="1">
                <a:ea typeface="+mn-lt"/>
                <a:cs typeface="+mn-lt"/>
                <a:hlinkClick r:id="rId2"/>
              </a:rPr>
              <a:t>Kuntainfo</a:t>
            </a:r>
            <a:r>
              <a:rPr lang="fi-FI" sz="1400" dirty="0">
                <a:ea typeface="+mn-lt"/>
                <a:cs typeface="+mn-lt"/>
                <a:hlinkClick r:id="rId2"/>
              </a:rPr>
              <a:t> 2015)</a:t>
            </a:r>
          </a:p>
          <a:p>
            <a:pPr marL="285750" indent="-285750">
              <a:buFont typeface="Arial"/>
              <a:buChar char="•"/>
            </a:pPr>
            <a:r>
              <a:rPr lang="fi-FI" sz="1400" dirty="0">
                <a:ea typeface="+mn-lt"/>
                <a:cs typeface="+mn-lt"/>
              </a:rPr>
              <a:t>Monialaisen asiantuntijaryhmän jäsenillä on</a:t>
            </a:r>
            <a:r>
              <a:rPr lang="fi-FI" sz="1400" b="1" dirty="0">
                <a:ea typeface="+mn-lt"/>
                <a:cs typeface="+mn-lt"/>
              </a:rPr>
              <a:t> oikeus pyytää</a:t>
            </a:r>
            <a:r>
              <a:rPr lang="fi-FI" sz="1400" dirty="0">
                <a:ea typeface="+mn-lt"/>
                <a:cs typeface="+mn-lt"/>
              </a:rPr>
              <a:t> opiskelijan asiassa </a:t>
            </a:r>
            <a:r>
              <a:rPr lang="fi-FI" sz="1400" b="1" dirty="0">
                <a:ea typeface="+mn-lt"/>
                <a:cs typeface="+mn-lt"/>
              </a:rPr>
              <a:t>neuvoa tarpeellisiksi katsomiltaan asiantuntijoilt</a:t>
            </a:r>
            <a:r>
              <a:rPr lang="fi-FI" sz="1400" dirty="0">
                <a:ea typeface="+mn-lt"/>
                <a:cs typeface="+mn-lt"/>
              </a:rPr>
              <a:t>a, ja ilmaista tässä tarkoituksessa konsultaatiota antavalle asiantuntijalle myös salassa pidettäviä tietoja salassapitovelvoitteiden estämättä. </a:t>
            </a:r>
            <a:r>
              <a:rPr lang="fi-FI" sz="1400" dirty="0">
                <a:ea typeface="+mn-lt"/>
                <a:cs typeface="+mn-lt"/>
                <a:hlinkClick r:id="rId3"/>
              </a:rPr>
              <a:t>(Oppilas- ja opiskelijahuoltolaki 19 §)</a:t>
            </a:r>
            <a:r>
              <a:rPr lang="fi-FI" sz="1400" dirty="0">
                <a:ea typeface="+mn-lt"/>
                <a:cs typeface="+mn-lt"/>
              </a:rPr>
              <a:t> Konsultaatiosta tehdään asianmukaiset merkinnät opiskeluhuoltokertomukseen. Ammattihenkilö, jonka osallistumisen asiantuntijaryhmään opiskelija (tai jos toimitaan huoltajan suostumuksen varassa, huoltaja) on kieltänyt, ei voi kuitenkaan osallistua yksilökohtaisen monialaisen asiantuntijaryhmän työhön konsultaatiotarkoituksessakaan. </a:t>
            </a:r>
            <a:r>
              <a:rPr lang="fi-FI" sz="1400" dirty="0">
                <a:ea typeface="+mn-lt"/>
                <a:cs typeface="+mn-lt"/>
                <a:hlinkClick r:id="rId2"/>
              </a:rPr>
              <a:t>(STM </a:t>
            </a:r>
            <a:r>
              <a:rPr lang="fi-FI" sz="1400" dirty="0" err="1">
                <a:ea typeface="+mn-lt"/>
                <a:cs typeface="+mn-lt"/>
                <a:hlinkClick r:id="rId2"/>
              </a:rPr>
              <a:t>Kuntainfo</a:t>
            </a:r>
            <a:r>
              <a:rPr lang="fi-FI" sz="1400" dirty="0">
                <a:ea typeface="+mn-lt"/>
                <a:cs typeface="+mn-lt"/>
                <a:hlinkClick r:id="rId2"/>
              </a:rPr>
              <a:t> 2015)</a:t>
            </a:r>
          </a:p>
        </p:txBody>
      </p:sp>
      <p:pic>
        <p:nvPicPr>
          <p:cNvPr id="8" name="Kuva 7">
            <a:extLst>
              <a:ext uri="{FF2B5EF4-FFF2-40B4-BE49-F238E27FC236}">
                <a16:creationId xmlns:a16="http://schemas.microsoft.com/office/drawing/2014/main" id="{A1351A6B-9419-9EB5-7690-C60C248DD6F7}"/>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2298400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tsikko 8">
            <a:extLst>
              <a:ext uri="{FF2B5EF4-FFF2-40B4-BE49-F238E27FC236}">
                <a16:creationId xmlns:a16="http://schemas.microsoft.com/office/drawing/2014/main" id="{711C6775-F661-04D9-E63C-67879B110887}"/>
              </a:ext>
            </a:extLst>
          </p:cNvPr>
          <p:cNvSpPr>
            <a:spLocks noGrp="1"/>
          </p:cNvSpPr>
          <p:nvPr>
            <p:ph type="title"/>
          </p:nvPr>
        </p:nvSpPr>
        <p:spPr/>
        <p:txBody>
          <a:bodyPr/>
          <a:lstStyle/>
          <a:p>
            <a:r>
              <a:rPr lang="fi-FI" dirty="0"/>
              <a:t>Liite 5. Opiskeluhuollon asiantuntijoiden mahdollisuudet saada konsultaatiota</a:t>
            </a:r>
          </a:p>
        </p:txBody>
      </p:sp>
      <p:sp>
        <p:nvSpPr>
          <p:cNvPr id="10" name="Sisällön paikkamerkki 9">
            <a:extLst>
              <a:ext uri="{FF2B5EF4-FFF2-40B4-BE49-F238E27FC236}">
                <a16:creationId xmlns:a16="http://schemas.microsoft.com/office/drawing/2014/main" id="{B4962B72-37A8-8D97-4845-930A478FE3BB}"/>
              </a:ext>
            </a:extLst>
          </p:cNvPr>
          <p:cNvSpPr>
            <a:spLocks noGrp="1"/>
          </p:cNvSpPr>
          <p:nvPr>
            <p:ph sz="quarter" idx="13"/>
          </p:nvPr>
        </p:nvSpPr>
        <p:spPr/>
        <p:txBody>
          <a:bodyPr numCol="2" spcCol="180000"/>
          <a:lstStyle/>
          <a:p>
            <a:pPr marL="285750" indent="-285750">
              <a:buFont typeface="Arial"/>
              <a:buChar char="•"/>
            </a:pPr>
            <a:r>
              <a:rPr lang="fi-FI" sz="1200" dirty="0">
                <a:ea typeface="+mn-lt"/>
                <a:cs typeface="+mn-lt"/>
              </a:rPr>
              <a:t>Silloin, kun </a:t>
            </a:r>
            <a:r>
              <a:rPr lang="fi-FI" sz="1200" b="1" dirty="0">
                <a:ea typeface="+mn-lt"/>
                <a:cs typeface="+mn-lt"/>
              </a:rPr>
              <a:t>opiskeluhuollon toimijat tekevät opiskelijan asiassa yhteistyötä</a:t>
            </a:r>
            <a:r>
              <a:rPr lang="fi-FI" sz="1200" dirty="0">
                <a:ea typeface="+mn-lt"/>
                <a:cs typeface="+mn-lt"/>
              </a:rPr>
              <a:t>, joka edellyttää tietojen luovuttamista molemmin puolin, ei ole kyse konsultaatiosta. </a:t>
            </a:r>
            <a:r>
              <a:rPr lang="fi-FI" sz="1200" dirty="0">
                <a:ea typeface="+mn-lt"/>
                <a:cs typeface="+mn-lt"/>
                <a:hlinkClick r:id="rId2"/>
              </a:rPr>
              <a:t>(Monialainen opiskeluhuolto ja sen johtaminen 2015)</a:t>
            </a:r>
            <a:endParaRPr lang="fi-FI" sz="1200" dirty="0">
              <a:ea typeface="+mn-lt"/>
              <a:cs typeface="+mn-lt"/>
            </a:endParaRPr>
          </a:p>
          <a:p>
            <a:pPr marL="285750" indent="-285750">
              <a:buFont typeface="Arial"/>
              <a:buChar char="•"/>
            </a:pPr>
            <a:r>
              <a:rPr lang="fi-FI" sz="1200" dirty="0">
                <a:ea typeface="+mn-lt"/>
                <a:cs typeface="+mn-lt"/>
              </a:rPr>
              <a:t>Opiskeluhuollon asiantuntijoilla on mahdollisuus </a:t>
            </a:r>
            <a:r>
              <a:rPr lang="fi-FI" sz="1200" b="1" dirty="0">
                <a:ea typeface="+mn-lt"/>
                <a:cs typeface="+mn-lt"/>
              </a:rPr>
              <a:t>konsultoida toisiaan</a:t>
            </a:r>
            <a:r>
              <a:rPr lang="fi-FI" sz="1200" dirty="0">
                <a:ea typeface="+mn-lt"/>
                <a:cs typeface="+mn-lt"/>
              </a:rPr>
              <a:t> oppilas/opiskelija-asioissa. Lisäksi opiskeluhuollon asiantuntijat voivat yhdessä selvittää, onko heillä</a:t>
            </a:r>
            <a:r>
              <a:rPr lang="fi-FI" sz="1200" b="1" dirty="0">
                <a:ea typeface="+mn-lt"/>
                <a:cs typeface="+mn-lt"/>
              </a:rPr>
              <a:t> yhteinen huoli</a:t>
            </a:r>
            <a:r>
              <a:rPr lang="fi-FI" sz="1200" dirty="0">
                <a:ea typeface="+mn-lt"/>
                <a:cs typeface="+mn-lt"/>
              </a:rPr>
              <a:t> jostakusta oppilaasta/opiskelijasta. Tällöin voidaan sopia, kuka ottaa vastuun asian puheeksi ottamisesta oppilaan/opiskelijan tai hänen huoltajansa/laillisen edustajansa kanssa. </a:t>
            </a:r>
            <a:r>
              <a:rPr lang="fi-FI" sz="1200" dirty="0">
                <a:ea typeface="+mn-lt"/>
                <a:cs typeface="+mn-lt"/>
                <a:hlinkClick r:id="rId3"/>
              </a:rPr>
              <a:t>(STM </a:t>
            </a:r>
            <a:r>
              <a:rPr lang="fi-FI" sz="1200" dirty="0" err="1">
                <a:ea typeface="+mn-lt"/>
                <a:cs typeface="+mn-lt"/>
                <a:hlinkClick r:id="rId3"/>
              </a:rPr>
              <a:t>Kuntainfo</a:t>
            </a:r>
            <a:r>
              <a:rPr lang="fi-FI" sz="1200" dirty="0">
                <a:ea typeface="+mn-lt"/>
                <a:cs typeface="+mn-lt"/>
                <a:hlinkClick r:id="rId3"/>
              </a:rPr>
              <a:t> 2015)</a:t>
            </a:r>
            <a:endParaRPr lang="fi-FI" sz="1200" dirty="0">
              <a:ea typeface="+mn-lt"/>
              <a:cs typeface="+mn-lt"/>
            </a:endParaRPr>
          </a:p>
          <a:p>
            <a:pPr marL="285750" indent="-285750">
              <a:buFont typeface="Arial"/>
              <a:buChar char="•"/>
            </a:pPr>
            <a:r>
              <a:rPr lang="fi-FI" sz="1200" dirty="0">
                <a:ea typeface="+mn-lt"/>
                <a:cs typeface="+mn-lt"/>
              </a:rPr>
              <a:t>Julkisuuslain 26 § oikeuttaa ilmaisemaan konsultaatiota antavalle sellaiset </a:t>
            </a:r>
            <a:r>
              <a:rPr lang="fi-FI" sz="1200" b="1" dirty="0">
                <a:ea typeface="+mn-lt"/>
                <a:cs typeface="+mn-lt"/>
              </a:rPr>
              <a:t>salassa pidettävätkin tiedot, jotka ovat välttämättömiä</a:t>
            </a:r>
            <a:r>
              <a:rPr lang="fi-FI" sz="1200" dirty="0">
                <a:ea typeface="+mn-lt"/>
                <a:cs typeface="+mn-lt"/>
              </a:rPr>
              <a:t>, jotta konsultaation antaja suoriutuu tehtävästään. Konsultaatio tapahtuu yleensä sitä pyytäneen henkilön jo tiedossa olevien ja esittämien tietojen pohjalta. </a:t>
            </a:r>
            <a:r>
              <a:rPr lang="fi-FI" sz="1200" dirty="0">
                <a:ea typeface="+mn-lt"/>
                <a:cs typeface="+mn-lt"/>
                <a:hlinkClick r:id="rId2"/>
              </a:rPr>
              <a:t>(Monialainen opiskeluhuolto ja sen johtaminen 2015)</a:t>
            </a:r>
            <a:endParaRPr lang="fi-FI" sz="1200" dirty="0">
              <a:ea typeface="+mn-lt"/>
              <a:cs typeface="+mn-lt"/>
            </a:endParaRPr>
          </a:p>
          <a:p>
            <a:pPr marL="285750" indent="-285750">
              <a:buFont typeface="Arial"/>
              <a:buChar char="•"/>
            </a:pPr>
            <a:r>
              <a:rPr lang="fi-FI" sz="1200" dirty="0">
                <a:ea typeface="+mn-lt"/>
                <a:cs typeface="+mn-lt"/>
              </a:rPr>
              <a:t>Toiselta ammattilaiselta saatua tietoa ei saa luovuttaa eteenpäin ilman asianomaisen suostumusta tai lainsäädännöllistä perustetta (esim. kuraattori ei voi välittää psykologilta saamaansa tietoa opettajalle). </a:t>
            </a:r>
            <a:r>
              <a:rPr lang="fi-FI" sz="1200" dirty="0">
                <a:ea typeface="+mn-lt"/>
                <a:cs typeface="+mn-lt"/>
                <a:hlinkClick r:id="rId4"/>
              </a:rPr>
              <a:t>(Laki viranomaisten toiminnan julkisuudesta 23 § 2 </a:t>
            </a:r>
            <a:r>
              <a:rPr lang="fi-FI" sz="1200" dirty="0" err="1">
                <a:ea typeface="+mn-lt"/>
                <a:cs typeface="+mn-lt"/>
                <a:hlinkClick r:id="rId4"/>
              </a:rPr>
              <a:t>mom</a:t>
            </a:r>
            <a:r>
              <a:rPr lang="fi-FI" sz="1200" dirty="0">
                <a:ea typeface="+mn-lt"/>
                <a:cs typeface="+mn-lt"/>
                <a:hlinkClick r:id="rId4"/>
              </a:rPr>
              <a:t>)</a:t>
            </a:r>
            <a:endParaRPr lang="fi-FI" sz="1200" dirty="0">
              <a:ea typeface="+mn-lt"/>
              <a:cs typeface="+mn-lt"/>
            </a:endParaRPr>
          </a:p>
          <a:p>
            <a:pPr marL="285750" indent="-285750">
              <a:buFont typeface="Arial"/>
              <a:buChar char="•"/>
            </a:pPr>
            <a:endParaRPr lang="fi-FI" sz="1200" dirty="0">
              <a:ea typeface="+mn-lt"/>
              <a:cs typeface="+mn-lt"/>
            </a:endParaRPr>
          </a:p>
          <a:p>
            <a:pPr marL="285750" indent="-285750">
              <a:buFont typeface="Arial,Sans-Serif"/>
              <a:buChar char="•"/>
            </a:pPr>
            <a:r>
              <a:rPr lang="fi-FI" sz="1200" b="1" dirty="0">
                <a:ea typeface="+mn-lt"/>
                <a:cs typeface="+mn-lt"/>
              </a:rPr>
              <a:t>Terveydenhuollon ammattihenkilöiden </a:t>
            </a:r>
            <a:r>
              <a:rPr lang="fi-FI" sz="1200" dirty="0">
                <a:ea typeface="+mn-lt"/>
                <a:cs typeface="+mn-lt"/>
              </a:rPr>
              <a:t>(terveydenhoitaja, lääkäri ja psykologi)</a:t>
            </a:r>
            <a:r>
              <a:rPr lang="fi-FI" sz="1200" b="1" dirty="0">
                <a:ea typeface="+mn-lt"/>
                <a:cs typeface="+mn-lt"/>
              </a:rPr>
              <a:t> pyytämä konsultaatio </a:t>
            </a:r>
            <a:r>
              <a:rPr lang="fi-FI" sz="1200" dirty="0">
                <a:ea typeface="+mn-lt"/>
                <a:cs typeface="+mn-lt"/>
              </a:rPr>
              <a:t> </a:t>
            </a:r>
            <a:endParaRPr lang="en-US" sz="1200" dirty="0">
              <a:ea typeface="+mn-lt"/>
              <a:cs typeface="+mn-lt"/>
            </a:endParaRPr>
          </a:p>
          <a:p>
            <a:pPr marL="742950" lvl="1" indent="-285750">
              <a:buFont typeface="Arial,Sans-Serif"/>
              <a:buChar char="•"/>
            </a:pPr>
            <a:r>
              <a:rPr lang="fi-FI" sz="1200" dirty="0">
                <a:ea typeface="+mn-lt"/>
                <a:cs typeface="+mn-lt"/>
              </a:rPr>
              <a:t>Terveydenhuollon ammattihenkilö saa konsultoidessaan luovuttaa toiselle terveydenhuollon ammattilaiselle tietoja, jotka ovat oppilaan/opiskelijan tutkimuksen tai hoidon kannalta tarpeellisia. </a:t>
            </a:r>
            <a:r>
              <a:rPr lang="fi-FI" sz="1200" dirty="0">
                <a:ea typeface="+mn-lt"/>
                <a:cs typeface="+mn-lt"/>
                <a:hlinkClick r:id="rId5"/>
              </a:rPr>
              <a:t>(Potilaslaki 13 § 2 </a:t>
            </a:r>
            <a:r>
              <a:rPr lang="fi-FI" sz="1200" dirty="0" err="1">
                <a:ea typeface="+mn-lt"/>
                <a:cs typeface="+mn-lt"/>
                <a:hlinkClick r:id="rId5"/>
              </a:rPr>
              <a:t>mom</a:t>
            </a:r>
            <a:r>
              <a:rPr lang="fi-FI" sz="1200" dirty="0">
                <a:ea typeface="+mn-lt"/>
                <a:cs typeface="+mn-lt"/>
                <a:hlinkClick r:id="rId5"/>
              </a:rPr>
              <a:t>)</a:t>
            </a:r>
            <a:endParaRPr lang="fi-FI" sz="1200" dirty="0">
              <a:ea typeface="+mn-lt"/>
              <a:cs typeface="+mn-lt"/>
            </a:endParaRPr>
          </a:p>
          <a:p>
            <a:pPr marL="742950" lvl="1" indent="-285750">
              <a:buFont typeface="Arial,Sans-Serif"/>
              <a:buChar char="•"/>
            </a:pPr>
            <a:r>
              <a:rPr lang="fi-FI" sz="1200" dirty="0">
                <a:ea typeface="+mn-lt"/>
                <a:cs typeface="+mn-lt"/>
              </a:rPr>
              <a:t>Konsultaatiota antava osapuoli ei ole hoitoon nähden sivullinen vaan osallistuu ammatillisella panoksellaan siihen, joten hänelle voidaan suostumusta pyytämättä antaa sellaiset potilastiedot, joita konsultaation toteuttamiseksi tarvitaan. </a:t>
            </a:r>
            <a:r>
              <a:rPr lang="fi-FI" sz="1200" dirty="0">
                <a:ea typeface="+mn-lt"/>
                <a:cs typeface="+mn-lt"/>
                <a:hlinkClick r:id="rId6"/>
              </a:rPr>
              <a:t>(Potilaskäsikirjaopas)</a:t>
            </a:r>
            <a:endParaRPr lang="fi-FI" sz="1200" dirty="0">
              <a:ea typeface="+mn-lt"/>
              <a:cs typeface="+mn-lt"/>
            </a:endParaRPr>
          </a:p>
          <a:p>
            <a:pPr marL="171450" indent="-171450">
              <a:buFont typeface="Arial"/>
              <a:buChar char="•"/>
            </a:pPr>
            <a:r>
              <a:rPr lang="fi-FI" sz="1200" b="1" dirty="0">
                <a:ea typeface="+mn-lt"/>
                <a:cs typeface="+mn-lt"/>
              </a:rPr>
              <a:t>Kuraattorin pyytämä ja antama konsultaatio</a:t>
            </a:r>
            <a:r>
              <a:rPr lang="fi-FI" sz="1200" dirty="0">
                <a:ea typeface="+mn-lt"/>
                <a:cs typeface="+mn-lt"/>
              </a:rPr>
              <a:t> </a:t>
            </a:r>
            <a:r>
              <a:rPr lang="fi-FI" sz="1200" dirty="0">
                <a:ea typeface="+mn-lt"/>
                <a:cs typeface="+mn-lt"/>
                <a:hlinkClick r:id="rId3"/>
              </a:rPr>
              <a:t>(STM </a:t>
            </a:r>
            <a:r>
              <a:rPr lang="fi-FI" sz="1200" dirty="0" err="1">
                <a:ea typeface="+mn-lt"/>
                <a:cs typeface="+mn-lt"/>
                <a:hlinkClick r:id="rId3"/>
              </a:rPr>
              <a:t>Kuntainfo</a:t>
            </a:r>
            <a:r>
              <a:rPr lang="fi-FI" sz="1200" dirty="0">
                <a:ea typeface="+mn-lt"/>
                <a:cs typeface="+mn-lt"/>
                <a:hlinkClick r:id="rId3"/>
              </a:rPr>
              <a:t> 2015)</a:t>
            </a:r>
            <a:endParaRPr lang="fi-FI" sz="1200" dirty="0">
              <a:ea typeface="Inter"/>
            </a:endParaRPr>
          </a:p>
          <a:p>
            <a:pPr marL="742950" lvl="1" indent="-285750">
              <a:buFont typeface="Arial"/>
              <a:buChar char="•"/>
            </a:pPr>
            <a:r>
              <a:rPr lang="fi-FI" sz="1200" dirty="0">
                <a:ea typeface="+mn-lt"/>
                <a:cs typeface="+mn-lt"/>
              </a:rPr>
              <a:t>Sosiaalihuollon toimija voi  konsultaatiota pyytäessään tai antaessaan oma-aloitteisesti ilmaista salassa pidettäviä tietoja, jotka ovat välttämättömiä alaikäisen hoidon, huollon tai koulutuksen tarpeen selvittämiseksi, järjestämiseksi tai toteuttamiseksi edellyttäen sen olevan lapsen edun mukaista.</a:t>
            </a:r>
          </a:p>
        </p:txBody>
      </p:sp>
      <p:pic>
        <p:nvPicPr>
          <p:cNvPr id="8" name="Kuva 7">
            <a:extLst>
              <a:ext uri="{FF2B5EF4-FFF2-40B4-BE49-F238E27FC236}">
                <a16:creationId xmlns:a16="http://schemas.microsoft.com/office/drawing/2014/main" id="{557F8DFA-6AB1-E75B-3415-942B16F6C104}"/>
              </a:ext>
              <a:ext uri="{C183D7F6-B498-43B3-948B-1728B52AA6E4}">
                <adec:decorative xmlns:adec="http://schemas.microsoft.com/office/drawing/2017/decorative" val="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76874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CF45FEE-8D15-7AD7-16DC-B62A6032E115}"/>
              </a:ext>
            </a:extLst>
          </p:cNvPr>
          <p:cNvSpPr>
            <a:spLocks noGrp="1"/>
          </p:cNvSpPr>
          <p:nvPr>
            <p:ph type="title"/>
          </p:nvPr>
        </p:nvSpPr>
        <p:spPr/>
        <p:txBody>
          <a:bodyPr/>
          <a:lstStyle/>
          <a:p>
            <a:r>
              <a:rPr lang="fi-FI"/>
              <a:t>Sisällys</a:t>
            </a:r>
          </a:p>
        </p:txBody>
      </p:sp>
      <p:sp>
        <p:nvSpPr>
          <p:cNvPr id="5" name="Sisällön paikkamerkki 4">
            <a:extLst>
              <a:ext uri="{FF2B5EF4-FFF2-40B4-BE49-F238E27FC236}">
                <a16:creationId xmlns:a16="http://schemas.microsoft.com/office/drawing/2014/main" id="{18FFD865-ABE0-D421-C0AF-52FD86F0FDF7}"/>
              </a:ext>
            </a:extLst>
          </p:cNvPr>
          <p:cNvSpPr>
            <a:spLocks noGrp="1"/>
          </p:cNvSpPr>
          <p:nvPr>
            <p:ph sz="quarter" idx="13"/>
          </p:nvPr>
        </p:nvSpPr>
        <p:spPr/>
        <p:txBody>
          <a:bodyPr vert="horz" lIns="0" tIns="0" rIns="0" bIns="0" rtlCol="0" anchor="t">
            <a:noAutofit/>
          </a:bodyPr>
          <a:lstStyle/>
          <a:p>
            <a:pPr marL="215900" indent="-215900"/>
            <a:r>
              <a:rPr lang="fi-FI" sz="2000" b="1" dirty="0">
                <a:ea typeface="+mn-lt"/>
                <a:cs typeface="+mn-lt"/>
              </a:rPr>
              <a:t>Yhteisöllinen opiskeluhuoltoryhmä</a:t>
            </a:r>
            <a:r>
              <a:rPr lang="fi-FI" sz="2000" dirty="0">
                <a:ea typeface="+mn-lt"/>
                <a:cs typeface="+mn-lt"/>
              </a:rPr>
              <a:t> </a:t>
            </a:r>
          </a:p>
          <a:p>
            <a:pPr marL="359410" lvl="1" indent="-215900"/>
            <a:r>
              <a:rPr lang="fi-FI" sz="1800" dirty="0">
                <a:ea typeface="+mn-lt"/>
                <a:cs typeface="+mn-lt"/>
              </a:rPr>
              <a:t>Diat 4-7</a:t>
            </a:r>
            <a:endParaRPr lang="fi-FI" sz="1800" dirty="0">
              <a:ea typeface="Inter"/>
              <a:cs typeface="Arial" panose="020B0604020202020204"/>
            </a:endParaRPr>
          </a:p>
          <a:p>
            <a:pPr marL="215900" indent="-215900"/>
            <a:r>
              <a:rPr lang="fi-FI" sz="2000" b="1" dirty="0">
                <a:ea typeface="+mn-lt"/>
                <a:cs typeface="+mn-lt"/>
              </a:rPr>
              <a:t>Monialainen asiantuntijaryhmä opiskeluhuollossa</a:t>
            </a:r>
            <a:r>
              <a:rPr lang="fi-FI" sz="2000" dirty="0">
                <a:ea typeface="+mn-lt"/>
                <a:cs typeface="+mn-lt"/>
              </a:rPr>
              <a:t> </a:t>
            </a:r>
          </a:p>
          <a:p>
            <a:pPr marL="359410" lvl="1" indent="-215900"/>
            <a:r>
              <a:rPr lang="fi-FI" sz="1800" dirty="0">
                <a:ea typeface="+mn-lt"/>
                <a:cs typeface="+mn-lt"/>
              </a:rPr>
              <a:t>Diat 8-13</a:t>
            </a:r>
            <a:endParaRPr lang="fi-FI" sz="1800" dirty="0">
              <a:cs typeface="Arial" panose="020B0604020202020204"/>
            </a:endParaRPr>
          </a:p>
          <a:p>
            <a:pPr marL="215900" indent="-215900"/>
            <a:r>
              <a:rPr lang="fi-FI" sz="2000" b="1" dirty="0">
                <a:ea typeface="+mn-lt"/>
                <a:cs typeface="+mn-lt"/>
              </a:rPr>
              <a:t>Opetushenkilöstön konsultaatiomahdollisuudet</a:t>
            </a:r>
            <a:r>
              <a:rPr lang="fi-FI" sz="2000" dirty="0">
                <a:ea typeface="+mn-lt"/>
                <a:cs typeface="+mn-lt"/>
              </a:rPr>
              <a:t> </a:t>
            </a:r>
          </a:p>
          <a:p>
            <a:pPr marL="359410" lvl="1" indent="-215900"/>
            <a:r>
              <a:rPr lang="fi-FI" sz="1800" dirty="0">
                <a:ea typeface="+mn-lt"/>
                <a:cs typeface="+mn-lt"/>
              </a:rPr>
              <a:t>Diat 14-17</a:t>
            </a:r>
            <a:endParaRPr lang="fi-FI" sz="1800" dirty="0">
              <a:cs typeface="Arial" panose="020B0604020202020204"/>
            </a:endParaRPr>
          </a:p>
          <a:p>
            <a:pPr marL="215900" indent="-215900"/>
            <a:r>
              <a:rPr lang="fi-FI" sz="2000" b="1" dirty="0">
                <a:ea typeface="+mn-lt"/>
                <a:cs typeface="+mn-lt"/>
              </a:rPr>
              <a:t>Opiskeluhuollon asiantuntijatiimi</a:t>
            </a:r>
            <a:r>
              <a:rPr lang="fi-FI" sz="2000" dirty="0">
                <a:ea typeface="+mn-lt"/>
                <a:cs typeface="+mn-lt"/>
              </a:rPr>
              <a:t> </a:t>
            </a:r>
          </a:p>
          <a:p>
            <a:pPr marL="359410" lvl="1" indent="-215900"/>
            <a:r>
              <a:rPr lang="fi-FI" sz="1800" dirty="0">
                <a:ea typeface="+mn-lt"/>
                <a:cs typeface="+mn-lt"/>
              </a:rPr>
              <a:t>Diat 18-22</a:t>
            </a:r>
            <a:endParaRPr lang="fi-FI" sz="1800" dirty="0">
              <a:cs typeface="Arial"/>
            </a:endParaRPr>
          </a:p>
          <a:p>
            <a:pPr marL="215900" indent="-215900"/>
            <a:endParaRPr lang="fi-FI" sz="2000" dirty="0">
              <a:ea typeface="Inter"/>
              <a:cs typeface="Arial"/>
            </a:endParaRPr>
          </a:p>
          <a:p>
            <a:pPr marL="215900" indent="-215900"/>
            <a:endParaRPr lang="fi-FI" sz="2000" dirty="0">
              <a:ea typeface="Inter"/>
              <a:cs typeface="Arial"/>
              <a:hlinkClick r:id="rId2">
                <a:extLst>
                  <a:ext uri="{A12FA001-AC4F-418D-AE19-62706E023703}">
                    <ahyp:hlinkClr xmlns:ahyp="http://schemas.microsoft.com/office/drawing/2018/hyperlinkcolor" val="tx"/>
                  </a:ext>
                </a:extLst>
              </a:hlinkClick>
            </a:endParaRPr>
          </a:p>
        </p:txBody>
      </p:sp>
      <p:sp>
        <p:nvSpPr>
          <p:cNvPr id="3" name="Tekstin paikkamerkki 2">
            <a:extLst>
              <a:ext uri="{FF2B5EF4-FFF2-40B4-BE49-F238E27FC236}">
                <a16:creationId xmlns:a16="http://schemas.microsoft.com/office/drawing/2014/main" id="{253BD907-8096-5D06-AB84-379EC9676FF1}"/>
              </a:ext>
            </a:extLst>
          </p:cNvPr>
          <p:cNvSpPr>
            <a:spLocks noGrp="1"/>
          </p:cNvSpPr>
          <p:nvPr>
            <p:ph sz="quarter" idx="14"/>
          </p:nvPr>
        </p:nvSpPr>
        <p:spPr/>
        <p:txBody>
          <a:bodyPr vert="horz" lIns="0" tIns="0" rIns="0" bIns="0" rtlCol="0" anchor="t">
            <a:noAutofit/>
          </a:bodyPr>
          <a:lstStyle/>
          <a:p>
            <a:pPr marL="215900" indent="-215900"/>
            <a:r>
              <a:rPr lang="fi-FI" sz="2000" dirty="0">
                <a:ea typeface="Inter"/>
              </a:rPr>
              <a:t>Liite 1. Salassapito ja tiedonsiirto opiskeluhuollossa</a:t>
            </a:r>
            <a:endParaRPr lang="en-US" sz="2000" dirty="0">
              <a:ea typeface="Inter"/>
            </a:endParaRPr>
          </a:p>
          <a:p>
            <a:pPr marL="215900" indent="-215900"/>
            <a:r>
              <a:rPr lang="fi-FI" sz="2000" dirty="0">
                <a:ea typeface="Inter"/>
              </a:rPr>
              <a:t>Liite 2. Monialaisen asiantuntijaryhmän kokoaminen</a:t>
            </a:r>
            <a:endParaRPr lang="fi-FI" dirty="0">
              <a:ea typeface="Inter"/>
            </a:endParaRPr>
          </a:p>
          <a:p>
            <a:pPr marL="215900" indent="-215900"/>
            <a:r>
              <a:rPr lang="fi-FI" sz="2000" dirty="0">
                <a:ea typeface="Inter"/>
              </a:rPr>
              <a:t>Liite 3. Monialaisen asiantuntijaryhmän toiminta ja kirjaaminen</a:t>
            </a:r>
            <a:endParaRPr lang="fi-FI">
              <a:cs typeface="Arial"/>
            </a:endParaRPr>
          </a:p>
          <a:p>
            <a:pPr marL="215900" indent="-215900"/>
            <a:r>
              <a:rPr lang="fi-FI" sz="2000" dirty="0">
                <a:ea typeface="Inter"/>
              </a:rPr>
              <a:t>Liite 4. Monialaisen asiantuntijaryhmän salassapito ja tiedonsiirto</a:t>
            </a:r>
            <a:endParaRPr lang="fi-FI" sz="2000" dirty="0">
              <a:ea typeface="Inter"/>
              <a:cs typeface="Arial"/>
            </a:endParaRPr>
          </a:p>
          <a:p>
            <a:pPr marL="215900" indent="-215900"/>
            <a:r>
              <a:rPr lang="fi-FI" sz="2000" dirty="0">
                <a:ea typeface="Inter"/>
              </a:rPr>
              <a:t>Liite 5. Opiskeluhuollon asiantuntijoiden mahdollisuudet saada konsultaatiota</a:t>
            </a:r>
            <a:endParaRPr lang="fi-FI" sz="2000" dirty="0">
              <a:ea typeface="Inter"/>
              <a:cs typeface="Arial"/>
            </a:endParaRPr>
          </a:p>
          <a:p>
            <a:pPr marL="215900" indent="-215900"/>
            <a:r>
              <a:rPr lang="fi-FI" sz="2000" dirty="0"/>
              <a:t>Liite 6. Konsultaation kirjaaminen</a:t>
            </a:r>
            <a:endParaRPr lang="fi-FI" sz="2000" dirty="0">
              <a:cs typeface="Arial"/>
            </a:endParaRPr>
          </a:p>
        </p:txBody>
      </p:sp>
      <p:pic>
        <p:nvPicPr>
          <p:cNvPr id="6" name="Kuva 5">
            <a:extLst>
              <a:ext uri="{FF2B5EF4-FFF2-40B4-BE49-F238E27FC236}">
                <a16:creationId xmlns:a16="http://schemas.microsoft.com/office/drawing/2014/main" id="{1BFF4C68-13A4-3C82-B249-661C0FC463B6}"/>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40509655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tsikko 8">
            <a:extLst>
              <a:ext uri="{FF2B5EF4-FFF2-40B4-BE49-F238E27FC236}">
                <a16:creationId xmlns:a16="http://schemas.microsoft.com/office/drawing/2014/main" id="{E3AB4F4E-950E-74EB-637D-CA09F0B49F43}"/>
              </a:ext>
            </a:extLst>
          </p:cNvPr>
          <p:cNvSpPr>
            <a:spLocks noGrp="1"/>
          </p:cNvSpPr>
          <p:nvPr>
            <p:ph type="title"/>
          </p:nvPr>
        </p:nvSpPr>
        <p:spPr/>
        <p:txBody>
          <a:bodyPr/>
          <a:lstStyle/>
          <a:p>
            <a:r>
              <a:rPr lang="fi-FI" dirty="0"/>
              <a:t>Liite 6. Konsultaation kirjaaminen</a:t>
            </a:r>
          </a:p>
        </p:txBody>
      </p:sp>
      <p:sp>
        <p:nvSpPr>
          <p:cNvPr id="10" name="Sisällön paikkamerkki 9">
            <a:extLst>
              <a:ext uri="{FF2B5EF4-FFF2-40B4-BE49-F238E27FC236}">
                <a16:creationId xmlns:a16="http://schemas.microsoft.com/office/drawing/2014/main" id="{879C44A2-60A0-CFD9-6264-4845995FAC22}"/>
              </a:ext>
            </a:extLst>
          </p:cNvPr>
          <p:cNvSpPr>
            <a:spLocks noGrp="1"/>
          </p:cNvSpPr>
          <p:nvPr>
            <p:ph sz="quarter" idx="13"/>
          </p:nvPr>
        </p:nvSpPr>
        <p:spPr>
          <a:xfrm>
            <a:off x="479424" y="1628800"/>
            <a:ext cx="11233151" cy="4464496"/>
          </a:xfrm>
        </p:spPr>
        <p:txBody>
          <a:bodyPr numCol="2" spcCol="180000"/>
          <a:lstStyle/>
          <a:p>
            <a:pPr marL="285750" indent="-285750">
              <a:buFont typeface="Arial"/>
              <a:buChar char="•"/>
            </a:pPr>
            <a:r>
              <a:rPr lang="fi-FI" sz="1400" b="1">
                <a:ea typeface="Inter"/>
              </a:rPr>
              <a:t>Terveydenhuollon ammattihenkilöiden tulee kirjata konsultaatio</a:t>
            </a:r>
            <a:r>
              <a:rPr lang="fi-FI" sz="1400">
                <a:ea typeface="Inter"/>
              </a:rPr>
              <a:t>. </a:t>
            </a:r>
            <a:r>
              <a:rPr lang="fi-FI" sz="1400">
                <a:ea typeface="+mn-lt"/>
                <a:cs typeface="+mn-lt"/>
              </a:rPr>
              <a:t>Merkinnästä tulee käydä ilmi, milloin ja mitä tietoja on luovutettu, kenelle tiedot on luovutettu, kuka tiedot on luovuttanut sekä, onko luovutus perustunut potilaan kirjalliseen, suulliseen tai asiayhteydestä ilmenevään suostumukseen vai lakiin. Potilasasiakirjoihin tehdään merkintä myös potilaan tahdonilmauksesta, jolla hän on kieltänyt tietojensa luovuttamisen.  </a:t>
            </a:r>
            <a:r>
              <a:rPr lang="fi-FI" sz="1400">
                <a:ea typeface="+mn-lt"/>
                <a:cs typeface="+mn-lt"/>
                <a:hlinkClick r:id="rId2"/>
              </a:rPr>
              <a:t>(Sosiaali- ja terveysministeriön asetuspotilasasiakirjoista 15 § 2 </a:t>
            </a:r>
            <a:r>
              <a:rPr lang="fi-FI" sz="1400" err="1">
                <a:ea typeface="+mn-lt"/>
                <a:cs typeface="+mn-lt"/>
                <a:hlinkClick r:id="rId2"/>
              </a:rPr>
              <a:t>mom</a:t>
            </a:r>
            <a:r>
              <a:rPr lang="fi-FI" sz="1400">
                <a:ea typeface="+mn-lt"/>
                <a:cs typeface="+mn-lt"/>
                <a:hlinkClick r:id="rId2"/>
              </a:rPr>
              <a:t>)</a:t>
            </a:r>
            <a:endParaRPr lang="fi-FI" sz="1400">
              <a:ea typeface="Inter"/>
            </a:endParaRPr>
          </a:p>
          <a:p>
            <a:pPr marL="285750" indent="-285750">
              <a:buFont typeface="Arial"/>
              <a:buChar char="•"/>
            </a:pPr>
            <a:r>
              <a:rPr lang="fi-FI" sz="1400" b="1">
                <a:ea typeface="Inter"/>
              </a:rPr>
              <a:t>Sosiaalihuollon ammattihenkilöiden tulee kirjata konsultaatiossa luovutettavat tiedot ja vastaanotettavat tiedot: </a:t>
            </a:r>
          </a:p>
          <a:p>
            <a:pPr marL="742950" lvl="1" indent="-285750">
              <a:buFont typeface="Arial"/>
              <a:buChar char="•"/>
            </a:pPr>
            <a:r>
              <a:rPr lang="fi-FI" sz="1400">
                <a:ea typeface="Inter"/>
              </a:rPr>
              <a:t>Jos asiakasta koskevia</a:t>
            </a:r>
            <a:r>
              <a:rPr lang="fi-FI" sz="1400" b="1">
                <a:ea typeface="Inter"/>
              </a:rPr>
              <a:t> tietoja luovutetaan </a:t>
            </a:r>
            <a:r>
              <a:rPr lang="fi-FI" sz="1400">
                <a:ea typeface="Inter"/>
              </a:rPr>
              <a:t>sivulliselle, tietojen luovuttajan on voitava todentaa: 1) mitä tietoja on luovutettu; 2) kenelle tiedot on luovutettu; 3) milloin tiedot on luovutettu; 4) kuka tiedot on luovuttanut; 5) luovutuksen perusteena oleva säännös tai suostumusta koskevat tiedot; sekä 6) käyttötarkoitus, johon tiedot on luovutettu. </a:t>
            </a:r>
            <a:r>
              <a:rPr lang="fi-FI" sz="1400">
                <a:ea typeface="Inter"/>
                <a:hlinkClick r:id="rId3"/>
              </a:rPr>
              <a:t>(</a:t>
            </a:r>
            <a:r>
              <a:rPr lang="fi-FI" sz="1400">
                <a:ea typeface="+mn-lt"/>
                <a:cs typeface="+mn-lt"/>
                <a:hlinkClick r:id="rId3"/>
              </a:rPr>
              <a:t>Laki sosiaalihuollon asiakasasiakirjoista 10 §)</a:t>
            </a:r>
            <a:endParaRPr lang="fi-FI" sz="1400">
              <a:ea typeface="Inter"/>
            </a:endParaRPr>
          </a:p>
          <a:p>
            <a:pPr marL="742950" lvl="1" indent="-285750">
              <a:buFont typeface="Arial"/>
              <a:buChar char="•"/>
            </a:pPr>
            <a:r>
              <a:rPr lang="fi-FI" sz="1400">
                <a:ea typeface="Inter"/>
              </a:rPr>
              <a:t>Jos asiakasta koskevia</a:t>
            </a:r>
            <a:r>
              <a:rPr lang="fi-FI" sz="1400" b="1">
                <a:ea typeface="Inter"/>
              </a:rPr>
              <a:t> tietoja saadaan</a:t>
            </a:r>
            <a:r>
              <a:rPr lang="fi-FI" sz="1400">
                <a:ea typeface="Inter"/>
              </a:rPr>
              <a:t> muualta kuin asiakkaalta itseltään, tietojen vastaanottajan on voitava todentaa: 1) mitä tietoja on hankittu tai saatu; 2) keneltä tiedot on saatu; 3) milloin tiedot on saatu; 4) henkilö, joka tiedot on pyytänyt, jos ne on hankittu oma-aloitteisesti; 5) tiedon hankkimisen tai saamisen perusteena oleva säännös tai suostumusta koskevat tiedot; sekä 6) käyttötarkoitus, johon tiedot on hankittu tai saatu. </a:t>
            </a:r>
            <a:r>
              <a:rPr lang="fi-FI" sz="1400">
                <a:ea typeface="+mn-lt"/>
                <a:cs typeface="+mn-lt"/>
              </a:rPr>
              <a:t> </a:t>
            </a:r>
            <a:r>
              <a:rPr lang="fi-FI" sz="1400">
                <a:ea typeface="+mn-lt"/>
                <a:cs typeface="+mn-lt"/>
                <a:hlinkClick r:id="rId3"/>
              </a:rPr>
              <a:t>(Laki sosiaalihuollon asiakasasiakirjoista 11 §)</a:t>
            </a:r>
            <a:endParaRPr lang="fi-FI" sz="1400">
              <a:ea typeface="+mn-lt"/>
              <a:cs typeface="+mn-lt"/>
            </a:endParaRPr>
          </a:p>
        </p:txBody>
      </p:sp>
      <p:pic>
        <p:nvPicPr>
          <p:cNvPr id="8" name="Kuva 7">
            <a:extLst>
              <a:ext uri="{FF2B5EF4-FFF2-40B4-BE49-F238E27FC236}">
                <a16:creationId xmlns:a16="http://schemas.microsoft.com/office/drawing/2014/main" id="{163BE9C6-8DD0-3A84-7AED-B4B1331A456F}"/>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756225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AD00364-DA18-40E7-A8D0-8D2BFD8E914A}"/>
              </a:ext>
            </a:extLst>
          </p:cNvPr>
          <p:cNvSpPr>
            <a:spLocks noGrp="1"/>
          </p:cNvSpPr>
          <p:nvPr>
            <p:ph type="title"/>
          </p:nvPr>
        </p:nvSpPr>
        <p:spPr/>
        <p:txBody>
          <a:bodyPr/>
          <a:lstStyle/>
          <a:p>
            <a:r>
              <a:rPr lang="fi-FI" sz="4000" dirty="0">
                <a:solidFill>
                  <a:srgbClr val="721465"/>
                </a:solidFill>
                <a:latin typeface="Inter SemiBold"/>
                <a:ea typeface="Inter SemiBold"/>
              </a:rPr>
              <a:t>Yhteisöllinen opiskeluhuoltoryhmä</a:t>
            </a:r>
            <a:endParaRPr lang="fi-FI" sz="4000" dirty="0">
              <a:solidFill>
                <a:srgbClr val="721465"/>
              </a:solidFill>
            </a:endParaRPr>
          </a:p>
        </p:txBody>
      </p:sp>
      <p:sp>
        <p:nvSpPr>
          <p:cNvPr id="3" name="Alaotsikko 2">
            <a:extLst>
              <a:ext uri="{FF2B5EF4-FFF2-40B4-BE49-F238E27FC236}">
                <a16:creationId xmlns:a16="http://schemas.microsoft.com/office/drawing/2014/main" id="{865861B1-8DB7-404F-BA45-55CB23D7527B}"/>
              </a:ext>
            </a:extLst>
          </p:cNvPr>
          <p:cNvSpPr>
            <a:spLocks noGrp="1"/>
          </p:cNvSpPr>
          <p:nvPr>
            <p:ph type="body" sz="quarter" idx="10"/>
          </p:nvPr>
        </p:nvSpPr>
        <p:spPr>
          <a:xfrm>
            <a:off x="1055440" y="4341735"/>
            <a:ext cx="10516305" cy="1260140"/>
          </a:xfrm>
        </p:spPr>
        <p:txBody>
          <a:bodyPr vert="horz" lIns="0" tIns="0" rIns="0" bIns="0" rtlCol="0" anchor="t">
            <a:noAutofit/>
          </a:bodyPr>
          <a:lstStyle/>
          <a:p>
            <a:r>
              <a:rPr lang="fi-FI" dirty="0">
                <a:solidFill>
                  <a:schemeClr val="tx1"/>
                </a:solidFill>
                <a:ea typeface="Inter"/>
              </a:rPr>
              <a:t>Lakisääteinen, l</a:t>
            </a:r>
            <a:r>
              <a:rPr lang="fi-FI" dirty="0">
                <a:solidFill>
                  <a:schemeClr val="tx1"/>
                </a:solidFill>
                <a:cs typeface="Arial"/>
              </a:rPr>
              <a:t>aissa nimellä "oppilaitoskohtainen opiskeluhuoltoryhmä”</a:t>
            </a:r>
          </a:p>
          <a:p>
            <a:r>
              <a:rPr lang="fi-FI" dirty="0">
                <a:solidFill>
                  <a:schemeClr val="tx1"/>
                </a:solidFill>
                <a:cs typeface="Arial"/>
              </a:rPr>
              <a:t>Pirkanmaalla yhteisöllinen opiskeluhuoltoryhmä vakiintunut termi</a:t>
            </a:r>
          </a:p>
        </p:txBody>
      </p:sp>
      <p:pic>
        <p:nvPicPr>
          <p:cNvPr id="6" name="Kuva 5">
            <a:extLst>
              <a:ext uri="{FF2B5EF4-FFF2-40B4-BE49-F238E27FC236}">
                <a16:creationId xmlns:a16="http://schemas.microsoft.com/office/drawing/2014/main" id="{04A0C1B2-1ED3-C4ED-E6FE-DB7C230181FC}"/>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374529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2895AE-ECD3-4A95-9555-43768319E738}"/>
              </a:ext>
            </a:extLst>
          </p:cNvPr>
          <p:cNvSpPr>
            <a:spLocks noGrp="1"/>
          </p:cNvSpPr>
          <p:nvPr>
            <p:ph type="title"/>
          </p:nvPr>
        </p:nvSpPr>
        <p:spPr/>
        <p:txBody>
          <a:bodyPr/>
          <a:lstStyle/>
          <a:p>
            <a:r>
              <a:rPr lang="fi-FI" dirty="0">
                <a:latin typeface="Inter SemiBold"/>
                <a:ea typeface="Inter SemiBold"/>
              </a:rPr>
              <a:t>Yhteisöllisen opiskeluhuoltoryhmän toiminta on lakisääteistä </a:t>
            </a:r>
            <a:endParaRPr lang="fi-FI"/>
          </a:p>
        </p:txBody>
      </p:sp>
      <p:sp>
        <p:nvSpPr>
          <p:cNvPr id="12" name="Sisällön paikkamerkki 11">
            <a:extLst>
              <a:ext uri="{FF2B5EF4-FFF2-40B4-BE49-F238E27FC236}">
                <a16:creationId xmlns:a16="http://schemas.microsoft.com/office/drawing/2014/main" id="{29B3121B-A99B-714C-48A2-03368C7743CA}"/>
              </a:ext>
            </a:extLst>
          </p:cNvPr>
          <p:cNvSpPr>
            <a:spLocks noGrp="1"/>
          </p:cNvSpPr>
          <p:nvPr>
            <p:ph sz="quarter" idx="13"/>
          </p:nvPr>
        </p:nvSpPr>
        <p:spPr/>
        <p:txBody>
          <a:bodyPr vert="horz" lIns="0" tIns="0" rIns="0" bIns="0" rtlCol="0" anchor="t">
            <a:noAutofit/>
          </a:bodyPr>
          <a:lstStyle/>
          <a:p>
            <a:pPr marL="0" indent="0">
              <a:buNone/>
            </a:pPr>
            <a:r>
              <a:rPr lang="fi-FI" sz="2800" dirty="0">
                <a:ea typeface="Inter"/>
                <a:hlinkClick r:id="rId2"/>
              </a:rPr>
              <a:t>Oppilas- ja opiskelijahuoltolaki 2013/1287 14 §</a:t>
            </a:r>
            <a:endParaRPr lang="fi-FI">
              <a:ea typeface="Inter"/>
            </a:endParaRPr>
          </a:p>
          <a:p>
            <a:pPr marL="0" indent="0">
              <a:buNone/>
            </a:pPr>
            <a:r>
              <a:rPr lang="fi-FI" dirty="0">
                <a:cs typeface="Arial"/>
              </a:rPr>
              <a:t>Yhteisöllisen opiskeluhuoltoryhmän tehtävänä on suunnitella, toteuttaa, arvioida ja kehittää opiskeluhuollon kokonaisuutta ja erityisesti yhteisöllistä työtä.</a:t>
            </a:r>
            <a:endParaRPr lang="fi-FI" dirty="0"/>
          </a:p>
          <a:p>
            <a:pPr marL="0" indent="0">
              <a:buNone/>
            </a:pPr>
            <a:r>
              <a:rPr lang="fi-FI" sz="2800" dirty="0">
                <a:ea typeface="Inter"/>
              </a:rPr>
              <a:t>Koulutuksen järjestäjän nimeämä edustaja johtaa oppilaitoskohtaisen opiskeluhuoltoryhmän toimintaa (yleensä rehtori tai muu toiminnasta vastaava johtaja). </a:t>
            </a:r>
            <a:r>
              <a:rPr lang="fi-FI" sz="2800" dirty="0">
                <a:ea typeface="Inter"/>
                <a:hlinkClick r:id="rId3"/>
              </a:rPr>
              <a:t>Terveyden ja hyvinvoinnin laitos</a:t>
            </a:r>
            <a:r>
              <a:rPr lang="fi-FI" sz="2800" dirty="0">
                <a:ea typeface="Inter"/>
              </a:rPr>
              <a:t> kuvaa tarkemmin opiskeluhuoltoryhmän toimintaa.</a:t>
            </a:r>
            <a:endParaRPr lang="fi-FI" sz="2800">
              <a:ea typeface="Inter"/>
              <a:cs typeface="Arial"/>
            </a:endParaRPr>
          </a:p>
          <a:p>
            <a:pPr marL="0" indent="0">
              <a:buNone/>
            </a:pPr>
            <a:endParaRPr lang="fi-FI" dirty="0">
              <a:cs typeface="Arial" panose="020B0604020202020204"/>
            </a:endParaRPr>
          </a:p>
        </p:txBody>
      </p:sp>
      <p:pic>
        <p:nvPicPr>
          <p:cNvPr id="13" name="Kuva 12">
            <a:extLst>
              <a:ext uri="{FF2B5EF4-FFF2-40B4-BE49-F238E27FC236}">
                <a16:creationId xmlns:a16="http://schemas.microsoft.com/office/drawing/2014/main" id="{B4551175-1E82-1FEB-B6A8-5AC8C51CC335}"/>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3137445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2895AE-ECD3-4A95-9555-43768319E738}"/>
              </a:ext>
            </a:extLst>
          </p:cNvPr>
          <p:cNvSpPr>
            <a:spLocks noGrp="1"/>
          </p:cNvSpPr>
          <p:nvPr>
            <p:ph type="title"/>
          </p:nvPr>
        </p:nvSpPr>
        <p:spPr/>
        <p:txBody>
          <a:bodyPr/>
          <a:lstStyle/>
          <a:p>
            <a:r>
              <a:rPr lang="fi-FI" dirty="0">
                <a:latin typeface="Inter SemiBold"/>
                <a:ea typeface="Inter SemiBold"/>
              </a:rPr>
              <a:t>Yhteisöllinen opiskeluhuoltoryhmä:</a:t>
            </a:r>
            <a:endParaRPr lang="fi-FI" dirty="0"/>
          </a:p>
        </p:txBody>
      </p:sp>
      <p:sp>
        <p:nvSpPr>
          <p:cNvPr id="12" name="Sisällön paikkamerkki 11">
            <a:extLst>
              <a:ext uri="{FF2B5EF4-FFF2-40B4-BE49-F238E27FC236}">
                <a16:creationId xmlns:a16="http://schemas.microsoft.com/office/drawing/2014/main" id="{29B3121B-A99B-714C-48A2-03368C7743CA}"/>
              </a:ext>
            </a:extLst>
          </p:cNvPr>
          <p:cNvSpPr>
            <a:spLocks noGrp="1"/>
          </p:cNvSpPr>
          <p:nvPr>
            <p:ph sz="quarter" idx="13"/>
          </p:nvPr>
        </p:nvSpPr>
        <p:spPr/>
        <p:txBody>
          <a:bodyPr vert="horz" lIns="0" tIns="0" rIns="0" bIns="0" numCol="2" spcCol="180000" rtlCol="0" anchor="t">
            <a:noAutofit/>
          </a:bodyPr>
          <a:lstStyle/>
          <a:p>
            <a:pPr marL="0" indent="0">
              <a:buNone/>
            </a:pPr>
            <a:r>
              <a:rPr lang="fi-FI" sz="2000" b="1" dirty="0">
                <a:cs typeface="Arial"/>
              </a:rPr>
              <a:t>Kokoonpano</a:t>
            </a:r>
            <a:endParaRPr lang="fi-FI" sz="3200" dirty="0"/>
          </a:p>
          <a:p>
            <a:pPr marL="359410" lvl="1" indent="-215900"/>
            <a:r>
              <a:rPr lang="fi-FI" sz="1600" b="1" dirty="0">
                <a:cs typeface="Arial"/>
              </a:rPr>
              <a:t>Kuuluvat aina: </a:t>
            </a:r>
            <a:r>
              <a:rPr lang="fi-FI" sz="1600" dirty="0">
                <a:cs typeface="Arial"/>
              </a:rPr>
              <a:t>koulutuksen järjestäjän nimeämä vastuuhenkilö, koulu/oppilaitoksen edustajat ja opiskeluhuollon asiantuntijat (terveydenhoitaja, lääkäri, psykologi ja kuraattori).</a:t>
            </a:r>
            <a:endParaRPr lang="fi-FI" sz="1600" b="1" dirty="0">
              <a:cs typeface="Arial"/>
            </a:endParaRPr>
          </a:p>
          <a:p>
            <a:pPr marL="359410" lvl="1" indent="-215900"/>
            <a:r>
              <a:rPr lang="fi-FI" sz="1600" b="1" dirty="0">
                <a:cs typeface="Arial"/>
              </a:rPr>
              <a:t>Suositeltavaa kutsua</a:t>
            </a:r>
            <a:r>
              <a:rPr lang="fi-FI" sz="1600" dirty="0">
                <a:cs typeface="Arial"/>
              </a:rPr>
              <a:t>: oppilaiden/opiskelijoiden edustaja, huoltajien edustaja </a:t>
            </a:r>
          </a:p>
          <a:p>
            <a:pPr marL="359410" lvl="1" indent="-215900"/>
            <a:r>
              <a:rPr lang="fi-FI" sz="1600" b="1" dirty="0">
                <a:cs typeface="Arial"/>
              </a:rPr>
              <a:t>Tarpeen mukaan kutsutaan: </a:t>
            </a:r>
            <a:r>
              <a:rPr lang="fi-FI" sz="1600" dirty="0">
                <a:cs typeface="Arial"/>
              </a:rPr>
              <a:t>paikalliset lasten ja nuorten kanssa toimivat yhteistyökumppanit </a:t>
            </a:r>
            <a:endParaRPr lang="fi-FI" sz="2800" dirty="0">
              <a:cs typeface="Arial" panose="020B0604020202020204"/>
            </a:endParaRPr>
          </a:p>
          <a:p>
            <a:pPr marL="215900" indent="-215900"/>
            <a:endParaRPr lang="fi-FI" sz="1800" b="1" dirty="0"/>
          </a:p>
          <a:p>
            <a:pPr marL="215900" indent="-215900"/>
            <a:endParaRPr lang="fi-FI" sz="1800" b="1" dirty="0"/>
          </a:p>
          <a:p>
            <a:pPr marL="215900" indent="-215900"/>
            <a:endParaRPr lang="fi-FI" sz="1800" b="1" dirty="0"/>
          </a:p>
          <a:p>
            <a:pPr marL="215900" indent="-215900"/>
            <a:endParaRPr lang="fi-FI" sz="1800" b="1" dirty="0"/>
          </a:p>
          <a:p>
            <a:pPr marL="215900" indent="-215900"/>
            <a:endParaRPr lang="fi-FI" sz="1800" b="1" dirty="0"/>
          </a:p>
          <a:p>
            <a:pPr marL="0" indent="0">
              <a:buNone/>
            </a:pPr>
            <a:r>
              <a:rPr lang="fi-FI" sz="2000" b="1" dirty="0"/>
              <a:t>Toimintatavat</a:t>
            </a:r>
            <a:endParaRPr lang="fi-FI" sz="2000" dirty="0"/>
          </a:p>
          <a:p>
            <a:pPr marL="359410" lvl="1" indent="-215900"/>
            <a:r>
              <a:rPr lang="fi-FI" sz="1600" dirty="0">
                <a:cs typeface="Arial"/>
              </a:rPr>
              <a:t>Kokoontuminen on </a:t>
            </a:r>
            <a:r>
              <a:rPr lang="fi-FI" sz="1600" b="1" dirty="0">
                <a:cs typeface="Arial"/>
              </a:rPr>
              <a:t>suunnitelmallista ja säännöll</a:t>
            </a:r>
            <a:r>
              <a:rPr lang="fi-FI" sz="1600" dirty="0">
                <a:cs typeface="Arial"/>
              </a:rPr>
              <a:t>istä. Kokousajat, suunnittelupäivät ja muut yhteiset tapahtumat on suositeltavaa sopia ennakolta koko lukukaudelle.</a:t>
            </a:r>
            <a:endParaRPr lang="fi-FI" sz="1600" b="1" dirty="0">
              <a:cs typeface="Arial"/>
            </a:endParaRPr>
          </a:p>
          <a:p>
            <a:pPr marL="359410" lvl="1" indent="-215900"/>
            <a:r>
              <a:rPr lang="fi-FI" sz="1600" dirty="0">
                <a:cs typeface="Arial"/>
              </a:rPr>
              <a:t>Ryhmän toiminnasta ja aikatauluista </a:t>
            </a:r>
            <a:r>
              <a:rPr lang="fi-FI" sz="1600" b="1" dirty="0">
                <a:cs typeface="Arial"/>
              </a:rPr>
              <a:t>tiedotetaan</a:t>
            </a:r>
            <a:r>
              <a:rPr lang="fi-FI" sz="1600" dirty="0">
                <a:cs typeface="Arial"/>
              </a:rPr>
              <a:t> myös koulun henkilöstöä, oppilaita ja huoltajia. </a:t>
            </a:r>
            <a:endParaRPr lang="fi-FI" sz="1600" dirty="0"/>
          </a:p>
          <a:p>
            <a:pPr marL="359410" lvl="1" indent="-215900"/>
            <a:r>
              <a:rPr lang="fi-FI" sz="1600" dirty="0">
                <a:cs typeface="Arial"/>
              </a:rPr>
              <a:t>Kokouksista laaditaan etukäteen luottavaksi </a:t>
            </a:r>
            <a:r>
              <a:rPr lang="fi-FI" sz="1600" b="1" dirty="0">
                <a:cs typeface="Arial"/>
              </a:rPr>
              <a:t>asialistat </a:t>
            </a:r>
            <a:r>
              <a:rPr lang="fi-FI" sz="1600" dirty="0">
                <a:cs typeface="Arial"/>
              </a:rPr>
              <a:t>ja jäsenten käyttöön </a:t>
            </a:r>
            <a:r>
              <a:rPr lang="fi-FI" sz="1600" b="1" dirty="0">
                <a:cs typeface="Arial"/>
              </a:rPr>
              <a:t>muistiot.</a:t>
            </a:r>
            <a:endParaRPr lang="fi-FI" sz="1600" b="1" dirty="0"/>
          </a:p>
          <a:p>
            <a:pPr marL="359410" lvl="1" indent="-215900"/>
            <a:r>
              <a:rPr lang="fi-FI" sz="1600" dirty="0">
                <a:cs typeface="Arial"/>
              </a:rPr>
              <a:t>Työskentely on </a:t>
            </a:r>
            <a:r>
              <a:rPr lang="fi-FI" sz="1600" b="1" dirty="0">
                <a:cs typeface="Arial"/>
              </a:rPr>
              <a:t>yhteisöllistä ja ennaltaehkäisevää</a:t>
            </a:r>
            <a:r>
              <a:rPr lang="fi-FI" sz="1600" dirty="0">
                <a:cs typeface="Arial"/>
              </a:rPr>
              <a:t>. Työn kohteena voi olla </a:t>
            </a:r>
            <a:r>
              <a:rPr lang="fi-FI" sz="1600" b="1" dirty="0">
                <a:cs typeface="Arial"/>
              </a:rPr>
              <a:t>ryhmä, luokka tai koko yhteisö</a:t>
            </a:r>
            <a:r>
              <a:rPr lang="fi-FI" sz="1600" dirty="0">
                <a:cs typeface="Arial"/>
              </a:rPr>
              <a:t>. </a:t>
            </a:r>
            <a:endParaRPr lang="fi-FI" sz="1600" dirty="0"/>
          </a:p>
          <a:p>
            <a:pPr marL="359410" lvl="1" indent="-215900"/>
            <a:r>
              <a:rPr lang="fi-FI" sz="1600" dirty="0">
                <a:cs typeface="Arial"/>
              </a:rPr>
              <a:t>Asioita käsitellään yleisellä ja yhteisöllisellä tasolla, eikä ryhmä koskaan käsittele yksittäistä oppilaista tai opiskelijaa koskevaa asiaa.</a:t>
            </a:r>
          </a:p>
        </p:txBody>
      </p:sp>
      <p:pic>
        <p:nvPicPr>
          <p:cNvPr id="13" name="Kuva 12">
            <a:extLst>
              <a:ext uri="{FF2B5EF4-FFF2-40B4-BE49-F238E27FC236}">
                <a16:creationId xmlns:a16="http://schemas.microsoft.com/office/drawing/2014/main" id="{B4551175-1E82-1FEB-B6A8-5AC8C51CC335}"/>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01005" y="6456194"/>
            <a:ext cx="1653104" cy="502886"/>
          </a:xfrm>
          <a:prstGeom prst="rect">
            <a:avLst/>
          </a:prstGeom>
        </p:spPr>
      </p:pic>
    </p:spTree>
    <p:extLst>
      <p:ext uri="{BB962C8B-B14F-4D97-AF65-F5344CB8AC3E}">
        <p14:creationId xmlns:p14="http://schemas.microsoft.com/office/powerpoint/2010/main" val="836494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2895AE-ECD3-4A95-9555-43768319E738}"/>
              </a:ext>
            </a:extLst>
          </p:cNvPr>
          <p:cNvSpPr>
            <a:spLocks noGrp="1"/>
          </p:cNvSpPr>
          <p:nvPr>
            <p:ph type="title"/>
          </p:nvPr>
        </p:nvSpPr>
        <p:spPr/>
        <p:txBody>
          <a:bodyPr/>
          <a:lstStyle/>
          <a:p>
            <a:r>
              <a:rPr lang="fi-FI" dirty="0">
                <a:latin typeface="Inter SemiBold"/>
                <a:ea typeface="Inter SemiBold"/>
              </a:rPr>
              <a:t>Yhteisöllisen opiskeluhuoltoryhmän tehtäviä </a:t>
            </a:r>
            <a:r>
              <a:rPr lang="fi-FI" dirty="0">
                <a:latin typeface="Inter SemiBold"/>
                <a:ea typeface="Inter SemiBold"/>
                <a:hlinkClick r:id="rId2"/>
              </a:rPr>
              <a:t>(THL)</a:t>
            </a:r>
            <a:endParaRPr lang="fi-FI" dirty="0"/>
          </a:p>
        </p:txBody>
      </p:sp>
      <p:sp>
        <p:nvSpPr>
          <p:cNvPr id="9" name="Sisällön paikkamerkki 8">
            <a:extLst>
              <a:ext uri="{FF2B5EF4-FFF2-40B4-BE49-F238E27FC236}">
                <a16:creationId xmlns:a16="http://schemas.microsoft.com/office/drawing/2014/main" id="{3BF75290-EF47-3948-ACEB-3120A03A09ED}"/>
              </a:ext>
            </a:extLst>
          </p:cNvPr>
          <p:cNvSpPr>
            <a:spLocks noGrp="1"/>
          </p:cNvSpPr>
          <p:nvPr>
            <p:ph sz="quarter" idx="13"/>
          </p:nvPr>
        </p:nvSpPr>
        <p:spPr/>
        <p:txBody>
          <a:bodyPr numCol="2" spcCol="180000"/>
          <a:lstStyle/>
          <a:p>
            <a:pPr marL="0" indent="0">
              <a:spcAft>
                <a:spcPts val="600"/>
              </a:spcAft>
              <a:buNone/>
            </a:pPr>
            <a:r>
              <a:rPr lang="fi-FI" sz="1600" b="1" dirty="0">
                <a:ea typeface="+mn-lt"/>
                <a:cs typeface="+mn-lt"/>
              </a:rPr>
              <a:t>Yhteisöllinen opiskeluhuolto</a:t>
            </a:r>
            <a:endParaRPr lang="fi-FI" sz="1600" dirty="0">
              <a:ea typeface="+mn-lt"/>
              <a:cs typeface="+mn-lt"/>
            </a:endParaRPr>
          </a:p>
          <a:p>
            <a:pPr marL="285750" indent="-285750">
              <a:spcAft>
                <a:spcPts val="600"/>
              </a:spcAft>
              <a:buFont typeface="Arial,Sans-Serif"/>
              <a:buChar char="•"/>
            </a:pPr>
            <a:r>
              <a:rPr lang="fi-FI" sz="1400" dirty="0">
                <a:ea typeface="+mn-lt"/>
                <a:cs typeface="+mn-lt"/>
              </a:rPr>
              <a:t>Kirjallisten suunnitelmien valmistelu ja päivittäminen</a:t>
            </a:r>
            <a:endParaRPr lang="en-US" sz="1400" dirty="0">
              <a:ea typeface="+mn-lt"/>
              <a:cs typeface="+mn-lt"/>
            </a:endParaRPr>
          </a:p>
          <a:p>
            <a:pPr marL="285750" indent="-285750">
              <a:spcAft>
                <a:spcPts val="600"/>
              </a:spcAft>
              <a:buFont typeface="Arial,Sans-Serif"/>
              <a:buChar char="•"/>
            </a:pPr>
            <a:r>
              <a:rPr lang="fi-FI" sz="1400" dirty="0">
                <a:ea typeface="+mn-lt"/>
                <a:cs typeface="+mn-lt"/>
              </a:rPr>
              <a:t>Vuorovaikutuksen ja sosiaalisen hyvinvoinnin edistäminen sekä myönteisen ryhmädynamiikan tukeminen (mm. vertaistoiminta)</a:t>
            </a:r>
            <a:endParaRPr lang="en-US" sz="1400" dirty="0">
              <a:ea typeface="+mn-lt"/>
              <a:cs typeface="+mn-lt"/>
            </a:endParaRPr>
          </a:p>
          <a:p>
            <a:pPr marL="285750" indent="-285750">
              <a:spcAft>
                <a:spcPts val="600"/>
              </a:spcAft>
              <a:buFont typeface="Arial,Sans-Serif"/>
              <a:buChar char="•"/>
            </a:pPr>
            <a:r>
              <a:rPr lang="fi-FI" sz="1400" dirty="0">
                <a:ea typeface="+mn-lt"/>
                <a:cs typeface="+mn-lt"/>
              </a:rPr>
              <a:t>Kiusaamisen, häirinnän ja väkivallan ehkäisy ja niihin puuttumisen toimintatavoista sopiminen sekä työrauhan tukeminen</a:t>
            </a:r>
            <a:endParaRPr lang="en-US" sz="1400" dirty="0">
              <a:ea typeface="+mn-lt"/>
              <a:cs typeface="+mn-lt"/>
            </a:endParaRPr>
          </a:p>
          <a:p>
            <a:pPr marL="285750" indent="-285750">
              <a:spcAft>
                <a:spcPts val="600"/>
              </a:spcAft>
              <a:buFont typeface="Arial,Sans-Serif"/>
              <a:buChar char="•"/>
            </a:pPr>
            <a:r>
              <a:rPr lang="fi-FI" sz="1400" dirty="0">
                <a:ea typeface="+mn-lt"/>
                <a:cs typeface="+mn-lt"/>
              </a:rPr>
              <a:t>Tunne- ja vuorovaikutustaitojen sekä mielenterveystaitojen vahvistaminen</a:t>
            </a:r>
            <a:endParaRPr lang="en-US" sz="1400" dirty="0">
              <a:ea typeface="+mn-lt"/>
              <a:cs typeface="+mn-lt"/>
            </a:endParaRPr>
          </a:p>
          <a:p>
            <a:pPr marL="285750" indent="-285750">
              <a:spcAft>
                <a:spcPts val="600"/>
              </a:spcAft>
              <a:buFont typeface="Arial,Sans-Serif"/>
              <a:buChar char="•"/>
            </a:pPr>
            <a:r>
              <a:rPr lang="fi-FI" sz="1400" dirty="0">
                <a:ea typeface="+mn-lt"/>
                <a:cs typeface="+mn-lt"/>
              </a:rPr>
              <a:t>Koulu- ja opiskeluympäristön terveellisyyden ja turvallisuuden sekä yhteisön hyvinvoinnin edistäminen ja tarkastaminen</a:t>
            </a:r>
            <a:endParaRPr lang="en-US" sz="1400" dirty="0">
              <a:ea typeface="+mn-lt"/>
              <a:cs typeface="+mn-lt"/>
            </a:endParaRPr>
          </a:p>
          <a:p>
            <a:pPr marL="285750" indent="-285750">
              <a:spcAft>
                <a:spcPts val="600"/>
              </a:spcAft>
              <a:buFont typeface="Arial,Sans-Serif"/>
              <a:buChar char="•"/>
            </a:pPr>
            <a:r>
              <a:rPr lang="fi-FI" sz="1400" dirty="0">
                <a:ea typeface="+mn-lt"/>
                <a:cs typeface="+mn-lt"/>
              </a:rPr>
              <a:t>Esteettömyydestä huolehtiminen</a:t>
            </a:r>
            <a:endParaRPr lang="en-US" sz="1400" dirty="0">
              <a:ea typeface="+mn-lt"/>
              <a:cs typeface="+mn-lt"/>
            </a:endParaRPr>
          </a:p>
          <a:p>
            <a:pPr marL="285750" indent="-285750">
              <a:spcAft>
                <a:spcPts val="600"/>
              </a:spcAft>
              <a:buFont typeface="Arial,Sans-Serif"/>
              <a:buChar char="•"/>
            </a:pPr>
            <a:r>
              <a:rPr lang="fi-FI" sz="1400" dirty="0" err="1">
                <a:ea typeface="+mn-lt"/>
                <a:cs typeface="+mn-lt"/>
              </a:rPr>
              <a:t>Hyvinvointitilanteen</a:t>
            </a:r>
            <a:r>
              <a:rPr lang="fi-FI" sz="1400" dirty="0">
                <a:ea typeface="+mn-lt"/>
                <a:cs typeface="+mn-lt"/>
              </a:rPr>
              <a:t> yleinen seuranta ja arviointi sekä tarvittavien tukitoimien ja interventioiden suunnittelu ja toteutus</a:t>
            </a:r>
            <a:endParaRPr lang="en-US" sz="1400" dirty="0">
              <a:ea typeface="+mn-lt"/>
              <a:cs typeface="+mn-lt"/>
            </a:endParaRPr>
          </a:p>
          <a:p>
            <a:pPr marL="285750" indent="-285750">
              <a:spcAft>
                <a:spcPts val="600"/>
              </a:spcAft>
              <a:buFont typeface="Arial,Sans-Serif"/>
              <a:buChar char="•"/>
            </a:pPr>
            <a:r>
              <a:rPr lang="fi-FI" sz="1400" dirty="0">
                <a:ea typeface="+mn-lt"/>
                <a:cs typeface="+mn-lt"/>
              </a:rPr>
              <a:t>Eri toimijoiden yhteisöllisen työn koordinointi ja yhteistyökäytänteistä sopiminen </a:t>
            </a:r>
            <a:endParaRPr lang="fi-FI" sz="1400" dirty="0">
              <a:ea typeface="Inter"/>
            </a:endParaRPr>
          </a:p>
          <a:p>
            <a:pPr marL="0" indent="0">
              <a:spcAft>
                <a:spcPts val="600"/>
              </a:spcAft>
              <a:buNone/>
            </a:pPr>
            <a:endParaRPr lang="fi-FI" sz="1600" b="1" dirty="0"/>
          </a:p>
          <a:p>
            <a:pPr marL="0" indent="0">
              <a:spcAft>
                <a:spcPts val="600"/>
              </a:spcAft>
              <a:buNone/>
            </a:pPr>
            <a:r>
              <a:rPr lang="fi-FI" sz="1600" b="1" dirty="0"/>
              <a:t>Opiskeluhuollon kokonaisuuden koordinointi</a:t>
            </a:r>
          </a:p>
          <a:p>
            <a:pPr>
              <a:spcAft>
                <a:spcPts val="600"/>
              </a:spcAft>
            </a:pPr>
            <a:r>
              <a:rPr lang="fi-FI" sz="1400" dirty="0"/>
              <a:t>Tietopohjan kokoaminen suunnittelua ja arviointia varten (mm. oppilaitoskohtaiset ja kansalliset kyselyt)</a:t>
            </a:r>
          </a:p>
          <a:p>
            <a:pPr>
              <a:spcAft>
                <a:spcPts val="600"/>
              </a:spcAft>
            </a:pPr>
            <a:r>
              <a:rPr lang="fi-FI" sz="1400" dirty="0"/>
              <a:t>Oppilaiden, opiskelijoiden ja huoltajien osallisuuden varmistaminen</a:t>
            </a:r>
          </a:p>
          <a:p>
            <a:pPr>
              <a:spcAft>
                <a:spcPts val="600"/>
              </a:spcAft>
            </a:pPr>
            <a:r>
              <a:rPr lang="fi-FI" sz="1400" dirty="0"/>
              <a:t>Opiskeluhuoltosuunnitelman vuosittainen päivittäminen ja aikataulujen suunnittelu</a:t>
            </a:r>
          </a:p>
          <a:p>
            <a:pPr>
              <a:spcAft>
                <a:spcPts val="600"/>
              </a:spcAft>
            </a:pPr>
            <a:r>
              <a:rPr lang="fi-FI" sz="1400" dirty="0"/>
              <a:t>Opiskeluhuollon arviointi ja kehittäminen</a:t>
            </a:r>
          </a:p>
          <a:p>
            <a:pPr marL="0" indent="0">
              <a:spcAft>
                <a:spcPts val="600"/>
              </a:spcAft>
              <a:buNone/>
            </a:pPr>
            <a:endParaRPr lang="fi-FI" sz="1600" b="1" dirty="0"/>
          </a:p>
          <a:p>
            <a:pPr marL="0" indent="0">
              <a:spcAft>
                <a:spcPts val="600"/>
              </a:spcAft>
              <a:buNone/>
            </a:pPr>
            <a:r>
              <a:rPr lang="fi-FI" sz="1600" b="1" dirty="0"/>
              <a:t>Yksilökohtainen opiskeluhuoltotyö</a:t>
            </a:r>
          </a:p>
          <a:p>
            <a:pPr>
              <a:spcAft>
                <a:spcPts val="600"/>
              </a:spcAft>
            </a:pPr>
            <a:r>
              <a:rPr lang="fi-FI" sz="1400" dirty="0"/>
              <a:t>Monialaisen asiantuntijaryhmän työskentelyn ohjeistaminen ja siitä tiedottaminen koulussa ja oppilaitoksessa</a:t>
            </a:r>
          </a:p>
          <a:p>
            <a:pPr>
              <a:spcAft>
                <a:spcPts val="600"/>
              </a:spcAft>
            </a:pPr>
            <a:r>
              <a:rPr lang="fi-FI" sz="1400" dirty="0"/>
              <a:t>Opiskeluhuollon palvelujen yhteistyökäytänteistä sopiminen ja niistä tiedottaminen</a:t>
            </a:r>
          </a:p>
          <a:p>
            <a:pPr>
              <a:spcAft>
                <a:spcPts val="600"/>
              </a:spcAft>
            </a:pPr>
            <a:r>
              <a:rPr lang="fi-FI" sz="1400" dirty="0"/>
              <a:t>Opiskeluhuoltopalvelujen saatavuuden ja asiakaslähtöisyyden seuraaminen ja varmistaminen</a:t>
            </a:r>
          </a:p>
          <a:p>
            <a:pPr>
              <a:spcAft>
                <a:spcPts val="600"/>
              </a:spcAft>
            </a:pPr>
            <a:r>
              <a:rPr lang="fi-FI" sz="1400" dirty="0"/>
              <a:t>Alueellisista yhteistyökäytänteistä sopiminen ja/tai käytännöistä ja hoitoketjuista tiedottaminen opiskeluhuoltoon osallistuville</a:t>
            </a:r>
          </a:p>
        </p:txBody>
      </p:sp>
      <p:pic>
        <p:nvPicPr>
          <p:cNvPr id="10" name="Kuva 9">
            <a:extLst>
              <a:ext uri="{FF2B5EF4-FFF2-40B4-BE49-F238E27FC236}">
                <a16:creationId xmlns:a16="http://schemas.microsoft.com/office/drawing/2014/main" id="{8A7ED2E9-1C12-5A9B-6D7D-3CFD41529CA9}"/>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4032649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AD00364-DA18-40E7-A8D0-8D2BFD8E914A}"/>
              </a:ext>
            </a:extLst>
          </p:cNvPr>
          <p:cNvSpPr>
            <a:spLocks noGrp="1"/>
          </p:cNvSpPr>
          <p:nvPr>
            <p:ph type="title"/>
          </p:nvPr>
        </p:nvSpPr>
        <p:spPr/>
        <p:txBody>
          <a:bodyPr/>
          <a:lstStyle/>
          <a:p>
            <a:r>
              <a:rPr lang="fi-FI" sz="3600">
                <a:latin typeface="Inter SemiBold"/>
                <a:ea typeface="Inter SemiBold"/>
              </a:rPr>
              <a:t>Monialainen </a:t>
            </a:r>
            <a:br>
              <a:rPr lang="fi-FI" sz="3600">
                <a:latin typeface="Inter SemiBold"/>
                <a:ea typeface="Inter SemiBold"/>
              </a:rPr>
            </a:br>
            <a:r>
              <a:rPr lang="fi-FI" sz="3600">
                <a:latin typeface="Inter SemiBold"/>
                <a:ea typeface="Inter SemiBold"/>
              </a:rPr>
              <a:t>asiantuntijaryhmä opiskeluhuollossa</a:t>
            </a:r>
            <a:endParaRPr lang="en-US" sz="3600"/>
          </a:p>
        </p:txBody>
      </p:sp>
      <p:sp>
        <p:nvSpPr>
          <p:cNvPr id="3" name="Alaotsikko 2">
            <a:extLst>
              <a:ext uri="{FF2B5EF4-FFF2-40B4-BE49-F238E27FC236}">
                <a16:creationId xmlns:a16="http://schemas.microsoft.com/office/drawing/2014/main" id="{865861B1-8DB7-404F-BA45-55CB23D7527B}"/>
              </a:ext>
            </a:extLst>
          </p:cNvPr>
          <p:cNvSpPr>
            <a:spLocks noGrp="1"/>
          </p:cNvSpPr>
          <p:nvPr>
            <p:ph type="body" sz="quarter" idx="10"/>
          </p:nvPr>
        </p:nvSpPr>
        <p:spPr/>
        <p:txBody>
          <a:bodyPr vert="horz" lIns="0" tIns="0" rIns="0" bIns="0" rtlCol="0" anchor="t">
            <a:noAutofit/>
          </a:bodyPr>
          <a:lstStyle/>
          <a:p>
            <a:r>
              <a:rPr lang="fi-FI">
                <a:ea typeface="Inter"/>
              </a:rPr>
              <a:t>Lakisääteinen</a:t>
            </a:r>
            <a:endParaRPr lang="fi-FI"/>
          </a:p>
        </p:txBody>
      </p:sp>
      <p:pic>
        <p:nvPicPr>
          <p:cNvPr id="6" name="Kuva 5">
            <a:extLst>
              <a:ext uri="{FF2B5EF4-FFF2-40B4-BE49-F238E27FC236}">
                <a16:creationId xmlns:a16="http://schemas.microsoft.com/office/drawing/2014/main" id="{766468F4-386E-5575-FA4E-0F57D7A3004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319778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tsikko 18">
            <a:extLst>
              <a:ext uri="{FF2B5EF4-FFF2-40B4-BE49-F238E27FC236}">
                <a16:creationId xmlns:a16="http://schemas.microsoft.com/office/drawing/2014/main" id="{06D2380C-A576-B2FD-40A1-43100FC09EB3}"/>
              </a:ext>
            </a:extLst>
          </p:cNvPr>
          <p:cNvSpPr>
            <a:spLocks noGrp="1"/>
          </p:cNvSpPr>
          <p:nvPr>
            <p:ph type="title"/>
          </p:nvPr>
        </p:nvSpPr>
        <p:spPr/>
        <p:txBody>
          <a:bodyPr/>
          <a:lstStyle/>
          <a:p>
            <a:r>
              <a:rPr lang="fi-FI"/>
              <a:t>Monialaisen asiantuntijaryhmän toiminta on lakisääteistä</a:t>
            </a:r>
          </a:p>
        </p:txBody>
      </p:sp>
      <p:sp>
        <p:nvSpPr>
          <p:cNvPr id="16" name="Sisällön paikkamerkki 15">
            <a:extLst>
              <a:ext uri="{FF2B5EF4-FFF2-40B4-BE49-F238E27FC236}">
                <a16:creationId xmlns:a16="http://schemas.microsoft.com/office/drawing/2014/main" id="{0E06876B-578E-2F8A-9411-CB7111CF8DD5}"/>
              </a:ext>
            </a:extLst>
          </p:cNvPr>
          <p:cNvSpPr>
            <a:spLocks noGrp="1"/>
          </p:cNvSpPr>
          <p:nvPr>
            <p:ph sz="quarter" idx="13"/>
          </p:nvPr>
        </p:nvSpPr>
        <p:spPr/>
        <p:txBody>
          <a:bodyPr/>
          <a:lstStyle/>
          <a:p>
            <a:pPr marL="0" indent="0">
              <a:buNone/>
            </a:pPr>
            <a:r>
              <a:rPr lang="fi-FI" sz="2400" dirty="0">
                <a:ea typeface="+mn-lt"/>
                <a:cs typeface="+mn-lt"/>
                <a:hlinkClick r:id="rId2"/>
              </a:rPr>
              <a:t>Oppilas- ja opiskelijahuoltolaki 2013/1287 14 §  ja 18 - 19 §</a:t>
            </a:r>
            <a:endParaRPr lang="fi-FI" sz="2400" dirty="0">
              <a:ea typeface="+mn-lt"/>
              <a:cs typeface="+mn-lt"/>
            </a:endParaRPr>
          </a:p>
          <a:p>
            <a:pPr marL="0" indent="0">
              <a:buNone/>
            </a:pPr>
            <a:r>
              <a:rPr lang="fi-FI" sz="2400" dirty="0">
                <a:ea typeface="+mn-lt"/>
                <a:cs typeface="+mn-lt"/>
                <a:hlinkClick r:id="rId3"/>
              </a:rPr>
              <a:t>(STM </a:t>
            </a:r>
            <a:r>
              <a:rPr lang="fi-FI" sz="2400" dirty="0" err="1">
                <a:ea typeface="+mn-lt"/>
                <a:cs typeface="+mn-lt"/>
                <a:hlinkClick r:id="rId3"/>
              </a:rPr>
              <a:t>Kuntainfo</a:t>
            </a:r>
            <a:r>
              <a:rPr lang="fi-FI" sz="2400" dirty="0">
                <a:ea typeface="+mn-lt"/>
                <a:cs typeface="+mn-lt"/>
                <a:hlinkClick r:id="rId3"/>
              </a:rPr>
              <a:t> 2015)</a:t>
            </a:r>
            <a:endParaRPr lang="fi-FI" sz="2400" dirty="0">
              <a:ea typeface="+mn-lt"/>
              <a:cs typeface="+mn-lt"/>
            </a:endParaRPr>
          </a:p>
          <a:p>
            <a:pPr marL="0" indent="0">
              <a:buNone/>
            </a:pPr>
            <a:r>
              <a:rPr lang="fi-FI" sz="2400" dirty="0">
                <a:ea typeface="+mn-lt"/>
                <a:cs typeface="+mn-lt"/>
              </a:rPr>
              <a:t>Monialainen asiantuntijaryhmä kootaan tapauskohtaisesti opiskelijan tueksi silloin, kun hänen</a:t>
            </a:r>
            <a:r>
              <a:rPr lang="fi-FI" sz="2400" b="1" dirty="0">
                <a:ea typeface="+mn-lt"/>
                <a:cs typeface="+mn-lt"/>
              </a:rPr>
              <a:t> huolta herättävän tilanteensa varhaiseen selvittelyyn ja hoitamiseen tarvitaan eri alojen asiantuntijoita</a:t>
            </a:r>
            <a:r>
              <a:rPr lang="fi-FI" sz="2400" dirty="0">
                <a:ea typeface="+mn-lt"/>
                <a:cs typeface="+mn-lt"/>
              </a:rPr>
              <a:t> ja etenkin silloin, kun tarvitaan</a:t>
            </a:r>
            <a:r>
              <a:rPr lang="fi-FI" sz="2400" b="1" dirty="0">
                <a:ea typeface="+mn-lt"/>
                <a:cs typeface="+mn-lt"/>
              </a:rPr>
              <a:t> monialaista yhteistyötä opetushenkilöstön ja opiskeluhuollon palvelujen henkilöstön välillä</a:t>
            </a:r>
            <a:r>
              <a:rPr lang="fi-FI" sz="2400" dirty="0">
                <a:ea typeface="+mn-lt"/>
                <a:cs typeface="+mn-lt"/>
              </a:rPr>
              <a:t>. Monialaisuudella tarkoitetaan sitä, että paikalla on opiskeluhuollon eri ammattiryhmien edustajia. Monialaisuus ei määrity paikallisen hallintokuntamäärittelyn mukaan vaan sosiaali- ja terveydenhuollon sekä opetustoimen lainsäädännön mukaisesti. </a:t>
            </a:r>
          </a:p>
        </p:txBody>
      </p:sp>
      <p:pic>
        <p:nvPicPr>
          <p:cNvPr id="18" name="Kuva 17">
            <a:extLst>
              <a:ext uri="{FF2B5EF4-FFF2-40B4-BE49-F238E27FC236}">
                <a16:creationId xmlns:a16="http://schemas.microsoft.com/office/drawing/2014/main" id="{2AB02D9A-97CB-9690-21E2-AF9ACA5EEABF}"/>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406532941"/>
      </p:ext>
    </p:extLst>
  </p:cSld>
  <p:clrMapOvr>
    <a:masterClrMapping/>
  </p:clrMapOvr>
</p:sld>
</file>

<file path=ppt/theme/theme1.xml><?xml version="1.0" encoding="utf-8"?>
<a:theme xmlns:a="http://schemas.openxmlformats.org/drawingml/2006/main" name="Pirkanmaan hyvinvointialue_perus">
  <a:themeElements>
    <a:clrScheme name="PHA_2022">
      <a:dk1>
        <a:srgbClr val="000000"/>
      </a:dk1>
      <a:lt1>
        <a:srgbClr val="FFFFFF"/>
      </a:lt1>
      <a:dk2>
        <a:srgbClr val="721465"/>
      </a:dk2>
      <a:lt2>
        <a:srgbClr val="FFDEE6"/>
      </a:lt2>
      <a:accent1>
        <a:srgbClr val="10285E"/>
      </a:accent1>
      <a:accent2>
        <a:srgbClr val="FF8C00"/>
      </a:accent2>
      <a:accent3>
        <a:srgbClr val="F4D11F"/>
      </a:accent3>
      <a:accent4>
        <a:srgbClr val="FF5982"/>
      </a:accent4>
      <a:accent5>
        <a:srgbClr val="9F93D8"/>
      </a:accent5>
      <a:accent6>
        <a:srgbClr val="31A7D7"/>
      </a:accent6>
      <a:hlink>
        <a:srgbClr val="284A96"/>
      </a:hlink>
      <a:folHlink>
        <a:srgbClr val="284A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ienovaraisen yhtenäinen">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irkanmaan_hyvinvointialue_PP-malli.potx" id="{215781E0-82AC-4177-9990-5928CCCFB862}" vid="{84433AC9-32E8-4852-9E10-5A5822690FC3}"/>
    </a:ext>
  </a:extLst>
</a:theme>
</file>

<file path=ppt/theme/theme2.xml><?xml version="1.0" encoding="utf-8"?>
<a:theme xmlns:a="http://schemas.openxmlformats.org/drawingml/2006/main" name="PHA_keltainen">
  <a:themeElements>
    <a:clrScheme name="PHA_22082022">
      <a:dk1>
        <a:srgbClr val="000000"/>
      </a:dk1>
      <a:lt1>
        <a:srgbClr val="FFFFFF"/>
      </a:lt1>
      <a:dk2>
        <a:srgbClr val="721465"/>
      </a:dk2>
      <a:lt2>
        <a:srgbClr val="FFDEE6"/>
      </a:lt2>
      <a:accent1>
        <a:srgbClr val="10285E"/>
      </a:accent1>
      <a:accent2>
        <a:srgbClr val="FF8C00"/>
      </a:accent2>
      <a:accent3>
        <a:srgbClr val="F4D11F"/>
      </a:accent3>
      <a:accent4>
        <a:srgbClr val="FF5982"/>
      </a:accent4>
      <a:accent5>
        <a:srgbClr val="9F93D8"/>
      </a:accent5>
      <a:accent6>
        <a:srgbClr val="31A7D7"/>
      </a:accent6>
      <a:hlink>
        <a:srgbClr val="31A7D7"/>
      </a:hlink>
      <a:folHlink>
        <a:srgbClr val="DD3FC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irkanmaan_hyvinvointialue_PP-malli.potx" id="{215781E0-82AC-4177-9990-5928CCCFB862}" vid="{5D29AA7A-CD7A-44C4-AF57-9C23DF881C3F}"/>
    </a:ext>
  </a:extLst>
</a:theme>
</file>

<file path=ppt/theme/theme3.xml><?xml version="1.0" encoding="utf-8"?>
<a:theme xmlns:a="http://schemas.openxmlformats.org/drawingml/2006/main" name="PHA_purppura">
  <a:themeElements>
    <a:clrScheme name="PHA_22082022">
      <a:dk1>
        <a:srgbClr val="000000"/>
      </a:dk1>
      <a:lt1>
        <a:srgbClr val="FFFFFF"/>
      </a:lt1>
      <a:dk2>
        <a:srgbClr val="721465"/>
      </a:dk2>
      <a:lt2>
        <a:srgbClr val="FFDEE6"/>
      </a:lt2>
      <a:accent1>
        <a:srgbClr val="10285E"/>
      </a:accent1>
      <a:accent2>
        <a:srgbClr val="FF8C00"/>
      </a:accent2>
      <a:accent3>
        <a:srgbClr val="F4D11F"/>
      </a:accent3>
      <a:accent4>
        <a:srgbClr val="FF5982"/>
      </a:accent4>
      <a:accent5>
        <a:srgbClr val="9F93D8"/>
      </a:accent5>
      <a:accent6>
        <a:srgbClr val="31A7D7"/>
      </a:accent6>
      <a:hlink>
        <a:srgbClr val="31A7D7"/>
      </a:hlink>
      <a:folHlink>
        <a:srgbClr val="DD3FC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irkanmaan_hyvinvointialue_PP-malli.potx" id="{215781E0-82AC-4177-9990-5928CCCFB862}" vid="{89F62007-6372-45CF-8A51-13BB55BF629B}"/>
    </a:ext>
  </a:extLst>
</a:theme>
</file>

<file path=ppt/theme/theme4.xml><?xml version="1.0" encoding="utf-8"?>
<a:theme xmlns:a="http://schemas.openxmlformats.org/drawingml/2006/main" name="PHA_sininen">
  <a:themeElements>
    <a:clrScheme name="PHA_22082022">
      <a:dk1>
        <a:srgbClr val="000000"/>
      </a:dk1>
      <a:lt1>
        <a:srgbClr val="FFFFFF"/>
      </a:lt1>
      <a:dk2>
        <a:srgbClr val="721465"/>
      </a:dk2>
      <a:lt2>
        <a:srgbClr val="FFDEE6"/>
      </a:lt2>
      <a:accent1>
        <a:srgbClr val="10285E"/>
      </a:accent1>
      <a:accent2>
        <a:srgbClr val="FF8C00"/>
      </a:accent2>
      <a:accent3>
        <a:srgbClr val="F4D11F"/>
      </a:accent3>
      <a:accent4>
        <a:srgbClr val="FF5982"/>
      </a:accent4>
      <a:accent5>
        <a:srgbClr val="9F93D8"/>
      </a:accent5>
      <a:accent6>
        <a:srgbClr val="31A7D7"/>
      </a:accent6>
      <a:hlink>
        <a:srgbClr val="31A7D7"/>
      </a:hlink>
      <a:folHlink>
        <a:srgbClr val="DD3FC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irkanmaan_hyvinvointialue_PP-malli.potx" id="{215781E0-82AC-4177-9990-5928CCCFB862}" vid="{D91A697D-A2F0-4DA3-94F1-BCB9228AFA9B}"/>
    </a:ext>
  </a:extLst>
</a:theme>
</file>

<file path=ppt/theme/theme5.xml><?xml version="1.0" encoding="utf-8"?>
<a:theme xmlns:a="http://schemas.openxmlformats.org/drawingml/2006/main" name="PHA_roosa">
  <a:themeElements>
    <a:clrScheme name="PHA_22082022">
      <a:dk1>
        <a:srgbClr val="000000"/>
      </a:dk1>
      <a:lt1>
        <a:srgbClr val="FFFFFF"/>
      </a:lt1>
      <a:dk2>
        <a:srgbClr val="721465"/>
      </a:dk2>
      <a:lt2>
        <a:srgbClr val="FFDEE6"/>
      </a:lt2>
      <a:accent1>
        <a:srgbClr val="10285E"/>
      </a:accent1>
      <a:accent2>
        <a:srgbClr val="FF8C00"/>
      </a:accent2>
      <a:accent3>
        <a:srgbClr val="F4D11F"/>
      </a:accent3>
      <a:accent4>
        <a:srgbClr val="FF5982"/>
      </a:accent4>
      <a:accent5>
        <a:srgbClr val="9F93D8"/>
      </a:accent5>
      <a:accent6>
        <a:srgbClr val="31A7D7"/>
      </a:accent6>
      <a:hlink>
        <a:srgbClr val="31A7D7"/>
      </a:hlink>
      <a:folHlink>
        <a:srgbClr val="DD3FC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irkanmaan_hyvinvointialue_PP-malli.potx" id="{215781E0-82AC-4177-9990-5928CCCFB862}" vid="{20E0BB0C-9175-4E5C-85E9-1FE57EFF982A}"/>
    </a:ext>
  </a:extLst>
</a:theme>
</file>

<file path=ppt/theme/theme6.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31879817-4028-4541-b03c-71d8ae3aaf5f">
      <Terms xmlns="http://schemas.microsoft.com/office/infopath/2007/PartnerControls"/>
    </lcf76f155ced4ddcb4097134ff3c332f>
    <TaxCatchAll xmlns="20df6aa9-a28e-4e48-a913-4c846e940d5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C631C8E1CCD0324D98F84BDB62B22A2B" ma:contentTypeVersion="16" ma:contentTypeDescription="Luo uusi asiakirja." ma:contentTypeScope="" ma:versionID="c6341cde94cfa7c47692a4c9c009c117">
  <xsd:schema xmlns:xsd="http://www.w3.org/2001/XMLSchema" xmlns:xs="http://www.w3.org/2001/XMLSchema" xmlns:p="http://schemas.microsoft.com/office/2006/metadata/properties" xmlns:ns1="http://schemas.microsoft.com/sharepoint/v3" xmlns:ns2="31879817-4028-4541-b03c-71d8ae3aaf5f" xmlns:ns3="20df6aa9-a28e-4e48-a913-4c846e940d5e" targetNamespace="http://schemas.microsoft.com/office/2006/metadata/properties" ma:root="true" ma:fieldsID="9b50897804afef73b8f4cf8cd6115e9d" ns1:_="" ns2:_="" ns3:_="">
    <xsd:import namespace="http://schemas.microsoft.com/sharepoint/v3"/>
    <xsd:import namespace="31879817-4028-4541-b03c-71d8ae3aaf5f"/>
    <xsd:import namespace="20df6aa9-a28e-4e48-a913-4c846e940d5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1:_ip_UnifiedCompliancePolicyProperties" minOccurs="0"/>
                <xsd:element ref="ns1:_ip_UnifiedCompliancePolicyUIAction"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4" nillable="true" ma:displayName="Yhtenäisen yhteensopivuuskäytännön ominaisuudet" ma:hidden="true" ma:internalName="_ip_UnifiedCompliancePolicyProperties">
      <xsd:simpleType>
        <xsd:restriction base="dms:Note"/>
      </xsd:simpleType>
    </xsd:element>
    <xsd:element name="_ip_UnifiedCompliancePolicyUIAction" ma:index="15" nillable="true" ma:displayName="Yhtenäisen yhteensopivuuskäytännön käyttöliittymän toiminto"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1879817-4028-4541-b03c-71d8ae3aaf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Kuvien tunnisteet" ma:readOnly="false" ma:fieldId="{5cf76f15-5ced-4ddc-b409-7134ff3c332f}" ma:taxonomyMulti="true" ma:sspId="16d585da-1e51-4695-83ee-0db74bf77a21"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0df6aa9-a28e-4e48-a913-4c846e940d5e" elementFormDefault="qualified">
    <xsd:import namespace="http://schemas.microsoft.com/office/2006/documentManagement/types"/>
    <xsd:import namespace="http://schemas.microsoft.com/office/infopath/2007/PartnerControls"/>
    <xsd:element name="SharedWithUsers" ma:index="12"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Jakamisen tiedot" ma:internalName="SharedWithDetails" ma:readOnly="true">
      <xsd:simpleType>
        <xsd:restriction base="dms:Note">
          <xsd:maxLength value="255"/>
        </xsd:restriction>
      </xsd:simpleType>
    </xsd:element>
    <xsd:element name="TaxCatchAll" ma:index="18" nillable="true" ma:displayName="Taxonomy Catch All Column" ma:hidden="true" ma:list="{d888cab9-d562-4f69-b854-14f97d9423e4}" ma:internalName="TaxCatchAll" ma:showField="CatchAllData" ma:web="20df6aa9-a28e-4e48-a913-4c846e940d5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D7CA8C-98CC-4D1C-81E9-B1DDAEC690B3}">
  <ds:schemaRefs>
    <ds:schemaRef ds:uri="http://www.w3.org/XML/1998/namespace"/>
    <ds:schemaRef ds:uri="http://schemas.microsoft.com/office/infopath/2007/PartnerControls"/>
    <ds:schemaRef ds:uri="http://purl.org/dc/elements/1.1/"/>
    <ds:schemaRef ds:uri="http://purl.org/dc/dcmitype/"/>
    <ds:schemaRef ds:uri="http://schemas.microsoft.com/office/2006/metadata/properties"/>
    <ds:schemaRef ds:uri="http://purl.org/dc/terms/"/>
    <ds:schemaRef ds:uri="31879817-4028-4541-b03c-71d8ae3aaf5f"/>
    <ds:schemaRef ds:uri="http://schemas.microsoft.com/office/2006/documentManagement/types"/>
    <ds:schemaRef ds:uri="http://schemas.openxmlformats.org/package/2006/metadata/core-properties"/>
    <ds:schemaRef ds:uri="20df6aa9-a28e-4e48-a913-4c846e940d5e"/>
    <ds:schemaRef ds:uri="http://schemas.microsoft.com/sharepoint/v3"/>
  </ds:schemaRefs>
</ds:datastoreItem>
</file>

<file path=customXml/itemProps2.xml><?xml version="1.0" encoding="utf-8"?>
<ds:datastoreItem xmlns:ds="http://schemas.openxmlformats.org/officeDocument/2006/customXml" ds:itemID="{31424DCF-1FD0-4F28-9384-9D53A0B11F1C}">
  <ds:schemaRefs>
    <ds:schemaRef ds:uri="http://schemas.microsoft.com/sharepoint/v3/contenttype/forms"/>
  </ds:schemaRefs>
</ds:datastoreItem>
</file>

<file path=customXml/itemProps3.xml><?xml version="1.0" encoding="utf-8"?>
<ds:datastoreItem xmlns:ds="http://schemas.openxmlformats.org/officeDocument/2006/customXml" ds:itemID="{3BBC5271-7A04-4E26-B153-303EF41517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1879817-4028-4541-b03c-71d8ae3aaf5f"/>
    <ds:schemaRef ds:uri="20df6aa9-a28e-4e48-a913-4c846e940d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Pirkanmaan hyvinvointialue mallipohja</Template>
  <TotalTime>0</TotalTime>
  <Words>3911</Words>
  <Application>Microsoft Office PowerPoint</Application>
  <PresentationFormat>Laajakuva</PresentationFormat>
  <Paragraphs>312</Paragraphs>
  <Slides>30</Slides>
  <Notes>0</Notes>
  <HiddenSlides>0</HiddenSlides>
  <MMClips>0</MMClips>
  <ScaleCrop>false</ScaleCrop>
  <HeadingPairs>
    <vt:vector size="6" baseType="variant">
      <vt:variant>
        <vt:lpstr>Käytetyt fontit</vt:lpstr>
      </vt:variant>
      <vt:variant>
        <vt:i4>4</vt:i4>
      </vt:variant>
      <vt:variant>
        <vt:lpstr>Teema</vt:lpstr>
      </vt:variant>
      <vt:variant>
        <vt:i4>5</vt:i4>
      </vt:variant>
      <vt:variant>
        <vt:lpstr>Dian otsikot</vt:lpstr>
      </vt:variant>
      <vt:variant>
        <vt:i4>30</vt:i4>
      </vt:variant>
    </vt:vector>
  </HeadingPairs>
  <TitlesOfParts>
    <vt:vector size="39" baseType="lpstr">
      <vt:lpstr>Arial</vt:lpstr>
      <vt:lpstr>Arial,Sans-Serif</vt:lpstr>
      <vt:lpstr>Calibri</vt:lpstr>
      <vt:lpstr>Inter SemiBold</vt:lpstr>
      <vt:lpstr>Pirkanmaan hyvinvointialue_perus</vt:lpstr>
      <vt:lpstr>PHA_keltainen</vt:lpstr>
      <vt:lpstr>PHA_purppura</vt:lpstr>
      <vt:lpstr>PHA_sininen</vt:lpstr>
      <vt:lpstr>PHA_roosa</vt:lpstr>
      <vt:lpstr>Opiskeluhuollon yhteistyörakenteet</vt:lpstr>
      <vt:lpstr>Opiskeluhuollollinen yhteistyö oppilaiden ja opiskelijoiden hyvinvoinnin tukena</vt:lpstr>
      <vt:lpstr>Sisällys</vt:lpstr>
      <vt:lpstr>Yhteisöllinen opiskeluhuoltoryhmä</vt:lpstr>
      <vt:lpstr>Yhteisöllisen opiskeluhuoltoryhmän toiminta on lakisääteistä </vt:lpstr>
      <vt:lpstr>Yhteisöllinen opiskeluhuoltoryhmä:</vt:lpstr>
      <vt:lpstr>Yhteisöllisen opiskeluhuoltoryhmän tehtäviä (THL)</vt:lpstr>
      <vt:lpstr>Monialainen  asiantuntijaryhmä opiskeluhuollossa</vt:lpstr>
      <vt:lpstr>Monialaisen asiantuntijaryhmän toiminta on lakisääteistä</vt:lpstr>
      <vt:lpstr>Monialainen asiantuntijaryhmä opiskeluhuollossa</vt:lpstr>
      <vt:lpstr>Monialaisen asiantuntijaryhmän nimeäminen</vt:lpstr>
      <vt:lpstr>Monialaisen asiantuntijaryhmän kokousten kirjaaminen</vt:lpstr>
      <vt:lpstr>Opiskeluhuoltokertomukseen kirjattavat asiat:</vt:lpstr>
      <vt:lpstr>Opetushenkilöstön  konsultaatiomahdollisuudet</vt:lpstr>
      <vt:lpstr>Opetushenkilöstön konsultaatiomahdollisuudet</vt:lpstr>
      <vt:lpstr>Opetushenkilöstön konsultaatiomahdollisuudet:</vt:lpstr>
      <vt:lpstr>Tietojen luovuttamiseen liittyvät poikkeukset</vt:lpstr>
      <vt:lpstr>Opiskeluhuollon asiantuntijatiimi</vt:lpstr>
      <vt:lpstr>Opiskeluhuollon asiantuntijatiimi:</vt:lpstr>
      <vt:lpstr>Opiskeluhuollon asiantuntijatiimimallin soveltaminen käytännössä</vt:lpstr>
      <vt:lpstr>Monialaisen yhteistyön arvoja opiskeluhuollossa</vt:lpstr>
      <vt:lpstr>Opiskeluhuollon asiantuntijatiimi osana perhekeskusta</vt:lpstr>
      <vt:lpstr>Liitteet</vt:lpstr>
      <vt:lpstr>Liite 1a. Salassapito ja tiedonsiirto opiskeluhuollossa</vt:lpstr>
      <vt:lpstr>Liite 1b. Kuraattori ja tietojen luovuttaminen </vt:lpstr>
      <vt:lpstr>Liite 2. Monialaisen asiantuntijaryhmän kokoaminen</vt:lpstr>
      <vt:lpstr>Liite 3. Monialaisen asiantuntijaryhmän toiminta ja kirjaaminen</vt:lpstr>
      <vt:lpstr>Liite 4. Monialaisen asiantuntijaryhmän  salassapito ja tiedonsiirto</vt:lpstr>
      <vt:lpstr>Liite 5. Opiskeluhuollon asiantuntijoiden mahdollisuudet saada konsultaatiota</vt:lpstr>
      <vt:lpstr>Liite 6. Konsultaation kirjaaminen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Opiskeluhuollon tiimirakenteet</dc:title>
  <dc:creator>Kaarre Heli</dc:creator>
  <cp:keywords/>
  <cp:lastModifiedBy>Hämäläinen Johanna Birgitta</cp:lastModifiedBy>
  <cp:revision>245</cp:revision>
  <dcterms:created xsi:type="dcterms:W3CDTF">2023-03-31T07:40:00Z</dcterms:created>
  <dcterms:modified xsi:type="dcterms:W3CDTF">2024-02-16T09:11:18Z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0x010100C631C8E1CCD0324D98F84BDB62B22A2B</vt:lpwstr>
  </property>
  <property fmtid="{D5CDD505-2E9C-101B-9397-08002B2CF9AE}" pid="3" name="MediaServiceImageTags">
    <vt:lpwstr/>
  </property>
</Properties>
</file>